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846" r:id="rId5"/>
    <p:sldMasterId id="2147483938" r:id="rId6"/>
    <p:sldMasterId id="2147484048" r:id="rId7"/>
  </p:sldMasterIdLst>
  <p:notesMasterIdLst>
    <p:notesMasterId r:id="rId63"/>
  </p:notesMasterIdLst>
  <p:handoutMasterIdLst>
    <p:handoutMasterId r:id="rId64"/>
  </p:handoutMasterIdLst>
  <p:sldIdLst>
    <p:sldId id="2147481337" r:id="rId8"/>
    <p:sldId id="2147483627" r:id="rId9"/>
    <p:sldId id="2147470239" r:id="rId10"/>
    <p:sldId id="2147483628" r:id="rId11"/>
    <p:sldId id="2147481340" r:id="rId12"/>
    <p:sldId id="2147481377" r:id="rId13"/>
    <p:sldId id="2147481378" r:id="rId14"/>
    <p:sldId id="2147481353" r:id="rId15"/>
    <p:sldId id="2147481341" r:id="rId16"/>
    <p:sldId id="2147470236" r:id="rId17"/>
    <p:sldId id="2147470237" r:id="rId18"/>
    <p:sldId id="2147483629" r:id="rId19"/>
    <p:sldId id="2147481355" r:id="rId20"/>
    <p:sldId id="2147481358" r:id="rId21"/>
    <p:sldId id="2147483630" r:id="rId22"/>
    <p:sldId id="2147483631" r:id="rId23"/>
    <p:sldId id="2147483632" r:id="rId24"/>
    <p:sldId id="2147483633" r:id="rId25"/>
    <p:sldId id="2147483634" r:id="rId26"/>
    <p:sldId id="2147483635" r:id="rId27"/>
    <p:sldId id="2147483636" r:id="rId28"/>
    <p:sldId id="2147481363" r:id="rId29"/>
    <p:sldId id="2147483637" r:id="rId30"/>
    <p:sldId id="2147483638" r:id="rId31"/>
    <p:sldId id="317" r:id="rId32"/>
    <p:sldId id="2147472412" r:id="rId33"/>
    <p:sldId id="771" r:id="rId34"/>
    <p:sldId id="772" r:id="rId35"/>
    <p:sldId id="2147483639" r:id="rId36"/>
    <p:sldId id="2147470245" r:id="rId37"/>
    <p:sldId id="2147470243" r:id="rId38"/>
    <p:sldId id="2147470232" r:id="rId39"/>
    <p:sldId id="257" r:id="rId40"/>
    <p:sldId id="2147483625" r:id="rId41"/>
    <p:sldId id="2147481342" r:id="rId42"/>
    <p:sldId id="2147483640" r:id="rId43"/>
    <p:sldId id="2146846740" r:id="rId44"/>
    <p:sldId id="2147483641" r:id="rId45"/>
    <p:sldId id="2147483642" r:id="rId46"/>
    <p:sldId id="2147483643" r:id="rId47"/>
    <p:sldId id="2147483644" r:id="rId48"/>
    <p:sldId id="2147483645" r:id="rId49"/>
    <p:sldId id="2147483646" r:id="rId50"/>
    <p:sldId id="2147483647" r:id="rId51"/>
    <p:sldId id="256" r:id="rId52"/>
    <p:sldId id="258" r:id="rId53"/>
    <p:sldId id="259" r:id="rId54"/>
    <p:sldId id="914" r:id="rId55"/>
    <p:sldId id="260" r:id="rId56"/>
    <p:sldId id="261" r:id="rId57"/>
    <p:sldId id="262" r:id="rId58"/>
    <p:sldId id="263" r:id="rId59"/>
    <p:sldId id="264" r:id="rId60"/>
    <p:sldId id="265" r:id="rId61"/>
    <p:sldId id="268" r:id="rId62"/>
  </p:sldIdLst>
  <p:sldSz cx="12192000" cy="6858000"/>
  <p:notesSz cx="6858000" cy="9144000"/>
  <p:custDataLst>
    <p:tags r:id="rId65"/>
  </p:custDataLst>
  <p:defaultTex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p:defaultTextStyle>
  <p:extLst>
    <p:ext uri="{521415D9-36F7-43E2-AB2F-B90AF26B5E84}">
      <p14:sectionLst xmlns:p14="http://schemas.microsoft.com/office/powerpoint/2010/main">
        <p14:section name="Default Section" id="{9DEC0744-6169-47A6-895A-76EA289560C6}">
          <p14:sldIdLst>
            <p14:sldId id="2147481337"/>
            <p14:sldId id="2147483627"/>
          </p14:sldIdLst>
        </p14:section>
        <p14:section name="Why Power has become important" id="{93FF94AC-12BD-4E99-93D4-A7942FE41584}">
          <p14:sldIdLst>
            <p14:sldId id="2147470239"/>
            <p14:sldId id="2147483628"/>
            <p14:sldId id="2147481340"/>
            <p14:sldId id="2147481377"/>
            <p14:sldId id="2147481378"/>
            <p14:sldId id="2147481353"/>
            <p14:sldId id="2147481341"/>
            <p14:sldId id="2147470236"/>
            <p14:sldId id="2147470237"/>
            <p14:sldId id="2147483629"/>
            <p14:sldId id="2147481355"/>
            <p14:sldId id="2147481358"/>
            <p14:sldId id="2147483630"/>
            <p14:sldId id="2147483631"/>
            <p14:sldId id="2147483632"/>
            <p14:sldId id="2147483633"/>
            <p14:sldId id="2147483634"/>
            <p14:sldId id="2147483635"/>
            <p14:sldId id="2147483636"/>
            <p14:sldId id="2147481363"/>
            <p14:sldId id="2147483637"/>
            <p14:sldId id="2147483638"/>
            <p14:sldId id="317"/>
            <p14:sldId id="2147472412"/>
            <p14:sldId id="771"/>
            <p14:sldId id="772"/>
          </p14:sldIdLst>
        </p14:section>
        <p14:section name="Current flows and methodology used by custoemrs" id="{D100CC5D-57A2-44CD-A7A0-C0138E9D99C7}">
          <p14:sldIdLst>
            <p14:sldId id="2147483639"/>
            <p14:sldId id="2147470245"/>
            <p14:sldId id="2147470243"/>
            <p14:sldId id="2147470232"/>
            <p14:sldId id="257"/>
            <p14:sldId id="2147483625"/>
          </p14:sldIdLst>
        </p14:section>
        <p14:section name="Solution details" id="{22FAE668-90E9-4D2C-A245-77CF9A949D6C}">
          <p14:sldIdLst>
            <p14:sldId id="2147481342"/>
            <p14:sldId id="2147483640"/>
            <p14:sldId id="2146846740"/>
            <p14:sldId id="2147483641"/>
            <p14:sldId id="2147483642"/>
            <p14:sldId id="2147483643"/>
            <p14:sldId id="2147483644"/>
            <p14:sldId id="2147483645"/>
            <p14:sldId id="2147483646"/>
            <p14:sldId id="2147483647"/>
            <p14:sldId id="256"/>
            <p14:sldId id="258"/>
            <p14:sldId id="259"/>
            <p14:sldId id="914"/>
            <p14:sldId id="260"/>
            <p14:sldId id="261"/>
            <p14:sldId id="262"/>
            <p14:sldId id="263"/>
            <p14:sldId id="264"/>
            <p14:sldId id="265"/>
            <p14:sldId id="268"/>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713836-4ADD-633D-AD74-5BF1B4B96800}" name="Hand, Neil (DI SW ICS)" initials="HN(SI" userId="S::neil.hand@siemens.com::4f3bad87-0a4c-4b13-9f48-f4c067b4139f" providerId="AD"/>
  <p188:author id="{6D87BB68-9633-606C-C0B4-AD49460387F2}" name="Attarha, Amir (DI SW ICS HAV PRM MG)" initials="AM" userId="S::amir.attarha@siemens.com::f875867f-b6ab-405c-aec0-9e01b91c74b1" providerId="AD"/>
  <p188:author id="{E96B8A88-27A8-A7C4-C510-6B30C7425706}" name="Chobisa, Vijay (DI SW ICS HAV PRM MG)" initials="VC" userId="S::vijay.chobisa@siemens.com::82933f69-b273-42dd-8687-31870f8ae2cf" providerId="AD"/>
  <p188:author id="{34FC25F8-AF40-1988-2C73-F1B93DB782B1}" name="Dunn, Carole (DI SW ICS HAV PRM MG)" initials="CD" userId="S::carole.dunn@siemens.com::9daf137e-42ca-468e-8268-f8b162f599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denwelle1@publicisgroupe.net::08b00602-60fa-48c3-96fb-06a947b67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600"/>
    <a:srgbClr val="FFD732"/>
    <a:srgbClr val="000000"/>
    <a:srgbClr val="006C50"/>
    <a:srgbClr val="0CA7CC"/>
    <a:srgbClr val="006B96"/>
    <a:srgbClr val="0068B5"/>
    <a:srgbClr val="000028"/>
    <a:srgbClr val="009999"/>
    <a:srgbClr val="00F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71EBC-E0DB-4105-BDE3-A19B91593E46}" v="665" dt="2025-01-29T22:01:00.295"/>
    <p1510:client id="{446123A1-7D6F-40AC-B36E-F36894025C26}" v="33" dt="2025-01-30T00:17:02.506"/>
    <p1510:client id="{CD79F609-F405-5017-BB46-FA60EE8E63D8}" v="55" dt="2025-01-30T20:18:37.697"/>
  </p1510:revLst>
</p1510:revInfo>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a:noFill/>
            </a:ln>
          </a:top>
          <a:bottom>
            <a:ln w="12700" cmpd="sng">
              <a:solidFill>
                <a:schemeClr val="accent6">
                  <a:alpha val="15000"/>
                </a:schemeClr>
              </a:solidFill>
            </a:ln>
          </a:bottom>
          <a:insideH>
            <a:ln w="12700" cmpd="sng">
              <a:solidFill>
                <a:schemeClr val="accent6">
                  <a:alpha val="15000"/>
                </a:schemeClr>
              </a:solidFill>
            </a:ln>
          </a:insideH>
          <a:insideV>
            <a:ln>
              <a:noFill/>
            </a:ln>
          </a:insideV>
        </a:tcBdr>
        <a:fill>
          <a:noFill/>
        </a:fill>
      </a:tcStyle>
    </a:wholeTbl>
    <a:band1H>
      <a:tcStyle>
        <a:tcBdr>
          <a:bottom>
            <a:ln w="12700" cmpd="sng">
              <a:solidFill>
                <a:schemeClr val="accent6">
                  <a:alpha val="15000"/>
                </a:schemeClr>
              </a:solidFill>
            </a:ln>
          </a:bottom>
        </a:tcBdr>
        <a:fill>
          <a:solidFill>
            <a:schemeClr val="accent6">
              <a:alpha val="5000"/>
            </a:schemeClr>
          </a:solidFill>
        </a:fill>
      </a:tcStyle>
    </a:band1H>
    <a:band2H>
      <a:tcStyle>
        <a:tcBdr>
          <a:bottom>
            <a:ln w="12700" cmpd="sng">
              <a:solidFill>
                <a:schemeClr val="accent6">
                  <a:alpha val="15000"/>
                </a:schemeClr>
              </a:solidFill>
            </a:ln>
          </a:bottom>
        </a:tcBdr>
      </a:tcStyle>
    </a:band2H>
    <a:band1V>
      <a:tcStyle>
        <a:tcBdr/>
        <a:fill>
          <a:solidFill>
            <a:schemeClr val="accent6">
              <a:alpha val="5000"/>
            </a:schemeClr>
          </a:solidFill>
        </a:fill>
      </a:tcStyle>
    </a:band1V>
    <a:lastCol>
      <a:tcTxStyle b="on"/>
      <a:tcStyle>
        <a:tcBdr/>
      </a:tcStyle>
    </a:lastCol>
    <a:firstCol>
      <a:tcTxStyle b="on"/>
      <a:tcStyle>
        <a:tcBdr/>
      </a:tcStyle>
    </a:firstCol>
    <a:lastRow>
      <a:tcTxStyle b="on"/>
      <a:tcStyle>
        <a:tcBdr>
          <a:bottom>
            <a:ln w="28575" cmpd="sng">
              <a:solidFill>
                <a:schemeClr val="dk1"/>
              </a:solidFill>
            </a:ln>
          </a:bottom>
        </a:tcBdr>
        <a:fill>
          <a:noFill/>
        </a:fill>
      </a:tcStyle>
    </a:lastRow>
    <a:firstRow>
      <a:tcTxStyle b="on"/>
      <a:tcStyle>
        <a:tcBdr>
          <a:bottom>
            <a:ln w="28575" cmpd="sng">
              <a:solidFill>
                <a:schemeClr val="dk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378" autoAdjust="0"/>
  </p:normalViewPr>
  <p:slideViewPr>
    <p:cSldViewPr snapToGrid="0">
      <p:cViewPr varScale="1">
        <p:scale>
          <a:sx n="94" d="100"/>
          <a:sy n="94" d="100"/>
        </p:scale>
        <p:origin x="1092" y="84"/>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s>
</file>

<file path=ppt/diagrams/_rels/data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0CA70A-3EBD-41A5-BC4B-02622D2BADC0}" type="doc">
      <dgm:prSet loTypeId="urn:microsoft.com/office/officeart/2005/8/layout/vList2" loCatId="list" qsTypeId="urn:microsoft.com/office/officeart/2005/8/quickstyle/3d2" qsCatId="3D" csTypeId="urn:microsoft.com/office/officeart/2005/8/colors/accent5_2" csCatId="accent5" phldr="1"/>
      <dgm:spPr/>
      <dgm:t>
        <a:bodyPr/>
        <a:lstStyle/>
        <a:p>
          <a:endParaRPr lang="en-US"/>
        </a:p>
      </dgm:t>
    </dgm:pt>
    <dgm:pt modelId="{55F34C13-EDBB-4323-995F-AE323652834C}">
      <dgm:prSet custT="1"/>
      <dgm:spPr/>
      <dgm:t>
        <a:bodyPr/>
        <a:lstStyle/>
        <a:p>
          <a:pPr marL="112713" indent="0" algn="l" rtl="0"/>
          <a:r>
            <a:rPr lang="en-US" sz="1800" b="1" dirty="0">
              <a:latin typeface="+mn-lt"/>
            </a:rPr>
            <a:t>Power depends on end-user software</a:t>
          </a:r>
        </a:p>
      </dgm:t>
    </dgm:pt>
    <dgm:pt modelId="{F013001B-26D1-4141-94F1-9F753392EA8E}" type="parTrans" cxnId="{A89619C0-E32C-4EF6-8578-794E67C1B4B7}">
      <dgm:prSet/>
      <dgm:spPr/>
      <dgm:t>
        <a:bodyPr/>
        <a:lstStyle/>
        <a:p>
          <a:pPr algn="ctr"/>
          <a:endParaRPr lang="en-US" sz="1800">
            <a:solidFill>
              <a:schemeClr val="tx1"/>
            </a:solidFill>
            <a:latin typeface="+mn-lt"/>
          </a:endParaRPr>
        </a:p>
      </dgm:t>
    </dgm:pt>
    <dgm:pt modelId="{DD7E510F-20A2-426E-A3D2-F3F907FA03E2}" type="sibTrans" cxnId="{A89619C0-E32C-4EF6-8578-794E67C1B4B7}">
      <dgm:prSet/>
      <dgm:spPr/>
      <dgm:t>
        <a:bodyPr/>
        <a:lstStyle/>
        <a:p>
          <a:pPr algn="ctr"/>
          <a:endParaRPr lang="en-US" sz="1800">
            <a:solidFill>
              <a:schemeClr val="tx1"/>
            </a:solidFill>
            <a:latin typeface="+mn-lt"/>
          </a:endParaRPr>
        </a:p>
      </dgm:t>
    </dgm:pt>
    <dgm:pt modelId="{A1622C87-92A0-42EC-9206-7448BD981951}">
      <dgm:prSet custT="1"/>
      <dgm:spPr/>
      <dgm:t>
        <a:bodyPr/>
        <a:lstStyle/>
        <a:p>
          <a:pPr marL="112713" indent="0" algn="l" rtl="0"/>
          <a:r>
            <a:rPr lang="en-US" sz="1800" b="1">
              <a:latin typeface="+mn-lt"/>
            </a:rPr>
            <a:t>Architectural changes introduce new challenge </a:t>
          </a:r>
        </a:p>
      </dgm:t>
    </dgm:pt>
    <dgm:pt modelId="{532A415E-F48A-408A-9D94-F17C98A1B35C}" type="parTrans" cxnId="{FC508EFF-C4CA-4769-9B08-0EFA7FE571D8}">
      <dgm:prSet/>
      <dgm:spPr/>
      <dgm:t>
        <a:bodyPr/>
        <a:lstStyle/>
        <a:p>
          <a:pPr algn="ctr"/>
          <a:endParaRPr lang="en-US" sz="1800">
            <a:solidFill>
              <a:schemeClr val="tx1"/>
            </a:solidFill>
            <a:latin typeface="+mn-lt"/>
          </a:endParaRPr>
        </a:p>
      </dgm:t>
    </dgm:pt>
    <dgm:pt modelId="{55E0290A-C81F-4761-A350-AEFCA4288F37}" type="sibTrans" cxnId="{FC508EFF-C4CA-4769-9B08-0EFA7FE571D8}">
      <dgm:prSet/>
      <dgm:spPr/>
      <dgm:t>
        <a:bodyPr/>
        <a:lstStyle/>
        <a:p>
          <a:pPr algn="ctr"/>
          <a:endParaRPr lang="en-US" sz="1800">
            <a:solidFill>
              <a:schemeClr val="tx1"/>
            </a:solidFill>
            <a:latin typeface="+mn-lt"/>
          </a:endParaRPr>
        </a:p>
      </dgm:t>
    </dgm:pt>
    <dgm:pt modelId="{27C0A975-B052-440F-9C04-1BB924F447E5}">
      <dgm:prSet custT="1"/>
      <dgm:spPr/>
      <dgm:t>
        <a:bodyPr/>
        <a:lstStyle/>
        <a:p>
          <a:pPr marL="112713" indent="0" algn="l" rtl="0"/>
          <a:r>
            <a:rPr lang="en-US" sz="1800" b="1">
              <a:latin typeface="+mn-lt"/>
            </a:rPr>
            <a:t>Power analysis comes late in the design cycle</a:t>
          </a:r>
        </a:p>
      </dgm:t>
    </dgm:pt>
    <dgm:pt modelId="{449F7E35-1664-42C3-8717-051E694E6F80}" type="parTrans" cxnId="{5F8F9AC8-3940-4839-BDE0-3DCFA253F57A}">
      <dgm:prSet/>
      <dgm:spPr/>
      <dgm:t>
        <a:bodyPr/>
        <a:lstStyle/>
        <a:p>
          <a:pPr algn="ctr"/>
          <a:endParaRPr lang="en-US" sz="1800">
            <a:solidFill>
              <a:schemeClr val="tx1"/>
            </a:solidFill>
            <a:latin typeface="+mn-lt"/>
          </a:endParaRPr>
        </a:p>
      </dgm:t>
    </dgm:pt>
    <dgm:pt modelId="{F249A903-41E7-4085-A1EB-7BC97A05C63F}" type="sibTrans" cxnId="{5F8F9AC8-3940-4839-BDE0-3DCFA253F57A}">
      <dgm:prSet/>
      <dgm:spPr/>
      <dgm:t>
        <a:bodyPr/>
        <a:lstStyle/>
        <a:p>
          <a:pPr algn="ctr"/>
          <a:endParaRPr lang="en-US" sz="1800">
            <a:solidFill>
              <a:schemeClr val="tx1"/>
            </a:solidFill>
            <a:latin typeface="+mn-lt"/>
          </a:endParaRPr>
        </a:p>
      </dgm:t>
    </dgm:pt>
    <dgm:pt modelId="{64AA3AFB-51EA-4402-B8EE-CD7D80832664}">
      <dgm:prSet custT="1"/>
      <dgm:spPr/>
      <dgm:t>
        <a:bodyPr/>
        <a:lstStyle/>
        <a:p>
          <a:pPr marL="112713" indent="0" algn="l" rtl="0"/>
          <a:r>
            <a:rPr lang="en-US" sz="1800" b="1">
              <a:latin typeface="+mn-lt"/>
            </a:rPr>
            <a:t>PVT corners are needed to be considered much </a:t>
          </a:r>
          <a:r>
            <a:rPr lang="en-US" sz="1800" b="1" err="1">
              <a:latin typeface="+mn-lt"/>
            </a:rPr>
            <a:t>ealier</a:t>
          </a:r>
          <a:endParaRPr lang="en-US" sz="1800" b="1">
            <a:latin typeface="+mn-lt"/>
          </a:endParaRPr>
        </a:p>
      </dgm:t>
    </dgm:pt>
    <dgm:pt modelId="{47330297-4E16-4967-9008-B35A0765F1AA}" type="parTrans" cxnId="{F92AF727-6EAD-4710-8429-6F98B2FE05EB}">
      <dgm:prSet/>
      <dgm:spPr/>
      <dgm:t>
        <a:bodyPr/>
        <a:lstStyle/>
        <a:p>
          <a:endParaRPr lang="en-US" sz="1800"/>
        </a:p>
      </dgm:t>
    </dgm:pt>
    <dgm:pt modelId="{7E1C35EB-B757-4B2F-ADAA-6D5C3FB323FB}" type="sibTrans" cxnId="{F92AF727-6EAD-4710-8429-6F98B2FE05EB}">
      <dgm:prSet/>
      <dgm:spPr/>
      <dgm:t>
        <a:bodyPr/>
        <a:lstStyle/>
        <a:p>
          <a:endParaRPr lang="en-US" sz="1800"/>
        </a:p>
      </dgm:t>
    </dgm:pt>
    <dgm:pt modelId="{F7BA7E9B-E018-4720-9FFE-79992AACD2E4}" type="pres">
      <dgm:prSet presAssocID="{3C0CA70A-3EBD-41A5-BC4B-02622D2BADC0}" presName="linear" presStyleCnt="0">
        <dgm:presLayoutVars>
          <dgm:animLvl val="lvl"/>
          <dgm:resizeHandles val="exact"/>
        </dgm:presLayoutVars>
      </dgm:prSet>
      <dgm:spPr/>
    </dgm:pt>
    <dgm:pt modelId="{A4060AAE-D7C7-444B-B488-75C8871570A3}" type="pres">
      <dgm:prSet presAssocID="{55F34C13-EDBB-4323-995F-AE323652834C}" presName="parentText" presStyleLbl="node1" presStyleIdx="0" presStyleCnt="4" custLinFactNeighborX="1716" custLinFactNeighborY="20327">
        <dgm:presLayoutVars>
          <dgm:chMax val="0"/>
          <dgm:bulletEnabled val="1"/>
        </dgm:presLayoutVars>
      </dgm:prSet>
      <dgm:spPr/>
    </dgm:pt>
    <dgm:pt modelId="{38CE90EB-CE14-45B3-B87E-3C9C069FC1D6}" type="pres">
      <dgm:prSet presAssocID="{DD7E510F-20A2-426E-A3D2-F3F907FA03E2}" presName="spacer" presStyleCnt="0"/>
      <dgm:spPr/>
    </dgm:pt>
    <dgm:pt modelId="{F3092838-5C1E-4EAB-98A6-DD197BDC2067}" type="pres">
      <dgm:prSet presAssocID="{A1622C87-92A0-42EC-9206-7448BD981951}" presName="parentText" presStyleLbl="node1" presStyleIdx="1" presStyleCnt="4">
        <dgm:presLayoutVars>
          <dgm:chMax val="0"/>
          <dgm:bulletEnabled val="1"/>
        </dgm:presLayoutVars>
      </dgm:prSet>
      <dgm:spPr/>
    </dgm:pt>
    <dgm:pt modelId="{65EC82B4-BE23-4B06-BA13-47ACC801F758}" type="pres">
      <dgm:prSet presAssocID="{55E0290A-C81F-4761-A350-AEFCA4288F37}" presName="spacer" presStyleCnt="0"/>
      <dgm:spPr/>
    </dgm:pt>
    <dgm:pt modelId="{347739F0-C231-4367-B575-54BD03F343D6}" type="pres">
      <dgm:prSet presAssocID="{27C0A975-B052-440F-9C04-1BB924F447E5}" presName="parentText" presStyleLbl="node1" presStyleIdx="2" presStyleCnt="4">
        <dgm:presLayoutVars>
          <dgm:chMax val="0"/>
          <dgm:bulletEnabled val="1"/>
        </dgm:presLayoutVars>
      </dgm:prSet>
      <dgm:spPr/>
    </dgm:pt>
    <dgm:pt modelId="{0D12C3E1-B683-46B8-9606-B70D65A2DF87}" type="pres">
      <dgm:prSet presAssocID="{F249A903-41E7-4085-A1EB-7BC97A05C63F}" presName="spacer" presStyleCnt="0"/>
      <dgm:spPr/>
    </dgm:pt>
    <dgm:pt modelId="{2EDB9E97-5201-4F98-8028-5F21EDC6EEC7}" type="pres">
      <dgm:prSet presAssocID="{64AA3AFB-51EA-4402-B8EE-CD7D80832664}" presName="parentText" presStyleLbl="node1" presStyleIdx="3" presStyleCnt="4">
        <dgm:presLayoutVars>
          <dgm:chMax val="0"/>
          <dgm:bulletEnabled val="1"/>
        </dgm:presLayoutVars>
      </dgm:prSet>
      <dgm:spPr/>
    </dgm:pt>
  </dgm:ptLst>
  <dgm:cxnLst>
    <dgm:cxn modelId="{80C4B603-641C-4725-AF9A-CE4E9982C91C}" type="presOf" srcId="{27C0A975-B052-440F-9C04-1BB924F447E5}" destId="{347739F0-C231-4367-B575-54BD03F343D6}" srcOrd="0" destOrd="0" presId="urn:microsoft.com/office/officeart/2005/8/layout/vList2"/>
    <dgm:cxn modelId="{F92AF727-6EAD-4710-8429-6F98B2FE05EB}" srcId="{3C0CA70A-3EBD-41A5-BC4B-02622D2BADC0}" destId="{64AA3AFB-51EA-4402-B8EE-CD7D80832664}" srcOrd="3" destOrd="0" parTransId="{47330297-4E16-4967-9008-B35A0765F1AA}" sibTransId="{7E1C35EB-B757-4B2F-ADAA-6D5C3FB323FB}"/>
    <dgm:cxn modelId="{5C4B0E29-21A4-4197-B226-B27C53280ABD}" type="presOf" srcId="{64AA3AFB-51EA-4402-B8EE-CD7D80832664}" destId="{2EDB9E97-5201-4F98-8028-5F21EDC6EEC7}" srcOrd="0" destOrd="0" presId="urn:microsoft.com/office/officeart/2005/8/layout/vList2"/>
    <dgm:cxn modelId="{A89619C0-E32C-4EF6-8578-794E67C1B4B7}" srcId="{3C0CA70A-3EBD-41A5-BC4B-02622D2BADC0}" destId="{55F34C13-EDBB-4323-995F-AE323652834C}" srcOrd="0" destOrd="0" parTransId="{F013001B-26D1-4141-94F1-9F753392EA8E}" sibTransId="{DD7E510F-20A2-426E-A3D2-F3F907FA03E2}"/>
    <dgm:cxn modelId="{9BF3DEC2-5A18-4371-9938-A2C9C7296DA2}" type="presOf" srcId="{3C0CA70A-3EBD-41A5-BC4B-02622D2BADC0}" destId="{F7BA7E9B-E018-4720-9FFE-79992AACD2E4}" srcOrd="0" destOrd="0" presId="urn:microsoft.com/office/officeart/2005/8/layout/vList2"/>
    <dgm:cxn modelId="{5F8F9AC8-3940-4839-BDE0-3DCFA253F57A}" srcId="{3C0CA70A-3EBD-41A5-BC4B-02622D2BADC0}" destId="{27C0A975-B052-440F-9C04-1BB924F447E5}" srcOrd="2" destOrd="0" parTransId="{449F7E35-1664-42C3-8717-051E694E6F80}" sibTransId="{F249A903-41E7-4085-A1EB-7BC97A05C63F}"/>
    <dgm:cxn modelId="{894C4EE7-D346-487C-B945-3CEFD4728567}" type="presOf" srcId="{A1622C87-92A0-42EC-9206-7448BD981951}" destId="{F3092838-5C1E-4EAB-98A6-DD197BDC2067}" srcOrd="0" destOrd="0" presId="urn:microsoft.com/office/officeart/2005/8/layout/vList2"/>
    <dgm:cxn modelId="{7DCDE9F0-C6D1-48B8-B04A-C616D9822F1D}" type="presOf" srcId="{55F34C13-EDBB-4323-995F-AE323652834C}" destId="{A4060AAE-D7C7-444B-B488-75C8871570A3}" srcOrd="0" destOrd="0" presId="urn:microsoft.com/office/officeart/2005/8/layout/vList2"/>
    <dgm:cxn modelId="{FC508EFF-C4CA-4769-9B08-0EFA7FE571D8}" srcId="{3C0CA70A-3EBD-41A5-BC4B-02622D2BADC0}" destId="{A1622C87-92A0-42EC-9206-7448BD981951}" srcOrd="1" destOrd="0" parTransId="{532A415E-F48A-408A-9D94-F17C98A1B35C}" sibTransId="{55E0290A-C81F-4761-A350-AEFCA4288F37}"/>
    <dgm:cxn modelId="{F595E88E-F65D-400E-B5EC-C77045DE19C6}" type="presParOf" srcId="{F7BA7E9B-E018-4720-9FFE-79992AACD2E4}" destId="{A4060AAE-D7C7-444B-B488-75C8871570A3}" srcOrd="0" destOrd="0" presId="urn:microsoft.com/office/officeart/2005/8/layout/vList2"/>
    <dgm:cxn modelId="{3B556B06-A459-4D72-B99C-FF673C89D799}" type="presParOf" srcId="{F7BA7E9B-E018-4720-9FFE-79992AACD2E4}" destId="{38CE90EB-CE14-45B3-B87E-3C9C069FC1D6}" srcOrd="1" destOrd="0" presId="urn:microsoft.com/office/officeart/2005/8/layout/vList2"/>
    <dgm:cxn modelId="{A4D9E7D8-6195-4895-9A2D-678E9EEF76AE}" type="presParOf" srcId="{F7BA7E9B-E018-4720-9FFE-79992AACD2E4}" destId="{F3092838-5C1E-4EAB-98A6-DD197BDC2067}" srcOrd="2" destOrd="0" presId="urn:microsoft.com/office/officeart/2005/8/layout/vList2"/>
    <dgm:cxn modelId="{9B020D68-AFEA-4F11-9EBD-4F61221CCD15}" type="presParOf" srcId="{F7BA7E9B-E018-4720-9FFE-79992AACD2E4}" destId="{65EC82B4-BE23-4B06-BA13-47ACC801F758}" srcOrd="3" destOrd="0" presId="urn:microsoft.com/office/officeart/2005/8/layout/vList2"/>
    <dgm:cxn modelId="{C321101B-7B65-4018-8F1D-F8CC92A32B6E}" type="presParOf" srcId="{F7BA7E9B-E018-4720-9FFE-79992AACD2E4}" destId="{347739F0-C231-4367-B575-54BD03F343D6}" srcOrd="4" destOrd="0" presId="urn:microsoft.com/office/officeart/2005/8/layout/vList2"/>
    <dgm:cxn modelId="{FA823C3E-A821-400C-BE78-6D83F374EF9E}" type="presParOf" srcId="{F7BA7E9B-E018-4720-9FFE-79992AACD2E4}" destId="{0D12C3E1-B683-46B8-9606-B70D65A2DF87}" srcOrd="5" destOrd="0" presId="urn:microsoft.com/office/officeart/2005/8/layout/vList2"/>
    <dgm:cxn modelId="{015AC6EE-5AAD-4D85-9744-4516BA17A93E}" type="presParOf" srcId="{F7BA7E9B-E018-4720-9FFE-79992AACD2E4}" destId="{2EDB9E97-5201-4F98-8028-5F21EDC6EEC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04E54-9A2B-49F5-BD56-4946CCF41FA4}"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8C307A3C-349A-4E9A-B44C-5ECCAEE02926}">
      <dgm:prSet custT="1"/>
      <dgm:spPr>
        <a:noFill/>
      </dgm:spPr>
      <dgm:t>
        <a:bodyPr/>
        <a:lstStyle/>
        <a:p>
          <a:r>
            <a:rPr lang="en-US" sz="2800"/>
            <a:t>Power Domains</a:t>
          </a:r>
        </a:p>
      </dgm:t>
    </dgm:pt>
    <dgm:pt modelId="{050D743F-06FB-4772-BAFE-0D4AD8211F30}" type="parTrans" cxnId="{BA9F0618-BB8F-4848-BDA9-FC6652F489FE}">
      <dgm:prSet/>
      <dgm:spPr/>
      <dgm:t>
        <a:bodyPr/>
        <a:lstStyle/>
        <a:p>
          <a:endParaRPr lang="en-US"/>
        </a:p>
      </dgm:t>
    </dgm:pt>
    <dgm:pt modelId="{A51F32FD-23B6-4F57-9AD7-392BB3B0ABF0}" type="sibTrans" cxnId="{BA9F0618-BB8F-4848-BDA9-FC6652F489FE}">
      <dgm:prSet/>
      <dgm:spPr/>
      <dgm:t>
        <a:bodyPr/>
        <a:lstStyle/>
        <a:p>
          <a:endParaRPr lang="en-US"/>
        </a:p>
      </dgm:t>
    </dgm:pt>
    <dgm:pt modelId="{196625E1-BFFA-40C3-8F8B-C1080D32903D}">
      <dgm:prSet custT="1"/>
      <dgm:spPr>
        <a:noFill/>
      </dgm:spPr>
      <dgm:t>
        <a:bodyPr/>
        <a:lstStyle/>
        <a:p>
          <a:r>
            <a:rPr lang="en-US" sz="2800"/>
            <a:t>State Retention</a:t>
          </a:r>
        </a:p>
      </dgm:t>
    </dgm:pt>
    <dgm:pt modelId="{43CDC00A-32D5-490F-BEAA-FCB82C5571E8}" type="parTrans" cxnId="{7DFBBF59-4D57-42D1-8921-520C49BF7DCF}">
      <dgm:prSet/>
      <dgm:spPr/>
      <dgm:t>
        <a:bodyPr/>
        <a:lstStyle/>
        <a:p>
          <a:endParaRPr lang="en-US"/>
        </a:p>
      </dgm:t>
    </dgm:pt>
    <dgm:pt modelId="{4EEC026B-C3FD-47CB-822A-9C163AFA9D65}" type="sibTrans" cxnId="{7DFBBF59-4D57-42D1-8921-520C49BF7DCF}">
      <dgm:prSet/>
      <dgm:spPr/>
      <dgm:t>
        <a:bodyPr/>
        <a:lstStyle/>
        <a:p>
          <a:endParaRPr lang="en-US"/>
        </a:p>
      </dgm:t>
    </dgm:pt>
    <dgm:pt modelId="{501BE6D8-8F6D-46A9-BBA7-49CF84E31F67}">
      <dgm:prSet custT="1"/>
      <dgm:spPr>
        <a:noFill/>
      </dgm:spPr>
      <dgm:t>
        <a:bodyPr/>
        <a:lstStyle/>
        <a:p>
          <a:r>
            <a:rPr lang="en-US" sz="2800"/>
            <a:t>Isolation</a:t>
          </a:r>
        </a:p>
      </dgm:t>
    </dgm:pt>
    <dgm:pt modelId="{05D57F34-50D7-48A8-BB88-69A28E908597}" type="parTrans" cxnId="{76E0D4CD-02A8-4BFE-A7FB-C279804203DB}">
      <dgm:prSet/>
      <dgm:spPr/>
      <dgm:t>
        <a:bodyPr/>
        <a:lstStyle/>
        <a:p>
          <a:endParaRPr lang="en-US"/>
        </a:p>
      </dgm:t>
    </dgm:pt>
    <dgm:pt modelId="{7F556C72-8E41-41AA-8C50-CE44E2FFC445}" type="sibTrans" cxnId="{76E0D4CD-02A8-4BFE-A7FB-C279804203DB}">
      <dgm:prSet/>
      <dgm:spPr/>
      <dgm:t>
        <a:bodyPr/>
        <a:lstStyle/>
        <a:p>
          <a:endParaRPr lang="en-US"/>
        </a:p>
      </dgm:t>
    </dgm:pt>
    <dgm:pt modelId="{CAC1E61E-EB62-4059-93FF-E7CB020D3B2C}">
      <dgm:prSet custT="1"/>
      <dgm:spPr>
        <a:noFill/>
      </dgm:spPr>
      <dgm:t>
        <a:bodyPr/>
        <a:lstStyle/>
        <a:p>
          <a:r>
            <a:rPr lang="en-US" sz="2800"/>
            <a:t>Level Shifting</a:t>
          </a:r>
        </a:p>
      </dgm:t>
    </dgm:pt>
    <dgm:pt modelId="{5D36D0C4-036D-474C-ACE9-5176FE2D7093}" type="parTrans" cxnId="{59F27E54-581D-42D6-B41A-D7C6F9338F37}">
      <dgm:prSet/>
      <dgm:spPr/>
      <dgm:t>
        <a:bodyPr/>
        <a:lstStyle/>
        <a:p>
          <a:endParaRPr lang="en-US"/>
        </a:p>
      </dgm:t>
    </dgm:pt>
    <dgm:pt modelId="{D7A1490C-6C86-4A29-9D3C-265A7AA02783}" type="sibTrans" cxnId="{59F27E54-581D-42D6-B41A-D7C6F9338F37}">
      <dgm:prSet/>
      <dgm:spPr/>
      <dgm:t>
        <a:bodyPr/>
        <a:lstStyle/>
        <a:p>
          <a:endParaRPr lang="en-US"/>
        </a:p>
      </dgm:t>
    </dgm:pt>
    <dgm:pt modelId="{42905B38-0A1A-4BCF-BC26-B628188F8F2C}" type="pres">
      <dgm:prSet presAssocID="{3EE04E54-9A2B-49F5-BD56-4946CCF41FA4}" presName="linear" presStyleCnt="0">
        <dgm:presLayoutVars>
          <dgm:animLvl val="lvl"/>
          <dgm:resizeHandles val="exact"/>
        </dgm:presLayoutVars>
      </dgm:prSet>
      <dgm:spPr/>
    </dgm:pt>
    <dgm:pt modelId="{05AA351D-70F9-4566-9B8F-DEF4CB459382}" type="pres">
      <dgm:prSet presAssocID="{8C307A3C-349A-4E9A-B44C-5ECCAEE02926}" presName="parentText" presStyleLbl="node1" presStyleIdx="0" presStyleCnt="4" custLinFactNeighborX="-8754" custLinFactNeighborY="-23624">
        <dgm:presLayoutVars>
          <dgm:chMax val="0"/>
          <dgm:bulletEnabled val="1"/>
        </dgm:presLayoutVars>
      </dgm:prSet>
      <dgm:spPr/>
    </dgm:pt>
    <dgm:pt modelId="{B178B1AF-062A-4914-90DA-88A6B8C36FC8}" type="pres">
      <dgm:prSet presAssocID="{A51F32FD-23B6-4F57-9AD7-392BB3B0ABF0}" presName="spacer" presStyleCnt="0"/>
      <dgm:spPr/>
    </dgm:pt>
    <dgm:pt modelId="{3A2697BE-42BF-4888-AD51-00DC17A8BDE0}" type="pres">
      <dgm:prSet presAssocID="{196625E1-BFFA-40C3-8F8B-C1080D32903D}" presName="parentText" presStyleLbl="node1" presStyleIdx="1" presStyleCnt="4">
        <dgm:presLayoutVars>
          <dgm:chMax val="0"/>
          <dgm:bulletEnabled val="1"/>
        </dgm:presLayoutVars>
      </dgm:prSet>
      <dgm:spPr/>
    </dgm:pt>
    <dgm:pt modelId="{B89BFEFA-29A5-4BBC-9353-05F3D0F06764}" type="pres">
      <dgm:prSet presAssocID="{4EEC026B-C3FD-47CB-822A-9C163AFA9D65}" presName="spacer" presStyleCnt="0"/>
      <dgm:spPr/>
    </dgm:pt>
    <dgm:pt modelId="{94E4001B-D849-4158-BA6E-DA663EC82218}" type="pres">
      <dgm:prSet presAssocID="{501BE6D8-8F6D-46A9-BBA7-49CF84E31F67}" presName="parentText" presStyleLbl="node1" presStyleIdx="2" presStyleCnt="4">
        <dgm:presLayoutVars>
          <dgm:chMax val="0"/>
          <dgm:bulletEnabled val="1"/>
        </dgm:presLayoutVars>
      </dgm:prSet>
      <dgm:spPr/>
    </dgm:pt>
    <dgm:pt modelId="{8A81601B-D363-43BC-A05F-04B6C32A6966}" type="pres">
      <dgm:prSet presAssocID="{7F556C72-8E41-41AA-8C50-CE44E2FFC445}" presName="spacer" presStyleCnt="0"/>
      <dgm:spPr/>
    </dgm:pt>
    <dgm:pt modelId="{25018EF4-296A-448D-B226-E6AFE73D98C4}" type="pres">
      <dgm:prSet presAssocID="{CAC1E61E-EB62-4059-93FF-E7CB020D3B2C}" presName="parentText" presStyleLbl="node1" presStyleIdx="3" presStyleCnt="4">
        <dgm:presLayoutVars>
          <dgm:chMax val="0"/>
          <dgm:bulletEnabled val="1"/>
        </dgm:presLayoutVars>
      </dgm:prSet>
      <dgm:spPr/>
    </dgm:pt>
  </dgm:ptLst>
  <dgm:cxnLst>
    <dgm:cxn modelId="{BA9F0618-BB8F-4848-BDA9-FC6652F489FE}" srcId="{3EE04E54-9A2B-49F5-BD56-4946CCF41FA4}" destId="{8C307A3C-349A-4E9A-B44C-5ECCAEE02926}" srcOrd="0" destOrd="0" parTransId="{050D743F-06FB-4772-BAFE-0D4AD8211F30}" sibTransId="{A51F32FD-23B6-4F57-9AD7-392BB3B0ABF0}"/>
    <dgm:cxn modelId="{CA784968-D157-4031-9061-62B9534D78B6}" type="presOf" srcId="{196625E1-BFFA-40C3-8F8B-C1080D32903D}" destId="{3A2697BE-42BF-4888-AD51-00DC17A8BDE0}" srcOrd="0" destOrd="0" presId="urn:microsoft.com/office/officeart/2005/8/layout/vList2"/>
    <dgm:cxn modelId="{D856C953-AB49-444E-8123-EB00FCE291F1}" type="presOf" srcId="{3EE04E54-9A2B-49F5-BD56-4946CCF41FA4}" destId="{42905B38-0A1A-4BCF-BC26-B628188F8F2C}" srcOrd="0" destOrd="0" presId="urn:microsoft.com/office/officeart/2005/8/layout/vList2"/>
    <dgm:cxn modelId="{59F27E54-581D-42D6-B41A-D7C6F9338F37}" srcId="{3EE04E54-9A2B-49F5-BD56-4946CCF41FA4}" destId="{CAC1E61E-EB62-4059-93FF-E7CB020D3B2C}" srcOrd="3" destOrd="0" parTransId="{5D36D0C4-036D-474C-ACE9-5176FE2D7093}" sibTransId="{D7A1490C-6C86-4A29-9D3C-265A7AA02783}"/>
    <dgm:cxn modelId="{FF8DA659-E65A-40E2-B50C-5003EA889249}" type="presOf" srcId="{CAC1E61E-EB62-4059-93FF-E7CB020D3B2C}" destId="{25018EF4-296A-448D-B226-E6AFE73D98C4}" srcOrd="0" destOrd="0" presId="urn:microsoft.com/office/officeart/2005/8/layout/vList2"/>
    <dgm:cxn modelId="{7DFBBF59-4D57-42D1-8921-520C49BF7DCF}" srcId="{3EE04E54-9A2B-49F5-BD56-4946CCF41FA4}" destId="{196625E1-BFFA-40C3-8F8B-C1080D32903D}" srcOrd="1" destOrd="0" parTransId="{43CDC00A-32D5-490F-BEAA-FCB82C5571E8}" sibTransId="{4EEC026B-C3FD-47CB-822A-9C163AFA9D65}"/>
    <dgm:cxn modelId="{76E0D4CD-02A8-4BFE-A7FB-C279804203DB}" srcId="{3EE04E54-9A2B-49F5-BD56-4946CCF41FA4}" destId="{501BE6D8-8F6D-46A9-BBA7-49CF84E31F67}" srcOrd="2" destOrd="0" parTransId="{05D57F34-50D7-48A8-BB88-69A28E908597}" sibTransId="{7F556C72-8E41-41AA-8C50-CE44E2FFC445}"/>
    <dgm:cxn modelId="{54213EF0-1D75-4208-BE12-47C3EA252E09}" type="presOf" srcId="{501BE6D8-8F6D-46A9-BBA7-49CF84E31F67}" destId="{94E4001B-D849-4158-BA6E-DA663EC82218}" srcOrd="0" destOrd="0" presId="urn:microsoft.com/office/officeart/2005/8/layout/vList2"/>
    <dgm:cxn modelId="{289FE1FF-A34E-4187-BA4F-96B7D69A33B7}" type="presOf" srcId="{8C307A3C-349A-4E9A-B44C-5ECCAEE02926}" destId="{05AA351D-70F9-4566-9B8F-DEF4CB459382}" srcOrd="0" destOrd="0" presId="urn:microsoft.com/office/officeart/2005/8/layout/vList2"/>
    <dgm:cxn modelId="{FDBDF87B-72C8-4697-A6EE-5D8B1EA1E273}" type="presParOf" srcId="{42905B38-0A1A-4BCF-BC26-B628188F8F2C}" destId="{05AA351D-70F9-4566-9B8F-DEF4CB459382}" srcOrd="0" destOrd="0" presId="urn:microsoft.com/office/officeart/2005/8/layout/vList2"/>
    <dgm:cxn modelId="{CC83ED0C-E713-44CA-A30A-257661949C9F}" type="presParOf" srcId="{42905B38-0A1A-4BCF-BC26-B628188F8F2C}" destId="{B178B1AF-062A-4914-90DA-88A6B8C36FC8}" srcOrd="1" destOrd="0" presId="urn:microsoft.com/office/officeart/2005/8/layout/vList2"/>
    <dgm:cxn modelId="{48913661-8C07-48ED-8112-98FEE244E96D}" type="presParOf" srcId="{42905B38-0A1A-4BCF-BC26-B628188F8F2C}" destId="{3A2697BE-42BF-4888-AD51-00DC17A8BDE0}" srcOrd="2" destOrd="0" presId="urn:microsoft.com/office/officeart/2005/8/layout/vList2"/>
    <dgm:cxn modelId="{1C036DD9-DAB6-4755-B75A-A1524CAED572}" type="presParOf" srcId="{42905B38-0A1A-4BCF-BC26-B628188F8F2C}" destId="{B89BFEFA-29A5-4BBC-9353-05F3D0F06764}" srcOrd="3" destOrd="0" presId="urn:microsoft.com/office/officeart/2005/8/layout/vList2"/>
    <dgm:cxn modelId="{D0F7E40D-6112-4F6A-BFF8-9D6363FB9D53}" type="presParOf" srcId="{42905B38-0A1A-4BCF-BC26-B628188F8F2C}" destId="{94E4001B-D849-4158-BA6E-DA663EC82218}" srcOrd="4" destOrd="0" presId="urn:microsoft.com/office/officeart/2005/8/layout/vList2"/>
    <dgm:cxn modelId="{FBE02558-0655-48D6-A3F5-D8F0382434D9}" type="presParOf" srcId="{42905B38-0A1A-4BCF-BC26-B628188F8F2C}" destId="{8A81601B-D363-43BC-A05F-04B6C32A6966}" srcOrd="5" destOrd="0" presId="urn:microsoft.com/office/officeart/2005/8/layout/vList2"/>
    <dgm:cxn modelId="{FD3313AE-95E4-484C-BF47-D86242323337}" type="presParOf" srcId="{42905B38-0A1A-4BCF-BC26-B628188F8F2C}" destId="{25018EF4-296A-448D-B226-E6AFE73D98C4}"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84CF6D-A128-4913-8004-DEA4C3ED393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412A24F-3FF6-466B-A7DE-71D62F509E49}">
      <dgm:prSet phldrT="[Text]"/>
      <dgm:spPr>
        <a:solidFill>
          <a:schemeClr val="accent4"/>
        </a:solidFill>
        <a:ln>
          <a:noFill/>
        </a:ln>
      </dgm:spPr>
      <dgm:t>
        <a:bodyPr/>
        <a:lstStyle/>
        <a:p>
          <a:r>
            <a:rPr lang="en-US" b="1" dirty="0"/>
            <a:t>System level</a:t>
          </a:r>
        </a:p>
      </dgm:t>
    </dgm:pt>
    <dgm:pt modelId="{089F1C3B-0E2B-4AFA-B981-0B2EE7B029B4}" type="parTrans" cxnId="{0E6CC695-6D53-41CF-A00F-2A9C36C73DE5}">
      <dgm:prSet/>
      <dgm:spPr/>
      <dgm:t>
        <a:bodyPr/>
        <a:lstStyle/>
        <a:p>
          <a:endParaRPr lang="en-US"/>
        </a:p>
      </dgm:t>
    </dgm:pt>
    <dgm:pt modelId="{E39ACCB9-4F4D-4EE1-82B3-B1FEFC86525C}" type="sibTrans" cxnId="{0E6CC695-6D53-41CF-A00F-2A9C36C73DE5}">
      <dgm:prSet/>
      <dgm:spPr/>
      <dgm:t>
        <a:bodyPr/>
        <a:lstStyle/>
        <a:p>
          <a:endParaRPr lang="en-US"/>
        </a:p>
      </dgm:t>
    </dgm:pt>
    <dgm:pt modelId="{F0B91FE0-A47B-45C6-9D55-89FCFBCEC55F}">
      <dgm:prSet phldrT="[Text]"/>
      <dgm:spPr/>
      <dgm:t>
        <a:bodyPr/>
        <a:lstStyle/>
        <a:p>
          <a:r>
            <a:rPr lang="en-US" dirty="0"/>
            <a:t>DVFS</a:t>
          </a:r>
        </a:p>
      </dgm:t>
    </dgm:pt>
    <dgm:pt modelId="{2BE21CE1-AF7D-4B4D-AA29-3D9B845C6676}" type="parTrans" cxnId="{27778E5F-018D-4FF0-A98E-0B2C150F59C1}">
      <dgm:prSet/>
      <dgm:spPr/>
      <dgm:t>
        <a:bodyPr/>
        <a:lstStyle/>
        <a:p>
          <a:endParaRPr lang="en-US"/>
        </a:p>
      </dgm:t>
    </dgm:pt>
    <dgm:pt modelId="{907AC549-3387-4D4E-947F-4D10D5D4F99F}" type="sibTrans" cxnId="{27778E5F-018D-4FF0-A98E-0B2C150F59C1}">
      <dgm:prSet/>
      <dgm:spPr/>
      <dgm:t>
        <a:bodyPr/>
        <a:lstStyle/>
        <a:p>
          <a:endParaRPr lang="en-US"/>
        </a:p>
      </dgm:t>
    </dgm:pt>
    <dgm:pt modelId="{B23B70BA-4179-4E37-A457-979CCA84989C}">
      <dgm:prSet phldrT="[Text]"/>
      <dgm:spPr/>
      <dgm:t>
        <a:bodyPr/>
        <a:lstStyle/>
        <a:p>
          <a:r>
            <a:rPr lang="en-US" dirty="0"/>
            <a:t>Race to IDLE</a:t>
          </a:r>
        </a:p>
      </dgm:t>
    </dgm:pt>
    <dgm:pt modelId="{B856E38B-9688-463B-96CF-2DC5A4DBC7B8}" type="parTrans" cxnId="{C6886E11-93D6-49FA-8753-237364CB37BF}">
      <dgm:prSet/>
      <dgm:spPr/>
      <dgm:t>
        <a:bodyPr/>
        <a:lstStyle/>
        <a:p>
          <a:endParaRPr lang="en-US"/>
        </a:p>
      </dgm:t>
    </dgm:pt>
    <dgm:pt modelId="{F32E08BB-C10C-4BF7-A2AC-6EF75662C6E6}" type="sibTrans" cxnId="{C6886E11-93D6-49FA-8753-237364CB37BF}">
      <dgm:prSet/>
      <dgm:spPr/>
      <dgm:t>
        <a:bodyPr/>
        <a:lstStyle/>
        <a:p>
          <a:endParaRPr lang="en-US"/>
        </a:p>
      </dgm:t>
    </dgm:pt>
    <dgm:pt modelId="{504975EA-BFD8-4F6E-A13A-54E4F6FB81D0}">
      <dgm:prSet phldrT="[Text]"/>
      <dgm:spPr>
        <a:solidFill>
          <a:schemeClr val="accent4"/>
        </a:solidFill>
        <a:ln>
          <a:noFill/>
        </a:ln>
      </dgm:spPr>
      <dgm:t>
        <a:bodyPr/>
        <a:lstStyle/>
        <a:p>
          <a:r>
            <a:rPr lang="en-US" b="1" dirty="0"/>
            <a:t>RTL</a:t>
          </a:r>
        </a:p>
      </dgm:t>
    </dgm:pt>
    <dgm:pt modelId="{841FD6AB-978C-4790-BBFF-8780F0166BC7}" type="parTrans" cxnId="{557B0861-405F-461F-AEF3-7D5D9D42A74E}">
      <dgm:prSet/>
      <dgm:spPr/>
      <dgm:t>
        <a:bodyPr/>
        <a:lstStyle/>
        <a:p>
          <a:endParaRPr lang="en-US"/>
        </a:p>
      </dgm:t>
    </dgm:pt>
    <dgm:pt modelId="{4E39F54C-81BE-416C-8CC7-E25A22C7A07B}" type="sibTrans" cxnId="{557B0861-405F-461F-AEF3-7D5D9D42A74E}">
      <dgm:prSet/>
      <dgm:spPr/>
      <dgm:t>
        <a:bodyPr/>
        <a:lstStyle/>
        <a:p>
          <a:endParaRPr lang="en-US"/>
        </a:p>
      </dgm:t>
    </dgm:pt>
    <dgm:pt modelId="{B874FC3D-8C3E-46E0-9FDE-FE1D85F56EAC}">
      <dgm:prSet phldrT="[Text]"/>
      <dgm:spPr/>
      <dgm:t>
        <a:bodyPr/>
        <a:lstStyle/>
        <a:p>
          <a:r>
            <a:rPr lang="en-US" dirty="0"/>
            <a:t>Clock gating</a:t>
          </a:r>
        </a:p>
      </dgm:t>
    </dgm:pt>
    <dgm:pt modelId="{65BC7721-1006-4691-9EC7-8C4CBA1218D9}" type="parTrans" cxnId="{51C7DA75-8AAE-41BC-84C3-F62BA88CC312}">
      <dgm:prSet/>
      <dgm:spPr/>
      <dgm:t>
        <a:bodyPr/>
        <a:lstStyle/>
        <a:p>
          <a:endParaRPr lang="en-US"/>
        </a:p>
      </dgm:t>
    </dgm:pt>
    <dgm:pt modelId="{03720E26-BBD9-45DC-BF55-C09C47122376}" type="sibTrans" cxnId="{51C7DA75-8AAE-41BC-84C3-F62BA88CC312}">
      <dgm:prSet/>
      <dgm:spPr/>
      <dgm:t>
        <a:bodyPr/>
        <a:lstStyle/>
        <a:p>
          <a:endParaRPr lang="en-US"/>
        </a:p>
      </dgm:t>
    </dgm:pt>
    <dgm:pt modelId="{1242F7CB-D8DF-4BA2-BC05-4614DA69D182}">
      <dgm:prSet phldrT="[Text]"/>
      <dgm:spPr/>
      <dgm:t>
        <a:bodyPr/>
        <a:lstStyle/>
        <a:p>
          <a:r>
            <a:rPr lang="en-US" dirty="0"/>
            <a:t>Data gating</a:t>
          </a:r>
        </a:p>
      </dgm:t>
    </dgm:pt>
    <dgm:pt modelId="{E316D530-3E01-4D4F-A4DF-44B3FBC6E5F1}" type="parTrans" cxnId="{EFD7D44B-2AEC-4179-B11E-0DC25FD1728D}">
      <dgm:prSet/>
      <dgm:spPr/>
      <dgm:t>
        <a:bodyPr/>
        <a:lstStyle/>
        <a:p>
          <a:endParaRPr lang="en-US"/>
        </a:p>
      </dgm:t>
    </dgm:pt>
    <dgm:pt modelId="{D91EB402-381A-4761-B66C-D9869322DDE6}" type="sibTrans" cxnId="{EFD7D44B-2AEC-4179-B11E-0DC25FD1728D}">
      <dgm:prSet/>
      <dgm:spPr/>
      <dgm:t>
        <a:bodyPr/>
        <a:lstStyle/>
        <a:p>
          <a:endParaRPr lang="en-US"/>
        </a:p>
      </dgm:t>
    </dgm:pt>
    <dgm:pt modelId="{25D0275E-8CE4-41F3-B157-DCFFCE53E689}">
      <dgm:prSet phldrT="[Text]"/>
      <dgm:spPr/>
      <dgm:t>
        <a:bodyPr/>
        <a:lstStyle/>
        <a:p>
          <a:r>
            <a:rPr lang="en-US" dirty="0"/>
            <a:t>AVS</a:t>
          </a:r>
        </a:p>
      </dgm:t>
    </dgm:pt>
    <dgm:pt modelId="{A832ECD3-7D59-4E5D-A375-C9554DFACEBC}" type="parTrans" cxnId="{46899ACE-2C22-4A79-A2C4-3B903DA3B421}">
      <dgm:prSet/>
      <dgm:spPr/>
      <dgm:t>
        <a:bodyPr/>
        <a:lstStyle/>
        <a:p>
          <a:endParaRPr lang="en-US"/>
        </a:p>
      </dgm:t>
    </dgm:pt>
    <dgm:pt modelId="{3038B75B-AB69-4B07-87DD-B599BBD22B82}" type="sibTrans" cxnId="{46899ACE-2C22-4A79-A2C4-3B903DA3B421}">
      <dgm:prSet/>
      <dgm:spPr/>
      <dgm:t>
        <a:bodyPr/>
        <a:lstStyle/>
        <a:p>
          <a:endParaRPr lang="en-US"/>
        </a:p>
      </dgm:t>
    </dgm:pt>
    <dgm:pt modelId="{381CCB62-0075-48E5-BCE9-EA6A42905453}">
      <dgm:prSet phldrT="[Text]"/>
      <dgm:spPr/>
      <dgm:t>
        <a:bodyPr/>
        <a:lstStyle/>
        <a:p>
          <a:r>
            <a:rPr lang="en-US" dirty="0"/>
            <a:t>Big/little</a:t>
          </a:r>
        </a:p>
      </dgm:t>
    </dgm:pt>
    <dgm:pt modelId="{F694EEF1-7213-4DBC-92D3-7B24E2564229}" type="parTrans" cxnId="{5A3D3C77-64FE-44FF-B116-0D988A5DBF80}">
      <dgm:prSet/>
      <dgm:spPr/>
      <dgm:t>
        <a:bodyPr/>
        <a:lstStyle/>
        <a:p>
          <a:endParaRPr lang="en-US"/>
        </a:p>
      </dgm:t>
    </dgm:pt>
    <dgm:pt modelId="{0C6881F2-2592-408F-A67F-1CEB146CF7A4}" type="sibTrans" cxnId="{5A3D3C77-64FE-44FF-B116-0D988A5DBF80}">
      <dgm:prSet/>
      <dgm:spPr/>
      <dgm:t>
        <a:bodyPr/>
        <a:lstStyle/>
        <a:p>
          <a:endParaRPr lang="en-US"/>
        </a:p>
      </dgm:t>
    </dgm:pt>
    <dgm:pt modelId="{89CEF192-7C1A-446D-8CD1-637769BD069A}">
      <dgm:prSet phldrT="[Text]"/>
      <dgm:spPr/>
      <dgm:t>
        <a:bodyPr/>
        <a:lstStyle/>
        <a:p>
          <a:r>
            <a:rPr lang="en-US" dirty="0"/>
            <a:t>Memory gating</a:t>
          </a:r>
        </a:p>
      </dgm:t>
    </dgm:pt>
    <dgm:pt modelId="{2B75094E-26FE-42F6-B303-EC6C60AC6F7B}" type="parTrans" cxnId="{5E39D561-EE7C-4976-BD80-91A44594EC52}">
      <dgm:prSet/>
      <dgm:spPr/>
      <dgm:t>
        <a:bodyPr/>
        <a:lstStyle/>
        <a:p>
          <a:endParaRPr lang="en-US"/>
        </a:p>
      </dgm:t>
    </dgm:pt>
    <dgm:pt modelId="{E7BB94AE-3923-42F5-9271-75BB1BF7496C}" type="sibTrans" cxnId="{5E39D561-EE7C-4976-BD80-91A44594EC52}">
      <dgm:prSet/>
      <dgm:spPr/>
      <dgm:t>
        <a:bodyPr/>
        <a:lstStyle/>
        <a:p>
          <a:endParaRPr lang="en-US"/>
        </a:p>
      </dgm:t>
    </dgm:pt>
    <dgm:pt modelId="{006EEA80-0782-4AE0-B58C-E0439ABC0AAA}">
      <dgm:prSet phldrT="[Text]"/>
      <dgm:spPr/>
      <dgm:t>
        <a:bodyPr/>
        <a:lstStyle/>
        <a:p>
          <a:r>
            <a:rPr lang="en-US" dirty="0"/>
            <a:t>Bus encoding</a:t>
          </a:r>
        </a:p>
      </dgm:t>
    </dgm:pt>
    <dgm:pt modelId="{8723D7F1-6DD0-4E39-9A5C-487C07781B9F}" type="parTrans" cxnId="{24C595D9-38B8-401B-B5BD-DF17D73A80AC}">
      <dgm:prSet/>
      <dgm:spPr/>
      <dgm:t>
        <a:bodyPr/>
        <a:lstStyle/>
        <a:p>
          <a:endParaRPr lang="en-US"/>
        </a:p>
      </dgm:t>
    </dgm:pt>
    <dgm:pt modelId="{2987457C-5C94-4C5D-9F99-2CCA85D0590A}" type="sibTrans" cxnId="{24C595D9-38B8-401B-B5BD-DF17D73A80AC}">
      <dgm:prSet/>
      <dgm:spPr/>
      <dgm:t>
        <a:bodyPr/>
        <a:lstStyle/>
        <a:p>
          <a:endParaRPr lang="en-US"/>
        </a:p>
      </dgm:t>
    </dgm:pt>
    <dgm:pt modelId="{C4DF186B-3AD6-4FEF-BC04-1594DAE1523F}">
      <dgm:prSet phldrT="[Text]"/>
      <dgm:spPr>
        <a:solidFill>
          <a:schemeClr val="accent4"/>
        </a:solidFill>
        <a:ln>
          <a:noFill/>
        </a:ln>
      </dgm:spPr>
      <dgm:t>
        <a:bodyPr/>
        <a:lstStyle/>
        <a:p>
          <a:r>
            <a:rPr lang="en-US" b="1" dirty="0"/>
            <a:t>Circuit level</a:t>
          </a:r>
        </a:p>
      </dgm:t>
    </dgm:pt>
    <dgm:pt modelId="{9997EF36-F7D0-48FE-AD86-7660A1A2F491}" type="parTrans" cxnId="{77B822B1-EA25-4C8F-AD29-E16ADD1249A2}">
      <dgm:prSet/>
      <dgm:spPr/>
      <dgm:t>
        <a:bodyPr/>
        <a:lstStyle/>
        <a:p>
          <a:endParaRPr lang="en-US"/>
        </a:p>
      </dgm:t>
    </dgm:pt>
    <dgm:pt modelId="{DBE84CFA-C640-4DCB-B930-92084CE9CA52}" type="sibTrans" cxnId="{77B822B1-EA25-4C8F-AD29-E16ADD1249A2}">
      <dgm:prSet/>
      <dgm:spPr/>
      <dgm:t>
        <a:bodyPr/>
        <a:lstStyle/>
        <a:p>
          <a:endParaRPr lang="en-US"/>
        </a:p>
      </dgm:t>
    </dgm:pt>
    <dgm:pt modelId="{1BD62D59-BFE2-4BB6-9932-6E692582E8E1}">
      <dgm:prSet phldrT="[Text]"/>
      <dgm:spPr/>
      <dgm:t>
        <a:bodyPr/>
        <a:lstStyle/>
        <a:p>
          <a:r>
            <a:rPr lang="en-US" dirty="0"/>
            <a:t>Multi-</a:t>
          </a:r>
          <a:r>
            <a:rPr lang="en-US" dirty="0" err="1"/>
            <a:t>vth</a:t>
          </a:r>
          <a:r>
            <a:rPr lang="en-US" dirty="0"/>
            <a:t> cells</a:t>
          </a:r>
        </a:p>
      </dgm:t>
    </dgm:pt>
    <dgm:pt modelId="{A0731638-F692-448B-ABA7-36579FD46F96}" type="parTrans" cxnId="{1E82EF7C-7E65-4643-97A3-8FC1D2BE1183}">
      <dgm:prSet/>
      <dgm:spPr/>
      <dgm:t>
        <a:bodyPr/>
        <a:lstStyle/>
        <a:p>
          <a:endParaRPr lang="en-US"/>
        </a:p>
      </dgm:t>
    </dgm:pt>
    <dgm:pt modelId="{7BD96D75-E2DA-4DDB-918F-0F86A7E12C1B}" type="sibTrans" cxnId="{1E82EF7C-7E65-4643-97A3-8FC1D2BE1183}">
      <dgm:prSet/>
      <dgm:spPr/>
      <dgm:t>
        <a:bodyPr/>
        <a:lstStyle/>
        <a:p>
          <a:endParaRPr lang="en-US"/>
        </a:p>
      </dgm:t>
    </dgm:pt>
    <dgm:pt modelId="{C04066BB-4747-4A4E-A596-94B4D9CD1BAC}">
      <dgm:prSet phldrT="[Text]"/>
      <dgm:spPr/>
      <dgm:t>
        <a:bodyPr/>
        <a:lstStyle/>
        <a:p>
          <a:r>
            <a:rPr lang="en-US" dirty="0"/>
            <a:t>Multi-bit flops</a:t>
          </a:r>
        </a:p>
      </dgm:t>
    </dgm:pt>
    <dgm:pt modelId="{4D30BB6B-899A-4725-98DF-22C5FC33EBA7}" type="parTrans" cxnId="{1614438C-C1BB-439F-BCD7-0CB766E939D5}">
      <dgm:prSet/>
      <dgm:spPr/>
      <dgm:t>
        <a:bodyPr/>
        <a:lstStyle/>
        <a:p>
          <a:endParaRPr lang="en-US"/>
        </a:p>
      </dgm:t>
    </dgm:pt>
    <dgm:pt modelId="{EF537879-59C8-4C79-9786-E671500609CD}" type="sibTrans" cxnId="{1614438C-C1BB-439F-BCD7-0CB766E939D5}">
      <dgm:prSet/>
      <dgm:spPr/>
      <dgm:t>
        <a:bodyPr/>
        <a:lstStyle/>
        <a:p>
          <a:endParaRPr lang="en-US"/>
        </a:p>
      </dgm:t>
    </dgm:pt>
    <dgm:pt modelId="{DA76082F-0CD5-4E76-97EE-FA7C95664EA7}">
      <dgm:prSet phldrT="[Text]"/>
      <dgm:spPr>
        <a:solidFill>
          <a:schemeClr val="accent4"/>
        </a:solidFill>
        <a:ln>
          <a:noFill/>
        </a:ln>
      </dgm:spPr>
      <dgm:t>
        <a:bodyPr/>
        <a:lstStyle/>
        <a:p>
          <a:r>
            <a:rPr lang="en-US" b="1" dirty="0"/>
            <a:t>Technology</a:t>
          </a:r>
        </a:p>
      </dgm:t>
    </dgm:pt>
    <dgm:pt modelId="{7F69EF27-F25E-4449-AE8D-D9C54EE7ED1D}" type="parTrans" cxnId="{54B93CDB-6CE4-46A1-9D15-67B7688BBDC1}">
      <dgm:prSet/>
      <dgm:spPr/>
      <dgm:t>
        <a:bodyPr/>
        <a:lstStyle/>
        <a:p>
          <a:endParaRPr lang="en-US"/>
        </a:p>
      </dgm:t>
    </dgm:pt>
    <dgm:pt modelId="{D7E59E43-0E46-4B39-9386-4E836EC5758E}" type="sibTrans" cxnId="{54B93CDB-6CE4-46A1-9D15-67B7688BBDC1}">
      <dgm:prSet/>
      <dgm:spPr/>
      <dgm:t>
        <a:bodyPr/>
        <a:lstStyle/>
        <a:p>
          <a:endParaRPr lang="en-US"/>
        </a:p>
      </dgm:t>
    </dgm:pt>
    <dgm:pt modelId="{20BF180C-B547-42B9-A2B6-81FA0B66CB74}">
      <dgm:prSet phldrT="[Text]"/>
      <dgm:spPr/>
      <dgm:t>
        <a:bodyPr/>
        <a:lstStyle/>
        <a:p>
          <a:r>
            <a:rPr lang="en-US" dirty="0"/>
            <a:t>Near Memory Processing</a:t>
          </a:r>
        </a:p>
      </dgm:t>
    </dgm:pt>
    <dgm:pt modelId="{FFB425C3-F9E3-4B42-BC72-AB639B5ECF2E}" type="parTrans" cxnId="{FBC215DD-F6D5-47CE-A86A-B9AC747B2CCF}">
      <dgm:prSet/>
      <dgm:spPr/>
      <dgm:t>
        <a:bodyPr/>
        <a:lstStyle/>
        <a:p>
          <a:endParaRPr lang="en-US"/>
        </a:p>
      </dgm:t>
    </dgm:pt>
    <dgm:pt modelId="{16C0C420-079E-439E-960F-464CD96B920A}" type="sibTrans" cxnId="{FBC215DD-F6D5-47CE-A86A-B9AC747B2CCF}">
      <dgm:prSet/>
      <dgm:spPr/>
      <dgm:t>
        <a:bodyPr/>
        <a:lstStyle/>
        <a:p>
          <a:endParaRPr lang="en-US"/>
        </a:p>
      </dgm:t>
    </dgm:pt>
    <dgm:pt modelId="{8AC0FAEE-3B9C-4CC5-BC65-60695A050BB8}">
      <dgm:prSet phldrT="[Text]"/>
      <dgm:spPr/>
      <dgm:t>
        <a:bodyPr/>
        <a:lstStyle/>
        <a:p>
          <a:r>
            <a:rPr lang="en-US" dirty="0" err="1"/>
            <a:t>Chiplet</a:t>
          </a:r>
          <a:endParaRPr lang="en-US" dirty="0"/>
        </a:p>
      </dgm:t>
    </dgm:pt>
    <dgm:pt modelId="{70B2D88F-877F-4A22-A639-FDEB743F66B2}" type="parTrans" cxnId="{3EB785E2-43B3-4507-9FDE-912A72730AC8}">
      <dgm:prSet/>
      <dgm:spPr/>
      <dgm:t>
        <a:bodyPr/>
        <a:lstStyle/>
        <a:p>
          <a:endParaRPr lang="en-US"/>
        </a:p>
      </dgm:t>
    </dgm:pt>
    <dgm:pt modelId="{323CE093-0D36-4D3F-981B-2598E871AF29}" type="sibTrans" cxnId="{3EB785E2-43B3-4507-9FDE-912A72730AC8}">
      <dgm:prSet/>
      <dgm:spPr/>
      <dgm:t>
        <a:bodyPr/>
        <a:lstStyle/>
        <a:p>
          <a:endParaRPr lang="en-US"/>
        </a:p>
      </dgm:t>
    </dgm:pt>
    <dgm:pt modelId="{C5B8B424-640E-4A4D-BFDB-8ED21A2D8D9F}">
      <dgm:prSet phldrT="[Text]"/>
      <dgm:spPr>
        <a:solidFill>
          <a:schemeClr val="accent4"/>
        </a:solidFill>
        <a:ln>
          <a:noFill/>
        </a:ln>
      </dgm:spPr>
      <dgm:t>
        <a:bodyPr/>
        <a:lstStyle/>
        <a:p>
          <a:r>
            <a:rPr lang="en-US" b="1" dirty="0"/>
            <a:t>SW level</a:t>
          </a:r>
        </a:p>
      </dgm:t>
    </dgm:pt>
    <dgm:pt modelId="{60A2E6DA-83A3-4A1A-B551-0639C02FDC12}" type="parTrans" cxnId="{BFD41912-1CE4-49E3-9BA9-EC6697C48A8F}">
      <dgm:prSet/>
      <dgm:spPr/>
      <dgm:t>
        <a:bodyPr/>
        <a:lstStyle/>
        <a:p>
          <a:endParaRPr lang="en-US"/>
        </a:p>
      </dgm:t>
    </dgm:pt>
    <dgm:pt modelId="{498D7385-29B3-404A-A344-99E57CAA9DC2}" type="sibTrans" cxnId="{BFD41912-1CE4-49E3-9BA9-EC6697C48A8F}">
      <dgm:prSet/>
      <dgm:spPr/>
      <dgm:t>
        <a:bodyPr/>
        <a:lstStyle/>
        <a:p>
          <a:endParaRPr lang="en-US"/>
        </a:p>
      </dgm:t>
    </dgm:pt>
    <dgm:pt modelId="{C3EEC1E8-E94D-47F4-93F9-F138F903B3A9}">
      <dgm:prSet phldrT="[Text]"/>
      <dgm:spPr/>
      <dgm:t>
        <a:bodyPr/>
        <a:lstStyle/>
        <a:p>
          <a:r>
            <a:rPr lang="en-US" dirty="0"/>
            <a:t>Power aware scheduler</a:t>
          </a:r>
        </a:p>
      </dgm:t>
    </dgm:pt>
    <dgm:pt modelId="{7586E245-ECBD-4AAD-979A-09367B185ED6}" type="parTrans" cxnId="{FE995AD5-EDC7-4ED2-B367-35A0C7126CC1}">
      <dgm:prSet/>
      <dgm:spPr/>
      <dgm:t>
        <a:bodyPr/>
        <a:lstStyle/>
        <a:p>
          <a:endParaRPr lang="en-US"/>
        </a:p>
      </dgm:t>
    </dgm:pt>
    <dgm:pt modelId="{F0C67CAC-14DC-4541-BD89-D3C17F99A62A}" type="sibTrans" cxnId="{FE995AD5-EDC7-4ED2-B367-35A0C7126CC1}">
      <dgm:prSet/>
      <dgm:spPr/>
      <dgm:t>
        <a:bodyPr/>
        <a:lstStyle/>
        <a:p>
          <a:endParaRPr lang="en-US"/>
        </a:p>
      </dgm:t>
    </dgm:pt>
    <dgm:pt modelId="{F8F5667D-617D-456C-B3B1-FFC584924813}">
      <dgm:prSet phldrT="[Text]"/>
      <dgm:spPr/>
      <dgm:t>
        <a:bodyPr/>
        <a:lstStyle/>
        <a:p>
          <a:r>
            <a:rPr lang="en-US" dirty="0"/>
            <a:t>Predictive Load balancing</a:t>
          </a:r>
        </a:p>
      </dgm:t>
    </dgm:pt>
    <dgm:pt modelId="{5A0875D2-CACC-45C4-96D0-9A2DB8AD5B5D}" type="parTrans" cxnId="{F8A4DEF8-3374-4B45-8009-16C8F68FFEB1}">
      <dgm:prSet/>
      <dgm:spPr/>
      <dgm:t>
        <a:bodyPr/>
        <a:lstStyle/>
        <a:p>
          <a:endParaRPr lang="en-US"/>
        </a:p>
      </dgm:t>
    </dgm:pt>
    <dgm:pt modelId="{E44C64EA-518A-4EEE-AEFD-48CAF9FE7A77}" type="sibTrans" cxnId="{F8A4DEF8-3374-4B45-8009-16C8F68FFEB1}">
      <dgm:prSet/>
      <dgm:spPr/>
      <dgm:t>
        <a:bodyPr/>
        <a:lstStyle/>
        <a:p>
          <a:endParaRPr lang="en-US"/>
        </a:p>
      </dgm:t>
    </dgm:pt>
    <dgm:pt modelId="{20F891EA-1D47-4E34-8409-86AC03326F22}">
      <dgm:prSet phldrT="[Text]"/>
      <dgm:spPr/>
      <dgm:t>
        <a:bodyPr/>
        <a:lstStyle/>
        <a:p>
          <a:r>
            <a:rPr lang="en-US" dirty="0"/>
            <a:t>Instruction reordering</a:t>
          </a:r>
        </a:p>
      </dgm:t>
    </dgm:pt>
    <dgm:pt modelId="{8FEAD16A-BA5E-4A5D-91D5-30D89D00FB21}" type="parTrans" cxnId="{0CDA7866-E906-4280-AB36-5E0AF5307D51}">
      <dgm:prSet/>
      <dgm:spPr/>
      <dgm:t>
        <a:bodyPr/>
        <a:lstStyle/>
        <a:p>
          <a:endParaRPr lang="en-US"/>
        </a:p>
      </dgm:t>
    </dgm:pt>
    <dgm:pt modelId="{2CDC2934-5BE2-42EF-B641-B6C26D6BB34F}" type="sibTrans" cxnId="{0CDA7866-E906-4280-AB36-5E0AF5307D51}">
      <dgm:prSet/>
      <dgm:spPr/>
      <dgm:t>
        <a:bodyPr/>
        <a:lstStyle/>
        <a:p>
          <a:endParaRPr lang="en-US"/>
        </a:p>
      </dgm:t>
    </dgm:pt>
    <dgm:pt modelId="{96B90515-6BAF-41F4-A658-9BFFD974A276}">
      <dgm:prSet phldrT="[Text]"/>
      <dgm:spPr/>
      <dgm:t>
        <a:bodyPr/>
        <a:lstStyle/>
        <a:p>
          <a:r>
            <a:rPr lang="en-US" dirty="0"/>
            <a:t>Linking</a:t>
          </a:r>
        </a:p>
      </dgm:t>
    </dgm:pt>
    <dgm:pt modelId="{62E7D26D-9AA7-4AE4-B0A5-6AAA9B5080CE}" type="parTrans" cxnId="{B8BC53A3-A827-426E-A17E-8EF142B551D2}">
      <dgm:prSet/>
      <dgm:spPr/>
      <dgm:t>
        <a:bodyPr/>
        <a:lstStyle/>
        <a:p>
          <a:endParaRPr lang="en-US"/>
        </a:p>
      </dgm:t>
    </dgm:pt>
    <dgm:pt modelId="{909A5E21-9E22-45F9-92F6-1B993654B08A}" type="sibTrans" cxnId="{B8BC53A3-A827-426E-A17E-8EF142B551D2}">
      <dgm:prSet/>
      <dgm:spPr/>
      <dgm:t>
        <a:bodyPr/>
        <a:lstStyle/>
        <a:p>
          <a:endParaRPr lang="en-US"/>
        </a:p>
      </dgm:t>
    </dgm:pt>
    <dgm:pt modelId="{906E983C-57D2-4F64-AB21-17CBBBFA9A69}">
      <dgm:prSet phldrT="[Text]"/>
      <dgm:spPr/>
      <dgm:t>
        <a:bodyPr/>
        <a:lstStyle/>
        <a:p>
          <a:r>
            <a:rPr lang="en-US" dirty="0"/>
            <a:t>Low Power instruction issues using compiler Assist</a:t>
          </a:r>
        </a:p>
      </dgm:t>
    </dgm:pt>
    <dgm:pt modelId="{D6327084-E015-4DDC-8978-A5921F1AB8E1}" type="parTrans" cxnId="{6D063623-8A6C-4FA5-886A-3CF57063808D}">
      <dgm:prSet/>
      <dgm:spPr/>
      <dgm:t>
        <a:bodyPr/>
        <a:lstStyle/>
        <a:p>
          <a:endParaRPr lang="en-US"/>
        </a:p>
      </dgm:t>
    </dgm:pt>
    <dgm:pt modelId="{523478EE-D4C1-4716-884F-DFF2C40FDBE7}" type="sibTrans" cxnId="{6D063623-8A6C-4FA5-886A-3CF57063808D}">
      <dgm:prSet/>
      <dgm:spPr/>
      <dgm:t>
        <a:bodyPr/>
        <a:lstStyle/>
        <a:p>
          <a:endParaRPr lang="en-US"/>
        </a:p>
      </dgm:t>
    </dgm:pt>
    <dgm:pt modelId="{5908458B-39A1-416D-9E2E-D0FAA228E36A}">
      <dgm:prSet phldrT="[Text]"/>
      <dgm:spPr>
        <a:solidFill>
          <a:schemeClr val="accent4"/>
        </a:solidFill>
        <a:ln>
          <a:noFill/>
        </a:ln>
      </dgm:spPr>
      <dgm:t>
        <a:bodyPr/>
        <a:lstStyle/>
        <a:p>
          <a:r>
            <a:rPr lang="en-US" b="1" dirty="0"/>
            <a:t>Algorithmic</a:t>
          </a:r>
        </a:p>
      </dgm:t>
    </dgm:pt>
    <dgm:pt modelId="{F4D6051F-2BF6-4570-BD66-D60B1D6D42E4}" type="parTrans" cxnId="{A434D6D6-6B8D-4949-96EA-1F2BA9CC2C26}">
      <dgm:prSet/>
      <dgm:spPr/>
      <dgm:t>
        <a:bodyPr/>
        <a:lstStyle/>
        <a:p>
          <a:endParaRPr lang="en-US"/>
        </a:p>
      </dgm:t>
    </dgm:pt>
    <dgm:pt modelId="{FF052050-C33E-4CDA-AED2-615CB59F5036}" type="sibTrans" cxnId="{A434D6D6-6B8D-4949-96EA-1F2BA9CC2C26}">
      <dgm:prSet/>
      <dgm:spPr/>
      <dgm:t>
        <a:bodyPr/>
        <a:lstStyle/>
        <a:p>
          <a:endParaRPr lang="en-US"/>
        </a:p>
      </dgm:t>
    </dgm:pt>
    <dgm:pt modelId="{8C07C373-369E-46C1-8713-BB4E7AD976F7}">
      <dgm:prSet phldrT="[Text]"/>
      <dgm:spPr/>
      <dgm:t>
        <a:bodyPr/>
        <a:lstStyle/>
        <a:p>
          <a:r>
            <a:rPr lang="en-US" dirty="0"/>
            <a:t>Using AI to predict</a:t>
          </a:r>
        </a:p>
      </dgm:t>
    </dgm:pt>
    <dgm:pt modelId="{D608FB67-2EF0-40C9-B3B0-C367B39CD7FC}" type="parTrans" cxnId="{51B7723B-48E7-4195-BFDC-6B8380357A15}">
      <dgm:prSet/>
      <dgm:spPr/>
      <dgm:t>
        <a:bodyPr/>
        <a:lstStyle/>
        <a:p>
          <a:endParaRPr lang="en-US"/>
        </a:p>
      </dgm:t>
    </dgm:pt>
    <dgm:pt modelId="{753D6CAC-4BBC-41BA-B0FF-F3EF8EBCE3B3}" type="sibTrans" cxnId="{51B7723B-48E7-4195-BFDC-6B8380357A15}">
      <dgm:prSet/>
      <dgm:spPr/>
      <dgm:t>
        <a:bodyPr/>
        <a:lstStyle/>
        <a:p>
          <a:endParaRPr lang="en-US"/>
        </a:p>
      </dgm:t>
    </dgm:pt>
    <dgm:pt modelId="{5EB67164-2BCE-4263-A6D3-E8147E6B5286}">
      <dgm:prSet phldrT="[Text]"/>
      <dgm:spPr/>
      <dgm:t>
        <a:bodyPr/>
        <a:lstStyle/>
        <a:p>
          <a:r>
            <a:rPr lang="en-US" dirty="0"/>
            <a:t>Linear-complexity multiplication (L-MUL)</a:t>
          </a:r>
        </a:p>
      </dgm:t>
    </dgm:pt>
    <dgm:pt modelId="{415BCF03-E9F8-4228-9721-19A258A8EC8B}" type="parTrans" cxnId="{0973DC4D-8047-4857-B4A8-45CAB5EF0E5C}">
      <dgm:prSet/>
      <dgm:spPr/>
      <dgm:t>
        <a:bodyPr/>
        <a:lstStyle/>
        <a:p>
          <a:endParaRPr lang="en-US"/>
        </a:p>
      </dgm:t>
    </dgm:pt>
    <dgm:pt modelId="{0609F4F5-A10B-431A-9ED2-CAED08D5F126}" type="sibTrans" cxnId="{0973DC4D-8047-4857-B4A8-45CAB5EF0E5C}">
      <dgm:prSet/>
      <dgm:spPr/>
      <dgm:t>
        <a:bodyPr/>
        <a:lstStyle/>
        <a:p>
          <a:endParaRPr lang="en-US"/>
        </a:p>
      </dgm:t>
    </dgm:pt>
    <dgm:pt modelId="{296744AA-AAF3-45F5-A901-C878FD3CB35E}">
      <dgm:prSet phldrT="[Text]"/>
      <dgm:spPr/>
      <dgm:t>
        <a:bodyPr/>
        <a:lstStyle/>
        <a:p>
          <a:r>
            <a:rPr lang="en-US" dirty="0"/>
            <a:t>DeepSeekV3 Multi-head Latent attention</a:t>
          </a:r>
        </a:p>
      </dgm:t>
    </dgm:pt>
    <dgm:pt modelId="{73674C86-CE88-4E9F-82BE-DE4BEB0F4B7A}" type="parTrans" cxnId="{9AC34852-945F-4FC6-A4D4-3B5FB1953310}">
      <dgm:prSet/>
      <dgm:spPr/>
      <dgm:t>
        <a:bodyPr/>
        <a:lstStyle/>
        <a:p>
          <a:endParaRPr lang="en-US"/>
        </a:p>
      </dgm:t>
    </dgm:pt>
    <dgm:pt modelId="{A47DAD37-7C94-4592-942A-7DD36B37417E}" type="sibTrans" cxnId="{9AC34852-945F-4FC6-A4D4-3B5FB1953310}">
      <dgm:prSet/>
      <dgm:spPr/>
      <dgm:t>
        <a:bodyPr/>
        <a:lstStyle/>
        <a:p>
          <a:endParaRPr lang="en-US"/>
        </a:p>
      </dgm:t>
    </dgm:pt>
    <dgm:pt modelId="{11DF7536-A974-446B-ABAD-C1EA49B7B80A}" type="pres">
      <dgm:prSet presAssocID="{D284CF6D-A128-4913-8004-DEA4C3ED3936}" presName="diagram" presStyleCnt="0">
        <dgm:presLayoutVars>
          <dgm:chPref val="1"/>
          <dgm:dir/>
          <dgm:animOne val="branch"/>
          <dgm:animLvl val="lvl"/>
          <dgm:resizeHandles/>
        </dgm:presLayoutVars>
      </dgm:prSet>
      <dgm:spPr/>
    </dgm:pt>
    <dgm:pt modelId="{CA56A0C1-DEAC-4358-9563-0BE21F777257}" type="pres">
      <dgm:prSet presAssocID="{C5B8B424-640E-4A4D-BFDB-8ED21A2D8D9F}" presName="root" presStyleCnt="0"/>
      <dgm:spPr/>
    </dgm:pt>
    <dgm:pt modelId="{62835A4F-7858-422A-BB1E-931CE88386C2}" type="pres">
      <dgm:prSet presAssocID="{C5B8B424-640E-4A4D-BFDB-8ED21A2D8D9F}" presName="rootComposite" presStyleCnt="0"/>
      <dgm:spPr/>
    </dgm:pt>
    <dgm:pt modelId="{C3EACAFA-ADC8-461F-A18F-C98D9D204288}" type="pres">
      <dgm:prSet presAssocID="{C5B8B424-640E-4A4D-BFDB-8ED21A2D8D9F}" presName="rootText" presStyleLbl="node1" presStyleIdx="0" presStyleCnt="6"/>
      <dgm:spPr/>
    </dgm:pt>
    <dgm:pt modelId="{CA4A3990-7636-4E56-BACC-7D73B5E631E6}" type="pres">
      <dgm:prSet presAssocID="{C5B8B424-640E-4A4D-BFDB-8ED21A2D8D9F}" presName="rootConnector" presStyleLbl="node1" presStyleIdx="0" presStyleCnt="6"/>
      <dgm:spPr/>
    </dgm:pt>
    <dgm:pt modelId="{1144B972-0F90-4ED4-B68F-4D5E6E53D165}" type="pres">
      <dgm:prSet presAssocID="{C5B8B424-640E-4A4D-BFDB-8ED21A2D8D9F}" presName="childShape" presStyleCnt="0"/>
      <dgm:spPr/>
    </dgm:pt>
    <dgm:pt modelId="{6D330834-84B1-4745-8AD1-49258C929F8D}" type="pres">
      <dgm:prSet presAssocID="{7586E245-ECBD-4AAD-979A-09367B185ED6}" presName="Name13" presStyleLbl="parChTrans1D2" presStyleIdx="0" presStyleCnt="20"/>
      <dgm:spPr/>
    </dgm:pt>
    <dgm:pt modelId="{42C706A3-8CF6-4308-9303-6CCF3434D2AA}" type="pres">
      <dgm:prSet presAssocID="{C3EEC1E8-E94D-47F4-93F9-F138F903B3A9}" presName="childText" presStyleLbl="bgAcc1" presStyleIdx="0" presStyleCnt="20">
        <dgm:presLayoutVars>
          <dgm:bulletEnabled val="1"/>
        </dgm:presLayoutVars>
      </dgm:prSet>
      <dgm:spPr/>
    </dgm:pt>
    <dgm:pt modelId="{066ECE7F-A401-4DB5-B872-F2930999044B}" type="pres">
      <dgm:prSet presAssocID="{5A0875D2-CACC-45C4-96D0-9A2DB8AD5B5D}" presName="Name13" presStyleLbl="parChTrans1D2" presStyleIdx="1" presStyleCnt="20"/>
      <dgm:spPr/>
    </dgm:pt>
    <dgm:pt modelId="{A374F8BF-1074-4CAD-A408-FA22899ED13D}" type="pres">
      <dgm:prSet presAssocID="{F8F5667D-617D-456C-B3B1-FFC584924813}" presName="childText" presStyleLbl="bgAcc1" presStyleIdx="1" presStyleCnt="20">
        <dgm:presLayoutVars>
          <dgm:bulletEnabled val="1"/>
        </dgm:presLayoutVars>
      </dgm:prSet>
      <dgm:spPr/>
    </dgm:pt>
    <dgm:pt modelId="{E49951D1-5A3A-4202-B391-1824685F2368}" type="pres">
      <dgm:prSet presAssocID="{8FEAD16A-BA5E-4A5D-91D5-30D89D00FB21}" presName="Name13" presStyleLbl="parChTrans1D2" presStyleIdx="2" presStyleCnt="20"/>
      <dgm:spPr/>
    </dgm:pt>
    <dgm:pt modelId="{0E4D4EE8-2272-434C-8138-EA910763E4CB}" type="pres">
      <dgm:prSet presAssocID="{20F891EA-1D47-4E34-8409-86AC03326F22}" presName="childText" presStyleLbl="bgAcc1" presStyleIdx="2" presStyleCnt="20">
        <dgm:presLayoutVars>
          <dgm:bulletEnabled val="1"/>
        </dgm:presLayoutVars>
      </dgm:prSet>
      <dgm:spPr/>
    </dgm:pt>
    <dgm:pt modelId="{7A759805-0592-4AC3-9E89-FD86BFA26B33}" type="pres">
      <dgm:prSet presAssocID="{62E7D26D-9AA7-4AE4-B0A5-6AAA9B5080CE}" presName="Name13" presStyleLbl="parChTrans1D2" presStyleIdx="3" presStyleCnt="20"/>
      <dgm:spPr/>
    </dgm:pt>
    <dgm:pt modelId="{BDE2FAD7-8828-485F-BB44-5EEE24CD2B9C}" type="pres">
      <dgm:prSet presAssocID="{96B90515-6BAF-41F4-A658-9BFFD974A276}" presName="childText" presStyleLbl="bgAcc1" presStyleIdx="3" presStyleCnt="20">
        <dgm:presLayoutVars>
          <dgm:bulletEnabled val="1"/>
        </dgm:presLayoutVars>
      </dgm:prSet>
      <dgm:spPr/>
    </dgm:pt>
    <dgm:pt modelId="{C80C0AB6-5F58-4DCF-AF3A-D181B4D78364}" type="pres">
      <dgm:prSet presAssocID="{D6327084-E015-4DDC-8978-A5921F1AB8E1}" presName="Name13" presStyleLbl="parChTrans1D2" presStyleIdx="4" presStyleCnt="20"/>
      <dgm:spPr/>
    </dgm:pt>
    <dgm:pt modelId="{FF0809C0-6D53-4607-8961-F5E38936B56D}" type="pres">
      <dgm:prSet presAssocID="{906E983C-57D2-4F64-AB21-17CBBBFA9A69}" presName="childText" presStyleLbl="bgAcc1" presStyleIdx="4" presStyleCnt="20">
        <dgm:presLayoutVars>
          <dgm:bulletEnabled val="1"/>
        </dgm:presLayoutVars>
      </dgm:prSet>
      <dgm:spPr/>
    </dgm:pt>
    <dgm:pt modelId="{26CD1ED0-B1A1-44E8-94F8-AAB9A9CE39E9}" type="pres">
      <dgm:prSet presAssocID="{1412A24F-3FF6-466B-A7DE-71D62F509E49}" presName="root" presStyleCnt="0"/>
      <dgm:spPr/>
    </dgm:pt>
    <dgm:pt modelId="{2FB06FB1-8F2E-48C6-ADFA-DD1F8BD80AD1}" type="pres">
      <dgm:prSet presAssocID="{1412A24F-3FF6-466B-A7DE-71D62F509E49}" presName="rootComposite" presStyleCnt="0"/>
      <dgm:spPr/>
    </dgm:pt>
    <dgm:pt modelId="{D32AEF1B-9143-4A81-84D7-B833C5C8F441}" type="pres">
      <dgm:prSet presAssocID="{1412A24F-3FF6-466B-A7DE-71D62F509E49}" presName="rootText" presStyleLbl="node1" presStyleIdx="1" presStyleCnt="6"/>
      <dgm:spPr/>
    </dgm:pt>
    <dgm:pt modelId="{7E0C3BBD-E308-4F9A-B962-2D9F00885119}" type="pres">
      <dgm:prSet presAssocID="{1412A24F-3FF6-466B-A7DE-71D62F509E49}" presName="rootConnector" presStyleLbl="node1" presStyleIdx="1" presStyleCnt="6"/>
      <dgm:spPr/>
    </dgm:pt>
    <dgm:pt modelId="{EF17977A-BB3E-4DE2-B2E7-59CB64AE9891}" type="pres">
      <dgm:prSet presAssocID="{1412A24F-3FF6-466B-A7DE-71D62F509E49}" presName="childShape" presStyleCnt="0"/>
      <dgm:spPr/>
    </dgm:pt>
    <dgm:pt modelId="{8D6D63DD-106A-4D88-AE0A-3365DD5CAD95}" type="pres">
      <dgm:prSet presAssocID="{2BE21CE1-AF7D-4B4D-AA29-3D9B845C6676}" presName="Name13" presStyleLbl="parChTrans1D2" presStyleIdx="5" presStyleCnt="20"/>
      <dgm:spPr/>
    </dgm:pt>
    <dgm:pt modelId="{135D709D-5EDC-42A0-B855-11CD0C429357}" type="pres">
      <dgm:prSet presAssocID="{F0B91FE0-A47B-45C6-9D55-89FCFBCEC55F}" presName="childText" presStyleLbl="bgAcc1" presStyleIdx="5" presStyleCnt="20">
        <dgm:presLayoutVars>
          <dgm:bulletEnabled val="1"/>
        </dgm:presLayoutVars>
      </dgm:prSet>
      <dgm:spPr/>
    </dgm:pt>
    <dgm:pt modelId="{8E1D5DC8-F7A0-4CF5-9BF1-1F7621F5F8BF}" type="pres">
      <dgm:prSet presAssocID="{A832ECD3-7D59-4E5D-A375-C9554DFACEBC}" presName="Name13" presStyleLbl="parChTrans1D2" presStyleIdx="6" presStyleCnt="20"/>
      <dgm:spPr/>
    </dgm:pt>
    <dgm:pt modelId="{8872BAEB-D64A-4DA2-9B66-A14F8EEB3635}" type="pres">
      <dgm:prSet presAssocID="{25D0275E-8CE4-41F3-B157-DCFFCE53E689}" presName="childText" presStyleLbl="bgAcc1" presStyleIdx="6" presStyleCnt="20">
        <dgm:presLayoutVars>
          <dgm:bulletEnabled val="1"/>
        </dgm:presLayoutVars>
      </dgm:prSet>
      <dgm:spPr/>
    </dgm:pt>
    <dgm:pt modelId="{5DBDF580-C098-4B60-A464-289D36A2E5D0}" type="pres">
      <dgm:prSet presAssocID="{B856E38B-9688-463B-96CF-2DC5A4DBC7B8}" presName="Name13" presStyleLbl="parChTrans1D2" presStyleIdx="7" presStyleCnt="20"/>
      <dgm:spPr/>
    </dgm:pt>
    <dgm:pt modelId="{6AB39FE2-4834-4489-8963-D217C56C42D8}" type="pres">
      <dgm:prSet presAssocID="{B23B70BA-4179-4E37-A457-979CCA84989C}" presName="childText" presStyleLbl="bgAcc1" presStyleIdx="7" presStyleCnt="20">
        <dgm:presLayoutVars>
          <dgm:bulletEnabled val="1"/>
        </dgm:presLayoutVars>
      </dgm:prSet>
      <dgm:spPr/>
    </dgm:pt>
    <dgm:pt modelId="{802C3596-C566-498E-A641-2C0477FBA64A}" type="pres">
      <dgm:prSet presAssocID="{F694EEF1-7213-4DBC-92D3-7B24E2564229}" presName="Name13" presStyleLbl="parChTrans1D2" presStyleIdx="8" presStyleCnt="20"/>
      <dgm:spPr/>
    </dgm:pt>
    <dgm:pt modelId="{B086C1F6-4561-4E19-A174-5DCAD8A0E1BE}" type="pres">
      <dgm:prSet presAssocID="{381CCB62-0075-48E5-BCE9-EA6A42905453}" presName="childText" presStyleLbl="bgAcc1" presStyleIdx="8" presStyleCnt="20">
        <dgm:presLayoutVars>
          <dgm:bulletEnabled val="1"/>
        </dgm:presLayoutVars>
      </dgm:prSet>
      <dgm:spPr/>
    </dgm:pt>
    <dgm:pt modelId="{9B0779D4-13C2-4098-B946-263EB89D3E99}" type="pres">
      <dgm:prSet presAssocID="{5908458B-39A1-416D-9E2E-D0FAA228E36A}" presName="root" presStyleCnt="0"/>
      <dgm:spPr/>
    </dgm:pt>
    <dgm:pt modelId="{CE14FA95-9265-45B4-9CA1-4933800A1CE6}" type="pres">
      <dgm:prSet presAssocID="{5908458B-39A1-416D-9E2E-D0FAA228E36A}" presName="rootComposite" presStyleCnt="0"/>
      <dgm:spPr/>
    </dgm:pt>
    <dgm:pt modelId="{E93E24E5-6554-4571-AD7F-4510833130DB}" type="pres">
      <dgm:prSet presAssocID="{5908458B-39A1-416D-9E2E-D0FAA228E36A}" presName="rootText" presStyleLbl="node1" presStyleIdx="2" presStyleCnt="6"/>
      <dgm:spPr/>
    </dgm:pt>
    <dgm:pt modelId="{EAF107E9-98AD-470B-ABB1-ED89B2BE5D84}" type="pres">
      <dgm:prSet presAssocID="{5908458B-39A1-416D-9E2E-D0FAA228E36A}" presName="rootConnector" presStyleLbl="node1" presStyleIdx="2" presStyleCnt="6"/>
      <dgm:spPr/>
    </dgm:pt>
    <dgm:pt modelId="{C538817F-2C66-42E8-9138-343E36E08C66}" type="pres">
      <dgm:prSet presAssocID="{5908458B-39A1-416D-9E2E-D0FAA228E36A}" presName="childShape" presStyleCnt="0"/>
      <dgm:spPr/>
    </dgm:pt>
    <dgm:pt modelId="{6A143BCE-2932-4A6D-B959-08A72E9099A4}" type="pres">
      <dgm:prSet presAssocID="{D608FB67-2EF0-40C9-B3B0-C367B39CD7FC}" presName="Name13" presStyleLbl="parChTrans1D2" presStyleIdx="9" presStyleCnt="20"/>
      <dgm:spPr/>
    </dgm:pt>
    <dgm:pt modelId="{55EDB2EF-CCBC-4861-AB86-48EB91C492FE}" type="pres">
      <dgm:prSet presAssocID="{8C07C373-369E-46C1-8713-BB4E7AD976F7}" presName="childText" presStyleLbl="bgAcc1" presStyleIdx="9" presStyleCnt="20">
        <dgm:presLayoutVars>
          <dgm:bulletEnabled val="1"/>
        </dgm:presLayoutVars>
      </dgm:prSet>
      <dgm:spPr/>
    </dgm:pt>
    <dgm:pt modelId="{DB242786-01BC-48C9-BAC8-D1ACDAA20030}" type="pres">
      <dgm:prSet presAssocID="{415BCF03-E9F8-4228-9721-19A258A8EC8B}" presName="Name13" presStyleLbl="parChTrans1D2" presStyleIdx="10" presStyleCnt="20"/>
      <dgm:spPr/>
    </dgm:pt>
    <dgm:pt modelId="{B3DB76F5-C14E-443C-BC73-5A528D72237E}" type="pres">
      <dgm:prSet presAssocID="{5EB67164-2BCE-4263-A6D3-E8147E6B5286}" presName="childText" presStyleLbl="bgAcc1" presStyleIdx="10" presStyleCnt="20">
        <dgm:presLayoutVars>
          <dgm:bulletEnabled val="1"/>
        </dgm:presLayoutVars>
      </dgm:prSet>
      <dgm:spPr/>
    </dgm:pt>
    <dgm:pt modelId="{5FA6780A-0116-47F9-87BA-8DBFEBE79827}" type="pres">
      <dgm:prSet presAssocID="{73674C86-CE88-4E9F-82BE-DE4BEB0F4B7A}" presName="Name13" presStyleLbl="parChTrans1D2" presStyleIdx="11" presStyleCnt="20"/>
      <dgm:spPr/>
    </dgm:pt>
    <dgm:pt modelId="{2FD1C14A-8524-497E-9046-D01CB0F076AB}" type="pres">
      <dgm:prSet presAssocID="{296744AA-AAF3-45F5-A901-C878FD3CB35E}" presName="childText" presStyleLbl="bgAcc1" presStyleIdx="11" presStyleCnt="20">
        <dgm:presLayoutVars>
          <dgm:bulletEnabled val="1"/>
        </dgm:presLayoutVars>
      </dgm:prSet>
      <dgm:spPr/>
    </dgm:pt>
    <dgm:pt modelId="{6B01FD2B-0E0B-4079-9EEA-E8486C2798A8}" type="pres">
      <dgm:prSet presAssocID="{504975EA-BFD8-4F6E-A13A-54E4F6FB81D0}" presName="root" presStyleCnt="0"/>
      <dgm:spPr/>
    </dgm:pt>
    <dgm:pt modelId="{6E70276F-2523-4C75-9013-0B6C5294BC62}" type="pres">
      <dgm:prSet presAssocID="{504975EA-BFD8-4F6E-A13A-54E4F6FB81D0}" presName="rootComposite" presStyleCnt="0"/>
      <dgm:spPr/>
    </dgm:pt>
    <dgm:pt modelId="{0651E3C9-7779-4D06-BDC4-AF248C08F1CB}" type="pres">
      <dgm:prSet presAssocID="{504975EA-BFD8-4F6E-A13A-54E4F6FB81D0}" presName="rootText" presStyleLbl="node1" presStyleIdx="3" presStyleCnt="6"/>
      <dgm:spPr/>
    </dgm:pt>
    <dgm:pt modelId="{695E76A8-6CD8-4159-85E0-E3047974508A}" type="pres">
      <dgm:prSet presAssocID="{504975EA-BFD8-4F6E-A13A-54E4F6FB81D0}" presName="rootConnector" presStyleLbl="node1" presStyleIdx="3" presStyleCnt="6"/>
      <dgm:spPr/>
    </dgm:pt>
    <dgm:pt modelId="{76FDDDC8-E17F-4FC9-82D1-38A531F63F4B}" type="pres">
      <dgm:prSet presAssocID="{504975EA-BFD8-4F6E-A13A-54E4F6FB81D0}" presName="childShape" presStyleCnt="0"/>
      <dgm:spPr/>
    </dgm:pt>
    <dgm:pt modelId="{3896297B-9AB2-4635-8118-D5036BE6B9AC}" type="pres">
      <dgm:prSet presAssocID="{65BC7721-1006-4691-9EC7-8C4CBA1218D9}" presName="Name13" presStyleLbl="parChTrans1D2" presStyleIdx="12" presStyleCnt="20"/>
      <dgm:spPr/>
    </dgm:pt>
    <dgm:pt modelId="{115B105C-0054-40AD-B570-C67F27FEB615}" type="pres">
      <dgm:prSet presAssocID="{B874FC3D-8C3E-46E0-9FDE-FE1D85F56EAC}" presName="childText" presStyleLbl="bgAcc1" presStyleIdx="12" presStyleCnt="20">
        <dgm:presLayoutVars>
          <dgm:bulletEnabled val="1"/>
        </dgm:presLayoutVars>
      </dgm:prSet>
      <dgm:spPr/>
    </dgm:pt>
    <dgm:pt modelId="{3F55D2C1-3640-46DD-A5EB-39C6330C2567}" type="pres">
      <dgm:prSet presAssocID="{E316D530-3E01-4D4F-A4DF-44B3FBC6E5F1}" presName="Name13" presStyleLbl="parChTrans1D2" presStyleIdx="13" presStyleCnt="20"/>
      <dgm:spPr/>
    </dgm:pt>
    <dgm:pt modelId="{C01F1872-A8D4-426A-85EE-6E0BCFA66157}" type="pres">
      <dgm:prSet presAssocID="{1242F7CB-D8DF-4BA2-BC05-4614DA69D182}" presName="childText" presStyleLbl="bgAcc1" presStyleIdx="13" presStyleCnt="20">
        <dgm:presLayoutVars>
          <dgm:bulletEnabled val="1"/>
        </dgm:presLayoutVars>
      </dgm:prSet>
      <dgm:spPr/>
    </dgm:pt>
    <dgm:pt modelId="{CBFD3E29-8770-46A9-8570-2BA72DBBD981}" type="pres">
      <dgm:prSet presAssocID="{2B75094E-26FE-42F6-B303-EC6C60AC6F7B}" presName="Name13" presStyleLbl="parChTrans1D2" presStyleIdx="14" presStyleCnt="20"/>
      <dgm:spPr/>
    </dgm:pt>
    <dgm:pt modelId="{04D3D461-D5AA-4023-8E81-47783D2D51A8}" type="pres">
      <dgm:prSet presAssocID="{89CEF192-7C1A-446D-8CD1-637769BD069A}" presName="childText" presStyleLbl="bgAcc1" presStyleIdx="14" presStyleCnt="20">
        <dgm:presLayoutVars>
          <dgm:bulletEnabled val="1"/>
        </dgm:presLayoutVars>
      </dgm:prSet>
      <dgm:spPr/>
    </dgm:pt>
    <dgm:pt modelId="{9AB672C5-233F-42CA-A4C2-A2506801ECA2}" type="pres">
      <dgm:prSet presAssocID="{8723D7F1-6DD0-4E39-9A5C-487C07781B9F}" presName="Name13" presStyleLbl="parChTrans1D2" presStyleIdx="15" presStyleCnt="20"/>
      <dgm:spPr/>
    </dgm:pt>
    <dgm:pt modelId="{FCCF879B-5584-4237-84FC-FA2733D4C468}" type="pres">
      <dgm:prSet presAssocID="{006EEA80-0782-4AE0-B58C-E0439ABC0AAA}" presName="childText" presStyleLbl="bgAcc1" presStyleIdx="15" presStyleCnt="20">
        <dgm:presLayoutVars>
          <dgm:bulletEnabled val="1"/>
        </dgm:presLayoutVars>
      </dgm:prSet>
      <dgm:spPr/>
    </dgm:pt>
    <dgm:pt modelId="{B40370E5-6EF7-4158-BD61-A7F05C10C80C}" type="pres">
      <dgm:prSet presAssocID="{C4DF186B-3AD6-4FEF-BC04-1594DAE1523F}" presName="root" presStyleCnt="0"/>
      <dgm:spPr/>
    </dgm:pt>
    <dgm:pt modelId="{214AE95D-A5B1-4485-982E-E29C5A1E1760}" type="pres">
      <dgm:prSet presAssocID="{C4DF186B-3AD6-4FEF-BC04-1594DAE1523F}" presName="rootComposite" presStyleCnt="0"/>
      <dgm:spPr/>
    </dgm:pt>
    <dgm:pt modelId="{E2A6F58E-909D-4512-B308-2690FB2B2E13}" type="pres">
      <dgm:prSet presAssocID="{C4DF186B-3AD6-4FEF-BC04-1594DAE1523F}" presName="rootText" presStyleLbl="node1" presStyleIdx="4" presStyleCnt="6"/>
      <dgm:spPr/>
    </dgm:pt>
    <dgm:pt modelId="{C22843AE-AB76-4B28-BF8E-2E3C0BD1B953}" type="pres">
      <dgm:prSet presAssocID="{C4DF186B-3AD6-4FEF-BC04-1594DAE1523F}" presName="rootConnector" presStyleLbl="node1" presStyleIdx="4" presStyleCnt="6"/>
      <dgm:spPr/>
    </dgm:pt>
    <dgm:pt modelId="{846995BC-5042-46A4-BDCE-C5346C995417}" type="pres">
      <dgm:prSet presAssocID="{C4DF186B-3AD6-4FEF-BC04-1594DAE1523F}" presName="childShape" presStyleCnt="0"/>
      <dgm:spPr/>
    </dgm:pt>
    <dgm:pt modelId="{E32D7EE0-DBBA-4148-AECD-75527ED1293B}" type="pres">
      <dgm:prSet presAssocID="{A0731638-F692-448B-ABA7-36579FD46F96}" presName="Name13" presStyleLbl="parChTrans1D2" presStyleIdx="16" presStyleCnt="20"/>
      <dgm:spPr/>
    </dgm:pt>
    <dgm:pt modelId="{12947506-EAB3-4DAC-B9DE-414CED4CFD32}" type="pres">
      <dgm:prSet presAssocID="{1BD62D59-BFE2-4BB6-9932-6E692582E8E1}" presName="childText" presStyleLbl="bgAcc1" presStyleIdx="16" presStyleCnt="20">
        <dgm:presLayoutVars>
          <dgm:bulletEnabled val="1"/>
        </dgm:presLayoutVars>
      </dgm:prSet>
      <dgm:spPr/>
    </dgm:pt>
    <dgm:pt modelId="{5E2F5148-F27F-4128-AEA6-136BA487E38D}" type="pres">
      <dgm:prSet presAssocID="{4D30BB6B-899A-4725-98DF-22C5FC33EBA7}" presName="Name13" presStyleLbl="parChTrans1D2" presStyleIdx="17" presStyleCnt="20"/>
      <dgm:spPr/>
    </dgm:pt>
    <dgm:pt modelId="{7A4A7D45-DF5B-4F15-8CC4-36CF4024CE4A}" type="pres">
      <dgm:prSet presAssocID="{C04066BB-4747-4A4E-A596-94B4D9CD1BAC}" presName="childText" presStyleLbl="bgAcc1" presStyleIdx="17" presStyleCnt="20">
        <dgm:presLayoutVars>
          <dgm:bulletEnabled val="1"/>
        </dgm:presLayoutVars>
      </dgm:prSet>
      <dgm:spPr/>
    </dgm:pt>
    <dgm:pt modelId="{B4FBC771-245C-4ECA-A7BD-196558FDD64C}" type="pres">
      <dgm:prSet presAssocID="{DA76082F-0CD5-4E76-97EE-FA7C95664EA7}" presName="root" presStyleCnt="0"/>
      <dgm:spPr/>
    </dgm:pt>
    <dgm:pt modelId="{6B59CA9B-DAF0-4299-98F1-FFC3D499638C}" type="pres">
      <dgm:prSet presAssocID="{DA76082F-0CD5-4E76-97EE-FA7C95664EA7}" presName="rootComposite" presStyleCnt="0"/>
      <dgm:spPr/>
    </dgm:pt>
    <dgm:pt modelId="{89E66E2A-C29A-43B2-84F7-380C07B5D6D1}" type="pres">
      <dgm:prSet presAssocID="{DA76082F-0CD5-4E76-97EE-FA7C95664EA7}" presName="rootText" presStyleLbl="node1" presStyleIdx="5" presStyleCnt="6"/>
      <dgm:spPr/>
    </dgm:pt>
    <dgm:pt modelId="{E98CD2A7-B822-4DBA-8297-09870B8A74B1}" type="pres">
      <dgm:prSet presAssocID="{DA76082F-0CD5-4E76-97EE-FA7C95664EA7}" presName="rootConnector" presStyleLbl="node1" presStyleIdx="5" presStyleCnt="6"/>
      <dgm:spPr/>
    </dgm:pt>
    <dgm:pt modelId="{BC0710E3-B521-4EE8-9637-8B22D3E7C8AA}" type="pres">
      <dgm:prSet presAssocID="{DA76082F-0CD5-4E76-97EE-FA7C95664EA7}" presName="childShape" presStyleCnt="0"/>
      <dgm:spPr/>
    </dgm:pt>
    <dgm:pt modelId="{8210FBD0-1F5D-40D5-842E-913F633A4B61}" type="pres">
      <dgm:prSet presAssocID="{FFB425C3-F9E3-4B42-BC72-AB639B5ECF2E}" presName="Name13" presStyleLbl="parChTrans1D2" presStyleIdx="18" presStyleCnt="20"/>
      <dgm:spPr/>
    </dgm:pt>
    <dgm:pt modelId="{91FFB356-5BA1-48D1-A6CE-D6E763943D25}" type="pres">
      <dgm:prSet presAssocID="{20BF180C-B547-42B9-A2B6-81FA0B66CB74}" presName="childText" presStyleLbl="bgAcc1" presStyleIdx="18" presStyleCnt="20">
        <dgm:presLayoutVars>
          <dgm:bulletEnabled val="1"/>
        </dgm:presLayoutVars>
      </dgm:prSet>
      <dgm:spPr/>
    </dgm:pt>
    <dgm:pt modelId="{1F2CD4F2-8C81-400B-9FD5-069F6DDC94DE}" type="pres">
      <dgm:prSet presAssocID="{70B2D88F-877F-4A22-A639-FDEB743F66B2}" presName="Name13" presStyleLbl="parChTrans1D2" presStyleIdx="19" presStyleCnt="20"/>
      <dgm:spPr/>
    </dgm:pt>
    <dgm:pt modelId="{52C10968-8BAF-4E0B-96D9-ED0C5D6F9871}" type="pres">
      <dgm:prSet presAssocID="{8AC0FAEE-3B9C-4CC5-BC65-60695A050BB8}" presName="childText" presStyleLbl="bgAcc1" presStyleIdx="19" presStyleCnt="20">
        <dgm:presLayoutVars>
          <dgm:bulletEnabled val="1"/>
        </dgm:presLayoutVars>
      </dgm:prSet>
      <dgm:spPr/>
    </dgm:pt>
  </dgm:ptLst>
  <dgm:cxnLst>
    <dgm:cxn modelId="{233D4300-D61E-41E7-AB78-517DF0D6AB54}" type="presOf" srcId="{B23B70BA-4179-4E37-A457-979CCA84989C}" destId="{6AB39FE2-4834-4489-8963-D217C56C42D8}" srcOrd="0" destOrd="0" presId="urn:microsoft.com/office/officeart/2005/8/layout/hierarchy3"/>
    <dgm:cxn modelId="{6A14CE0E-3C7B-48C5-9B54-6E0429FCEF14}" type="presOf" srcId="{FFB425C3-F9E3-4B42-BC72-AB639B5ECF2E}" destId="{8210FBD0-1F5D-40D5-842E-913F633A4B61}" srcOrd="0" destOrd="0" presId="urn:microsoft.com/office/officeart/2005/8/layout/hierarchy3"/>
    <dgm:cxn modelId="{C6886E11-93D6-49FA-8753-237364CB37BF}" srcId="{1412A24F-3FF6-466B-A7DE-71D62F509E49}" destId="{B23B70BA-4179-4E37-A457-979CCA84989C}" srcOrd="2" destOrd="0" parTransId="{B856E38B-9688-463B-96CF-2DC5A4DBC7B8}" sibTransId="{F32E08BB-C10C-4BF7-A2AC-6EF75662C6E6}"/>
    <dgm:cxn modelId="{BFD41912-1CE4-49E3-9BA9-EC6697C48A8F}" srcId="{D284CF6D-A128-4913-8004-DEA4C3ED3936}" destId="{C5B8B424-640E-4A4D-BFDB-8ED21A2D8D9F}" srcOrd="0" destOrd="0" parTransId="{60A2E6DA-83A3-4A1A-B551-0639C02FDC12}" sibTransId="{498D7385-29B3-404A-A344-99E57CAA9DC2}"/>
    <dgm:cxn modelId="{B8CE1D13-970D-43D6-A0D6-856B287148B4}" type="presOf" srcId="{7586E245-ECBD-4AAD-979A-09367B185ED6}" destId="{6D330834-84B1-4745-8AD1-49258C929F8D}" srcOrd="0" destOrd="0" presId="urn:microsoft.com/office/officeart/2005/8/layout/hierarchy3"/>
    <dgm:cxn modelId="{FC92BB1B-CD1B-41DA-8D2C-C13D0F5E4B0C}" type="presOf" srcId="{89CEF192-7C1A-446D-8CD1-637769BD069A}" destId="{04D3D461-D5AA-4023-8E81-47783D2D51A8}" srcOrd="0" destOrd="0" presId="urn:microsoft.com/office/officeart/2005/8/layout/hierarchy3"/>
    <dgm:cxn modelId="{F3AEB61F-49E7-435A-8793-1DCA0D1D05AA}" type="presOf" srcId="{8C07C373-369E-46C1-8713-BB4E7AD976F7}" destId="{55EDB2EF-CCBC-4861-AB86-48EB91C492FE}" srcOrd="0" destOrd="0" presId="urn:microsoft.com/office/officeart/2005/8/layout/hierarchy3"/>
    <dgm:cxn modelId="{6D063623-8A6C-4FA5-886A-3CF57063808D}" srcId="{C5B8B424-640E-4A4D-BFDB-8ED21A2D8D9F}" destId="{906E983C-57D2-4F64-AB21-17CBBBFA9A69}" srcOrd="4" destOrd="0" parTransId="{D6327084-E015-4DDC-8978-A5921F1AB8E1}" sibTransId="{523478EE-D4C1-4716-884F-DFF2C40FDBE7}"/>
    <dgm:cxn modelId="{42E42127-98D6-43D3-A4ED-D112E0122F7D}" type="presOf" srcId="{D608FB67-2EF0-40C9-B3B0-C367B39CD7FC}" destId="{6A143BCE-2932-4A6D-B959-08A72E9099A4}" srcOrd="0" destOrd="0" presId="urn:microsoft.com/office/officeart/2005/8/layout/hierarchy3"/>
    <dgm:cxn modelId="{4F1C0F2A-F50A-45B2-AC4C-5BAF7A1ACD1B}" type="presOf" srcId="{5908458B-39A1-416D-9E2E-D0FAA228E36A}" destId="{E93E24E5-6554-4571-AD7F-4510833130DB}" srcOrd="0" destOrd="0" presId="urn:microsoft.com/office/officeart/2005/8/layout/hierarchy3"/>
    <dgm:cxn modelId="{88AE0739-AE1C-4EB2-9431-234C2E37113B}" type="presOf" srcId="{F8F5667D-617D-456C-B3B1-FFC584924813}" destId="{A374F8BF-1074-4CAD-A408-FA22899ED13D}" srcOrd="0" destOrd="0" presId="urn:microsoft.com/office/officeart/2005/8/layout/hierarchy3"/>
    <dgm:cxn modelId="{4174603A-A225-45FF-83AE-1F40D50D0B13}" type="presOf" srcId="{8FEAD16A-BA5E-4A5D-91D5-30D89D00FB21}" destId="{E49951D1-5A3A-4202-B391-1824685F2368}" srcOrd="0" destOrd="0" presId="urn:microsoft.com/office/officeart/2005/8/layout/hierarchy3"/>
    <dgm:cxn modelId="{51B7723B-48E7-4195-BFDC-6B8380357A15}" srcId="{5908458B-39A1-416D-9E2E-D0FAA228E36A}" destId="{8C07C373-369E-46C1-8713-BB4E7AD976F7}" srcOrd="0" destOrd="0" parTransId="{D608FB67-2EF0-40C9-B3B0-C367B39CD7FC}" sibTransId="{753D6CAC-4BBC-41BA-B0FF-F3EF8EBCE3B3}"/>
    <dgm:cxn modelId="{66DCE33D-A556-49F7-A024-05C465771FC2}" type="presOf" srcId="{906E983C-57D2-4F64-AB21-17CBBBFA9A69}" destId="{FF0809C0-6D53-4607-8961-F5E38936B56D}" srcOrd="0" destOrd="0" presId="urn:microsoft.com/office/officeart/2005/8/layout/hierarchy3"/>
    <dgm:cxn modelId="{8B0C575B-7A4F-49AF-9BC3-A3963B1CFD83}" type="presOf" srcId="{C4DF186B-3AD6-4FEF-BC04-1594DAE1523F}" destId="{C22843AE-AB76-4B28-BF8E-2E3C0BD1B953}" srcOrd="1" destOrd="0" presId="urn:microsoft.com/office/officeart/2005/8/layout/hierarchy3"/>
    <dgm:cxn modelId="{8F7A175D-ACF8-47B5-ADFA-B4AE8504E605}" type="presOf" srcId="{65BC7721-1006-4691-9EC7-8C4CBA1218D9}" destId="{3896297B-9AB2-4635-8118-D5036BE6B9AC}" srcOrd="0" destOrd="0" presId="urn:microsoft.com/office/officeart/2005/8/layout/hierarchy3"/>
    <dgm:cxn modelId="{47A09D5D-E5D8-4B5A-9790-76CDD1AD0C28}" type="presOf" srcId="{62E7D26D-9AA7-4AE4-B0A5-6AAA9B5080CE}" destId="{7A759805-0592-4AC3-9E89-FD86BFA26B33}" srcOrd="0" destOrd="0" presId="urn:microsoft.com/office/officeart/2005/8/layout/hierarchy3"/>
    <dgm:cxn modelId="{27778E5F-018D-4FF0-A98E-0B2C150F59C1}" srcId="{1412A24F-3FF6-466B-A7DE-71D62F509E49}" destId="{F0B91FE0-A47B-45C6-9D55-89FCFBCEC55F}" srcOrd="0" destOrd="0" parTransId="{2BE21CE1-AF7D-4B4D-AA29-3D9B845C6676}" sibTransId="{907AC549-3387-4D4E-947F-4D10D5D4F99F}"/>
    <dgm:cxn modelId="{557B0861-405F-461F-AEF3-7D5D9D42A74E}" srcId="{D284CF6D-A128-4913-8004-DEA4C3ED3936}" destId="{504975EA-BFD8-4F6E-A13A-54E4F6FB81D0}" srcOrd="3" destOrd="0" parTransId="{841FD6AB-978C-4790-BBFF-8780F0166BC7}" sibTransId="{4E39F54C-81BE-416C-8CC7-E25A22C7A07B}"/>
    <dgm:cxn modelId="{5E39D561-EE7C-4976-BD80-91A44594EC52}" srcId="{504975EA-BFD8-4F6E-A13A-54E4F6FB81D0}" destId="{89CEF192-7C1A-446D-8CD1-637769BD069A}" srcOrd="2" destOrd="0" parTransId="{2B75094E-26FE-42F6-B303-EC6C60AC6F7B}" sibTransId="{E7BB94AE-3923-42F5-9271-75BB1BF7496C}"/>
    <dgm:cxn modelId="{65113A42-1317-4A3D-9E24-08DEE8877D13}" type="presOf" srcId="{A0731638-F692-448B-ABA7-36579FD46F96}" destId="{E32D7EE0-DBBA-4148-AECD-75527ED1293B}" srcOrd="0" destOrd="0" presId="urn:microsoft.com/office/officeart/2005/8/layout/hierarchy3"/>
    <dgm:cxn modelId="{1E891D65-77B9-43E8-A5AD-15AB827C7BC1}" type="presOf" srcId="{C5B8B424-640E-4A4D-BFDB-8ED21A2D8D9F}" destId="{CA4A3990-7636-4E56-BACC-7D73B5E631E6}" srcOrd="1" destOrd="0" presId="urn:microsoft.com/office/officeart/2005/8/layout/hierarchy3"/>
    <dgm:cxn modelId="{0CDA7866-E906-4280-AB36-5E0AF5307D51}" srcId="{C5B8B424-640E-4A4D-BFDB-8ED21A2D8D9F}" destId="{20F891EA-1D47-4E34-8409-86AC03326F22}" srcOrd="2" destOrd="0" parTransId="{8FEAD16A-BA5E-4A5D-91D5-30D89D00FB21}" sibTransId="{2CDC2934-5BE2-42EF-B641-B6C26D6BB34F}"/>
    <dgm:cxn modelId="{32C1DC46-EF92-48C7-B84E-1A6A7F1B84A9}" type="presOf" srcId="{96B90515-6BAF-41F4-A658-9BFFD974A276}" destId="{BDE2FAD7-8828-485F-BB44-5EEE24CD2B9C}" srcOrd="0" destOrd="0" presId="urn:microsoft.com/office/officeart/2005/8/layout/hierarchy3"/>
    <dgm:cxn modelId="{60FE7049-CC45-4DE7-992A-9BCDF5D26E9B}" type="presOf" srcId="{E316D530-3E01-4D4F-A4DF-44B3FBC6E5F1}" destId="{3F55D2C1-3640-46DD-A5EB-39C6330C2567}" srcOrd="0" destOrd="0" presId="urn:microsoft.com/office/officeart/2005/8/layout/hierarchy3"/>
    <dgm:cxn modelId="{4DBBC749-CDFC-407C-872C-BCAB6170F6CB}" type="presOf" srcId="{A832ECD3-7D59-4E5D-A375-C9554DFACEBC}" destId="{8E1D5DC8-F7A0-4CF5-9BF1-1F7621F5F8BF}" srcOrd="0" destOrd="0" presId="urn:microsoft.com/office/officeart/2005/8/layout/hierarchy3"/>
    <dgm:cxn modelId="{EFD7D44B-2AEC-4179-B11E-0DC25FD1728D}" srcId="{504975EA-BFD8-4F6E-A13A-54E4F6FB81D0}" destId="{1242F7CB-D8DF-4BA2-BC05-4614DA69D182}" srcOrd="1" destOrd="0" parTransId="{E316D530-3E01-4D4F-A4DF-44B3FBC6E5F1}" sibTransId="{D91EB402-381A-4761-B66C-D9869322DDE6}"/>
    <dgm:cxn modelId="{62AC6B4D-93EC-4304-A2DA-DBCBD4CF6BE2}" type="presOf" srcId="{20BF180C-B547-42B9-A2B6-81FA0B66CB74}" destId="{91FFB356-5BA1-48D1-A6CE-D6E763943D25}" srcOrd="0" destOrd="0" presId="urn:microsoft.com/office/officeart/2005/8/layout/hierarchy3"/>
    <dgm:cxn modelId="{C4DE984D-377E-456A-A7A7-7BC089DAD60D}" type="presOf" srcId="{5EB67164-2BCE-4263-A6D3-E8147E6B5286}" destId="{B3DB76F5-C14E-443C-BC73-5A528D72237E}" srcOrd="0" destOrd="0" presId="urn:microsoft.com/office/officeart/2005/8/layout/hierarchy3"/>
    <dgm:cxn modelId="{0973DC4D-8047-4857-B4A8-45CAB5EF0E5C}" srcId="{5908458B-39A1-416D-9E2E-D0FAA228E36A}" destId="{5EB67164-2BCE-4263-A6D3-E8147E6B5286}" srcOrd="1" destOrd="0" parTransId="{415BCF03-E9F8-4228-9721-19A258A8EC8B}" sibTransId="{0609F4F5-A10B-431A-9ED2-CAED08D5F126}"/>
    <dgm:cxn modelId="{D730E14E-7D76-4711-ABCC-7F489EC0E805}" type="presOf" srcId="{8AC0FAEE-3B9C-4CC5-BC65-60695A050BB8}" destId="{52C10968-8BAF-4E0B-96D9-ED0C5D6F9871}" srcOrd="0" destOrd="0" presId="urn:microsoft.com/office/officeart/2005/8/layout/hierarchy3"/>
    <dgm:cxn modelId="{B42A1050-708C-4C85-936D-4FF5EE85E54A}" type="presOf" srcId="{DA76082F-0CD5-4E76-97EE-FA7C95664EA7}" destId="{E98CD2A7-B822-4DBA-8297-09870B8A74B1}" srcOrd="1" destOrd="0" presId="urn:microsoft.com/office/officeart/2005/8/layout/hierarchy3"/>
    <dgm:cxn modelId="{84C00451-7C9D-49EE-A138-EB848DC355FA}" type="presOf" srcId="{B856E38B-9688-463B-96CF-2DC5A4DBC7B8}" destId="{5DBDF580-C098-4B60-A464-289D36A2E5D0}" srcOrd="0" destOrd="0" presId="urn:microsoft.com/office/officeart/2005/8/layout/hierarchy3"/>
    <dgm:cxn modelId="{9AC34852-945F-4FC6-A4D4-3B5FB1953310}" srcId="{5908458B-39A1-416D-9E2E-D0FAA228E36A}" destId="{296744AA-AAF3-45F5-A901-C878FD3CB35E}" srcOrd="2" destOrd="0" parTransId="{73674C86-CE88-4E9F-82BE-DE4BEB0F4B7A}" sibTransId="{A47DAD37-7C94-4592-942A-7DD36B37417E}"/>
    <dgm:cxn modelId="{27104373-2670-4445-A2AB-B3F4AA8E1673}" type="presOf" srcId="{4D30BB6B-899A-4725-98DF-22C5FC33EBA7}" destId="{5E2F5148-F27F-4128-AEA6-136BA487E38D}" srcOrd="0" destOrd="0" presId="urn:microsoft.com/office/officeart/2005/8/layout/hierarchy3"/>
    <dgm:cxn modelId="{51C7DA75-8AAE-41BC-84C3-F62BA88CC312}" srcId="{504975EA-BFD8-4F6E-A13A-54E4F6FB81D0}" destId="{B874FC3D-8C3E-46E0-9FDE-FE1D85F56EAC}" srcOrd="0" destOrd="0" parTransId="{65BC7721-1006-4691-9EC7-8C4CBA1218D9}" sibTransId="{03720E26-BBD9-45DC-BF55-C09C47122376}"/>
    <dgm:cxn modelId="{5A3D3C77-64FE-44FF-B116-0D988A5DBF80}" srcId="{1412A24F-3FF6-466B-A7DE-71D62F509E49}" destId="{381CCB62-0075-48E5-BCE9-EA6A42905453}" srcOrd="3" destOrd="0" parTransId="{F694EEF1-7213-4DBC-92D3-7B24E2564229}" sibTransId="{0C6881F2-2592-408F-A67F-1CEB146CF7A4}"/>
    <dgm:cxn modelId="{1E82EF7C-7E65-4643-97A3-8FC1D2BE1183}" srcId="{C4DF186B-3AD6-4FEF-BC04-1594DAE1523F}" destId="{1BD62D59-BFE2-4BB6-9932-6E692582E8E1}" srcOrd="0" destOrd="0" parTransId="{A0731638-F692-448B-ABA7-36579FD46F96}" sibTransId="{7BD96D75-E2DA-4DDB-918F-0F86A7E12C1B}"/>
    <dgm:cxn modelId="{149DCF80-0722-4834-A988-A5826A4B997B}" type="presOf" srcId="{2BE21CE1-AF7D-4B4D-AA29-3D9B845C6676}" destId="{8D6D63DD-106A-4D88-AE0A-3365DD5CAD95}" srcOrd="0" destOrd="0" presId="urn:microsoft.com/office/officeart/2005/8/layout/hierarchy3"/>
    <dgm:cxn modelId="{429CDF80-35D0-4A50-AF49-30D6BF12AA3E}" type="presOf" srcId="{73674C86-CE88-4E9F-82BE-DE4BEB0F4B7A}" destId="{5FA6780A-0116-47F9-87BA-8DBFEBE79827}" srcOrd="0" destOrd="0" presId="urn:microsoft.com/office/officeart/2005/8/layout/hierarchy3"/>
    <dgm:cxn modelId="{38996284-372C-4888-82DD-07F84DEA6BA1}" type="presOf" srcId="{F694EEF1-7213-4DBC-92D3-7B24E2564229}" destId="{802C3596-C566-498E-A641-2C0477FBA64A}" srcOrd="0" destOrd="0" presId="urn:microsoft.com/office/officeart/2005/8/layout/hierarchy3"/>
    <dgm:cxn modelId="{39C6CC8A-911E-4925-9F4D-A7E1C6A94C72}" type="presOf" srcId="{006EEA80-0782-4AE0-B58C-E0439ABC0AAA}" destId="{FCCF879B-5584-4237-84FC-FA2733D4C468}" srcOrd="0" destOrd="0" presId="urn:microsoft.com/office/officeart/2005/8/layout/hierarchy3"/>
    <dgm:cxn modelId="{1614438C-C1BB-439F-BCD7-0CB766E939D5}" srcId="{C4DF186B-3AD6-4FEF-BC04-1594DAE1523F}" destId="{C04066BB-4747-4A4E-A596-94B4D9CD1BAC}" srcOrd="1" destOrd="0" parTransId="{4D30BB6B-899A-4725-98DF-22C5FC33EBA7}" sibTransId="{EF537879-59C8-4C79-9786-E671500609CD}"/>
    <dgm:cxn modelId="{7886498E-EF33-46E3-AD4F-DAEF746A47BE}" type="presOf" srcId="{381CCB62-0075-48E5-BCE9-EA6A42905453}" destId="{B086C1F6-4561-4E19-A174-5DCAD8A0E1BE}" srcOrd="0" destOrd="0" presId="urn:microsoft.com/office/officeart/2005/8/layout/hierarchy3"/>
    <dgm:cxn modelId="{0E6CC695-6D53-41CF-A00F-2A9C36C73DE5}" srcId="{D284CF6D-A128-4913-8004-DEA4C3ED3936}" destId="{1412A24F-3FF6-466B-A7DE-71D62F509E49}" srcOrd="1" destOrd="0" parTransId="{089F1C3B-0E2B-4AFA-B981-0B2EE7B029B4}" sibTransId="{E39ACCB9-4F4D-4EE1-82B3-B1FEFC86525C}"/>
    <dgm:cxn modelId="{38D51C97-8926-4B2A-8878-8B77E3195DA6}" type="presOf" srcId="{1242F7CB-D8DF-4BA2-BC05-4614DA69D182}" destId="{C01F1872-A8D4-426A-85EE-6E0BCFA66157}" srcOrd="0" destOrd="0" presId="urn:microsoft.com/office/officeart/2005/8/layout/hierarchy3"/>
    <dgm:cxn modelId="{5DD4389A-651A-48C7-9494-135F6DDC153E}" type="presOf" srcId="{1BD62D59-BFE2-4BB6-9932-6E692582E8E1}" destId="{12947506-EAB3-4DAC-B9DE-414CED4CFD32}" srcOrd="0" destOrd="0" presId="urn:microsoft.com/office/officeart/2005/8/layout/hierarchy3"/>
    <dgm:cxn modelId="{8E7C379E-D6FE-4D02-8231-8DB66D348704}" type="presOf" srcId="{5A0875D2-CACC-45C4-96D0-9A2DB8AD5B5D}" destId="{066ECE7F-A401-4DB5-B872-F2930999044B}" srcOrd="0" destOrd="0" presId="urn:microsoft.com/office/officeart/2005/8/layout/hierarchy3"/>
    <dgm:cxn modelId="{7BC57CA0-D79C-4029-BAD6-1C03B5BD1532}" type="presOf" srcId="{C3EEC1E8-E94D-47F4-93F9-F138F903B3A9}" destId="{42C706A3-8CF6-4308-9303-6CCF3434D2AA}" srcOrd="0" destOrd="0" presId="urn:microsoft.com/office/officeart/2005/8/layout/hierarchy3"/>
    <dgm:cxn modelId="{B8BC53A3-A827-426E-A17E-8EF142B551D2}" srcId="{C5B8B424-640E-4A4D-BFDB-8ED21A2D8D9F}" destId="{96B90515-6BAF-41F4-A658-9BFFD974A276}" srcOrd="3" destOrd="0" parTransId="{62E7D26D-9AA7-4AE4-B0A5-6AAA9B5080CE}" sibTransId="{909A5E21-9E22-45F9-92F6-1B993654B08A}"/>
    <dgm:cxn modelId="{6905D7A5-B916-4EE5-8BE2-28277DBBEA54}" type="presOf" srcId="{5908458B-39A1-416D-9E2E-D0FAA228E36A}" destId="{EAF107E9-98AD-470B-ABB1-ED89B2BE5D84}" srcOrd="1" destOrd="0" presId="urn:microsoft.com/office/officeart/2005/8/layout/hierarchy3"/>
    <dgm:cxn modelId="{71A04FAA-CFCD-4D2D-86F6-031A605B2DC3}" type="presOf" srcId="{296744AA-AAF3-45F5-A901-C878FD3CB35E}" destId="{2FD1C14A-8524-497E-9046-D01CB0F076AB}" srcOrd="0" destOrd="0" presId="urn:microsoft.com/office/officeart/2005/8/layout/hierarchy3"/>
    <dgm:cxn modelId="{77B822B1-EA25-4C8F-AD29-E16ADD1249A2}" srcId="{D284CF6D-A128-4913-8004-DEA4C3ED3936}" destId="{C4DF186B-3AD6-4FEF-BC04-1594DAE1523F}" srcOrd="4" destOrd="0" parTransId="{9997EF36-F7D0-48FE-AD86-7660A1A2F491}" sibTransId="{DBE84CFA-C640-4DCB-B930-92084CE9CA52}"/>
    <dgm:cxn modelId="{A8C842B1-5899-4950-A8C1-E651B61171A0}" type="presOf" srcId="{1412A24F-3FF6-466B-A7DE-71D62F509E49}" destId="{7E0C3BBD-E308-4F9A-B962-2D9F00885119}" srcOrd="1" destOrd="0" presId="urn:microsoft.com/office/officeart/2005/8/layout/hierarchy3"/>
    <dgm:cxn modelId="{B3A7B8B1-08BA-4A51-8173-FD7E934F2CC1}" type="presOf" srcId="{70B2D88F-877F-4A22-A639-FDEB743F66B2}" destId="{1F2CD4F2-8C81-400B-9FD5-069F6DDC94DE}" srcOrd="0" destOrd="0" presId="urn:microsoft.com/office/officeart/2005/8/layout/hierarchy3"/>
    <dgm:cxn modelId="{6DDEC5B7-EB82-4D45-96FE-F6D20B55C0DC}" type="presOf" srcId="{D6327084-E015-4DDC-8978-A5921F1AB8E1}" destId="{C80C0AB6-5F58-4DCF-AF3A-D181B4D78364}" srcOrd="0" destOrd="0" presId="urn:microsoft.com/office/officeart/2005/8/layout/hierarchy3"/>
    <dgm:cxn modelId="{13B8C0BF-0347-4BE7-A942-002D6C00DAD4}" type="presOf" srcId="{2B75094E-26FE-42F6-B303-EC6C60AC6F7B}" destId="{CBFD3E29-8770-46A9-8570-2BA72DBBD981}" srcOrd="0" destOrd="0" presId="urn:microsoft.com/office/officeart/2005/8/layout/hierarchy3"/>
    <dgm:cxn modelId="{5088FFC5-4FBC-4E69-8505-11E31005219E}" type="presOf" srcId="{B874FC3D-8C3E-46E0-9FDE-FE1D85F56EAC}" destId="{115B105C-0054-40AD-B570-C67F27FEB615}" srcOrd="0" destOrd="0" presId="urn:microsoft.com/office/officeart/2005/8/layout/hierarchy3"/>
    <dgm:cxn modelId="{2BC47DCB-38D5-4DED-B0E2-765555EB9259}" type="presOf" srcId="{504975EA-BFD8-4F6E-A13A-54E4F6FB81D0}" destId="{695E76A8-6CD8-4159-85E0-E3047974508A}" srcOrd="1" destOrd="0" presId="urn:microsoft.com/office/officeart/2005/8/layout/hierarchy3"/>
    <dgm:cxn modelId="{5D0F74CE-B37B-4F22-98C6-51DE8FB6326E}" type="presOf" srcId="{F0B91FE0-A47B-45C6-9D55-89FCFBCEC55F}" destId="{135D709D-5EDC-42A0-B855-11CD0C429357}" srcOrd="0" destOrd="0" presId="urn:microsoft.com/office/officeart/2005/8/layout/hierarchy3"/>
    <dgm:cxn modelId="{46899ACE-2C22-4A79-A2C4-3B903DA3B421}" srcId="{1412A24F-3FF6-466B-A7DE-71D62F509E49}" destId="{25D0275E-8CE4-41F3-B157-DCFFCE53E689}" srcOrd="1" destOrd="0" parTransId="{A832ECD3-7D59-4E5D-A375-C9554DFACEBC}" sibTransId="{3038B75B-AB69-4B07-87DD-B599BBD22B82}"/>
    <dgm:cxn modelId="{FE995AD5-EDC7-4ED2-B367-35A0C7126CC1}" srcId="{C5B8B424-640E-4A4D-BFDB-8ED21A2D8D9F}" destId="{C3EEC1E8-E94D-47F4-93F9-F138F903B3A9}" srcOrd="0" destOrd="0" parTransId="{7586E245-ECBD-4AAD-979A-09367B185ED6}" sibTransId="{F0C67CAC-14DC-4541-BD89-D3C17F99A62A}"/>
    <dgm:cxn modelId="{D9FB5AD5-36E9-4B83-8841-1EA00FEDD9CE}" type="presOf" srcId="{C4DF186B-3AD6-4FEF-BC04-1594DAE1523F}" destId="{E2A6F58E-909D-4512-B308-2690FB2B2E13}" srcOrd="0" destOrd="0" presId="urn:microsoft.com/office/officeart/2005/8/layout/hierarchy3"/>
    <dgm:cxn modelId="{A434D6D6-6B8D-4949-96EA-1F2BA9CC2C26}" srcId="{D284CF6D-A128-4913-8004-DEA4C3ED3936}" destId="{5908458B-39A1-416D-9E2E-D0FAA228E36A}" srcOrd="2" destOrd="0" parTransId="{F4D6051F-2BF6-4570-BD66-D60B1D6D42E4}" sibTransId="{FF052050-C33E-4CDA-AED2-615CB59F5036}"/>
    <dgm:cxn modelId="{24C595D9-38B8-401B-B5BD-DF17D73A80AC}" srcId="{504975EA-BFD8-4F6E-A13A-54E4F6FB81D0}" destId="{006EEA80-0782-4AE0-B58C-E0439ABC0AAA}" srcOrd="3" destOrd="0" parTransId="{8723D7F1-6DD0-4E39-9A5C-487C07781B9F}" sibTransId="{2987457C-5C94-4C5D-9F99-2CCA85D0590A}"/>
    <dgm:cxn modelId="{54B93CDB-6CE4-46A1-9D15-67B7688BBDC1}" srcId="{D284CF6D-A128-4913-8004-DEA4C3ED3936}" destId="{DA76082F-0CD5-4E76-97EE-FA7C95664EA7}" srcOrd="5" destOrd="0" parTransId="{7F69EF27-F25E-4449-AE8D-D9C54EE7ED1D}" sibTransId="{D7E59E43-0E46-4B39-9386-4E836EC5758E}"/>
    <dgm:cxn modelId="{FBC215DD-F6D5-47CE-A86A-B9AC747B2CCF}" srcId="{DA76082F-0CD5-4E76-97EE-FA7C95664EA7}" destId="{20BF180C-B547-42B9-A2B6-81FA0B66CB74}" srcOrd="0" destOrd="0" parTransId="{FFB425C3-F9E3-4B42-BC72-AB639B5ECF2E}" sibTransId="{16C0C420-079E-439E-960F-464CD96B920A}"/>
    <dgm:cxn modelId="{70394DE1-A478-4A8C-B382-0D9089F09057}" type="presOf" srcId="{DA76082F-0CD5-4E76-97EE-FA7C95664EA7}" destId="{89E66E2A-C29A-43B2-84F7-380C07B5D6D1}" srcOrd="0" destOrd="0" presId="urn:microsoft.com/office/officeart/2005/8/layout/hierarchy3"/>
    <dgm:cxn modelId="{3EB785E2-43B3-4507-9FDE-912A72730AC8}" srcId="{DA76082F-0CD5-4E76-97EE-FA7C95664EA7}" destId="{8AC0FAEE-3B9C-4CC5-BC65-60695A050BB8}" srcOrd="1" destOrd="0" parTransId="{70B2D88F-877F-4A22-A639-FDEB743F66B2}" sibTransId="{323CE093-0D36-4D3F-981B-2598E871AF29}"/>
    <dgm:cxn modelId="{A7F5C0E2-33AC-4F7D-B8FE-5F3531CD2233}" type="presOf" srcId="{20F891EA-1D47-4E34-8409-86AC03326F22}" destId="{0E4D4EE8-2272-434C-8138-EA910763E4CB}" srcOrd="0" destOrd="0" presId="urn:microsoft.com/office/officeart/2005/8/layout/hierarchy3"/>
    <dgm:cxn modelId="{7B07AFE5-73E4-4411-9C67-EAB911223A51}" type="presOf" srcId="{C5B8B424-640E-4A4D-BFDB-8ED21A2D8D9F}" destId="{C3EACAFA-ADC8-461F-A18F-C98D9D204288}" srcOrd="0" destOrd="0" presId="urn:microsoft.com/office/officeart/2005/8/layout/hierarchy3"/>
    <dgm:cxn modelId="{CE1366E7-962E-4F01-8B0C-7943092CF577}" type="presOf" srcId="{C04066BB-4747-4A4E-A596-94B4D9CD1BAC}" destId="{7A4A7D45-DF5B-4F15-8CC4-36CF4024CE4A}" srcOrd="0" destOrd="0" presId="urn:microsoft.com/office/officeart/2005/8/layout/hierarchy3"/>
    <dgm:cxn modelId="{DD3ACEE7-61C7-464A-83B9-48318B1D9FFA}" type="presOf" srcId="{504975EA-BFD8-4F6E-A13A-54E4F6FB81D0}" destId="{0651E3C9-7779-4D06-BDC4-AF248C08F1CB}" srcOrd="0" destOrd="0" presId="urn:microsoft.com/office/officeart/2005/8/layout/hierarchy3"/>
    <dgm:cxn modelId="{1755EEEE-4582-4067-AE04-165EA1858B82}" type="presOf" srcId="{8723D7F1-6DD0-4E39-9A5C-487C07781B9F}" destId="{9AB672C5-233F-42CA-A4C2-A2506801ECA2}" srcOrd="0" destOrd="0" presId="urn:microsoft.com/office/officeart/2005/8/layout/hierarchy3"/>
    <dgm:cxn modelId="{989655EF-75CA-4B24-AD50-F3427AAD9141}" type="presOf" srcId="{25D0275E-8CE4-41F3-B157-DCFFCE53E689}" destId="{8872BAEB-D64A-4DA2-9B66-A14F8EEB3635}" srcOrd="0" destOrd="0" presId="urn:microsoft.com/office/officeart/2005/8/layout/hierarchy3"/>
    <dgm:cxn modelId="{6DA10CF2-C990-4D60-BCE5-4B47C3D82979}" type="presOf" srcId="{1412A24F-3FF6-466B-A7DE-71D62F509E49}" destId="{D32AEF1B-9143-4A81-84D7-B833C5C8F441}" srcOrd="0" destOrd="0" presId="urn:microsoft.com/office/officeart/2005/8/layout/hierarchy3"/>
    <dgm:cxn modelId="{51D401F3-40AF-4B26-BB75-8178B310E924}" type="presOf" srcId="{D284CF6D-A128-4913-8004-DEA4C3ED3936}" destId="{11DF7536-A974-446B-ABAD-C1EA49B7B80A}" srcOrd="0" destOrd="0" presId="urn:microsoft.com/office/officeart/2005/8/layout/hierarchy3"/>
    <dgm:cxn modelId="{A1B612F7-7870-4561-92BF-2B5B7FEFA3B8}" type="presOf" srcId="{415BCF03-E9F8-4228-9721-19A258A8EC8B}" destId="{DB242786-01BC-48C9-BAC8-D1ACDAA20030}" srcOrd="0" destOrd="0" presId="urn:microsoft.com/office/officeart/2005/8/layout/hierarchy3"/>
    <dgm:cxn modelId="{F8A4DEF8-3374-4B45-8009-16C8F68FFEB1}" srcId="{C5B8B424-640E-4A4D-BFDB-8ED21A2D8D9F}" destId="{F8F5667D-617D-456C-B3B1-FFC584924813}" srcOrd="1" destOrd="0" parTransId="{5A0875D2-CACC-45C4-96D0-9A2DB8AD5B5D}" sibTransId="{E44C64EA-518A-4EEE-AEFD-48CAF9FE7A77}"/>
    <dgm:cxn modelId="{AA9D4FE3-944D-4418-93CD-5C9988644A01}" type="presParOf" srcId="{11DF7536-A974-446B-ABAD-C1EA49B7B80A}" destId="{CA56A0C1-DEAC-4358-9563-0BE21F777257}" srcOrd="0" destOrd="0" presId="urn:microsoft.com/office/officeart/2005/8/layout/hierarchy3"/>
    <dgm:cxn modelId="{E060676C-9188-489A-B513-5213EE9099E3}" type="presParOf" srcId="{CA56A0C1-DEAC-4358-9563-0BE21F777257}" destId="{62835A4F-7858-422A-BB1E-931CE88386C2}" srcOrd="0" destOrd="0" presId="urn:microsoft.com/office/officeart/2005/8/layout/hierarchy3"/>
    <dgm:cxn modelId="{483AEEAA-8EB4-4F9D-A48B-B16AC6F59B21}" type="presParOf" srcId="{62835A4F-7858-422A-BB1E-931CE88386C2}" destId="{C3EACAFA-ADC8-461F-A18F-C98D9D204288}" srcOrd="0" destOrd="0" presId="urn:microsoft.com/office/officeart/2005/8/layout/hierarchy3"/>
    <dgm:cxn modelId="{44AC0A4E-A12F-4B56-B718-A4CF6CE1C3C0}" type="presParOf" srcId="{62835A4F-7858-422A-BB1E-931CE88386C2}" destId="{CA4A3990-7636-4E56-BACC-7D73B5E631E6}" srcOrd="1" destOrd="0" presId="urn:microsoft.com/office/officeart/2005/8/layout/hierarchy3"/>
    <dgm:cxn modelId="{ACC25A46-A8E1-4600-9D07-BEFE46BB079A}" type="presParOf" srcId="{CA56A0C1-DEAC-4358-9563-0BE21F777257}" destId="{1144B972-0F90-4ED4-B68F-4D5E6E53D165}" srcOrd="1" destOrd="0" presId="urn:microsoft.com/office/officeart/2005/8/layout/hierarchy3"/>
    <dgm:cxn modelId="{43EAE94F-C407-4CAB-8C6A-A9A146C35970}" type="presParOf" srcId="{1144B972-0F90-4ED4-B68F-4D5E6E53D165}" destId="{6D330834-84B1-4745-8AD1-49258C929F8D}" srcOrd="0" destOrd="0" presId="urn:microsoft.com/office/officeart/2005/8/layout/hierarchy3"/>
    <dgm:cxn modelId="{D9D06934-CE6B-4C81-A5F5-C4C9F4B9ABE0}" type="presParOf" srcId="{1144B972-0F90-4ED4-B68F-4D5E6E53D165}" destId="{42C706A3-8CF6-4308-9303-6CCF3434D2AA}" srcOrd="1" destOrd="0" presId="urn:microsoft.com/office/officeart/2005/8/layout/hierarchy3"/>
    <dgm:cxn modelId="{BE4A13C4-8448-4AD5-98F6-B90677FD09DF}" type="presParOf" srcId="{1144B972-0F90-4ED4-B68F-4D5E6E53D165}" destId="{066ECE7F-A401-4DB5-B872-F2930999044B}" srcOrd="2" destOrd="0" presId="urn:microsoft.com/office/officeart/2005/8/layout/hierarchy3"/>
    <dgm:cxn modelId="{C542D6C5-A72F-4839-9327-42F6F6F8257C}" type="presParOf" srcId="{1144B972-0F90-4ED4-B68F-4D5E6E53D165}" destId="{A374F8BF-1074-4CAD-A408-FA22899ED13D}" srcOrd="3" destOrd="0" presId="urn:microsoft.com/office/officeart/2005/8/layout/hierarchy3"/>
    <dgm:cxn modelId="{BEFCD35A-9D74-4045-B755-7EEDC032ACA3}" type="presParOf" srcId="{1144B972-0F90-4ED4-B68F-4D5E6E53D165}" destId="{E49951D1-5A3A-4202-B391-1824685F2368}" srcOrd="4" destOrd="0" presId="urn:microsoft.com/office/officeart/2005/8/layout/hierarchy3"/>
    <dgm:cxn modelId="{A7CB47EB-E964-405A-88AD-6E22DCB94CD0}" type="presParOf" srcId="{1144B972-0F90-4ED4-B68F-4D5E6E53D165}" destId="{0E4D4EE8-2272-434C-8138-EA910763E4CB}" srcOrd="5" destOrd="0" presId="urn:microsoft.com/office/officeart/2005/8/layout/hierarchy3"/>
    <dgm:cxn modelId="{4FEDDEF2-8981-4244-9CC3-45AB9F41A892}" type="presParOf" srcId="{1144B972-0F90-4ED4-B68F-4D5E6E53D165}" destId="{7A759805-0592-4AC3-9E89-FD86BFA26B33}" srcOrd="6" destOrd="0" presId="urn:microsoft.com/office/officeart/2005/8/layout/hierarchy3"/>
    <dgm:cxn modelId="{C51D2D3F-54EB-45E3-AF4A-879B40C38488}" type="presParOf" srcId="{1144B972-0F90-4ED4-B68F-4D5E6E53D165}" destId="{BDE2FAD7-8828-485F-BB44-5EEE24CD2B9C}" srcOrd="7" destOrd="0" presId="urn:microsoft.com/office/officeart/2005/8/layout/hierarchy3"/>
    <dgm:cxn modelId="{809D7942-92B7-4EA5-9728-CBF97169B034}" type="presParOf" srcId="{1144B972-0F90-4ED4-B68F-4D5E6E53D165}" destId="{C80C0AB6-5F58-4DCF-AF3A-D181B4D78364}" srcOrd="8" destOrd="0" presId="urn:microsoft.com/office/officeart/2005/8/layout/hierarchy3"/>
    <dgm:cxn modelId="{37233BB2-50F2-4640-A1D9-5C888DA53103}" type="presParOf" srcId="{1144B972-0F90-4ED4-B68F-4D5E6E53D165}" destId="{FF0809C0-6D53-4607-8961-F5E38936B56D}" srcOrd="9" destOrd="0" presId="urn:microsoft.com/office/officeart/2005/8/layout/hierarchy3"/>
    <dgm:cxn modelId="{78385C74-0024-4B6E-A2AD-2CE7072B8F30}" type="presParOf" srcId="{11DF7536-A974-446B-ABAD-C1EA49B7B80A}" destId="{26CD1ED0-B1A1-44E8-94F8-AAB9A9CE39E9}" srcOrd="1" destOrd="0" presId="urn:microsoft.com/office/officeart/2005/8/layout/hierarchy3"/>
    <dgm:cxn modelId="{AC64B4DE-71C7-4722-A292-22BB4ED1FA2A}" type="presParOf" srcId="{26CD1ED0-B1A1-44E8-94F8-AAB9A9CE39E9}" destId="{2FB06FB1-8F2E-48C6-ADFA-DD1F8BD80AD1}" srcOrd="0" destOrd="0" presId="urn:microsoft.com/office/officeart/2005/8/layout/hierarchy3"/>
    <dgm:cxn modelId="{45BF532D-18F3-4E7B-8DCC-6DA4F80A77F4}" type="presParOf" srcId="{2FB06FB1-8F2E-48C6-ADFA-DD1F8BD80AD1}" destId="{D32AEF1B-9143-4A81-84D7-B833C5C8F441}" srcOrd="0" destOrd="0" presId="urn:microsoft.com/office/officeart/2005/8/layout/hierarchy3"/>
    <dgm:cxn modelId="{D8897329-953C-4124-8209-5E91A920DE10}" type="presParOf" srcId="{2FB06FB1-8F2E-48C6-ADFA-DD1F8BD80AD1}" destId="{7E0C3BBD-E308-4F9A-B962-2D9F00885119}" srcOrd="1" destOrd="0" presId="urn:microsoft.com/office/officeart/2005/8/layout/hierarchy3"/>
    <dgm:cxn modelId="{F880EFE8-F70E-4791-BF6B-073E99594F4A}" type="presParOf" srcId="{26CD1ED0-B1A1-44E8-94F8-AAB9A9CE39E9}" destId="{EF17977A-BB3E-4DE2-B2E7-59CB64AE9891}" srcOrd="1" destOrd="0" presId="urn:microsoft.com/office/officeart/2005/8/layout/hierarchy3"/>
    <dgm:cxn modelId="{C9B1D750-7901-482D-B581-FE3F69272846}" type="presParOf" srcId="{EF17977A-BB3E-4DE2-B2E7-59CB64AE9891}" destId="{8D6D63DD-106A-4D88-AE0A-3365DD5CAD95}" srcOrd="0" destOrd="0" presId="urn:microsoft.com/office/officeart/2005/8/layout/hierarchy3"/>
    <dgm:cxn modelId="{EFA44658-6AE1-400C-9906-51130FEC30CA}" type="presParOf" srcId="{EF17977A-BB3E-4DE2-B2E7-59CB64AE9891}" destId="{135D709D-5EDC-42A0-B855-11CD0C429357}" srcOrd="1" destOrd="0" presId="urn:microsoft.com/office/officeart/2005/8/layout/hierarchy3"/>
    <dgm:cxn modelId="{01714FFB-6B5D-4E1E-B79A-5F800B5E3954}" type="presParOf" srcId="{EF17977A-BB3E-4DE2-B2E7-59CB64AE9891}" destId="{8E1D5DC8-F7A0-4CF5-9BF1-1F7621F5F8BF}" srcOrd="2" destOrd="0" presId="urn:microsoft.com/office/officeart/2005/8/layout/hierarchy3"/>
    <dgm:cxn modelId="{BA7A51A3-B7E1-49DD-9431-B01D71C1F0E7}" type="presParOf" srcId="{EF17977A-BB3E-4DE2-B2E7-59CB64AE9891}" destId="{8872BAEB-D64A-4DA2-9B66-A14F8EEB3635}" srcOrd="3" destOrd="0" presId="urn:microsoft.com/office/officeart/2005/8/layout/hierarchy3"/>
    <dgm:cxn modelId="{9A54F06D-82DF-4D14-B0BB-32EB09855FAC}" type="presParOf" srcId="{EF17977A-BB3E-4DE2-B2E7-59CB64AE9891}" destId="{5DBDF580-C098-4B60-A464-289D36A2E5D0}" srcOrd="4" destOrd="0" presId="urn:microsoft.com/office/officeart/2005/8/layout/hierarchy3"/>
    <dgm:cxn modelId="{291E1591-4181-4C9C-9503-E1B0B72A79F6}" type="presParOf" srcId="{EF17977A-BB3E-4DE2-B2E7-59CB64AE9891}" destId="{6AB39FE2-4834-4489-8963-D217C56C42D8}" srcOrd="5" destOrd="0" presId="urn:microsoft.com/office/officeart/2005/8/layout/hierarchy3"/>
    <dgm:cxn modelId="{BC161A3B-933F-4C64-B589-93D71B4FB29B}" type="presParOf" srcId="{EF17977A-BB3E-4DE2-B2E7-59CB64AE9891}" destId="{802C3596-C566-498E-A641-2C0477FBA64A}" srcOrd="6" destOrd="0" presId="urn:microsoft.com/office/officeart/2005/8/layout/hierarchy3"/>
    <dgm:cxn modelId="{CD43217E-0296-422F-A9CD-6475C7EBFBBE}" type="presParOf" srcId="{EF17977A-BB3E-4DE2-B2E7-59CB64AE9891}" destId="{B086C1F6-4561-4E19-A174-5DCAD8A0E1BE}" srcOrd="7" destOrd="0" presId="urn:microsoft.com/office/officeart/2005/8/layout/hierarchy3"/>
    <dgm:cxn modelId="{4460CB1E-AC0B-4DA4-B88A-E97EBD97ACC6}" type="presParOf" srcId="{11DF7536-A974-446B-ABAD-C1EA49B7B80A}" destId="{9B0779D4-13C2-4098-B946-263EB89D3E99}" srcOrd="2" destOrd="0" presId="urn:microsoft.com/office/officeart/2005/8/layout/hierarchy3"/>
    <dgm:cxn modelId="{8F5C6273-4184-4EBD-890E-B865E7C509AA}" type="presParOf" srcId="{9B0779D4-13C2-4098-B946-263EB89D3E99}" destId="{CE14FA95-9265-45B4-9CA1-4933800A1CE6}" srcOrd="0" destOrd="0" presId="urn:microsoft.com/office/officeart/2005/8/layout/hierarchy3"/>
    <dgm:cxn modelId="{36F9FC99-F06D-42C6-9124-4D85AC6D721D}" type="presParOf" srcId="{CE14FA95-9265-45B4-9CA1-4933800A1CE6}" destId="{E93E24E5-6554-4571-AD7F-4510833130DB}" srcOrd="0" destOrd="0" presId="urn:microsoft.com/office/officeart/2005/8/layout/hierarchy3"/>
    <dgm:cxn modelId="{11F914CE-F3CE-47FB-9052-6A510CF76B89}" type="presParOf" srcId="{CE14FA95-9265-45B4-9CA1-4933800A1CE6}" destId="{EAF107E9-98AD-470B-ABB1-ED89B2BE5D84}" srcOrd="1" destOrd="0" presId="urn:microsoft.com/office/officeart/2005/8/layout/hierarchy3"/>
    <dgm:cxn modelId="{B22BC13B-71C5-4C11-AF73-9CC61849CAE6}" type="presParOf" srcId="{9B0779D4-13C2-4098-B946-263EB89D3E99}" destId="{C538817F-2C66-42E8-9138-343E36E08C66}" srcOrd="1" destOrd="0" presId="urn:microsoft.com/office/officeart/2005/8/layout/hierarchy3"/>
    <dgm:cxn modelId="{18F1E24A-1856-4BFE-90B0-95BB1EB8D7FA}" type="presParOf" srcId="{C538817F-2C66-42E8-9138-343E36E08C66}" destId="{6A143BCE-2932-4A6D-B959-08A72E9099A4}" srcOrd="0" destOrd="0" presId="urn:microsoft.com/office/officeart/2005/8/layout/hierarchy3"/>
    <dgm:cxn modelId="{7B66095A-472C-4278-A62C-A514D7DE97D9}" type="presParOf" srcId="{C538817F-2C66-42E8-9138-343E36E08C66}" destId="{55EDB2EF-CCBC-4861-AB86-48EB91C492FE}" srcOrd="1" destOrd="0" presId="urn:microsoft.com/office/officeart/2005/8/layout/hierarchy3"/>
    <dgm:cxn modelId="{406BAF7A-0349-4522-BFF1-D7E79F1E86A1}" type="presParOf" srcId="{C538817F-2C66-42E8-9138-343E36E08C66}" destId="{DB242786-01BC-48C9-BAC8-D1ACDAA20030}" srcOrd="2" destOrd="0" presId="urn:microsoft.com/office/officeart/2005/8/layout/hierarchy3"/>
    <dgm:cxn modelId="{8A4D2F22-D48E-404D-B0C6-0171F4280DB3}" type="presParOf" srcId="{C538817F-2C66-42E8-9138-343E36E08C66}" destId="{B3DB76F5-C14E-443C-BC73-5A528D72237E}" srcOrd="3" destOrd="0" presId="urn:microsoft.com/office/officeart/2005/8/layout/hierarchy3"/>
    <dgm:cxn modelId="{FE555790-8DFF-4D34-9637-CDA51A543C9F}" type="presParOf" srcId="{C538817F-2C66-42E8-9138-343E36E08C66}" destId="{5FA6780A-0116-47F9-87BA-8DBFEBE79827}" srcOrd="4" destOrd="0" presId="urn:microsoft.com/office/officeart/2005/8/layout/hierarchy3"/>
    <dgm:cxn modelId="{441A4D38-FA32-43C6-844E-61B8C4DC59DB}" type="presParOf" srcId="{C538817F-2C66-42E8-9138-343E36E08C66}" destId="{2FD1C14A-8524-497E-9046-D01CB0F076AB}" srcOrd="5" destOrd="0" presId="urn:microsoft.com/office/officeart/2005/8/layout/hierarchy3"/>
    <dgm:cxn modelId="{D3AFFC0B-EBED-4143-A0A2-3EDC01666E31}" type="presParOf" srcId="{11DF7536-A974-446B-ABAD-C1EA49B7B80A}" destId="{6B01FD2B-0E0B-4079-9EEA-E8486C2798A8}" srcOrd="3" destOrd="0" presId="urn:microsoft.com/office/officeart/2005/8/layout/hierarchy3"/>
    <dgm:cxn modelId="{D78636D6-5014-4EDC-BC8D-3E60AA5F2A69}" type="presParOf" srcId="{6B01FD2B-0E0B-4079-9EEA-E8486C2798A8}" destId="{6E70276F-2523-4C75-9013-0B6C5294BC62}" srcOrd="0" destOrd="0" presId="urn:microsoft.com/office/officeart/2005/8/layout/hierarchy3"/>
    <dgm:cxn modelId="{29537CC0-A494-4BCD-901E-B3082A829370}" type="presParOf" srcId="{6E70276F-2523-4C75-9013-0B6C5294BC62}" destId="{0651E3C9-7779-4D06-BDC4-AF248C08F1CB}" srcOrd="0" destOrd="0" presId="urn:microsoft.com/office/officeart/2005/8/layout/hierarchy3"/>
    <dgm:cxn modelId="{DA8B8E92-A94F-43F3-BC6A-63D3E6A7B2B7}" type="presParOf" srcId="{6E70276F-2523-4C75-9013-0B6C5294BC62}" destId="{695E76A8-6CD8-4159-85E0-E3047974508A}" srcOrd="1" destOrd="0" presId="urn:microsoft.com/office/officeart/2005/8/layout/hierarchy3"/>
    <dgm:cxn modelId="{C2C2FF9B-524D-44A0-BFC6-2E3E77EAECDA}" type="presParOf" srcId="{6B01FD2B-0E0B-4079-9EEA-E8486C2798A8}" destId="{76FDDDC8-E17F-4FC9-82D1-38A531F63F4B}" srcOrd="1" destOrd="0" presId="urn:microsoft.com/office/officeart/2005/8/layout/hierarchy3"/>
    <dgm:cxn modelId="{3F03B0F7-6988-43C1-8679-89FE416F5147}" type="presParOf" srcId="{76FDDDC8-E17F-4FC9-82D1-38A531F63F4B}" destId="{3896297B-9AB2-4635-8118-D5036BE6B9AC}" srcOrd="0" destOrd="0" presId="urn:microsoft.com/office/officeart/2005/8/layout/hierarchy3"/>
    <dgm:cxn modelId="{969251E8-1F13-4E67-BDF1-613E3D3C9703}" type="presParOf" srcId="{76FDDDC8-E17F-4FC9-82D1-38A531F63F4B}" destId="{115B105C-0054-40AD-B570-C67F27FEB615}" srcOrd="1" destOrd="0" presId="urn:microsoft.com/office/officeart/2005/8/layout/hierarchy3"/>
    <dgm:cxn modelId="{65AF7561-5896-4DAA-9E51-920BA0B20615}" type="presParOf" srcId="{76FDDDC8-E17F-4FC9-82D1-38A531F63F4B}" destId="{3F55D2C1-3640-46DD-A5EB-39C6330C2567}" srcOrd="2" destOrd="0" presId="urn:microsoft.com/office/officeart/2005/8/layout/hierarchy3"/>
    <dgm:cxn modelId="{1B1750B6-EFCB-4EF6-9019-5A62516D8DC3}" type="presParOf" srcId="{76FDDDC8-E17F-4FC9-82D1-38A531F63F4B}" destId="{C01F1872-A8D4-426A-85EE-6E0BCFA66157}" srcOrd="3" destOrd="0" presId="urn:microsoft.com/office/officeart/2005/8/layout/hierarchy3"/>
    <dgm:cxn modelId="{2136D6DF-7916-42CF-A1A7-E7B4702B7231}" type="presParOf" srcId="{76FDDDC8-E17F-4FC9-82D1-38A531F63F4B}" destId="{CBFD3E29-8770-46A9-8570-2BA72DBBD981}" srcOrd="4" destOrd="0" presId="urn:microsoft.com/office/officeart/2005/8/layout/hierarchy3"/>
    <dgm:cxn modelId="{AA778DF5-7745-4E3E-ACF8-6226E90B3557}" type="presParOf" srcId="{76FDDDC8-E17F-4FC9-82D1-38A531F63F4B}" destId="{04D3D461-D5AA-4023-8E81-47783D2D51A8}" srcOrd="5" destOrd="0" presId="urn:microsoft.com/office/officeart/2005/8/layout/hierarchy3"/>
    <dgm:cxn modelId="{DC1AED5F-BFE6-412A-9799-9901E30451E2}" type="presParOf" srcId="{76FDDDC8-E17F-4FC9-82D1-38A531F63F4B}" destId="{9AB672C5-233F-42CA-A4C2-A2506801ECA2}" srcOrd="6" destOrd="0" presId="urn:microsoft.com/office/officeart/2005/8/layout/hierarchy3"/>
    <dgm:cxn modelId="{2665C0DE-BD97-403D-BC38-BF5575836E84}" type="presParOf" srcId="{76FDDDC8-E17F-4FC9-82D1-38A531F63F4B}" destId="{FCCF879B-5584-4237-84FC-FA2733D4C468}" srcOrd="7" destOrd="0" presId="urn:microsoft.com/office/officeart/2005/8/layout/hierarchy3"/>
    <dgm:cxn modelId="{986BAC73-88D5-4E31-9C7B-252DFA603C78}" type="presParOf" srcId="{11DF7536-A974-446B-ABAD-C1EA49B7B80A}" destId="{B40370E5-6EF7-4158-BD61-A7F05C10C80C}" srcOrd="4" destOrd="0" presId="urn:microsoft.com/office/officeart/2005/8/layout/hierarchy3"/>
    <dgm:cxn modelId="{0AB20743-014D-4D7C-8E79-8D3F3A1621BA}" type="presParOf" srcId="{B40370E5-6EF7-4158-BD61-A7F05C10C80C}" destId="{214AE95D-A5B1-4485-982E-E29C5A1E1760}" srcOrd="0" destOrd="0" presId="urn:microsoft.com/office/officeart/2005/8/layout/hierarchy3"/>
    <dgm:cxn modelId="{C1704160-6E76-44FD-9C28-06F306C7143B}" type="presParOf" srcId="{214AE95D-A5B1-4485-982E-E29C5A1E1760}" destId="{E2A6F58E-909D-4512-B308-2690FB2B2E13}" srcOrd="0" destOrd="0" presId="urn:microsoft.com/office/officeart/2005/8/layout/hierarchy3"/>
    <dgm:cxn modelId="{B17F60EA-A5C4-45A2-951E-72A06936E3D5}" type="presParOf" srcId="{214AE95D-A5B1-4485-982E-E29C5A1E1760}" destId="{C22843AE-AB76-4B28-BF8E-2E3C0BD1B953}" srcOrd="1" destOrd="0" presId="urn:microsoft.com/office/officeart/2005/8/layout/hierarchy3"/>
    <dgm:cxn modelId="{17E4D606-A19E-4F46-BC98-050A835DCABD}" type="presParOf" srcId="{B40370E5-6EF7-4158-BD61-A7F05C10C80C}" destId="{846995BC-5042-46A4-BDCE-C5346C995417}" srcOrd="1" destOrd="0" presId="urn:microsoft.com/office/officeart/2005/8/layout/hierarchy3"/>
    <dgm:cxn modelId="{09950FAB-5486-4F27-ACD1-E2969F878E69}" type="presParOf" srcId="{846995BC-5042-46A4-BDCE-C5346C995417}" destId="{E32D7EE0-DBBA-4148-AECD-75527ED1293B}" srcOrd="0" destOrd="0" presId="urn:microsoft.com/office/officeart/2005/8/layout/hierarchy3"/>
    <dgm:cxn modelId="{D20526A1-6EEC-4794-B2C8-B9B9CEE1FCC1}" type="presParOf" srcId="{846995BC-5042-46A4-BDCE-C5346C995417}" destId="{12947506-EAB3-4DAC-B9DE-414CED4CFD32}" srcOrd="1" destOrd="0" presId="urn:microsoft.com/office/officeart/2005/8/layout/hierarchy3"/>
    <dgm:cxn modelId="{C2FC4BAA-7E59-4A9E-AFC8-B21CB6BE0F70}" type="presParOf" srcId="{846995BC-5042-46A4-BDCE-C5346C995417}" destId="{5E2F5148-F27F-4128-AEA6-136BA487E38D}" srcOrd="2" destOrd="0" presId="urn:microsoft.com/office/officeart/2005/8/layout/hierarchy3"/>
    <dgm:cxn modelId="{22296511-77DE-48E5-986A-83585CE56E2D}" type="presParOf" srcId="{846995BC-5042-46A4-BDCE-C5346C995417}" destId="{7A4A7D45-DF5B-4F15-8CC4-36CF4024CE4A}" srcOrd="3" destOrd="0" presId="urn:microsoft.com/office/officeart/2005/8/layout/hierarchy3"/>
    <dgm:cxn modelId="{FD937392-B37B-456A-A3DA-C5549AC800C8}" type="presParOf" srcId="{11DF7536-A974-446B-ABAD-C1EA49B7B80A}" destId="{B4FBC771-245C-4ECA-A7BD-196558FDD64C}" srcOrd="5" destOrd="0" presId="urn:microsoft.com/office/officeart/2005/8/layout/hierarchy3"/>
    <dgm:cxn modelId="{B8644A51-21DB-460B-9BCC-3ADA4577D422}" type="presParOf" srcId="{B4FBC771-245C-4ECA-A7BD-196558FDD64C}" destId="{6B59CA9B-DAF0-4299-98F1-FFC3D499638C}" srcOrd="0" destOrd="0" presId="urn:microsoft.com/office/officeart/2005/8/layout/hierarchy3"/>
    <dgm:cxn modelId="{4FEC23D0-DDEB-4113-8E4F-DFB438AF4514}" type="presParOf" srcId="{6B59CA9B-DAF0-4299-98F1-FFC3D499638C}" destId="{89E66E2A-C29A-43B2-84F7-380C07B5D6D1}" srcOrd="0" destOrd="0" presId="urn:microsoft.com/office/officeart/2005/8/layout/hierarchy3"/>
    <dgm:cxn modelId="{FDD0D84A-3BF9-44FD-B5A1-C94B561A7818}" type="presParOf" srcId="{6B59CA9B-DAF0-4299-98F1-FFC3D499638C}" destId="{E98CD2A7-B822-4DBA-8297-09870B8A74B1}" srcOrd="1" destOrd="0" presId="urn:microsoft.com/office/officeart/2005/8/layout/hierarchy3"/>
    <dgm:cxn modelId="{6196389E-533E-4BC0-95CE-9AAACF09A09D}" type="presParOf" srcId="{B4FBC771-245C-4ECA-A7BD-196558FDD64C}" destId="{BC0710E3-B521-4EE8-9637-8B22D3E7C8AA}" srcOrd="1" destOrd="0" presId="urn:microsoft.com/office/officeart/2005/8/layout/hierarchy3"/>
    <dgm:cxn modelId="{326F9B24-F9FA-402B-85D4-8878336901D7}" type="presParOf" srcId="{BC0710E3-B521-4EE8-9637-8B22D3E7C8AA}" destId="{8210FBD0-1F5D-40D5-842E-913F633A4B61}" srcOrd="0" destOrd="0" presId="urn:microsoft.com/office/officeart/2005/8/layout/hierarchy3"/>
    <dgm:cxn modelId="{072717D7-74AC-4E83-9197-71197E9AB9D1}" type="presParOf" srcId="{BC0710E3-B521-4EE8-9637-8B22D3E7C8AA}" destId="{91FFB356-5BA1-48D1-A6CE-D6E763943D25}" srcOrd="1" destOrd="0" presId="urn:microsoft.com/office/officeart/2005/8/layout/hierarchy3"/>
    <dgm:cxn modelId="{2DB11F2E-C9ED-426C-801F-A999B1C81715}" type="presParOf" srcId="{BC0710E3-B521-4EE8-9637-8B22D3E7C8AA}" destId="{1F2CD4F2-8C81-400B-9FD5-069F6DDC94DE}" srcOrd="2" destOrd="0" presId="urn:microsoft.com/office/officeart/2005/8/layout/hierarchy3"/>
    <dgm:cxn modelId="{3428F4EC-47D9-43FA-9AEF-20EA688C5EB7}" type="presParOf" srcId="{BC0710E3-B521-4EE8-9637-8B22D3E7C8AA}" destId="{52C10968-8BAF-4E0B-96D9-ED0C5D6F987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84CF6D-A128-4913-8004-DEA4C3ED393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412A24F-3FF6-466B-A7DE-71D62F509E49}">
      <dgm:prSet phldrT="[Text]"/>
      <dgm:spPr/>
      <dgm:t>
        <a:bodyPr/>
        <a:lstStyle/>
        <a:p>
          <a:r>
            <a:rPr lang="en-US" dirty="0"/>
            <a:t>System level</a:t>
          </a:r>
        </a:p>
      </dgm:t>
    </dgm:pt>
    <dgm:pt modelId="{089F1C3B-0E2B-4AFA-B981-0B2EE7B029B4}" type="parTrans" cxnId="{0E6CC695-6D53-41CF-A00F-2A9C36C73DE5}">
      <dgm:prSet/>
      <dgm:spPr/>
      <dgm:t>
        <a:bodyPr/>
        <a:lstStyle/>
        <a:p>
          <a:endParaRPr lang="en-US"/>
        </a:p>
      </dgm:t>
    </dgm:pt>
    <dgm:pt modelId="{E39ACCB9-4F4D-4EE1-82B3-B1FEFC86525C}" type="sibTrans" cxnId="{0E6CC695-6D53-41CF-A00F-2A9C36C73DE5}">
      <dgm:prSet/>
      <dgm:spPr/>
      <dgm:t>
        <a:bodyPr/>
        <a:lstStyle/>
        <a:p>
          <a:endParaRPr lang="en-US"/>
        </a:p>
      </dgm:t>
    </dgm:pt>
    <dgm:pt modelId="{F0B91FE0-A47B-45C6-9D55-89FCFBCEC55F}">
      <dgm:prSet phldrT="[Text]"/>
      <dgm:spPr/>
      <dgm:t>
        <a:bodyPr/>
        <a:lstStyle/>
        <a:p>
          <a:r>
            <a:rPr lang="en-US" dirty="0"/>
            <a:t>DVFS</a:t>
          </a:r>
        </a:p>
      </dgm:t>
    </dgm:pt>
    <dgm:pt modelId="{2BE21CE1-AF7D-4B4D-AA29-3D9B845C6676}" type="parTrans" cxnId="{27778E5F-018D-4FF0-A98E-0B2C150F59C1}">
      <dgm:prSet/>
      <dgm:spPr/>
      <dgm:t>
        <a:bodyPr/>
        <a:lstStyle/>
        <a:p>
          <a:endParaRPr lang="en-US"/>
        </a:p>
      </dgm:t>
    </dgm:pt>
    <dgm:pt modelId="{907AC549-3387-4D4E-947F-4D10D5D4F99F}" type="sibTrans" cxnId="{27778E5F-018D-4FF0-A98E-0B2C150F59C1}">
      <dgm:prSet/>
      <dgm:spPr/>
      <dgm:t>
        <a:bodyPr/>
        <a:lstStyle/>
        <a:p>
          <a:endParaRPr lang="en-US"/>
        </a:p>
      </dgm:t>
    </dgm:pt>
    <dgm:pt modelId="{B23B70BA-4179-4E37-A457-979CCA84989C}">
      <dgm:prSet phldrT="[Text]"/>
      <dgm:spPr/>
      <dgm:t>
        <a:bodyPr/>
        <a:lstStyle/>
        <a:p>
          <a:r>
            <a:rPr lang="en-US" dirty="0"/>
            <a:t>Race to IDLE</a:t>
          </a:r>
        </a:p>
      </dgm:t>
    </dgm:pt>
    <dgm:pt modelId="{B856E38B-9688-463B-96CF-2DC5A4DBC7B8}" type="parTrans" cxnId="{C6886E11-93D6-49FA-8753-237364CB37BF}">
      <dgm:prSet/>
      <dgm:spPr/>
      <dgm:t>
        <a:bodyPr/>
        <a:lstStyle/>
        <a:p>
          <a:endParaRPr lang="en-US"/>
        </a:p>
      </dgm:t>
    </dgm:pt>
    <dgm:pt modelId="{F32E08BB-C10C-4BF7-A2AC-6EF75662C6E6}" type="sibTrans" cxnId="{C6886E11-93D6-49FA-8753-237364CB37BF}">
      <dgm:prSet/>
      <dgm:spPr/>
      <dgm:t>
        <a:bodyPr/>
        <a:lstStyle/>
        <a:p>
          <a:endParaRPr lang="en-US"/>
        </a:p>
      </dgm:t>
    </dgm:pt>
    <dgm:pt modelId="{504975EA-BFD8-4F6E-A13A-54E4F6FB81D0}">
      <dgm:prSet phldrT="[Text]"/>
      <dgm:spPr/>
      <dgm:t>
        <a:bodyPr/>
        <a:lstStyle/>
        <a:p>
          <a:r>
            <a:rPr lang="en-US" dirty="0"/>
            <a:t>RTL</a:t>
          </a:r>
        </a:p>
      </dgm:t>
    </dgm:pt>
    <dgm:pt modelId="{841FD6AB-978C-4790-BBFF-8780F0166BC7}" type="parTrans" cxnId="{557B0861-405F-461F-AEF3-7D5D9D42A74E}">
      <dgm:prSet/>
      <dgm:spPr/>
      <dgm:t>
        <a:bodyPr/>
        <a:lstStyle/>
        <a:p>
          <a:endParaRPr lang="en-US"/>
        </a:p>
      </dgm:t>
    </dgm:pt>
    <dgm:pt modelId="{4E39F54C-81BE-416C-8CC7-E25A22C7A07B}" type="sibTrans" cxnId="{557B0861-405F-461F-AEF3-7D5D9D42A74E}">
      <dgm:prSet/>
      <dgm:spPr/>
      <dgm:t>
        <a:bodyPr/>
        <a:lstStyle/>
        <a:p>
          <a:endParaRPr lang="en-US"/>
        </a:p>
      </dgm:t>
    </dgm:pt>
    <dgm:pt modelId="{B874FC3D-8C3E-46E0-9FDE-FE1D85F56EAC}">
      <dgm:prSet phldrT="[Text]"/>
      <dgm:spPr/>
      <dgm:t>
        <a:bodyPr/>
        <a:lstStyle/>
        <a:p>
          <a:r>
            <a:rPr lang="en-US" dirty="0"/>
            <a:t>Clock gating</a:t>
          </a:r>
        </a:p>
      </dgm:t>
    </dgm:pt>
    <dgm:pt modelId="{65BC7721-1006-4691-9EC7-8C4CBA1218D9}" type="parTrans" cxnId="{51C7DA75-8AAE-41BC-84C3-F62BA88CC312}">
      <dgm:prSet/>
      <dgm:spPr/>
      <dgm:t>
        <a:bodyPr/>
        <a:lstStyle/>
        <a:p>
          <a:endParaRPr lang="en-US"/>
        </a:p>
      </dgm:t>
    </dgm:pt>
    <dgm:pt modelId="{03720E26-BBD9-45DC-BF55-C09C47122376}" type="sibTrans" cxnId="{51C7DA75-8AAE-41BC-84C3-F62BA88CC312}">
      <dgm:prSet/>
      <dgm:spPr/>
      <dgm:t>
        <a:bodyPr/>
        <a:lstStyle/>
        <a:p>
          <a:endParaRPr lang="en-US"/>
        </a:p>
      </dgm:t>
    </dgm:pt>
    <dgm:pt modelId="{1242F7CB-D8DF-4BA2-BC05-4614DA69D182}">
      <dgm:prSet phldrT="[Text]"/>
      <dgm:spPr/>
      <dgm:t>
        <a:bodyPr/>
        <a:lstStyle/>
        <a:p>
          <a:r>
            <a:rPr lang="en-US" dirty="0"/>
            <a:t>Data gating</a:t>
          </a:r>
        </a:p>
      </dgm:t>
    </dgm:pt>
    <dgm:pt modelId="{E316D530-3E01-4D4F-A4DF-44B3FBC6E5F1}" type="parTrans" cxnId="{EFD7D44B-2AEC-4179-B11E-0DC25FD1728D}">
      <dgm:prSet/>
      <dgm:spPr/>
      <dgm:t>
        <a:bodyPr/>
        <a:lstStyle/>
        <a:p>
          <a:endParaRPr lang="en-US"/>
        </a:p>
      </dgm:t>
    </dgm:pt>
    <dgm:pt modelId="{D91EB402-381A-4761-B66C-D9869322DDE6}" type="sibTrans" cxnId="{EFD7D44B-2AEC-4179-B11E-0DC25FD1728D}">
      <dgm:prSet/>
      <dgm:spPr/>
      <dgm:t>
        <a:bodyPr/>
        <a:lstStyle/>
        <a:p>
          <a:endParaRPr lang="en-US"/>
        </a:p>
      </dgm:t>
    </dgm:pt>
    <dgm:pt modelId="{25D0275E-8CE4-41F3-B157-DCFFCE53E689}">
      <dgm:prSet phldrT="[Text]"/>
      <dgm:spPr/>
      <dgm:t>
        <a:bodyPr/>
        <a:lstStyle/>
        <a:p>
          <a:r>
            <a:rPr lang="en-US" dirty="0"/>
            <a:t>AVS</a:t>
          </a:r>
        </a:p>
      </dgm:t>
    </dgm:pt>
    <dgm:pt modelId="{A832ECD3-7D59-4E5D-A375-C9554DFACEBC}" type="parTrans" cxnId="{46899ACE-2C22-4A79-A2C4-3B903DA3B421}">
      <dgm:prSet/>
      <dgm:spPr/>
      <dgm:t>
        <a:bodyPr/>
        <a:lstStyle/>
        <a:p>
          <a:endParaRPr lang="en-US"/>
        </a:p>
      </dgm:t>
    </dgm:pt>
    <dgm:pt modelId="{3038B75B-AB69-4B07-87DD-B599BBD22B82}" type="sibTrans" cxnId="{46899ACE-2C22-4A79-A2C4-3B903DA3B421}">
      <dgm:prSet/>
      <dgm:spPr/>
      <dgm:t>
        <a:bodyPr/>
        <a:lstStyle/>
        <a:p>
          <a:endParaRPr lang="en-US"/>
        </a:p>
      </dgm:t>
    </dgm:pt>
    <dgm:pt modelId="{381CCB62-0075-48E5-BCE9-EA6A42905453}">
      <dgm:prSet phldrT="[Text]"/>
      <dgm:spPr/>
      <dgm:t>
        <a:bodyPr/>
        <a:lstStyle/>
        <a:p>
          <a:r>
            <a:rPr lang="en-US" dirty="0"/>
            <a:t>Big/little</a:t>
          </a:r>
        </a:p>
      </dgm:t>
    </dgm:pt>
    <dgm:pt modelId="{F694EEF1-7213-4DBC-92D3-7B24E2564229}" type="parTrans" cxnId="{5A3D3C77-64FE-44FF-B116-0D988A5DBF80}">
      <dgm:prSet/>
      <dgm:spPr/>
      <dgm:t>
        <a:bodyPr/>
        <a:lstStyle/>
        <a:p>
          <a:endParaRPr lang="en-US"/>
        </a:p>
      </dgm:t>
    </dgm:pt>
    <dgm:pt modelId="{0C6881F2-2592-408F-A67F-1CEB146CF7A4}" type="sibTrans" cxnId="{5A3D3C77-64FE-44FF-B116-0D988A5DBF80}">
      <dgm:prSet/>
      <dgm:spPr/>
      <dgm:t>
        <a:bodyPr/>
        <a:lstStyle/>
        <a:p>
          <a:endParaRPr lang="en-US"/>
        </a:p>
      </dgm:t>
    </dgm:pt>
    <dgm:pt modelId="{89CEF192-7C1A-446D-8CD1-637769BD069A}">
      <dgm:prSet phldrT="[Text]"/>
      <dgm:spPr/>
      <dgm:t>
        <a:bodyPr/>
        <a:lstStyle/>
        <a:p>
          <a:r>
            <a:rPr lang="en-US" dirty="0"/>
            <a:t>Memory gating</a:t>
          </a:r>
        </a:p>
      </dgm:t>
    </dgm:pt>
    <dgm:pt modelId="{2B75094E-26FE-42F6-B303-EC6C60AC6F7B}" type="parTrans" cxnId="{5E39D561-EE7C-4976-BD80-91A44594EC52}">
      <dgm:prSet/>
      <dgm:spPr/>
      <dgm:t>
        <a:bodyPr/>
        <a:lstStyle/>
        <a:p>
          <a:endParaRPr lang="en-US"/>
        </a:p>
      </dgm:t>
    </dgm:pt>
    <dgm:pt modelId="{E7BB94AE-3923-42F5-9271-75BB1BF7496C}" type="sibTrans" cxnId="{5E39D561-EE7C-4976-BD80-91A44594EC52}">
      <dgm:prSet/>
      <dgm:spPr/>
      <dgm:t>
        <a:bodyPr/>
        <a:lstStyle/>
        <a:p>
          <a:endParaRPr lang="en-US"/>
        </a:p>
      </dgm:t>
    </dgm:pt>
    <dgm:pt modelId="{006EEA80-0782-4AE0-B58C-E0439ABC0AAA}">
      <dgm:prSet phldrT="[Text]"/>
      <dgm:spPr/>
      <dgm:t>
        <a:bodyPr/>
        <a:lstStyle/>
        <a:p>
          <a:r>
            <a:rPr lang="en-US" dirty="0"/>
            <a:t>Bus encoding</a:t>
          </a:r>
        </a:p>
      </dgm:t>
    </dgm:pt>
    <dgm:pt modelId="{8723D7F1-6DD0-4E39-9A5C-487C07781B9F}" type="parTrans" cxnId="{24C595D9-38B8-401B-B5BD-DF17D73A80AC}">
      <dgm:prSet/>
      <dgm:spPr/>
      <dgm:t>
        <a:bodyPr/>
        <a:lstStyle/>
        <a:p>
          <a:endParaRPr lang="en-US"/>
        </a:p>
      </dgm:t>
    </dgm:pt>
    <dgm:pt modelId="{2987457C-5C94-4C5D-9F99-2CCA85D0590A}" type="sibTrans" cxnId="{24C595D9-38B8-401B-B5BD-DF17D73A80AC}">
      <dgm:prSet/>
      <dgm:spPr/>
      <dgm:t>
        <a:bodyPr/>
        <a:lstStyle/>
        <a:p>
          <a:endParaRPr lang="en-US"/>
        </a:p>
      </dgm:t>
    </dgm:pt>
    <dgm:pt modelId="{C4DF186B-3AD6-4FEF-BC04-1594DAE1523F}">
      <dgm:prSet phldrT="[Text]"/>
      <dgm:spPr/>
      <dgm:t>
        <a:bodyPr/>
        <a:lstStyle/>
        <a:p>
          <a:r>
            <a:rPr lang="en-US" dirty="0"/>
            <a:t>Circuit level</a:t>
          </a:r>
        </a:p>
      </dgm:t>
    </dgm:pt>
    <dgm:pt modelId="{9997EF36-F7D0-48FE-AD86-7660A1A2F491}" type="parTrans" cxnId="{77B822B1-EA25-4C8F-AD29-E16ADD1249A2}">
      <dgm:prSet/>
      <dgm:spPr/>
      <dgm:t>
        <a:bodyPr/>
        <a:lstStyle/>
        <a:p>
          <a:endParaRPr lang="en-US"/>
        </a:p>
      </dgm:t>
    </dgm:pt>
    <dgm:pt modelId="{DBE84CFA-C640-4DCB-B930-92084CE9CA52}" type="sibTrans" cxnId="{77B822B1-EA25-4C8F-AD29-E16ADD1249A2}">
      <dgm:prSet/>
      <dgm:spPr/>
      <dgm:t>
        <a:bodyPr/>
        <a:lstStyle/>
        <a:p>
          <a:endParaRPr lang="en-US"/>
        </a:p>
      </dgm:t>
    </dgm:pt>
    <dgm:pt modelId="{1BD62D59-BFE2-4BB6-9932-6E692582E8E1}">
      <dgm:prSet phldrT="[Text]"/>
      <dgm:spPr/>
      <dgm:t>
        <a:bodyPr/>
        <a:lstStyle/>
        <a:p>
          <a:r>
            <a:rPr lang="en-US" dirty="0"/>
            <a:t>Multi-</a:t>
          </a:r>
          <a:r>
            <a:rPr lang="en-US" dirty="0" err="1"/>
            <a:t>vth</a:t>
          </a:r>
          <a:r>
            <a:rPr lang="en-US" dirty="0"/>
            <a:t> cells</a:t>
          </a:r>
        </a:p>
      </dgm:t>
    </dgm:pt>
    <dgm:pt modelId="{A0731638-F692-448B-ABA7-36579FD46F96}" type="parTrans" cxnId="{1E82EF7C-7E65-4643-97A3-8FC1D2BE1183}">
      <dgm:prSet/>
      <dgm:spPr/>
      <dgm:t>
        <a:bodyPr/>
        <a:lstStyle/>
        <a:p>
          <a:endParaRPr lang="en-US"/>
        </a:p>
      </dgm:t>
    </dgm:pt>
    <dgm:pt modelId="{7BD96D75-E2DA-4DDB-918F-0F86A7E12C1B}" type="sibTrans" cxnId="{1E82EF7C-7E65-4643-97A3-8FC1D2BE1183}">
      <dgm:prSet/>
      <dgm:spPr/>
      <dgm:t>
        <a:bodyPr/>
        <a:lstStyle/>
        <a:p>
          <a:endParaRPr lang="en-US"/>
        </a:p>
      </dgm:t>
    </dgm:pt>
    <dgm:pt modelId="{C04066BB-4747-4A4E-A596-94B4D9CD1BAC}">
      <dgm:prSet phldrT="[Text]"/>
      <dgm:spPr/>
      <dgm:t>
        <a:bodyPr/>
        <a:lstStyle/>
        <a:p>
          <a:r>
            <a:rPr lang="en-US" dirty="0"/>
            <a:t>Multi-bit flops</a:t>
          </a:r>
        </a:p>
      </dgm:t>
    </dgm:pt>
    <dgm:pt modelId="{4D30BB6B-899A-4725-98DF-22C5FC33EBA7}" type="parTrans" cxnId="{1614438C-C1BB-439F-BCD7-0CB766E939D5}">
      <dgm:prSet/>
      <dgm:spPr/>
      <dgm:t>
        <a:bodyPr/>
        <a:lstStyle/>
        <a:p>
          <a:endParaRPr lang="en-US"/>
        </a:p>
      </dgm:t>
    </dgm:pt>
    <dgm:pt modelId="{EF537879-59C8-4C79-9786-E671500609CD}" type="sibTrans" cxnId="{1614438C-C1BB-439F-BCD7-0CB766E939D5}">
      <dgm:prSet/>
      <dgm:spPr/>
      <dgm:t>
        <a:bodyPr/>
        <a:lstStyle/>
        <a:p>
          <a:endParaRPr lang="en-US"/>
        </a:p>
      </dgm:t>
    </dgm:pt>
    <dgm:pt modelId="{DA76082F-0CD5-4E76-97EE-FA7C95664EA7}">
      <dgm:prSet phldrT="[Text]"/>
      <dgm:spPr/>
      <dgm:t>
        <a:bodyPr/>
        <a:lstStyle/>
        <a:p>
          <a:r>
            <a:rPr lang="en-US" dirty="0"/>
            <a:t>Technology</a:t>
          </a:r>
        </a:p>
      </dgm:t>
    </dgm:pt>
    <dgm:pt modelId="{7F69EF27-F25E-4449-AE8D-D9C54EE7ED1D}" type="parTrans" cxnId="{54B93CDB-6CE4-46A1-9D15-67B7688BBDC1}">
      <dgm:prSet/>
      <dgm:spPr/>
      <dgm:t>
        <a:bodyPr/>
        <a:lstStyle/>
        <a:p>
          <a:endParaRPr lang="en-US"/>
        </a:p>
      </dgm:t>
    </dgm:pt>
    <dgm:pt modelId="{D7E59E43-0E46-4B39-9386-4E836EC5758E}" type="sibTrans" cxnId="{54B93CDB-6CE4-46A1-9D15-67B7688BBDC1}">
      <dgm:prSet/>
      <dgm:spPr/>
      <dgm:t>
        <a:bodyPr/>
        <a:lstStyle/>
        <a:p>
          <a:endParaRPr lang="en-US"/>
        </a:p>
      </dgm:t>
    </dgm:pt>
    <dgm:pt modelId="{20BF180C-B547-42B9-A2B6-81FA0B66CB74}">
      <dgm:prSet phldrT="[Text]"/>
      <dgm:spPr/>
      <dgm:t>
        <a:bodyPr/>
        <a:lstStyle/>
        <a:p>
          <a:r>
            <a:rPr lang="en-US" dirty="0"/>
            <a:t>Near Memory Processing</a:t>
          </a:r>
        </a:p>
      </dgm:t>
    </dgm:pt>
    <dgm:pt modelId="{FFB425C3-F9E3-4B42-BC72-AB639B5ECF2E}" type="parTrans" cxnId="{FBC215DD-F6D5-47CE-A86A-B9AC747B2CCF}">
      <dgm:prSet/>
      <dgm:spPr/>
      <dgm:t>
        <a:bodyPr/>
        <a:lstStyle/>
        <a:p>
          <a:endParaRPr lang="en-US"/>
        </a:p>
      </dgm:t>
    </dgm:pt>
    <dgm:pt modelId="{16C0C420-079E-439E-960F-464CD96B920A}" type="sibTrans" cxnId="{FBC215DD-F6D5-47CE-A86A-B9AC747B2CCF}">
      <dgm:prSet/>
      <dgm:spPr/>
      <dgm:t>
        <a:bodyPr/>
        <a:lstStyle/>
        <a:p>
          <a:endParaRPr lang="en-US"/>
        </a:p>
      </dgm:t>
    </dgm:pt>
    <dgm:pt modelId="{8AC0FAEE-3B9C-4CC5-BC65-60695A050BB8}">
      <dgm:prSet phldrT="[Text]"/>
      <dgm:spPr/>
      <dgm:t>
        <a:bodyPr/>
        <a:lstStyle/>
        <a:p>
          <a:r>
            <a:rPr lang="en-US" dirty="0" err="1"/>
            <a:t>Chiplet</a:t>
          </a:r>
          <a:endParaRPr lang="en-US" dirty="0"/>
        </a:p>
      </dgm:t>
    </dgm:pt>
    <dgm:pt modelId="{70B2D88F-877F-4A22-A639-FDEB743F66B2}" type="parTrans" cxnId="{3EB785E2-43B3-4507-9FDE-912A72730AC8}">
      <dgm:prSet/>
      <dgm:spPr/>
      <dgm:t>
        <a:bodyPr/>
        <a:lstStyle/>
        <a:p>
          <a:endParaRPr lang="en-US"/>
        </a:p>
      </dgm:t>
    </dgm:pt>
    <dgm:pt modelId="{323CE093-0D36-4D3F-981B-2598E871AF29}" type="sibTrans" cxnId="{3EB785E2-43B3-4507-9FDE-912A72730AC8}">
      <dgm:prSet/>
      <dgm:spPr/>
      <dgm:t>
        <a:bodyPr/>
        <a:lstStyle/>
        <a:p>
          <a:endParaRPr lang="en-US"/>
        </a:p>
      </dgm:t>
    </dgm:pt>
    <dgm:pt modelId="{C5B8B424-640E-4A4D-BFDB-8ED21A2D8D9F}">
      <dgm:prSet phldrT="[Text]"/>
      <dgm:spPr/>
      <dgm:t>
        <a:bodyPr/>
        <a:lstStyle/>
        <a:p>
          <a:r>
            <a:rPr lang="en-US" dirty="0"/>
            <a:t>SW level</a:t>
          </a:r>
        </a:p>
      </dgm:t>
    </dgm:pt>
    <dgm:pt modelId="{60A2E6DA-83A3-4A1A-B551-0639C02FDC12}" type="parTrans" cxnId="{BFD41912-1CE4-49E3-9BA9-EC6697C48A8F}">
      <dgm:prSet/>
      <dgm:spPr/>
      <dgm:t>
        <a:bodyPr/>
        <a:lstStyle/>
        <a:p>
          <a:endParaRPr lang="en-US"/>
        </a:p>
      </dgm:t>
    </dgm:pt>
    <dgm:pt modelId="{498D7385-29B3-404A-A344-99E57CAA9DC2}" type="sibTrans" cxnId="{BFD41912-1CE4-49E3-9BA9-EC6697C48A8F}">
      <dgm:prSet/>
      <dgm:spPr/>
      <dgm:t>
        <a:bodyPr/>
        <a:lstStyle/>
        <a:p>
          <a:endParaRPr lang="en-US"/>
        </a:p>
      </dgm:t>
    </dgm:pt>
    <dgm:pt modelId="{C3EEC1E8-E94D-47F4-93F9-F138F903B3A9}">
      <dgm:prSet phldrT="[Text]"/>
      <dgm:spPr/>
      <dgm:t>
        <a:bodyPr/>
        <a:lstStyle/>
        <a:p>
          <a:r>
            <a:rPr lang="en-US" dirty="0"/>
            <a:t>Power aware scheduler</a:t>
          </a:r>
        </a:p>
      </dgm:t>
    </dgm:pt>
    <dgm:pt modelId="{7586E245-ECBD-4AAD-979A-09367B185ED6}" type="parTrans" cxnId="{FE995AD5-EDC7-4ED2-B367-35A0C7126CC1}">
      <dgm:prSet/>
      <dgm:spPr/>
      <dgm:t>
        <a:bodyPr/>
        <a:lstStyle/>
        <a:p>
          <a:endParaRPr lang="en-US"/>
        </a:p>
      </dgm:t>
    </dgm:pt>
    <dgm:pt modelId="{F0C67CAC-14DC-4541-BD89-D3C17F99A62A}" type="sibTrans" cxnId="{FE995AD5-EDC7-4ED2-B367-35A0C7126CC1}">
      <dgm:prSet/>
      <dgm:spPr/>
      <dgm:t>
        <a:bodyPr/>
        <a:lstStyle/>
        <a:p>
          <a:endParaRPr lang="en-US"/>
        </a:p>
      </dgm:t>
    </dgm:pt>
    <dgm:pt modelId="{F8F5667D-617D-456C-B3B1-FFC584924813}">
      <dgm:prSet phldrT="[Text]"/>
      <dgm:spPr/>
      <dgm:t>
        <a:bodyPr/>
        <a:lstStyle/>
        <a:p>
          <a:r>
            <a:rPr lang="en-US" dirty="0"/>
            <a:t>Predictive Load balancing</a:t>
          </a:r>
        </a:p>
      </dgm:t>
    </dgm:pt>
    <dgm:pt modelId="{5A0875D2-CACC-45C4-96D0-9A2DB8AD5B5D}" type="parTrans" cxnId="{F8A4DEF8-3374-4B45-8009-16C8F68FFEB1}">
      <dgm:prSet/>
      <dgm:spPr/>
      <dgm:t>
        <a:bodyPr/>
        <a:lstStyle/>
        <a:p>
          <a:endParaRPr lang="en-US"/>
        </a:p>
      </dgm:t>
    </dgm:pt>
    <dgm:pt modelId="{E44C64EA-518A-4EEE-AEFD-48CAF9FE7A77}" type="sibTrans" cxnId="{F8A4DEF8-3374-4B45-8009-16C8F68FFEB1}">
      <dgm:prSet/>
      <dgm:spPr/>
      <dgm:t>
        <a:bodyPr/>
        <a:lstStyle/>
        <a:p>
          <a:endParaRPr lang="en-US"/>
        </a:p>
      </dgm:t>
    </dgm:pt>
    <dgm:pt modelId="{20F891EA-1D47-4E34-8409-86AC03326F22}">
      <dgm:prSet phldrT="[Text]"/>
      <dgm:spPr/>
      <dgm:t>
        <a:bodyPr/>
        <a:lstStyle/>
        <a:p>
          <a:r>
            <a:rPr lang="en-US" dirty="0"/>
            <a:t>Instruction reordering</a:t>
          </a:r>
        </a:p>
      </dgm:t>
    </dgm:pt>
    <dgm:pt modelId="{8FEAD16A-BA5E-4A5D-91D5-30D89D00FB21}" type="parTrans" cxnId="{0CDA7866-E906-4280-AB36-5E0AF5307D51}">
      <dgm:prSet/>
      <dgm:spPr/>
      <dgm:t>
        <a:bodyPr/>
        <a:lstStyle/>
        <a:p>
          <a:endParaRPr lang="en-US"/>
        </a:p>
      </dgm:t>
    </dgm:pt>
    <dgm:pt modelId="{2CDC2934-5BE2-42EF-B641-B6C26D6BB34F}" type="sibTrans" cxnId="{0CDA7866-E906-4280-AB36-5E0AF5307D51}">
      <dgm:prSet/>
      <dgm:spPr/>
      <dgm:t>
        <a:bodyPr/>
        <a:lstStyle/>
        <a:p>
          <a:endParaRPr lang="en-US"/>
        </a:p>
      </dgm:t>
    </dgm:pt>
    <dgm:pt modelId="{96B90515-6BAF-41F4-A658-9BFFD974A276}">
      <dgm:prSet phldrT="[Text]"/>
      <dgm:spPr/>
      <dgm:t>
        <a:bodyPr/>
        <a:lstStyle/>
        <a:p>
          <a:r>
            <a:rPr lang="en-US" dirty="0"/>
            <a:t>Linking</a:t>
          </a:r>
        </a:p>
      </dgm:t>
    </dgm:pt>
    <dgm:pt modelId="{62E7D26D-9AA7-4AE4-B0A5-6AAA9B5080CE}" type="parTrans" cxnId="{B8BC53A3-A827-426E-A17E-8EF142B551D2}">
      <dgm:prSet/>
      <dgm:spPr/>
      <dgm:t>
        <a:bodyPr/>
        <a:lstStyle/>
        <a:p>
          <a:endParaRPr lang="en-US"/>
        </a:p>
      </dgm:t>
    </dgm:pt>
    <dgm:pt modelId="{909A5E21-9E22-45F9-92F6-1B993654B08A}" type="sibTrans" cxnId="{B8BC53A3-A827-426E-A17E-8EF142B551D2}">
      <dgm:prSet/>
      <dgm:spPr/>
      <dgm:t>
        <a:bodyPr/>
        <a:lstStyle/>
        <a:p>
          <a:endParaRPr lang="en-US"/>
        </a:p>
      </dgm:t>
    </dgm:pt>
    <dgm:pt modelId="{906E983C-57D2-4F64-AB21-17CBBBFA9A69}">
      <dgm:prSet phldrT="[Text]"/>
      <dgm:spPr/>
      <dgm:t>
        <a:bodyPr/>
        <a:lstStyle/>
        <a:p>
          <a:r>
            <a:rPr lang="en-US" dirty="0"/>
            <a:t>Low Power instruction issues using compiler Assist</a:t>
          </a:r>
        </a:p>
      </dgm:t>
    </dgm:pt>
    <dgm:pt modelId="{D6327084-E015-4DDC-8978-A5921F1AB8E1}" type="parTrans" cxnId="{6D063623-8A6C-4FA5-886A-3CF57063808D}">
      <dgm:prSet/>
      <dgm:spPr/>
      <dgm:t>
        <a:bodyPr/>
        <a:lstStyle/>
        <a:p>
          <a:endParaRPr lang="en-US"/>
        </a:p>
      </dgm:t>
    </dgm:pt>
    <dgm:pt modelId="{523478EE-D4C1-4716-884F-DFF2C40FDBE7}" type="sibTrans" cxnId="{6D063623-8A6C-4FA5-886A-3CF57063808D}">
      <dgm:prSet/>
      <dgm:spPr/>
      <dgm:t>
        <a:bodyPr/>
        <a:lstStyle/>
        <a:p>
          <a:endParaRPr lang="en-US"/>
        </a:p>
      </dgm:t>
    </dgm:pt>
    <dgm:pt modelId="{5908458B-39A1-416D-9E2E-D0FAA228E36A}">
      <dgm:prSet phldrT="[Text]"/>
      <dgm:spPr/>
      <dgm:t>
        <a:bodyPr/>
        <a:lstStyle/>
        <a:p>
          <a:r>
            <a:rPr lang="en-US" dirty="0"/>
            <a:t>Algorithmic</a:t>
          </a:r>
        </a:p>
      </dgm:t>
    </dgm:pt>
    <dgm:pt modelId="{F4D6051F-2BF6-4570-BD66-D60B1D6D42E4}" type="parTrans" cxnId="{A434D6D6-6B8D-4949-96EA-1F2BA9CC2C26}">
      <dgm:prSet/>
      <dgm:spPr/>
      <dgm:t>
        <a:bodyPr/>
        <a:lstStyle/>
        <a:p>
          <a:endParaRPr lang="en-US"/>
        </a:p>
      </dgm:t>
    </dgm:pt>
    <dgm:pt modelId="{FF052050-C33E-4CDA-AED2-615CB59F5036}" type="sibTrans" cxnId="{A434D6D6-6B8D-4949-96EA-1F2BA9CC2C26}">
      <dgm:prSet/>
      <dgm:spPr/>
      <dgm:t>
        <a:bodyPr/>
        <a:lstStyle/>
        <a:p>
          <a:endParaRPr lang="en-US"/>
        </a:p>
      </dgm:t>
    </dgm:pt>
    <dgm:pt modelId="{8C07C373-369E-46C1-8713-BB4E7AD976F7}">
      <dgm:prSet phldrT="[Text]"/>
      <dgm:spPr/>
      <dgm:t>
        <a:bodyPr/>
        <a:lstStyle/>
        <a:p>
          <a:r>
            <a:rPr lang="en-US" dirty="0"/>
            <a:t>Using AI to predict</a:t>
          </a:r>
        </a:p>
      </dgm:t>
    </dgm:pt>
    <dgm:pt modelId="{D608FB67-2EF0-40C9-B3B0-C367B39CD7FC}" type="parTrans" cxnId="{51B7723B-48E7-4195-BFDC-6B8380357A15}">
      <dgm:prSet/>
      <dgm:spPr/>
      <dgm:t>
        <a:bodyPr/>
        <a:lstStyle/>
        <a:p>
          <a:endParaRPr lang="en-US"/>
        </a:p>
      </dgm:t>
    </dgm:pt>
    <dgm:pt modelId="{753D6CAC-4BBC-41BA-B0FF-F3EF8EBCE3B3}" type="sibTrans" cxnId="{51B7723B-48E7-4195-BFDC-6B8380357A15}">
      <dgm:prSet/>
      <dgm:spPr/>
      <dgm:t>
        <a:bodyPr/>
        <a:lstStyle/>
        <a:p>
          <a:endParaRPr lang="en-US"/>
        </a:p>
      </dgm:t>
    </dgm:pt>
    <dgm:pt modelId="{5EB67164-2BCE-4263-A6D3-E8147E6B5286}">
      <dgm:prSet phldrT="[Text]"/>
      <dgm:spPr/>
      <dgm:t>
        <a:bodyPr/>
        <a:lstStyle/>
        <a:p>
          <a:r>
            <a:rPr lang="en-US" dirty="0"/>
            <a:t>Linear-complexity multiplication (L-MUL)</a:t>
          </a:r>
        </a:p>
      </dgm:t>
    </dgm:pt>
    <dgm:pt modelId="{415BCF03-E9F8-4228-9721-19A258A8EC8B}" type="parTrans" cxnId="{0973DC4D-8047-4857-B4A8-45CAB5EF0E5C}">
      <dgm:prSet/>
      <dgm:spPr/>
      <dgm:t>
        <a:bodyPr/>
        <a:lstStyle/>
        <a:p>
          <a:endParaRPr lang="en-US"/>
        </a:p>
      </dgm:t>
    </dgm:pt>
    <dgm:pt modelId="{0609F4F5-A10B-431A-9ED2-CAED08D5F126}" type="sibTrans" cxnId="{0973DC4D-8047-4857-B4A8-45CAB5EF0E5C}">
      <dgm:prSet/>
      <dgm:spPr/>
      <dgm:t>
        <a:bodyPr/>
        <a:lstStyle/>
        <a:p>
          <a:endParaRPr lang="en-US"/>
        </a:p>
      </dgm:t>
    </dgm:pt>
    <dgm:pt modelId="{296744AA-AAF3-45F5-A901-C878FD3CB35E}">
      <dgm:prSet phldrT="[Text]"/>
      <dgm:spPr/>
      <dgm:t>
        <a:bodyPr/>
        <a:lstStyle/>
        <a:p>
          <a:r>
            <a:rPr lang="en-US" dirty="0"/>
            <a:t>DeepSeekV3 Multi-head Latent attention</a:t>
          </a:r>
        </a:p>
      </dgm:t>
    </dgm:pt>
    <dgm:pt modelId="{73674C86-CE88-4E9F-82BE-DE4BEB0F4B7A}" type="parTrans" cxnId="{9AC34852-945F-4FC6-A4D4-3B5FB1953310}">
      <dgm:prSet/>
      <dgm:spPr/>
      <dgm:t>
        <a:bodyPr/>
        <a:lstStyle/>
        <a:p>
          <a:endParaRPr lang="en-US"/>
        </a:p>
      </dgm:t>
    </dgm:pt>
    <dgm:pt modelId="{A47DAD37-7C94-4592-942A-7DD36B37417E}" type="sibTrans" cxnId="{9AC34852-945F-4FC6-A4D4-3B5FB1953310}">
      <dgm:prSet/>
      <dgm:spPr/>
      <dgm:t>
        <a:bodyPr/>
        <a:lstStyle/>
        <a:p>
          <a:endParaRPr lang="en-US"/>
        </a:p>
      </dgm:t>
    </dgm:pt>
    <dgm:pt modelId="{403BC737-56D5-4743-9E66-BF1D1C45E9BD}">
      <dgm:prSet phldrT="[Text]" custT="1"/>
      <dgm:spPr/>
      <dgm:t>
        <a:bodyPr/>
        <a:lstStyle/>
        <a:p>
          <a:r>
            <a:rPr lang="en-US" sz="2000" dirty="0"/>
            <a:t>…</a:t>
          </a:r>
        </a:p>
      </dgm:t>
    </dgm:pt>
    <dgm:pt modelId="{3191C134-482E-4732-B8BE-BB022CDB1A7D}" type="parTrans" cxnId="{0AA6FDBA-8DB8-43C6-A487-CF1A1FECDFD7}">
      <dgm:prSet/>
      <dgm:spPr/>
      <dgm:t>
        <a:bodyPr/>
        <a:lstStyle/>
        <a:p>
          <a:endParaRPr lang="en-US"/>
        </a:p>
      </dgm:t>
    </dgm:pt>
    <dgm:pt modelId="{4602BEDE-A60D-4E9E-9F3A-641D18AE334B}" type="sibTrans" cxnId="{0AA6FDBA-8DB8-43C6-A487-CF1A1FECDFD7}">
      <dgm:prSet/>
      <dgm:spPr/>
      <dgm:t>
        <a:bodyPr/>
        <a:lstStyle/>
        <a:p>
          <a:endParaRPr lang="en-US"/>
        </a:p>
      </dgm:t>
    </dgm:pt>
    <dgm:pt modelId="{635FFF17-0E59-43DF-899A-C714688819B3}">
      <dgm:prSet phldrT="[Text]" custT="1"/>
      <dgm:spPr/>
      <dgm:t>
        <a:bodyPr/>
        <a:lstStyle/>
        <a:p>
          <a:r>
            <a:rPr lang="en-US" sz="2400" dirty="0"/>
            <a:t>…</a:t>
          </a:r>
        </a:p>
      </dgm:t>
    </dgm:pt>
    <dgm:pt modelId="{3FC5622D-21C0-4F16-B6CA-E72EE9C9F351}" type="parTrans" cxnId="{9B3A0206-DEDE-4E0D-A421-0BFF4A94F1E2}">
      <dgm:prSet/>
      <dgm:spPr/>
      <dgm:t>
        <a:bodyPr/>
        <a:lstStyle/>
        <a:p>
          <a:endParaRPr lang="en-US"/>
        </a:p>
      </dgm:t>
    </dgm:pt>
    <dgm:pt modelId="{19FE7731-4DE2-40F8-AA0E-4E2D8DA9234F}" type="sibTrans" cxnId="{9B3A0206-DEDE-4E0D-A421-0BFF4A94F1E2}">
      <dgm:prSet/>
      <dgm:spPr/>
      <dgm:t>
        <a:bodyPr/>
        <a:lstStyle/>
        <a:p>
          <a:endParaRPr lang="en-US"/>
        </a:p>
      </dgm:t>
    </dgm:pt>
    <dgm:pt modelId="{11DF7536-A974-446B-ABAD-C1EA49B7B80A}" type="pres">
      <dgm:prSet presAssocID="{D284CF6D-A128-4913-8004-DEA4C3ED3936}" presName="diagram" presStyleCnt="0">
        <dgm:presLayoutVars>
          <dgm:chPref val="1"/>
          <dgm:dir/>
          <dgm:animOne val="branch"/>
          <dgm:animLvl val="lvl"/>
          <dgm:resizeHandles/>
        </dgm:presLayoutVars>
      </dgm:prSet>
      <dgm:spPr/>
    </dgm:pt>
    <dgm:pt modelId="{CA56A0C1-DEAC-4358-9563-0BE21F777257}" type="pres">
      <dgm:prSet presAssocID="{C5B8B424-640E-4A4D-BFDB-8ED21A2D8D9F}" presName="root" presStyleCnt="0"/>
      <dgm:spPr/>
    </dgm:pt>
    <dgm:pt modelId="{62835A4F-7858-422A-BB1E-931CE88386C2}" type="pres">
      <dgm:prSet presAssocID="{C5B8B424-640E-4A4D-BFDB-8ED21A2D8D9F}" presName="rootComposite" presStyleCnt="0"/>
      <dgm:spPr/>
    </dgm:pt>
    <dgm:pt modelId="{C3EACAFA-ADC8-461F-A18F-C98D9D204288}" type="pres">
      <dgm:prSet presAssocID="{C5B8B424-640E-4A4D-BFDB-8ED21A2D8D9F}" presName="rootText" presStyleLbl="node1" presStyleIdx="0" presStyleCnt="6"/>
      <dgm:spPr/>
    </dgm:pt>
    <dgm:pt modelId="{CA4A3990-7636-4E56-BACC-7D73B5E631E6}" type="pres">
      <dgm:prSet presAssocID="{C5B8B424-640E-4A4D-BFDB-8ED21A2D8D9F}" presName="rootConnector" presStyleLbl="node1" presStyleIdx="0" presStyleCnt="6"/>
      <dgm:spPr/>
    </dgm:pt>
    <dgm:pt modelId="{1144B972-0F90-4ED4-B68F-4D5E6E53D165}" type="pres">
      <dgm:prSet presAssocID="{C5B8B424-640E-4A4D-BFDB-8ED21A2D8D9F}" presName="childShape" presStyleCnt="0"/>
      <dgm:spPr/>
    </dgm:pt>
    <dgm:pt modelId="{6D330834-84B1-4745-8AD1-49258C929F8D}" type="pres">
      <dgm:prSet presAssocID="{7586E245-ECBD-4AAD-979A-09367B185ED6}" presName="Name13" presStyleLbl="parChTrans1D2" presStyleIdx="0" presStyleCnt="22"/>
      <dgm:spPr/>
    </dgm:pt>
    <dgm:pt modelId="{42C706A3-8CF6-4308-9303-6CCF3434D2AA}" type="pres">
      <dgm:prSet presAssocID="{C3EEC1E8-E94D-47F4-93F9-F138F903B3A9}" presName="childText" presStyleLbl="bgAcc1" presStyleIdx="0" presStyleCnt="22">
        <dgm:presLayoutVars>
          <dgm:bulletEnabled val="1"/>
        </dgm:presLayoutVars>
      </dgm:prSet>
      <dgm:spPr/>
    </dgm:pt>
    <dgm:pt modelId="{066ECE7F-A401-4DB5-B872-F2930999044B}" type="pres">
      <dgm:prSet presAssocID="{5A0875D2-CACC-45C4-96D0-9A2DB8AD5B5D}" presName="Name13" presStyleLbl="parChTrans1D2" presStyleIdx="1" presStyleCnt="22"/>
      <dgm:spPr/>
    </dgm:pt>
    <dgm:pt modelId="{A374F8BF-1074-4CAD-A408-FA22899ED13D}" type="pres">
      <dgm:prSet presAssocID="{F8F5667D-617D-456C-B3B1-FFC584924813}" presName="childText" presStyleLbl="bgAcc1" presStyleIdx="1" presStyleCnt="22">
        <dgm:presLayoutVars>
          <dgm:bulletEnabled val="1"/>
        </dgm:presLayoutVars>
      </dgm:prSet>
      <dgm:spPr/>
    </dgm:pt>
    <dgm:pt modelId="{E49951D1-5A3A-4202-B391-1824685F2368}" type="pres">
      <dgm:prSet presAssocID="{8FEAD16A-BA5E-4A5D-91D5-30D89D00FB21}" presName="Name13" presStyleLbl="parChTrans1D2" presStyleIdx="2" presStyleCnt="22"/>
      <dgm:spPr/>
    </dgm:pt>
    <dgm:pt modelId="{0E4D4EE8-2272-434C-8138-EA910763E4CB}" type="pres">
      <dgm:prSet presAssocID="{20F891EA-1D47-4E34-8409-86AC03326F22}" presName="childText" presStyleLbl="bgAcc1" presStyleIdx="2" presStyleCnt="22">
        <dgm:presLayoutVars>
          <dgm:bulletEnabled val="1"/>
        </dgm:presLayoutVars>
      </dgm:prSet>
      <dgm:spPr/>
    </dgm:pt>
    <dgm:pt modelId="{7A759805-0592-4AC3-9E89-FD86BFA26B33}" type="pres">
      <dgm:prSet presAssocID="{62E7D26D-9AA7-4AE4-B0A5-6AAA9B5080CE}" presName="Name13" presStyleLbl="parChTrans1D2" presStyleIdx="3" presStyleCnt="22"/>
      <dgm:spPr/>
    </dgm:pt>
    <dgm:pt modelId="{BDE2FAD7-8828-485F-BB44-5EEE24CD2B9C}" type="pres">
      <dgm:prSet presAssocID="{96B90515-6BAF-41F4-A658-9BFFD974A276}" presName="childText" presStyleLbl="bgAcc1" presStyleIdx="3" presStyleCnt="22">
        <dgm:presLayoutVars>
          <dgm:bulletEnabled val="1"/>
        </dgm:presLayoutVars>
      </dgm:prSet>
      <dgm:spPr/>
    </dgm:pt>
    <dgm:pt modelId="{C80C0AB6-5F58-4DCF-AF3A-D181B4D78364}" type="pres">
      <dgm:prSet presAssocID="{D6327084-E015-4DDC-8978-A5921F1AB8E1}" presName="Name13" presStyleLbl="parChTrans1D2" presStyleIdx="4" presStyleCnt="22"/>
      <dgm:spPr/>
    </dgm:pt>
    <dgm:pt modelId="{FF0809C0-6D53-4607-8961-F5E38936B56D}" type="pres">
      <dgm:prSet presAssocID="{906E983C-57D2-4F64-AB21-17CBBBFA9A69}" presName="childText" presStyleLbl="bgAcc1" presStyleIdx="4" presStyleCnt="22">
        <dgm:presLayoutVars>
          <dgm:bulletEnabled val="1"/>
        </dgm:presLayoutVars>
      </dgm:prSet>
      <dgm:spPr/>
    </dgm:pt>
    <dgm:pt modelId="{193C9C8B-74ED-4E35-9846-33AAC4D6075D}" type="pres">
      <dgm:prSet presAssocID="{3191C134-482E-4732-B8BE-BB022CDB1A7D}" presName="Name13" presStyleLbl="parChTrans1D2" presStyleIdx="5" presStyleCnt="22"/>
      <dgm:spPr/>
    </dgm:pt>
    <dgm:pt modelId="{2BD17059-5517-47A1-95EF-23ABC8A516DC}" type="pres">
      <dgm:prSet presAssocID="{403BC737-56D5-4743-9E66-BF1D1C45E9BD}" presName="childText" presStyleLbl="bgAcc1" presStyleIdx="5" presStyleCnt="22">
        <dgm:presLayoutVars>
          <dgm:bulletEnabled val="1"/>
        </dgm:presLayoutVars>
      </dgm:prSet>
      <dgm:spPr/>
    </dgm:pt>
    <dgm:pt modelId="{26CD1ED0-B1A1-44E8-94F8-AAB9A9CE39E9}" type="pres">
      <dgm:prSet presAssocID="{1412A24F-3FF6-466B-A7DE-71D62F509E49}" presName="root" presStyleCnt="0"/>
      <dgm:spPr/>
    </dgm:pt>
    <dgm:pt modelId="{2FB06FB1-8F2E-48C6-ADFA-DD1F8BD80AD1}" type="pres">
      <dgm:prSet presAssocID="{1412A24F-3FF6-466B-A7DE-71D62F509E49}" presName="rootComposite" presStyleCnt="0"/>
      <dgm:spPr/>
    </dgm:pt>
    <dgm:pt modelId="{D32AEF1B-9143-4A81-84D7-B833C5C8F441}" type="pres">
      <dgm:prSet presAssocID="{1412A24F-3FF6-466B-A7DE-71D62F509E49}" presName="rootText" presStyleLbl="node1" presStyleIdx="1" presStyleCnt="6"/>
      <dgm:spPr/>
    </dgm:pt>
    <dgm:pt modelId="{7E0C3BBD-E308-4F9A-B962-2D9F00885119}" type="pres">
      <dgm:prSet presAssocID="{1412A24F-3FF6-466B-A7DE-71D62F509E49}" presName="rootConnector" presStyleLbl="node1" presStyleIdx="1" presStyleCnt="6"/>
      <dgm:spPr/>
    </dgm:pt>
    <dgm:pt modelId="{EF17977A-BB3E-4DE2-B2E7-59CB64AE9891}" type="pres">
      <dgm:prSet presAssocID="{1412A24F-3FF6-466B-A7DE-71D62F509E49}" presName="childShape" presStyleCnt="0"/>
      <dgm:spPr/>
    </dgm:pt>
    <dgm:pt modelId="{8D6D63DD-106A-4D88-AE0A-3365DD5CAD95}" type="pres">
      <dgm:prSet presAssocID="{2BE21CE1-AF7D-4B4D-AA29-3D9B845C6676}" presName="Name13" presStyleLbl="parChTrans1D2" presStyleIdx="6" presStyleCnt="22"/>
      <dgm:spPr/>
    </dgm:pt>
    <dgm:pt modelId="{135D709D-5EDC-42A0-B855-11CD0C429357}" type="pres">
      <dgm:prSet presAssocID="{F0B91FE0-A47B-45C6-9D55-89FCFBCEC55F}" presName="childText" presStyleLbl="bgAcc1" presStyleIdx="6" presStyleCnt="22">
        <dgm:presLayoutVars>
          <dgm:bulletEnabled val="1"/>
        </dgm:presLayoutVars>
      </dgm:prSet>
      <dgm:spPr/>
    </dgm:pt>
    <dgm:pt modelId="{8E1D5DC8-F7A0-4CF5-9BF1-1F7621F5F8BF}" type="pres">
      <dgm:prSet presAssocID="{A832ECD3-7D59-4E5D-A375-C9554DFACEBC}" presName="Name13" presStyleLbl="parChTrans1D2" presStyleIdx="7" presStyleCnt="22"/>
      <dgm:spPr/>
    </dgm:pt>
    <dgm:pt modelId="{8872BAEB-D64A-4DA2-9B66-A14F8EEB3635}" type="pres">
      <dgm:prSet presAssocID="{25D0275E-8CE4-41F3-B157-DCFFCE53E689}" presName="childText" presStyleLbl="bgAcc1" presStyleIdx="7" presStyleCnt="22">
        <dgm:presLayoutVars>
          <dgm:bulletEnabled val="1"/>
        </dgm:presLayoutVars>
      </dgm:prSet>
      <dgm:spPr/>
    </dgm:pt>
    <dgm:pt modelId="{5DBDF580-C098-4B60-A464-289D36A2E5D0}" type="pres">
      <dgm:prSet presAssocID="{B856E38B-9688-463B-96CF-2DC5A4DBC7B8}" presName="Name13" presStyleLbl="parChTrans1D2" presStyleIdx="8" presStyleCnt="22"/>
      <dgm:spPr/>
    </dgm:pt>
    <dgm:pt modelId="{6AB39FE2-4834-4489-8963-D217C56C42D8}" type="pres">
      <dgm:prSet presAssocID="{B23B70BA-4179-4E37-A457-979CCA84989C}" presName="childText" presStyleLbl="bgAcc1" presStyleIdx="8" presStyleCnt="22">
        <dgm:presLayoutVars>
          <dgm:bulletEnabled val="1"/>
        </dgm:presLayoutVars>
      </dgm:prSet>
      <dgm:spPr/>
    </dgm:pt>
    <dgm:pt modelId="{802C3596-C566-498E-A641-2C0477FBA64A}" type="pres">
      <dgm:prSet presAssocID="{F694EEF1-7213-4DBC-92D3-7B24E2564229}" presName="Name13" presStyleLbl="parChTrans1D2" presStyleIdx="9" presStyleCnt="22"/>
      <dgm:spPr/>
    </dgm:pt>
    <dgm:pt modelId="{B086C1F6-4561-4E19-A174-5DCAD8A0E1BE}" type="pres">
      <dgm:prSet presAssocID="{381CCB62-0075-48E5-BCE9-EA6A42905453}" presName="childText" presStyleLbl="bgAcc1" presStyleIdx="9" presStyleCnt="22">
        <dgm:presLayoutVars>
          <dgm:bulletEnabled val="1"/>
        </dgm:presLayoutVars>
      </dgm:prSet>
      <dgm:spPr/>
    </dgm:pt>
    <dgm:pt modelId="{C5A4D5A0-8CAA-4912-BCBC-7F8B290D8426}" type="pres">
      <dgm:prSet presAssocID="{3FC5622D-21C0-4F16-B6CA-E72EE9C9F351}" presName="Name13" presStyleLbl="parChTrans1D2" presStyleIdx="10" presStyleCnt="22"/>
      <dgm:spPr/>
    </dgm:pt>
    <dgm:pt modelId="{89D94F77-4188-4865-8D5D-100F7CD673E7}" type="pres">
      <dgm:prSet presAssocID="{635FFF17-0E59-43DF-899A-C714688819B3}" presName="childText" presStyleLbl="bgAcc1" presStyleIdx="10" presStyleCnt="22">
        <dgm:presLayoutVars>
          <dgm:bulletEnabled val="1"/>
        </dgm:presLayoutVars>
      </dgm:prSet>
      <dgm:spPr/>
    </dgm:pt>
    <dgm:pt modelId="{9B0779D4-13C2-4098-B946-263EB89D3E99}" type="pres">
      <dgm:prSet presAssocID="{5908458B-39A1-416D-9E2E-D0FAA228E36A}" presName="root" presStyleCnt="0"/>
      <dgm:spPr/>
    </dgm:pt>
    <dgm:pt modelId="{CE14FA95-9265-45B4-9CA1-4933800A1CE6}" type="pres">
      <dgm:prSet presAssocID="{5908458B-39A1-416D-9E2E-D0FAA228E36A}" presName="rootComposite" presStyleCnt="0"/>
      <dgm:spPr/>
    </dgm:pt>
    <dgm:pt modelId="{E93E24E5-6554-4571-AD7F-4510833130DB}" type="pres">
      <dgm:prSet presAssocID="{5908458B-39A1-416D-9E2E-D0FAA228E36A}" presName="rootText" presStyleLbl="node1" presStyleIdx="2" presStyleCnt="6"/>
      <dgm:spPr/>
    </dgm:pt>
    <dgm:pt modelId="{EAF107E9-98AD-470B-ABB1-ED89B2BE5D84}" type="pres">
      <dgm:prSet presAssocID="{5908458B-39A1-416D-9E2E-D0FAA228E36A}" presName="rootConnector" presStyleLbl="node1" presStyleIdx="2" presStyleCnt="6"/>
      <dgm:spPr/>
    </dgm:pt>
    <dgm:pt modelId="{C538817F-2C66-42E8-9138-343E36E08C66}" type="pres">
      <dgm:prSet presAssocID="{5908458B-39A1-416D-9E2E-D0FAA228E36A}" presName="childShape" presStyleCnt="0"/>
      <dgm:spPr/>
    </dgm:pt>
    <dgm:pt modelId="{6A143BCE-2932-4A6D-B959-08A72E9099A4}" type="pres">
      <dgm:prSet presAssocID="{D608FB67-2EF0-40C9-B3B0-C367B39CD7FC}" presName="Name13" presStyleLbl="parChTrans1D2" presStyleIdx="11" presStyleCnt="22"/>
      <dgm:spPr/>
    </dgm:pt>
    <dgm:pt modelId="{55EDB2EF-CCBC-4861-AB86-48EB91C492FE}" type="pres">
      <dgm:prSet presAssocID="{8C07C373-369E-46C1-8713-BB4E7AD976F7}" presName="childText" presStyleLbl="bgAcc1" presStyleIdx="11" presStyleCnt="22">
        <dgm:presLayoutVars>
          <dgm:bulletEnabled val="1"/>
        </dgm:presLayoutVars>
      </dgm:prSet>
      <dgm:spPr/>
    </dgm:pt>
    <dgm:pt modelId="{DB242786-01BC-48C9-BAC8-D1ACDAA20030}" type="pres">
      <dgm:prSet presAssocID="{415BCF03-E9F8-4228-9721-19A258A8EC8B}" presName="Name13" presStyleLbl="parChTrans1D2" presStyleIdx="12" presStyleCnt="22"/>
      <dgm:spPr/>
    </dgm:pt>
    <dgm:pt modelId="{B3DB76F5-C14E-443C-BC73-5A528D72237E}" type="pres">
      <dgm:prSet presAssocID="{5EB67164-2BCE-4263-A6D3-E8147E6B5286}" presName="childText" presStyleLbl="bgAcc1" presStyleIdx="12" presStyleCnt="22">
        <dgm:presLayoutVars>
          <dgm:bulletEnabled val="1"/>
        </dgm:presLayoutVars>
      </dgm:prSet>
      <dgm:spPr/>
    </dgm:pt>
    <dgm:pt modelId="{5FA6780A-0116-47F9-87BA-8DBFEBE79827}" type="pres">
      <dgm:prSet presAssocID="{73674C86-CE88-4E9F-82BE-DE4BEB0F4B7A}" presName="Name13" presStyleLbl="parChTrans1D2" presStyleIdx="13" presStyleCnt="22"/>
      <dgm:spPr/>
    </dgm:pt>
    <dgm:pt modelId="{2FD1C14A-8524-497E-9046-D01CB0F076AB}" type="pres">
      <dgm:prSet presAssocID="{296744AA-AAF3-45F5-A901-C878FD3CB35E}" presName="childText" presStyleLbl="bgAcc1" presStyleIdx="13" presStyleCnt="22">
        <dgm:presLayoutVars>
          <dgm:bulletEnabled val="1"/>
        </dgm:presLayoutVars>
      </dgm:prSet>
      <dgm:spPr/>
    </dgm:pt>
    <dgm:pt modelId="{6B01FD2B-0E0B-4079-9EEA-E8486C2798A8}" type="pres">
      <dgm:prSet presAssocID="{504975EA-BFD8-4F6E-A13A-54E4F6FB81D0}" presName="root" presStyleCnt="0"/>
      <dgm:spPr/>
    </dgm:pt>
    <dgm:pt modelId="{6E70276F-2523-4C75-9013-0B6C5294BC62}" type="pres">
      <dgm:prSet presAssocID="{504975EA-BFD8-4F6E-A13A-54E4F6FB81D0}" presName="rootComposite" presStyleCnt="0"/>
      <dgm:spPr/>
    </dgm:pt>
    <dgm:pt modelId="{0651E3C9-7779-4D06-BDC4-AF248C08F1CB}" type="pres">
      <dgm:prSet presAssocID="{504975EA-BFD8-4F6E-A13A-54E4F6FB81D0}" presName="rootText" presStyleLbl="node1" presStyleIdx="3" presStyleCnt="6"/>
      <dgm:spPr/>
    </dgm:pt>
    <dgm:pt modelId="{695E76A8-6CD8-4159-85E0-E3047974508A}" type="pres">
      <dgm:prSet presAssocID="{504975EA-BFD8-4F6E-A13A-54E4F6FB81D0}" presName="rootConnector" presStyleLbl="node1" presStyleIdx="3" presStyleCnt="6"/>
      <dgm:spPr/>
    </dgm:pt>
    <dgm:pt modelId="{76FDDDC8-E17F-4FC9-82D1-38A531F63F4B}" type="pres">
      <dgm:prSet presAssocID="{504975EA-BFD8-4F6E-A13A-54E4F6FB81D0}" presName="childShape" presStyleCnt="0"/>
      <dgm:spPr/>
    </dgm:pt>
    <dgm:pt modelId="{3896297B-9AB2-4635-8118-D5036BE6B9AC}" type="pres">
      <dgm:prSet presAssocID="{65BC7721-1006-4691-9EC7-8C4CBA1218D9}" presName="Name13" presStyleLbl="parChTrans1D2" presStyleIdx="14" presStyleCnt="22"/>
      <dgm:spPr/>
    </dgm:pt>
    <dgm:pt modelId="{115B105C-0054-40AD-B570-C67F27FEB615}" type="pres">
      <dgm:prSet presAssocID="{B874FC3D-8C3E-46E0-9FDE-FE1D85F56EAC}" presName="childText" presStyleLbl="bgAcc1" presStyleIdx="14" presStyleCnt="22">
        <dgm:presLayoutVars>
          <dgm:bulletEnabled val="1"/>
        </dgm:presLayoutVars>
      </dgm:prSet>
      <dgm:spPr/>
    </dgm:pt>
    <dgm:pt modelId="{3F55D2C1-3640-46DD-A5EB-39C6330C2567}" type="pres">
      <dgm:prSet presAssocID="{E316D530-3E01-4D4F-A4DF-44B3FBC6E5F1}" presName="Name13" presStyleLbl="parChTrans1D2" presStyleIdx="15" presStyleCnt="22"/>
      <dgm:spPr/>
    </dgm:pt>
    <dgm:pt modelId="{C01F1872-A8D4-426A-85EE-6E0BCFA66157}" type="pres">
      <dgm:prSet presAssocID="{1242F7CB-D8DF-4BA2-BC05-4614DA69D182}" presName="childText" presStyleLbl="bgAcc1" presStyleIdx="15" presStyleCnt="22">
        <dgm:presLayoutVars>
          <dgm:bulletEnabled val="1"/>
        </dgm:presLayoutVars>
      </dgm:prSet>
      <dgm:spPr/>
    </dgm:pt>
    <dgm:pt modelId="{CBFD3E29-8770-46A9-8570-2BA72DBBD981}" type="pres">
      <dgm:prSet presAssocID="{2B75094E-26FE-42F6-B303-EC6C60AC6F7B}" presName="Name13" presStyleLbl="parChTrans1D2" presStyleIdx="16" presStyleCnt="22"/>
      <dgm:spPr/>
    </dgm:pt>
    <dgm:pt modelId="{04D3D461-D5AA-4023-8E81-47783D2D51A8}" type="pres">
      <dgm:prSet presAssocID="{89CEF192-7C1A-446D-8CD1-637769BD069A}" presName="childText" presStyleLbl="bgAcc1" presStyleIdx="16" presStyleCnt="22">
        <dgm:presLayoutVars>
          <dgm:bulletEnabled val="1"/>
        </dgm:presLayoutVars>
      </dgm:prSet>
      <dgm:spPr/>
    </dgm:pt>
    <dgm:pt modelId="{9AB672C5-233F-42CA-A4C2-A2506801ECA2}" type="pres">
      <dgm:prSet presAssocID="{8723D7F1-6DD0-4E39-9A5C-487C07781B9F}" presName="Name13" presStyleLbl="parChTrans1D2" presStyleIdx="17" presStyleCnt="22"/>
      <dgm:spPr/>
    </dgm:pt>
    <dgm:pt modelId="{FCCF879B-5584-4237-84FC-FA2733D4C468}" type="pres">
      <dgm:prSet presAssocID="{006EEA80-0782-4AE0-B58C-E0439ABC0AAA}" presName="childText" presStyleLbl="bgAcc1" presStyleIdx="17" presStyleCnt="22">
        <dgm:presLayoutVars>
          <dgm:bulletEnabled val="1"/>
        </dgm:presLayoutVars>
      </dgm:prSet>
      <dgm:spPr/>
    </dgm:pt>
    <dgm:pt modelId="{B40370E5-6EF7-4158-BD61-A7F05C10C80C}" type="pres">
      <dgm:prSet presAssocID="{C4DF186B-3AD6-4FEF-BC04-1594DAE1523F}" presName="root" presStyleCnt="0"/>
      <dgm:spPr/>
    </dgm:pt>
    <dgm:pt modelId="{214AE95D-A5B1-4485-982E-E29C5A1E1760}" type="pres">
      <dgm:prSet presAssocID="{C4DF186B-3AD6-4FEF-BC04-1594DAE1523F}" presName="rootComposite" presStyleCnt="0"/>
      <dgm:spPr/>
    </dgm:pt>
    <dgm:pt modelId="{E2A6F58E-909D-4512-B308-2690FB2B2E13}" type="pres">
      <dgm:prSet presAssocID="{C4DF186B-3AD6-4FEF-BC04-1594DAE1523F}" presName="rootText" presStyleLbl="node1" presStyleIdx="4" presStyleCnt="6"/>
      <dgm:spPr/>
    </dgm:pt>
    <dgm:pt modelId="{C22843AE-AB76-4B28-BF8E-2E3C0BD1B953}" type="pres">
      <dgm:prSet presAssocID="{C4DF186B-3AD6-4FEF-BC04-1594DAE1523F}" presName="rootConnector" presStyleLbl="node1" presStyleIdx="4" presStyleCnt="6"/>
      <dgm:spPr/>
    </dgm:pt>
    <dgm:pt modelId="{846995BC-5042-46A4-BDCE-C5346C995417}" type="pres">
      <dgm:prSet presAssocID="{C4DF186B-3AD6-4FEF-BC04-1594DAE1523F}" presName="childShape" presStyleCnt="0"/>
      <dgm:spPr/>
    </dgm:pt>
    <dgm:pt modelId="{E32D7EE0-DBBA-4148-AECD-75527ED1293B}" type="pres">
      <dgm:prSet presAssocID="{A0731638-F692-448B-ABA7-36579FD46F96}" presName="Name13" presStyleLbl="parChTrans1D2" presStyleIdx="18" presStyleCnt="22"/>
      <dgm:spPr/>
    </dgm:pt>
    <dgm:pt modelId="{12947506-EAB3-4DAC-B9DE-414CED4CFD32}" type="pres">
      <dgm:prSet presAssocID="{1BD62D59-BFE2-4BB6-9932-6E692582E8E1}" presName="childText" presStyleLbl="bgAcc1" presStyleIdx="18" presStyleCnt="22">
        <dgm:presLayoutVars>
          <dgm:bulletEnabled val="1"/>
        </dgm:presLayoutVars>
      </dgm:prSet>
      <dgm:spPr/>
    </dgm:pt>
    <dgm:pt modelId="{5E2F5148-F27F-4128-AEA6-136BA487E38D}" type="pres">
      <dgm:prSet presAssocID="{4D30BB6B-899A-4725-98DF-22C5FC33EBA7}" presName="Name13" presStyleLbl="parChTrans1D2" presStyleIdx="19" presStyleCnt="22"/>
      <dgm:spPr/>
    </dgm:pt>
    <dgm:pt modelId="{7A4A7D45-DF5B-4F15-8CC4-36CF4024CE4A}" type="pres">
      <dgm:prSet presAssocID="{C04066BB-4747-4A4E-A596-94B4D9CD1BAC}" presName="childText" presStyleLbl="bgAcc1" presStyleIdx="19" presStyleCnt="22">
        <dgm:presLayoutVars>
          <dgm:bulletEnabled val="1"/>
        </dgm:presLayoutVars>
      </dgm:prSet>
      <dgm:spPr/>
    </dgm:pt>
    <dgm:pt modelId="{B4FBC771-245C-4ECA-A7BD-196558FDD64C}" type="pres">
      <dgm:prSet presAssocID="{DA76082F-0CD5-4E76-97EE-FA7C95664EA7}" presName="root" presStyleCnt="0"/>
      <dgm:spPr/>
    </dgm:pt>
    <dgm:pt modelId="{6B59CA9B-DAF0-4299-98F1-FFC3D499638C}" type="pres">
      <dgm:prSet presAssocID="{DA76082F-0CD5-4E76-97EE-FA7C95664EA7}" presName="rootComposite" presStyleCnt="0"/>
      <dgm:spPr/>
    </dgm:pt>
    <dgm:pt modelId="{89E66E2A-C29A-43B2-84F7-380C07B5D6D1}" type="pres">
      <dgm:prSet presAssocID="{DA76082F-0CD5-4E76-97EE-FA7C95664EA7}" presName="rootText" presStyleLbl="node1" presStyleIdx="5" presStyleCnt="6"/>
      <dgm:spPr/>
    </dgm:pt>
    <dgm:pt modelId="{E98CD2A7-B822-4DBA-8297-09870B8A74B1}" type="pres">
      <dgm:prSet presAssocID="{DA76082F-0CD5-4E76-97EE-FA7C95664EA7}" presName="rootConnector" presStyleLbl="node1" presStyleIdx="5" presStyleCnt="6"/>
      <dgm:spPr/>
    </dgm:pt>
    <dgm:pt modelId="{BC0710E3-B521-4EE8-9637-8B22D3E7C8AA}" type="pres">
      <dgm:prSet presAssocID="{DA76082F-0CD5-4E76-97EE-FA7C95664EA7}" presName="childShape" presStyleCnt="0"/>
      <dgm:spPr/>
    </dgm:pt>
    <dgm:pt modelId="{8210FBD0-1F5D-40D5-842E-913F633A4B61}" type="pres">
      <dgm:prSet presAssocID="{FFB425C3-F9E3-4B42-BC72-AB639B5ECF2E}" presName="Name13" presStyleLbl="parChTrans1D2" presStyleIdx="20" presStyleCnt="22"/>
      <dgm:spPr/>
    </dgm:pt>
    <dgm:pt modelId="{91FFB356-5BA1-48D1-A6CE-D6E763943D25}" type="pres">
      <dgm:prSet presAssocID="{20BF180C-B547-42B9-A2B6-81FA0B66CB74}" presName="childText" presStyleLbl="bgAcc1" presStyleIdx="20" presStyleCnt="22">
        <dgm:presLayoutVars>
          <dgm:bulletEnabled val="1"/>
        </dgm:presLayoutVars>
      </dgm:prSet>
      <dgm:spPr/>
    </dgm:pt>
    <dgm:pt modelId="{1F2CD4F2-8C81-400B-9FD5-069F6DDC94DE}" type="pres">
      <dgm:prSet presAssocID="{70B2D88F-877F-4A22-A639-FDEB743F66B2}" presName="Name13" presStyleLbl="parChTrans1D2" presStyleIdx="21" presStyleCnt="22"/>
      <dgm:spPr/>
    </dgm:pt>
    <dgm:pt modelId="{52C10968-8BAF-4E0B-96D9-ED0C5D6F9871}" type="pres">
      <dgm:prSet presAssocID="{8AC0FAEE-3B9C-4CC5-BC65-60695A050BB8}" presName="childText" presStyleLbl="bgAcc1" presStyleIdx="21" presStyleCnt="22">
        <dgm:presLayoutVars>
          <dgm:bulletEnabled val="1"/>
        </dgm:presLayoutVars>
      </dgm:prSet>
      <dgm:spPr/>
    </dgm:pt>
  </dgm:ptLst>
  <dgm:cxnLst>
    <dgm:cxn modelId="{233D4300-D61E-41E7-AB78-517DF0D6AB54}" type="presOf" srcId="{B23B70BA-4179-4E37-A457-979CCA84989C}" destId="{6AB39FE2-4834-4489-8963-D217C56C42D8}" srcOrd="0" destOrd="0" presId="urn:microsoft.com/office/officeart/2005/8/layout/hierarchy3"/>
    <dgm:cxn modelId="{9B3A0206-DEDE-4E0D-A421-0BFF4A94F1E2}" srcId="{1412A24F-3FF6-466B-A7DE-71D62F509E49}" destId="{635FFF17-0E59-43DF-899A-C714688819B3}" srcOrd="4" destOrd="0" parTransId="{3FC5622D-21C0-4F16-B6CA-E72EE9C9F351}" sibTransId="{19FE7731-4DE2-40F8-AA0E-4E2D8DA9234F}"/>
    <dgm:cxn modelId="{6A14CE0E-3C7B-48C5-9B54-6E0429FCEF14}" type="presOf" srcId="{FFB425C3-F9E3-4B42-BC72-AB639B5ECF2E}" destId="{8210FBD0-1F5D-40D5-842E-913F633A4B61}" srcOrd="0" destOrd="0" presId="urn:microsoft.com/office/officeart/2005/8/layout/hierarchy3"/>
    <dgm:cxn modelId="{C6886E11-93D6-49FA-8753-237364CB37BF}" srcId="{1412A24F-3FF6-466B-A7DE-71D62F509E49}" destId="{B23B70BA-4179-4E37-A457-979CCA84989C}" srcOrd="2" destOrd="0" parTransId="{B856E38B-9688-463B-96CF-2DC5A4DBC7B8}" sibTransId="{F32E08BB-C10C-4BF7-A2AC-6EF75662C6E6}"/>
    <dgm:cxn modelId="{BFD41912-1CE4-49E3-9BA9-EC6697C48A8F}" srcId="{D284CF6D-A128-4913-8004-DEA4C3ED3936}" destId="{C5B8B424-640E-4A4D-BFDB-8ED21A2D8D9F}" srcOrd="0" destOrd="0" parTransId="{60A2E6DA-83A3-4A1A-B551-0639C02FDC12}" sibTransId="{498D7385-29B3-404A-A344-99E57CAA9DC2}"/>
    <dgm:cxn modelId="{B8CE1D13-970D-43D6-A0D6-856B287148B4}" type="presOf" srcId="{7586E245-ECBD-4AAD-979A-09367B185ED6}" destId="{6D330834-84B1-4745-8AD1-49258C929F8D}" srcOrd="0" destOrd="0" presId="urn:microsoft.com/office/officeart/2005/8/layout/hierarchy3"/>
    <dgm:cxn modelId="{FC92BB1B-CD1B-41DA-8D2C-C13D0F5E4B0C}" type="presOf" srcId="{89CEF192-7C1A-446D-8CD1-637769BD069A}" destId="{04D3D461-D5AA-4023-8E81-47783D2D51A8}" srcOrd="0" destOrd="0" presId="urn:microsoft.com/office/officeart/2005/8/layout/hierarchy3"/>
    <dgm:cxn modelId="{F3AEB61F-49E7-435A-8793-1DCA0D1D05AA}" type="presOf" srcId="{8C07C373-369E-46C1-8713-BB4E7AD976F7}" destId="{55EDB2EF-CCBC-4861-AB86-48EB91C492FE}" srcOrd="0" destOrd="0" presId="urn:microsoft.com/office/officeart/2005/8/layout/hierarchy3"/>
    <dgm:cxn modelId="{6D063623-8A6C-4FA5-886A-3CF57063808D}" srcId="{C5B8B424-640E-4A4D-BFDB-8ED21A2D8D9F}" destId="{906E983C-57D2-4F64-AB21-17CBBBFA9A69}" srcOrd="4" destOrd="0" parTransId="{D6327084-E015-4DDC-8978-A5921F1AB8E1}" sibTransId="{523478EE-D4C1-4716-884F-DFF2C40FDBE7}"/>
    <dgm:cxn modelId="{42E42127-98D6-43D3-A4ED-D112E0122F7D}" type="presOf" srcId="{D608FB67-2EF0-40C9-B3B0-C367B39CD7FC}" destId="{6A143BCE-2932-4A6D-B959-08A72E9099A4}" srcOrd="0" destOrd="0" presId="urn:microsoft.com/office/officeart/2005/8/layout/hierarchy3"/>
    <dgm:cxn modelId="{4F1C0F2A-F50A-45B2-AC4C-5BAF7A1ACD1B}" type="presOf" srcId="{5908458B-39A1-416D-9E2E-D0FAA228E36A}" destId="{E93E24E5-6554-4571-AD7F-4510833130DB}" srcOrd="0" destOrd="0" presId="urn:microsoft.com/office/officeart/2005/8/layout/hierarchy3"/>
    <dgm:cxn modelId="{88AE0739-AE1C-4EB2-9431-234C2E37113B}" type="presOf" srcId="{F8F5667D-617D-456C-B3B1-FFC584924813}" destId="{A374F8BF-1074-4CAD-A408-FA22899ED13D}" srcOrd="0" destOrd="0" presId="urn:microsoft.com/office/officeart/2005/8/layout/hierarchy3"/>
    <dgm:cxn modelId="{4174603A-A225-45FF-83AE-1F40D50D0B13}" type="presOf" srcId="{8FEAD16A-BA5E-4A5D-91D5-30D89D00FB21}" destId="{E49951D1-5A3A-4202-B391-1824685F2368}" srcOrd="0" destOrd="0" presId="urn:microsoft.com/office/officeart/2005/8/layout/hierarchy3"/>
    <dgm:cxn modelId="{51B7723B-48E7-4195-BFDC-6B8380357A15}" srcId="{5908458B-39A1-416D-9E2E-D0FAA228E36A}" destId="{8C07C373-369E-46C1-8713-BB4E7AD976F7}" srcOrd="0" destOrd="0" parTransId="{D608FB67-2EF0-40C9-B3B0-C367B39CD7FC}" sibTransId="{753D6CAC-4BBC-41BA-B0FF-F3EF8EBCE3B3}"/>
    <dgm:cxn modelId="{66DCE33D-A556-49F7-A024-05C465771FC2}" type="presOf" srcId="{906E983C-57D2-4F64-AB21-17CBBBFA9A69}" destId="{FF0809C0-6D53-4607-8961-F5E38936B56D}" srcOrd="0" destOrd="0" presId="urn:microsoft.com/office/officeart/2005/8/layout/hierarchy3"/>
    <dgm:cxn modelId="{8B0C575B-7A4F-49AF-9BC3-A3963B1CFD83}" type="presOf" srcId="{C4DF186B-3AD6-4FEF-BC04-1594DAE1523F}" destId="{C22843AE-AB76-4B28-BF8E-2E3C0BD1B953}" srcOrd="1" destOrd="0" presId="urn:microsoft.com/office/officeart/2005/8/layout/hierarchy3"/>
    <dgm:cxn modelId="{8F7A175D-ACF8-47B5-ADFA-B4AE8504E605}" type="presOf" srcId="{65BC7721-1006-4691-9EC7-8C4CBA1218D9}" destId="{3896297B-9AB2-4635-8118-D5036BE6B9AC}" srcOrd="0" destOrd="0" presId="urn:microsoft.com/office/officeart/2005/8/layout/hierarchy3"/>
    <dgm:cxn modelId="{47A09D5D-E5D8-4B5A-9790-76CDD1AD0C28}" type="presOf" srcId="{62E7D26D-9AA7-4AE4-B0A5-6AAA9B5080CE}" destId="{7A759805-0592-4AC3-9E89-FD86BFA26B33}" srcOrd="0" destOrd="0" presId="urn:microsoft.com/office/officeart/2005/8/layout/hierarchy3"/>
    <dgm:cxn modelId="{27778E5F-018D-4FF0-A98E-0B2C150F59C1}" srcId="{1412A24F-3FF6-466B-A7DE-71D62F509E49}" destId="{F0B91FE0-A47B-45C6-9D55-89FCFBCEC55F}" srcOrd="0" destOrd="0" parTransId="{2BE21CE1-AF7D-4B4D-AA29-3D9B845C6676}" sibTransId="{907AC549-3387-4D4E-947F-4D10D5D4F99F}"/>
    <dgm:cxn modelId="{557B0861-405F-461F-AEF3-7D5D9D42A74E}" srcId="{D284CF6D-A128-4913-8004-DEA4C3ED3936}" destId="{504975EA-BFD8-4F6E-A13A-54E4F6FB81D0}" srcOrd="3" destOrd="0" parTransId="{841FD6AB-978C-4790-BBFF-8780F0166BC7}" sibTransId="{4E39F54C-81BE-416C-8CC7-E25A22C7A07B}"/>
    <dgm:cxn modelId="{5E39D561-EE7C-4976-BD80-91A44594EC52}" srcId="{504975EA-BFD8-4F6E-A13A-54E4F6FB81D0}" destId="{89CEF192-7C1A-446D-8CD1-637769BD069A}" srcOrd="2" destOrd="0" parTransId="{2B75094E-26FE-42F6-B303-EC6C60AC6F7B}" sibTransId="{E7BB94AE-3923-42F5-9271-75BB1BF7496C}"/>
    <dgm:cxn modelId="{65113A42-1317-4A3D-9E24-08DEE8877D13}" type="presOf" srcId="{A0731638-F692-448B-ABA7-36579FD46F96}" destId="{E32D7EE0-DBBA-4148-AECD-75527ED1293B}" srcOrd="0" destOrd="0" presId="urn:microsoft.com/office/officeart/2005/8/layout/hierarchy3"/>
    <dgm:cxn modelId="{1E891D65-77B9-43E8-A5AD-15AB827C7BC1}" type="presOf" srcId="{C5B8B424-640E-4A4D-BFDB-8ED21A2D8D9F}" destId="{CA4A3990-7636-4E56-BACC-7D73B5E631E6}" srcOrd="1" destOrd="0" presId="urn:microsoft.com/office/officeart/2005/8/layout/hierarchy3"/>
    <dgm:cxn modelId="{0CDA7866-E906-4280-AB36-5E0AF5307D51}" srcId="{C5B8B424-640E-4A4D-BFDB-8ED21A2D8D9F}" destId="{20F891EA-1D47-4E34-8409-86AC03326F22}" srcOrd="2" destOrd="0" parTransId="{8FEAD16A-BA5E-4A5D-91D5-30D89D00FB21}" sibTransId="{2CDC2934-5BE2-42EF-B641-B6C26D6BB34F}"/>
    <dgm:cxn modelId="{32C1DC46-EF92-48C7-B84E-1A6A7F1B84A9}" type="presOf" srcId="{96B90515-6BAF-41F4-A658-9BFFD974A276}" destId="{BDE2FAD7-8828-485F-BB44-5EEE24CD2B9C}" srcOrd="0" destOrd="0" presId="urn:microsoft.com/office/officeart/2005/8/layout/hierarchy3"/>
    <dgm:cxn modelId="{60FE7049-CC45-4DE7-992A-9BCDF5D26E9B}" type="presOf" srcId="{E316D530-3E01-4D4F-A4DF-44B3FBC6E5F1}" destId="{3F55D2C1-3640-46DD-A5EB-39C6330C2567}" srcOrd="0" destOrd="0" presId="urn:microsoft.com/office/officeart/2005/8/layout/hierarchy3"/>
    <dgm:cxn modelId="{4DBBC749-CDFC-407C-872C-BCAB6170F6CB}" type="presOf" srcId="{A832ECD3-7D59-4E5D-A375-C9554DFACEBC}" destId="{8E1D5DC8-F7A0-4CF5-9BF1-1F7621F5F8BF}" srcOrd="0" destOrd="0" presId="urn:microsoft.com/office/officeart/2005/8/layout/hierarchy3"/>
    <dgm:cxn modelId="{EFD7D44B-2AEC-4179-B11E-0DC25FD1728D}" srcId="{504975EA-BFD8-4F6E-A13A-54E4F6FB81D0}" destId="{1242F7CB-D8DF-4BA2-BC05-4614DA69D182}" srcOrd="1" destOrd="0" parTransId="{E316D530-3E01-4D4F-A4DF-44B3FBC6E5F1}" sibTransId="{D91EB402-381A-4761-B66C-D9869322DDE6}"/>
    <dgm:cxn modelId="{62AC6B4D-93EC-4304-A2DA-DBCBD4CF6BE2}" type="presOf" srcId="{20BF180C-B547-42B9-A2B6-81FA0B66CB74}" destId="{91FFB356-5BA1-48D1-A6CE-D6E763943D25}" srcOrd="0" destOrd="0" presId="urn:microsoft.com/office/officeart/2005/8/layout/hierarchy3"/>
    <dgm:cxn modelId="{C4DE984D-377E-456A-A7A7-7BC089DAD60D}" type="presOf" srcId="{5EB67164-2BCE-4263-A6D3-E8147E6B5286}" destId="{B3DB76F5-C14E-443C-BC73-5A528D72237E}" srcOrd="0" destOrd="0" presId="urn:microsoft.com/office/officeart/2005/8/layout/hierarchy3"/>
    <dgm:cxn modelId="{0973DC4D-8047-4857-B4A8-45CAB5EF0E5C}" srcId="{5908458B-39A1-416D-9E2E-D0FAA228E36A}" destId="{5EB67164-2BCE-4263-A6D3-E8147E6B5286}" srcOrd="1" destOrd="0" parTransId="{415BCF03-E9F8-4228-9721-19A258A8EC8B}" sibTransId="{0609F4F5-A10B-431A-9ED2-CAED08D5F126}"/>
    <dgm:cxn modelId="{D730E14E-7D76-4711-ABCC-7F489EC0E805}" type="presOf" srcId="{8AC0FAEE-3B9C-4CC5-BC65-60695A050BB8}" destId="{52C10968-8BAF-4E0B-96D9-ED0C5D6F9871}" srcOrd="0" destOrd="0" presId="urn:microsoft.com/office/officeart/2005/8/layout/hierarchy3"/>
    <dgm:cxn modelId="{B42A1050-708C-4C85-936D-4FF5EE85E54A}" type="presOf" srcId="{DA76082F-0CD5-4E76-97EE-FA7C95664EA7}" destId="{E98CD2A7-B822-4DBA-8297-09870B8A74B1}" srcOrd="1" destOrd="0" presId="urn:microsoft.com/office/officeart/2005/8/layout/hierarchy3"/>
    <dgm:cxn modelId="{84C00451-7C9D-49EE-A138-EB848DC355FA}" type="presOf" srcId="{B856E38B-9688-463B-96CF-2DC5A4DBC7B8}" destId="{5DBDF580-C098-4B60-A464-289D36A2E5D0}" srcOrd="0" destOrd="0" presId="urn:microsoft.com/office/officeart/2005/8/layout/hierarchy3"/>
    <dgm:cxn modelId="{9AC34852-945F-4FC6-A4D4-3B5FB1953310}" srcId="{5908458B-39A1-416D-9E2E-D0FAA228E36A}" destId="{296744AA-AAF3-45F5-A901-C878FD3CB35E}" srcOrd="2" destOrd="0" parTransId="{73674C86-CE88-4E9F-82BE-DE4BEB0F4B7A}" sibTransId="{A47DAD37-7C94-4592-942A-7DD36B37417E}"/>
    <dgm:cxn modelId="{27104373-2670-4445-A2AB-B3F4AA8E1673}" type="presOf" srcId="{4D30BB6B-899A-4725-98DF-22C5FC33EBA7}" destId="{5E2F5148-F27F-4128-AEA6-136BA487E38D}" srcOrd="0" destOrd="0" presId="urn:microsoft.com/office/officeart/2005/8/layout/hierarchy3"/>
    <dgm:cxn modelId="{51C7DA75-8AAE-41BC-84C3-F62BA88CC312}" srcId="{504975EA-BFD8-4F6E-A13A-54E4F6FB81D0}" destId="{B874FC3D-8C3E-46E0-9FDE-FE1D85F56EAC}" srcOrd="0" destOrd="0" parTransId="{65BC7721-1006-4691-9EC7-8C4CBA1218D9}" sibTransId="{03720E26-BBD9-45DC-BF55-C09C47122376}"/>
    <dgm:cxn modelId="{5A3D3C77-64FE-44FF-B116-0D988A5DBF80}" srcId="{1412A24F-3FF6-466B-A7DE-71D62F509E49}" destId="{381CCB62-0075-48E5-BCE9-EA6A42905453}" srcOrd="3" destOrd="0" parTransId="{F694EEF1-7213-4DBC-92D3-7B24E2564229}" sibTransId="{0C6881F2-2592-408F-A67F-1CEB146CF7A4}"/>
    <dgm:cxn modelId="{1E82EF7C-7E65-4643-97A3-8FC1D2BE1183}" srcId="{C4DF186B-3AD6-4FEF-BC04-1594DAE1523F}" destId="{1BD62D59-BFE2-4BB6-9932-6E692582E8E1}" srcOrd="0" destOrd="0" parTransId="{A0731638-F692-448B-ABA7-36579FD46F96}" sibTransId="{7BD96D75-E2DA-4DDB-918F-0F86A7E12C1B}"/>
    <dgm:cxn modelId="{149DCF80-0722-4834-A988-A5826A4B997B}" type="presOf" srcId="{2BE21CE1-AF7D-4B4D-AA29-3D9B845C6676}" destId="{8D6D63DD-106A-4D88-AE0A-3365DD5CAD95}" srcOrd="0" destOrd="0" presId="urn:microsoft.com/office/officeart/2005/8/layout/hierarchy3"/>
    <dgm:cxn modelId="{429CDF80-35D0-4A50-AF49-30D6BF12AA3E}" type="presOf" srcId="{73674C86-CE88-4E9F-82BE-DE4BEB0F4B7A}" destId="{5FA6780A-0116-47F9-87BA-8DBFEBE79827}" srcOrd="0" destOrd="0" presId="urn:microsoft.com/office/officeart/2005/8/layout/hierarchy3"/>
    <dgm:cxn modelId="{38996284-372C-4888-82DD-07F84DEA6BA1}" type="presOf" srcId="{F694EEF1-7213-4DBC-92D3-7B24E2564229}" destId="{802C3596-C566-498E-A641-2C0477FBA64A}" srcOrd="0" destOrd="0" presId="urn:microsoft.com/office/officeart/2005/8/layout/hierarchy3"/>
    <dgm:cxn modelId="{39C6CC8A-911E-4925-9F4D-A7E1C6A94C72}" type="presOf" srcId="{006EEA80-0782-4AE0-B58C-E0439ABC0AAA}" destId="{FCCF879B-5584-4237-84FC-FA2733D4C468}" srcOrd="0" destOrd="0" presId="urn:microsoft.com/office/officeart/2005/8/layout/hierarchy3"/>
    <dgm:cxn modelId="{1614438C-C1BB-439F-BCD7-0CB766E939D5}" srcId="{C4DF186B-3AD6-4FEF-BC04-1594DAE1523F}" destId="{C04066BB-4747-4A4E-A596-94B4D9CD1BAC}" srcOrd="1" destOrd="0" parTransId="{4D30BB6B-899A-4725-98DF-22C5FC33EBA7}" sibTransId="{EF537879-59C8-4C79-9786-E671500609CD}"/>
    <dgm:cxn modelId="{7886498E-EF33-46E3-AD4F-DAEF746A47BE}" type="presOf" srcId="{381CCB62-0075-48E5-BCE9-EA6A42905453}" destId="{B086C1F6-4561-4E19-A174-5DCAD8A0E1BE}" srcOrd="0" destOrd="0" presId="urn:microsoft.com/office/officeart/2005/8/layout/hierarchy3"/>
    <dgm:cxn modelId="{0E6CC695-6D53-41CF-A00F-2A9C36C73DE5}" srcId="{D284CF6D-A128-4913-8004-DEA4C3ED3936}" destId="{1412A24F-3FF6-466B-A7DE-71D62F509E49}" srcOrd="1" destOrd="0" parTransId="{089F1C3B-0E2B-4AFA-B981-0B2EE7B029B4}" sibTransId="{E39ACCB9-4F4D-4EE1-82B3-B1FEFC86525C}"/>
    <dgm:cxn modelId="{38D51C97-8926-4B2A-8878-8B77E3195DA6}" type="presOf" srcId="{1242F7CB-D8DF-4BA2-BC05-4614DA69D182}" destId="{C01F1872-A8D4-426A-85EE-6E0BCFA66157}" srcOrd="0" destOrd="0" presId="urn:microsoft.com/office/officeart/2005/8/layout/hierarchy3"/>
    <dgm:cxn modelId="{5DD4389A-651A-48C7-9494-135F6DDC153E}" type="presOf" srcId="{1BD62D59-BFE2-4BB6-9932-6E692582E8E1}" destId="{12947506-EAB3-4DAC-B9DE-414CED4CFD32}" srcOrd="0" destOrd="0" presId="urn:microsoft.com/office/officeart/2005/8/layout/hierarchy3"/>
    <dgm:cxn modelId="{8E7C379E-D6FE-4D02-8231-8DB66D348704}" type="presOf" srcId="{5A0875D2-CACC-45C4-96D0-9A2DB8AD5B5D}" destId="{066ECE7F-A401-4DB5-B872-F2930999044B}" srcOrd="0" destOrd="0" presId="urn:microsoft.com/office/officeart/2005/8/layout/hierarchy3"/>
    <dgm:cxn modelId="{7BC57CA0-D79C-4029-BAD6-1C03B5BD1532}" type="presOf" srcId="{C3EEC1E8-E94D-47F4-93F9-F138F903B3A9}" destId="{42C706A3-8CF6-4308-9303-6CCF3434D2AA}" srcOrd="0" destOrd="0" presId="urn:microsoft.com/office/officeart/2005/8/layout/hierarchy3"/>
    <dgm:cxn modelId="{B8BC53A3-A827-426E-A17E-8EF142B551D2}" srcId="{C5B8B424-640E-4A4D-BFDB-8ED21A2D8D9F}" destId="{96B90515-6BAF-41F4-A658-9BFFD974A276}" srcOrd="3" destOrd="0" parTransId="{62E7D26D-9AA7-4AE4-B0A5-6AAA9B5080CE}" sibTransId="{909A5E21-9E22-45F9-92F6-1B993654B08A}"/>
    <dgm:cxn modelId="{6905D7A5-B916-4EE5-8BE2-28277DBBEA54}" type="presOf" srcId="{5908458B-39A1-416D-9E2E-D0FAA228E36A}" destId="{EAF107E9-98AD-470B-ABB1-ED89B2BE5D84}" srcOrd="1" destOrd="0" presId="urn:microsoft.com/office/officeart/2005/8/layout/hierarchy3"/>
    <dgm:cxn modelId="{71A04FAA-CFCD-4D2D-86F6-031A605B2DC3}" type="presOf" srcId="{296744AA-AAF3-45F5-A901-C878FD3CB35E}" destId="{2FD1C14A-8524-497E-9046-D01CB0F076AB}" srcOrd="0" destOrd="0" presId="urn:microsoft.com/office/officeart/2005/8/layout/hierarchy3"/>
    <dgm:cxn modelId="{77B822B1-EA25-4C8F-AD29-E16ADD1249A2}" srcId="{D284CF6D-A128-4913-8004-DEA4C3ED3936}" destId="{C4DF186B-3AD6-4FEF-BC04-1594DAE1523F}" srcOrd="4" destOrd="0" parTransId="{9997EF36-F7D0-48FE-AD86-7660A1A2F491}" sibTransId="{DBE84CFA-C640-4DCB-B930-92084CE9CA52}"/>
    <dgm:cxn modelId="{A8C842B1-5899-4950-A8C1-E651B61171A0}" type="presOf" srcId="{1412A24F-3FF6-466B-A7DE-71D62F509E49}" destId="{7E0C3BBD-E308-4F9A-B962-2D9F00885119}" srcOrd="1" destOrd="0" presId="urn:microsoft.com/office/officeart/2005/8/layout/hierarchy3"/>
    <dgm:cxn modelId="{B3A7B8B1-08BA-4A51-8173-FD7E934F2CC1}" type="presOf" srcId="{70B2D88F-877F-4A22-A639-FDEB743F66B2}" destId="{1F2CD4F2-8C81-400B-9FD5-069F6DDC94DE}" srcOrd="0" destOrd="0" presId="urn:microsoft.com/office/officeart/2005/8/layout/hierarchy3"/>
    <dgm:cxn modelId="{6DDEC5B7-EB82-4D45-96FE-F6D20B55C0DC}" type="presOf" srcId="{D6327084-E015-4DDC-8978-A5921F1AB8E1}" destId="{C80C0AB6-5F58-4DCF-AF3A-D181B4D78364}" srcOrd="0" destOrd="0" presId="urn:microsoft.com/office/officeart/2005/8/layout/hierarchy3"/>
    <dgm:cxn modelId="{0AA6FDBA-8DB8-43C6-A487-CF1A1FECDFD7}" srcId="{C5B8B424-640E-4A4D-BFDB-8ED21A2D8D9F}" destId="{403BC737-56D5-4743-9E66-BF1D1C45E9BD}" srcOrd="5" destOrd="0" parTransId="{3191C134-482E-4732-B8BE-BB022CDB1A7D}" sibTransId="{4602BEDE-A60D-4E9E-9F3A-641D18AE334B}"/>
    <dgm:cxn modelId="{13B8C0BF-0347-4BE7-A942-002D6C00DAD4}" type="presOf" srcId="{2B75094E-26FE-42F6-B303-EC6C60AC6F7B}" destId="{CBFD3E29-8770-46A9-8570-2BA72DBBD981}" srcOrd="0" destOrd="0" presId="urn:microsoft.com/office/officeart/2005/8/layout/hierarchy3"/>
    <dgm:cxn modelId="{5088FFC5-4FBC-4E69-8505-11E31005219E}" type="presOf" srcId="{B874FC3D-8C3E-46E0-9FDE-FE1D85F56EAC}" destId="{115B105C-0054-40AD-B570-C67F27FEB615}" srcOrd="0" destOrd="0" presId="urn:microsoft.com/office/officeart/2005/8/layout/hierarchy3"/>
    <dgm:cxn modelId="{2BC47DCB-38D5-4DED-B0E2-765555EB9259}" type="presOf" srcId="{504975EA-BFD8-4F6E-A13A-54E4F6FB81D0}" destId="{695E76A8-6CD8-4159-85E0-E3047974508A}" srcOrd="1" destOrd="0" presId="urn:microsoft.com/office/officeart/2005/8/layout/hierarchy3"/>
    <dgm:cxn modelId="{5D0F74CE-B37B-4F22-98C6-51DE8FB6326E}" type="presOf" srcId="{F0B91FE0-A47B-45C6-9D55-89FCFBCEC55F}" destId="{135D709D-5EDC-42A0-B855-11CD0C429357}" srcOrd="0" destOrd="0" presId="urn:microsoft.com/office/officeart/2005/8/layout/hierarchy3"/>
    <dgm:cxn modelId="{46899ACE-2C22-4A79-A2C4-3B903DA3B421}" srcId="{1412A24F-3FF6-466B-A7DE-71D62F509E49}" destId="{25D0275E-8CE4-41F3-B157-DCFFCE53E689}" srcOrd="1" destOrd="0" parTransId="{A832ECD3-7D59-4E5D-A375-C9554DFACEBC}" sibTransId="{3038B75B-AB69-4B07-87DD-B599BBD22B82}"/>
    <dgm:cxn modelId="{8FD54ED3-CD20-4420-A336-7315C5B57D01}" type="presOf" srcId="{403BC737-56D5-4743-9E66-BF1D1C45E9BD}" destId="{2BD17059-5517-47A1-95EF-23ABC8A516DC}" srcOrd="0" destOrd="0" presId="urn:microsoft.com/office/officeart/2005/8/layout/hierarchy3"/>
    <dgm:cxn modelId="{FE995AD5-EDC7-4ED2-B367-35A0C7126CC1}" srcId="{C5B8B424-640E-4A4D-BFDB-8ED21A2D8D9F}" destId="{C3EEC1E8-E94D-47F4-93F9-F138F903B3A9}" srcOrd="0" destOrd="0" parTransId="{7586E245-ECBD-4AAD-979A-09367B185ED6}" sibTransId="{F0C67CAC-14DC-4541-BD89-D3C17F99A62A}"/>
    <dgm:cxn modelId="{D9FB5AD5-36E9-4B83-8841-1EA00FEDD9CE}" type="presOf" srcId="{C4DF186B-3AD6-4FEF-BC04-1594DAE1523F}" destId="{E2A6F58E-909D-4512-B308-2690FB2B2E13}" srcOrd="0" destOrd="0" presId="urn:microsoft.com/office/officeart/2005/8/layout/hierarchy3"/>
    <dgm:cxn modelId="{A434D6D6-6B8D-4949-96EA-1F2BA9CC2C26}" srcId="{D284CF6D-A128-4913-8004-DEA4C3ED3936}" destId="{5908458B-39A1-416D-9E2E-D0FAA228E36A}" srcOrd="2" destOrd="0" parTransId="{F4D6051F-2BF6-4570-BD66-D60B1D6D42E4}" sibTransId="{FF052050-C33E-4CDA-AED2-615CB59F5036}"/>
    <dgm:cxn modelId="{24C595D9-38B8-401B-B5BD-DF17D73A80AC}" srcId="{504975EA-BFD8-4F6E-A13A-54E4F6FB81D0}" destId="{006EEA80-0782-4AE0-B58C-E0439ABC0AAA}" srcOrd="3" destOrd="0" parTransId="{8723D7F1-6DD0-4E39-9A5C-487C07781B9F}" sibTransId="{2987457C-5C94-4C5D-9F99-2CCA85D0590A}"/>
    <dgm:cxn modelId="{54B93CDB-6CE4-46A1-9D15-67B7688BBDC1}" srcId="{D284CF6D-A128-4913-8004-DEA4C3ED3936}" destId="{DA76082F-0CD5-4E76-97EE-FA7C95664EA7}" srcOrd="5" destOrd="0" parTransId="{7F69EF27-F25E-4449-AE8D-D9C54EE7ED1D}" sibTransId="{D7E59E43-0E46-4B39-9386-4E836EC5758E}"/>
    <dgm:cxn modelId="{FBC215DD-F6D5-47CE-A86A-B9AC747B2CCF}" srcId="{DA76082F-0CD5-4E76-97EE-FA7C95664EA7}" destId="{20BF180C-B547-42B9-A2B6-81FA0B66CB74}" srcOrd="0" destOrd="0" parTransId="{FFB425C3-F9E3-4B42-BC72-AB639B5ECF2E}" sibTransId="{16C0C420-079E-439E-960F-464CD96B920A}"/>
    <dgm:cxn modelId="{70394DE1-A478-4A8C-B382-0D9089F09057}" type="presOf" srcId="{DA76082F-0CD5-4E76-97EE-FA7C95664EA7}" destId="{89E66E2A-C29A-43B2-84F7-380C07B5D6D1}" srcOrd="0" destOrd="0" presId="urn:microsoft.com/office/officeart/2005/8/layout/hierarchy3"/>
    <dgm:cxn modelId="{3EB785E2-43B3-4507-9FDE-912A72730AC8}" srcId="{DA76082F-0CD5-4E76-97EE-FA7C95664EA7}" destId="{8AC0FAEE-3B9C-4CC5-BC65-60695A050BB8}" srcOrd="1" destOrd="0" parTransId="{70B2D88F-877F-4A22-A639-FDEB743F66B2}" sibTransId="{323CE093-0D36-4D3F-981B-2598E871AF29}"/>
    <dgm:cxn modelId="{A7F5C0E2-33AC-4F7D-B8FE-5F3531CD2233}" type="presOf" srcId="{20F891EA-1D47-4E34-8409-86AC03326F22}" destId="{0E4D4EE8-2272-434C-8138-EA910763E4CB}" srcOrd="0" destOrd="0" presId="urn:microsoft.com/office/officeart/2005/8/layout/hierarchy3"/>
    <dgm:cxn modelId="{7B07AFE5-73E4-4411-9C67-EAB911223A51}" type="presOf" srcId="{C5B8B424-640E-4A4D-BFDB-8ED21A2D8D9F}" destId="{C3EACAFA-ADC8-461F-A18F-C98D9D204288}" srcOrd="0" destOrd="0" presId="urn:microsoft.com/office/officeart/2005/8/layout/hierarchy3"/>
    <dgm:cxn modelId="{CE1366E7-962E-4F01-8B0C-7943092CF577}" type="presOf" srcId="{C04066BB-4747-4A4E-A596-94B4D9CD1BAC}" destId="{7A4A7D45-DF5B-4F15-8CC4-36CF4024CE4A}" srcOrd="0" destOrd="0" presId="urn:microsoft.com/office/officeart/2005/8/layout/hierarchy3"/>
    <dgm:cxn modelId="{DD3ACEE7-61C7-464A-83B9-48318B1D9FFA}" type="presOf" srcId="{504975EA-BFD8-4F6E-A13A-54E4F6FB81D0}" destId="{0651E3C9-7779-4D06-BDC4-AF248C08F1CB}" srcOrd="0" destOrd="0" presId="urn:microsoft.com/office/officeart/2005/8/layout/hierarchy3"/>
    <dgm:cxn modelId="{F9D13DE8-7F38-4EBF-BB26-FD11B513B8DA}" type="presOf" srcId="{3191C134-482E-4732-B8BE-BB022CDB1A7D}" destId="{193C9C8B-74ED-4E35-9846-33AAC4D6075D}" srcOrd="0" destOrd="0" presId="urn:microsoft.com/office/officeart/2005/8/layout/hierarchy3"/>
    <dgm:cxn modelId="{1755EEEE-4582-4067-AE04-165EA1858B82}" type="presOf" srcId="{8723D7F1-6DD0-4E39-9A5C-487C07781B9F}" destId="{9AB672C5-233F-42CA-A4C2-A2506801ECA2}" srcOrd="0" destOrd="0" presId="urn:microsoft.com/office/officeart/2005/8/layout/hierarchy3"/>
    <dgm:cxn modelId="{989655EF-75CA-4B24-AD50-F3427AAD9141}" type="presOf" srcId="{25D0275E-8CE4-41F3-B157-DCFFCE53E689}" destId="{8872BAEB-D64A-4DA2-9B66-A14F8EEB3635}" srcOrd="0" destOrd="0" presId="urn:microsoft.com/office/officeart/2005/8/layout/hierarchy3"/>
    <dgm:cxn modelId="{6DA10CF2-C990-4D60-BCE5-4B47C3D82979}" type="presOf" srcId="{1412A24F-3FF6-466B-A7DE-71D62F509E49}" destId="{D32AEF1B-9143-4A81-84D7-B833C5C8F441}" srcOrd="0" destOrd="0" presId="urn:microsoft.com/office/officeart/2005/8/layout/hierarchy3"/>
    <dgm:cxn modelId="{51D401F3-40AF-4B26-BB75-8178B310E924}" type="presOf" srcId="{D284CF6D-A128-4913-8004-DEA4C3ED3936}" destId="{11DF7536-A974-446B-ABAD-C1EA49B7B80A}" srcOrd="0" destOrd="0" presId="urn:microsoft.com/office/officeart/2005/8/layout/hierarchy3"/>
    <dgm:cxn modelId="{A1B612F7-7870-4561-92BF-2B5B7FEFA3B8}" type="presOf" srcId="{415BCF03-E9F8-4228-9721-19A258A8EC8B}" destId="{DB242786-01BC-48C9-BAC8-D1ACDAA20030}" srcOrd="0" destOrd="0" presId="urn:microsoft.com/office/officeart/2005/8/layout/hierarchy3"/>
    <dgm:cxn modelId="{2E6CEDF7-7A10-4EC5-ACE0-ADDEAD4E93F5}" type="presOf" srcId="{3FC5622D-21C0-4F16-B6CA-E72EE9C9F351}" destId="{C5A4D5A0-8CAA-4912-BCBC-7F8B290D8426}" srcOrd="0" destOrd="0" presId="urn:microsoft.com/office/officeart/2005/8/layout/hierarchy3"/>
    <dgm:cxn modelId="{F8A4DEF8-3374-4B45-8009-16C8F68FFEB1}" srcId="{C5B8B424-640E-4A4D-BFDB-8ED21A2D8D9F}" destId="{F8F5667D-617D-456C-B3B1-FFC584924813}" srcOrd="1" destOrd="0" parTransId="{5A0875D2-CACC-45C4-96D0-9A2DB8AD5B5D}" sibTransId="{E44C64EA-518A-4EEE-AEFD-48CAF9FE7A77}"/>
    <dgm:cxn modelId="{16ED96FE-96E2-457E-B464-E67E4802F982}" type="presOf" srcId="{635FFF17-0E59-43DF-899A-C714688819B3}" destId="{89D94F77-4188-4865-8D5D-100F7CD673E7}" srcOrd="0" destOrd="0" presId="urn:microsoft.com/office/officeart/2005/8/layout/hierarchy3"/>
    <dgm:cxn modelId="{AA9D4FE3-944D-4418-93CD-5C9988644A01}" type="presParOf" srcId="{11DF7536-A974-446B-ABAD-C1EA49B7B80A}" destId="{CA56A0C1-DEAC-4358-9563-0BE21F777257}" srcOrd="0" destOrd="0" presId="urn:microsoft.com/office/officeart/2005/8/layout/hierarchy3"/>
    <dgm:cxn modelId="{E060676C-9188-489A-B513-5213EE9099E3}" type="presParOf" srcId="{CA56A0C1-DEAC-4358-9563-0BE21F777257}" destId="{62835A4F-7858-422A-BB1E-931CE88386C2}" srcOrd="0" destOrd="0" presId="urn:microsoft.com/office/officeart/2005/8/layout/hierarchy3"/>
    <dgm:cxn modelId="{483AEEAA-8EB4-4F9D-A48B-B16AC6F59B21}" type="presParOf" srcId="{62835A4F-7858-422A-BB1E-931CE88386C2}" destId="{C3EACAFA-ADC8-461F-A18F-C98D9D204288}" srcOrd="0" destOrd="0" presId="urn:microsoft.com/office/officeart/2005/8/layout/hierarchy3"/>
    <dgm:cxn modelId="{44AC0A4E-A12F-4B56-B718-A4CF6CE1C3C0}" type="presParOf" srcId="{62835A4F-7858-422A-BB1E-931CE88386C2}" destId="{CA4A3990-7636-4E56-BACC-7D73B5E631E6}" srcOrd="1" destOrd="0" presId="urn:microsoft.com/office/officeart/2005/8/layout/hierarchy3"/>
    <dgm:cxn modelId="{ACC25A46-A8E1-4600-9D07-BEFE46BB079A}" type="presParOf" srcId="{CA56A0C1-DEAC-4358-9563-0BE21F777257}" destId="{1144B972-0F90-4ED4-B68F-4D5E6E53D165}" srcOrd="1" destOrd="0" presId="urn:microsoft.com/office/officeart/2005/8/layout/hierarchy3"/>
    <dgm:cxn modelId="{43EAE94F-C407-4CAB-8C6A-A9A146C35970}" type="presParOf" srcId="{1144B972-0F90-4ED4-B68F-4D5E6E53D165}" destId="{6D330834-84B1-4745-8AD1-49258C929F8D}" srcOrd="0" destOrd="0" presId="urn:microsoft.com/office/officeart/2005/8/layout/hierarchy3"/>
    <dgm:cxn modelId="{D9D06934-CE6B-4C81-A5F5-C4C9F4B9ABE0}" type="presParOf" srcId="{1144B972-0F90-4ED4-B68F-4D5E6E53D165}" destId="{42C706A3-8CF6-4308-9303-6CCF3434D2AA}" srcOrd="1" destOrd="0" presId="urn:microsoft.com/office/officeart/2005/8/layout/hierarchy3"/>
    <dgm:cxn modelId="{BE4A13C4-8448-4AD5-98F6-B90677FD09DF}" type="presParOf" srcId="{1144B972-0F90-4ED4-B68F-4D5E6E53D165}" destId="{066ECE7F-A401-4DB5-B872-F2930999044B}" srcOrd="2" destOrd="0" presId="urn:microsoft.com/office/officeart/2005/8/layout/hierarchy3"/>
    <dgm:cxn modelId="{C542D6C5-A72F-4839-9327-42F6F6F8257C}" type="presParOf" srcId="{1144B972-0F90-4ED4-B68F-4D5E6E53D165}" destId="{A374F8BF-1074-4CAD-A408-FA22899ED13D}" srcOrd="3" destOrd="0" presId="urn:microsoft.com/office/officeart/2005/8/layout/hierarchy3"/>
    <dgm:cxn modelId="{BEFCD35A-9D74-4045-B755-7EEDC032ACA3}" type="presParOf" srcId="{1144B972-0F90-4ED4-B68F-4D5E6E53D165}" destId="{E49951D1-5A3A-4202-B391-1824685F2368}" srcOrd="4" destOrd="0" presId="urn:microsoft.com/office/officeart/2005/8/layout/hierarchy3"/>
    <dgm:cxn modelId="{A7CB47EB-E964-405A-88AD-6E22DCB94CD0}" type="presParOf" srcId="{1144B972-0F90-4ED4-B68F-4D5E6E53D165}" destId="{0E4D4EE8-2272-434C-8138-EA910763E4CB}" srcOrd="5" destOrd="0" presId="urn:microsoft.com/office/officeart/2005/8/layout/hierarchy3"/>
    <dgm:cxn modelId="{4FEDDEF2-8981-4244-9CC3-45AB9F41A892}" type="presParOf" srcId="{1144B972-0F90-4ED4-B68F-4D5E6E53D165}" destId="{7A759805-0592-4AC3-9E89-FD86BFA26B33}" srcOrd="6" destOrd="0" presId="urn:microsoft.com/office/officeart/2005/8/layout/hierarchy3"/>
    <dgm:cxn modelId="{C51D2D3F-54EB-45E3-AF4A-879B40C38488}" type="presParOf" srcId="{1144B972-0F90-4ED4-B68F-4D5E6E53D165}" destId="{BDE2FAD7-8828-485F-BB44-5EEE24CD2B9C}" srcOrd="7" destOrd="0" presId="urn:microsoft.com/office/officeart/2005/8/layout/hierarchy3"/>
    <dgm:cxn modelId="{809D7942-92B7-4EA5-9728-CBF97169B034}" type="presParOf" srcId="{1144B972-0F90-4ED4-B68F-4D5E6E53D165}" destId="{C80C0AB6-5F58-4DCF-AF3A-D181B4D78364}" srcOrd="8" destOrd="0" presId="urn:microsoft.com/office/officeart/2005/8/layout/hierarchy3"/>
    <dgm:cxn modelId="{37233BB2-50F2-4640-A1D9-5C888DA53103}" type="presParOf" srcId="{1144B972-0F90-4ED4-B68F-4D5E6E53D165}" destId="{FF0809C0-6D53-4607-8961-F5E38936B56D}" srcOrd="9" destOrd="0" presId="urn:microsoft.com/office/officeart/2005/8/layout/hierarchy3"/>
    <dgm:cxn modelId="{3A5AF354-A8B9-4ECD-95C3-70BFF14C897F}" type="presParOf" srcId="{1144B972-0F90-4ED4-B68F-4D5E6E53D165}" destId="{193C9C8B-74ED-4E35-9846-33AAC4D6075D}" srcOrd="10" destOrd="0" presId="urn:microsoft.com/office/officeart/2005/8/layout/hierarchy3"/>
    <dgm:cxn modelId="{1AB8C827-3D21-4A3D-BACF-F2AE1E5B804A}" type="presParOf" srcId="{1144B972-0F90-4ED4-B68F-4D5E6E53D165}" destId="{2BD17059-5517-47A1-95EF-23ABC8A516DC}" srcOrd="11" destOrd="0" presId="urn:microsoft.com/office/officeart/2005/8/layout/hierarchy3"/>
    <dgm:cxn modelId="{78385C74-0024-4B6E-A2AD-2CE7072B8F30}" type="presParOf" srcId="{11DF7536-A974-446B-ABAD-C1EA49B7B80A}" destId="{26CD1ED0-B1A1-44E8-94F8-AAB9A9CE39E9}" srcOrd="1" destOrd="0" presId="urn:microsoft.com/office/officeart/2005/8/layout/hierarchy3"/>
    <dgm:cxn modelId="{AC64B4DE-71C7-4722-A292-22BB4ED1FA2A}" type="presParOf" srcId="{26CD1ED0-B1A1-44E8-94F8-AAB9A9CE39E9}" destId="{2FB06FB1-8F2E-48C6-ADFA-DD1F8BD80AD1}" srcOrd="0" destOrd="0" presId="urn:microsoft.com/office/officeart/2005/8/layout/hierarchy3"/>
    <dgm:cxn modelId="{45BF532D-18F3-4E7B-8DCC-6DA4F80A77F4}" type="presParOf" srcId="{2FB06FB1-8F2E-48C6-ADFA-DD1F8BD80AD1}" destId="{D32AEF1B-9143-4A81-84D7-B833C5C8F441}" srcOrd="0" destOrd="0" presId="urn:microsoft.com/office/officeart/2005/8/layout/hierarchy3"/>
    <dgm:cxn modelId="{D8897329-953C-4124-8209-5E91A920DE10}" type="presParOf" srcId="{2FB06FB1-8F2E-48C6-ADFA-DD1F8BD80AD1}" destId="{7E0C3BBD-E308-4F9A-B962-2D9F00885119}" srcOrd="1" destOrd="0" presId="urn:microsoft.com/office/officeart/2005/8/layout/hierarchy3"/>
    <dgm:cxn modelId="{F880EFE8-F70E-4791-BF6B-073E99594F4A}" type="presParOf" srcId="{26CD1ED0-B1A1-44E8-94F8-AAB9A9CE39E9}" destId="{EF17977A-BB3E-4DE2-B2E7-59CB64AE9891}" srcOrd="1" destOrd="0" presId="urn:microsoft.com/office/officeart/2005/8/layout/hierarchy3"/>
    <dgm:cxn modelId="{C9B1D750-7901-482D-B581-FE3F69272846}" type="presParOf" srcId="{EF17977A-BB3E-4DE2-B2E7-59CB64AE9891}" destId="{8D6D63DD-106A-4D88-AE0A-3365DD5CAD95}" srcOrd="0" destOrd="0" presId="urn:microsoft.com/office/officeart/2005/8/layout/hierarchy3"/>
    <dgm:cxn modelId="{EFA44658-6AE1-400C-9906-51130FEC30CA}" type="presParOf" srcId="{EF17977A-BB3E-4DE2-B2E7-59CB64AE9891}" destId="{135D709D-5EDC-42A0-B855-11CD0C429357}" srcOrd="1" destOrd="0" presId="urn:microsoft.com/office/officeart/2005/8/layout/hierarchy3"/>
    <dgm:cxn modelId="{01714FFB-6B5D-4E1E-B79A-5F800B5E3954}" type="presParOf" srcId="{EF17977A-BB3E-4DE2-B2E7-59CB64AE9891}" destId="{8E1D5DC8-F7A0-4CF5-9BF1-1F7621F5F8BF}" srcOrd="2" destOrd="0" presId="urn:microsoft.com/office/officeart/2005/8/layout/hierarchy3"/>
    <dgm:cxn modelId="{BA7A51A3-B7E1-49DD-9431-B01D71C1F0E7}" type="presParOf" srcId="{EF17977A-BB3E-4DE2-B2E7-59CB64AE9891}" destId="{8872BAEB-D64A-4DA2-9B66-A14F8EEB3635}" srcOrd="3" destOrd="0" presId="urn:microsoft.com/office/officeart/2005/8/layout/hierarchy3"/>
    <dgm:cxn modelId="{9A54F06D-82DF-4D14-B0BB-32EB09855FAC}" type="presParOf" srcId="{EF17977A-BB3E-4DE2-B2E7-59CB64AE9891}" destId="{5DBDF580-C098-4B60-A464-289D36A2E5D0}" srcOrd="4" destOrd="0" presId="urn:microsoft.com/office/officeart/2005/8/layout/hierarchy3"/>
    <dgm:cxn modelId="{291E1591-4181-4C9C-9503-E1B0B72A79F6}" type="presParOf" srcId="{EF17977A-BB3E-4DE2-B2E7-59CB64AE9891}" destId="{6AB39FE2-4834-4489-8963-D217C56C42D8}" srcOrd="5" destOrd="0" presId="urn:microsoft.com/office/officeart/2005/8/layout/hierarchy3"/>
    <dgm:cxn modelId="{BC161A3B-933F-4C64-B589-93D71B4FB29B}" type="presParOf" srcId="{EF17977A-BB3E-4DE2-B2E7-59CB64AE9891}" destId="{802C3596-C566-498E-A641-2C0477FBA64A}" srcOrd="6" destOrd="0" presId="urn:microsoft.com/office/officeart/2005/8/layout/hierarchy3"/>
    <dgm:cxn modelId="{CD43217E-0296-422F-A9CD-6475C7EBFBBE}" type="presParOf" srcId="{EF17977A-BB3E-4DE2-B2E7-59CB64AE9891}" destId="{B086C1F6-4561-4E19-A174-5DCAD8A0E1BE}" srcOrd="7" destOrd="0" presId="urn:microsoft.com/office/officeart/2005/8/layout/hierarchy3"/>
    <dgm:cxn modelId="{85845A60-36EC-40D5-A621-424BB9B821F0}" type="presParOf" srcId="{EF17977A-BB3E-4DE2-B2E7-59CB64AE9891}" destId="{C5A4D5A0-8CAA-4912-BCBC-7F8B290D8426}" srcOrd="8" destOrd="0" presId="urn:microsoft.com/office/officeart/2005/8/layout/hierarchy3"/>
    <dgm:cxn modelId="{E3BCE877-CD7A-47F1-BE43-9FDF009B6C60}" type="presParOf" srcId="{EF17977A-BB3E-4DE2-B2E7-59CB64AE9891}" destId="{89D94F77-4188-4865-8D5D-100F7CD673E7}" srcOrd="9" destOrd="0" presId="urn:microsoft.com/office/officeart/2005/8/layout/hierarchy3"/>
    <dgm:cxn modelId="{4460CB1E-AC0B-4DA4-B88A-E97EBD97ACC6}" type="presParOf" srcId="{11DF7536-A974-446B-ABAD-C1EA49B7B80A}" destId="{9B0779D4-13C2-4098-B946-263EB89D3E99}" srcOrd="2" destOrd="0" presId="urn:microsoft.com/office/officeart/2005/8/layout/hierarchy3"/>
    <dgm:cxn modelId="{8F5C6273-4184-4EBD-890E-B865E7C509AA}" type="presParOf" srcId="{9B0779D4-13C2-4098-B946-263EB89D3E99}" destId="{CE14FA95-9265-45B4-9CA1-4933800A1CE6}" srcOrd="0" destOrd="0" presId="urn:microsoft.com/office/officeart/2005/8/layout/hierarchy3"/>
    <dgm:cxn modelId="{36F9FC99-F06D-42C6-9124-4D85AC6D721D}" type="presParOf" srcId="{CE14FA95-9265-45B4-9CA1-4933800A1CE6}" destId="{E93E24E5-6554-4571-AD7F-4510833130DB}" srcOrd="0" destOrd="0" presId="urn:microsoft.com/office/officeart/2005/8/layout/hierarchy3"/>
    <dgm:cxn modelId="{11F914CE-F3CE-47FB-9052-6A510CF76B89}" type="presParOf" srcId="{CE14FA95-9265-45B4-9CA1-4933800A1CE6}" destId="{EAF107E9-98AD-470B-ABB1-ED89B2BE5D84}" srcOrd="1" destOrd="0" presId="urn:microsoft.com/office/officeart/2005/8/layout/hierarchy3"/>
    <dgm:cxn modelId="{B22BC13B-71C5-4C11-AF73-9CC61849CAE6}" type="presParOf" srcId="{9B0779D4-13C2-4098-B946-263EB89D3E99}" destId="{C538817F-2C66-42E8-9138-343E36E08C66}" srcOrd="1" destOrd="0" presId="urn:microsoft.com/office/officeart/2005/8/layout/hierarchy3"/>
    <dgm:cxn modelId="{18F1E24A-1856-4BFE-90B0-95BB1EB8D7FA}" type="presParOf" srcId="{C538817F-2C66-42E8-9138-343E36E08C66}" destId="{6A143BCE-2932-4A6D-B959-08A72E9099A4}" srcOrd="0" destOrd="0" presId="urn:microsoft.com/office/officeart/2005/8/layout/hierarchy3"/>
    <dgm:cxn modelId="{7B66095A-472C-4278-A62C-A514D7DE97D9}" type="presParOf" srcId="{C538817F-2C66-42E8-9138-343E36E08C66}" destId="{55EDB2EF-CCBC-4861-AB86-48EB91C492FE}" srcOrd="1" destOrd="0" presId="urn:microsoft.com/office/officeart/2005/8/layout/hierarchy3"/>
    <dgm:cxn modelId="{406BAF7A-0349-4522-BFF1-D7E79F1E86A1}" type="presParOf" srcId="{C538817F-2C66-42E8-9138-343E36E08C66}" destId="{DB242786-01BC-48C9-BAC8-D1ACDAA20030}" srcOrd="2" destOrd="0" presId="urn:microsoft.com/office/officeart/2005/8/layout/hierarchy3"/>
    <dgm:cxn modelId="{8A4D2F22-D48E-404D-B0C6-0171F4280DB3}" type="presParOf" srcId="{C538817F-2C66-42E8-9138-343E36E08C66}" destId="{B3DB76F5-C14E-443C-BC73-5A528D72237E}" srcOrd="3" destOrd="0" presId="urn:microsoft.com/office/officeart/2005/8/layout/hierarchy3"/>
    <dgm:cxn modelId="{FE555790-8DFF-4D34-9637-CDA51A543C9F}" type="presParOf" srcId="{C538817F-2C66-42E8-9138-343E36E08C66}" destId="{5FA6780A-0116-47F9-87BA-8DBFEBE79827}" srcOrd="4" destOrd="0" presId="urn:microsoft.com/office/officeart/2005/8/layout/hierarchy3"/>
    <dgm:cxn modelId="{441A4D38-FA32-43C6-844E-61B8C4DC59DB}" type="presParOf" srcId="{C538817F-2C66-42E8-9138-343E36E08C66}" destId="{2FD1C14A-8524-497E-9046-D01CB0F076AB}" srcOrd="5" destOrd="0" presId="urn:microsoft.com/office/officeart/2005/8/layout/hierarchy3"/>
    <dgm:cxn modelId="{D3AFFC0B-EBED-4143-A0A2-3EDC01666E31}" type="presParOf" srcId="{11DF7536-A974-446B-ABAD-C1EA49B7B80A}" destId="{6B01FD2B-0E0B-4079-9EEA-E8486C2798A8}" srcOrd="3" destOrd="0" presId="urn:microsoft.com/office/officeart/2005/8/layout/hierarchy3"/>
    <dgm:cxn modelId="{D78636D6-5014-4EDC-BC8D-3E60AA5F2A69}" type="presParOf" srcId="{6B01FD2B-0E0B-4079-9EEA-E8486C2798A8}" destId="{6E70276F-2523-4C75-9013-0B6C5294BC62}" srcOrd="0" destOrd="0" presId="urn:microsoft.com/office/officeart/2005/8/layout/hierarchy3"/>
    <dgm:cxn modelId="{29537CC0-A494-4BCD-901E-B3082A829370}" type="presParOf" srcId="{6E70276F-2523-4C75-9013-0B6C5294BC62}" destId="{0651E3C9-7779-4D06-BDC4-AF248C08F1CB}" srcOrd="0" destOrd="0" presId="urn:microsoft.com/office/officeart/2005/8/layout/hierarchy3"/>
    <dgm:cxn modelId="{DA8B8E92-A94F-43F3-BC6A-63D3E6A7B2B7}" type="presParOf" srcId="{6E70276F-2523-4C75-9013-0B6C5294BC62}" destId="{695E76A8-6CD8-4159-85E0-E3047974508A}" srcOrd="1" destOrd="0" presId="urn:microsoft.com/office/officeart/2005/8/layout/hierarchy3"/>
    <dgm:cxn modelId="{C2C2FF9B-524D-44A0-BFC6-2E3E77EAECDA}" type="presParOf" srcId="{6B01FD2B-0E0B-4079-9EEA-E8486C2798A8}" destId="{76FDDDC8-E17F-4FC9-82D1-38A531F63F4B}" srcOrd="1" destOrd="0" presId="urn:microsoft.com/office/officeart/2005/8/layout/hierarchy3"/>
    <dgm:cxn modelId="{3F03B0F7-6988-43C1-8679-89FE416F5147}" type="presParOf" srcId="{76FDDDC8-E17F-4FC9-82D1-38A531F63F4B}" destId="{3896297B-9AB2-4635-8118-D5036BE6B9AC}" srcOrd="0" destOrd="0" presId="urn:microsoft.com/office/officeart/2005/8/layout/hierarchy3"/>
    <dgm:cxn modelId="{969251E8-1F13-4E67-BDF1-613E3D3C9703}" type="presParOf" srcId="{76FDDDC8-E17F-4FC9-82D1-38A531F63F4B}" destId="{115B105C-0054-40AD-B570-C67F27FEB615}" srcOrd="1" destOrd="0" presId="urn:microsoft.com/office/officeart/2005/8/layout/hierarchy3"/>
    <dgm:cxn modelId="{65AF7561-5896-4DAA-9E51-920BA0B20615}" type="presParOf" srcId="{76FDDDC8-E17F-4FC9-82D1-38A531F63F4B}" destId="{3F55D2C1-3640-46DD-A5EB-39C6330C2567}" srcOrd="2" destOrd="0" presId="urn:microsoft.com/office/officeart/2005/8/layout/hierarchy3"/>
    <dgm:cxn modelId="{1B1750B6-EFCB-4EF6-9019-5A62516D8DC3}" type="presParOf" srcId="{76FDDDC8-E17F-4FC9-82D1-38A531F63F4B}" destId="{C01F1872-A8D4-426A-85EE-6E0BCFA66157}" srcOrd="3" destOrd="0" presId="urn:microsoft.com/office/officeart/2005/8/layout/hierarchy3"/>
    <dgm:cxn modelId="{2136D6DF-7916-42CF-A1A7-E7B4702B7231}" type="presParOf" srcId="{76FDDDC8-E17F-4FC9-82D1-38A531F63F4B}" destId="{CBFD3E29-8770-46A9-8570-2BA72DBBD981}" srcOrd="4" destOrd="0" presId="urn:microsoft.com/office/officeart/2005/8/layout/hierarchy3"/>
    <dgm:cxn modelId="{AA778DF5-7745-4E3E-ACF8-6226E90B3557}" type="presParOf" srcId="{76FDDDC8-E17F-4FC9-82D1-38A531F63F4B}" destId="{04D3D461-D5AA-4023-8E81-47783D2D51A8}" srcOrd="5" destOrd="0" presId="urn:microsoft.com/office/officeart/2005/8/layout/hierarchy3"/>
    <dgm:cxn modelId="{DC1AED5F-BFE6-412A-9799-9901E30451E2}" type="presParOf" srcId="{76FDDDC8-E17F-4FC9-82D1-38A531F63F4B}" destId="{9AB672C5-233F-42CA-A4C2-A2506801ECA2}" srcOrd="6" destOrd="0" presId="urn:microsoft.com/office/officeart/2005/8/layout/hierarchy3"/>
    <dgm:cxn modelId="{2665C0DE-BD97-403D-BC38-BF5575836E84}" type="presParOf" srcId="{76FDDDC8-E17F-4FC9-82D1-38A531F63F4B}" destId="{FCCF879B-5584-4237-84FC-FA2733D4C468}" srcOrd="7" destOrd="0" presId="urn:microsoft.com/office/officeart/2005/8/layout/hierarchy3"/>
    <dgm:cxn modelId="{986BAC73-88D5-4E31-9C7B-252DFA603C78}" type="presParOf" srcId="{11DF7536-A974-446B-ABAD-C1EA49B7B80A}" destId="{B40370E5-6EF7-4158-BD61-A7F05C10C80C}" srcOrd="4" destOrd="0" presId="urn:microsoft.com/office/officeart/2005/8/layout/hierarchy3"/>
    <dgm:cxn modelId="{0AB20743-014D-4D7C-8E79-8D3F3A1621BA}" type="presParOf" srcId="{B40370E5-6EF7-4158-BD61-A7F05C10C80C}" destId="{214AE95D-A5B1-4485-982E-E29C5A1E1760}" srcOrd="0" destOrd="0" presId="urn:microsoft.com/office/officeart/2005/8/layout/hierarchy3"/>
    <dgm:cxn modelId="{C1704160-6E76-44FD-9C28-06F306C7143B}" type="presParOf" srcId="{214AE95D-A5B1-4485-982E-E29C5A1E1760}" destId="{E2A6F58E-909D-4512-B308-2690FB2B2E13}" srcOrd="0" destOrd="0" presId="urn:microsoft.com/office/officeart/2005/8/layout/hierarchy3"/>
    <dgm:cxn modelId="{B17F60EA-A5C4-45A2-951E-72A06936E3D5}" type="presParOf" srcId="{214AE95D-A5B1-4485-982E-E29C5A1E1760}" destId="{C22843AE-AB76-4B28-BF8E-2E3C0BD1B953}" srcOrd="1" destOrd="0" presId="urn:microsoft.com/office/officeart/2005/8/layout/hierarchy3"/>
    <dgm:cxn modelId="{17E4D606-A19E-4F46-BC98-050A835DCABD}" type="presParOf" srcId="{B40370E5-6EF7-4158-BD61-A7F05C10C80C}" destId="{846995BC-5042-46A4-BDCE-C5346C995417}" srcOrd="1" destOrd="0" presId="urn:microsoft.com/office/officeart/2005/8/layout/hierarchy3"/>
    <dgm:cxn modelId="{09950FAB-5486-4F27-ACD1-E2969F878E69}" type="presParOf" srcId="{846995BC-5042-46A4-BDCE-C5346C995417}" destId="{E32D7EE0-DBBA-4148-AECD-75527ED1293B}" srcOrd="0" destOrd="0" presId="urn:microsoft.com/office/officeart/2005/8/layout/hierarchy3"/>
    <dgm:cxn modelId="{D20526A1-6EEC-4794-B2C8-B9B9CEE1FCC1}" type="presParOf" srcId="{846995BC-5042-46A4-BDCE-C5346C995417}" destId="{12947506-EAB3-4DAC-B9DE-414CED4CFD32}" srcOrd="1" destOrd="0" presId="urn:microsoft.com/office/officeart/2005/8/layout/hierarchy3"/>
    <dgm:cxn modelId="{C2FC4BAA-7E59-4A9E-AFC8-B21CB6BE0F70}" type="presParOf" srcId="{846995BC-5042-46A4-BDCE-C5346C995417}" destId="{5E2F5148-F27F-4128-AEA6-136BA487E38D}" srcOrd="2" destOrd="0" presId="urn:microsoft.com/office/officeart/2005/8/layout/hierarchy3"/>
    <dgm:cxn modelId="{22296511-77DE-48E5-986A-83585CE56E2D}" type="presParOf" srcId="{846995BC-5042-46A4-BDCE-C5346C995417}" destId="{7A4A7D45-DF5B-4F15-8CC4-36CF4024CE4A}" srcOrd="3" destOrd="0" presId="urn:microsoft.com/office/officeart/2005/8/layout/hierarchy3"/>
    <dgm:cxn modelId="{FD937392-B37B-456A-A3DA-C5549AC800C8}" type="presParOf" srcId="{11DF7536-A974-446B-ABAD-C1EA49B7B80A}" destId="{B4FBC771-245C-4ECA-A7BD-196558FDD64C}" srcOrd="5" destOrd="0" presId="urn:microsoft.com/office/officeart/2005/8/layout/hierarchy3"/>
    <dgm:cxn modelId="{B8644A51-21DB-460B-9BCC-3ADA4577D422}" type="presParOf" srcId="{B4FBC771-245C-4ECA-A7BD-196558FDD64C}" destId="{6B59CA9B-DAF0-4299-98F1-FFC3D499638C}" srcOrd="0" destOrd="0" presId="urn:microsoft.com/office/officeart/2005/8/layout/hierarchy3"/>
    <dgm:cxn modelId="{4FEC23D0-DDEB-4113-8E4F-DFB438AF4514}" type="presParOf" srcId="{6B59CA9B-DAF0-4299-98F1-FFC3D499638C}" destId="{89E66E2A-C29A-43B2-84F7-380C07B5D6D1}" srcOrd="0" destOrd="0" presId="urn:microsoft.com/office/officeart/2005/8/layout/hierarchy3"/>
    <dgm:cxn modelId="{FDD0D84A-3BF9-44FD-B5A1-C94B561A7818}" type="presParOf" srcId="{6B59CA9B-DAF0-4299-98F1-FFC3D499638C}" destId="{E98CD2A7-B822-4DBA-8297-09870B8A74B1}" srcOrd="1" destOrd="0" presId="urn:microsoft.com/office/officeart/2005/8/layout/hierarchy3"/>
    <dgm:cxn modelId="{6196389E-533E-4BC0-95CE-9AAACF09A09D}" type="presParOf" srcId="{B4FBC771-245C-4ECA-A7BD-196558FDD64C}" destId="{BC0710E3-B521-4EE8-9637-8B22D3E7C8AA}" srcOrd="1" destOrd="0" presId="urn:microsoft.com/office/officeart/2005/8/layout/hierarchy3"/>
    <dgm:cxn modelId="{326F9B24-F9FA-402B-85D4-8878336901D7}" type="presParOf" srcId="{BC0710E3-B521-4EE8-9637-8B22D3E7C8AA}" destId="{8210FBD0-1F5D-40D5-842E-913F633A4B61}" srcOrd="0" destOrd="0" presId="urn:microsoft.com/office/officeart/2005/8/layout/hierarchy3"/>
    <dgm:cxn modelId="{072717D7-74AC-4E83-9197-71197E9AB9D1}" type="presParOf" srcId="{BC0710E3-B521-4EE8-9637-8B22D3E7C8AA}" destId="{91FFB356-5BA1-48D1-A6CE-D6E763943D25}" srcOrd="1" destOrd="0" presId="urn:microsoft.com/office/officeart/2005/8/layout/hierarchy3"/>
    <dgm:cxn modelId="{2DB11F2E-C9ED-426C-801F-A999B1C81715}" type="presParOf" srcId="{BC0710E3-B521-4EE8-9637-8B22D3E7C8AA}" destId="{1F2CD4F2-8C81-400B-9FD5-069F6DDC94DE}" srcOrd="2" destOrd="0" presId="urn:microsoft.com/office/officeart/2005/8/layout/hierarchy3"/>
    <dgm:cxn modelId="{3428F4EC-47D9-43FA-9AEF-20EA688C5EB7}" type="presParOf" srcId="{BC0710E3-B521-4EE8-9637-8B22D3E7C8AA}" destId="{52C10968-8BAF-4E0B-96D9-ED0C5D6F987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0CA70A-3EBD-41A5-BC4B-02622D2BADC0}" type="doc">
      <dgm:prSet loTypeId="urn:microsoft.com/office/officeart/2005/8/layout/vList2" loCatId="list" qsTypeId="urn:microsoft.com/office/officeart/2005/8/quickstyle/3d2" qsCatId="3D" csTypeId="urn:microsoft.com/office/officeart/2005/8/colors/accent5_2" csCatId="accent5" phldr="1"/>
      <dgm:spPr/>
      <dgm:t>
        <a:bodyPr/>
        <a:lstStyle/>
        <a:p>
          <a:endParaRPr lang="en-US"/>
        </a:p>
      </dgm:t>
    </dgm:pt>
    <dgm:pt modelId="{55F34C13-EDBB-4323-995F-AE323652834C}">
      <dgm:prSet custT="1"/>
      <dgm:spPr/>
      <dgm:t>
        <a:bodyPr/>
        <a:lstStyle/>
        <a:p>
          <a:pPr marL="112713" indent="0" algn="l" rtl="0"/>
          <a:r>
            <a:rPr lang="en-US" sz="2000" b="1">
              <a:latin typeface="+mn-lt"/>
            </a:rPr>
            <a:t>Early in the design cycle</a:t>
          </a:r>
        </a:p>
      </dgm:t>
    </dgm:pt>
    <dgm:pt modelId="{F013001B-26D1-4141-94F1-9F753392EA8E}" type="parTrans" cxnId="{A89619C0-E32C-4EF6-8578-794E67C1B4B7}">
      <dgm:prSet/>
      <dgm:spPr/>
      <dgm:t>
        <a:bodyPr/>
        <a:lstStyle/>
        <a:p>
          <a:pPr algn="ctr"/>
          <a:endParaRPr lang="en-US" sz="2400">
            <a:solidFill>
              <a:schemeClr val="tx1"/>
            </a:solidFill>
            <a:latin typeface="+mn-lt"/>
          </a:endParaRPr>
        </a:p>
      </dgm:t>
    </dgm:pt>
    <dgm:pt modelId="{DD7E510F-20A2-426E-A3D2-F3F907FA03E2}" type="sibTrans" cxnId="{A89619C0-E32C-4EF6-8578-794E67C1B4B7}">
      <dgm:prSet/>
      <dgm:spPr/>
      <dgm:t>
        <a:bodyPr/>
        <a:lstStyle/>
        <a:p>
          <a:pPr algn="ctr"/>
          <a:endParaRPr lang="en-US" sz="2400">
            <a:solidFill>
              <a:schemeClr val="tx1"/>
            </a:solidFill>
            <a:latin typeface="+mn-lt"/>
          </a:endParaRPr>
        </a:p>
      </dgm:t>
    </dgm:pt>
    <dgm:pt modelId="{A1622C87-92A0-42EC-9206-7448BD981951}">
      <dgm:prSet custT="1"/>
      <dgm:spPr/>
      <dgm:t>
        <a:bodyPr/>
        <a:lstStyle/>
        <a:p>
          <a:pPr marL="112713" indent="0" algn="l" rtl="0"/>
          <a:r>
            <a:rPr lang="en-US" sz="2000" b="1" dirty="0">
              <a:latin typeface="+mn-lt"/>
            </a:rPr>
            <a:t>Power data generate with real workloads</a:t>
          </a:r>
        </a:p>
      </dgm:t>
    </dgm:pt>
    <dgm:pt modelId="{532A415E-F48A-408A-9D94-F17C98A1B35C}" type="parTrans" cxnId="{FC508EFF-C4CA-4769-9B08-0EFA7FE571D8}">
      <dgm:prSet/>
      <dgm:spPr/>
      <dgm:t>
        <a:bodyPr/>
        <a:lstStyle/>
        <a:p>
          <a:pPr algn="ctr"/>
          <a:endParaRPr lang="en-US" sz="2400">
            <a:solidFill>
              <a:schemeClr val="tx1"/>
            </a:solidFill>
            <a:latin typeface="+mn-lt"/>
          </a:endParaRPr>
        </a:p>
      </dgm:t>
    </dgm:pt>
    <dgm:pt modelId="{55E0290A-C81F-4761-A350-AEFCA4288F37}" type="sibTrans" cxnId="{FC508EFF-C4CA-4769-9B08-0EFA7FE571D8}">
      <dgm:prSet/>
      <dgm:spPr/>
      <dgm:t>
        <a:bodyPr/>
        <a:lstStyle/>
        <a:p>
          <a:pPr algn="ctr"/>
          <a:endParaRPr lang="en-US" sz="2400">
            <a:solidFill>
              <a:schemeClr val="tx1"/>
            </a:solidFill>
            <a:latin typeface="+mn-lt"/>
          </a:endParaRPr>
        </a:p>
      </dgm:t>
    </dgm:pt>
    <dgm:pt modelId="{27C0A975-B052-440F-9C04-1BB924F447E5}">
      <dgm:prSet custT="1"/>
      <dgm:spPr/>
      <dgm:t>
        <a:bodyPr/>
        <a:lstStyle/>
        <a:p>
          <a:pPr marL="112713" indent="0" algn="l" rtl="0"/>
          <a:r>
            <a:rPr lang="en-US" sz="2000" b="1">
              <a:latin typeface="+mn-lt"/>
            </a:rPr>
            <a:t>Generating actionable power metrics</a:t>
          </a:r>
        </a:p>
      </dgm:t>
    </dgm:pt>
    <dgm:pt modelId="{449F7E35-1664-42C3-8717-051E694E6F80}" type="parTrans" cxnId="{5F8F9AC8-3940-4839-BDE0-3DCFA253F57A}">
      <dgm:prSet/>
      <dgm:spPr/>
      <dgm:t>
        <a:bodyPr/>
        <a:lstStyle/>
        <a:p>
          <a:pPr algn="ctr"/>
          <a:endParaRPr lang="en-US" sz="2400">
            <a:solidFill>
              <a:schemeClr val="tx1"/>
            </a:solidFill>
            <a:latin typeface="+mn-lt"/>
          </a:endParaRPr>
        </a:p>
      </dgm:t>
    </dgm:pt>
    <dgm:pt modelId="{F249A903-41E7-4085-A1EB-7BC97A05C63F}" type="sibTrans" cxnId="{5F8F9AC8-3940-4839-BDE0-3DCFA253F57A}">
      <dgm:prSet/>
      <dgm:spPr/>
      <dgm:t>
        <a:bodyPr/>
        <a:lstStyle/>
        <a:p>
          <a:pPr algn="ctr"/>
          <a:endParaRPr lang="en-US" sz="2400">
            <a:solidFill>
              <a:schemeClr val="tx1"/>
            </a:solidFill>
            <a:latin typeface="+mn-lt"/>
          </a:endParaRPr>
        </a:p>
      </dgm:t>
    </dgm:pt>
    <dgm:pt modelId="{BD87CD6D-9FD1-4414-952C-5ECFEF8E162D}">
      <dgm:prSet custT="1"/>
      <dgm:spPr/>
      <dgm:t>
        <a:bodyPr/>
        <a:lstStyle/>
        <a:p>
          <a:pPr marL="112713" indent="0" algn="l" rtl="0"/>
          <a:r>
            <a:rPr lang="en-US" sz="2000" b="1" dirty="0">
              <a:latin typeface="+mn-lt"/>
            </a:rPr>
            <a:t>Achieving high accuracy</a:t>
          </a:r>
        </a:p>
      </dgm:t>
    </dgm:pt>
    <dgm:pt modelId="{7A71BC57-73AF-4A29-9D56-421E695072A4}" type="parTrans" cxnId="{1DBCF9D0-2761-4C0D-88FE-23EFD20E4A92}">
      <dgm:prSet/>
      <dgm:spPr/>
      <dgm:t>
        <a:bodyPr/>
        <a:lstStyle/>
        <a:p>
          <a:endParaRPr lang="en-US"/>
        </a:p>
      </dgm:t>
    </dgm:pt>
    <dgm:pt modelId="{C094ED44-D301-4A2D-A008-BF877D0A25E6}" type="sibTrans" cxnId="{1DBCF9D0-2761-4C0D-88FE-23EFD20E4A92}">
      <dgm:prSet/>
      <dgm:spPr/>
      <dgm:t>
        <a:bodyPr/>
        <a:lstStyle/>
        <a:p>
          <a:endParaRPr lang="en-US"/>
        </a:p>
      </dgm:t>
    </dgm:pt>
    <dgm:pt modelId="{F7BA7E9B-E018-4720-9FFE-79992AACD2E4}" type="pres">
      <dgm:prSet presAssocID="{3C0CA70A-3EBD-41A5-BC4B-02622D2BADC0}" presName="linear" presStyleCnt="0">
        <dgm:presLayoutVars>
          <dgm:animLvl val="lvl"/>
          <dgm:resizeHandles val="exact"/>
        </dgm:presLayoutVars>
      </dgm:prSet>
      <dgm:spPr/>
    </dgm:pt>
    <dgm:pt modelId="{A4060AAE-D7C7-444B-B488-75C8871570A3}" type="pres">
      <dgm:prSet presAssocID="{55F34C13-EDBB-4323-995F-AE323652834C}" presName="parentText" presStyleLbl="node1" presStyleIdx="0" presStyleCnt="4" custLinFactNeighborX="1716" custLinFactNeighborY="20327">
        <dgm:presLayoutVars>
          <dgm:chMax val="0"/>
          <dgm:bulletEnabled val="1"/>
        </dgm:presLayoutVars>
      </dgm:prSet>
      <dgm:spPr/>
    </dgm:pt>
    <dgm:pt modelId="{38CE90EB-CE14-45B3-B87E-3C9C069FC1D6}" type="pres">
      <dgm:prSet presAssocID="{DD7E510F-20A2-426E-A3D2-F3F907FA03E2}" presName="spacer" presStyleCnt="0"/>
      <dgm:spPr/>
    </dgm:pt>
    <dgm:pt modelId="{F3092838-5C1E-4EAB-98A6-DD197BDC2067}" type="pres">
      <dgm:prSet presAssocID="{A1622C87-92A0-42EC-9206-7448BD981951}" presName="parentText" presStyleLbl="node1" presStyleIdx="1" presStyleCnt="4">
        <dgm:presLayoutVars>
          <dgm:chMax val="0"/>
          <dgm:bulletEnabled val="1"/>
        </dgm:presLayoutVars>
      </dgm:prSet>
      <dgm:spPr/>
    </dgm:pt>
    <dgm:pt modelId="{65EC82B4-BE23-4B06-BA13-47ACC801F758}" type="pres">
      <dgm:prSet presAssocID="{55E0290A-C81F-4761-A350-AEFCA4288F37}" presName="spacer" presStyleCnt="0"/>
      <dgm:spPr/>
    </dgm:pt>
    <dgm:pt modelId="{347739F0-C231-4367-B575-54BD03F343D6}" type="pres">
      <dgm:prSet presAssocID="{27C0A975-B052-440F-9C04-1BB924F447E5}" presName="parentText" presStyleLbl="node1" presStyleIdx="2" presStyleCnt="4">
        <dgm:presLayoutVars>
          <dgm:chMax val="0"/>
          <dgm:bulletEnabled val="1"/>
        </dgm:presLayoutVars>
      </dgm:prSet>
      <dgm:spPr/>
    </dgm:pt>
    <dgm:pt modelId="{EBCE04FF-3B36-4026-9A05-6238EF03B1AC}" type="pres">
      <dgm:prSet presAssocID="{F249A903-41E7-4085-A1EB-7BC97A05C63F}" presName="spacer" presStyleCnt="0"/>
      <dgm:spPr/>
    </dgm:pt>
    <dgm:pt modelId="{FC20C9C2-A4E8-4685-8A0C-298BBF8E6170}" type="pres">
      <dgm:prSet presAssocID="{BD87CD6D-9FD1-4414-952C-5ECFEF8E162D}" presName="parentText" presStyleLbl="node1" presStyleIdx="3" presStyleCnt="4">
        <dgm:presLayoutVars>
          <dgm:chMax val="0"/>
          <dgm:bulletEnabled val="1"/>
        </dgm:presLayoutVars>
      </dgm:prSet>
      <dgm:spPr/>
    </dgm:pt>
  </dgm:ptLst>
  <dgm:cxnLst>
    <dgm:cxn modelId="{80C4B603-641C-4725-AF9A-CE4E9982C91C}" type="presOf" srcId="{27C0A975-B052-440F-9C04-1BB924F447E5}" destId="{347739F0-C231-4367-B575-54BD03F343D6}" srcOrd="0" destOrd="0" presId="urn:microsoft.com/office/officeart/2005/8/layout/vList2"/>
    <dgm:cxn modelId="{4EA06166-8819-4BD3-8B80-582D44B7F660}" type="presOf" srcId="{BD87CD6D-9FD1-4414-952C-5ECFEF8E162D}" destId="{FC20C9C2-A4E8-4685-8A0C-298BBF8E6170}" srcOrd="0" destOrd="0" presId="urn:microsoft.com/office/officeart/2005/8/layout/vList2"/>
    <dgm:cxn modelId="{A89619C0-E32C-4EF6-8578-794E67C1B4B7}" srcId="{3C0CA70A-3EBD-41A5-BC4B-02622D2BADC0}" destId="{55F34C13-EDBB-4323-995F-AE323652834C}" srcOrd="0" destOrd="0" parTransId="{F013001B-26D1-4141-94F1-9F753392EA8E}" sibTransId="{DD7E510F-20A2-426E-A3D2-F3F907FA03E2}"/>
    <dgm:cxn modelId="{9BF3DEC2-5A18-4371-9938-A2C9C7296DA2}" type="presOf" srcId="{3C0CA70A-3EBD-41A5-BC4B-02622D2BADC0}" destId="{F7BA7E9B-E018-4720-9FFE-79992AACD2E4}" srcOrd="0" destOrd="0" presId="urn:microsoft.com/office/officeart/2005/8/layout/vList2"/>
    <dgm:cxn modelId="{5F8F9AC8-3940-4839-BDE0-3DCFA253F57A}" srcId="{3C0CA70A-3EBD-41A5-BC4B-02622D2BADC0}" destId="{27C0A975-B052-440F-9C04-1BB924F447E5}" srcOrd="2" destOrd="0" parTransId="{449F7E35-1664-42C3-8717-051E694E6F80}" sibTransId="{F249A903-41E7-4085-A1EB-7BC97A05C63F}"/>
    <dgm:cxn modelId="{1DBCF9D0-2761-4C0D-88FE-23EFD20E4A92}" srcId="{3C0CA70A-3EBD-41A5-BC4B-02622D2BADC0}" destId="{BD87CD6D-9FD1-4414-952C-5ECFEF8E162D}" srcOrd="3" destOrd="0" parTransId="{7A71BC57-73AF-4A29-9D56-421E695072A4}" sibTransId="{C094ED44-D301-4A2D-A008-BF877D0A25E6}"/>
    <dgm:cxn modelId="{894C4EE7-D346-487C-B945-3CEFD4728567}" type="presOf" srcId="{A1622C87-92A0-42EC-9206-7448BD981951}" destId="{F3092838-5C1E-4EAB-98A6-DD197BDC2067}" srcOrd="0" destOrd="0" presId="urn:microsoft.com/office/officeart/2005/8/layout/vList2"/>
    <dgm:cxn modelId="{7DCDE9F0-C6D1-48B8-B04A-C616D9822F1D}" type="presOf" srcId="{55F34C13-EDBB-4323-995F-AE323652834C}" destId="{A4060AAE-D7C7-444B-B488-75C8871570A3}" srcOrd="0" destOrd="0" presId="urn:microsoft.com/office/officeart/2005/8/layout/vList2"/>
    <dgm:cxn modelId="{FC508EFF-C4CA-4769-9B08-0EFA7FE571D8}" srcId="{3C0CA70A-3EBD-41A5-BC4B-02622D2BADC0}" destId="{A1622C87-92A0-42EC-9206-7448BD981951}" srcOrd="1" destOrd="0" parTransId="{532A415E-F48A-408A-9D94-F17C98A1B35C}" sibTransId="{55E0290A-C81F-4761-A350-AEFCA4288F37}"/>
    <dgm:cxn modelId="{F595E88E-F65D-400E-B5EC-C77045DE19C6}" type="presParOf" srcId="{F7BA7E9B-E018-4720-9FFE-79992AACD2E4}" destId="{A4060AAE-D7C7-444B-B488-75C8871570A3}" srcOrd="0" destOrd="0" presId="urn:microsoft.com/office/officeart/2005/8/layout/vList2"/>
    <dgm:cxn modelId="{3B556B06-A459-4D72-B99C-FF673C89D799}" type="presParOf" srcId="{F7BA7E9B-E018-4720-9FFE-79992AACD2E4}" destId="{38CE90EB-CE14-45B3-B87E-3C9C069FC1D6}" srcOrd="1" destOrd="0" presId="urn:microsoft.com/office/officeart/2005/8/layout/vList2"/>
    <dgm:cxn modelId="{A4D9E7D8-6195-4895-9A2D-678E9EEF76AE}" type="presParOf" srcId="{F7BA7E9B-E018-4720-9FFE-79992AACD2E4}" destId="{F3092838-5C1E-4EAB-98A6-DD197BDC2067}" srcOrd="2" destOrd="0" presId="urn:microsoft.com/office/officeart/2005/8/layout/vList2"/>
    <dgm:cxn modelId="{9B020D68-AFEA-4F11-9EBD-4F61221CCD15}" type="presParOf" srcId="{F7BA7E9B-E018-4720-9FFE-79992AACD2E4}" destId="{65EC82B4-BE23-4B06-BA13-47ACC801F758}" srcOrd="3" destOrd="0" presId="urn:microsoft.com/office/officeart/2005/8/layout/vList2"/>
    <dgm:cxn modelId="{C321101B-7B65-4018-8F1D-F8CC92A32B6E}" type="presParOf" srcId="{F7BA7E9B-E018-4720-9FFE-79992AACD2E4}" destId="{347739F0-C231-4367-B575-54BD03F343D6}" srcOrd="4" destOrd="0" presId="urn:microsoft.com/office/officeart/2005/8/layout/vList2"/>
    <dgm:cxn modelId="{B5830BF4-93D1-4B06-819A-31B13359CDD4}" type="presParOf" srcId="{F7BA7E9B-E018-4720-9FFE-79992AACD2E4}" destId="{EBCE04FF-3B36-4026-9A05-6238EF03B1AC}" srcOrd="5" destOrd="0" presId="urn:microsoft.com/office/officeart/2005/8/layout/vList2"/>
    <dgm:cxn modelId="{8A3DE88E-3F58-4E39-8CC9-8B16117EC4C0}" type="presParOf" srcId="{F7BA7E9B-E018-4720-9FFE-79992AACD2E4}" destId="{FC20C9C2-A4E8-4685-8A0C-298BBF8E617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3E37B2-CCC3-45D6-8183-B0866044B432}" type="doc">
      <dgm:prSet loTypeId="urn:microsoft.com/office/officeart/2005/8/layout/vList3" loCatId="picture" qsTypeId="urn:microsoft.com/office/officeart/2005/8/quickstyle/simple1" qsCatId="simple" csTypeId="urn:microsoft.com/office/officeart/2005/8/colors/accent1_2" csCatId="accent1" phldr="1"/>
      <dgm:spPr/>
    </dgm:pt>
    <dgm:pt modelId="{1B19CAF3-9AE9-4FB4-AAA2-46DC7AEF17BE}">
      <dgm:prSet phldrT="[Text]"/>
      <dgm:spPr/>
      <dgm:t>
        <a:bodyPr/>
        <a:lstStyle/>
        <a:p>
          <a:r>
            <a:rPr lang="en-US"/>
            <a:t>workloads</a:t>
          </a:r>
        </a:p>
      </dgm:t>
    </dgm:pt>
    <dgm:pt modelId="{9823EFEE-124D-48B6-9CE5-D46F330E7CC5}" type="parTrans" cxnId="{50D82A2A-6A80-4E2D-A08B-A855CF7DD195}">
      <dgm:prSet/>
      <dgm:spPr/>
      <dgm:t>
        <a:bodyPr/>
        <a:lstStyle/>
        <a:p>
          <a:endParaRPr lang="en-US"/>
        </a:p>
      </dgm:t>
    </dgm:pt>
    <dgm:pt modelId="{95E38C20-BBCA-4E62-85F9-B5C03A8E43F8}" type="sibTrans" cxnId="{50D82A2A-6A80-4E2D-A08B-A855CF7DD195}">
      <dgm:prSet/>
      <dgm:spPr/>
      <dgm:t>
        <a:bodyPr/>
        <a:lstStyle/>
        <a:p>
          <a:endParaRPr lang="en-US"/>
        </a:p>
      </dgm:t>
    </dgm:pt>
    <dgm:pt modelId="{3A2B37C5-A244-4905-A76D-F8DC31EF42BC}">
      <dgm:prSet phldrT="[Text]"/>
      <dgm:spPr/>
      <dgm:t>
        <a:bodyPr/>
        <a:lstStyle/>
        <a:p>
          <a:r>
            <a:rPr lang="en-US"/>
            <a:t>RTL releases</a:t>
          </a:r>
        </a:p>
      </dgm:t>
    </dgm:pt>
    <dgm:pt modelId="{5A03984D-8C17-4925-B7EA-D430CCCC057D}" type="parTrans" cxnId="{A2BA2557-943A-4BC0-83AB-26DF06130C79}">
      <dgm:prSet/>
      <dgm:spPr/>
      <dgm:t>
        <a:bodyPr/>
        <a:lstStyle/>
        <a:p>
          <a:endParaRPr lang="en-US"/>
        </a:p>
      </dgm:t>
    </dgm:pt>
    <dgm:pt modelId="{D0C4559C-AA19-46B7-9FB4-F5AD20DC6C1A}" type="sibTrans" cxnId="{A2BA2557-943A-4BC0-83AB-26DF06130C79}">
      <dgm:prSet/>
      <dgm:spPr/>
      <dgm:t>
        <a:bodyPr/>
        <a:lstStyle/>
        <a:p>
          <a:endParaRPr lang="en-US"/>
        </a:p>
      </dgm:t>
    </dgm:pt>
    <dgm:pt modelId="{4549F6D4-7822-482A-AEE7-FB4F501769C9}">
      <dgm:prSet phldrT="[Text]"/>
      <dgm:spPr/>
      <dgm:t>
        <a:bodyPr/>
        <a:lstStyle/>
        <a:p>
          <a:r>
            <a:rPr lang="en-US"/>
            <a:t>SW/Firmware settings</a:t>
          </a:r>
        </a:p>
      </dgm:t>
    </dgm:pt>
    <dgm:pt modelId="{131FF5AA-DB1B-4EB4-83D1-3417AB8DE3A4}" type="parTrans" cxnId="{FD763A34-F543-4CD6-B949-AF6724AD0495}">
      <dgm:prSet/>
      <dgm:spPr/>
      <dgm:t>
        <a:bodyPr/>
        <a:lstStyle/>
        <a:p>
          <a:endParaRPr lang="en-US"/>
        </a:p>
      </dgm:t>
    </dgm:pt>
    <dgm:pt modelId="{DA769DC1-77A5-4DF7-9577-1D711DBDA0B8}" type="sibTrans" cxnId="{FD763A34-F543-4CD6-B949-AF6724AD0495}">
      <dgm:prSet/>
      <dgm:spPr/>
      <dgm:t>
        <a:bodyPr/>
        <a:lstStyle/>
        <a:p>
          <a:endParaRPr lang="en-US"/>
        </a:p>
      </dgm:t>
    </dgm:pt>
    <dgm:pt modelId="{D455B590-FA3C-48B6-AEE4-0101B3CF11DE}" type="pres">
      <dgm:prSet presAssocID="{D33E37B2-CCC3-45D6-8183-B0866044B432}" presName="linearFlow" presStyleCnt="0">
        <dgm:presLayoutVars>
          <dgm:dir/>
          <dgm:resizeHandles val="exact"/>
        </dgm:presLayoutVars>
      </dgm:prSet>
      <dgm:spPr/>
    </dgm:pt>
    <dgm:pt modelId="{706BA4E0-7F12-42FF-BE79-3B440D1AB02B}" type="pres">
      <dgm:prSet presAssocID="{1B19CAF3-9AE9-4FB4-AAA2-46DC7AEF17BE}" presName="composite" presStyleCnt="0"/>
      <dgm:spPr/>
    </dgm:pt>
    <dgm:pt modelId="{AA0EE1B8-7E68-46A9-A537-EAF9DF4B8038}" type="pres">
      <dgm:prSet presAssocID="{1B19CAF3-9AE9-4FB4-AAA2-46DC7AEF17BE}" presName="imgShp" presStyleLbl="fgImgPlace1" presStyleIdx="0" presStyleCnt="3"/>
      <dgm:spPr>
        <a:prstGeom prst="flowChartMagneticDisk">
          <a:avLst/>
        </a:prstGeom>
      </dgm:spPr>
    </dgm:pt>
    <dgm:pt modelId="{824CFE3E-B242-4448-883A-04A7943AA2BC}" type="pres">
      <dgm:prSet presAssocID="{1B19CAF3-9AE9-4FB4-AAA2-46DC7AEF17BE}" presName="txShp" presStyleLbl="node1" presStyleIdx="0" presStyleCnt="3">
        <dgm:presLayoutVars>
          <dgm:bulletEnabled val="1"/>
        </dgm:presLayoutVars>
      </dgm:prSet>
      <dgm:spPr/>
    </dgm:pt>
    <dgm:pt modelId="{74591730-606F-4EBA-990C-06393E120DEC}" type="pres">
      <dgm:prSet presAssocID="{95E38C20-BBCA-4E62-85F9-B5C03A8E43F8}" presName="spacing" presStyleCnt="0"/>
      <dgm:spPr/>
    </dgm:pt>
    <dgm:pt modelId="{ABE0718E-88F1-4627-8DF5-B73A988EB757}" type="pres">
      <dgm:prSet presAssocID="{3A2B37C5-A244-4905-A76D-F8DC31EF42BC}" presName="composite" presStyleCnt="0"/>
      <dgm:spPr/>
    </dgm:pt>
    <dgm:pt modelId="{106F1C81-0981-433D-955F-5F3AE255F61E}" type="pres">
      <dgm:prSet presAssocID="{3A2B37C5-A244-4905-A76D-F8DC31EF42BC}" presName="imgShp" presStyleLbl="fgImgPlace1" presStyleIdx="1" presStyleCnt="3"/>
      <dgm:spPr>
        <a:prstGeom prst="can">
          <a:avLst/>
        </a:prstGeom>
      </dgm:spPr>
    </dgm:pt>
    <dgm:pt modelId="{9190586A-5116-4700-B456-1234A001B72A}" type="pres">
      <dgm:prSet presAssocID="{3A2B37C5-A244-4905-A76D-F8DC31EF42BC}" presName="txShp" presStyleLbl="node1" presStyleIdx="1" presStyleCnt="3">
        <dgm:presLayoutVars>
          <dgm:bulletEnabled val="1"/>
        </dgm:presLayoutVars>
      </dgm:prSet>
      <dgm:spPr/>
    </dgm:pt>
    <dgm:pt modelId="{ACF0D249-C0E7-4517-8B83-7593CFCCE21F}" type="pres">
      <dgm:prSet presAssocID="{D0C4559C-AA19-46B7-9FB4-F5AD20DC6C1A}" presName="spacing" presStyleCnt="0"/>
      <dgm:spPr/>
    </dgm:pt>
    <dgm:pt modelId="{B9BE30B3-D723-4324-AD1A-49DD78477066}" type="pres">
      <dgm:prSet presAssocID="{4549F6D4-7822-482A-AEE7-FB4F501769C9}" presName="composite" presStyleCnt="0"/>
      <dgm:spPr/>
    </dgm:pt>
    <dgm:pt modelId="{2EDDF3C8-D881-4D85-8A28-8AE84887C7F1}" type="pres">
      <dgm:prSet presAssocID="{4549F6D4-7822-482A-AEE7-FB4F501769C9}" presName="imgShp" presStyleLbl="fgImgPlace1" presStyleIdx="2" presStyleCnt="3"/>
      <dgm:spPr>
        <a:prstGeom prst="can">
          <a:avLst/>
        </a:prstGeom>
      </dgm:spPr>
    </dgm:pt>
    <dgm:pt modelId="{BCE756B8-21DE-4B28-B973-847D2D98E8A9}" type="pres">
      <dgm:prSet presAssocID="{4549F6D4-7822-482A-AEE7-FB4F501769C9}" presName="txShp" presStyleLbl="node1" presStyleIdx="2" presStyleCnt="3">
        <dgm:presLayoutVars>
          <dgm:bulletEnabled val="1"/>
        </dgm:presLayoutVars>
      </dgm:prSet>
      <dgm:spPr/>
    </dgm:pt>
  </dgm:ptLst>
  <dgm:cxnLst>
    <dgm:cxn modelId="{78AF7105-8965-4F5E-B572-279390D010FF}" type="presOf" srcId="{1B19CAF3-9AE9-4FB4-AAA2-46DC7AEF17BE}" destId="{824CFE3E-B242-4448-883A-04A7943AA2BC}" srcOrd="0" destOrd="0" presId="urn:microsoft.com/office/officeart/2005/8/layout/vList3"/>
    <dgm:cxn modelId="{50D82A2A-6A80-4E2D-A08B-A855CF7DD195}" srcId="{D33E37B2-CCC3-45D6-8183-B0866044B432}" destId="{1B19CAF3-9AE9-4FB4-AAA2-46DC7AEF17BE}" srcOrd="0" destOrd="0" parTransId="{9823EFEE-124D-48B6-9CE5-D46F330E7CC5}" sibTransId="{95E38C20-BBCA-4E62-85F9-B5C03A8E43F8}"/>
    <dgm:cxn modelId="{44F2CD33-61EF-4FCD-A54B-330F7FF047ED}" type="presOf" srcId="{D33E37B2-CCC3-45D6-8183-B0866044B432}" destId="{D455B590-FA3C-48B6-AEE4-0101B3CF11DE}" srcOrd="0" destOrd="0" presId="urn:microsoft.com/office/officeart/2005/8/layout/vList3"/>
    <dgm:cxn modelId="{FD763A34-F543-4CD6-B949-AF6724AD0495}" srcId="{D33E37B2-CCC3-45D6-8183-B0866044B432}" destId="{4549F6D4-7822-482A-AEE7-FB4F501769C9}" srcOrd="2" destOrd="0" parTransId="{131FF5AA-DB1B-4EB4-83D1-3417AB8DE3A4}" sibTransId="{DA769DC1-77A5-4DF7-9577-1D711DBDA0B8}"/>
    <dgm:cxn modelId="{A2BA2557-943A-4BC0-83AB-26DF06130C79}" srcId="{D33E37B2-CCC3-45D6-8183-B0866044B432}" destId="{3A2B37C5-A244-4905-A76D-F8DC31EF42BC}" srcOrd="1" destOrd="0" parTransId="{5A03984D-8C17-4925-B7EA-D430CCCC057D}" sibTransId="{D0C4559C-AA19-46B7-9FB4-F5AD20DC6C1A}"/>
    <dgm:cxn modelId="{D1978E80-883A-449A-8A07-C54D2C14E6F6}" type="presOf" srcId="{3A2B37C5-A244-4905-A76D-F8DC31EF42BC}" destId="{9190586A-5116-4700-B456-1234A001B72A}" srcOrd="0" destOrd="0" presId="urn:microsoft.com/office/officeart/2005/8/layout/vList3"/>
    <dgm:cxn modelId="{8D30AFB6-DBD1-40A6-A5BE-CCB98ACAD97E}" type="presOf" srcId="{4549F6D4-7822-482A-AEE7-FB4F501769C9}" destId="{BCE756B8-21DE-4B28-B973-847D2D98E8A9}" srcOrd="0" destOrd="0" presId="urn:microsoft.com/office/officeart/2005/8/layout/vList3"/>
    <dgm:cxn modelId="{931B60D7-56CC-431E-A4DF-8CC095CF729F}" type="presParOf" srcId="{D455B590-FA3C-48B6-AEE4-0101B3CF11DE}" destId="{706BA4E0-7F12-42FF-BE79-3B440D1AB02B}" srcOrd="0" destOrd="0" presId="urn:microsoft.com/office/officeart/2005/8/layout/vList3"/>
    <dgm:cxn modelId="{F2C7DF01-97D7-4DA9-A65D-01BA9DB71E2F}" type="presParOf" srcId="{706BA4E0-7F12-42FF-BE79-3B440D1AB02B}" destId="{AA0EE1B8-7E68-46A9-A537-EAF9DF4B8038}" srcOrd="0" destOrd="0" presId="urn:microsoft.com/office/officeart/2005/8/layout/vList3"/>
    <dgm:cxn modelId="{35087354-1254-48E4-B9AD-9A112D3F6660}" type="presParOf" srcId="{706BA4E0-7F12-42FF-BE79-3B440D1AB02B}" destId="{824CFE3E-B242-4448-883A-04A7943AA2BC}" srcOrd="1" destOrd="0" presId="urn:microsoft.com/office/officeart/2005/8/layout/vList3"/>
    <dgm:cxn modelId="{4C8012A3-8F5E-443F-ACF1-B7A4946F659D}" type="presParOf" srcId="{D455B590-FA3C-48B6-AEE4-0101B3CF11DE}" destId="{74591730-606F-4EBA-990C-06393E120DEC}" srcOrd="1" destOrd="0" presId="urn:microsoft.com/office/officeart/2005/8/layout/vList3"/>
    <dgm:cxn modelId="{521139EF-2F61-4A14-8239-ADE137C48BD1}" type="presParOf" srcId="{D455B590-FA3C-48B6-AEE4-0101B3CF11DE}" destId="{ABE0718E-88F1-4627-8DF5-B73A988EB757}" srcOrd="2" destOrd="0" presId="urn:microsoft.com/office/officeart/2005/8/layout/vList3"/>
    <dgm:cxn modelId="{55A8CFB0-F0E6-4DDA-ACF1-7F2C8C5FED9D}" type="presParOf" srcId="{ABE0718E-88F1-4627-8DF5-B73A988EB757}" destId="{106F1C81-0981-433D-955F-5F3AE255F61E}" srcOrd="0" destOrd="0" presId="urn:microsoft.com/office/officeart/2005/8/layout/vList3"/>
    <dgm:cxn modelId="{42637648-809E-48EA-AAF3-C87F1FAA986B}" type="presParOf" srcId="{ABE0718E-88F1-4627-8DF5-B73A988EB757}" destId="{9190586A-5116-4700-B456-1234A001B72A}" srcOrd="1" destOrd="0" presId="urn:microsoft.com/office/officeart/2005/8/layout/vList3"/>
    <dgm:cxn modelId="{AA658CE2-37C0-4C4D-9ABC-6A9720CAD24D}" type="presParOf" srcId="{D455B590-FA3C-48B6-AEE4-0101B3CF11DE}" destId="{ACF0D249-C0E7-4517-8B83-7593CFCCE21F}" srcOrd="3" destOrd="0" presId="urn:microsoft.com/office/officeart/2005/8/layout/vList3"/>
    <dgm:cxn modelId="{8A79B3BC-4E0B-4BD3-B050-F51E9619841B}" type="presParOf" srcId="{D455B590-FA3C-48B6-AEE4-0101B3CF11DE}" destId="{B9BE30B3-D723-4324-AD1A-49DD78477066}" srcOrd="4" destOrd="0" presId="urn:microsoft.com/office/officeart/2005/8/layout/vList3"/>
    <dgm:cxn modelId="{158D6D0E-F118-4E27-9653-20AE931CFD19}" type="presParOf" srcId="{B9BE30B3-D723-4324-AD1A-49DD78477066}" destId="{2EDDF3C8-D881-4D85-8A28-8AE84887C7F1}" srcOrd="0" destOrd="0" presId="urn:microsoft.com/office/officeart/2005/8/layout/vList3"/>
    <dgm:cxn modelId="{F7FFB4BE-1D08-4939-B721-FC6E11FB53CF}" type="presParOf" srcId="{B9BE30B3-D723-4324-AD1A-49DD78477066}" destId="{BCE756B8-21DE-4B28-B973-847D2D98E8A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69FE27-2128-4706-9F6D-FF098E2FE7E2}"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115049CD-9A91-442F-B8C4-C14C4E693741}" type="pres">
      <dgm:prSet presAssocID="{A569FE27-2128-4706-9F6D-FF098E2FE7E2}" presName="Name0" presStyleCnt="0">
        <dgm:presLayoutVars>
          <dgm:dir/>
          <dgm:animLvl val="lvl"/>
          <dgm:resizeHandles val="exact"/>
        </dgm:presLayoutVars>
      </dgm:prSet>
      <dgm:spPr/>
    </dgm:pt>
  </dgm:ptLst>
  <dgm:cxnLst>
    <dgm:cxn modelId="{E5A21674-057E-4459-9115-A43BE881D7DA}" type="presOf" srcId="{A569FE27-2128-4706-9F6D-FF098E2FE7E2}" destId="{115049CD-9A91-442F-B8C4-C14C4E693741}"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CD5E78-884A-45FD-B24B-99CCBF1646C2}" type="doc">
      <dgm:prSet loTypeId="urn:microsoft.com/office/officeart/2018/2/layout/IconVerticalSolidList" loCatId="icon" qsTypeId="urn:microsoft.com/office/officeart/2005/8/quickstyle/simple1" qsCatId="simple" csTypeId="urn:microsoft.com/office/officeart/2005/8/colors/accent1_4" csCatId="accent1" phldr="1"/>
      <dgm:spPr/>
      <dgm:t>
        <a:bodyPr/>
        <a:lstStyle/>
        <a:p>
          <a:endParaRPr lang="en-US"/>
        </a:p>
      </dgm:t>
    </dgm:pt>
    <dgm:pt modelId="{C30EFB40-ED23-4739-94A3-495B72677B5F}">
      <dgm:prSet custT="1"/>
      <dgm:spPr/>
      <dgm:t>
        <a:bodyPr/>
        <a:lstStyle/>
        <a:p>
          <a:pPr>
            <a:lnSpc>
              <a:spcPct val="100000"/>
            </a:lnSpc>
          </a:pPr>
          <a:r>
            <a:rPr lang="en-US" sz="2400" dirty="0">
              <a:solidFill>
                <a:schemeClr val="bg2"/>
              </a:solidFill>
            </a:rPr>
            <a:t>Power analysis needs to be performed as early as possible with real workload</a:t>
          </a:r>
        </a:p>
      </dgm:t>
    </dgm:pt>
    <dgm:pt modelId="{DD51272B-964F-48A8-87D3-38DC053219B8}" type="parTrans" cxnId="{702ECDB6-F71E-40B8-9362-706C8710E03D}">
      <dgm:prSet/>
      <dgm:spPr/>
      <dgm:t>
        <a:bodyPr/>
        <a:lstStyle/>
        <a:p>
          <a:endParaRPr lang="en-US" sz="2400"/>
        </a:p>
      </dgm:t>
    </dgm:pt>
    <dgm:pt modelId="{57649EB0-45FE-445B-ACAB-3E6CCDEB0CC4}" type="sibTrans" cxnId="{702ECDB6-F71E-40B8-9362-706C8710E03D}">
      <dgm:prSet/>
      <dgm:spPr/>
      <dgm:t>
        <a:bodyPr/>
        <a:lstStyle/>
        <a:p>
          <a:endParaRPr lang="en-US" sz="2400"/>
        </a:p>
      </dgm:t>
    </dgm:pt>
    <dgm:pt modelId="{A96008BB-D2E0-4C76-A070-41D0BCBF8B20}">
      <dgm:prSet custT="1"/>
      <dgm:spPr/>
      <dgm:t>
        <a:bodyPr/>
        <a:lstStyle/>
        <a:p>
          <a:pPr>
            <a:lnSpc>
              <a:spcPct val="100000"/>
            </a:lnSpc>
          </a:pPr>
          <a:r>
            <a:rPr lang="en-US" sz="2400" dirty="0">
              <a:solidFill>
                <a:schemeClr val="bg2"/>
              </a:solidFill>
            </a:rPr>
            <a:t>Highly configurable platforms will provide missing pieces to enable real workload analysis in early design cycle</a:t>
          </a:r>
        </a:p>
      </dgm:t>
    </dgm:pt>
    <dgm:pt modelId="{BB7E1389-5268-445B-90B0-63FFC668BA47}" type="parTrans" cxnId="{252C41E0-7A5E-4285-8D99-AC423B150A0B}">
      <dgm:prSet/>
      <dgm:spPr/>
      <dgm:t>
        <a:bodyPr/>
        <a:lstStyle/>
        <a:p>
          <a:endParaRPr lang="en-US" sz="2400"/>
        </a:p>
      </dgm:t>
    </dgm:pt>
    <dgm:pt modelId="{437E0079-6EB9-4B33-A75A-6F569B3C8487}" type="sibTrans" cxnId="{252C41E0-7A5E-4285-8D99-AC423B150A0B}">
      <dgm:prSet/>
      <dgm:spPr/>
      <dgm:t>
        <a:bodyPr/>
        <a:lstStyle/>
        <a:p>
          <a:endParaRPr lang="en-US" sz="2400"/>
        </a:p>
      </dgm:t>
    </dgm:pt>
    <dgm:pt modelId="{5F9E9C74-1418-490C-B918-8DCC4AE2130A}">
      <dgm:prSet custT="1"/>
      <dgm:spPr/>
      <dgm:t>
        <a:bodyPr/>
        <a:lstStyle/>
        <a:p>
          <a:pPr>
            <a:lnSpc>
              <a:spcPct val="100000"/>
            </a:lnSpc>
          </a:pPr>
          <a:r>
            <a:rPr lang="en-US" sz="2400" dirty="0">
              <a:solidFill>
                <a:schemeClr val="bg2"/>
              </a:solidFill>
            </a:rPr>
            <a:t>Running 100s of benchmarks early in the design cycle is possible</a:t>
          </a:r>
          <a:r>
            <a:rPr lang="en-US" sz="2400" dirty="0">
              <a:solidFill>
                <a:schemeClr val="bg2"/>
              </a:solidFill>
              <a:latin typeface="Arial"/>
            </a:rPr>
            <a:t> and essential</a:t>
          </a:r>
          <a:r>
            <a:rPr lang="en-US" sz="2400" dirty="0">
              <a:solidFill>
                <a:schemeClr val="bg2"/>
              </a:solidFill>
            </a:rPr>
            <a:t>!</a:t>
          </a:r>
        </a:p>
      </dgm:t>
    </dgm:pt>
    <dgm:pt modelId="{4173127B-B7A5-44F0-A761-AB53E52F52C7}" type="parTrans" cxnId="{CB7FF957-4AE2-4D2E-9703-FDEA30D33519}">
      <dgm:prSet/>
      <dgm:spPr/>
      <dgm:t>
        <a:bodyPr/>
        <a:lstStyle/>
        <a:p>
          <a:endParaRPr lang="en-US" sz="2400"/>
        </a:p>
      </dgm:t>
    </dgm:pt>
    <dgm:pt modelId="{06A7B03E-DF67-4ABF-ABEB-CC349FC4D354}" type="sibTrans" cxnId="{CB7FF957-4AE2-4D2E-9703-FDEA30D33519}">
      <dgm:prSet/>
      <dgm:spPr/>
      <dgm:t>
        <a:bodyPr/>
        <a:lstStyle/>
        <a:p>
          <a:endParaRPr lang="en-US" sz="2400"/>
        </a:p>
      </dgm:t>
    </dgm:pt>
    <dgm:pt modelId="{D30F8093-C8E8-4656-9A97-24F231D6C85C}" type="pres">
      <dgm:prSet presAssocID="{DFCD5E78-884A-45FD-B24B-99CCBF1646C2}" presName="root" presStyleCnt="0">
        <dgm:presLayoutVars>
          <dgm:dir/>
          <dgm:resizeHandles val="exact"/>
        </dgm:presLayoutVars>
      </dgm:prSet>
      <dgm:spPr/>
    </dgm:pt>
    <dgm:pt modelId="{0A707285-A5BA-42C1-B3D1-18EDDD135BF1}" type="pres">
      <dgm:prSet presAssocID="{C30EFB40-ED23-4739-94A3-495B72677B5F}" presName="compNode" presStyleCnt="0"/>
      <dgm:spPr/>
    </dgm:pt>
    <dgm:pt modelId="{4B691A25-3467-4750-AC58-70B023BDFE7B}" type="pres">
      <dgm:prSet presAssocID="{C30EFB40-ED23-4739-94A3-495B72677B5F}" presName="bgRect" presStyleLbl="bgShp" presStyleIdx="0" presStyleCnt="3"/>
      <dgm:spPr/>
    </dgm:pt>
    <dgm:pt modelId="{16339022-9095-49D5-B19D-0286E00B21DF}" type="pres">
      <dgm:prSet presAssocID="{C30EFB40-ED23-4739-94A3-495B72677B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3C5566AA-6E5B-442E-A0A3-FE79A615D5ED}" type="pres">
      <dgm:prSet presAssocID="{C30EFB40-ED23-4739-94A3-495B72677B5F}" presName="spaceRect" presStyleCnt="0"/>
      <dgm:spPr/>
    </dgm:pt>
    <dgm:pt modelId="{FC562C72-E6C1-40D4-96DA-94A88BFB9023}" type="pres">
      <dgm:prSet presAssocID="{C30EFB40-ED23-4739-94A3-495B72677B5F}" presName="parTx" presStyleLbl="revTx" presStyleIdx="0" presStyleCnt="3">
        <dgm:presLayoutVars>
          <dgm:chMax val="0"/>
          <dgm:chPref val="0"/>
        </dgm:presLayoutVars>
      </dgm:prSet>
      <dgm:spPr/>
    </dgm:pt>
    <dgm:pt modelId="{7FD6F0F3-3493-4112-BDD8-B2F7E8A2DD13}" type="pres">
      <dgm:prSet presAssocID="{57649EB0-45FE-445B-ACAB-3E6CCDEB0CC4}" presName="sibTrans" presStyleCnt="0"/>
      <dgm:spPr/>
    </dgm:pt>
    <dgm:pt modelId="{C000B5A4-F975-4C4D-A300-E001B86ED0B8}" type="pres">
      <dgm:prSet presAssocID="{A96008BB-D2E0-4C76-A070-41D0BCBF8B20}" presName="compNode" presStyleCnt="0"/>
      <dgm:spPr/>
    </dgm:pt>
    <dgm:pt modelId="{9DB268B9-3952-44B6-9FF0-F8F6BFDA37AD}" type="pres">
      <dgm:prSet presAssocID="{A96008BB-D2E0-4C76-A070-41D0BCBF8B20}" presName="bgRect" presStyleLbl="bgShp" presStyleIdx="1" presStyleCnt="3"/>
      <dgm:spPr/>
    </dgm:pt>
    <dgm:pt modelId="{7E6BFA33-0917-4C27-93E2-2D23CF917517}" type="pres">
      <dgm:prSet presAssocID="{A96008BB-D2E0-4C76-A070-41D0BCBF8B2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ars"/>
        </a:ext>
      </dgm:extLst>
    </dgm:pt>
    <dgm:pt modelId="{0333939B-2678-4DD9-92ED-9631BC567FF4}" type="pres">
      <dgm:prSet presAssocID="{A96008BB-D2E0-4C76-A070-41D0BCBF8B20}" presName="spaceRect" presStyleCnt="0"/>
      <dgm:spPr/>
    </dgm:pt>
    <dgm:pt modelId="{A2EA47F9-F947-45DC-BA2D-CFB93B4C3087}" type="pres">
      <dgm:prSet presAssocID="{A96008BB-D2E0-4C76-A070-41D0BCBF8B20}" presName="parTx" presStyleLbl="revTx" presStyleIdx="1" presStyleCnt="3">
        <dgm:presLayoutVars>
          <dgm:chMax val="0"/>
          <dgm:chPref val="0"/>
        </dgm:presLayoutVars>
      </dgm:prSet>
      <dgm:spPr/>
    </dgm:pt>
    <dgm:pt modelId="{D75E1425-487F-4E2F-999D-63D263B0F9E5}" type="pres">
      <dgm:prSet presAssocID="{437E0079-6EB9-4B33-A75A-6F569B3C8487}" presName="sibTrans" presStyleCnt="0"/>
      <dgm:spPr/>
    </dgm:pt>
    <dgm:pt modelId="{316018C4-4C0C-43FF-A73F-A2FCDD22DA5A}" type="pres">
      <dgm:prSet presAssocID="{5F9E9C74-1418-490C-B918-8DCC4AE2130A}" presName="compNode" presStyleCnt="0"/>
      <dgm:spPr/>
    </dgm:pt>
    <dgm:pt modelId="{A625EE52-21AA-4341-B826-38FC281114FD}" type="pres">
      <dgm:prSet presAssocID="{5F9E9C74-1418-490C-B918-8DCC4AE2130A}" presName="bgRect" presStyleLbl="bgShp" presStyleIdx="2" presStyleCnt="3"/>
      <dgm:spPr/>
    </dgm:pt>
    <dgm:pt modelId="{980E0CFC-589B-4BBF-A65E-934931415451}" type="pres">
      <dgm:prSet presAssocID="{5F9E9C74-1418-490C-B918-8DCC4AE2130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mputer"/>
        </a:ext>
      </dgm:extLst>
    </dgm:pt>
    <dgm:pt modelId="{A12A8E6F-650D-42A2-8D57-0FC192C51224}" type="pres">
      <dgm:prSet presAssocID="{5F9E9C74-1418-490C-B918-8DCC4AE2130A}" presName="spaceRect" presStyleCnt="0"/>
      <dgm:spPr/>
    </dgm:pt>
    <dgm:pt modelId="{1AB87F37-44C0-4028-A4EC-EA02CB1B74C7}" type="pres">
      <dgm:prSet presAssocID="{5F9E9C74-1418-490C-B918-8DCC4AE2130A}" presName="parTx" presStyleLbl="revTx" presStyleIdx="2" presStyleCnt="3">
        <dgm:presLayoutVars>
          <dgm:chMax val="0"/>
          <dgm:chPref val="0"/>
        </dgm:presLayoutVars>
      </dgm:prSet>
      <dgm:spPr/>
    </dgm:pt>
  </dgm:ptLst>
  <dgm:cxnLst>
    <dgm:cxn modelId="{41E92539-22D8-4A8D-AC1F-A07C1BDF2904}" type="presOf" srcId="{5F9E9C74-1418-490C-B918-8DCC4AE2130A}" destId="{1AB87F37-44C0-4028-A4EC-EA02CB1B74C7}" srcOrd="0" destOrd="0" presId="urn:microsoft.com/office/officeart/2018/2/layout/IconVerticalSolidList"/>
    <dgm:cxn modelId="{A4F5B15D-5C58-4C4F-9439-D37F78E92F9F}" type="presOf" srcId="{DFCD5E78-884A-45FD-B24B-99CCBF1646C2}" destId="{D30F8093-C8E8-4656-9A97-24F231D6C85C}" srcOrd="0" destOrd="0" presId="urn:microsoft.com/office/officeart/2018/2/layout/IconVerticalSolidList"/>
    <dgm:cxn modelId="{7E55296A-A75F-497A-8BB1-9408DEAB675C}" type="presOf" srcId="{A96008BB-D2E0-4C76-A070-41D0BCBF8B20}" destId="{A2EA47F9-F947-45DC-BA2D-CFB93B4C3087}" srcOrd="0" destOrd="0" presId="urn:microsoft.com/office/officeart/2018/2/layout/IconVerticalSolidList"/>
    <dgm:cxn modelId="{CB7FF957-4AE2-4D2E-9703-FDEA30D33519}" srcId="{DFCD5E78-884A-45FD-B24B-99CCBF1646C2}" destId="{5F9E9C74-1418-490C-B918-8DCC4AE2130A}" srcOrd="2" destOrd="0" parTransId="{4173127B-B7A5-44F0-A761-AB53E52F52C7}" sibTransId="{06A7B03E-DF67-4ABF-ABEB-CC349FC4D354}"/>
    <dgm:cxn modelId="{702ECDB6-F71E-40B8-9362-706C8710E03D}" srcId="{DFCD5E78-884A-45FD-B24B-99CCBF1646C2}" destId="{C30EFB40-ED23-4739-94A3-495B72677B5F}" srcOrd="0" destOrd="0" parTransId="{DD51272B-964F-48A8-87D3-38DC053219B8}" sibTransId="{57649EB0-45FE-445B-ACAB-3E6CCDEB0CC4}"/>
    <dgm:cxn modelId="{252C41E0-7A5E-4285-8D99-AC423B150A0B}" srcId="{DFCD5E78-884A-45FD-B24B-99CCBF1646C2}" destId="{A96008BB-D2E0-4C76-A070-41D0BCBF8B20}" srcOrd="1" destOrd="0" parTransId="{BB7E1389-5268-445B-90B0-63FFC668BA47}" sibTransId="{437E0079-6EB9-4B33-A75A-6F569B3C8487}"/>
    <dgm:cxn modelId="{8BDD7EE4-625A-40CD-8303-8ACA8D7F5CC8}" type="presOf" srcId="{C30EFB40-ED23-4739-94A3-495B72677B5F}" destId="{FC562C72-E6C1-40D4-96DA-94A88BFB9023}" srcOrd="0" destOrd="0" presId="urn:microsoft.com/office/officeart/2018/2/layout/IconVerticalSolidList"/>
    <dgm:cxn modelId="{C5B51B67-8234-4F5E-8549-E98B4314629F}" type="presParOf" srcId="{D30F8093-C8E8-4656-9A97-24F231D6C85C}" destId="{0A707285-A5BA-42C1-B3D1-18EDDD135BF1}" srcOrd="0" destOrd="0" presId="urn:microsoft.com/office/officeart/2018/2/layout/IconVerticalSolidList"/>
    <dgm:cxn modelId="{BBA2C0D6-BAC1-4952-8F4E-952F4AD15375}" type="presParOf" srcId="{0A707285-A5BA-42C1-B3D1-18EDDD135BF1}" destId="{4B691A25-3467-4750-AC58-70B023BDFE7B}" srcOrd="0" destOrd="0" presId="urn:microsoft.com/office/officeart/2018/2/layout/IconVerticalSolidList"/>
    <dgm:cxn modelId="{AB14D80F-C292-4A23-96D3-3E67CF2545B5}" type="presParOf" srcId="{0A707285-A5BA-42C1-B3D1-18EDDD135BF1}" destId="{16339022-9095-49D5-B19D-0286E00B21DF}" srcOrd="1" destOrd="0" presId="urn:microsoft.com/office/officeart/2018/2/layout/IconVerticalSolidList"/>
    <dgm:cxn modelId="{FD0522F3-A689-43C5-B333-CC66B7124BBB}" type="presParOf" srcId="{0A707285-A5BA-42C1-B3D1-18EDDD135BF1}" destId="{3C5566AA-6E5B-442E-A0A3-FE79A615D5ED}" srcOrd="2" destOrd="0" presId="urn:microsoft.com/office/officeart/2018/2/layout/IconVerticalSolidList"/>
    <dgm:cxn modelId="{14848C57-072F-4A4F-9089-BE52DC408773}" type="presParOf" srcId="{0A707285-A5BA-42C1-B3D1-18EDDD135BF1}" destId="{FC562C72-E6C1-40D4-96DA-94A88BFB9023}" srcOrd="3" destOrd="0" presId="urn:microsoft.com/office/officeart/2018/2/layout/IconVerticalSolidList"/>
    <dgm:cxn modelId="{9E4C2081-0775-4FAF-9FCC-F816372CA27C}" type="presParOf" srcId="{D30F8093-C8E8-4656-9A97-24F231D6C85C}" destId="{7FD6F0F3-3493-4112-BDD8-B2F7E8A2DD13}" srcOrd="1" destOrd="0" presId="urn:microsoft.com/office/officeart/2018/2/layout/IconVerticalSolidList"/>
    <dgm:cxn modelId="{1EDED659-76A9-4E32-A066-7B949CB0DB99}" type="presParOf" srcId="{D30F8093-C8E8-4656-9A97-24F231D6C85C}" destId="{C000B5A4-F975-4C4D-A300-E001B86ED0B8}" srcOrd="2" destOrd="0" presId="urn:microsoft.com/office/officeart/2018/2/layout/IconVerticalSolidList"/>
    <dgm:cxn modelId="{56105D62-AA1A-4960-85F7-B2ADD34409FE}" type="presParOf" srcId="{C000B5A4-F975-4C4D-A300-E001B86ED0B8}" destId="{9DB268B9-3952-44B6-9FF0-F8F6BFDA37AD}" srcOrd="0" destOrd="0" presId="urn:microsoft.com/office/officeart/2018/2/layout/IconVerticalSolidList"/>
    <dgm:cxn modelId="{6C0DF4B5-1F85-4ACF-95CD-A2E9D1AC03C4}" type="presParOf" srcId="{C000B5A4-F975-4C4D-A300-E001B86ED0B8}" destId="{7E6BFA33-0917-4C27-93E2-2D23CF917517}" srcOrd="1" destOrd="0" presId="urn:microsoft.com/office/officeart/2018/2/layout/IconVerticalSolidList"/>
    <dgm:cxn modelId="{0304CBE5-FAE3-45EE-ADF7-C1830A575CBA}" type="presParOf" srcId="{C000B5A4-F975-4C4D-A300-E001B86ED0B8}" destId="{0333939B-2678-4DD9-92ED-9631BC567FF4}" srcOrd="2" destOrd="0" presId="urn:microsoft.com/office/officeart/2018/2/layout/IconVerticalSolidList"/>
    <dgm:cxn modelId="{B2584A16-EBB0-436C-BC62-07869C3596B5}" type="presParOf" srcId="{C000B5A4-F975-4C4D-A300-E001B86ED0B8}" destId="{A2EA47F9-F947-45DC-BA2D-CFB93B4C3087}" srcOrd="3" destOrd="0" presId="urn:microsoft.com/office/officeart/2018/2/layout/IconVerticalSolidList"/>
    <dgm:cxn modelId="{4D1981B7-CEE2-41DA-81C0-CFFD1A6B793D}" type="presParOf" srcId="{D30F8093-C8E8-4656-9A97-24F231D6C85C}" destId="{D75E1425-487F-4E2F-999D-63D263B0F9E5}" srcOrd="3" destOrd="0" presId="urn:microsoft.com/office/officeart/2018/2/layout/IconVerticalSolidList"/>
    <dgm:cxn modelId="{8C6D442C-3054-4753-9B57-A6A8F8650001}" type="presParOf" srcId="{D30F8093-C8E8-4656-9A97-24F231D6C85C}" destId="{316018C4-4C0C-43FF-A73F-A2FCDD22DA5A}" srcOrd="4" destOrd="0" presId="urn:microsoft.com/office/officeart/2018/2/layout/IconVerticalSolidList"/>
    <dgm:cxn modelId="{D1CCBD94-8E00-46A9-AE89-4D3135094428}" type="presParOf" srcId="{316018C4-4C0C-43FF-A73F-A2FCDD22DA5A}" destId="{A625EE52-21AA-4341-B826-38FC281114FD}" srcOrd="0" destOrd="0" presId="urn:microsoft.com/office/officeart/2018/2/layout/IconVerticalSolidList"/>
    <dgm:cxn modelId="{45376DD4-F82B-4813-833D-7823A487C69A}" type="presParOf" srcId="{316018C4-4C0C-43FF-A73F-A2FCDD22DA5A}" destId="{980E0CFC-589B-4BBF-A65E-934931415451}" srcOrd="1" destOrd="0" presId="urn:microsoft.com/office/officeart/2018/2/layout/IconVerticalSolidList"/>
    <dgm:cxn modelId="{F9B2737D-22FF-45A1-8C61-172AA2E0F122}" type="presParOf" srcId="{316018C4-4C0C-43FF-A73F-A2FCDD22DA5A}" destId="{A12A8E6F-650D-42A2-8D57-0FC192C51224}" srcOrd="2" destOrd="0" presId="urn:microsoft.com/office/officeart/2018/2/layout/IconVerticalSolidList"/>
    <dgm:cxn modelId="{145C4706-9B5E-4DF6-A53F-2E23BF641D39}" type="presParOf" srcId="{316018C4-4C0C-43FF-A73F-A2FCDD22DA5A}" destId="{1AB87F37-44C0-4028-A4EC-EA02CB1B74C7}"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60AAE-D7C7-444B-B488-75C8871570A3}">
      <dsp:nvSpPr>
        <dsp:cNvPr id="0" name=""/>
        <dsp:cNvSpPr/>
      </dsp:nvSpPr>
      <dsp:spPr>
        <a:xfrm>
          <a:off x="0" y="50543"/>
          <a:ext cx="4447901" cy="8985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12713" lvl="0" indent="0" algn="l" defTabSz="800100" rtl="0">
            <a:lnSpc>
              <a:spcPct val="90000"/>
            </a:lnSpc>
            <a:spcBef>
              <a:spcPct val="0"/>
            </a:spcBef>
            <a:spcAft>
              <a:spcPct val="35000"/>
            </a:spcAft>
            <a:buNone/>
          </a:pPr>
          <a:r>
            <a:rPr lang="en-US" sz="1800" b="1" kern="1200" dirty="0">
              <a:latin typeface="+mn-lt"/>
            </a:rPr>
            <a:t>Power depends on end-user software</a:t>
          </a:r>
        </a:p>
      </dsp:txBody>
      <dsp:txXfrm>
        <a:off x="43864" y="94407"/>
        <a:ext cx="4360173" cy="810832"/>
      </dsp:txXfrm>
    </dsp:sp>
    <dsp:sp modelId="{F3092838-5C1E-4EAB-98A6-DD197BDC2067}">
      <dsp:nvSpPr>
        <dsp:cNvPr id="0" name=""/>
        <dsp:cNvSpPr/>
      </dsp:nvSpPr>
      <dsp:spPr>
        <a:xfrm>
          <a:off x="0" y="1059243"/>
          <a:ext cx="4447901" cy="8985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12713" lvl="0" indent="0" algn="l" defTabSz="800100" rtl="0">
            <a:lnSpc>
              <a:spcPct val="90000"/>
            </a:lnSpc>
            <a:spcBef>
              <a:spcPct val="0"/>
            </a:spcBef>
            <a:spcAft>
              <a:spcPct val="35000"/>
            </a:spcAft>
            <a:buNone/>
          </a:pPr>
          <a:r>
            <a:rPr lang="en-US" sz="1800" b="1" kern="1200">
              <a:latin typeface="+mn-lt"/>
            </a:rPr>
            <a:t>Architectural changes introduce new challenge </a:t>
          </a:r>
        </a:p>
      </dsp:txBody>
      <dsp:txXfrm>
        <a:off x="43864" y="1103107"/>
        <a:ext cx="4360173" cy="810832"/>
      </dsp:txXfrm>
    </dsp:sp>
    <dsp:sp modelId="{347739F0-C231-4367-B575-54BD03F343D6}">
      <dsp:nvSpPr>
        <dsp:cNvPr id="0" name=""/>
        <dsp:cNvSpPr/>
      </dsp:nvSpPr>
      <dsp:spPr>
        <a:xfrm>
          <a:off x="0" y="2096043"/>
          <a:ext cx="4447901" cy="8985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12713" lvl="0" indent="0" algn="l" defTabSz="800100" rtl="0">
            <a:lnSpc>
              <a:spcPct val="90000"/>
            </a:lnSpc>
            <a:spcBef>
              <a:spcPct val="0"/>
            </a:spcBef>
            <a:spcAft>
              <a:spcPct val="35000"/>
            </a:spcAft>
            <a:buNone/>
          </a:pPr>
          <a:r>
            <a:rPr lang="en-US" sz="1800" b="1" kern="1200">
              <a:latin typeface="+mn-lt"/>
            </a:rPr>
            <a:t>Power analysis comes late in the design cycle</a:t>
          </a:r>
        </a:p>
      </dsp:txBody>
      <dsp:txXfrm>
        <a:off x="43864" y="2139907"/>
        <a:ext cx="4360173" cy="810832"/>
      </dsp:txXfrm>
    </dsp:sp>
    <dsp:sp modelId="{2EDB9E97-5201-4F98-8028-5F21EDC6EEC7}">
      <dsp:nvSpPr>
        <dsp:cNvPr id="0" name=""/>
        <dsp:cNvSpPr/>
      </dsp:nvSpPr>
      <dsp:spPr>
        <a:xfrm>
          <a:off x="0" y="3132843"/>
          <a:ext cx="4447901" cy="8985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12713" lvl="0" indent="0" algn="l" defTabSz="800100" rtl="0">
            <a:lnSpc>
              <a:spcPct val="90000"/>
            </a:lnSpc>
            <a:spcBef>
              <a:spcPct val="0"/>
            </a:spcBef>
            <a:spcAft>
              <a:spcPct val="35000"/>
            </a:spcAft>
            <a:buNone/>
          </a:pPr>
          <a:r>
            <a:rPr lang="en-US" sz="1800" b="1" kern="1200">
              <a:latin typeface="+mn-lt"/>
            </a:rPr>
            <a:t>PVT corners are needed to be considered much </a:t>
          </a:r>
          <a:r>
            <a:rPr lang="en-US" sz="1800" b="1" kern="1200" err="1">
              <a:latin typeface="+mn-lt"/>
            </a:rPr>
            <a:t>ealier</a:t>
          </a:r>
          <a:endParaRPr lang="en-US" sz="1800" b="1" kern="1200">
            <a:latin typeface="+mn-lt"/>
          </a:endParaRPr>
        </a:p>
      </dsp:txBody>
      <dsp:txXfrm>
        <a:off x="43864" y="3176707"/>
        <a:ext cx="4360173" cy="810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A351D-70F9-4566-9B8F-DEF4CB459382}">
      <dsp:nvSpPr>
        <dsp:cNvPr id="0" name=""/>
        <dsp:cNvSpPr/>
      </dsp:nvSpPr>
      <dsp:spPr>
        <a:xfrm>
          <a:off x="0" y="0"/>
          <a:ext cx="4178300" cy="1048320"/>
        </a:xfrm>
        <a:prstGeom prst="roundRect">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Power Domains</a:t>
          </a:r>
        </a:p>
      </dsp:txBody>
      <dsp:txXfrm>
        <a:off x="51175" y="51175"/>
        <a:ext cx="4075950" cy="945970"/>
      </dsp:txXfrm>
    </dsp:sp>
    <dsp:sp modelId="{3A2697BE-42BF-4888-AD51-00DC17A8BDE0}">
      <dsp:nvSpPr>
        <dsp:cNvPr id="0" name=""/>
        <dsp:cNvSpPr/>
      </dsp:nvSpPr>
      <dsp:spPr>
        <a:xfrm>
          <a:off x="0" y="1247527"/>
          <a:ext cx="4178300" cy="1048320"/>
        </a:xfrm>
        <a:prstGeom prst="roundRect">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State Retention</a:t>
          </a:r>
        </a:p>
      </dsp:txBody>
      <dsp:txXfrm>
        <a:off x="51175" y="1298702"/>
        <a:ext cx="4075950" cy="945970"/>
      </dsp:txXfrm>
    </dsp:sp>
    <dsp:sp modelId="{94E4001B-D849-4158-BA6E-DA663EC82218}">
      <dsp:nvSpPr>
        <dsp:cNvPr id="0" name=""/>
        <dsp:cNvSpPr/>
      </dsp:nvSpPr>
      <dsp:spPr>
        <a:xfrm>
          <a:off x="0" y="2457127"/>
          <a:ext cx="4178300" cy="1048320"/>
        </a:xfrm>
        <a:prstGeom prst="roundRect">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Isolation</a:t>
          </a:r>
        </a:p>
      </dsp:txBody>
      <dsp:txXfrm>
        <a:off x="51175" y="2508302"/>
        <a:ext cx="4075950" cy="945970"/>
      </dsp:txXfrm>
    </dsp:sp>
    <dsp:sp modelId="{25018EF4-296A-448D-B226-E6AFE73D98C4}">
      <dsp:nvSpPr>
        <dsp:cNvPr id="0" name=""/>
        <dsp:cNvSpPr/>
      </dsp:nvSpPr>
      <dsp:spPr>
        <a:xfrm>
          <a:off x="0" y="3666727"/>
          <a:ext cx="4178300" cy="1048320"/>
        </a:xfrm>
        <a:prstGeom prst="roundRect">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Level Shifting</a:t>
          </a:r>
        </a:p>
      </dsp:txBody>
      <dsp:txXfrm>
        <a:off x="51175" y="3717902"/>
        <a:ext cx="4075950" cy="945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ACAFA-ADC8-461F-A18F-C98D9D204288}">
      <dsp:nvSpPr>
        <dsp:cNvPr id="0" name=""/>
        <dsp:cNvSpPr/>
      </dsp:nvSpPr>
      <dsp:spPr>
        <a:xfrm>
          <a:off x="183007" y="2206"/>
          <a:ext cx="1309947" cy="654973"/>
        </a:xfrm>
        <a:prstGeom prst="roundRect">
          <a:avLst>
            <a:gd name="adj" fmla="val 10000"/>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SW level</a:t>
          </a:r>
        </a:p>
      </dsp:txBody>
      <dsp:txXfrm>
        <a:off x="202191" y="21390"/>
        <a:ext cx="1271579" cy="616605"/>
      </dsp:txXfrm>
    </dsp:sp>
    <dsp:sp modelId="{6D330834-84B1-4745-8AD1-49258C929F8D}">
      <dsp:nvSpPr>
        <dsp:cNvPr id="0" name=""/>
        <dsp:cNvSpPr/>
      </dsp:nvSpPr>
      <dsp:spPr>
        <a:xfrm>
          <a:off x="314002" y="657180"/>
          <a:ext cx="130994" cy="491230"/>
        </a:xfrm>
        <a:custGeom>
          <a:avLst/>
          <a:gdLst/>
          <a:ahLst/>
          <a:cxnLst/>
          <a:rect l="0" t="0" r="0" b="0"/>
          <a:pathLst>
            <a:path>
              <a:moveTo>
                <a:pt x="0" y="0"/>
              </a:moveTo>
              <a:lnTo>
                <a:pt x="0" y="491230"/>
              </a:lnTo>
              <a:lnTo>
                <a:pt x="130994" y="491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706A3-8CF6-4308-9303-6CCF3434D2AA}">
      <dsp:nvSpPr>
        <dsp:cNvPr id="0" name=""/>
        <dsp:cNvSpPr/>
      </dsp:nvSpPr>
      <dsp:spPr>
        <a:xfrm>
          <a:off x="444997" y="820924"/>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Power aware scheduler</a:t>
          </a:r>
        </a:p>
      </dsp:txBody>
      <dsp:txXfrm>
        <a:off x="464181" y="840108"/>
        <a:ext cx="1009590" cy="616605"/>
      </dsp:txXfrm>
    </dsp:sp>
    <dsp:sp modelId="{066ECE7F-A401-4DB5-B872-F2930999044B}">
      <dsp:nvSpPr>
        <dsp:cNvPr id="0" name=""/>
        <dsp:cNvSpPr/>
      </dsp:nvSpPr>
      <dsp:spPr>
        <a:xfrm>
          <a:off x="314002" y="657180"/>
          <a:ext cx="130994" cy="1309947"/>
        </a:xfrm>
        <a:custGeom>
          <a:avLst/>
          <a:gdLst/>
          <a:ahLst/>
          <a:cxnLst/>
          <a:rect l="0" t="0" r="0" b="0"/>
          <a:pathLst>
            <a:path>
              <a:moveTo>
                <a:pt x="0" y="0"/>
              </a:moveTo>
              <a:lnTo>
                <a:pt x="0" y="1309947"/>
              </a:lnTo>
              <a:lnTo>
                <a:pt x="130994" y="1309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74F8BF-1074-4CAD-A408-FA22899ED13D}">
      <dsp:nvSpPr>
        <dsp:cNvPr id="0" name=""/>
        <dsp:cNvSpPr/>
      </dsp:nvSpPr>
      <dsp:spPr>
        <a:xfrm>
          <a:off x="444997" y="1639641"/>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Predictive Load balancing</a:t>
          </a:r>
        </a:p>
      </dsp:txBody>
      <dsp:txXfrm>
        <a:off x="464181" y="1658825"/>
        <a:ext cx="1009590" cy="616605"/>
      </dsp:txXfrm>
    </dsp:sp>
    <dsp:sp modelId="{E49951D1-5A3A-4202-B391-1824685F2368}">
      <dsp:nvSpPr>
        <dsp:cNvPr id="0" name=""/>
        <dsp:cNvSpPr/>
      </dsp:nvSpPr>
      <dsp:spPr>
        <a:xfrm>
          <a:off x="314002" y="657180"/>
          <a:ext cx="130994" cy="2128665"/>
        </a:xfrm>
        <a:custGeom>
          <a:avLst/>
          <a:gdLst/>
          <a:ahLst/>
          <a:cxnLst/>
          <a:rect l="0" t="0" r="0" b="0"/>
          <a:pathLst>
            <a:path>
              <a:moveTo>
                <a:pt x="0" y="0"/>
              </a:moveTo>
              <a:lnTo>
                <a:pt x="0" y="2128665"/>
              </a:lnTo>
              <a:lnTo>
                <a:pt x="130994" y="21286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4D4EE8-2272-434C-8138-EA910763E4CB}">
      <dsp:nvSpPr>
        <dsp:cNvPr id="0" name=""/>
        <dsp:cNvSpPr/>
      </dsp:nvSpPr>
      <dsp:spPr>
        <a:xfrm>
          <a:off x="444997" y="2458359"/>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Instruction reordering</a:t>
          </a:r>
        </a:p>
      </dsp:txBody>
      <dsp:txXfrm>
        <a:off x="464181" y="2477543"/>
        <a:ext cx="1009590" cy="616605"/>
      </dsp:txXfrm>
    </dsp:sp>
    <dsp:sp modelId="{7A759805-0592-4AC3-9E89-FD86BFA26B33}">
      <dsp:nvSpPr>
        <dsp:cNvPr id="0" name=""/>
        <dsp:cNvSpPr/>
      </dsp:nvSpPr>
      <dsp:spPr>
        <a:xfrm>
          <a:off x="314002" y="657180"/>
          <a:ext cx="130994" cy="2947382"/>
        </a:xfrm>
        <a:custGeom>
          <a:avLst/>
          <a:gdLst/>
          <a:ahLst/>
          <a:cxnLst/>
          <a:rect l="0" t="0" r="0" b="0"/>
          <a:pathLst>
            <a:path>
              <a:moveTo>
                <a:pt x="0" y="0"/>
              </a:moveTo>
              <a:lnTo>
                <a:pt x="0" y="2947382"/>
              </a:lnTo>
              <a:lnTo>
                <a:pt x="130994" y="29473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E2FAD7-8828-485F-BB44-5EEE24CD2B9C}">
      <dsp:nvSpPr>
        <dsp:cNvPr id="0" name=""/>
        <dsp:cNvSpPr/>
      </dsp:nvSpPr>
      <dsp:spPr>
        <a:xfrm>
          <a:off x="444997" y="3277076"/>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Linking</a:t>
          </a:r>
        </a:p>
      </dsp:txBody>
      <dsp:txXfrm>
        <a:off x="464181" y="3296260"/>
        <a:ext cx="1009590" cy="616605"/>
      </dsp:txXfrm>
    </dsp:sp>
    <dsp:sp modelId="{C80C0AB6-5F58-4DCF-AF3A-D181B4D78364}">
      <dsp:nvSpPr>
        <dsp:cNvPr id="0" name=""/>
        <dsp:cNvSpPr/>
      </dsp:nvSpPr>
      <dsp:spPr>
        <a:xfrm>
          <a:off x="314002" y="657180"/>
          <a:ext cx="130994" cy="3766100"/>
        </a:xfrm>
        <a:custGeom>
          <a:avLst/>
          <a:gdLst/>
          <a:ahLst/>
          <a:cxnLst/>
          <a:rect l="0" t="0" r="0" b="0"/>
          <a:pathLst>
            <a:path>
              <a:moveTo>
                <a:pt x="0" y="0"/>
              </a:moveTo>
              <a:lnTo>
                <a:pt x="0" y="3766100"/>
              </a:lnTo>
              <a:lnTo>
                <a:pt x="130994" y="37661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0809C0-6D53-4607-8961-F5E38936B56D}">
      <dsp:nvSpPr>
        <dsp:cNvPr id="0" name=""/>
        <dsp:cNvSpPr/>
      </dsp:nvSpPr>
      <dsp:spPr>
        <a:xfrm>
          <a:off x="444997" y="4095794"/>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Low Power instruction issues using compiler Assist</a:t>
          </a:r>
        </a:p>
      </dsp:txBody>
      <dsp:txXfrm>
        <a:off x="464181" y="4114978"/>
        <a:ext cx="1009590" cy="616605"/>
      </dsp:txXfrm>
    </dsp:sp>
    <dsp:sp modelId="{D32AEF1B-9143-4A81-84D7-B833C5C8F441}">
      <dsp:nvSpPr>
        <dsp:cNvPr id="0" name=""/>
        <dsp:cNvSpPr/>
      </dsp:nvSpPr>
      <dsp:spPr>
        <a:xfrm>
          <a:off x="1820442" y="2206"/>
          <a:ext cx="1309947" cy="654973"/>
        </a:xfrm>
        <a:prstGeom prst="roundRect">
          <a:avLst>
            <a:gd name="adj" fmla="val 10000"/>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System level</a:t>
          </a:r>
        </a:p>
      </dsp:txBody>
      <dsp:txXfrm>
        <a:off x="1839626" y="21390"/>
        <a:ext cx="1271579" cy="616605"/>
      </dsp:txXfrm>
    </dsp:sp>
    <dsp:sp modelId="{8D6D63DD-106A-4D88-AE0A-3365DD5CAD95}">
      <dsp:nvSpPr>
        <dsp:cNvPr id="0" name=""/>
        <dsp:cNvSpPr/>
      </dsp:nvSpPr>
      <dsp:spPr>
        <a:xfrm>
          <a:off x="1951437" y="657180"/>
          <a:ext cx="130994" cy="491230"/>
        </a:xfrm>
        <a:custGeom>
          <a:avLst/>
          <a:gdLst/>
          <a:ahLst/>
          <a:cxnLst/>
          <a:rect l="0" t="0" r="0" b="0"/>
          <a:pathLst>
            <a:path>
              <a:moveTo>
                <a:pt x="0" y="0"/>
              </a:moveTo>
              <a:lnTo>
                <a:pt x="0" y="491230"/>
              </a:lnTo>
              <a:lnTo>
                <a:pt x="130994" y="491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5D709D-5EDC-42A0-B855-11CD0C429357}">
      <dsp:nvSpPr>
        <dsp:cNvPr id="0" name=""/>
        <dsp:cNvSpPr/>
      </dsp:nvSpPr>
      <dsp:spPr>
        <a:xfrm>
          <a:off x="2082431" y="820924"/>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DVFS</a:t>
          </a:r>
        </a:p>
      </dsp:txBody>
      <dsp:txXfrm>
        <a:off x="2101615" y="840108"/>
        <a:ext cx="1009590" cy="616605"/>
      </dsp:txXfrm>
    </dsp:sp>
    <dsp:sp modelId="{8E1D5DC8-F7A0-4CF5-9BF1-1F7621F5F8BF}">
      <dsp:nvSpPr>
        <dsp:cNvPr id="0" name=""/>
        <dsp:cNvSpPr/>
      </dsp:nvSpPr>
      <dsp:spPr>
        <a:xfrm>
          <a:off x="1951437" y="657180"/>
          <a:ext cx="130994" cy="1309947"/>
        </a:xfrm>
        <a:custGeom>
          <a:avLst/>
          <a:gdLst/>
          <a:ahLst/>
          <a:cxnLst/>
          <a:rect l="0" t="0" r="0" b="0"/>
          <a:pathLst>
            <a:path>
              <a:moveTo>
                <a:pt x="0" y="0"/>
              </a:moveTo>
              <a:lnTo>
                <a:pt x="0" y="1309947"/>
              </a:lnTo>
              <a:lnTo>
                <a:pt x="130994" y="1309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72BAEB-D64A-4DA2-9B66-A14F8EEB3635}">
      <dsp:nvSpPr>
        <dsp:cNvPr id="0" name=""/>
        <dsp:cNvSpPr/>
      </dsp:nvSpPr>
      <dsp:spPr>
        <a:xfrm>
          <a:off x="2082431" y="1639641"/>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AVS</a:t>
          </a:r>
        </a:p>
      </dsp:txBody>
      <dsp:txXfrm>
        <a:off x="2101615" y="1658825"/>
        <a:ext cx="1009590" cy="616605"/>
      </dsp:txXfrm>
    </dsp:sp>
    <dsp:sp modelId="{5DBDF580-C098-4B60-A464-289D36A2E5D0}">
      <dsp:nvSpPr>
        <dsp:cNvPr id="0" name=""/>
        <dsp:cNvSpPr/>
      </dsp:nvSpPr>
      <dsp:spPr>
        <a:xfrm>
          <a:off x="1951437" y="657180"/>
          <a:ext cx="130994" cy="2128665"/>
        </a:xfrm>
        <a:custGeom>
          <a:avLst/>
          <a:gdLst/>
          <a:ahLst/>
          <a:cxnLst/>
          <a:rect l="0" t="0" r="0" b="0"/>
          <a:pathLst>
            <a:path>
              <a:moveTo>
                <a:pt x="0" y="0"/>
              </a:moveTo>
              <a:lnTo>
                <a:pt x="0" y="2128665"/>
              </a:lnTo>
              <a:lnTo>
                <a:pt x="130994" y="21286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B39FE2-4834-4489-8963-D217C56C42D8}">
      <dsp:nvSpPr>
        <dsp:cNvPr id="0" name=""/>
        <dsp:cNvSpPr/>
      </dsp:nvSpPr>
      <dsp:spPr>
        <a:xfrm>
          <a:off x="2082431" y="2458359"/>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Race to IDLE</a:t>
          </a:r>
        </a:p>
      </dsp:txBody>
      <dsp:txXfrm>
        <a:off x="2101615" y="2477543"/>
        <a:ext cx="1009590" cy="616605"/>
      </dsp:txXfrm>
    </dsp:sp>
    <dsp:sp modelId="{802C3596-C566-498E-A641-2C0477FBA64A}">
      <dsp:nvSpPr>
        <dsp:cNvPr id="0" name=""/>
        <dsp:cNvSpPr/>
      </dsp:nvSpPr>
      <dsp:spPr>
        <a:xfrm>
          <a:off x="1951437" y="657180"/>
          <a:ext cx="130994" cy="2947382"/>
        </a:xfrm>
        <a:custGeom>
          <a:avLst/>
          <a:gdLst/>
          <a:ahLst/>
          <a:cxnLst/>
          <a:rect l="0" t="0" r="0" b="0"/>
          <a:pathLst>
            <a:path>
              <a:moveTo>
                <a:pt x="0" y="0"/>
              </a:moveTo>
              <a:lnTo>
                <a:pt x="0" y="2947382"/>
              </a:lnTo>
              <a:lnTo>
                <a:pt x="130994" y="29473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86C1F6-4561-4E19-A174-5DCAD8A0E1BE}">
      <dsp:nvSpPr>
        <dsp:cNvPr id="0" name=""/>
        <dsp:cNvSpPr/>
      </dsp:nvSpPr>
      <dsp:spPr>
        <a:xfrm>
          <a:off x="2082431" y="3277076"/>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Big/little</a:t>
          </a:r>
        </a:p>
      </dsp:txBody>
      <dsp:txXfrm>
        <a:off x="2101615" y="3296260"/>
        <a:ext cx="1009590" cy="616605"/>
      </dsp:txXfrm>
    </dsp:sp>
    <dsp:sp modelId="{E93E24E5-6554-4571-AD7F-4510833130DB}">
      <dsp:nvSpPr>
        <dsp:cNvPr id="0" name=""/>
        <dsp:cNvSpPr/>
      </dsp:nvSpPr>
      <dsp:spPr>
        <a:xfrm>
          <a:off x="3457877" y="2206"/>
          <a:ext cx="1309947" cy="654973"/>
        </a:xfrm>
        <a:prstGeom prst="roundRect">
          <a:avLst>
            <a:gd name="adj" fmla="val 10000"/>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Algorithmic</a:t>
          </a:r>
        </a:p>
      </dsp:txBody>
      <dsp:txXfrm>
        <a:off x="3477061" y="21390"/>
        <a:ext cx="1271579" cy="616605"/>
      </dsp:txXfrm>
    </dsp:sp>
    <dsp:sp modelId="{6A143BCE-2932-4A6D-B959-08A72E9099A4}">
      <dsp:nvSpPr>
        <dsp:cNvPr id="0" name=""/>
        <dsp:cNvSpPr/>
      </dsp:nvSpPr>
      <dsp:spPr>
        <a:xfrm>
          <a:off x="3588871" y="657180"/>
          <a:ext cx="130994" cy="491230"/>
        </a:xfrm>
        <a:custGeom>
          <a:avLst/>
          <a:gdLst/>
          <a:ahLst/>
          <a:cxnLst/>
          <a:rect l="0" t="0" r="0" b="0"/>
          <a:pathLst>
            <a:path>
              <a:moveTo>
                <a:pt x="0" y="0"/>
              </a:moveTo>
              <a:lnTo>
                <a:pt x="0" y="491230"/>
              </a:lnTo>
              <a:lnTo>
                <a:pt x="130994" y="491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EDB2EF-CCBC-4861-AB86-48EB91C492FE}">
      <dsp:nvSpPr>
        <dsp:cNvPr id="0" name=""/>
        <dsp:cNvSpPr/>
      </dsp:nvSpPr>
      <dsp:spPr>
        <a:xfrm>
          <a:off x="3719866" y="820924"/>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Using AI to predict</a:t>
          </a:r>
        </a:p>
      </dsp:txBody>
      <dsp:txXfrm>
        <a:off x="3739050" y="840108"/>
        <a:ext cx="1009590" cy="616605"/>
      </dsp:txXfrm>
    </dsp:sp>
    <dsp:sp modelId="{DB242786-01BC-48C9-BAC8-D1ACDAA20030}">
      <dsp:nvSpPr>
        <dsp:cNvPr id="0" name=""/>
        <dsp:cNvSpPr/>
      </dsp:nvSpPr>
      <dsp:spPr>
        <a:xfrm>
          <a:off x="3588871" y="657180"/>
          <a:ext cx="130994" cy="1309947"/>
        </a:xfrm>
        <a:custGeom>
          <a:avLst/>
          <a:gdLst/>
          <a:ahLst/>
          <a:cxnLst/>
          <a:rect l="0" t="0" r="0" b="0"/>
          <a:pathLst>
            <a:path>
              <a:moveTo>
                <a:pt x="0" y="0"/>
              </a:moveTo>
              <a:lnTo>
                <a:pt x="0" y="1309947"/>
              </a:lnTo>
              <a:lnTo>
                <a:pt x="130994" y="1309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DB76F5-C14E-443C-BC73-5A528D72237E}">
      <dsp:nvSpPr>
        <dsp:cNvPr id="0" name=""/>
        <dsp:cNvSpPr/>
      </dsp:nvSpPr>
      <dsp:spPr>
        <a:xfrm>
          <a:off x="3719866" y="1639641"/>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Linear-complexity multiplication (L-MUL)</a:t>
          </a:r>
        </a:p>
      </dsp:txBody>
      <dsp:txXfrm>
        <a:off x="3739050" y="1658825"/>
        <a:ext cx="1009590" cy="616605"/>
      </dsp:txXfrm>
    </dsp:sp>
    <dsp:sp modelId="{5FA6780A-0116-47F9-87BA-8DBFEBE79827}">
      <dsp:nvSpPr>
        <dsp:cNvPr id="0" name=""/>
        <dsp:cNvSpPr/>
      </dsp:nvSpPr>
      <dsp:spPr>
        <a:xfrm>
          <a:off x="3588871" y="657180"/>
          <a:ext cx="130994" cy="2128665"/>
        </a:xfrm>
        <a:custGeom>
          <a:avLst/>
          <a:gdLst/>
          <a:ahLst/>
          <a:cxnLst/>
          <a:rect l="0" t="0" r="0" b="0"/>
          <a:pathLst>
            <a:path>
              <a:moveTo>
                <a:pt x="0" y="0"/>
              </a:moveTo>
              <a:lnTo>
                <a:pt x="0" y="2128665"/>
              </a:lnTo>
              <a:lnTo>
                <a:pt x="130994" y="21286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1C14A-8524-497E-9046-D01CB0F076AB}">
      <dsp:nvSpPr>
        <dsp:cNvPr id="0" name=""/>
        <dsp:cNvSpPr/>
      </dsp:nvSpPr>
      <dsp:spPr>
        <a:xfrm>
          <a:off x="3719866" y="2458359"/>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DeepSeekV3 Multi-head Latent attention</a:t>
          </a:r>
        </a:p>
      </dsp:txBody>
      <dsp:txXfrm>
        <a:off x="3739050" y="2477543"/>
        <a:ext cx="1009590" cy="616605"/>
      </dsp:txXfrm>
    </dsp:sp>
    <dsp:sp modelId="{0651E3C9-7779-4D06-BDC4-AF248C08F1CB}">
      <dsp:nvSpPr>
        <dsp:cNvPr id="0" name=""/>
        <dsp:cNvSpPr/>
      </dsp:nvSpPr>
      <dsp:spPr>
        <a:xfrm>
          <a:off x="5095311" y="2206"/>
          <a:ext cx="1309947" cy="654973"/>
        </a:xfrm>
        <a:prstGeom prst="roundRect">
          <a:avLst>
            <a:gd name="adj" fmla="val 10000"/>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RTL</a:t>
          </a:r>
        </a:p>
      </dsp:txBody>
      <dsp:txXfrm>
        <a:off x="5114495" y="21390"/>
        <a:ext cx="1271579" cy="616605"/>
      </dsp:txXfrm>
    </dsp:sp>
    <dsp:sp modelId="{3896297B-9AB2-4635-8118-D5036BE6B9AC}">
      <dsp:nvSpPr>
        <dsp:cNvPr id="0" name=""/>
        <dsp:cNvSpPr/>
      </dsp:nvSpPr>
      <dsp:spPr>
        <a:xfrm>
          <a:off x="5226306" y="657180"/>
          <a:ext cx="130994" cy="491230"/>
        </a:xfrm>
        <a:custGeom>
          <a:avLst/>
          <a:gdLst/>
          <a:ahLst/>
          <a:cxnLst/>
          <a:rect l="0" t="0" r="0" b="0"/>
          <a:pathLst>
            <a:path>
              <a:moveTo>
                <a:pt x="0" y="0"/>
              </a:moveTo>
              <a:lnTo>
                <a:pt x="0" y="491230"/>
              </a:lnTo>
              <a:lnTo>
                <a:pt x="130994" y="491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5B105C-0054-40AD-B570-C67F27FEB615}">
      <dsp:nvSpPr>
        <dsp:cNvPr id="0" name=""/>
        <dsp:cNvSpPr/>
      </dsp:nvSpPr>
      <dsp:spPr>
        <a:xfrm>
          <a:off x="5357301" y="820924"/>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Clock gating</a:t>
          </a:r>
        </a:p>
      </dsp:txBody>
      <dsp:txXfrm>
        <a:off x="5376485" y="840108"/>
        <a:ext cx="1009590" cy="616605"/>
      </dsp:txXfrm>
    </dsp:sp>
    <dsp:sp modelId="{3F55D2C1-3640-46DD-A5EB-39C6330C2567}">
      <dsp:nvSpPr>
        <dsp:cNvPr id="0" name=""/>
        <dsp:cNvSpPr/>
      </dsp:nvSpPr>
      <dsp:spPr>
        <a:xfrm>
          <a:off x="5226306" y="657180"/>
          <a:ext cx="130994" cy="1309947"/>
        </a:xfrm>
        <a:custGeom>
          <a:avLst/>
          <a:gdLst/>
          <a:ahLst/>
          <a:cxnLst/>
          <a:rect l="0" t="0" r="0" b="0"/>
          <a:pathLst>
            <a:path>
              <a:moveTo>
                <a:pt x="0" y="0"/>
              </a:moveTo>
              <a:lnTo>
                <a:pt x="0" y="1309947"/>
              </a:lnTo>
              <a:lnTo>
                <a:pt x="130994" y="1309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1F1872-A8D4-426A-85EE-6E0BCFA66157}">
      <dsp:nvSpPr>
        <dsp:cNvPr id="0" name=""/>
        <dsp:cNvSpPr/>
      </dsp:nvSpPr>
      <dsp:spPr>
        <a:xfrm>
          <a:off x="5357301" y="1639641"/>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Data gating</a:t>
          </a:r>
        </a:p>
      </dsp:txBody>
      <dsp:txXfrm>
        <a:off x="5376485" y="1658825"/>
        <a:ext cx="1009590" cy="616605"/>
      </dsp:txXfrm>
    </dsp:sp>
    <dsp:sp modelId="{CBFD3E29-8770-46A9-8570-2BA72DBBD981}">
      <dsp:nvSpPr>
        <dsp:cNvPr id="0" name=""/>
        <dsp:cNvSpPr/>
      </dsp:nvSpPr>
      <dsp:spPr>
        <a:xfrm>
          <a:off x="5226306" y="657180"/>
          <a:ext cx="130994" cy="2128665"/>
        </a:xfrm>
        <a:custGeom>
          <a:avLst/>
          <a:gdLst/>
          <a:ahLst/>
          <a:cxnLst/>
          <a:rect l="0" t="0" r="0" b="0"/>
          <a:pathLst>
            <a:path>
              <a:moveTo>
                <a:pt x="0" y="0"/>
              </a:moveTo>
              <a:lnTo>
                <a:pt x="0" y="2128665"/>
              </a:lnTo>
              <a:lnTo>
                <a:pt x="130994" y="21286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D3D461-D5AA-4023-8E81-47783D2D51A8}">
      <dsp:nvSpPr>
        <dsp:cNvPr id="0" name=""/>
        <dsp:cNvSpPr/>
      </dsp:nvSpPr>
      <dsp:spPr>
        <a:xfrm>
          <a:off x="5357301" y="2458359"/>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Memory gating</a:t>
          </a:r>
        </a:p>
      </dsp:txBody>
      <dsp:txXfrm>
        <a:off x="5376485" y="2477543"/>
        <a:ext cx="1009590" cy="616605"/>
      </dsp:txXfrm>
    </dsp:sp>
    <dsp:sp modelId="{9AB672C5-233F-42CA-A4C2-A2506801ECA2}">
      <dsp:nvSpPr>
        <dsp:cNvPr id="0" name=""/>
        <dsp:cNvSpPr/>
      </dsp:nvSpPr>
      <dsp:spPr>
        <a:xfrm>
          <a:off x="5226306" y="657180"/>
          <a:ext cx="130994" cy="2947382"/>
        </a:xfrm>
        <a:custGeom>
          <a:avLst/>
          <a:gdLst/>
          <a:ahLst/>
          <a:cxnLst/>
          <a:rect l="0" t="0" r="0" b="0"/>
          <a:pathLst>
            <a:path>
              <a:moveTo>
                <a:pt x="0" y="0"/>
              </a:moveTo>
              <a:lnTo>
                <a:pt x="0" y="2947382"/>
              </a:lnTo>
              <a:lnTo>
                <a:pt x="130994" y="29473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CF879B-5584-4237-84FC-FA2733D4C468}">
      <dsp:nvSpPr>
        <dsp:cNvPr id="0" name=""/>
        <dsp:cNvSpPr/>
      </dsp:nvSpPr>
      <dsp:spPr>
        <a:xfrm>
          <a:off x="5357301" y="3277076"/>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Bus encoding</a:t>
          </a:r>
        </a:p>
      </dsp:txBody>
      <dsp:txXfrm>
        <a:off x="5376485" y="3296260"/>
        <a:ext cx="1009590" cy="616605"/>
      </dsp:txXfrm>
    </dsp:sp>
    <dsp:sp modelId="{E2A6F58E-909D-4512-B308-2690FB2B2E13}">
      <dsp:nvSpPr>
        <dsp:cNvPr id="0" name=""/>
        <dsp:cNvSpPr/>
      </dsp:nvSpPr>
      <dsp:spPr>
        <a:xfrm>
          <a:off x="6732746" y="2206"/>
          <a:ext cx="1309947" cy="654973"/>
        </a:xfrm>
        <a:prstGeom prst="roundRect">
          <a:avLst>
            <a:gd name="adj" fmla="val 10000"/>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Circuit level</a:t>
          </a:r>
        </a:p>
      </dsp:txBody>
      <dsp:txXfrm>
        <a:off x="6751930" y="21390"/>
        <a:ext cx="1271579" cy="616605"/>
      </dsp:txXfrm>
    </dsp:sp>
    <dsp:sp modelId="{E32D7EE0-DBBA-4148-AECD-75527ED1293B}">
      <dsp:nvSpPr>
        <dsp:cNvPr id="0" name=""/>
        <dsp:cNvSpPr/>
      </dsp:nvSpPr>
      <dsp:spPr>
        <a:xfrm>
          <a:off x="6863741" y="657180"/>
          <a:ext cx="130994" cy="491230"/>
        </a:xfrm>
        <a:custGeom>
          <a:avLst/>
          <a:gdLst/>
          <a:ahLst/>
          <a:cxnLst/>
          <a:rect l="0" t="0" r="0" b="0"/>
          <a:pathLst>
            <a:path>
              <a:moveTo>
                <a:pt x="0" y="0"/>
              </a:moveTo>
              <a:lnTo>
                <a:pt x="0" y="491230"/>
              </a:lnTo>
              <a:lnTo>
                <a:pt x="130994" y="491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947506-EAB3-4DAC-B9DE-414CED4CFD32}">
      <dsp:nvSpPr>
        <dsp:cNvPr id="0" name=""/>
        <dsp:cNvSpPr/>
      </dsp:nvSpPr>
      <dsp:spPr>
        <a:xfrm>
          <a:off x="6994736" y="820924"/>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Multi-</a:t>
          </a:r>
          <a:r>
            <a:rPr lang="en-US" sz="1100" kern="1200" dirty="0" err="1"/>
            <a:t>vth</a:t>
          </a:r>
          <a:r>
            <a:rPr lang="en-US" sz="1100" kern="1200" dirty="0"/>
            <a:t> cells</a:t>
          </a:r>
        </a:p>
      </dsp:txBody>
      <dsp:txXfrm>
        <a:off x="7013920" y="840108"/>
        <a:ext cx="1009590" cy="616605"/>
      </dsp:txXfrm>
    </dsp:sp>
    <dsp:sp modelId="{5E2F5148-F27F-4128-AEA6-136BA487E38D}">
      <dsp:nvSpPr>
        <dsp:cNvPr id="0" name=""/>
        <dsp:cNvSpPr/>
      </dsp:nvSpPr>
      <dsp:spPr>
        <a:xfrm>
          <a:off x="6863741" y="657180"/>
          <a:ext cx="130994" cy="1309947"/>
        </a:xfrm>
        <a:custGeom>
          <a:avLst/>
          <a:gdLst/>
          <a:ahLst/>
          <a:cxnLst/>
          <a:rect l="0" t="0" r="0" b="0"/>
          <a:pathLst>
            <a:path>
              <a:moveTo>
                <a:pt x="0" y="0"/>
              </a:moveTo>
              <a:lnTo>
                <a:pt x="0" y="1309947"/>
              </a:lnTo>
              <a:lnTo>
                <a:pt x="130994" y="1309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4A7D45-DF5B-4F15-8CC4-36CF4024CE4A}">
      <dsp:nvSpPr>
        <dsp:cNvPr id="0" name=""/>
        <dsp:cNvSpPr/>
      </dsp:nvSpPr>
      <dsp:spPr>
        <a:xfrm>
          <a:off x="6994736" y="1639641"/>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Multi-bit flops</a:t>
          </a:r>
        </a:p>
      </dsp:txBody>
      <dsp:txXfrm>
        <a:off x="7013920" y="1658825"/>
        <a:ext cx="1009590" cy="616605"/>
      </dsp:txXfrm>
    </dsp:sp>
    <dsp:sp modelId="{89E66E2A-C29A-43B2-84F7-380C07B5D6D1}">
      <dsp:nvSpPr>
        <dsp:cNvPr id="0" name=""/>
        <dsp:cNvSpPr/>
      </dsp:nvSpPr>
      <dsp:spPr>
        <a:xfrm>
          <a:off x="8370181" y="2206"/>
          <a:ext cx="1309947" cy="654973"/>
        </a:xfrm>
        <a:prstGeom prst="roundRect">
          <a:avLst>
            <a:gd name="adj" fmla="val 10000"/>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Technology</a:t>
          </a:r>
        </a:p>
      </dsp:txBody>
      <dsp:txXfrm>
        <a:off x="8389365" y="21390"/>
        <a:ext cx="1271579" cy="616605"/>
      </dsp:txXfrm>
    </dsp:sp>
    <dsp:sp modelId="{8210FBD0-1F5D-40D5-842E-913F633A4B61}">
      <dsp:nvSpPr>
        <dsp:cNvPr id="0" name=""/>
        <dsp:cNvSpPr/>
      </dsp:nvSpPr>
      <dsp:spPr>
        <a:xfrm>
          <a:off x="8501176" y="657180"/>
          <a:ext cx="130994" cy="491230"/>
        </a:xfrm>
        <a:custGeom>
          <a:avLst/>
          <a:gdLst/>
          <a:ahLst/>
          <a:cxnLst/>
          <a:rect l="0" t="0" r="0" b="0"/>
          <a:pathLst>
            <a:path>
              <a:moveTo>
                <a:pt x="0" y="0"/>
              </a:moveTo>
              <a:lnTo>
                <a:pt x="0" y="491230"/>
              </a:lnTo>
              <a:lnTo>
                <a:pt x="130994" y="491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FFB356-5BA1-48D1-A6CE-D6E763943D25}">
      <dsp:nvSpPr>
        <dsp:cNvPr id="0" name=""/>
        <dsp:cNvSpPr/>
      </dsp:nvSpPr>
      <dsp:spPr>
        <a:xfrm>
          <a:off x="8632171" y="820924"/>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Near Memory Processing</a:t>
          </a:r>
        </a:p>
      </dsp:txBody>
      <dsp:txXfrm>
        <a:off x="8651355" y="840108"/>
        <a:ext cx="1009590" cy="616605"/>
      </dsp:txXfrm>
    </dsp:sp>
    <dsp:sp modelId="{1F2CD4F2-8C81-400B-9FD5-069F6DDC94DE}">
      <dsp:nvSpPr>
        <dsp:cNvPr id="0" name=""/>
        <dsp:cNvSpPr/>
      </dsp:nvSpPr>
      <dsp:spPr>
        <a:xfrm>
          <a:off x="8501176" y="657180"/>
          <a:ext cx="130994" cy="1309947"/>
        </a:xfrm>
        <a:custGeom>
          <a:avLst/>
          <a:gdLst/>
          <a:ahLst/>
          <a:cxnLst/>
          <a:rect l="0" t="0" r="0" b="0"/>
          <a:pathLst>
            <a:path>
              <a:moveTo>
                <a:pt x="0" y="0"/>
              </a:moveTo>
              <a:lnTo>
                <a:pt x="0" y="1309947"/>
              </a:lnTo>
              <a:lnTo>
                <a:pt x="130994" y="1309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C10968-8BAF-4E0B-96D9-ED0C5D6F9871}">
      <dsp:nvSpPr>
        <dsp:cNvPr id="0" name=""/>
        <dsp:cNvSpPr/>
      </dsp:nvSpPr>
      <dsp:spPr>
        <a:xfrm>
          <a:off x="8632171" y="1639641"/>
          <a:ext cx="1047958" cy="654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Chiplet</a:t>
          </a:r>
          <a:endParaRPr lang="en-US" sz="1100" kern="1200" dirty="0"/>
        </a:p>
      </dsp:txBody>
      <dsp:txXfrm>
        <a:off x="8651355" y="1658825"/>
        <a:ext cx="1009590" cy="6166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ACAFA-ADC8-461F-A18F-C98D9D204288}">
      <dsp:nvSpPr>
        <dsp:cNvPr id="0" name=""/>
        <dsp:cNvSpPr/>
      </dsp:nvSpPr>
      <dsp:spPr>
        <a:xfrm>
          <a:off x="881325" y="2206"/>
          <a:ext cx="1117308" cy="558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SW level</a:t>
          </a:r>
        </a:p>
      </dsp:txBody>
      <dsp:txXfrm>
        <a:off x="897687" y="18568"/>
        <a:ext cx="1084584" cy="525930"/>
      </dsp:txXfrm>
    </dsp:sp>
    <dsp:sp modelId="{6D330834-84B1-4745-8AD1-49258C929F8D}">
      <dsp:nvSpPr>
        <dsp:cNvPr id="0" name=""/>
        <dsp:cNvSpPr/>
      </dsp:nvSpPr>
      <dsp:spPr>
        <a:xfrm>
          <a:off x="993056" y="560861"/>
          <a:ext cx="111730" cy="418990"/>
        </a:xfrm>
        <a:custGeom>
          <a:avLst/>
          <a:gdLst/>
          <a:ahLst/>
          <a:cxnLst/>
          <a:rect l="0" t="0" r="0" b="0"/>
          <a:pathLst>
            <a:path>
              <a:moveTo>
                <a:pt x="0" y="0"/>
              </a:moveTo>
              <a:lnTo>
                <a:pt x="0" y="418990"/>
              </a:lnTo>
              <a:lnTo>
                <a:pt x="111730" y="418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706A3-8CF6-4308-9303-6CCF3434D2AA}">
      <dsp:nvSpPr>
        <dsp:cNvPr id="0" name=""/>
        <dsp:cNvSpPr/>
      </dsp:nvSpPr>
      <dsp:spPr>
        <a:xfrm>
          <a:off x="1104786" y="700524"/>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Power aware scheduler</a:t>
          </a:r>
        </a:p>
      </dsp:txBody>
      <dsp:txXfrm>
        <a:off x="1121148" y="716886"/>
        <a:ext cx="861122" cy="525930"/>
      </dsp:txXfrm>
    </dsp:sp>
    <dsp:sp modelId="{066ECE7F-A401-4DB5-B872-F2930999044B}">
      <dsp:nvSpPr>
        <dsp:cNvPr id="0" name=""/>
        <dsp:cNvSpPr/>
      </dsp:nvSpPr>
      <dsp:spPr>
        <a:xfrm>
          <a:off x="993056" y="560861"/>
          <a:ext cx="111730" cy="1117308"/>
        </a:xfrm>
        <a:custGeom>
          <a:avLst/>
          <a:gdLst/>
          <a:ahLst/>
          <a:cxnLst/>
          <a:rect l="0" t="0" r="0" b="0"/>
          <a:pathLst>
            <a:path>
              <a:moveTo>
                <a:pt x="0" y="0"/>
              </a:moveTo>
              <a:lnTo>
                <a:pt x="0" y="1117308"/>
              </a:lnTo>
              <a:lnTo>
                <a:pt x="111730" y="1117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74F8BF-1074-4CAD-A408-FA22899ED13D}">
      <dsp:nvSpPr>
        <dsp:cNvPr id="0" name=""/>
        <dsp:cNvSpPr/>
      </dsp:nvSpPr>
      <dsp:spPr>
        <a:xfrm>
          <a:off x="1104786" y="1398842"/>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Predictive Load balancing</a:t>
          </a:r>
        </a:p>
      </dsp:txBody>
      <dsp:txXfrm>
        <a:off x="1121148" y="1415204"/>
        <a:ext cx="861122" cy="525930"/>
      </dsp:txXfrm>
    </dsp:sp>
    <dsp:sp modelId="{E49951D1-5A3A-4202-B391-1824685F2368}">
      <dsp:nvSpPr>
        <dsp:cNvPr id="0" name=""/>
        <dsp:cNvSpPr/>
      </dsp:nvSpPr>
      <dsp:spPr>
        <a:xfrm>
          <a:off x="993056" y="560861"/>
          <a:ext cx="111730" cy="1815626"/>
        </a:xfrm>
        <a:custGeom>
          <a:avLst/>
          <a:gdLst/>
          <a:ahLst/>
          <a:cxnLst/>
          <a:rect l="0" t="0" r="0" b="0"/>
          <a:pathLst>
            <a:path>
              <a:moveTo>
                <a:pt x="0" y="0"/>
              </a:moveTo>
              <a:lnTo>
                <a:pt x="0" y="1815626"/>
              </a:lnTo>
              <a:lnTo>
                <a:pt x="111730" y="18156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4D4EE8-2272-434C-8138-EA910763E4CB}">
      <dsp:nvSpPr>
        <dsp:cNvPr id="0" name=""/>
        <dsp:cNvSpPr/>
      </dsp:nvSpPr>
      <dsp:spPr>
        <a:xfrm>
          <a:off x="1104786" y="2097160"/>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Instruction reordering</a:t>
          </a:r>
        </a:p>
      </dsp:txBody>
      <dsp:txXfrm>
        <a:off x="1121148" y="2113522"/>
        <a:ext cx="861122" cy="525930"/>
      </dsp:txXfrm>
    </dsp:sp>
    <dsp:sp modelId="{7A759805-0592-4AC3-9E89-FD86BFA26B33}">
      <dsp:nvSpPr>
        <dsp:cNvPr id="0" name=""/>
        <dsp:cNvSpPr/>
      </dsp:nvSpPr>
      <dsp:spPr>
        <a:xfrm>
          <a:off x="993056" y="560861"/>
          <a:ext cx="111730" cy="2513944"/>
        </a:xfrm>
        <a:custGeom>
          <a:avLst/>
          <a:gdLst/>
          <a:ahLst/>
          <a:cxnLst/>
          <a:rect l="0" t="0" r="0" b="0"/>
          <a:pathLst>
            <a:path>
              <a:moveTo>
                <a:pt x="0" y="0"/>
              </a:moveTo>
              <a:lnTo>
                <a:pt x="0" y="2513944"/>
              </a:lnTo>
              <a:lnTo>
                <a:pt x="111730" y="25139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E2FAD7-8828-485F-BB44-5EEE24CD2B9C}">
      <dsp:nvSpPr>
        <dsp:cNvPr id="0" name=""/>
        <dsp:cNvSpPr/>
      </dsp:nvSpPr>
      <dsp:spPr>
        <a:xfrm>
          <a:off x="1104786" y="2795478"/>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Linking</a:t>
          </a:r>
        </a:p>
      </dsp:txBody>
      <dsp:txXfrm>
        <a:off x="1121148" y="2811840"/>
        <a:ext cx="861122" cy="525930"/>
      </dsp:txXfrm>
    </dsp:sp>
    <dsp:sp modelId="{C80C0AB6-5F58-4DCF-AF3A-D181B4D78364}">
      <dsp:nvSpPr>
        <dsp:cNvPr id="0" name=""/>
        <dsp:cNvSpPr/>
      </dsp:nvSpPr>
      <dsp:spPr>
        <a:xfrm>
          <a:off x="993056" y="560861"/>
          <a:ext cx="111730" cy="3212261"/>
        </a:xfrm>
        <a:custGeom>
          <a:avLst/>
          <a:gdLst/>
          <a:ahLst/>
          <a:cxnLst/>
          <a:rect l="0" t="0" r="0" b="0"/>
          <a:pathLst>
            <a:path>
              <a:moveTo>
                <a:pt x="0" y="0"/>
              </a:moveTo>
              <a:lnTo>
                <a:pt x="0" y="3212261"/>
              </a:lnTo>
              <a:lnTo>
                <a:pt x="111730" y="32122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0809C0-6D53-4607-8961-F5E38936B56D}">
      <dsp:nvSpPr>
        <dsp:cNvPr id="0" name=""/>
        <dsp:cNvSpPr/>
      </dsp:nvSpPr>
      <dsp:spPr>
        <a:xfrm>
          <a:off x="1104786" y="3493795"/>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Low Power instruction issues using compiler Assist</a:t>
          </a:r>
        </a:p>
      </dsp:txBody>
      <dsp:txXfrm>
        <a:off x="1121148" y="3510157"/>
        <a:ext cx="861122" cy="525930"/>
      </dsp:txXfrm>
    </dsp:sp>
    <dsp:sp modelId="{193C9C8B-74ED-4E35-9846-33AAC4D6075D}">
      <dsp:nvSpPr>
        <dsp:cNvPr id="0" name=""/>
        <dsp:cNvSpPr/>
      </dsp:nvSpPr>
      <dsp:spPr>
        <a:xfrm>
          <a:off x="993056" y="560861"/>
          <a:ext cx="111730" cy="3910579"/>
        </a:xfrm>
        <a:custGeom>
          <a:avLst/>
          <a:gdLst/>
          <a:ahLst/>
          <a:cxnLst/>
          <a:rect l="0" t="0" r="0" b="0"/>
          <a:pathLst>
            <a:path>
              <a:moveTo>
                <a:pt x="0" y="0"/>
              </a:moveTo>
              <a:lnTo>
                <a:pt x="0" y="3910579"/>
              </a:lnTo>
              <a:lnTo>
                <a:pt x="111730" y="39105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D17059-5517-47A1-95EF-23ABC8A516DC}">
      <dsp:nvSpPr>
        <dsp:cNvPr id="0" name=""/>
        <dsp:cNvSpPr/>
      </dsp:nvSpPr>
      <dsp:spPr>
        <a:xfrm>
          <a:off x="1104786" y="4192113"/>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t>
          </a:r>
        </a:p>
      </dsp:txBody>
      <dsp:txXfrm>
        <a:off x="1121148" y="4208475"/>
        <a:ext cx="861122" cy="525930"/>
      </dsp:txXfrm>
    </dsp:sp>
    <dsp:sp modelId="{D32AEF1B-9143-4A81-84D7-B833C5C8F441}">
      <dsp:nvSpPr>
        <dsp:cNvPr id="0" name=""/>
        <dsp:cNvSpPr/>
      </dsp:nvSpPr>
      <dsp:spPr>
        <a:xfrm>
          <a:off x="2277960" y="2206"/>
          <a:ext cx="1117308" cy="558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System level</a:t>
          </a:r>
        </a:p>
      </dsp:txBody>
      <dsp:txXfrm>
        <a:off x="2294322" y="18568"/>
        <a:ext cx="1084584" cy="525930"/>
      </dsp:txXfrm>
    </dsp:sp>
    <dsp:sp modelId="{8D6D63DD-106A-4D88-AE0A-3365DD5CAD95}">
      <dsp:nvSpPr>
        <dsp:cNvPr id="0" name=""/>
        <dsp:cNvSpPr/>
      </dsp:nvSpPr>
      <dsp:spPr>
        <a:xfrm>
          <a:off x="2389691" y="560861"/>
          <a:ext cx="111730" cy="418990"/>
        </a:xfrm>
        <a:custGeom>
          <a:avLst/>
          <a:gdLst/>
          <a:ahLst/>
          <a:cxnLst/>
          <a:rect l="0" t="0" r="0" b="0"/>
          <a:pathLst>
            <a:path>
              <a:moveTo>
                <a:pt x="0" y="0"/>
              </a:moveTo>
              <a:lnTo>
                <a:pt x="0" y="418990"/>
              </a:lnTo>
              <a:lnTo>
                <a:pt x="111730" y="418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5D709D-5EDC-42A0-B855-11CD0C429357}">
      <dsp:nvSpPr>
        <dsp:cNvPr id="0" name=""/>
        <dsp:cNvSpPr/>
      </dsp:nvSpPr>
      <dsp:spPr>
        <a:xfrm>
          <a:off x="2501422" y="700524"/>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DVFS</a:t>
          </a:r>
        </a:p>
      </dsp:txBody>
      <dsp:txXfrm>
        <a:off x="2517784" y="716886"/>
        <a:ext cx="861122" cy="525930"/>
      </dsp:txXfrm>
    </dsp:sp>
    <dsp:sp modelId="{8E1D5DC8-F7A0-4CF5-9BF1-1F7621F5F8BF}">
      <dsp:nvSpPr>
        <dsp:cNvPr id="0" name=""/>
        <dsp:cNvSpPr/>
      </dsp:nvSpPr>
      <dsp:spPr>
        <a:xfrm>
          <a:off x="2389691" y="560861"/>
          <a:ext cx="111730" cy="1117308"/>
        </a:xfrm>
        <a:custGeom>
          <a:avLst/>
          <a:gdLst/>
          <a:ahLst/>
          <a:cxnLst/>
          <a:rect l="0" t="0" r="0" b="0"/>
          <a:pathLst>
            <a:path>
              <a:moveTo>
                <a:pt x="0" y="0"/>
              </a:moveTo>
              <a:lnTo>
                <a:pt x="0" y="1117308"/>
              </a:lnTo>
              <a:lnTo>
                <a:pt x="111730" y="1117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72BAEB-D64A-4DA2-9B66-A14F8EEB3635}">
      <dsp:nvSpPr>
        <dsp:cNvPr id="0" name=""/>
        <dsp:cNvSpPr/>
      </dsp:nvSpPr>
      <dsp:spPr>
        <a:xfrm>
          <a:off x="2501422" y="1398842"/>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AVS</a:t>
          </a:r>
        </a:p>
      </dsp:txBody>
      <dsp:txXfrm>
        <a:off x="2517784" y="1415204"/>
        <a:ext cx="861122" cy="525930"/>
      </dsp:txXfrm>
    </dsp:sp>
    <dsp:sp modelId="{5DBDF580-C098-4B60-A464-289D36A2E5D0}">
      <dsp:nvSpPr>
        <dsp:cNvPr id="0" name=""/>
        <dsp:cNvSpPr/>
      </dsp:nvSpPr>
      <dsp:spPr>
        <a:xfrm>
          <a:off x="2389691" y="560861"/>
          <a:ext cx="111730" cy="1815626"/>
        </a:xfrm>
        <a:custGeom>
          <a:avLst/>
          <a:gdLst/>
          <a:ahLst/>
          <a:cxnLst/>
          <a:rect l="0" t="0" r="0" b="0"/>
          <a:pathLst>
            <a:path>
              <a:moveTo>
                <a:pt x="0" y="0"/>
              </a:moveTo>
              <a:lnTo>
                <a:pt x="0" y="1815626"/>
              </a:lnTo>
              <a:lnTo>
                <a:pt x="111730" y="18156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B39FE2-4834-4489-8963-D217C56C42D8}">
      <dsp:nvSpPr>
        <dsp:cNvPr id="0" name=""/>
        <dsp:cNvSpPr/>
      </dsp:nvSpPr>
      <dsp:spPr>
        <a:xfrm>
          <a:off x="2501422" y="2097160"/>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Race to IDLE</a:t>
          </a:r>
        </a:p>
      </dsp:txBody>
      <dsp:txXfrm>
        <a:off x="2517784" y="2113522"/>
        <a:ext cx="861122" cy="525930"/>
      </dsp:txXfrm>
    </dsp:sp>
    <dsp:sp modelId="{802C3596-C566-498E-A641-2C0477FBA64A}">
      <dsp:nvSpPr>
        <dsp:cNvPr id="0" name=""/>
        <dsp:cNvSpPr/>
      </dsp:nvSpPr>
      <dsp:spPr>
        <a:xfrm>
          <a:off x="2389691" y="560861"/>
          <a:ext cx="111730" cy="2513944"/>
        </a:xfrm>
        <a:custGeom>
          <a:avLst/>
          <a:gdLst/>
          <a:ahLst/>
          <a:cxnLst/>
          <a:rect l="0" t="0" r="0" b="0"/>
          <a:pathLst>
            <a:path>
              <a:moveTo>
                <a:pt x="0" y="0"/>
              </a:moveTo>
              <a:lnTo>
                <a:pt x="0" y="2513944"/>
              </a:lnTo>
              <a:lnTo>
                <a:pt x="111730" y="25139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86C1F6-4561-4E19-A174-5DCAD8A0E1BE}">
      <dsp:nvSpPr>
        <dsp:cNvPr id="0" name=""/>
        <dsp:cNvSpPr/>
      </dsp:nvSpPr>
      <dsp:spPr>
        <a:xfrm>
          <a:off x="2501422" y="2795478"/>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Big/little</a:t>
          </a:r>
        </a:p>
      </dsp:txBody>
      <dsp:txXfrm>
        <a:off x="2517784" y="2811840"/>
        <a:ext cx="861122" cy="525930"/>
      </dsp:txXfrm>
    </dsp:sp>
    <dsp:sp modelId="{C5A4D5A0-8CAA-4912-BCBC-7F8B290D8426}">
      <dsp:nvSpPr>
        <dsp:cNvPr id="0" name=""/>
        <dsp:cNvSpPr/>
      </dsp:nvSpPr>
      <dsp:spPr>
        <a:xfrm>
          <a:off x="2389691" y="560861"/>
          <a:ext cx="111730" cy="3212261"/>
        </a:xfrm>
        <a:custGeom>
          <a:avLst/>
          <a:gdLst/>
          <a:ahLst/>
          <a:cxnLst/>
          <a:rect l="0" t="0" r="0" b="0"/>
          <a:pathLst>
            <a:path>
              <a:moveTo>
                <a:pt x="0" y="0"/>
              </a:moveTo>
              <a:lnTo>
                <a:pt x="0" y="3212261"/>
              </a:lnTo>
              <a:lnTo>
                <a:pt x="111730" y="32122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D94F77-4188-4865-8D5D-100F7CD673E7}">
      <dsp:nvSpPr>
        <dsp:cNvPr id="0" name=""/>
        <dsp:cNvSpPr/>
      </dsp:nvSpPr>
      <dsp:spPr>
        <a:xfrm>
          <a:off x="2501422" y="3493795"/>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t>
          </a:r>
        </a:p>
      </dsp:txBody>
      <dsp:txXfrm>
        <a:off x="2517784" y="3510157"/>
        <a:ext cx="861122" cy="525930"/>
      </dsp:txXfrm>
    </dsp:sp>
    <dsp:sp modelId="{E93E24E5-6554-4571-AD7F-4510833130DB}">
      <dsp:nvSpPr>
        <dsp:cNvPr id="0" name=""/>
        <dsp:cNvSpPr/>
      </dsp:nvSpPr>
      <dsp:spPr>
        <a:xfrm>
          <a:off x="3674596" y="2206"/>
          <a:ext cx="1117308" cy="558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Algorithmic</a:t>
          </a:r>
        </a:p>
      </dsp:txBody>
      <dsp:txXfrm>
        <a:off x="3690958" y="18568"/>
        <a:ext cx="1084584" cy="525930"/>
      </dsp:txXfrm>
    </dsp:sp>
    <dsp:sp modelId="{6A143BCE-2932-4A6D-B959-08A72E9099A4}">
      <dsp:nvSpPr>
        <dsp:cNvPr id="0" name=""/>
        <dsp:cNvSpPr/>
      </dsp:nvSpPr>
      <dsp:spPr>
        <a:xfrm>
          <a:off x="3786327" y="560861"/>
          <a:ext cx="111730" cy="418990"/>
        </a:xfrm>
        <a:custGeom>
          <a:avLst/>
          <a:gdLst/>
          <a:ahLst/>
          <a:cxnLst/>
          <a:rect l="0" t="0" r="0" b="0"/>
          <a:pathLst>
            <a:path>
              <a:moveTo>
                <a:pt x="0" y="0"/>
              </a:moveTo>
              <a:lnTo>
                <a:pt x="0" y="418990"/>
              </a:lnTo>
              <a:lnTo>
                <a:pt x="111730" y="418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EDB2EF-CCBC-4861-AB86-48EB91C492FE}">
      <dsp:nvSpPr>
        <dsp:cNvPr id="0" name=""/>
        <dsp:cNvSpPr/>
      </dsp:nvSpPr>
      <dsp:spPr>
        <a:xfrm>
          <a:off x="3898058" y="700524"/>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Using AI to predict</a:t>
          </a:r>
        </a:p>
      </dsp:txBody>
      <dsp:txXfrm>
        <a:off x="3914420" y="716886"/>
        <a:ext cx="861122" cy="525930"/>
      </dsp:txXfrm>
    </dsp:sp>
    <dsp:sp modelId="{DB242786-01BC-48C9-BAC8-D1ACDAA20030}">
      <dsp:nvSpPr>
        <dsp:cNvPr id="0" name=""/>
        <dsp:cNvSpPr/>
      </dsp:nvSpPr>
      <dsp:spPr>
        <a:xfrm>
          <a:off x="3786327" y="560861"/>
          <a:ext cx="111730" cy="1117308"/>
        </a:xfrm>
        <a:custGeom>
          <a:avLst/>
          <a:gdLst/>
          <a:ahLst/>
          <a:cxnLst/>
          <a:rect l="0" t="0" r="0" b="0"/>
          <a:pathLst>
            <a:path>
              <a:moveTo>
                <a:pt x="0" y="0"/>
              </a:moveTo>
              <a:lnTo>
                <a:pt x="0" y="1117308"/>
              </a:lnTo>
              <a:lnTo>
                <a:pt x="111730" y="1117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DB76F5-C14E-443C-BC73-5A528D72237E}">
      <dsp:nvSpPr>
        <dsp:cNvPr id="0" name=""/>
        <dsp:cNvSpPr/>
      </dsp:nvSpPr>
      <dsp:spPr>
        <a:xfrm>
          <a:off x="3898058" y="1398842"/>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Linear-complexity multiplication (L-MUL)</a:t>
          </a:r>
        </a:p>
      </dsp:txBody>
      <dsp:txXfrm>
        <a:off x="3914420" y="1415204"/>
        <a:ext cx="861122" cy="525930"/>
      </dsp:txXfrm>
    </dsp:sp>
    <dsp:sp modelId="{5FA6780A-0116-47F9-87BA-8DBFEBE79827}">
      <dsp:nvSpPr>
        <dsp:cNvPr id="0" name=""/>
        <dsp:cNvSpPr/>
      </dsp:nvSpPr>
      <dsp:spPr>
        <a:xfrm>
          <a:off x="3786327" y="560861"/>
          <a:ext cx="111730" cy="1815626"/>
        </a:xfrm>
        <a:custGeom>
          <a:avLst/>
          <a:gdLst/>
          <a:ahLst/>
          <a:cxnLst/>
          <a:rect l="0" t="0" r="0" b="0"/>
          <a:pathLst>
            <a:path>
              <a:moveTo>
                <a:pt x="0" y="0"/>
              </a:moveTo>
              <a:lnTo>
                <a:pt x="0" y="1815626"/>
              </a:lnTo>
              <a:lnTo>
                <a:pt x="111730" y="18156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1C14A-8524-497E-9046-D01CB0F076AB}">
      <dsp:nvSpPr>
        <dsp:cNvPr id="0" name=""/>
        <dsp:cNvSpPr/>
      </dsp:nvSpPr>
      <dsp:spPr>
        <a:xfrm>
          <a:off x="3898058" y="2097160"/>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DeepSeekV3 Multi-head Latent attention</a:t>
          </a:r>
        </a:p>
      </dsp:txBody>
      <dsp:txXfrm>
        <a:off x="3914420" y="2113522"/>
        <a:ext cx="861122" cy="525930"/>
      </dsp:txXfrm>
    </dsp:sp>
    <dsp:sp modelId="{0651E3C9-7779-4D06-BDC4-AF248C08F1CB}">
      <dsp:nvSpPr>
        <dsp:cNvPr id="0" name=""/>
        <dsp:cNvSpPr/>
      </dsp:nvSpPr>
      <dsp:spPr>
        <a:xfrm>
          <a:off x="5071232" y="2206"/>
          <a:ext cx="1117308" cy="558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RTL</a:t>
          </a:r>
        </a:p>
      </dsp:txBody>
      <dsp:txXfrm>
        <a:off x="5087594" y="18568"/>
        <a:ext cx="1084584" cy="525930"/>
      </dsp:txXfrm>
    </dsp:sp>
    <dsp:sp modelId="{3896297B-9AB2-4635-8118-D5036BE6B9AC}">
      <dsp:nvSpPr>
        <dsp:cNvPr id="0" name=""/>
        <dsp:cNvSpPr/>
      </dsp:nvSpPr>
      <dsp:spPr>
        <a:xfrm>
          <a:off x="5182962" y="560861"/>
          <a:ext cx="111730" cy="418990"/>
        </a:xfrm>
        <a:custGeom>
          <a:avLst/>
          <a:gdLst/>
          <a:ahLst/>
          <a:cxnLst/>
          <a:rect l="0" t="0" r="0" b="0"/>
          <a:pathLst>
            <a:path>
              <a:moveTo>
                <a:pt x="0" y="0"/>
              </a:moveTo>
              <a:lnTo>
                <a:pt x="0" y="418990"/>
              </a:lnTo>
              <a:lnTo>
                <a:pt x="111730" y="418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5B105C-0054-40AD-B570-C67F27FEB615}">
      <dsp:nvSpPr>
        <dsp:cNvPr id="0" name=""/>
        <dsp:cNvSpPr/>
      </dsp:nvSpPr>
      <dsp:spPr>
        <a:xfrm>
          <a:off x="5294693" y="700524"/>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Clock gating</a:t>
          </a:r>
        </a:p>
      </dsp:txBody>
      <dsp:txXfrm>
        <a:off x="5311055" y="716886"/>
        <a:ext cx="861122" cy="525930"/>
      </dsp:txXfrm>
    </dsp:sp>
    <dsp:sp modelId="{3F55D2C1-3640-46DD-A5EB-39C6330C2567}">
      <dsp:nvSpPr>
        <dsp:cNvPr id="0" name=""/>
        <dsp:cNvSpPr/>
      </dsp:nvSpPr>
      <dsp:spPr>
        <a:xfrm>
          <a:off x="5182962" y="560861"/>
          <a:ext cx="111730" cy="1117308"/>
        </a:xfrm>
        <a:custGeom>
          <a:avLst/>
          <a:gdLst/>
          <a:ahLst/>
          <a:cxnLst/>
          <a:rect l="0" t="0" r="0" b="0"/>
          <a:pathLst>
            <a:path>
              <a:moveTo>
                <a:pt x="0" y="0"/>
              </a:moveTo>
              <a:lnTo>
                <a:pt x="0" y="1117308"/>
              </a:lnTo>
              <a:lnTo>
                <a:pt x="111730" y="1117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1F1872-A8D4-426A-85EE-6E0BCFA66157}">
      <dsp:nvSpPr>
        <dsp:cNvPr id="0" name=""/>
        <dsp:cNvSpPr/>
      </dsp:nvSpPr>
      <dsp:spPr>
        <a:xfrm>
          <a:off x="5294693" y="1398842"/>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Data gating</a:t>
          </a:r>
        </a:p>
      </dsp:txBody>
      <dsp:txXfrm>
        <a:off x="5311055" y="1415204"/>
        <a:ext cx="861122" cy="525930"/>
      </dsp:txXfrm>
    </dsp:sp>
    <dsp:sp modelId="{CBFD3E29-8770-46A9-8570-2BA72DBBD981}">
      <dsp:nvSpPr>
        <dsp:cNvPr id="0" name=""/>
        <dsp:cNvSpPr/>
      </dsp:nvSpPr>
      <dsp:spPr>
        <a:xfrm>
          <a:off x="5182962" y="560861"/>
          <a:ext cx="111730" cy="1815626"/>
        </a:xfrm>
        <a:custGeom>
          <a:avLst/>
          <a:gdLst/>
          <a:ahLst/>
          <a:cxnLst/>
          <a:rect l="0" t="0" r="0" b="0"/>
          <a:pathLst>
            <a:path>
              <a:moveTo>
                <a:pt x="0" y="0"/>
              </a:moveTo>
              <a:lnTo>
                <a:pt x="0" y="1815626"/>
              </a:lnTo>
              <a:lnTo>
                <a:pt x="111730" y="18156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D3D461-D5AA-4023-8E81-47783D2D51A8}">
      <dsp:nvSpPr>
        <dsp:cNvPr id="0" name=""/>
        <dsp:cNvSpPr/>
      </dsp:nvSpPr>
      <dsp:spPr>
        <a:xfrm>
          <a:off x="5294693" y="2097160"/>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Memory gating</a:t>
          </a:r>
        </a:p>
      </dsp:txBody>
      <dsp:txXfrm>
        <a:off x="5311055" y="2113522"/>
        <a:ext cx="861122" cy="525930"/>
      </dsp:txXfrm>
    </dsp:sp>
    <dsp:sp modelId="{9AB672C5-233F-42CA-A4C2-A2506801ECA2}">
      <dsp:nvSpPr>
        <dsp:cNvPr id="0" name=""/>
        <dsp:cNvSpPr/>
      </dsp:nvSpPr>
      <dsp:spPr>
        <a:xfrm>
          <a:off x="5182962" y="560861"/>
          <a:ext cx="111730" cy="2513944"/>
        </a:xfrm>
        <a:custGeom>
          <a:avLst/>
          <a:gdLst/>
          <a:ahLst/>
          <a:cxnLst/>
          <a:rect l="0" t="0" r="0" b="0"/>
          <a:pathLst>
            <a:path>
              <a:moveTo>
                <a:pt x="0" y="0"/>
              </a:moveTo>
              <a:lnTo>
                <a:pt x="0" y="2513944"/>
              </a:lnTo>
              <a:lnTo>
                <a:pt x="111730" y="25139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CF879B-5584-4237-84FC-FA2733D4C468}">
      <dsp:nvSpPr>
        <dsp:cNvPr id="0" name=""/>
        <dsp:cNvSpPr/>
      </dsp:nvSpPr>
      <dsp:spPr>
        <a:xfrm>
          <a:off x="5294693" y="2795478"/>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Bus encoding</a:t>
          </a:r>
        </a:p>
      </dsp:txBody>
      <dsp:txXfrm>
        <a:off x="5311055" y="2811840"/>
        <a:ext cx="861122" cy="525930"/>
      </dsp:txXfrm>
    </dsp:sp>
    <dsp:sp modelId="{E2A6F58E-909D-4512-B308-2690FB2B2E13}">
      <dsp:nvSpPr>
        <dsp:cNvPr id="0" name=""/>
        <dsp:cNvSpPr/>
      </dsp:nvSpPr>
      <dsp:spPr>
        <a:xfrm>
          <a:off x="6467867" y="2206"/>
          <a:ext cx="1117308" cy="558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Circuit level</a:t>
          </a:r>
        </a:p>
      </dsp:txBody>
      <dsp:txXfrm>
        <a:off x="6484229" y="18568"/>
        <a:ext cx="1084584" cy="525930"/>
      </dsp:txXfrm>
    </dsp:sp>
    <dsp:sp modelId="{E32D7EE0-DBBA-4148-AECD-75527ED1293B}">
      <dsp:nvSpPr>
        <dsp:cNvPr id="0" name=""/>
        <dsp:cNvSpPr/>
      </dsp:nvSpPr>
      <dsp:spPr>
        <a:xfrm>
          <a:off x="6579598" y="560861"/>
          <a:ext cx="111730" cy="418990"/>
        </a:xfrm>
        <a:custGeom>
          <a:avLst/>
          <a:gdLst/>
          <a:ahLst/>
          <a:cxnLst/>
          <a:rect l="0" t="0" r="0" b="0"/>
          <a:pathLst>
            <a:path>
              <a:moveTo>
                <a:pt x="0" y="0"/>
              </a:moveTo>
              <a:lnTo>
                <a:pt x="0" y="418990"/>
              </a:lnTo>
              <a:lnTo>
                <a:pt x="111730" y="418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947506-EAB3-4DAC-B9DE-414CED4CFD32}">
      <dsp:nvSpPr>
        <dsp:cNvPr id="0" name=""/>
        <dsp:cNvSpPr/>
      </dsp:nvSpPr>
      <dsp:spPr>
        <a:xfrm>
          <a:off x="6691329" y="700524"/>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Multi-</a:t>
          </a:r>
          <a:r>
            <a:rPr lang="en-US" sz="900" kern="1200" dirty="0" err="1"/>
            <a:t>vth</a:t>
          </a:r>
          <a:r>
            <a:rPr lang="en-US" sz="900" kern="1200" dirty="0"/>
            <a:t> cells</a:t>
          </a:r>
        </a:p>
      </dsp:txBody>
      <dsp:txXfrm>
        <a:off x="6707691" y="716886"/>
        <a:ext cx="861122" cy="525930"/>
      </dsp:txXfrm>
    </dsp:sp>
    <dsp:sp modelId="{5E2F5148-F27F-4128-AEA6-136BA487E38D}">
      <dsp:nvSpPr>
        <dsp:cNvPr id="0" name=""/>
        <dsp:cNvSpPr/>
      </dsp:nvSpPr>
      <dsp:spPr>
        <a:xfrm>
          <a:off x="6579598" y="560861"/>
          <a:ext cx="111730" cy="1117308"/>
        </a:xfrm>
        <a:custGeom>
          <a:avLst/>
          <a:gdLst/>
          <a:ahLst/>
          <a:cxnLst/>
          <a:rect l="0" t="0" r="0" b="0"/>
          <a:pathLst>
            <a:path>
              <a:moveTo>
                <a:pt x="0" y="0"/>
              </a:moveTo>
              <a:lnTo>
                <a:pt x="0" y="1117308"/>
              </a:lnTo>
              <a:lnTo>
                <a:pt x="111730" y="1117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4A7D45-DF5B-4F15-8CC4-36CF4024CE4A}">
      <dsp:nvSpPr>
        <dsp:cNvPr id="0" name=""/>
        <dsp:cNvSpPr/>
      </dsp:nvSpPr>
      <dsp:spPr>
        <a:xfrm>
          <a:off x="6691329" y="1398842"/>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Multi-bit flops</a:t>
          </a:r>
        </a:p>
      </dsp:txBody>
      <dsp:txXfrm>
        <a:off x="6707691" y="1415204"/>
        <a:ext cx="861122" cy="525930"/>
      </dsp:txXfrm>
    </dsp:sp>
    <dsp:sp modelId="{89E66E2A-C29A-43B2-84F7-380C07B5D6D1}">
      <dsp:nvSpPr>
        <dsp:cNvPr id="0" name=""/>
        <dsp:cNvSpPr/>
      </dsp:nvSpPr>
      <dsp:spPr>
        <a:xfrm>
          <a:off x="7864503" y="2206"/>
          <a:ext cx="1117308" cy="558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Technology</a:t>
          </a:r>
        </a:p>
      </dsp:txBody>
      <dsp:txXfrm>
        <a:off x="7880865" y="18568"/>
        <a:ext cx="1084584" cy="525930"/>
      </dsp:txXfrm>
    </dsp:sp>
    <dsp:sp modelId="{8210FBD0-1F5D-40D5-842E-913F633A4B61}">
      <dsp:nvSpPr>
        <dsp:cNvPr id="0" name=""/>
        <dsp:cNvSpPr/>
      </dsp:nvSpPr>
      <dsp:spPr>
        <a:xfrm>
          <a:off x="7976234" y="560861"/>
          <a:ext cx="111730" cy="418990"/>
        </a:xfrm>
        <a:custGeom>
          <a:avLst/>
          <a:gdLst/>
          <a:ahLst/>
          <a:cxnLst/>
          <a:rect l="0" t="0" r="0" b="0"/>
          <a:pathLst>
            <a:path>
              <a:moveTo>
                <a:pt x="0" y="0"/>
              </a:moveTo>
              <a:lnTo>
                <a:pt x="0" y="418990"/>
              </a:lnTo>
              <a:lnTo>
                <a:pt x="111730" y="418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FFB356-5BA1-48D1-A6CE-D6E763943D25}">
      <dsp:nvSpPr>
        <dsp:cNvPr id="0" name=""/>
        <dsp:cNvSpPr/>
      </dsp:nvSpPr>
      <dsp:spPr>
        <a:xfrm>
          <a:off x="8087964" y="700524"/>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Near Memory Processing</a:t>
          </a:r>
        </a:p>
      </dsp:txBody>
      <dsp:txXfrm>
        <a:off x="8104326" y="716886"/>
        <a:ext cx="861122" cy="525930"/>
      </dsp:txXfrm>
    </dsp:sp>
    <dsp:sp modelId="{1F2CD4F2-8C81-400B-9FD5-069F6DDC94DE}">
      <dsp:nvSpPr>
        <dsp:cNvPr id="0" name=""/>
        <dsp:cNvSpPr/>
      </dsp:nvSpPr>
      <dsp:spPr>
        <a:xfrm>
          <a:off x="7976234" y="560861"/>
          <a:ext cx="111730" cy="1117308"/>
        </a:xfrm>
        <a:custGeom>
          <a:avLst/>
          <a:gdLst/>
          <a:ahLst/>
          <a:cxnLst/>
          <a:rect l="0" t="0" r="0" b="0"/>
          <a:pathLst>
            <a:path>
              <a:moveTo>
                <a:pt x="0" y="0"/>
              </a:moveTo>
              <a:lnTo>
                <a:pt x="0" y="1117308"/>
              </a:lnTo>
              <a:lnTo>
                <a:pt x="111730" y="1117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C10968-8BAF-4E0B-96D9-ED0C5D6F9871}">
      <dsp:nvSpPr>
        <dsp:cNvPr id="0" name=""/>
        <dsp:cNvSpPr/>
      </dsp:nvSpPr>
      <dsp:spPr>
        <a:xfrm>
          <a:off x="8087964" y="1398842"/>
          <a:ext cx="893846" cy="5586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Chiplet</a:t>
          </a:r>
          <a:endParaRPr lang="en-US" sz="900" kern="1200" dirty="0"/>
        </a:p>
      </dsp:txBody>
      <dsp:txXfrm>
        <a:off x="8104326" y="1415204"/>
        <a:ext cx="861122" cy="525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60AAE-D7C7-444B-B488-75C8871570A3}">
      <dsp:nvSpPr>
        <dsp:cNvPr id="0" name=""/>
        <dsp:cNvSpPr/>
      </dsp:nvSpPr>
      <dsp:spPr>
        <a:xfrm>
          <a:off x="0" y="66985"/>
          <a:ext cx="3197764" cy="1104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112713" lvl="0" indent="0" algn="l" defTabSz="889000" rtl="0">
            <a:lnSpc>
              <a:spcPct val="90000"/>
            </a:lnSpc>
            <a:spcBef>
              <a:spcPct val="0"/>
            </a:spcBef>
            <a:spcAft>
              <a:spcPct val="35000"/>
            </a:spcAft>
            <a:buNone/>
          </a:pPr>
          <a:r>
            <a:rPr lang="en-US" sz="2000" b="1" kern="1200">
              <a:latin typeface="+mn-lt"/>
            </a:rPr>
            <a:t>Early in the design cycle</a:t>
          </a:r>
        </a:p>
      </dsp:txBody>
      <dsp:txXfrm>
        <a:off x="53916" y="120901"/>
        <a:ext cx="3089932" cy="996648"/>
      </dsp:txXfrm>
    </dsp:sp>
    <dsp:sp modelId="{F3092838-5C1E-4EAB-98A6-DD197BDC2067}">
      <dsp:nvSpPr>
        <dsp:cNvPr id="0" name=""/>
        <dsp:cNvSpPr/>
      </dsp:nvSpPr>
      <dsp:spPr>
        <a:xfrm>
          <a:off x="0" y="1306846"/>
          <a:ext cx="3197764" cy="1104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112713" lvl="0" indent="0" algn="l" defTabSz="889000" rtl="0">
            <a:lnSpc>
              <a:spcPct val="90000"/>
            </a:lnSpc>
            <a:spcBef>
              <a:spcPct val="0"/>
            </a:spcBef>
            <a:spcAft>
              <a:spcPct val="35000"/>
            </a:spcAft>
            <a:buNone/>
          </a:pPr>
          <a:r>
            <a:rPr lang="en-US" sz="2000" b="1" kern="1200" dirty="0">
              <a:latin typeface="+mn-lt"/>
            </a:rPr>
            <a:t>Power data generate with real workloads</a:t>
          </a:r>
        </a:p>
      </dsp:txBody>
      <dsp:txXfrm>
        <a:off x="53916" y="1360762"/>
        <a:ext cx="3089932" cy="996648"/>
      </dsp:txXfrm>
    </dsp:sp>
    <dsp:sp modelId="{347739F0-C231-4367-B575-54BD03F343D6}">
      <dsp:nvSpPr>
        <dsp:cNvPr id="0" name=""/>
        <dsp:cNvSpPr/>
      </dsp:nvSpPr>
      <dsp:spPr>
        <a:xfrm>
          <a:off x="0" y="2581246"/>
          <a:ext cx="3197764" cy="1104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112713" lvl="0" indent="0" algn="l" defTabSz="889000" rtl="0">
            <a:lnSpc>
              <a:spcPct val="90000"/>
            </a:lnSpc>
            <a:spcBef>
              <a:spcPct val="0"/>
            </a:spcBef>
            <a:spcAft>
              <a:spcPct val="35000"/>
            </a:spcAft>
            <a:buNone/>
          </a:pPr>
          <a:r>
            <a:rPr lang="en-US" sz="2000" b="1" kern="1200">
              <a:latin typeface="+mn-lt"/>
            </a:rPr>
            <a:t>Generating actionable power metrics</a:t>
          </a:r>
        </a:p>
      </dsp:txBody>
      <dsp:txXfrm>
        <a:off x="53916" y="2635162"/>
        <a:ext cx="3089932" cy="996648"/>
      </dsp:txXfrm>
    </dsp:sp>
    <dsp:sp modelId="{FC20C9C2-A4E8-4685-8A0C-298BBF8E6170}">
      <dsp:nvSpPr>
        <dsp:cNvPr id="0" name=""/>
        <dsp:cNvSpPr/>
      </dsp:nvSpPr>
      <dsp:spPr>
        <a:xfrm>
          <a:off x="0" y="3855645"/>
          <a:ext cx="3197764" cy="1104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112713" lvl="0" indent="0" algn="l" defTabSz="889000" rtl="0">
            <a:lnSpc>
              <a:spcPct val="90000"/>
            </a:lnSpc>
            <a:spcBef>
              <a:spcPct val="0"/>
            </a:spcBef>
            <a:spcAft>
              <a:spcPct val="35000"/>
            </a:spcAft>
            <a:buNone/>
          </a:pPr>
          <a:r>
            <a:rPr lang="en-US" sz="2000" b="1" kern="1200" dirty="0">
              <a:latin typeface="+mn-lt"/>
            </a:rPr>
            <a:t>Achieving high accuracy</a:t>
          </a:r>
        </a:p>
      </dsp:txBody>
      <dsp:txXfrm>
        <a:off x="53916" y="3909561"/>
        <a:ext cx="3089932" cy="996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CFE3E-B242-4448-883A-04A7943AA2BC}">
      <dsp:nvSpPr>
        <dsp:cNvPr id="0" name=""/>
        <dsp:cNvSpPr/>
      </dsp:nvSpPr>
      <dsp:spPr>
        <a:xfrm rot="10800000">
          <a:off x="499230" y="378"/>
          <a:ext cx="1427778" cy="5584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242"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workloads</a:t>
          </a:r>
        </a:p>
      </dsp:txBody>
      <dsp:txXfrm rot="10800000">
        <a:off x="638832" y="378"/>
        <a:ext cx="1288176" cy="558407"/>
      </dsp:txXfrm>
    </dsp:sp>
    <dsp:sp modelId="{AA0EE1B8-7E68-46A9-A537-EAF9DF4B8038}">
      <dsp:nvSpPr>
        <dsp:cNvPr id="0" name=""/>
        <dsp:cNvSpPr/>
      </dsp:nvSpPr>
      <dsp:spPr>
        <a:xfrm>
          <a:off x="220026" y="378"/>
          <a:ext cx="558407" cy="558407"/>
        </a:xfrm>
        <a:prstGeom prst="flowChartMagneticDisk">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90586A-5116-4700-B456-1234A001B72A}">
      <dsp:nvSpPr>
        <dsp:cNvPr id="0" name=""/>
        <dsp:cNvSpPr/>
      </dsp:nvSpPr>
      <dsp:spPr>
        <a:xfrm rot="10800000">
          <a:off x="499230" y="725474"/>
          <a:ext cx="1427778" cy="5584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242"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RTL releases</a:t>
          </a:r>
        </a:p>
      </dsp:txBody>
      <dsp:txXfrm rot="10800000">
        <a:off x="638832" y="725474"/>
        <a:ext cx="1288176" cy="558407"/>
      </dsp:txXfrm>
    </dsp:sp>
    <dsp:sp modelId="{106F1C81-0981-433D-955F-5F3AE255F61E}">
      <dsp:nvSpPr>
        <dsp:cNvPr id="0" name=""/>
        <dsp:cNvSpPr/>
      </dsp:nvSpPr>
      <dsp:spPr>
        <a:xfrm>
          <a:off x="220026" y="725474"/>
          <a:ext cx="558407" cy="558407"/>
        </a:xfrm>
        <a:prstGeom prst="can">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E756B8-21DE-4B28-B973-847D2D98E8A9}">
      <dsp:nvSpPr>
        <dsp:cNvPr id="0" name=""/>
        <dsp:cNvSpPr/>
      </dsp:nvSpPr>
      <dsp:spPr>
        <a:xfrm rot="10800000">
          <a:off x="499230" y="1450570"/>
          <a:ext cx="1427778" cy="5584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242"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SW/Firmware settings</a:t>
          </a:r>
        </a:p>
      </dsp:txBody>
      <dsp:txXfrm rot="10800000">
        <a:off x="638832" y="1450570"/>
        <a:ext cx="1288176" cy="558407"/>
      </dsp:txXfrm>
    </dsp:sp>
    <dsp:sp modelId="{2EDDF3C8-D881-4D85-8A28-8AE84887C7F1}">
      <dsp:nvSpPr>
        <dsp:cNvPr id="0" name=""/>
        <dsp:cNvSpPr/>
      </dsp:nvSpPr>
      <dsp:spPr>
        <a:xfrm>
          <a:off x="220026" y="1450570"/>
          <a:ext cx="558407" cy="558407"/>
        </a:xfrm>
        <a:prstGeom prst="can">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91A25-3467-4750-AC58-70B023BDFE7B}">
      <dsp:nvSpPr>
        <dsp:cNvPr id="0" name=""/>
        <dsp:cNvSpPr/>
      </dsp:nvSpPr>
      <dsp:spPr>
        <a:xfrm>
          <a:off x="0" y="580"/>
          <a:ext cx="9863137" cy="1357661"/>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339022-9095-49D5-B19D-0286E00B21DF}">
      <dsp:nvSpPr>
        <dsp:cNvPr id="0" name=""/>
        <dsp:cNvSpPr/>
      </dsp:nvSpPr>
      <dsp:spPr>
        <a:xfrm>
          <a:off x="410692" y="306053"/>
          <a:ext cx="746713" cy="7467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62C72-E6C1-40D4-96DA-94A88BFB9023}">
      <dsp:nvSpPr>
        <dsp:cNvPr id="0" name=""/>
        <dsp:cNvSpPr/>
      </dsp:nvSpPr>
      <dsp:spPr>
        <a:xfrm>
          <a:off x="1568098" y="580"/>
          <a:ext cx="8295038" cy="1357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86" tIns="143686" rIns="143686" bIns="143686"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2"/>
              </a:solidFill>
            </a:rPr>
            <a:t>Power analysis needs to be performed as early as possible with real workload</a:t>
          </a:r>
        </a:p>
      </dsp:txBody>
      <dsp:txXfrm>
        <a:off x="1568098" y="580"/>
        <a:ext cx="8295038" cy="1357661"/>
      </dsp:txXfrm>
    </dsp:sp>
    <dsp:sp modelId="{9DB268B9-3952-44B6-9FF0-F8F6BFDA37AD}">
      <dsp:nvSpPr>
        <dsp:cNvPr id="0" name=""/>
        <dsp:cNvSpPr/>
      </dsp:nvSpPr>
      <dsp:spPr>
        <a:xfrm>
          <a:off x="0" y="1697656"/>
          <a:ext cx="9863137" cy="1357661"/>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6BFA33-0917-4C27-93E2-2D23CF917517}">
      <dsp:nvSpPr>
        <dsp:cNvPr id="0" name=""/>
        <dsp:cNvSpPr/>
      </dsp:nvSpPr>
      <dsp:spPr>
        <a:xfrm>
          <a:off x="410692" y="2003130"/>
          <a:ext cx="746713" cy="7467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A47F9-F947-45DC-BA2D-CFB93B4C3087}">
      <dsp:nvSpPr>
        <dsp:cNvPr id="0" name=""/>
        <dsp:cNvSpPr/>
      </dsp:nvSpPr>
      <dsp:spPr>
        <a:xfrm>
          <a:off x="1568098" y="1697656"/>
          <a:ext cx="8295038" cy="1357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86" tIns="143686" rIns="143686" bIns="143686"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2"/>
              </a:solidFill>
            </a:rPr>
            <a:t>Highly configurable platforms will provide missing pieces to enable real workload analysis in early design cycle</a:t>
          </a:r>
        </a:p>
      </dsp:txBody>
      <dsp:txXfrm>
        <a:off x="1568098" y="1697656"/>
        <a:ext cx="8295038" cy="1357661"/>
      </dsp:txXfrm>
    </dsp:sp>
    <dsp:sp modelId="{A625EE52-21AA-4341-B826-38FC281114FD}">
      <dsp:nvSpPr>
        <dsp:cNvPr id="0" name=""/>
        <dsp:cNvSpPr/>
      </dsp:nvSpPr>
      <dsp:spPr>
        <a:xfrm>
          <a:off x="0" y="3394733"/>
          <a:ext cx="9863137" cy="1357661"/>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0E0CFC-589B-4BBF-A65E-934931415451}">
      <dsp:nvSpPr>
        <dsp:cNvPr id="0" name=""/>
        <dsp:cNvSpPr/>
      </dsp:nvSpPr>
      <dsp:spPr>
        <a:xfrm>
          <a:off x="410692" y="3700207"/>
          <a:ext cx="746713" cy="7467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87F37-44C0-4028-A4EC-EA02CB1B74C7}">
      <dsp:nvSpPr>
        <dsp:cNvPr id="0" name=""/>
        <dsp:cNvSpPr/>
      </dsp:nvSpPr>
      <dsp:spPr>
        <a:xfrm>
          <a:off x="1568098" y="3394733"/>
          <a:ext cx="8295038" cy="1357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86" tIns="143686" rIns="143686" bIns="143686"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2"/>
              </a:solidFill>
            </a:rPr>
            <a:t>Running 100s of benchmarks early in the design cycle is possible</a:t>
          </a:r>
          <a:r>
            <a:rPr lang="en-US" sz="2400" kern="1200" dirty="0">
              <a:solidFill>
                <a:schemeClr val="bg2"/>
              </a:solidFill>
              <a:latin typeface="Arial"/>
            </a:rPr>
            <a:t> and essential</a:t>
          </a:r>
          <a:r>
            <a:rPr lang="en-US" sz="2400" kern="1200" dirty="0">
              <a:solidFill>
                <a:schemeClr val="bg2"/>
              </a:solidFill>
            </a:rPr>
            <a:t>!</a:t>
          </a:r>
        </a:p>
      </dsp:txBody>
      <dsp:txXfrm>
        <a:off x="1568098" y="3394733"/>
        <a:ext cx="8295038" cy="13576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a:extLst>
              <a:ext uri="{FF2B5EF4-FFF2-40B4-BE49-F238E27FC236}">
                <a16:creationId xmlns:a16="http://schemas.microsoft.com/office/drawing/2014/main" id="{9A8492AF-21D1-4EA9-B88E-2B2469E5B0BF}"/>
              </a:ext>
            </a:extLst>
          </p:cNvP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en-US" sz="1050" b="1">
              <a:solidFill>
                <a:schemeClr val="tx2"/>
              </a:solidFill>
              <a:latin typeface="+mn-lt"/>
            </a:endParaRPr>
          </a:p>
        </p:txBody>
      </p:sp>
      <p:sp>
        <p:nvSpPr>
          <p:cNvPr id="3" name="Date">
            <a:extLst>
              <a:ext uri="{FF2B5EF4-FFF2-40B4-BE49-F238E27FC236}">
                <a16:creationId xmlns:a16="http://schemas.microsoft.com/office/drawing/2014/main" id="{F2C5CF11-9AB8-4366-83D6-4A911EAE67AA}"/>
              </a:ext>
            </a:extLst>
          </p:cNvPr>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fld id="{FEF1F2B9-B350-4061-A6D1-2A3340A8623F}" type="datetimeFigureOut">
              <a:rPr lang="en-US" sz="1050" smtClean="0">
                <a:solidFill>
                  <a:schemeClr val="tx2"/>
                </a:solidFill>
                <a:latin typeface="+mn-lt"/>
              </a:rPr>
              <a:t>1/31/2025</a:t>
            </a:fld>
            <a:endParaRPr lang="en-US" sz="1050">
              <a:solidFill>
                <a:schemeClr val="tx2"/>
              </a:solidFill>
              <a:latin typeface="+mn-lt"/>
            </a:endParaRPr>
          </a:p>
        </p:txBody>
      </p:sp>
      <p:sp>
        <p:nvSpPr>
          <p:cNvPr id="4" name="Footer Placeholder">
            <a:extLst>
              <a:ext uri="{FF2B5EF4-FFF2-40B4-BE49-F238E27FC236}">
                <a16:creationId xmlns:a16="http://schemas.microsoft.com/office/drawing/2014/main" id="{9797856F-D8D3-4EDB-AD63-B3F84321424C}"/>
              </a:ext>
            </a:extLst>
          </p:cNvP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en-US" sz="1050">
              <a:solidFill>
                <a:schemeClr val="tx2"/>
              </a:solidFill>
              <a:latin typeface="+mn-lt"/>
            </a:endParaRPr>
          </a:p>
        </p:txBody>
      </p:sp>
      <p:sp>
        <p:nvSpPr>
          <p:cNvPr id="5" name="Slide Number Placeholder">
            <a:extLst>
              <a:ext uri="{FF2B5EF4-FFF2-40B4-BE49-F238E27FC236}">
                <a16:creationId xmlns:a16="http://schemas.microsoft.com/office/drawing/2014/main" id="{DA566997-7A2F-418F-AC55-BAC678F9F134}"/>
              </a:ext>
            </a:extLst>
          </p:cNvP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en-US" sz="1050" b="1">
                <a:solidFill>
                  <a:schemeClr val="accent2"/>
                </a:solidFill>
                <a:latin typeface="+mn-lt"/>
              </a:rPr>
              <a:t>Hand out</a:t>
            </a:r>
            <a:r>
              <a:rPr lang="en-US" sz="1050">
                <a:solidFill>
                  <a:schemeClr val="accent2"/>
                </a:solidFill>
                <a:latin typeface="+mn-lt"/>
              </a:rPr>
              <a:t> </a:t>
            </a:r>
            <a:fld id="{C92BABF8-1341-4DCB-864A-D83C08BEEAE4}" type="slidenum">
              <a:rPr lang="en-US" sz="1050" smtClean="0">
                <a:solidFill>
                  <a:schemeClr val="tx2"/>
                </a:solidFill>
                <a:latin typeface="+mn-lt"/>
              </a:rPr>
              <a:t>‹#›</a:t>
            </a:fld>
            <a:endParaRPr lang="en-US" sz="1050">
              <a:solidFill>
                <a:schemeClr val="tx2"/>
              </a:solidFill>
              <a:latin typeface="+mn-lt"/>
            </a:endParaRPr>
          </a:p>
        </p:txBody>
      </p:sp>
      <p:pic>
        <p:nvPicPr>
          <p:cNvPr id="6" name="Siemens logo">
            <a:extLst>
              <a:ext uri="{FF2B5EF4-FFF2-40B4-BE49-F238E27FC236}">
                <a16:creationId xmlns:a16="http://schemas.microsoft.com/office/drawing/2014/main" id="{C5A460D9-E760-498F-8A06-286EB0B001C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53000" y="550800"/>
            <a:ext cx="1152000" cy="183168"/>
          </a:xfrm>
          <a:prstGeom prst="rect">
            <a:avLst/>
          </a:prstGeom>
        </p:spPr>
      </p:pic>
    </p:spTree>
    <p:extLst>
      <p:ext uri="{BB962C8B-B14F-4D97-AF65-F5344CB8AC3E}">
        <p14:creationId xmlns:p14="http://schemas.microsoft.com/office/powerpoint/2010/main" val="135978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050" b="1">
                <a:solidFill>
                  <a:schemeClr val="tx2"/>
                </a:solidFill>
              </a:defRPr>
            </a:lvl1pPr>
          </a:lstStyle>
          <a:p>
            <a:endParaRPr lang="en-US"/>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a:defRPr sz="1050">
                <a:solidFill>
                  <a:schemeClr val="tx2"/>
                </a:solidFill>
              </a:defRPr>
            </a:lvl1pPr>
          </a:lstStyle>
          <a:p>
            <a:fld id="{76FBC1AF-E4C9-412F-9B6D-66CD520F95DB}" type="datetimeFigureOut">
              <a:rPr lang="en-US" smtClean="0"/>
              <a:pPr/>
              <a:t>1/31/2025</a:t>
            </a:fld>
            <a:endParaRPr lang="en-US"/>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a:defRPr sz="1050">
                <a:solidFill>
                  <a:schemeClr val="tx2"/>
                </a:solidFill>
              </a:defRPr>
            </a:lvl1pPr>
          </a:lstStyle>
          <a:p>
            <a:endParaRPr lang="en-US"/>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a:defRPr sz="1050"/>
            </a:lvl1pPr>
          </a:lstStyle>
          <a:p>
            <a:r>
              <a:rPr lang="en-US" b="1">
                <a:solidFill>
                  <a:schemeClr val="accent2"/>
                </a:solidFill>
              </a:rPr>
              <a:t>Notes</a:t>
            </a:r>
            <a:r>
              <a:rPr lang="en-US"/>
              <a:t> </a:t>
            </a:r>
            <a:fld id="{E76C657F-0E32-4130-ADDA-66B81138A76A}"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527306072"/>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eeexplore.ieee.org/stamp/stamp.jsp?tp=&amp;arnumber=7404191"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ieeexplore.ieee.org/author/37278937600" TargetMode="External"/><Relationship Id="rId4" Type="http://schemas.openxmlformats.org/officeDocument/2006/relationships/hyperlink" Target="https://ieeexplore.ieee.org/author/3708567136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r>
              <a:rPr lang="en-US"/>
              <a:t>Some key trends I understood</a:t>
            </a:r>
          </a:p>
          <a:p>
            <a:r>
              <a:rPr lang="en-US"/>
              <a:t>#1: Things are changing a lot around the SW, SW defines what HW needs to be. That’s why companies are doing purpose build accelerators, because it exactly does what workload wants to do. They are not serving a generic market; they are focusing on what workload wants to do.</a:t>
            </a:r>
          </a:p>
          <a:p>
            <a:r>
              <a:rPr lang="en-US"/>
              <a:t> </a:t>
            </a:r>
          </a:p>
          <a:p>
            <a:r>
              <a:rPr lang="en-US"/>
              <a:t>#2: focus has shifted to system level design, optimization and validation. System level simulation, digital twin has become very important. To build a digital representation of your entire system.</a:t>
            </a:r>
          </a:p>
          <a:p>
            <a:endParaRPr lang="en-US"/>
          </a:p>
          <a:p>
            <a:r>
              <a:rPr lang="en-US"/>
              <a:t>#3: There is big change with Arm architecture native acceleration in the market. This is an inflection point in Virtual platform Virtual offering in our space. I think, we understand this trend very well and we are fully aligned with our offering.</a:t>
            </a:r>
          </a:p>
          <a:p>
            <a:endParaRPr lang="en-US"/>
          </a:p>
          <a:p>
            <a:r>
              <a:rPr lang="en-US"/>
              <a:t>#4: Chips and systems are getting complex and large. You still need to verify those chips and systems, for that you need a complete HW offering, that can handle complexity, scalability and deliver performance to execute SW </a:t>
            </a:r>
            <a:r>
              <a:rPr lang="en-US" err="1"/>
              <a:t>aplications</a:t>
            </a:r>
            <a:r>
              <a:rPr lang="en-US"/>
              <a:t> and workloads</a:t>
            </a:r>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1</a:t>
            </a:fld>
            <a:endParaRPr lang="en-US">
              <a:solidFill>
                <a:schemeClr val="tx2"/>
              </a:solidFill>
            </a:endParaRPr>
          </a:p>
        </p:txBody>
      </p:sp>
    </p:spTree>
    <p:extLst>
      <p:ext uri="{BB962C8B-B14F-4D97-AF65-F5344CB8AC3E}">
        <p14:creationId xmlns:p14="http://schemas.microsoft.com/office/powerpoint/2010/main" val="237512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263" y="776288"/>
            <a:ext cx="6654800" cy="374332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Presentation Title</a:t>
            </a:r>
          </a:p>
        </p:txBody>
      </p:sp>
      <p:sp>
        <p:nvSpPr>
          <p:cNvPr id="5" name="Slide Number Placeholder 4"/>
          <p:cNvSpPr>
            <a:spLocks noGrp="1"/>
          </p:cNvSpPr>
          <p:nvPr>
            <p:ph type="sldNum" sz="quarter" idx="11"/>
          </p:nvPr>
        </p:nvSpPr>
        <p:spPr/>
        <p:txBody>
          <a:bodyPr/>
          <a:lstStyle/>
          <a:p>
            <a:fld id="{4EF60D13-6827-4DE5-BBDB-189D9C1C94B1}" type="slidenum">
              <a:rPr lang="en-US" smtClean="0"/>
              <a:pPr/>
              <a:t>28</a:t>
            </a:fld>
            <a:endParaRPr lang="en-US"/>
          </a:p>
        </p:txBody>
      </p:sp>
      <p:sp>
        <p:nvSpPr>
          <p:cNvPr id="6" name="Footer Placeholder 5"/>
          <p:cNvSpPr>
            <a:spLocks noGrp="1"/>
          </p:cNvSpPr>
          <p:nvPr>
            <p:ph type="ftr" sz="quarter" idx="12"/>
          </p:nvPr>
        </p:nvSpPr>
        <p:spPr/>
        <p:txBody>
          <a:bodyPr/>
          <a:lstStyle/>
          <a:p>
            <a:r>
              <a:rPr lang="en-US"/>
              <a:t>Your Initials, Presentation Title, Month Year</a:t>
            </a:r>
          </a:p>
        </p:txBody>
      </p:sp>
    </p:spTree>
    <p:extLst>
      <p:ext uri="{BB962C8B-B14F-4D97-AF65-F5344CB8AC3E}">
        <p14:creationId xmlns:p14="http://schemas.microsoft.com/office/powerpoint/2010/main" val="126437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5C117D-845B-4F47-930C-0F31CC387A66}" type="slidenum">
              <a:rPr lang="en-US" smtClean="0"/>
              <a:t>32</a:t>
            </a:fld>
            <a:endParaRPr lang="en-US"/>
          </a:p>
        </p:txBody>
      </p:sp>
    </p:spTree>
    <p:extLst>
      <p:ext uri="{BB962C8B-B14F-4D97-AF65-F5344CB8AC3E}">
        <p14:creationId xmlns:p14="http://schemas.microsoft.com/office/powerpoint/2010/main" val="1374436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r>
              <a:rPr lang="en-US"/>
              <a:t>Make it clear that there are 2 possible entry points for this flow, either Virtual or for other customers starting with Hybrid makes more sense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0EAD1-C17E-4481-8DE3-338F10C551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72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8: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a:t>Add data Table to this slide</a:t>
            </a:r>
          </a:p>
          <a:p>
            <a:endParaRPr lang="en-US"/>
          </a:p>
          <a:p>
            <a:r>
              <a:rPr lang="en-US"/>
              <a:t>This is how the flow works:</a:t>
            </a:r>
            <a:endParaRPr/>
          </a:p>
          <a:p>
            <a:endParaRPr/>
          </a:p>
          <a:p>
            <a:r>
              <a:rPr lang="en-US"/>
              <a:t>Input consists of the following: Design (RTL/Gate), stimulus, liberty files, UPF (optional) which are read compiled using Veloce OS SW. Compiled database is then run on Veloce to generate waveform database (</a:t>
            </a:r>
            <a:r>
              <a:rPr lang="en-US" err="1"/>
              <a:t>stw</a:t>
            </a:r>
            <a:r>
              <a:rPr lang="en-US"/>
              <a:t>). STW consists switching activity for all the design signals. This STW is primarily used for all power related flows.</a:t>
            </a:r>
            <a:endParaRPr/>
          </a:p>
          <a:p>
            <a:endParaRPr/>
          </a:p>
          <a:p>
            <a:r>
              <a:rPr lang="en-US"/>
              <a:t>1. File-based flows to generate FSDB/SAIF files for power tools</a:t>
            </a:r>
            <a:endParaRPr/>
          </a:p>
          <a:p>
            <a:r>
              <a:rPr lang="en-US"/>
              <a:t>2. API based flow with </a:t>
            </a:r>
            <a:r>
              <a:rPr lang="en-US" err="1"/>
              <a:t>PowerArtist</a:t>
            </a:r>
            <a:r>
              <a:rPr lang="en-US"/>
              <a:t> and </a:t>
            </a:r>
            <a:r>
              <a:rPr lang="en-US" err="1"/>
              <a:t>PowerPro</a:t>
            </a:r>
            <a:endParaRPr/>
          </a:p>
          <a:p>
            <a:r>
              <a:rPr lang="en-US"/>
              <a:t>3. Power trend analysis – generating activity plot, activity map and activity factor</a:t>
            </a:r>
            <a:endParaRPr/>
          </a:p>
        </p:txBody>
      </p:sp>
      <p:sp>
        <p:nvSpPr>
          <p:cNvPr id="302" name="Google Shape;302;p8:notes"/>
          <p:cNvSpPr txBox="1">
            <a:spLocks noGrp="1"/>
          </p:cNvSpPr>
          <p:nvPr>
            <p:ph type="hdr" idx="3"/>
          </p:nvPr>
        </p:nvSpPr>
        <p:spPr>
          <a:xfrm>
            <a:off x="0" y="0"/>
            <a:ext cx="3169920" cy="481727"/>
          </a:xfrm>
          <a:prstGeom prst="rect">
            <a:avLst/>
          </a:prstGeom>
          <a:noFill/>
          <a:ln>
            <a:noFill/>
          </a:ln>
        </p:spPr>
        <p:txBody>
          <a:bodyPr spcFirstLastPara="1" wrap="square" lIns="96645" tIns="48309" rIns="96645" bIns="48309" anchor="t" anchorCtr="0">
            <a:noAutofit/>
          </a:bodyPr>
          <a:lstStyle/>
          <a:p>
            <a:r>
              <a:rPr lang="en-US"/>
              <a:t>Presentation Title</a:t>
            </a:r>
            <a:endParaRPr/>
          </a:p>
        </p:txBody>
      </p:sp>
      <p:sp>
        <p:nvSpPr>
          <p:cNvPr id="303" name="Google Shape;303;p8: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35</a:t>
            </a:fld>
            <a:endParaRPr/>
          </a:p>
        </p:txBody>
      </p:sp>
      <p:sp>
        <p:nvSpPr>
          <p:cNvPr id="304" name="Google Shape;304;p8:notes"/>
          <p:cNvSpPr txBox="1">
            <a:spLocks noGrp="1"/>
          </p:cNvSpPr>
          <p:nvPr>
            <p:ph type="ftr" idx="11"/>
          </p:nvPr>
        </p:nvSpPr>
        <p:spPr>
          <a:xfrm>
            <a:off x="0" y="9119474"/>
            <a:ext cx="3169920" cy="481726"/>
          </a:xfrm>
          <a:prstGeom prst="rect">
            <a:avLst/>
          </a:prstGeom>
          <a:noFill/>
          <a:ln>
            <a:noFill/>
          </a:ln>
        </p:spPr>
        <p:txBody>
          <a:bodyPr spcFirstLastPara="1" wrap="square" lIns="96645" tIns="48309" rIns="96645" bIns="48309" anchor="b" anchorCtr="0">
            <a:noAutofit/>
          </a:bodyPr>
          <a:lstStyle/>
          <a:p>
            <a:r>
              <a:rPr lang="en-US"/>
              <a:t>Your Initials, Presentation Title, Month Year</a:t>
            </a:r>
            <a:endParaRPr/>
          </a:p>
        </p:txBody>
      </p:sp>
    </p:spTree>
    <p:extLst>
      <p:ext uri="{BB962C8B-B14F-4D97-AF65-F5344CB8AC3E}">
        <p14:creationId xmlns:p14="http://schemas.microsoft.com/office/powerpoint/2010/main" val="3148999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3A4F9-82D3-0B48-EBD7-77C4D6FBE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42AEC-C502-6BA7-0FF5-1E25459B571A}"/>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AB3087B6-F26E-83A7-9F58-22FAED3E756F}"/>
              </a:ext>
            </a:extLst>
          </p:cNvPr>
          <p:cNvSpPr>
            <a:spLocks noGrp="1"/>
          </p:cNvSpPr>
          <p:nvPr>
            <p:ph type="body" idx="1"/>
          </p:nvPr>
        </p:nvSpPr>
        <p:spPr/>
        <p:txBody>
          <a:bodyPr/>
          <a:lstStyle/>
          <a:p>
            <a:r>
              <a:rPr lang="en-US"/>
              <a:t>Deciding on benchmarks/workloads for Power</a:t>
            </a:r>
          </a:p>
          <a:p>
            <a:r>
              <a:rPr lang="en-US"/>
              <a:t>Different micro-architecture decisions with Power impact</a:t>
            </a:r>
          </a:p>
          <a:p>
            <a:r>
              <a:rPr lang="en-US"/>
              <a:t>Dynamic di/dt: Power Profile + grouping of IPs on the same power rail</a:t>
            </a:r>
          </a:p>
          <a:p>
            <a:r>
              <a:rPr lang="en-US"/>
              <a:t>Identifying hot zones: Sustain period of high power </a:t>
            </a:r>
          </a:p>
          <a:p>
            <a:endParaRPr lang="en-US"/>
          </a:p>
          <a:p>
            <a:endParaRPr lang="en-US"/>
          </a:p>
        </p:txBody>
      </p:sp>
      <p:sp>
        <p:nvSpPr>
          <p:cNvPr id="4" name="Slide Number Placeholder 3">
            <a:extLst>
              <a:ext uri="{FF2B5EF4-FFF2-40B4-BE49-F238E27FC236}">
                <a16:creationId xmlns:a16="http://schemas.microsoft.com/office/drawing/2014/main" id="{AE5D7E42-5E08-F5D6-DF78-0EB4961BE1E4}"/>
              </a:ext>
            </a:extLst>
          </p:cNvPr>
          <p:cNvSpPr>
            <a:spLocks noGrp="1"/>
          </p:cNvSpPr>
          <p:nvPr>
            <p:ph type="sldNum" sz="quarter" idx="5"/>
          </p:nvPr>
        </p:nvSpPr>
        <p:spPr/>
        <p:txBody>
          <a:bodyPr/>
          <a:lstStyle/>
          <a:p>
            <a:fld id="{A05C117D-845B-4F47-930C-0F31CC387A66}" type="slidenum">
              <a:rPr lang="en-US" smtClean="0"/>
              <a:t>36</a:t>
            </a:fld>
            <a:endParaRPr lang="en-US"/>
          </a:p>
        </p:txBody>
      </p:sp>
    </p:spTree>
    <p:extLst>
      <p:ext uri="{BB962C8B-B14F-4D97-AF65-F5344CB8AC3E}">
        <p14:creationId xmlns:p14="http://schemas.microsoft.com/office/powerpoint/2010/main" val="816306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r>
              <a:rPr lang="en-US"/>
              <a:t>Deciding on benchmarks/workloads for Power</a:t>
            </a:r>
          </a:p>
          <a:p>
            <a:r>
              <a:rPr lang="en-US"/>
              <a:t>Different micro-architecture decisions with Power impact</a:t>
            </a:r>
          </a:p>
          <a:p>
            <a:r>
              <a:rPr lang="en-US"/>
              <a:t>Dynamic di/dt: Power Profile + grouping of IPs on the same power rail</a:t>
            </a:r>
          </a:p>
          <a:p>
            <a:r>
              <a:rPr lang="en-US"/>
              <a:t>Identifying hot zones: Sustain period of high power </a:t>
            </a:r>
          </a:p>
          <a:p>
            <a:endParaRPr lang="en-US"/>
          </a:p>
          <a:p>
            <a:endParaRPr lang="en-US"/>
          </a:p>
        </p:txBody>
      </p:sp>
      <p:sp>
        <p:nvSpPr>
          <p:cNvPr id="4" name="Slide Number Placeholder 3"/>
          <p:cNvSpPr>
            <a:spLocks noGrp="1"/>
          </p:cNvSpPr>
          <p:nvPr>
            <p:ph type="sldNum" sz="quarter" idx="5"/>
          </p:nvPr>
        </p:nvSpPr>
        <p:spPr/>
        <p:txBody>
          <a:bodyPr/>
          <a:lstStyle/>
          <a:p>
            <a:fld id="{A05C117D-845B-4F47-930C-0F31CC387A66}" type="slidenum">
              <a:rPr lang="en-US" smtClean="0"/>
              <a:t>37</a:t>
            </a:fld>
            <a:endParaRPr lang="en-US"/>
          </a:p>
        </p:txBody>
      </p:sp>
    </p:spTree>
    <p:extLst>
      <p:ext uri="{BB962C8B-B14F-4D97-AF65-F5344CB8AC3E}">
        <p14:creationId xmlns:p14="http://schemas.microsoft.com/office/powerpoint/2010/main" val="3298249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CEB11-E6D4-A4E1-8485-5A304EFD6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9B051-E553-59F5-15BD-857A8D9604FF}"/>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3CFBCFE2-7B13-31D2-0825-895B99070C64}"/>
              </a:ext>
            </a:extLst>
          </p:cNvPr>
          <p:cNvSpPr>
            <a:spLocks noGrp="1"/>
          </p:cNvSpPr>
          <p:nvPr>
            <p:ph type="body" idx="1"/>
          </p:nvPr>
        </p:nvSpPr>
        <p:spPr/>
        <p:txBody>
          <a:bodyPr/>
          <a:lstStyle/>
          <a:p>
            <a:r>
              <a:rPr lang="en-US"/>
              <a:t>Add ARM logo</a:t>
            </a:r>
          </a:p>
          <a:p>
            <a:r>
              <a:rPr lang="en-US"/>
              <a:t>Add Alibaba logo</a:t>
            </a:r>
          </a:p>
          <a:p>
            <a:r>
              <a:rPr lang="en-US"/>
              <a:t>Add 10-15% RTL sign off relative accuracy</a:t>
            </a:r>
          </a:p>
          <a:p>
            <a:r>
              <a:rPr lang="en-US"/>
              <a:t>Gate level 5%</a:t>
            </a:r>
          </a:p>
        </p:txBody>
      </p:sp>
      <p:sp>
        <p:nvSpPr>
          <p:cNvPr id="4" name="Slide Number Placeholder 3">
            <a:extLst>
              <a:ext uri="{FF2B5EF4-FFF2-40B4-BE49-F238E27FC236}">
                <a16:creationId xmlns:a16="http://schemas.microsoft.com/office/drawing/2014/main" id="{8DF568B6-19B2-A822-70E4-86839DFA519D}"/>
              </a:ext>
            </a:extLst>
          </p:cNvPr>
          <p:cNvSpPr>
            <a:spLocks noGrp="1"/>
          </p:cNvSpPr>
          <p:nvPr>
            <p:ph type="sldNum" sz="quarter" idx="5"/>
          </p:nvPr>
        </p:nvSpPr>
        <p:spPr/>
        <p:txBody>
          <a:bodyPr/>
          <a:lstStyle/>
          <a:p>
            <a:fld id="{A05C117D-845B-4F47-930C-0F31CC387A66}" type="slidenum">
              <a:rPr lang="en-US" smtClean="0"/>
              <a:t>45</a:t>
            </a:fld>
            <a:endParaRPr lang="en-US"/>
          </a:p>
        </p:txBody>
      </p:sp>
    </p:spTree>
    <p:extLst>
      <p:ext uri="{BB962C8B-B14F-4D97-AF65-F5344CB8AC3E}">
        <p14:creationId xmlns:p14="http://schemas.microsoft.com/office/powerpoint/2010/main" val="3078798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6C766-2F15-3FD7-DB33-6F68A6162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04021-2054-A5D9-A0D2-A25A55E3C79B}"/>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C1D5FE90-12FA-E6A9-2386-4C899E638348}"/>
              </a:ext>
            </a:extLst>
          </p:cNvPr>
          <p:cNvSpPr>
            <a:spLocks noGrp="1"/>
          </p:cNvSpPr>
          <p:nvPr>
            <p:ph type="body" idx="1"/>
          </p:nvPr>
        </p:nvSpPr>
        <p:spPr/>
        <p:txBody>
          <a:bodyPr/>
          <a:lstStyle/>
          <a:p>
            <a:r>
              <a:rPr lang="en-US"/>
              <a:t>Add slide before that</a:t>
            </a:r>
          </a:p>
          <a:p>
            <a:r>
              <a:rPr lang="en-US"/>
              <a:t>Ask </a:t>
            </a:r>
            <a:r>
              <a:rPr lang="en-US" err="1"/>
              <a:t>pranab</a:t>
            </a:r>
            <a:r>
              <a:rPr lang="en-US"/>
              <a:t> what workloads are they running?</a:t>
            </a:r>
          </a:p>
        </p:txBody>
      </p:sp>
      <p:sp>
        <p:nvSpPr>
          <p:cNvPr id="4" name="Slide Number Placeholder 3">
            <a:extLst>
              <a:ext uri="{FF2B5EF4-FFF2-40B4-BE49-F238E27FC236}">
                <a16:creationId xmlns:a16="http://schemas.microsoft.com/office/drawing/2014/main" id="{C0274169-E4DA-B6BB-46CB-CAB59981C09E}"/>
              </a:ext>
            </a:extLst>
          </p:cNvPr>
          <p:cNvSpPr>
            <a:spLocks noGrp="1"/>
          </p:cNvSpPr>
          <p:nvPr>
            <p:ph type="sldNum" sz="quarter" idx="5"/>
          </p:nvPr>
        </p:nvSpPr>
        <p:spPr/>
        <p:txBody>
          <a:bodyPr/>
          <a:lstStyle/>
          <a:p>
            <a:fld id="{A05C117D-845B-4F47-930C-0F31CC387A66}" type="slidenum">
              <a:rPr lang="en-US" smtClean="0"/>
              <a:t>46</a:t>
            </a:fld>
            <a:endParaRPr lang="en-US"/>
          </a:p>
        </p:txBody>
      </p:sp>
    </p:spTree>
    <p:extLst>
      <p:ext uri="{BB962C8B-B14F-4D97-AF65-F5344CB8AC3E}">
        <p14:creationId xmlns:p14="http://schemas.microsoft.com/office/powerpoint/2010/main" val="151686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B5FD-EE0B-0E54-D0DA-0E303D986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6038E-EC89-792C-DA35-14C9D2176E59}"/>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318C32CB-7EB8-4AE7-111A-8ACCF1D137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CE72C6-779B-1D1A-0C7B-32E532DBFD3F}"/>
              </a:ext>
            </a:extLst>
          </p:cNvPr>
          <p:cNvSpPr>
            <a:spLocks noGrp="1"/>
          </p:cNvSpPr>
          <p:nvPr>
            <p:ph type="sldNum" sz="quarter" idx="5"/>
          </p:nvPr>
        </p:nvSpPr>
        <p:spPr/>
        <p:txBody>
          <a:bodyPr/>
          <a:lstStyle/>
          <a:p>
            <a:fld id="{A05C117D-845B-4F47-930C-0F31CC387A66}" type="slidenum">
              <a:rPr lang="en-US" smtClean="0"/>
              <a:t>47</a:t>
            </a:fld>
            <a:endParaRPr lang="en-US"/>
          </a:p>
        </p:txBody>
      </p:sp>
    </p:spTree>
    <p:extLst>
      <p:ext uri="{BB962C8B-B14F-4D97-AF65-F5344CB8AC3E}">
        <p14:creationId xmlns:p14="http://schemas.microsoft.com/office/powerpoint/2010/main" val="2062506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62AE5F1E-A76F-3178-B1CF-5D70D8C6F8F1}"/>
            </a:ext>
          </a:extLst>
        </p:cNvPr>
        <p:cNvGrpSpPr/>
        <p:nvPr/>
      </p:nvGrpSpPr>
      <p:grpSpPr>
        <a:xfrm>
          <a:off x="0" y="0"/>
          <a:ext cx="0" cy="0"/>
          <a:chOff x="0" y="0"/>
          <a:chExt cx="0" cy="0"/>
        </a:xfrm>
      </p:grpSpPr>
      <p:sp>
        <p:nvSpPr>
          <p:cNvPr id="404" name="Google Shape;404;p13:notes">
            <a:extLst>
              <a:ext uri="{FF2B5EF4-FFF2-40B4-BE49-F238E27FC236}">
                <a16:creationId xmlns:a16="http://schemas.microsoft.com/office/drawing/2014/main" id="{079D2E7B-4258-150E-FB4D-3A280FD300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3:notes">
            <a:extLst>
              <a:ext uri="{FF2B5EF4-FFF2-40B4-BE49-F238E27FC236}">
                <a16:creationId xmlns:a16="http://schemas.microsoft.com/office/drawing/2014/main" id="{883863D1-03F3-8502-036F-2DE3EC83EA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Complete power flow from Veloce to power numbers.</a:t>
            </a:r>
            <a:endParaRPr/>
          </a:p>
          <a:p>
            <a:pPr marL="228600" lvl="0" indent="-228600" algn="l" rtl="0">
              <a:spcBef>
                <a:spcPts val="0"/>
              </a:spcBef>
              <a:spcAft>
                <a:spcPts val="0"/>
              </a:spcAft>
              <a:buClr>
                <a:schemeClr val="dk1"/>
              </a:buClr>
              <a:buSzPts val="1200"/>
              <a:buFont typeface="Calibri"/>
              <a:buAutoNum type="arabicPeriod"/>
            </a:pPr>
            <a:r>
              <a:rPr lang="en-US"/>
              <a:t>Generate activity plot to check the power profile</a:t>
            </a:r>
            <a:endParaRPr/>
          </a:p>
          <a:p>
            <a:pPr marL="228600" lvl="0" indent="-228600" algn="l" rtl="0">
              <a:spcBef>
                <a:spcPts val="0"/>
              </a:spcBef>
              <a:spcAft>
                <a:spcPts val="0"/>
              </a:spcAft>
              <a:buClr>
                <a:schemeClr val="dk1"/>
              </a:buClr>
              <a:buSzPts val="1200"/>
              <a:buFont typeface="Calibri"/>
              <a:buAutoNum type="arabicPeriod"/>
            </a:pPr>
            <a:r>
              <a:rPr lang="en-US"/>
              <a:t>Use the profile to identify window for power estimation</a:t>
            </a:r>
            <a:endParaRPr/>
          </a:p>
          <a:p>
            <a:pPr marL="228600" lvl="0" indent="-228600" algn="l" rtl="0">
              <a:spcBef>
                <a:spcPts val="0"/>
              </a:spcBef>
              <a:spcAft>
                <a:spcPts val="0"/>
              </a:spcAft>
              <a:buClr>
                <a:schemeClr val="dk1"/>
              </a:buClr>
              <a:buSzPts val="1200"/>
              <a:buFont typeface="Calibri"/>
              <a:buAutoNum type="arabicPeriod"/>
            </a:pPr>
            <a:r>
              <a:rPr lang="en-US"/>
              <a:t>Use any power tool using files-based flow for power estimation</a:t>
            </a:r>
            <a:endParaRPr/>
          </a:p>
          <a:p>
            <a:pPr marL="228600" lvl="0" indent="-228600" algn="l" rtl="0">
              <a:spcBef>
                <a:spcPts val="0"/>
              </a:spcBef>
              <a:spcAft>
                <a:spcPts val="0"/>
              </a:spcAft>
              <a:buClr>
                <a:schemeClr val="dk1"/>
              </a:buClr>
              <a:buSzPts val="1200"/>
              <a:buFont typeface="Calibri"/>
              <a:buAutoNum type="arabicPeriod"/>
            </a:pPr>
            <a:r>
              <a:rPr lang="en-US"/>
              <a:t>Use </a:t>
            </a:r>
            <a:r>
              <a:rPr lang="en-US" err="1"/>
              <a:t>PowerArtist</a:t>
            </a:r>
            <a:r>
              <a:rPr lang="en-US"/>
              <a:t> or </a:t>
            </a:r>
            <a:r>
              <a:rPr lang="en-US" err="1"/>
              <a:t>PowerPro</a:t>
            </a:r>
            <a:r>
              <a:rPr lang="en-US"/>
              <a:t> for power estimation for long workloads using API flow which is faster than file based flows</a:t>
            </a:r>
            <a:endParaRPr/>
          </a:p>
          <a:p>
            <a:pPr marL="0" lvl="0" indent="0" algn="l" rtl="0">
              <a:spcBef>
                <a:spcPts val="0"/>
              </a:spcBef>
              <a:spcAft>
                <a:spcPts val="0"/>
              </a:spcAft>
              <a:buClr>
                <a:schemeClr val="dk1"/>
              </a:buClr>
              <a:buSzPts val="1200"/>
              <a:buFont typeface="Calibri"/>
              <a:buNone/>
            </a:pPr>
            <a:endParaRPr/>
          </a:p>
        </p:txBody>
      </p:sp>
      <p:sp>
        <p:nvSpPr>
          <p:cNvPr id="406" name="Google Shape;406;p13:notes">
            <a:extLst>
              <a:ext uri="{FF2B5EF4-FFF2-40B4-BE49-F238E27FC236}">
                <a16:creationId xmlns:a16="http://schemas.microsoft.com/office/drawing/2014/main" id="{36BEBBC0-8134-DECB-0632-4C7DA42CCBAF}"/>
              </a:ext>
            </a:extLst>
          </p:cNvPr>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Presentation Title</a:t>
            </a:r>
            <a:endParaRPr/>
          </a:p>
        </p:txBody>
      </p:sp>
      <p:sp>
        <p:nvSpPr>
          <p:cNvPr id="407" name="Google Shape;407;p13:notes">
            <a:extLst>
              <a:ext uri="{FF2B5EF4-FFF2-40B4-BE49-F238E27FC236}">
                <a16:creationId xmlns:a16="http://schemas.microsoft.com/office/drawing/2014/main" id="{AAA3FA95-75FE-5985-1D49-27E67CC2D5B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
        <p:nvSpPr>
          <p:cNvPr id="408" name="Google Shape;408;p13:notes">
            <a:extLst>
              <a:ext uri="{FF2B5EF4-FFF2-40B4-BE49-F238E27FC236}">
                <a16:creationId xmlns:a16="http://schemas.microsoft.com/office/drawing/2014/main" id="{4583BD11-14FF-D2CE-7665-BDF2B233993E}"/>
              </a:ext>
            </a:extLst>
          </p:cNvPr>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Your Initials, Presentation Title, Month Year</a:t>
            </a:r>
            <a:endParaRPr/>
          </a:p>
        </p:txBody>
      </p:sp>
    </p:spTree>
    <p:extLst>
      <p:ext uri="{BB962C8B-B14F-4D97-AF65-F5344CB8AC3E}">
        <p14:creationId xmlns:p14="http://schemas.microsoft.com/office/powerpoint/2010/main" val="3967102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r>
              <a:rPr lang="en-US"/>
              <a:t>The semiconductor industry has undergone three significant growth waves since the 1960s. The first wave, known as the computer era, spanned from 1960 to 2000 and was driven by the advent of mainframes, minicomputers, and personal computers. The second wave, the mobile era, occurred from 2000 to 2020, fueled by the proliferation of notebooks and smartphones. Currently, we are in the third wave, the data-centric era, which began in 2020. This era is powered by the exponential growth of big data across cloud, network, and edge computing, accelerated by advancements in AI and 5G technologies. The surge in data volume is propelled by digital transformation in areas such as mobile communication, gaming, AR/VR, autonomous driving, medical science, blockchain, and healthcare</a:t>
            </a:r>
          </a:p>
        </p:txBody>
      </p:sp>
      <p:sp>
        <p:nvSpPr>
          <p:cNvPr id="4" name="Slide Number Placeholder 3"/>
          <p:cNvSpPr>
            <a:spLocks noGrp="1"/>
          </p:cNvSpPr>
          <p:nvPr>
            <p:ph type="sldNum" sz="quarter" idx="5"/>
          </p:nvPr>
        </p:nvSpPr>
        <p:spPr/>
        <p:txBody>
          <a:bodyPr/>
          <a:lstStyle/>
          <a:p>
            <a:fld id="{A05C117D-845B-4F47-930C-0F31CC387A66}" type="slidenum">
              <a:rPr lang="en-US" smtClean="0"/>
              <a:t>3</a:t>
            </a:fld>
            <a:endParaRPr lang="en-US"/>
          </a:p>
        </p:txBody>
      </p:sp>
    </p:spTree>
    <p:extLst>
      <p:ext uri="{BB962C8B-B14F-4D97-AF65-F5344CB8AC3E}">
        <p14:creationId xmlns:p14="http://schemas.microsoft.com/office/powerpoint/2010/main" val="1889357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a:extLst>
            <a:ext uri="{FF2B5EF4-FFF2-40B4-BE49-F238E27FC236}">
              <a16:creationId xmlns:a16="http://schemas.microsoft.com/office/drawing/2014/main" id="{0139898B-4552-352A-F090-D83A95C3D6DB}"/>
            </a:ext>
          </a:extLst>
        </p:cNvPr>
        <p:cNvGrpSpPr/>
        <p:nvPr/>
      </p:nvGrpSpPr>
      <p:grpSpPr>
        <a:xfrm>
          <a:off x="0" y="0"/>
          <a:ext cx="0" cy="0"/>
          <a:chOff x="0" y="0"/>
          <a:chExt cx="0" cy="0"/>
        </a:xfrm>
      </p:grpSpPr>
      <p:sp>
        <p:nvSpPr>
          <p:cNvPr id="462" name="Google Shape;462;p15:notes">
            <a:extLst>
              <a:ext uri="{FF2B5EF4-FFF2-40B4-BE49-F238E27FC236}">
                <a16:creationId xmlns:a16="http://schemas.microsoft.com/office/drawing/2014/main" id="{A3A09497-B093-78BC-9DBB-6C31AB864181}"/>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5:notes">
            <a:extLst>
              <a:ext uri="{FF2B5EF4-FFF2-40B4-BE49-F238E27FC236}">
                <a16:creationId xmlns:a16="http://schemas.microsoft.com/office/drawing/2014/main" id="{E36F3114-C958-1084-17DD-CDF4E56CAE0B}"/>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sz="1300"/>
              <a:t>Enables power calculations at full </a:t>
            </a:r>
            <a:r>
              <a:rPr lang="en-US" sz="1300" err="1"/>
              <a:t>SoC</a:t>
            </a:r>
            <a:r>
              <a:rPr lang="en-US" sz="1300"/>
              <a:t> level with representative (long) customer benchmarks/ workloads</a:t>
            </a:r>
            <a:endParaRPr sz="1300"/>
          </a:p>
          <a:p>
            <a:r>
              <a:rPr lang="en-US" sz="1300"/>
              <a:t>Delivers </a:t>
            </a:r>
            <a:r>
              <a:rPr lang="en-US" sz="1300" b="1"/>
              <a:t>~10x faster </a:t>
            </a:r>
            <a:r>
              <a:rPr lang="en-US" sz="1300"/>
              <a:t>time to power compared to file based flows. Switching activity data from </a:t>
            </a:r>
            <a:r>
              <a:rPr lang="en-US" sz="1300" err="1"/>
              <a:t>Veloce</a:t>
            </a:r>
            <a:r>
              <a:rPr lang="en-US" sz="1300"/>
              <a:t> is streamed to </a:t>
            </a:r>
            <a:r>
              <a:rPr lang="en-US" sz="1300" err="1"/>
              <a:t>Ansys</a:t>
            </a:r>
            <a:r>
              <a:rPr lang="en-US" sz="1300"/>
              <a:t> </a:t>
            </a:r>
            <a:r>
              <a:rPr lang="en-US" sz="1300" err="1"/>
              <a:t>PowerArtist</a:t>
            </a:r>
            <a:r>
              <a:rPr lang="en-US" sz="1300"/>
              <a:t>/</a:t>
            </a:r>
            <a:r>
              <a:rPr lang="en-US" sz="1300" err="1"/>
              <a:t>PowerPro</a:t>
            </a:r>
            <a:r>
              <a:rPr lang="en-US" sz="1300"/>
              <a:t>. Parallel execution of </a:t>
            </a:r>
            <a:r>
              <a:rPr lang="en-US" sz="1300" err="1"/>
              <a:t>Veloce</a:t>
            </a:r>
            <a:r>
              <a:rPr lang="en-US" sz="1300"/>
              <a:t> and </a:t>
            </a:r>
            <a:r>
              <a:rPr lang="en-US" sz="1300" err="1"/>
              <a:t>PowerArtist</a:t>
            </a:r>
            <a:r>
              <a:rPr lang="en-US" sz="1300"/>
              <a:t>/</a:t>
            </a:r>
            <a:r>
              <a:rPr lang="en-US" sz="1300" err="1"/>
              <a:t>PowerPro</a:t>
            </a:r>
            <a:endParaRPr sz="1300"/>
          </a:p>
          <a:p>
            <a:endParaRPr sz="1300"/>
          </a:p>
          <a:p>
            <a:r>
              <a:rPr lang="en-US" sz="1300"/>
              <a:t>Eliminates intermediate file generation and file consumption. Eliminates concern of handling large FSDB files by power tools</a:t>
            </a:r>
            <a:endParaRPr sz="1300"/>
          </a:p>
          <a:p>
            <a:endParaRPr sz="1300"/>
          </a:p>
          <a:p>
            <a:r>
              <a:rPr lang="en-US" sz="1300"/>
              <a:t>Useful for below applications.</a:t>
            </a:r>
            <a:endParaRPr sz="1300"/>
          </a:p>
          <a:p>
            <a:r>
              <a:rPr lang="en-US" sz="1300"/>
              <a:t>1. Booting Linux and similar operating systems</a:t>
            </a:r>
            <a:endParaRPr sz="1300"/>
          </a:p>
          <a:p>
            <a:r>
              <a:rPr lang="en-US" sz="1300"/>
              <a:t>2. High performance gaming application: PUBG, angry birds</a:t>
            </a:r>
            <a:endParaRPr sz="1300"/>
          </a:p>
          <a:p>
            <a:r>
              <a:rPr lang="en-US" sz="1300"/>
              <a:t>3. Profiling of key segments in application</a:t>
            </a:r>
            <a:endParaRPr sz="1300"/>
          </a:p>
          <a:p>
            <a:endParaRPr sz="1300"/>
          </a:p>
          <a:p>
            <a:r>
              <a:rPr lang="en-US">
                <a:cs typeface="Calibri"/>
              </a:rPr>
              <a:t>Why do we need to use streaming API compared to SAIF:</a:t>
            </a:r>
          </a:p>
          <a:p>
            <a:r>
              <a:rPr lang="en-US">
                <a:cs typeface="Calibri"/>
              </a:rPr>
              <a:t>1- more accuracy</a:t>
            </a:r>
          </a:p>
          <a:p>
            <a:r>
              <a:rPr lang="en-US">
                <a:cs typeface="Calibri"/>
              </a:rPr>
              <a:t>2- no need for SDPD SAIF</a:t>
            </a:r>
          </a:p>
          <a:p>
            <a:r>
              <a:rPr lang="en-US">
                <a:cs typeface="Calibri"/>
              </a:rPr>
              <a:t>3- no need for forward SAIF</a:t>
            </a:r>
          </a:p>
        </p:txBody>
      </p:sp>
      <p:sp>
        <p:nvSpPr>
          <p:cNvPr id="464" name="Google Shape;464;p15:notes">
            <a:extLst>
              <a:ext uri="{FF2B5EF4-FFF2-40B4-BE49-F238E27FC236}">
                <a16:creationId xmlns:a16="http://schemas.microsoft.com/office/drawing/2014/main" id="{CC0C846E-7B85-1EF3-796D-97365072F1E1}"/>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50</a:t>
            </a:fld>
            <a:endParaRPr/>
          </a:p>
        </p:txBody>
      </p:sp>
    </p:spTree>
    <p:extLst>
      <p:ext uri="{BB962C8B-B14F-4D97-AF65-F5344CB8AC3E}">
        <p14:creationId xmlns:p14="http://schemas.microsoft.com/office/powerpoint/2010/main" val="2681954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E73AB-D498-DC18-DC68-F247FB40B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33061-04A8-5CE5-4AA1-25EAEB9CB11C}"/>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D768B2B9-855F-DC88-5637-7B98B53E75E8}"/>
              </a:ext>
            </a:extLst>
          </p:cNvPr>
          <p:cNvSpPr>
            <a:spLocks noGrp="1"/>
          </p:cNvSpPr>
          <p:nvPr>
            <p:ph type="body" idx="1"/>
          </p:nvPr>
        </p:nvSpPr>
        <p:spPr/>
        <p:txBody>
          <a:bodyPr/>
          <a:lstStyle/>
          <a:p>
            <a:r>
              <a:rPr lang="en-US"/>
              <a:t>Forward SAIF</a:t>
            </a:r>
          </a:p>
          <a:p>
            <a:r>
              <a:rPr lang="en-US"/>
              <a:t>Netlist IP1, netlist IP2</a:t>
            </a:r>
          </a:p>
        </p:txBody>
      </p:sp>
      <p:sp>
        <p:nvSpPr>
          <p:cNvPr id="4" name="Slide Number Placeholder 3">
            <a:extLst>
              <a:ext uri="{FF2B5EF4-FFF2-40B4-BE49-F238E27FC236}">
                <a16:creationId xmlns:a16="http://schemas.microsoft.com/office/drawing/2014/main" id="{21728A1B-51C0-2D30-DCA7-76F519C5CF2B}"/>
              </a:ext>
            </a:extLst>
          </p:cNvPr>
          <p:cNvSpPr>
            <a:spLocks noGrp="1"/>
          </p:cNvSpPr>
          <p:nvPr>
            <p:ph type="sldNum" sz="quarter" idx="5"/>
          </p:nvPr>
        </p:nvSpPr>
        <p:spPr/>
        <p:txBody>
          <a:bodyPr/>
          <a:lstStyle/>
          <a:p>
            <a:fld id="{A05C117D-845B-4F47-930C-0F31CC387A66}" type="slidenum">
              <a:rPr lang="en-US" smtClean="0"/>
              <a:t>51</a:t>
            </a:fld>
            <a:endParaRPr lang="en-US"/>
          </a:p>
        </p:txBody>
      </p:sp>
    </p:spTree>
    <p:extLst>
      <p:ext uri="{BB962C8B-B14F-4D97-AF65-F5344CB8AC3E}">
        <p14:creationId xmlns:p14="http://schemas.microsoft.com/office/powerpoint/2010/main" val="866222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a:extLst>
            <a:ext uri="{FF2B5EF4-FFF2-40B4-BE49-F238E27FC236}">
              <a16:creationId xmlns:a16="http://schemas.microsoft.com/office/drawing/2014/main" id="{D0D4DB3A-F965-09D1-4D0D-8534BB72C999}"/>
            </a:ext>
          </a:extLst>
        </p:cNvPr>
        <p:cNvGrpSpPr/>
        <p:nvPr/>
      </p:nvGrpSpPr>
      <p:grpSpPr>
        <a:xfrm>
          <a:off x="0" y="0"/>
          <a:ext cx="0" cy="0"/>
          <a:chOff x="0" y="0"/>
          <a:chExt cx="0" cy="0"/>
        </a:xfrm>
      </p:grpSpPr>
      <p:sp>
        <p:nvSpPr>
          <p:cNvPr id="383" name="Google Shape;383;p11:notes">
            <a:extLst>
              <a:ext uri="{FF2B5EF4-FFF2-40B4-BE49-F238E27FC236}">
                <a16:creationId xmlns:a16="http://schemas.microsoft.com/office/drawing/2014/main" id="{D402E80F-E243-87A9-9B59-D12E94BDB1B7}"/>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1:notes">
            <a:extLst>
              <a:ext uri="{FF2B5EF4-FFF2-40B4-BE49-F238E27FC236}">
                <a16:creationId xmlns:a16="http://schemas.microsoft.com/office/drawing/2014/main" id="{5D18095A-086B-4BAA-694E-84190FCB4DDB}"/>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a:t>Activity helps identify design modules which have high toggle/power consumption. Activity map works in conjunction with activity plot where when you move cursor on activity plot, activity map changes color displaying toggle profiles of the design modules.</a:t>
            </a:r>
            <a:endParaRPr/>
          </a:p>
          <a:p>
            <a:endParaRPr/>
          </a:p>
          <a:p>
            <a:r>
              <a:rPr lang="en-US"/>
              <a:t>Here block with red color means highest toggle/power consuming block while white means one with least/</a:t>
            </a:r>
            <a:r>
              <a:rPr lang="en-US" err="1"/>
              <a:t>negilible</a:t>
            </a:r>
            <a:r>
              <a:rPr lang="en-US"/>
              <a:t> toggle. Activity map does not </a:t>
            </a:r>
            <a:r>
              <a:rPr lang="en-US" err="1"/>
              <a:t>ave</a:t>
            </a:r>
            <a:r>
              <a:rPr lang="en-US"/>
              <a:t> any physical data, the size of the block represents the size of logic in modules.</a:t>
            </a:r>
            <a:endParaRPr/>
          </a:p>
        </p:txBody>
      </p:sp>
      <p:sp>
        <p:nvSpPr>
          <p:cNvPr id="385" name="Google Shape;385;p11:notes">
            <a:extLst>
              <a:ext uri="{FF2B5EF4-FFF2-40B4-BE49-F238E27FC236}">
                <a16:creationId xmlns:a16="http://schemas.microsoft.com/office/drawing/2014/main" id="{9B30840F-93D0-432F-4805-6A320AB0C0CC}"/>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52</a:t>
            </a:fld>
            <a:endParaRPr/>
          </a:p>
        </p:txBody>
      </p:sp>
    </p:spTree>
    <p:extLst>
      <p:ext uri="{BB962C8B-B14F-4D97-AF65-F5344CB8AC3E}">
        <p14:creationId xmlns:p14="http://schemas.microsoft.com/office/powerpoint/2010/main" val="2896200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55</a:t>
            </a:fld>
            <a:endParaRPr lang="en-US">
              <a:solidFill>
                <a:schemeClr val="tx2"/>
              </a:solidFill>
            </a:endParaRPr>
          </a:p>
        </p:txBody>
      </p:sp>
    </p:spTree>
    <p:extLst>
      <p:ext uri="{BB962C8B-B14F-4D97-AF65-F5344CB8AC3E}">
        <p14:creationId xmlns:p14="http://schemas.microsoft.com/office/powerpoint/2010/main" val="412406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24D4A-3143-5D33-20A6-7E4D5D584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FF1B1-9F91-233F-9067-F2245C0B5E97}"/>
              </a:ext>
            </a:extLst>
          </p:cNvPr>
          <p:cNvSpPr>
            <a:spLocks noGrp="1" noRot="1" noChangeAspect="1"/>
          </p:cNvSpPr>
          <p:nvPr>
            <p:ph type="sldImg"/>
          </p:nvPr>
        </p:nvSpPr>
        <p:spPr>
          <a:xfrm>
            <a:off x="406400" y="619125"/>
            <a:ext cx="6048375" cy="3402013"/>
          </a:xfrm>
        </p:spPr>
      </p:sp>
      <p:sp>
        <p:nvSpPr>
          <p:cNvPr id="3" name="Notes Placeholder 2">
            <a:extLst>
              <a:ext uri="{FF2B5EF4-FFF2-40B4-BE49-F238E27FC236}">
                <a16:creationId xmlns:a16="http://schemas.microsoft.com/office/drawing/2014/main" id="{1BFF62F2-2EFB-27BA-269F-C4E9D98CB57E}"/>
              </a:ext>
            </a:extLst>
          </p:cNvPr>
          <p:cNvSpPr>
            <a:spLocks noGrp="1"/>
          </p:cNvSpPr>
          <p:nvPr>
            <p:ph type="body" idx="1"/>
          </p:nvPr>
        </p:nvSpPr>
        <p:spPr/>
        <p:txBody>
          <a:bodyPr/>
          <a:lstStyle/>
          <a:p>
            <a:r>
              <a:rPr lang="en-US"/>
              <a:t>For over five decades, the semiconductor industry has been largely driven by Moore's Law, which forecasted that the number of transistors on a chip would double approximately every two years. This rapid advancement in performance and cost-effectiveness was made possible by Dennard scaling, which allowed for a reduction in chip area while maintaining constant power densities. However, in the mid-2000s, the thinning of gate oxide layers led to increased transistor leakage, resulting in a slowdown of frequency and single-thread performance scaling. To sustain the momentum of Moore's Law, innovations such as multicore architectures and software parallelism have been introduced. Today, processors for AI and high-performance computing applications are highly parallel and contain billions of transistors.</a:t>
            </a:r>
          </a:p>
        </p:txBody>
      </p:sp>
      <p:sp>
        <p:nvSpPr>
          <p:cNvPr id="4" name="Slide Number Placeholder 3">
            <a:extLst>
              <a:ext uri="{FF2B5EF4-FFF2-40B4-BE49-F238E27FC236}">
                <a16:creationId xmlns:a16="http://schemas.microsoft.com/office/drawing/2014/main" id="{A1BE5821-FA58-43E3-D12D-FBB7580B9F55}"/>
              </a:ext>
            </a:extLst>
          </p:cNvPr>
          <p:cNvSpPr>
            <a:spLocks noGrp="1"/>
          </p:cNvSpPr>
          <p:nvPr>
            <p:ph type="sldNum" sz="quarter" idx="5"/>
          </p:nvPr>
        </p:nvSpPr>
        <p:spPr/>
        <p:txBody>
          <a:bodyPr/>
          <a:lstStyle/>
          <a:p>
            <a:fld id="{A05C117D-845B-4F47-930C-0F31CC387A66}" type="slidenum">
              <a:rPr lang="en-US" smtClean="0"/>
              <a:t>4</a:t>
            </a:fld>
            <a:endParaRPr lang="en-US"/>
          </a:p>
        </p:txBody>
      </p:sp>
    </p:spTree>
    <p:extLst>
      <p:ext uri="{BB962C8B-B14F-4D97-AF65-F5344CB8AC3E}">
        <p14:creationId xmlns:p14="http://schemas.microsoft.com/office/powerpoint/2010/main" val="330478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a:p>
            <a:endParaRPr lang="en-US"/>
          </a:p>
          <a:p>
            <a:r>
              <a:rPr lang="en-US"/>
              <a:t>In AI, 'compute' refers to the computational power needed to train and run machine learning models. The complexity of the model and the size of the training dataset are key factors that determine the amount of compute required. As models become more sophisticated and the data used for training grows, the demand for computational resources rises accordingly.</a:t>
            </a:r>
          </a:p>
          <a:p>
            <a:endParaRPr lang="en-US"/>
          </a:p>
          <a:p>
            <a:r>
              <a:rPr lang="en-US"/>
              <a:t>In this slide, we're highlighting how the data-centric era is closely linked to the rise of AI. The growth of AI was enabled by hardware inventions for  massive computational power, high bandwidth memory, and advanced communication technologies.  One of the key aspects that sets AI apart is its maximum parallel processing, where there's no idle phase. However, this relentless demand for processing power has a significant impact on power consumption.</a:t>
            </a:r>
          </a:p>
          <a:p>
            <a:endParaRPr lang="en-US"/>
          </a:p>
          <a:p>
            <a:r>
              <a:rPr lang="en-US"/>
              <a:t>This graph [Stanford AI index report, https://aiindex.stanford.edu/report/] illustrates the exponential increase in training compute for significant AI models over the past two decades, with a particularly sharp rise in the last five years. This surge in compute demand has profound implications. This graph is on log scale.</a:t>
            </a:r>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5</a:t>
            </a:fld>
            <a:endParaRPr lang="en-US">
              <a:solidFill>
                <a:schemeClr val="tx2"/>
              </a:solidFill>
            </a:endParaRPr>
          </a:p>
        </p:txBody>
      </p:sp>
    </p:spTree>
    <p:extLst>
      <p:ext uri="{BB962C8B-B14F-4D97-AF65-F5344CB8AC3E}">
        <p14:creationId xmlns:p14="http://schemas.microsoft.com/office/powerpoint/2010/main" val="397591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r>
              <a:rPr lang="en-US" dirty="0"/>
              <a:t>https://www.geeksforgeeks.org/server-consolidation-in-cloud-computing/</a:t>
            </a:r>
          </a:p>
          <a:p>
            <a:endParaRPr lang="en-US" dirty="0"/>
          </a:p>
          <a:p>
            <a:pPr algn="l"/>
            <a:r>
              <a:rPr lang="en-US" dirty="0">
                <a:solidFill>
                  <a:schemeClr val="tx1"/>
                </a:solidFill>
              </a:rPr>
              <a:t>	Dynamic voltage/frequency scaling DVFS</a:t>
            </a:r>
          </a:p>
          <a:p>
            <a:pPr algn="l"/>
            <a:r>
              <a:rPr lang="en-US" dirty="0">
                <a:solidFill>
                  <a:schemeClr val="tx1"/>
                </a:solidFill>
              </a:rPr>
              <a:t>	Consolidating servers by assigning tasks to fewer servers and shutting down idle ones</a:t>
            </a:r>
          </a:p>
          <a:p>
            <a:pPr algn="l"/>
            <a:r>
              <a:rPr lang="en-US" dirty="0">
                <a:solidFill>
                  <a:schemeClr val="tx1"/>
                </a:solidFill>
              </a:rPr>
              <a:t>	Evenly allocated workloads among servers through load balancing</a:t>
            </a:r>
          </a:p>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6</a:t>
            </a:fld>
            <a:endParaRPr lang="en-US">
              <a:solidFill>
                <a:schemeClr val="tx2"/>
              </a:solidFill>
            </a:endParaRPr>
          </a:p>
        </p:txBody>
      </p:sp>
    </p:spTree>
    <p:extLst>
      <p:ext uri="{BB962C8B-B14F-4D97-AF65-F5344CB8AC3E}">
        <p14:creationId xmlns:p14="http://schemas.microsoft.com/office/powerpoint/2010/main" val="207852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algn="l">
              <a:lnSpc>
                <a:spcPts val="2850"/>
              </a:lnSpc>
            </a:pPr>
            <a:r>
              <a:rPr lang="en-US" b="1" i="0" dirty="0">
                <a:solidFill>
                  <a:srgbClr val="333333"/>
                </a:solidFill>
                <a:effectLst/>
                <a:latin typeface="HelveticaNeue Regular"/>
              </a:rPr>
              <a:t>Energy-Efficient Workload Placement in Enterprise Datacenters</a:t>
            </a:r>
          </a:p>
          <a:p>
            <a:pPr algn="l">
              <a:lnSpc>
                <a:spcPts val="2250"/>
              </a:lnSpc>
            </a:pPr>
            <a:r>
              <a:rPr lang="en-US" b="0" i="0" dirty="0">
                <a:solidFill>
                  <a:srgbClr val="333333"/>
                </a:solidFill>
                <a:effectLst/>
                <a:latin typeface="HelveticaNeue Regular"/>
              </a:rPr>
              <a:t>Publisher: IEEE</a:t>
            </a:r>
          </a:p>
          <a:p>
            <a:pPr algn="l"/>
            <a:r>
              <a:rPr lang="en-US" b="0" i="0" dirty="0">
                <a:solidFill>
                  <a:srgbClr val="333333"/>
                </a:solidFill>
                <a:effectLst/>
                <a:latin typeface="HelveticaNeue Regular"/>
              </a:rPr>
              <a:t>Cite This</a:t>
            </a:r>
          </a:p>
          <a:p>
            <a:pPr algn="l"/>
            <a:r>
              <a:rPr lang="en-US" b="0" i="0" u="none" strike="noStrike" dirty="0">
                <a:solidFill>
                  <a:srgbClr val="FFFFFF"/>
                </a:solidFill>
                <a:effectLst/>
                <a:latin typeface="HelveticaNeue Regular"/>
                <a:hlinkClick r:id="rId3"/>
              </a:rPr>
              <a:t>PDF</a:t>
            </a:r>
            <a:endParaRPr lang="en-US" b="0" i="0" dirty="0">
              <a:solidFill>
                <a:srgbClr val="333333"/>
              </a:solidFill>
              <a:effectLst/>
              <a:latin typeface="HelveticaNeue Regular"/>
            </a:endParaRPr>
          </a:p>
          <a:p>
            <a:pPr algn="l">
              <a:lnSpc>
                <a:spcPts val="2250"/>
              </a:lnSpc>
            </a:pPr>
            <a:r>
              <a:rPr lang="en-US" b="0" i="0" u="none" strike="noStrike" dirty="0">
                <a:solidFill>
                  <a:srgbClr val="006699"/>
                </a:solidFill>
                <a:effectLst/>
                <a:latin typeface="HelveticaNeue Regular"/>
                <a:hlinkClick r:id="rId4"/>
              </a:rPr>
              <a:t>Quan Zhang</a:t>
            </a:r>
            <a:r>
              <a:rPr lang="en-US" b="0" i="0" dirty="0">
                <a:solidFill>
                  <a:srgbClr val="333333"/>
                </a:solidFill>
                <a:effectLst/>
                <a:latin typeface="HelveticaNeue Regular"/>
              </a:rPr>
              <a:t>; </a:t>
            </a:r>
            <a:r>
              <a:rPr lang="en-US" b="0" i="0" u="none" strike="noStrike" dirty="0" err="1">
                <a:solidFill>
                  <a:srgbClr val="006699"/>
                </a:solidFill>
                <a:effectLst/>
                <a:latin typeface="HelveticaNeue Regular"/>
                <a:hlinkClick r:id="rId5"/>
              </a:rPr>
              <a:t>Weisong</a:t>
            </a:r>
            <a:r>
              <a:rPr lang="en-US" b="0" i="0" u="none" strike="noStrike" dirty="0">
                <a:solidFill>
                  <a:srgbClr val="006699"/>
                </a:solidFill>
                <a:effectLst/>
                <a:latin typeface="HelveticaNeue Regular"/>
                <a:hlinkClick r:id="rId5"/>
              </a:rPr>
              <a:t> Shi</a:t>
            </a:r>
            <a:endParaRPr lang="en-US" b="0" i="0" dirty="0">
              <a:solidFill>
                <a:srgbClr val="333333"/>
              </a:solidFill>
              <a:effectLst/>
              <a:latin typeface="HelveticaNeue Regular"/>
            </a:endParaRPr>
          </a:p>
          <a:p>
            <a:pPr algn="l">
              <a:lnSpc>
                <a:spcPts val="2250"/>
              </a:lnSpc>
            </a:pPr>
            <a:r>
              <a:rPr lang="en-US" b="1" i="0" u="none" strike="noStrike" dirty="0">
                <a:solidFill>
                  <a:srgbClr val="006699"/>
                </a:solidFill>
                <a:effectLst/>
                <a:latin typeface="HelveticaNeue Regular"/>
              </a:rPr>
              <a:t>All Authors</a:t>
            </a:r>
            <a:endParaRPr lang="en-US" b="1" i="0" dirty="0">
              <a:solidFill>
                <a:srgbClr val="333333"/>
              </a:solidFill>
              <a:effectLst/>
              <a:latin typeface="HelveticaNeue Regular"/>
            </a:endParaRPr>
          </a:p>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8</a:t>
            </a:fld>
            <a:endParaRPr lang="en-US">
              <a:solidFill>
                <a:schemeClr val="tx2"/>
              </a:solidFill>
            </a:endParaRPr>
          </a:p>
        </p:txBody>
      </p:sp>
    </p:spTree>
    <p:extLst>
      <p:ext uri="{BB962C8B-B14F-4D97-AF65-F5344CB8AC3E}">
        <p14:creationId xmlns:p14="http://schemas.microsoft.com/office/powerpoint/2010/main" val="66159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algn="l" rtl="0" fontAlgn="base"/>
            <a:r>
              <a:rPr lang="en-US" sz="1800" b="1" i="0" u="none" strike="noStrike">
                <a:solidFill>
                  <a:srgbClr val="FFFFFF"/>
                </a:solidFill>
                <a:effectLst/>
                <a:highlight>
                  <a:srgbClr val="F5F5F5"/>
                </a:highlight>
                <a:latin typeface="Arial" panose="020B0604020202020204" pitchFamily="34" charset="0"/>
              </a:rPr>
              <a:t>Increasing power density has led to “dark silicon” on chips</a:t>
            </a:r>
            <a:r>
              <a:rPr lang="en-US" sz="1800" b="0" i="0">
                <a:solidFill>
                  <a:srgbClr val="FFFFFF"/>
                </a:solidFill>
                <a:effectLst/>
                <a:highlight>
                  <a:srgbClr val="F5F5F5"/>
                </a:highlight>
                <a:latin typeface="Arial" panose="020B0604020202020204" pitchFamily="34" charset="0"/>
              </a:rPr>
              <a:t>​.</a:t>
            </a:r>
            <a:r>
              <a:rPr lang="en-US" sz="1200" b="0" i="0" u="none" strike="noStrike">
                <a:solidFill>
                  <a:srgbClr val="FFFFFF"/>
                </a:solidFill>
                <a:effectLst/>
                <a:highlight>
                  <a:srgbClr val="F5F5F5"/>
                </a:highlight>
                <a:latin typeface="Segoe UI" panose="020B0502040204020203" pitchFamily="34" charset="0"/>
              </a:rPr>
              <a:t> </a:t>
            </a:r>
            <a:r>
              <a:rPr lang="en-US" sz="1800" b="1" i="0" u="none" strike="noStrike">
                <a:solidFill>
                  <a:srgbClr val="FFFFFF"/>
                </a:solidFill>
                <a:effectLst/>
                <a:highlight>
                  <a:srgbClr val="F5F5F5"/>
                </a:highlight>
                <a:latin typeface="Arial" panose="020B0604020202020204" pitchFamily="34" charset="0"/>
              </a:rPr>
              <a:t>Not all cores in many core systems can operate simultaneously. Left </a:t>
            </a:r>
            <a:r>
              <a:rPr lang="en-US" sz="1800" b="1" i="0" u="none" strike="noStrike" err="1">
                <a:solidFill>
                  <a:srgbClr val="FFFFFF"/>
                </a:solidFill>
                <a:effectLst/>
                <a:highlight>
                  <a:srgbClr val="F5F5F5"/>
                </a:highlight>
                <a:latin typeface="Arial" panose="020B0604020202020204" pitchFamily="34" charset="0"/>
              </a:rPr>
              <a:t>picure</a:t>
            </a:r>
            <a:endParaRPr lang="en-US" sz="1800" b="1" i="0" u="none" strike="noStrike">
              <a:solidFill>
                <a:srgbClr val="FFFFFF"/>
              </a:solidFill>
              <a:effectLst/>
              <a:highlight>
                <a:srgbClr val="F5F5F5"/>
              </a:highlight>
              <a:latin typeface="Arial" panose="020B0604020202020204" pitchFamily="34" charset="0"/>
            </a:endParaRPr>
          </a:p>
          <a:p>
            <a:pPr algn="l" rtl="0" fontAlgn="base"/>
            <a:r>
              <a:rPr lang="en-US" sz="1800" b="1" i="0" u="none" strike="noStrike">
                <a:solidFill>
                  <a:srgbClr val="FFFFFF"/>
                </a:solidFill>
                <a:effectLst/>
                <a:highlight>
                  <a:srgbClr val="F5F5F5"/>
                </a:highlight>
                <a:latin typeface="Arial" panose="020B0604020202020204" pitchFamily="34" charset="0"/>
              </a:rPr>
              <a:t>In the data centric-era, architecture and application dictates </a:t>
            </a:r>
            <a:endParaRPr lang="en-US" b="0" i="0">
              <a:solidFill>
                <a:srgbClr val="FFFFFF"/>
              </a:solidFill>
              <a:effectLst/>
              <a:highlight>
                <a:srgbClr val="F5F5F5"/>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9</a:t>
            </a:fld>
            <a:endParaRPr lang="en-US">
              <a:solidFill>
                <a:schemeClr val="tx2"/>
              </a:solidFill>
            </a:endParaRPr>
          </a:p>
        </p:txBody>
      </p:sp>
    </p:spTree>
    <p:extLst>
      <p:ext uri="{BB962C8B-B14F-4D97-AF65-F5344CB8AC3E}">
        <p14:creationId xmlns:p14="http://schemas.microsoft.com/office/powerpoint/2010/main" val="3606563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D7A0"/>
                </a:solidFill>
                <a:effectLst/>
                <a:uLnTx/>
                <a:uFillTx/>
                <a:latin typeface="Arial"/>
                <a:ea typeface="+mn-ea"/>
                <a:cs typeface="+mn-cs"/>
              </a:rPr>
              <a:t>Notes</a:t>
            </a:r>
            <a:r>
              <a:rPr kumimoji="0" lang="en-US" sz="110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86764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263" y="776288"/>
            <a:ext cx="6654800" cy="374332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Presentation Title</a:t>
            </a:r>
          </a:p>
        </p:txBody>
      </p:sp>
      <p:sp>
        <p:nvSpPr>
          <p:cNvPr id="5" name="Slide Number Placeholder 4"/>
          <p:cNvSpPr>
            <a:spLocks noGrp="1"/>
          </p:cNvSpPr>
          <p:nvPr>
            <p:ph type="sldNum" sz="quarter" idx="11"/>
          </p:nvPr>
        </p:nvSpPr>
        <p:spPr/>
        <p:txBody>
          <a:bodyPr/>
          <a:lstStyle/>
          <a:p>
            <a:fld id="{4EF60D13-6827-4DE5-BBDB-189D9C1C94B1}" type="slidenum">
              <a:rPr lang="en-US" smtClean="0"/>
              <a:pPr/>
              <a:t>27</a:t>
            </a:fld>
            <a:endParaRPr lang="en-US"/>
          </a:p>
        </p:txBody>
      </p:sp>
      <p:sp>
        <p:nvSpPr>
          <p:cNvPr id="6" name="Footer Placeholder 5"/>
          <p:cNvSpPr>
            <a:spLocks noGrp="1"/>
          </p:cNvSpPr>
          <p:nvPr>
            <p:ph type="ftr" sz="quarter" idx="12"/>
          </p:nvPr>
        </p:nvSpPr>
        <p:spPr/>
        <p:txBody>
          <a:bodyPr/>
          <a:lstStyle/>
          <a:p>
            <a:r>
              <a:rPr lang="en-US"/>
              <a:t>Your Initials, Presentation Title, Month Year</a:t>
            </a:r>
          </a:p>
        </p:txBody>
      </p:sp>
    </p:spTree>
    <p:extLst>
      <p:ext uri="{BB962C8B-B14F-4D97-AF65-F5344CB8AC3E}">
        <p14:creationId xmlns:p14="http://schemas.microsoft.com/office/powerpoint/2010/main" val="2760761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2.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emf"/></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8.em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670C6E6A-0191-4020-A084-BB23C7AE6B0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02625059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2"/>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 DVCon 2025 | Amir Attarha | Siemens EDA​</a:t>
            </a:r>
          </a:p>
        </p:txBody>
      </p:sp>
    </p:spTree>
    <p:extLst>
      <p:ext uri="{BB962C8B-B14F-4D97-AF65-F5344CB8AC3E}">
        <p14:creationId xmlns:p14="http://schemas.microsoft.com/office/powerpoint/2010/main" val="2662922371"/>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r>
              <a:rPr lang="en-US"/>
              <a:t>Unrestricted | © Siemens | DVCon 2025 | Amir Attarha | Siemens EDA​</a:t>
            </a:r>
          </a:p>
        </p:txBody>
      </p:sp>
      <p:sp>
        <p:nvSpPr>
          <p:cNvPr id="4" name="Slide Number Placeholder 3"/>
          <p:cNvSpPr>
            <a:spLocks noGrp="1"/>
          </p:cNvSpPr>
          <p:nvPr>
            <p:ph type="sldNum" sz="quarter" idx="11"/>
          </p:nvPr>
        </p:nvSpPr>
        <p:spPr/>
        <p:txBody>
          <a:bodyPr/>
          <a:lstStyle/>
          <a:p>
            <a:fld id="{B4689765-5485-4130-8525-AA8B12692EFF}" type="slidenum">
              <a:rPr lang="en-US" smtClean="0"/>
              <a:pPr/>
              <a:t>‹#›</a:t>
            </a:fld>
            <a:endParaRPr lang="en-US"/>
          </a:p>
        </p:txBody>
      </p:sp>
      <p:sp>
        <p:nvSpPr>
          <p:cNvPr id="5" name="Content Placeholder 2"/>
          <p:cNvSpPr>
            <a:spLocks noGrp="1"/>
          </p:cNvSpPr>
          <p:nvPr>
            <p:ph idx="1"/>
          </p:nvPr>
        </p:nvSpPr>
        <p:spPr>
          <a:xfrm>
            <a:off x="0" y="1316039"/>
            <a:ext cx="12192000" cy="5070475"/>
          </a:xfrm>
        </p:spPr>
        <p:txBody>
          <a:bodyPr/>
          <a:lstStyle>
            <a:lvl1pPr>
              <a:spcBef>
                <a:spcPts val="850"/>
              </a:spcBef>
              <a:defRPr/>
            </a:lvl1pPr>
            <a:lvl4pPr>
              <a:defRPr/>
            </a:lvl4pPr>
            <a:lvl5pPr>
              <a:buFont typeface="Arial" pitchFamily="34" charset="0"/>
              <a:buChar cha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810780"/>
      </p:ext>
    </p:extLst>
  </p:cSld>
  <p:clrMapOvr>
    <a:masterClrMapping/>
  </p:clrMapOvr>
  <p:transition>
    <p:fade/>
  </p:transition>
  <p:hf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1_One object (large), Subtitle">
    <p:spTree>
      <p:nvGrpSpPr>
        <p:cNvPr id="1" name=""/>
        <p:cNvGrpSpPr/>
        <p:nvPr/>
      </p:nvGrpSpPr>
      <p:grpSpPr>
        <a:xfrm>
          <a:off x="0" y="0"/>
          <a:ext cx="0" cy="0"/>
          <a:chOff x="0" y="0"/>
          <a:chExt cx="0" cy="0"/>
        </a:xfrm>
      </p:grpSpPr>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p>
            <a:fld id="{29BB8E4A-F610-4F3C-8771-1703E4B7FF01}" type="slidenum">
              <a:rPr lang="en-US" smtClean="0"/>
              <a:t>‹#›</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
        <p:nvSpPr>
          <p:cNvPr id="7" name="Title">
            <a:extLst>
              <a:ext uri="{FF2B5EF4-FFF2-40B4-BE49-F238E27FC236}">
                <a16:creationId xmlns:a16="http://schemas.microsoft.com/office/drawing/2014/main" id="{9C4633C1-8D3E-45A5-A522-817574663A85}"/>
              </a:ext>
            </a:extLst>
          </p:cNvPr>
          <p:cNvSpPr>
            <a:spLocks noGrp="1"/>
          </p:cNvSpPr>
          <p:nvPr>
            <p:ph type="title"/>
          </p:nvPr>
        </p:nvSpPr>
        <p:spPr>
          <a:xfrm>
            <a:off x="410400" y="478800"/>
            <a:ext cx="9863997" cy="307780"/>
          </a:xfrm>
        </p:spPr>
        <p:txBody>
          <a:bodyPr/>
          <a:lstStyle>
            <a:lvl1pPr>
              <a:defRPr>
                <a:solidFill>
                  <a:schemeClr val="accent1"/>
                </a:solidFill>
              </a:defRPr>
            </a:lvl1pPr>
          </a:lstStyle>
          <a:p>
            <a:r>
              <a:rPr lang="en-US"/>
              <a:t>Click to edit Master title style</a:t>
            </a:r>
          </a:p>
        </p:txBody>
      </p:sp>
      <p:sp>
        <p:nvSpPr>
          <p:cNvPr id="8" name="Content Placeholder 8"/>
          <p:cNvSpPr>
            <a:spLocks noGrp="1"/>
          </p:cNvSpPr>
          <p:nvPr>
            <p:ph sz="quarter" idx="12" hasCustomPrompt="1"/>
          </p:nvPr>
        </p:nvSpPr>
        <p:spPr>
          <a:xfrm>
            <a:off x="410400" y="727588"/>
            <a:ext cx="9863997" cy="412219"/>
          </a:xfrm>
        </p:spPr>
        <p:txBody>
          <a:bodyPr/>
          <a:lstStyle>
            <a:lvl1pPr marL="0" indent="0">
              <a:buNone/>
              <a:defRPr sz="2000" b="0">
                <a:solidFill>
                  <a:schemeClr val="accent1"/>
                </a:solidFill>
                <a:latin typeface="+mj-lt"/>
              </a:defRPr>
            </a:lvl1pPr>
          </a:lstStyle>
          <a:p>
            <a:pPr lvl="0"/>
            <a:r>
              <a:rPr lang="en-US"/>
              <a:t>Click to edit Master subtitle styles</a:t>
            </a:r>
          </a:p>
        </p:txBody>
      </p:sp>
    </p:spTree>
    <p:extLst>
      <p:ext uri="{BB962C8B-B14F-4D97-AF65-F5344CB8AC3E}">
        <p14:creationId xmlns:p14="http://schemas.microsoft.com/office/powerpoint/2010/main" val="2325969220"/>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Free content -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360000" y="360000"/>
            <a:ext cx="9863900" cy="576000"/>
          </a:xfrm>
        </p:spPr>
        <p:txBody>
          <a:bodyPr/>
          <a:lstStyle/>
          <a:p>
            <a:r>
              <a:rPr lang="en-US"/>
              <a:t>Click to edit Master title style</a:t>
            </a:r>
            <a:endParaRPr lang="en-US" dirty="0"/>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endParaRPr lang="en-US" dirty="0"/>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dirty="0"/>
              <a:t>Page </a:t>
            </a:r>
            <a:fld id="{15EBE321-CBB1-4E91-BD14-37C8D44326FB}" type="slidenum">
              <a:rPr lang="en-US" smtClean="0"/>
              <a:pPr/>
              <a:t>‹#›</a:t>
            </a:fld>
            <a:endParaRPr lang="en-US" dirty="0"/>
          </a:p>
        </p:txBody>
      </p:sp>
      <p:grpSp>
        <p:nvGrpSpPr>
          <p:cNvPr id="3" name="Group 2">
            <a:extLst>
              <a:ext uri="{FF2B5EF4-FFF2-40B4-BE49-F238E27FC236}">
                <a16:creationId xmlns:a16="http://schemas.microsoft.com/office/drawing/2014/main" id="{A8A3DCB5-BFCB-7DAC-06FA-F168D0B4C396}"/>
              </a:ext>
            </a:extLst>
          </p:cNvPr>
          <p:cNvGrpSpPr/>
          <p:nvPr userDrawn="1"/>
        </p:nvGrpSpPr>
        <p:grpSpPr>
          <a:xfrm>
            <a:off x="-146821" y="-156737"/>
            <a:ext cx="12499274" cy="7206761"/>
            <a:chOff x="-146821" y="-156737"/>
            <a:chExt cx="12499274" cy="7206761"/>
          </a:xfrm>
          <a:solidFill>
            <a:srgbClr val="CCCCD4"/>
          </a:solidFill>
        </p:grpSpPr>
        <p:grpSp>
          <p:nvGrpSpPr>
            <p:cNvPr id="5" name="Group 4">
              <a:extLst>
                <a:ext uri="{FF2B5EF4-FFF2-40B4-BE49-F238E27FC236}">
                  <a16:creationId xmlns:a16="http://schemas.microsoft.com/office/drawing/2014/main" id="{A5192490-6F60-02E8-E287-C3853C78497B}"/>
                </a:ext>
              </a:extLst>
            </p:cNvPr>
            <p:cNvGrpSpPr/>
            <p:nvPr userDrawn="1"/>
          </p:nvGrpSpPr>
          <p:grpSpPr>
            <a:xfrm>
              <a:off x="-146821" y="1344888"/>
              <a:ext cx="96285" cy="4895912"/>
              <a:chOff x="-146821" y="1344888"/>
              <a:chExt cx="96285" cy="4895912"/>
            </a:xfrm>
            <a:grpFill/>
          </p:grpSpPr>
          <p:sp>
            <p:nvSpPr>
              <p:cNvPr id="19" name="Triangle 18">
                <a:extLst>
                  <a:ext uri="{FF2B5EF4-FFF2-40B4-BE49-F238E27FC236}">
                    <a16:creationId xmlns:a16="http://schemas.microsoft.com/office/drawing/2014/main" id="{B7B00059-3FFB-4C06-2754-26AA9B9F5FD5}"/>
                  </a:ext>
                </a:extLst>
              </p:cNvPr>
              <p:cNvSpPr/>
              <p:nvPr userDrawn="1"/>
            </p:nvSpPr>
            <p:spPr>
              <a:xfrm rot="5400000">
                <a:off x="-171669" y="1369736"/>
                <a:ext cx="145981" cy="962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0" name="Triangle 19">
                <a:extLst>
                  <a:ext uri="{FF2B5EF4-FFF2-40B4-BE49-F238E27FC236}">
                    <a16:creationId xmlns:a16="http://schemas.microsoft.com/office/drawing/2014/main" id="{ED5C3D26-9E1A-7DF8-7731-2454CF81AC2E}"/>
                  </a:ext>
                </a:extLst>
              </p:cNvPr>
              <p:cNvSpPr/>
              <p:nvPr userDrawn="1"/>
            </p:nvSpPr>
            <p:spPr>
              <a:xfrm rot="5400000">
                <a:off x="-171669" y="6119667"/>
                <a:ext cx="145981" cy="962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grpSp>
        <p:grpSp>
          <p:nvGrpSpPr>
            <p:cNvPr id="6" name="Group 5">
              <a:extLst>
                <a:ext uri="{FF2B5EF4-FFF2-40B4-BE49-F238E27FC236}">
                  <a16:creationId xmlns:a16="http://schemas.microsoft.com/office/drawing/2014/main" id="{BEB1D268-2EE2-FD73-8E4F-22273C3A515B}"/>
                </a:ext>
              </a:extLst>
            </p:cNvPr>
            <p:cNvGrpSpPr/>
            <p:nvPr userDrawn="1"/>
          </p:nvGrpSpPr>
          <p:grpSpPr>
            <a:xfrm>
              <a:off x="340827" y="-156737"/>
              <a:ext cx="11516346" cy="7206761"/>
              <a:chOff x="340827" y="-156737"/>
              <a:chExt cx="11516346" cy="7206761"/>
            </a:xfrm>
            <a:grpFill/>
          </p:grpSpPr>
          <p:sp>
            <p:nvSpPr>
              <p:cNvPr id="16" name="Triangle 15">
                <a:extLst>
                  <a:ext uri="{FF2B5EF4-FFF2-40B4-BE49-F238E27FC236}">
                    <a16:creationId xmlns:a16="http://schemas.microsoft.com/office/drawing/2014/main" id="{396DDF4C-4B5A-7C72-BF6A-9CC0B7F34C9E}"/>
                  </a:ext>
                </a:extLst>
              </p:cNvPr>
              <p:cNvSpPr/>
              <p:nvPr userDrawn="1"/>
            </p:nvSpPr>
            <p:spPr>
              <a:xfrm rot="10800000">
                <a:off x="340827" y="-156737"/>
                <a:ext cx="145981" cy="962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7" name="Triangle 16">
                <a:extLst>
                  <a:ext uri="{FF2B5EF4-FFF2-40B4-BE49-F238E27FC236}">
                    <a16:creationId xmlns:a16="http://schemas.microsoft.com/office/drawing/2014/main" id="{2597C200-3288-A289-3851-B1A97A6F5F2A}"/>
                  </a:ext>
                </a:extLst>
              </p:cNvPr>
              <p:cNvSpPr/>
              <p:nvPr userDrawn="1"/>
            </p:nvSpPr>
            <p:spPr>
              <a:xfrm rot="10800000">
                <a:off x="10213337" y="-156737"/>
                <a:ext cx="145981" cy="962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8" name="Triangle 17">
                <a:extLst>
                  <a:ext uri="{FF2B5EF4-FFF2-40B4-BE49-F238E27FC236}">
                    <a16:creationId xmlns:a16="http://schemas.microsoft.com/office/drawing/2014/main" id="{DF2D9A94-4DF5-1A24-7FCE-845FB849C11E}"/>
                  </a:ext>
                </a:extLst>
              </p:cNvPr>
              <p:cNvSpPr/>
              <p:nvPr userDrawn="1"/>
            </p:nvSpPr>
            <p:spPr>
              <a:xfrm rot="10800000">
                <a:off x="11711192" y="-156737"/>
                <a:ext cx="145981" cy="962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1" name="Triangle 20">
                <a:extLst>
                  <a:ext uri="{FF2B5EF4-FFF2-40B4-BE49-F238E27FC236}">
                    <a16:creationId xmlns:a16="http://schemas.microsoft.com/office/drawing/2014/main" id="{F1DA81CF-6B7D-767C-CAC8-41F8635127AF}"/>
                  </a:ext>
                </a:extLst>
              </p:cNvPr>
              <p:cNvSpPr/>
              <p:nvPr userDrawn="1"/>
            </p:nvSpPr>
            <p:spPr>
              <a:xfrm>
                <a:off x="10186416" y="6949440"/>
                <a:ext cx="146304" cy="1005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grpSp>
        <p:grpSp>
          <p:nvGrpSpPr>
            <p:cNvPr id="8" name="Group 7">
              <a:extLst>
                <a:ext uri="{FF2B5EF4-FFF2-40B4-BE49-F238E27FC236}">
                  <a16:creationId xmlns:a16="http://schemas.microsoft.com/office/drawing/2014/main" id="{D5543C5D-1EC5-93AA-78F7-016AF4729D86}"/>
                </a:ext>
              </a:extLst>
            </p:cNvPr>
            <p:cNvGrpSpPr/>
            <p:nvPr userDrawn="1"/>
          </p:nvGrpSpPr>
          <p:grpSpPr>
            <a:xfrm rot="10800000">
              <a:off x="12256168" y="1344888"/>
              <a:ext cx="96285" cy="4895912"/>
              <a:chOff x="-146821" y="988052"/>
              <a:chExt cx="96285" cy="4895912"/>
            </a:xfrm>
            <a:grpFill/>
          </p:grpSpPr>
          <p:sp>
            <p:nvSpPr>
              <p:cNvPr id="14" name="Triangle 13">
                <a:extLst>
                  <a:ext uri="{FF2B5EF4-FFF2-40B4-BE49-F238E27FC236}">
                    <a16:creationId xmlns:a16="http://schemas.microsoft.com/office/drawing/2014/main" id="{307594B8-E2FE-E026-9120-67DE5459BC9F}"/>
                  </a:ext>
                </a:extLst>
              </p:cNvPr>
              <p:cNvSpPr/>
              <p:nvPr userDrawn="1"/>
            </p:nvSpPr>
            <p:spPr>
              <a:xfrm rot="5400000">
                <a:off x="-171669" y="1012900"/>
                <a:ext cx="145981" cy="962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5" name="Triangle 14">
                <a:extLst>
                  <a:ext uri="{FF2B5EF4-FFF2-40B4-BE49-F238E27FC236}">
                    <a16:creationId xmlns:a16="http://schemas.microsoft.com/office/drawing/2014/main" id="{54E1A176-EBB6-0025-559F-5CB17776372C}"/>
                  </a:ext>
                </a:extLst>
              </p:cNvPr>
              <p:cNvSpPr/>
              <p:nvPr userDrawn="1"/>
            </p:nvSpPr>
            <p:spPr>
              <a:xfrm rot="5400000">
                <a:off x="-171669" y="5762831"/>
                <a:ext cx="145981" cy="962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grpSp>
        <p:grpSp>
          <p:nvGrpSpPr>
            <p:cNvPr id="11" name="Group 10">
              <a:extLst>
                <a:ext uri="{FF2B5EF4-FFF2-40B4-BE49-F238E27FC236}">
                  <a16:creationId xmlns:a16="http://schemas.microsoft.com/office/drawing/2014/main" id="{3918A42F-EC0C-5477-A972-56F6C33F9F10}"/>
                </a:ext>
              </a:extLst>
            </p:cNvPr>
            <p:cNvGrpSpPr/>
            <p:nvPr userDrawn="1"/>
          </p:nvGrpSpPr>
          <p:grpSpPr>
            <a:xfrm rot="10800000">
              <a:off x="340827" y="6949916"/>
              <a:ext cx="11516346" cy="96285"/>
              <a:chOff x="340827" y="-92569"/>
              <a:chExt cx="11516346" cy="96285"/>
            </a:xfrm>
            <a:grpFill/>
          </p:grpSpPr>
          <p:sp>
            <p:nvSpPr>
              <p:cNvPr id="12" name="Triangle 11">
                <a:extLst>
                  <a:ext uri="{FF2B5EF4-FFF2-40B4-BE49-F238E27FC236}">
                    <a16:creationId xmlns:a16="http://schemas.microsoft.com/office/drawing/2014/main" id="{C1F89194-F550-8D54-168B-EFE2E511697A}"/>
                  </a:ext>
                </a:extLst>
              </p:cNvPr>
              <p:cNvSpPr/>
              <p:nvPr userDrawn="1"/>
            </p:nvSpPr>
            <p:spPr>
              <a:xfrm rot="10800000">
                <a:off x="340827" y="-92569"/>
                <a:ext cx="145981" cy="962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3" name="Triangle 12">
                <a:extLst>
                  <a:ext uri="{FF2B5EF4-FFF2-40B4-BE49-F238E27FC236}">
                    <a16:creationId xmlns:a16="http://schemas.microsoft.com/office/drawing/2014/main" id="{C44F82AA-2F71-5D23-B16A-7E8CFC544EA5}"/>
                  </a:ext>
                </a:extLst>
              </p:cNvPr>
              <p:cNvSpPr/>
              <p:nvPr userDrawn="1"/>
            </p:nvSpPr>
            <p:spPr>
              <a:xfrm rot="10800000">
                <a:off x="11711192" y="-92569"/>
                <a:ext cx="145981" cy="962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grpSp>
      </p:grpSp>
    </p:spTree>
    <p:extLst>
      <p:ext uri="{BB962C8B-B14F-4D97-AF65-F5344CB8AC3E}">
        <p14:creationId xmlns:p14="http://schemas.microsoft.com/office/powerpoint/2010/main" val="1760617836"/>
      </p:ext>
    </p:extLst>
  </p:cSld>
  <p:clrMapOvr>
    <a:masterClrMapping/>
  </p:clrMapOvr>
  <p:hf hdr="0" dt="0"/>
  <p:extLst>
    <p:ext uri="{DCECCB84-F9BA-43D5-87BE-67443E8EF086}">
      <p15:sldGuideLst xmlns:p15="http://schemas.microsoft.com/office/powerpoint/2012/main">
        <p15:guide id="1" pos="246">
          <p15:clr>
            <a:srgbClr val="FBAE40"/>
          </p15:clr>
        </p15:guide>
        <p15:guide id="9" pos="6472">
          <p15:clr>
            <a:srgbClr val="FBAE40"/>
          </p15:clr>
        </p15:guide>
        <p15:guide id="10" pos="7425">
          <p15:clr>
            <a:srgbClr val="FBAE40"/>
          </p15:clr>
        </p15:guide>
        <p15:guide id="11" orient="horz" pos="302">
          <p15:clr>
            <a:srgbClr val="65CEFF"/>
          </p15:clr>
        </p15:guide>
        <p15:guide id="12" orient="horz" pos="664">
          <p15:clr>
            <a:srgbClr val="65CEFF"/>
          </p15:clr>
        </p15:guide>
        <p15:guide id="13" orient="horz" pos="891">
          <p15:clr>
            <a:srgbClr val="FBAE40"/>
          </p15:clr>
        </p15:guide>
        <p15:guide id="17" orient="horz" pos="388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1" y="1193800"/>
            <a:ext cx="12192000" cy="5035296"/>
          </a:xfrm>
        </p:spPr>
        <p:txBody>
          <a:bodyPr/>
          <a:lstStyle>
            <a:lvl1pPr marL="347472" indent="-347472">
              <a:spcBef>
                <a:spcPts val="850"/>
              </a:spcBef>
              <a:defRPr/>
            </a:lvl1pPr>
            <a:lvl4pPr>
              <a:defRPr/>
            </a:lvl4pPr>
            <a:lvl5pPr marL="1597025" indent="-153988">
              <a:buFont typeface="Arial" pitchFamily="34" charset="0"/>
              <a:buChar char="•"/>
              <a:defRPr sz="18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p:txBody>
          <a:bodyPr/>
          <a:lstStyle/>
          <a:p>
            <a:r>
              <a:rPr lang="en-US"/>
              <a:t>Unrestricted | © Siemens | DVCon 2025 | Amir Attarha | Siemens EDA​</a:t>
            </a:r>
          </a:p>
        </p:txBody>
      </p:sp>
      <p:sp>
        <p:nvSpPr>
          <p:cNvPr id="7" name="Slide Number Placeholder 6"/>
          <p:cNvSpPr>
            <a:spLocks noGrp="1"/>
          </p:cNvSpPr>
          <p:nvPr>
            <p:ph type="sldNum" sz="quarter" idx="11"/>
          </p:nvPr>
        </p:nvSpPr>
        <p:spPr/>
        <p:txBody>
          <a:bodyPr/>
          <a:lstStyle/>
          <a:p>
            <a:fld id="{B8EE6C0D-8D49-4EF2-B5AB-91C9339EB8BA}" type="slidenum">
              <a:rPr lang="en-US" smtClean="0"/>
              <a:pPr/>
              <a:t>‹#›</a:t>
            </a:fld>
            <a:endParaRPr lang="en-US"/>
          </a:p>
        </p:txBody>
      </p:sp>
    </p:spTree>
    <p:extLst>
      <p:ext uri="{BB962C8B-B14F-4D97-AF65-F5344CB8AC3E}">
        <p14:creationId xmlns:p14="http://schemas.microsoft.com/office/powerpoint/2010/main" val="2092217958"/>
      </p:ext>
    </p:extLst>
  </p:cSld>
  <p:clrMapOvr>
    <a:masterClrMapping/>
  </p:clrMapOvr>
  <p:transition>
    <p:fade/>
  </p:transition>
  <p:hf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670C6E6A-0191-4020-A084-BB23C7AE6B0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3918571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7" name="Siemens Logo" descr="Siemens logo">
            <a:extLst>
              <a:ext uri="{FF2B5EF4-FFF2-40B4-BE49-F238E27FC236}">
                <a16:creationId xmlns:a16="http://schemas.microsoft.com/office/drawing/2014/main" id="{092D1760-10AA-43FB-AC0B-074FF500719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02346709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7" name="Siemens Logo" descr="Siemens logo">
            <a:extLst>
              <a:ext uri="{FF2B5EF4-FFF2-40B4-BE49-F238E27FC236}">
                <a16:creationId xmlns:a16="http://schemas.microsoft.com/office/drawing/2014/main" id="{BC293230-94BC-41FA-A2D9-E9259B125F8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73738776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67151397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57808468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70446176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2"/>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 DVCon 2025 | Amir Attarha | Siemens EDA​</a:t>
            </a:r>
          </a:p>
        </p:txBody>
      </p:sp>
    </p:spTree>
    <p:extLst>
      <p:ext uri="{BB962C8B-B14F-4D97-AF65-F5344CB8AC3E}">
        <p14:creationId xmlns:p14="http://schemas.microsoft.com/office/powerpoint/2010/main" val="3792413708"/>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73168202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88528614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20627787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2"/>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 DVCon 2025 | Amir Attarha | Siemens EDA​</a:t>
            </a:r>
          </a:p>
        </p:txBody>
      </p:sp>
    </p:spTree>
    <p:extLst>
      <p:ext uri="{BB962C8B-B14F-4D97-AF65-F5344CB8AC3E}">
        <p14:creationId xmlns:p14="http://schemas.microsoft.com/office/powerpoint/2010/main" val="1264152991"/>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2"/>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 DVCon 2025 | Amir Attarha | Siemens EDA​</a:t>
            </a:r>
          </a:p>
        </p:txBody>
      </p:sp>
    </p:spTree>
    <p:extLst>
      <p:ext uri="{BB962C8B-B14F-4D97-AF65-F5344CB8AC3E}">
        <p14:creationId xmlns:p14="http://schemas.microsoft.com/office/powerpoint/2010/main" val="2866709667"/>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2"/>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 DVCon 2025 | Amir Attarha | Siemens EDA​</a:t>
            </a:r>
          </a:p>
        </p:txBody>
      </p:sp>
    </p:spTree>
    <p:extLst>
      <p:ext uri="{BB962C8B-B14F-4D97-AF65-F5344CB8AC3E}">
        <p14:creationId xmlns:p14="http://schemas.microsoft.com/office/powerpoint/2010/main" val="2219136844"/>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mask&amp;blur Siemens Xcelerator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r>
              <a:rPr lang="en-US"/>
              <a:t>Unrestricted | © Siemens | DVCon 2025 | Amir Attarha | Siemens EDA​</a:t>
            </a:r>
          </a:p>
        </p:txBody>
      </p:sp>
    </p:spTree>
    <p:extLst>
      <p:ext uri="{BB962C8B-B14F-4D97-AF65-F5344CB8AC3E}">
        <p14:creationId xmlns:p14="http://schemas.microsoft.com/office/powerpoint/2010/main" val="24302558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mask&amp;blur Siemens Xcelerator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r>
              <a:rPr lang="en-US"/>
              <a:t>Unrestricted | © Siemens | DVCon 2025 | Amir Attarha | Siemens EDA​</a:t>
            </a:r>
          </a:p>
        </p:txBody>
      </p:sp>
    </p:spTree>
    <p:extLst>
      <p:ext uri="{BB962C8B-B14F-4D97-AF65-F5344CB8AC3E}">
        <p14:creationId xmlns:p14="http://schemas.microsoft.com/office/powerpoint/2010/main" val="204717078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mask&amp;blur Siemens Xcelerator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r>
              <a:rPr lang="en-US"/>
              <a:t>Unrestricted | © Siemens | DVCon 2025 | Amir Attarha | Siemens EDA​</a:t>
            </a:r>
          </a:p>
        </p:txBody>
      </p:sp>
    </p:spTree>
    <p:extLst>
      <p:ext uri="{BB962C8B-B14F-4D97-AF65-F5344CB8AC3E}">
        <p14:creationId xmlns:p14="http://schemas.microsoft.com/office/powerpoint/2010/main" val="272353743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35935220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2"/>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 DVCon 2025 | Amir Attarha | Siemens EDA​</a:t>
            </a:r>
          </a:p>
        </p:txBody>
      </p:sp>
    </p:spTree>
    <p:extLst>
      <p:ext uri="{BB962C8B-B14F-4D97-AF65-F5344CB8AC3E}">
        <p14:creationId xmlns:p14="http://schemas.microsoft.com/office/powerpoint/2010/main" val="3874017695"/>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55440694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34662907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82904264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62248880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96847584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42403953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08002927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71883676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62247757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50924530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mask&amp;blur Siemens Xcelerator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r>
              <a:rPr lang="en-US"/>
              <a:t>Unrestricted | © Siemens | DVCon 2025 | Amir Attarha | Siemens EDA​</a:t>
            </a:r>
          </a:p>
        </p:txBody>
      </p:sp>
    </p:spTree>
    <p:extLst>
      <p:ext uri="{BB962C8B-B14F-4D97-AF65-F5344CB8AC3E}">
        <p14:creationId xmlns:p14="http://schemas.microsoft.com/office/powerpoint/2010/main" val="16945049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81727510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26290000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88422204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00338663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18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5662098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6448481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14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42933802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2"/>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18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46D369A7-07BD-4B91-9E53-807AAAF0C30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 DVCon 2025 | Amir Attarha | Siemens EDA​</a:t>
            </a:r>
          </a:p>
        </p:txBody>
      </p:sp>
    </p:spTree>
    <p:extLst>
      <p:ext uri="{BB962C8B-B14F-4D97-AF65-F5344CB8AC3E}">
        <p14:creationId xmlns:p14="http://schemas.microsoft.com/office/powerpoint/2010/main" val="1547468558"/>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2"/>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DC2D4109-C5C2-42BB-B5A0-2F6793388E2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 DVCon 2025 | Amir Attarha | Siemens EDA​</a:t>
            </a:r>
          </a:p>
        </p:txBody>
      </p:sp>
    </p:spTree>
    <p:extLst>
      <p:ext uri="{BB962C8B-B14F-4D97-AF65-F5344CB8AC3E}">
        <p14:creationId xmlns:p14="http://schemas.microsoft.com/office/powerpoint/2010/main" val="920954624"/>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2"/>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2"/>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14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298AE3DB-A74B-4AD6-A37C-FBCFB647B93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 DVCon 2025 | Amir Attarha | Siemens EDA​</a:t>
            </a:r>
          </a:p>
        </p:txBody>
      </p:sp>
    </p:spTree>
    <p:extLst>
      <p:ext uri="{BB962C8B-B14F-4D97-AF65-F5344CB8AC3E}">
        <p14:creationId xmlns:p14="http://schemas.microsoft.com/office/powerpoint/2010/main" val="3623198450"/>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mask&amp;blur Siemens Xcelerator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r>
              <a:rPr lang="en-US"/>
              <a:t>Unrestricted | © Siemens | DVCon 2025 | Amir Attarha | Siemens EDA​</a:t>
            </a:r>
          </a:p>
        </p:txBody>
      </p:sp>
    </p:spTree>
    <p:extLst>
      <p:ext uri="{BB962C8B-B14F-4D97-AF65-F5344CB8AC3E}">
        <p14:creationId xmlns:p14="http://schemas.microsoft.com/office/powerpoint/2010/main" val="247417779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1"/>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Unrestricted | © Siemens | DVCon 2025 | Amir Attarha | Siemens EDA​</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7146461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1"/>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p>
            <a:r>
              <a:rPr lang="en-US"/>
              <a:t>Unrestricted | © Siemens | DVCon 2025 | Amir Attarha | Siemens EDA​</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08497093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1"/>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3171100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pter title color 80pt">
    <p:bg>
      <p:bgRef idx="1001">
        <a:schemeClr val="bg1"/>
      </p:bgRef>
    </p:bg>
    <p:spTree>
      <p:nvGrpSpPr>
        <p:cNvPr id="1" name=""/>
        <p:cNvGrpSpPr/>
        <p:nvPr/>
      </p:nvGrpSpPr>
      <p:grpSpPr>
        <a:xfrm>
          <a:off x="0" y="0"/>
          <a:ext cx="0" cy="0"/>
          <a:chOff x="0" y="0"/>
          <a:chExt cx="0" cy="0"/>
        </a:xfrm>
      </p:grpSpPr>
      <p:sp>
        <p:nvSpPr>
          <p:cNvPr id="2" name="Color Stage">
            <a:extLst>
              <a:ext uri="{FF2B5EF4-FFF2-40B4-BE49-F238E27FC236}">
                <a16:creationId xmlns:a16="http://schemas.microsoft.com/office/drawing/2014/main" id="{A71FD435-3CF0-4700-A204-51B8FECDB0E5}"/>
              </a:ext>
            </a:extLst>
          </p:cNvPr>
          <p:cNvSpPr/>
          <p:nvPr userDrawn="1"/>
        </p:nvSpPr>
        <p:spPr bwMode="hidden">
          <a:xfrm>
            <a:off x="0" y="0"/>
            <a:ext cx="12192000" cy="6166800"/>
          </a:xfrm>
          <a:prstGeom prst="rect">
            <a:avLst/>
          </a:prstGeom>
          <a:solidFill>
            <a:srgbClr val="00FFB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9" name="Siemens Logo" descr="Siemens logo">
            <a:extLst>
              <a:ext uri="{FF2B5EF4-FFF2-40B4-BE49-F238E27FC236}">
                <a16:creationId xmlns:a16="http://schemas.microsoft.com/office/drawing/2014/main" id="{BDD73C6A-6099-483E-9C34-F604024F257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117887196"/>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pter title color 6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A236A90B-8F03-45C0-87DD-5479E8376B64}"/>
              </a:ext>
            </a:extLst>
          </p:cNvPr>
          <p:cNvSpPr/>
          <p:nvPr userDrawn="1"/>
        </p:nvSpPr>
        <p:spPr bwMode="hidden">
          <a:xfrm>
            <a:off x="0" y="0"/>
            <a:ext cx="12192000" cy="6166800"/>
          </a:xfrm>
          <a:prstGeom prst="rect">
            <a:avLst/>
          </a:prstGeom>
          <a:solidFill>
            <a:srgbClr val="00E6D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7" name="Siemens Logo" descr="Siemens logo">
            <a:extLst>
              <a:ext uri="{FF2B5EF4-FFF2-40B4-BE49-F238E27FC236}">
                <a16:creationId xmlns:a16="http://schemas.microsoft.com/office/drawing/2014/main" id="{ECFA8B97-DE99-4B15-8C8C-3748FA022B72}"/>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3583078"/>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pter title color 4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40C63E25-48A4-43B2-BEE6-D2FE79309C83}"/>
              </a:ext>
            </a:extLst>
          </p:cNvPr>
          <p:cNvSpPr/>
          <p:nvPr userDrawn="1"/>
        </p:nvSpPr>
        <p:spPr bwMode="hidden">
          <a:xfrm>
            <a:off x="0" y="0"/>
            <a:ext cx="12192000" cy="6166800"/>
          </a:xfrm>
          <a:prstGeom prst="rect">
            <a:avLst/>
          </a:prstGeom>
          <a:gradFill>
            <a:gsLst>
              <a:gs pos="40000">
                <a:srgbClr val="00FFB9"/>
              </a:gs>
              <a:gs pos="100000">
                <a:srgbClr val="00E6DC"/>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EN"/>
          </a:p>
        </p:txBody>
      </p:sp>
      <p:sp>
        <p:nvSpPr>
          <p:cNvPr id="9" name="Color Stage">
            <a:extLst>
              <a:ext uri="{FF2B5EF4-FFF2-40B4-BE49-F238E27FC236}">
                <a16:creationId xmlns:a16="http://schemas.microsoft.com/office/drawing/2014/main" id="{0C524D66-9942-450A-A90F-E7A0CC42EC73}"/>
              </a:ext>
            </a:extLst>
          </p:cNvPr>
          <p:cNvSpPr/>
          <p:nvPr userDrawn="1"/>
        </p:nvSpPr>
        <p:spPr>
          <a:xfrm>
            <a:off x="0" y="1414463"/>
            <a:ext cx="12192000" cy="4752337"/>
          </a:xfrm>
          <a:prstGeom prst="rect">
            <a:avLst/>
          </a:prstGeom>
          <a:gradFill flip="none" rotWithShape="1">
            <a:gsLst>
              <a:gs pos="0">
                <a:srgbClr val="00FFB9"/>
              </a:gs>
              <a:gs pos="100000">
                <a:schemeClr val="bg2">
                  <a:alpha val="0"/>
                </a:schemeClr>
              </a:gs>
              <a:gs pos="40000">
                <a:srgbClr val="00FFB9">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7" name="Siemens Logo" descr="Siemens logo">
            <a:extLst>
              <a:ext uri="{FF2B5EF4-FFF2-40B4-BE49-F238E27FC236}">
                <a16:creationId xmlns:a16="http://schemas.microsoft.com/office/drawing/2014/main" id="{CCD0B8A8-7DE9-432C-82EA-6468E4BB565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90243805"/>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7" name="Siemens Logo" descr="Siemens logo">
            <a:extLst>
              <a:ext uri="{FF2B5EF4-FFF2-40B4-BE49-F238E27FC236}">
                <a16:creationId xmlns:a16="http://schemas.microsoft.com/office/drawing/2014/main" id="{4FC1DCA2-253A-4E87-91E4-D402488C8D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417856496"/>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1"/>
            <a:ext cx="9288000" cy="1622623"/>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7" name="Siemens Logo" descr="Siemens logo">
            <a:extLst>
              <a:ext uri="{FF2B5EF4-FFF2-40B4-BE49-F238E27FC236}">
                <a16:creationId xmlns:a16="http://schemas.microsoft.com/office/drawing/2014/main" id="{3543E2CC-A901-4194-A712-51CE520302B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936921609"/>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399" y="1414463"/>
            <a:ext cx="11370437"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14 </a:t>
            </a:r>
            <a:r>
              <a:rPr lang="en-US" err="1"/>
              <a:t>pt</a:t>
            </a:r>
            <a:endParaRPr lang="en-US"/>
          </a:p>
        </p:txBody>
      </p:sp>
      <p:pic>
        <p:nvPicPr>
          <p:cNvPr id="7" name="Siemens Logo" descr="Siemens logo">
            <a:extLst>
              <a:ext uri="{FF2B5EF4-FFF2-40B4-BE49-F238E27FC236}">
                <a16:creationId xmlns:a16="http://schemas.microsoft.com/office/drawing/2014/main" id="{2A2349A4-4A97-42CC-AE59-7EDEE385EDF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969612374"/>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ree content - short box">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p>
            <a:r>
              <a:rPr lang="en-US"/>
              <a:t>Click to edit Master title style</a:t>
            </a:r>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9863137" cy="4751387"/>
          </a:xfrm>
        </p:spPr>
        <p:txBody>
          <a:bodyPr/>
          <a:lstStyle>
            <a:lvl1pPr defTabSz="360000">
              <a:spcAft>
                <a:spcPts val="900"/>
              </a:spcAft>
              <a:tabLst>
                <a:tab pos="7200000" algn="r"/>
              </a:tabLst>
              <a:defRPr/>
            </a:lvl1pPr>
            <a:lvl2pPr defTabSz="360000">
              <a:spcAft>
                <a:spcPts val="900"/>
              </a:spcAft>
              <a:tabLst>
                <a:tab pos="7200000" algn="r"/>
              </a:tabLst>
              <a:defRPr/>
            </a:lvl2pPr>
            <a:lvl3pPr marL="180000" defTabSz="360000">
              <a:spcAft>
                <a:spcPts val="900"/>
              </a:spcAft>
              <a:tabLst>
                <a:tab pos="7200000" algn="r"/>
              </a:tabLst>
              <a:defRPr b="1"/>
            </a:lvl3pPr>
            <a:lvl4pPr marL="360000" defTabSz="360000">
              <a:spcAft>
                <a:spcPts val="900"/>
              </a:spcAft>
              <a:tabLst>
                <a:tab pos="7200000" algn="r"/>
              </a:tabLst>
              <a:defRPr/>
            </a:lvl4pPr>
            <a:lvl5pPr marL="360000" defTabSz="360000">
              <a:spcAft>
                <a:spcPts val="900"/>
              </a:spcAft>
              <a:tabLst>
                <a:tab pos="7200000" algn="r"/>
              </a:tabLst>
              <a:defRPr b="1"/>
            </a:lvl5pPr>
            <a:lvl6pPr marL="180000" defTabSz="360000">
              <a:spcAft>
                <a:spcPts val="600"/>
              </a:spcAft>
              <a:tabLst>
                <a:tab pos="7200000" algn="r"/>
              </a:tabLst>
              <a:defRPr sz="1600"/>
            </a:lvl6pPr>
            <a:lvl7pPr marL="180000" defTabSz="360000">
              <a:spcAft>
                <a:spcPts val="600"/>
              </a:spcAft>
              <a:tabLst>
                <a:tab pos="7200000" algn="r"/>
              </a:tabLst>
              <a:defRPr sz="1600" b="1"/>
            </a:lvl7pPr>
            <a:lvl8pPr marL="360000" defTabSz="360000">
              <a:spcAft>
                <a:spcPts val="600"/>
              </a:spcAft>
              <a:tabLst>
                <a:tab pos="7200000" algn="r"/>
              </a:tabLst>
              <a:defRPr sz="1600"/>
            </a:lvl8pPr>
            <a:lvl9pPr marL="360000" defTabSz="360000">
              <a:spcAft>
                <a:spcPts val="600"/>
              </a:spcAft>
              <a:tabLst>
                <a:tab pos="7200000"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456525927"/>
      </p:ext>
    </p:extLst>
  </p:cSld>
  <p:clrMapOvr>
    <a:masterClrMapping/>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20" pos="4794">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mask&amp;blur Siemens Xcelerator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r>
              <a:rPr lang="en-US"/>
              <a:t>Unrestricted | © Siemens | DVCon 2025 | Amir Attarha | Siemens EDA​</a:t>
            </a:r>
          </a:p>
        </p:txBody>
      </p:sp>
    </p:spTree>
    <p:extLst>
      <p:ext uri="{BB962C8B-B14F-4D97-AF65-F5344CB8AC3E}">
        <p14:creationId xmlns:p14="http://schemas.microsoft.com/office/powerpoint/2010/main" val="77029834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ree Content_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en-US"/>
              <a:t>Click to edit Master title style</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lvl1pPr>
              <a:defRPr>
                <a:solidFill>
                  <a:schemeClr val="tx1"/>
                </a:solidFill>
              </a:defRPr>
            </a:lvl1pPr>
          </a:lstStyle>
          <a:p>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773187219"/>
      </p:ext>
    </p:extLst>
  </p:cSld>
  <p:clrMapOvr>
    <a:masterClrMapping/>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ree content_Dark">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16883778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tx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781683668"/>
      </p:ext>
    </p:extLst>
  </p:cSld>
  <p:clrMapOvr>
    <a:masterClrMapping/>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ingle large image 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tx1"/>
                </a:solidFill>
              </a:defRPr>
            </a:lvl1pPr>
          </a:lstStyle>
          <a:p>
            <a:r>
              <a:rPr lang="en-US"/>
              <a:t>Content page,</a:t>
            </a:r>
            <a:br>
              <a:rPr lang="en-US"/>
            </a:br>
            <a:r>
              <a:rPr lang="en-US"/>
              <a:t>Arial Regular, 48 </a:t>
            </a:r>
            <a:r>
              <a:rPr lang="en-US" err="1"/>
              <a:t>pt</a:t>
            </a:r>
            <a:endParaRPr lang="en-US"/>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14263191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descr="Thematic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1"/>
            <a:ext cx="7611160" cy="6167438"/>
          </a:xfrm>
          <a:solidFill>
            <a:srgbClr val="9999A9"/>
          </a:solidFill>
        </p:spPr>
        <p:txBody>
          <a:bodyPr lIns="144000" tIns="108000" rIns="144000" bIns="108000"/>
          <a:lstStyle>
            <a:lvl1pPr marL="0" indent="0">
              <a:buNone/>
              <a:defRPr>
                <a:solidFill>
                  <a:schemeClr val="tx1"/>
                </a:solidFill>
              </a:defRPr>
            </a:lvl1pPr>
          </a:lstStyle>
          <a:p>
            <a:r>
              <a:rPr lang="en-US" noProof="0"/>
              <a:t>Thematic picture</a:t>
            </a:r>
          </a:p>
        </p:txBody>
      </p:sp>
      <p:sp>
        <p:nvSpPr>
          <p:cNvPr id="2" name="Title" descr="Slide headline">
            <a:extLst>
              <a:ext uri="{FF2B5EF4-FFF2-40B4-BE49-F238E27FC236}">
                <a16:creationId xmlns:a16="http://schemas.microsoft.com/office/drawing/2014/main" id="{AFFC798E-B633-4D30-A7C1-DC796BD8887A}"/>
              </a:ext>
            </a:extLst>
          </p:cNvPr>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bwMode="black">
          <a:xfrm>
            <a:off x="8042400" y="1054100"/>
            <a:ext cx="3744000" cy="5113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228482220"/>
      </p:ext>
    </p:extLst>
  </p:cSld>
  <p:clrMapOvr>
    <a:masterClrMapping/>
  </p:clrMapOvr>
  <p:hf hdr="0" dt="0"/>
  <p:extLst>
    <p:ext uri="{DCECCB84-F9BA-43D5-87BE-67443E8EF086}">
      <p15:sldGuideLst xmlns:p15="http://schemas.microsoft.com/office/powerpoint/2012/main">
        <p15:guide id="1" pos="259">
          <p15:clr>
            <a:srgbClr val="65CEFF"/>
          </p15:clr>
        </p15:guide>
        <p15:guide id="2" pos="4522">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ngle image with text_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7607808"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
        <p:nvSpPr>
          <p:cNvPr id="3" name="Title" descr="Slide headline">
            <a:extLst>
              <a:ext uri="{FF2B5EF4-FFF2-40B4-BE49-F238E27FC236}">
                <a16:creationId xmlns:a16="http://schemas.microsoft.com/office/drawing/2014/main" id="{5AE46E04-4C8B-3F60-3961-4FEF86F6833A}"/>
              </a:ext>
            </a:extLst>
          </p:cNvPr>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tx1"/>
                </a:solidFill>
              </a:defRPr>
            </a:lvl1pPr>
          </a:lstStyle>
          <a:p>
            <a:r>
              <a:rPr lang="en-US"/>
              <a:t>Content page,</a:t>
            </a:r>
            <a:br>
              <a:rPr lang="en-US"/>
            </a:br>
            <a:r>
              <a:rPr lang="en-US"/>
              <a:t>Arial Regular, 48 </a:t>
            </a:r>
            <a:r>
              <a:rPr lang="en-US" err="1"/>
              <a:t>pt</a:t>
            </a:r>
            <a:endParaRPr lang="en-US"/>
          </a:p>
        </p:txBody>
      </p:sp>
      <p:sp>
        <p:nvSpPr>
          <p:cNvPr id="6" name="Copy">
            <a:extLst>
              <a:ext uri="{FF2B5EF4-FFF2-40B4-BE49-F238E27FC236}">
                <a16:creationId xmlns:a16="http://schemas.microsoft.com/office/drawing/2014/main" id="{2BCCC437-B2D9-10C0-5D8C-C97ACF4DDA74}"/>
              </a:ext>
            </a:extLst>
          </p:cNvPr>
          <p:cNvSpPr>
            <a:spLocks noGrp="1"/>
          </p:cNvSpPr>
          <p:nvPr>
            <p:ph type="body" sz="quarter" idx="18"/>
          </p:nvPr>
        </p:nvSpPr>
        <p:spPr bwMode="black">
          <a:xfrm>
            <a:off x="8042400" y="1054100"/>
            <a:ext cx="3744000" cy="5113338"/>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59007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Single image with text_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6163056"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
        <p:nvSpPr>
          <p:cNvPr id="3" name="Title" descr="Slide headline">
            <a:extLst>
              <a:ext uri="{FF2B5EF4-FFF2-40B4-BE49-F238E27FC236}">
                <a16:creationId xmlns:a16="http://schemas.microsoft.com/office/drawing/2014/main" id="{5AE46E04-4C8B-3F60-3961-4FEF86F6833A}"/>
              </a:ext>
            </a:extLst>
          </p:cNvPr>
          <p:cNvSpPr>
            <a:spLocks noGrp="1"/>
          </p:cNvSpPr>
          <p:nvPr>
            <p:ph type="title" hasCustomPrompt="1"/>
          </p:nvPr>
        </p:nvSpPr>
        <p:spPr bwMode="black">
          <a:xfrm>
            <a:off x="6583679" y="1054100"/>
            <a:ext cx="5202936" cy="1354217"/>
          </a:xfrm>
          <a:noFill/>
        </p:spPr>
        <p:txBody>
          <a:bodyPr wrap="square" rIns="0" bIns="0" anchor="t">
            <a:spAutoFit/>
          </a:bodyPr>
          <a:lstStyle>
            <a:lvl1pPr marL="0">
              <a:lnSpc>
                <a:spcPct val="100000"/>
              </a:lnSpc>
              <a:defRPr sz="4400" b="0">
                <a:solidFill>
                  <a:schemeClr val="tx1"/>
                </a:solidFill>
              </a:defRPr>
            </a:lvl1pPr>
          </a:lstStyle>
          <a:p>
            <a:r>
              <a:rPr lang="en-US"/>
              <a:t>Title, Arial Regular, 44 </a:t>
            </a:r>
            <a:r>
              <a:rPr lang="en-US" err="1"/>
              <a:t>pt</a:t>
            </a:r>
            <a:endParaRPr lang="en-US"/>
          </a:p>
        </p:txBody>
      </p:sp>
      <p:sp>
        <p:nvSpPr>
          <p:cNvPr id="2" name="Copy">
            <a:extLst>
              <a:ext uri="{FF2B5EF4-FFF2-40B4-BE49-F238E27FC236}">
                <a16:creationId xmlns:a16="http://schemas.microsoft.com/office/drawing/2014/main" id="{277639F4-59D7-8192-5E92-5A960F6DD472}"/>
              </a:ext>
            </a:extLst>
          </p:cNvPr>
          <p:cNvSpPr>
            <a:spLocks noGrp="1"/>
          </p:cNvSpPr>
          <p:nvPr>
            <p:ph type="body" sz="quarter" idx="18"/>
          </p:nvPr>
        </p:nvSpPr>
        <p:spPr bwMode="black">
          <a:xfrm>
            <a:off x="6585152" y="2763078"/>
            <a:ext cx="5202036" cy="3404359"/>
          </a:xfrm>
        </p:spPr>
        <p:txBody>
          <a:bodyPr tIns="0"/>
          <a:lstStyle>
            <a:lvl2pPr marL="0" indent="0">
              <a:buClr>
                <a:schemeClr val="tx1"/>
              </a:buClr>
              <a:buNone/>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05041825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Single image with text_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6163056" cy="6858000"/>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a:xfrm>
            <a:off x="1059160" y="6310800"/>
            <a:ext cx="4901802" cy="547200"/>
          </a:xfrm>
        </p:spPr>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
        <p:nvSpPr>
          <p:cNvPr id="2" name="Copy">
            <a:extLst>
              <a:ext uri="{FF2B5EF4-FFF2-40B4-BE49-F238E27FC236}">
                <a16:creationId xmlns:a16="http://schemas.microsoft.com/office/drawing/2014/main" id="{4C028160-C065-2CE3-ABC5-2106B3832EC8}"/>
              </a:ext>
            </a:extLst>
          </p:cNvPr>
          <p:cNvSpPr>
            <a:spLocks noGrp="1"/>
          </p:cNvSpPr>
          <p:nvPr>
            <p:ph type="body" sz="quarter" idx="18"/>
          </p:nvPr>
        </p:nvSpPr>
        <p:spPr bwMode="black">
          <a:xfrm>
            <a:off x="6585152" y="2763078"/>
            <a:ext cx="5202036" cy="3404359"/>
          </a:xfrm>
        </p:spPr>
        <p:txBody>
          <a:bodyPr tIns="0"/>
          <a:lstStyle>
            <a:lvl2pPr marL="0" indent="0">
              <a:buClr>
                <a:schemeClr val="tx1"/>
              </a:buClr>
              <a:buNone/>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endParaRPr lang="en-US"/>
          </a:p>
        </p:txBody>
      </p:sp>
      <p:sp>
        <p:nvSpPr>
          <p:cNvPr id="8" name="Title" descr="Slide headline">
            <a:extLst>
              <a:ext uri="{FF2B5EF4-FFF2-40B4-BE49-F238E27FC236}">
                <a16:creationId xmlns:a16="http://schemas.microsoft.com/office/drawing/2014/main" id="{9F44A223-9E69-A077-CA24-60ADB04C8919}"/>
              </a:ext>
            </a:extLst>
          </p:cNvPr>
          <p:cNvSpPr>
            <a:spLocks noGrp="1"/>
          </p:cNvSpPr>
          <p:nvPr>
            <p:ph type="title" hasCustomPrompt="1"/>
          </p:nvPr>
        </p:nvSpPr>
        <p:spPr bwMode="black">
          <a:xfrm>
            <a:off x="6585151" y="1054100"/>
            <a:ext cx="5202036" cy="1354217"/>
          </a:xfrm>
          <a:noFill/>
        </p:spPr>
        <p:txBody>
          <a:bodyPr wrap="square" rIns="0" bIns="0" anchor="t">
            <a:spAutoFit/>
          </a:bodyPr>
          <a:lstStyle>
            <a:lvl1pPr marL="0">
              <a:lnSpc>
                <a:spcPct val="100000"/>
              </a:lnSpc>
              <a:defRPr sz="4400" b="0">
                <a:solidFill>
                  <a:schemeClr val="tx1"/>
                </a:solidFill>
              </a:defRPr>
            </a:lvl1pPr>
          </a:lstStyle>
          <a:p>
            <a:r>
              <a:rPr lang="en-US"/>
              <a:t>Title, Arial Regular, 44 </a:t>
            </a:r>
            <a:r>
              <a:rPr lang="en-US" err="1"/>
              <a:t>pt</a:t>
            </a:r>
            <a:endParaRPr lang="en-US"/>
          </a:p>
        </p:txBody>
      </p:sp>
    </p:spTree>
    <p:extLst>
      <p:ext uri="{BB962C8B-B14F-4D97-AF65-F5344CB8AC3E}">
        <p14:creationId xmlns:p14="http://schemas.microsoft.com/office/powerpoint/2010/main" val="74392572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ight - One object (small)">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1" y="1414800"/>
            <a:ext cx="9863235"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iemens Logo" descr="Siemens logo">
            <a:extLst>
              <a:ext uri="{FF2B5EF4-FFF2-40B4-BE49-F238E27FC236}">
                <a16:creationId xmlns:a16="http://schemas.microsoft.com/office/drawing/2014/main" id="{91EB517C-C8FD-4E2E-B744-DB952E96B4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519D384-FA09-4D60-95A8-589F157A93F4}"/>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7B1666FD-2258-443A-846C-6C7533C61D5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515297920"/>
      </p:ext>
    </p:extLst>
  </p:cSld>
  <p:clrMapOvr>
    <a:masterClrMapping/>
  </p:clrMapOvr>
  <p:hf hdr="0" dt="0"/>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ight - One object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7367E6C0-4D2C-4C5F-86D8-A2CFF0EB3D6A}"/>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6F746812-65E3-4C09-AC38-B0CFE93C8A9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4816642"/>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2237090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ep Blue - One object (small)">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descr="Content text frame">
            <a:extLst>
              <a:ext uri="{FF2B5EF4-FFF2-40B4-BE49-F238E27FC236}">
                <a16:creationId xmlns:a16="http://schemas.microsoft.com/office/drawing/2014/main" id="{CB34E9C2-B382-11DB-4F03-A9462A57F449}"/>
              </a:ext>
            </a:extLst>
          </p:cNvPr>
          <p:cNvSpPr>
            <a:spLocks noGrp="1"/>
          </p:cNvSpPr>
          <p:nvPr>
            <p:ph idx="1"/>
          </p:nvPr>
        </p:nvSpPr>
        <p:spPr bwMode="black">
          <a:xfrm>
            <a:off x="411162" y="1414800"/>
            <a:ext cx="9863235" cy="4752000"/>
          </a:xfrm>
          <a:prstGeom prst="rect">
            <a:avLst/>
          </a:prstGeom>
        </p:spPr>
        <p:txBody>
          <a:bodyPr>
            <a:noAutofit/>
          </a:bodyPr>
          <a:lstStyle>
            <a:lvl1pPr>
              <a:buClr>
                <a:schemeClr val="tx1"/>
              </a:buClr>
              <a:defRPr/>
            </a:lvl1pPr>
            <a:lvl2pPr marL="0" indent="0">
              <a:buClr>
                <a:schemeClr val="tx1"/>
              </a:buClr>
              <a:buNone/>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p:txBody>
      </p:sp>
    </p:spTree>
    <p:extLst>
      <p:ext uri="{BB962C8B-B14F-4D97-AF65-F5344CB8AC3E}">
        <p14:creationId xmlns:p14="http://schemas.microsoft.com/office/powerpoint/2010/main" val="157740210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ep Blue - One object (large)">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descr="Content text frame">
            <a:extLst>
              <a:ext uri="{FF2B5EF4-FFF2-40B4-BE49-F238E27FC236}">
                <a16:creationId xmlns:a16="http://schemas.microsoft.com/office/drawing/2014/main" id="{CB34E9C2-B382-11DB-4F03-A9462A57F449}"/>
              </a:ext>
            </a:extLst>
          </p:cNvPr>
          <p:cNvSpPr>
            <a:spLocks noGrp="1"/>
          </p:cNvSpPr>
          <p:nvPr>
            <p:ph idx="1"/>
          </p:nvPr>
        </p:nvSpPr>
        <p:spPr bwMode="black">
          <a:xfrm>
            <a:off x="411162" y="1414800"/>
            <a:ext cx="11376026" cy="4752000"/>
          </a:xfrm>
          <a:prstGeom prst="rect">
            <a:avLst/>
          </a:prstGeom>
        </p:spPr>
        <p:txBody>
          <a:bodyPr>
            <a:noAutofit/>
          </a:bodyPr>
          <a:lstStyle>
            <a:lvl1pPr>
              <a:buClr>
                <a:schemeClr val="tx1"/>
              </a:buClr>
              <a:defRPr/>
            </a:lvl1pPr>
            <a:lvl2pPr marL="0" indent="0">
              <a:buClr>
                <a:schemeClr val="tx1"/>
              </a:buClr>
              <a:buNone/>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p:txBody>
      </p:sp>
    </p:spTree>
    <p:extLst>
      <p:ext uri="{BB962C8B-B14F-4D97-AF65-F5344CB8AC3E}">
        <p14:creationId xmlns:p14="http://schemas.microsoft.com/office/powerpoint/2010/main" val="325346794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radient- One object (small)">
    <p:bg>
      <p:bgPr>
        <a:gradFill flip="none" rotWithShape="1">
          <a:gsLst>
            <a:gs pos="40000">
              <a:schemeClr val="accent6"/>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B8172AC2-E83F-4EFD-B70E-DE91E64651D8}"/>
              </a:ext>
            </a:extLst>
          </p:cNvPr>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4BECE54-DDA8-4D2C-8A02-4C8E3E1585E1}"/>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07B7E75B-80B4-49F8-AA70-A41C9D89685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descr="Content text frame">
            <a:extLst>
              <a:ext uri="{FF2B5EF4-FFF2-40B4-BE49-F238E27FC236}">
                <a16:creationId xmlns:a16="http://schemas.microsoft.com/office/drawing/2014/main" id="{D1305BFD-7302-1DA3-CEE1-0BAEEFDA5D4C}"/>
              </a:ext>
            </a:extLst>
          </p:cNvPr>
          <p:cNvSpPr>
            <a:spLocks noGrp="1"/>
          </p:cNvSpPr>
          <p:nvPr>
            <p:ph idx="1"/>
          </p:nvPr>
        </p:nvSpPr>
        <p:spPr bwMode="black">
          <a:xfrm>
            <a:off x="411161" y="1414800"/>
            <a:ext cx="9863236" cy="4752000"/>
          </a:xfrm>
          <a:prstGeom prst="rect">
            <a:avLst/>
          </a:prstGeom>
        </p:spPr>
        <p:txBody>
          <a:bodyPr>
            <a:noAutofit/>
          </a:bodyPr>
          <a:lstStyle>
            <a:lvl1pPr>
              <a:buClr>
                <a:schemeClr val="tx1"/>
              </a:buClr>
              <a:defRPr/>
            </a:lvl1pPr>
            <a:lvl2pPr marL="0" indent="0">
              <a:buClr>
                <a:schemeClr val="tx1"/>
              </a:buClr>
              <a:buNone/>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p:txBody>
      </p:sp>
    </p:spTree>
    <p:extLst>
      <p:ext uri="{BB962C8B-B14F-4D97-AF65-F5344CB8AC3E}">
        <p14:creationId xmlns:p14="http://schemas.microsoft.com/office/powerpoint/2010/main" val="408522337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ull bleed color Light Sand">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1AC59AB3-8DAC-43B8-977E-A91337DC082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
        <p:nvSpPr>
          <p:cNvPr id="3" name="Copy">
            <a:extLst>
              <a:ext uri="{FF2B5EF4-FFF2-40B4-BE49-F238E27FC236}">
                <a16:creationId xmlns:a16="http://schemas.microsoft.com/office/drawing/2014/main" id="{18D6E45E-CEEA-BBEF-2DFC-0680CA2318CD}"/>
              </a:ext>
            </a:extLst>
          </p:cNvPr>
          <p:cNvSpPr>
            <a:spLocks noGrp="1"/>
          </p:cNvSpPr>
          <p:nvPr>
            <p:ph type="body" sz="quarter" idx="18"/>
          </p:nvPr>
        </p:nvSpPr>
        <p:spPr bwMode="black">
          <a:xfrm>
            <a:off x="410399" y="1417320"/>
            <a:ext cx="9863997" cy="4452538"/>
          </a:xfrm>
        </p:spPr>
        <p:txBody>
          <a:bodyPr/>
          <a:lstStyle>
            <a:lvl2pPr marL="0" indent="0">
              <a:buNone/>
              <a:defRPr/>
            </a:lvl2pPr>
          </a:lstStyle>
          <a:p>
            <a:pPr lvl="0"/>
            <a:r>
              <a:rPr lang="en-US"/>
              <a:t>Click to edit Master text styles</a:t>
            </a:r>
          </a:p>
        </p:txBody>
      </p:sp>
    </p:spTree>
    <p:extLst>
      <p:ext uri="{BB962C8B-B14F-4D97-AF65-F5344CB8AC3E}">
        <p14:creationId xmlns:p14="http://schemas.microsoft.com/office/powerpoint/2010/main" val="3523268511"/>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ep Blue -2 column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1" descr="Content text frame">
            <a:extLst>
              <a:ext uri="{FF2B5EF4-FFF2-40B4-BE49-F238E27FC236}">
                <a16:creationId xmlns:a16="http://schemas.microsoft.com/office/drawing/2014/main" id="{ECC862BC-DAD1-4697-11EF-AA878F4DA956}"/>
              </a:ext>
            </a:extLst>
          </p:cNvPr>
          <p:cNvSpPr>
            <a:spLocks noGrp="1"/>
          </p:cNvSpPr>
          <p:nvPr>
            <p:ph sz="half" idx="1"/>
          </p:nvPr>
        </p:nvSpPr>
        <p:spPr bwMode="black">
          <a:xfrm>
            <a:off x="411162" y="1414800"/>
            <a:ext cx="5470526"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 2" descr="Content text frame">
            <a:extLst>
              <a:ext uri="{FF2B5EF4-FFF2-40B4-BE49-F238E27FC236}">
                <a16:creationId xmlns:a16="http://schemas.microsoft.com/office/drawing/2014/main" id="{D1DB5CE1-2099-3C95-D56B-12D77C5354FF}"/>
              </a:ext>
            </a:extLst>
          </p:cNvPr>
          <p:cNvSpPr>
            <a:spLocks noGrp="1"/>
          </p:cNvSpPr>
          <p:nvPr>
            <p:ph sz="half" idx="2"/>
          </p:nvPr>
        </p:nvSpPr>
        <p:spPr bwMode="black">
          <a:xfrm>
            <a:off x="6315075" y="1414800"/>
            <a:ext cx="5465763"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94350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ight -2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33A503D1-D234-4258-9A03-D858B10BA46D}"/>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21AA656B-0BAF-4B75-90BE-93CAC5946C0B}"/>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77666031"/>
      </p:ext>
    </p:extLst>
  </p:cSld>
  <p:clrMapOvr>
    <a:masterClrMapping/>
  </p:clrMapOvr>
  <p:hf hdr="0" dt="0"/>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eep Blue - 3 column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4" name="Copy 1" descr="Content text frame">
            <a:extLst>
              <a:ext uri="{FF2B5EF4-FFF2-40B4-BE49-F238E27FC236}">
                <a16:creationId xmlns:a16="http://schemas.microsoft.com/office/drawing/2014/main" id="{1E4D3163-241F-7535-455C-F4C7FD86DCEC}"/>
              </a:ext>
            </a:extLst>
          </p:cNvPr>
          <p:cNvSpPr>
            <a:spLocks noGrp="1"/>
          </p:cNvSpPr>
          <p:nvPr>
            <p:ph sz="half" idx="1"/>
          </p:nvPr>
        </p:nvSpPr>
        <p:spPr bwMode="black">
          <a:xfrm>
            <a:off x="411162" y="1414800"/>
            <a:ext cx="3600000"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py 2" descr="Content text frame">
            <a:extLst>
              <a:ext uri="{FF2B5EF4-FFF2-40B4-BE49-F238E27FC236}">
                <a16:creationId xmlns:a16="http://schemas.microsoft.com/office/drawing/2014/main" id="{B7BD224D-7F4E-EF79-EA97-508C4EC35762}"/>
              </a:ext>
            </a:extLst>
          </p:cNvPr>
          <p:cNvSpPr>
            <a:spLocks noGrp="1"/>
          </p:cNvSpPr>
          <p:nvPr>
            <p:ph sz="half" idx="2"/>
          </p:nvPr>
        </p:nvSpPr>
        <p:spPr bwMode="black">
          <a:xfrm>
            <a:off x="4298400" y="1414800"/>
            <a:ext cx="3600000"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py 3" descr="Content text frame">
            <a:extLst>
              <a:ext uri="{FF2B5EF4-FFF2-40B4-BE49-F238E27FC236}">
                <a16:creationId xmlns:a16="http://schemas.microsoft.com/office/drawing/2014/main" id="{1932E2C2-0C67-EBE2-7AE9-9E75A8ADA35F}"/>
              </a:ext>
            </a:extLst>
          </p:cNvPr>
          <p:cNvSpPr>
            <a:spLocks noGrp="1"/>
          </p:cNvSpPr>
          <p:nvPr>
            <p:ph sz="half" idx="12"/>
          </p:nvPr>
        </p:nvSpPr>
        <p:spPr bwMode="black">
          <a:xfrm>
            <a:off x="8186400" y="1414800"/>
            <a:ext cx="3600000"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93816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ight - 3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4298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3" descr="Content text frame">
            <a:extLst>
              <a:ext uri="{FF2B5EF4-FFF2-40B4-BE49-F238E27FC236}">
                <a16:creationId xmlns:a16="http://schemas.microsoft.com/office/drawing/2014/main" id="{F020B491-E63A-4FB5-94ED-2BC31EB35C33}"/>
              </a:ext>
            </a:extLst>
          </p:cNvPr>
          <p:cNvSpPr>
            <a:spLocks noGrp="1"/>
          </p:cNvSpPr>
          <p:nvPr>
            <p:ph sz="half" idx="12"/>
          </p:nvPr>
        </p:nvSpPr>
        <p:spPr bwMode="black">
          <a:xfrm>
            <a:off x="8186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E613FA68-C74A-4621-9563-250388EBCC8B}"/>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F9117D9C-D502-472C-A3C8-FA9087A2EDCE}"/>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764352092"/>
      </p:ext>
    </p:extLst>
  </p:cSld>
  <p:clrMapOvr>
    <a:masterClrMapping/>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ep Blue - Four object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1" descr="Content text frame">
            <a:extLst>
              <a:ext uri="{FF2B5EF4-FFF2-40B4-BE49-F238E27FC236}">
                <a16:creationId xmlns:a16="http://schemas.microsoft.com/office/drawing/2014/main" id="{D375E574-B197-8527-5DDD-2DA382598CD9}"/>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5" name="Copy 2" descr="Content text frame">
            <a:extLst>
              <a:ext uri="{FF2B5EF4-FFF2-40B4-BE49-F238E27FC236}">
                <a16:creationId xmlns:a16="http://schemas.microsoft.com/office/drawing/2014/main" id="{0A1028F7-E2C5-8467-71EA-A7FC734FD226}"/>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1" name="Copy 3" descr="Content text frame">
            <a:extLst>
              <a:ext uri="{FF2B5EF4-FFF2-40B4-BE49-F238E27FC236}">
                <a16:creationId xmlns:a16="http://schemas.microsoft.com/office/drawing/2014/main" id="{410413E6-399B-BE31-DD32-1F653BA328DB}"/>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2" name="Copy 4" descr="Content text frame">
            <a:extLst>
              <a:ext uri="{FF2B5EF4-FFF2-40B4-BE49-F238E27FC236}">
                <a16:creationId xmlns:a16="http://schemas.microsoft.com/office/drawing/2014/main" id="{86F2E3B3-5369-1866-DC19-24219FEA7432}"/>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275561028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ight - Four object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2" descr="Content text frame">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3"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py 4" descr="Content text frame">
            <a:extLst>
              <a:ext uri="{FF2B5EF4-FFF2-40B4-BE49-F238E27FC236}">
                <a16:creationId xmlns:a16="http://schemas.microsoft.com/office/drawing/2014/main" id="{7AD3B9B1-3210-46C8-8222-A0E11719EB88}"/>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53D55964-F7E8-48E3-84D5-FE4FE835C563}"/>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178587254"/>
      </p:ext>
    </p:extLst>
  </p:cSld>
  <p:clrMapOvr>
    <a:masterClrMapping/>
  </p:clrMapOvr>
  <p:hf hdr="0" dt="0"/>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09336292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ep Blue - Six object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1" descr="Content text frame">
            <a:extLst>
              <a:ext uri="{FF2B5EF4-FFF2-40B4-BE49-F238E27FC236}">
                <a16:creationId xmlns:a16="http://schemas.microsoft.com/office/drawing/2014/main" id="{D375E574-B197-8527-5DDD-2DA382598CD9}"/>
              </a:ext>
            </a:extLst>
          </p:cNvPr>
          <p:cNvSpPr>
            <a:spLocks noGrp="1"/>
          </p:cNvSpPr>
          <p:nvPr>
            <p:ph sz="half" idx="1"/>
          </p:nvPr>
        </p:nvSpPr>
        <p:spPr bwMode="black">
          <a:xfrm>
            <a:off x="411162" y="1414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5" name="Copy 2" descr="Content text frame">
            <a:extLst>
              <a:ext uri="{FF2B5EF4-FFF2-40B4-BE49-F238E27FC236}">
                <a16:creationId xmlns:a16="http://schemas.microsoft.com/office/drawing/2014/main" id="{0A1028F7-E2C5-8467-71EA-A7FC734FD226}"/>
              </a:ext>
            </a:extLst>
          </p:cNvPr>
          <p:cNvSpPr>
            <a:spLocks noGrp="1"/>
          </p:cNvSpPr>
          <p:nvPr>
            <p:ph sz="half" idx="12"/>
          </p:nvPr>
        </p:nvSpPr>
        <p:spPr bwMode="black">
          <a:xfrm>
            <a:off x="411162" y="3718800"/>
            <a:ext cx="360273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1" name="Copy 3" descr="Content text frame">
            <a:extLst>
              <a:ext uri="{FF2B5EF4-FFF2-40B4-BE49-F238E27FC236}">
                <a16:creationId xmlns:a16="http://schemas.microsoft.com/office/drawing/2014/main" id="{410413E6-399B-BE31-DD32-1F653BA328DB}"/>
              </a:ext>
            </a:extLst>
          </p:cNvPr>
          <p:cNvSpPr>
            <a:spLocks noGrp="1"/>
          </p:cNvSpPr>
          <p:nvPr>
            <p:ph sz="half" idx="2"/>
          </p:nvPr>
        </p:nvSpPr>
        <p:spPr bwMode="black">
          <a:xfrm>
            <a:off x="8183880" y="1414800"/>
            <a:ext cx="360273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2" name="Copy 4" descr="Content text frame">
            <a:extLst>
              <a:ext uri="{FF2B5EF4-FFF2-40B4-BE49-F238E27FC236}">
                <a16:creationId xmlns:a16="http://schemas.microsoft.com/office/drawing/2014/main" id="{86F2E3B3-5369-1866-DC19-24219FEA7432}"/>
              </a:ext>
            </a:extLst>
          </p:cNvPr>
          <p:cNvSpPr>
            <a:spLocks noGrp="1"/>
          </p:cNvSpPr>
          <p:nvPr>
            <p:ph sz="half" idx="13"/>
          </p:nvPr>
        </p:nvSpPr>
        <p:spPr bwMode="black">
          <a:xfrm>
            <a:off x="8183880" y="3718800"/>
            <a:ext cx="360273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4" name="Copy 1" descr="Content text frame">
            <a:extLst>
              <a:ext uri="{FF2B5EF4-FFF2-40B4-BE49-F238E27FC236}">
                <a16:creationId xmlns:a16="http://schemas.microsoft.com/office/drawing/2014/main" id="{53DFEDFD-092F-B455-1A54-A3011C1661EA}"/>
              </a:ext>
            </a:extLst>
          </p:cNvPr>
          <p:cNvSpPr>
            <a:spLocks noGrp="1"/>
          </p:cNvSpPr>
          <p:nvPr>
            <p:ph sz="half" idx="14"/>
          </p:nvPr>
        </p:nvSpPr>
        <p:spPr bwMode="black">
          <a:xfrm>
            <a:off x="4297521" y="141732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6" name="Copy 2" descr="Content text frame">
            <a:extLst>
              <a:ext uri="{FF2B5EF4-FFF2-40B4-BE49-F238E27FC236}">
                <a16:creationId xmlns:a16="http://schemas.microsoft.com/office/drawing/2014/main" id="{72B1AB35-E799-9F1E-76F5-78930716A3B8}"/>
              </a:ext>
            </a:extLst>
          </p:cNvPr>
          <p:cNvSpPr>
            <a:spLocks noGrp="1"/>
          </p:cNvSpPr>
          <p:nvPr>
            <p:ph sz="half" idx="15"/>
          </p:nvPr>
        </p:nvSpPr>
        <p:spPr bwMode="black">
          <a:xfrm>
            <a:off x="4297521" y="3721608"/>
            <a:ext cx="360273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21152149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Light - Six object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9" name="Copy 2" descr="Content text frame">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4" name="Copy 3"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8183880" y="1414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2" name="Copy 4" descr="Content text frame">
            <a:extLst>
              <a:ext uri="{FF2B5EF4-FFF2-40B4-BE49-F238E27FC236}">
                <a16:creationId xmlns:a16="http://schemas.microsoft.com/office/drawing/2014/main" id="{7AD3B9B1-3210-46C8-8222-A0E11719EB88}"/>
              </a:ext>
            </a:extLst>
          </p:cNvPr>
          <p:cNvSpPr>
            <a:spLocks noGrp="1"/>
          </p:cNvSpPr>
          <p:nvPr>
            <p:ph sz="half" idx="13"/>
          </p:nvPr>
        </p:nvSpPr>
        <p:spPr bwMode="black">
          <a:xfrm>
            <a:off x="8183880" y="3718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53D55964-F7E8-48E3-84D5-FE4FE835C563}"/>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
        <p:nvSpPr>
          <p:cNvPr id="2" name="Copy 3" descr="Content text frame">
            <a:extLst>
              <a:ext uri="{FF2B5EF4-FFF2-40B4-BE49-F238E27FC236}">
                <a16:creationId xmlns:a16="http://schemas.microsoft.com/office/drawing/2014/main" id="{143DF21B-5537-530D-88D7-2ED226DB91F5}"/>
              </a:ext>
            </a:extLst>
          </p:cNvPr>
          <p:cNvSpPr>
            <a:spLocks noGrp="1"/>
          </p:cNvSpPr>
          <p:nvPr>
            <p:ph sz="half" idx="16"/>
          </p:nvPr>
        </p:nvSpPr>
        <p:spPr bwMode="black">
          <a:xfrm>
            <a:off x="4297521" y="1414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5" name="Copy 4" descr="Content text frame">
            <a:extLst>
              <a:ext uri="{FF2B5EF4-FFF2-40B4-BE49-F238E27FC236}">
                <a16:creationId xmlns:a16="http://schemas.microsoft.com/office/drawing/2014/main" id="{2405FE5A-5DFC-4893-43B0-1638A1F0D6B9}"/>
              </a:ext>
            </a:extLst>
          </p:cNvPr>
          <p:cNvSpPr>
            <a:spLocks noGrp="1"/>
          </p:cNvSpPr>
          <p:nvPr>
            <p:ph sz="half" idx="17"/>
          </p:nvPr>
        </p:nvSpPr>
        <p:spPr bwMode="black">
          <a:xfrm>
            <a:off x="4297521" y="3718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746432649"/>
      </p:ext>
    </p:extLst>
  </p:cSld>
  <p:clrMapOvr>
    <a:masterClrMapping/>
  </p:clrMapOvr>
  <p:hf hdr="0" dt="0"/>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ep Blue -Two columns (Spotlight)">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4" name="Picture Placeholder" descr="Thematic picture – please describe further">
            <a:extLst>
              <a:ext uri="{FF2B5EF4-FFF2-40B4-BE49-F238E27FC236}">
                <a16:creationId xmlns:a16="http://schemas.microsoft.com/office/drawing/2014/main" id="{49A9FF96-5075-8F7E-C4AC-4090CADCFF58}"/>
              </a:ext>
            </a:extLst>
          </p:cNvP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a:t>Image</a:t>
            </a:r>
          </a:p>
        </p:txBody>
      </p:sp>
      <p:sp>
        <p:nvSpPr>
          <p:cNvPr id="6" name="Copy" descr="Content text frame">
            <a:extLst>
              <a:ext uri="{FF2B5EF4-FFF2-40B4-BE49-F238E27FC236}">
                <a16:creationId xmlns:a16="http://schemas.microsoft.com/office/drawing/2014/main" id="{AB157827-7F7F-2A04-A824-256BE8A60862}"/>
              </a:ext>
            </a:extLst>
          </p:cNvPr>
          <p:cNvSpPr>
            <a:spLocks noGrp="1"/>
          </p:cNvSpPr>
          <p:nvPr>
            <p:ph sz="half" idx="2"/>
          </p:nvPr>
        </p:nvSpPr>
        <p:spPr bwMode="black">
          <a:xfrm>
            <a:off x="8043189" y="1414800"/>
            <a:ext cx="3744000" cy="4752000"/>
          </a:xfrm>
          <a:prstGeom prst="rect">
            <a:avLst/>
          </a:prstGeom>
        </p:spPr>
        <p:txBody>
          <a:bodyPr>
            <a:noAutofit/>
          </a:bodyPr>
          <a:lstStyle>
            <a:lvl2pPr marL="0" indent="0">
              <a:buNone/>
              <a:defRPr/>
            </a:lvl2pPr>
          </a:lstStyle>
          <a:p>
            <a:pPr lvl="0"/>
            <a:r>
              <a:rPr lang="en-US"/>
              <a:t>Click to edit Master text styles</a:t>
            </a:r>
          </a:p>
        </p:txBody>
      </p:sp>
    </p:spTree>
    <p:extLst>
      <p:ext uri="{BB962C8B-B14F-4D97-AF65-F5344CB8AC3E}">
        <p14:creationId xmlns:p14="http://schemas.microsoft.com/office/powerpoint/2010/main" val="61151879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ight -Two columns (Spot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E568133C-15D2-4F33-802E-DF15E7891829}"/>
              </a:ext>
            </a:extLst>
          </p:cNvPr>
          <p:cNvSpPr>
            <a:spLocks noGrp="1"/>
          </p:cNvSpPr>
          <p:nvPr>
            <p:ph type="title"/>
          </p:nvPr>
        </p:nvSpPr>
        <p:spPr bwMode="black"/>
        <p:txBody>
          <a:bodyPr/>
          <a:lstStyle/>
          <a:p>
            <a:r>
              <a:rPr lang="en-US"/>
              <a:t>Click to edit Master title style</a:t>
            </a:r>
          </a:p>
        </p:txBody>
      </p:sp>
      <p:sp>
        <p:nvSpPr>
          <p:cNvPr id="7" name="Picture Placeholder" descr="Thematic picture – please describe further">
            <a:extLst>
              <a:ext uri="{FF2B5EF4-FFF2-40B4-BE49-F238E27FC236}">
                <a16:creationId xmlns:a16="http://schemas.microsoft.com/office/drawing/2014/main" id="{90866A30-329B-420B-B42B-2C69E0DE6D9B}"/>
              </a:ext>
            </a:extLst>
          </p:cNvP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a:t>Thematic picture</a:t>
            </a:r>
          </a:p>
        </p:txBody>
      </p:sp>
      <p:sp>
        <p:nvSpPr>
          <p:cNvPr id="4" name="Copy"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F468BE17-5D03-45C2-9D37-CF354AAA95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33756E69-CA2F-47EC-9D32-CB09C4CD83F1}"/>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95022CCB-0484-488B-8637-222C3919B0F7}"/>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028455721"/>
      </p:ext>
    </p:extLst>
  </p:cSld>
  <p:clrMapOvr>
    <a:masterClrMapping/>
  </p:clrMapOvr>
  <p:hf hdr="0" dt="0"/>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ight - One table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sp>
        <p:nvSpPr>
          <p:cNvPr id="6" name="Table Placeholder" descr="Content table  frame">
            <a:extLst>
              <a:ext uri="{FF2B5EF4-FFF2-40B4-BE49-F238E27FC236}">
                <a16:creationId xmlns:a16="http://schemas.microsoft.com/office/drawing/2014/main" id="{D41D1FE0-EDDA-47B8-BF1F-831D4733C32A}"/>
              </a:ext>
            </a:extLst>
          </p:cNvPr>
          <p:cNvSpPr>
            <a:spLocks noGrp="1"/>
          </p:cNvSpPr>
          <p:nvPr>
            <p:ph type="tbl" sz="quarter" idx="12"/>
          </p:nvPr>
        </p:nvSpPr>
        <p:spPr bwMode="black">
          <a:xfrm>
            <a:off x="404812" y="1414461"/>
            <a:ext cx="11376026" cy="4392000"/>
          </a:xfrm>
        </p:spPr>
        <p:txBody>
          <a:bodyPr/>
          <a:lstStyle/>
          <a:p>
            <a:r>
              <a:rPr lang="en-US"/>
              <a:t>Click icon to add table</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9CEA2FAD-1597-4F5C-878D-02CB854024F3}"/>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CE0A22CB-5E69-4817-B713-C02B97CF6B91}"/>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35197640"/>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
        <p:nvSpPr>
          <p:cNvPr id="2" name="Copy 1" descr="Content text frame">
            <a:extLst>
              <a:ext uri="{FF2B5EF4-FFF2-40B4-BE49-F238E27FC236}">
                <a16:creationId xmlns:a16="http://schemas.microsoft.com/office/drawing/2014/main" id="{184944CB-E271-8E9B-F2C4-DB00EA2C826D}"/>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2CF6626A-4725-D9A6-4E60-4A99746C2EA3}"/>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py 2" descr="Content text frame">
            <a:extLst>
              <a:ext uri="{FF2B5EF4-FFF2-40B4-BE49-F238E27FC236}">
                <a16:creationId xmlns:a16="http://schemas.microsoft.com/office/drawing/2014/main" id="{C17A4EC4-A514-50C1-68B8-E6FDD3E4F3EC}"/>
              </a:ext>
            </a:extLst>
          </p:cNvPr>
          <p:cNvSpPr>
            <a:spLocks noGrp="1"/>
          </p:cNvSpPr>
          <p:nvPr>
            <p:ph idx="16"/>
          </p:nvPr>
        </p:nvSpPr>
        <p:spPr bwMode="black">
          <a:xfrm>
            <a:off x="8183880"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66098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rocess flow with highlight">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3" name="Copy 1"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py 2" descr="Content text frame">
            <a:extLst>
              <a:ext uri="{FF2B5EF4-FFF2-40B4-BE49-F238E27FC236}">
                <a16:creationId xmlns:a16="http://schemas.microsoft.com/office/drawing/2014/main" id="{3AC3CE10-0C4B-4A11-BA76-8CAFED13661C}"/>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py 3" descr="Content text frame (highlight)">
            <a:extLst>
              <a:ext uri="{FF2B5EF4-FFF2-40B4-BE49-F238E27FC236}">
                <a16:creationId xmlns:a16="http://schemas.microsoft.com/office/drawing/2014/main" id="{E840DCCC-8E77-40B8-B94B-A4D3A4D77826}"/>
              </a:ext>
            </a:extLst>
          </p:cNvPr>
          <p:cNvSpPr>
            <a:spLocks noGrp="1"/>
          </p:cNvSpPr>
          <p:nvPr>
            <p:ph idx="12"/>
          </p:nvPr>
        </p:nvSpPr>
        <p:spPr bwMode="blackWhite">
          <a:xfrm>
            <a:off x="8187189" y="1414462"/>
            <a:ext cx="3600000" cy="4392000"/>
          </a:xfrm>
          <a:prstGeom prst="rect">
            <a:avLst/>
          </a:prstGeom>
          <a:solidFill>
            <a:schemeClr val="accent1"/>
          </a:solidFill>
          <a:ln w="19050">
            <a:solidFill>
              <a:srgbClr val="009999"/>
            </a:solidFill>
          </a:ln>
        </p:spPr>
        <p:txBody>
          <a:bodyPr lIns="216000" tIns="144000" rIns="216000" bIns="14400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36865857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00B813CE-4DD6-4EAD-800B-047C0542F19B}"/>
              </a:ext>
            </a:extLst>
          </p:cNvPr>
          <p:cNvSpPr>
            <a:spLocks noGrp="1"/>
          </p:cNvSpPr>
          <p:nvPr>
            <p:ph type="title"/>
          </p:nvPr>
        </p:nvSpPr>
        <p:spPr>
          <a:xfrm>
            <a:off x="410400" y="-540000"/>
            <a:ext cx="9863997"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1" name="Quote marks">
            <a:extLst>
              <a:ext uri="{FF2B5EF4-FFF2-40B4-BE49-F238E27FC236}">
                <a16:creationId xmlns:a16="http://schemas.microsoft.com/office/drawing/2014/main" id="{916E4245-F21C-4EAB-8B26-FEA21C26067F}"/>
              </a:ext>
              <a:ext uri="{C183D7F6-B498-43B3-948B-1728B52AA6E4}">
                <adec:decorative xmlns:adec="http://schemas.microsoft.com/office/drawing/2017/decorative" val="1"/>
              </a:ext>
            </a:extLst>
          </p:cNvPr>
          <p:cNvSpPr/>
          <p:nvPr userDrawn="1"/>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8" name="Siemens Logo" descr="Siemens logo">
            <a:extLst>
              <a:ext uri="{FF2B5EF4-FFF2-40B4-BE49-F238E27FC236}">
                <a16:creationId xmlns:a16="http://schemas.microsoft.com/office/drawing/2014/main" id="{AF2E271F-5AF7-408E-9752-03D1D6448EA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CCC7FBE7-01B9-4EC8-8BE1-F416F7C5B7AA}"/>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36381666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3A8C0A65-FABA-4781-9F01-D54558440B31}"/>
              </a:ext>
            </a:extLst>
          </p:cNvPr>
          <p:cNvSpPr>
            <a:spLocks noGrp="1"/>
          </p:cNvSpPr>
          <p:nvPr>
            <p:ph type="title"/>
          </p:nvPr>
        </p:nvSpPr>
        <p:spPr>
          <a:xfrm>
            <a:off x="411162" y="-540000"/>
            <a:ext cx="9863138"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2"/>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 uri="{C183D7F6-B498-43B3-948B-1728B52AA6E4}">
                <adec:decorative xmlns:adec="http://schemas.microsoft.com/office/drawing/2017/decorative" val="1"/>
              </a:ext>
            </a:extLst>
          </p:cNvPr>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6AEDD147-ACC0-4A9C-9043-90612765C0FA}"/>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4131F54F-C70B-4435-91E6-F995F83E6C69}"/>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835099246"/>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2206">
          <p15:clr>
            <a:srgbClr val="65CEFF"/>
          </p15:clr>
        </p15:guide>
        <p15:guide id="7" orient="horz" pos="2343">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0799"/>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0EF6BB07-4F4E-4859-9572-DA63E35B93A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09BD8BE5-BFF2-469D-8B93-9556FCC45CF1}"/>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F9372441-FA7E-4481-BBC2-24CB6D3017C8}"/>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19544728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47797712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1538"/>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9F9E844-3827-4B6C-9CB5-13C9A70DCD4D}"/>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D52C2AF7-8539-453F-BD56-35B696DB207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645101775"/>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descr="Slide headlin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1058400" y="1234800"/>
            <a:ext cx="9216000" cy="1162523"/>
          </a:xfrm>
          <a:noFill/>
        </p:spPr>
        <p:txBody>
          <a:bodyPr wrap="square" lIns="0" tIns="54000" rIns="0" bIns="0" anchor="t" anchorCtr="0">
            <a:spAutoFit/>
          </a:bodyPr>
          <a:lstStyle>
            <a:lvl1pPr marL="0">
              <a:defRPr sz="8000">
                <a:solidFill>
                  <a:schemeClr val="tx1"/>
                </a:solidFill>
              </a:defRPr>
            </a:lvl1pPr>
          </a:lstStyle>
          <a:p>
            <a:r>
              <a:rPr lang="en-US"/>
              <a:t>Contact</a:t>
            </a:r>
          </a:p>
        </p:txBody>
      </p:sp>
      <p:sp>
        <p:nvSpPr>
          <p:cNvPr id="3" name="Copy" descr="Content text frame">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solidFill>
                  <a:schemeClr val="tx1"/>
                </a:solidFill>
              </a:defRPr>
            </a:lvl2pPr>
            <a:lvl3pPr marL="144000" indent="-144000" algn="l">
              <a:spcAft>
                <a:spcPts val="0"/>
              </a:spcAft>
              <a:buFont typeface="Arial" panose="020B0604020202020204" pitchFamily="34" charset="0"/>
              <a:buChar char="•"/>
              <a:defRPr sz="1400" b="0"/>
            </a:lvl3pPr>
            <a:lvl4pPr marL="0" indent="0" algn="l">
              <a:spcBef>
                <a:spcPts val="600"/>
              </a:spcBef>
              <a:spcAft>
                <a:spcPts val="0"/>
              </a:spcAft>
              <a:buFont typeface="Arial" panose="020B0604020202020204" pitchFamily="34" charset="0"/>
              <a:buNone/>
              <a:defRPr sz="1400" b="1"/>
            </a:lvl4pPr>
            <a:lvl5pPr marL="0" indent="0" algn="l">
              <a:spcAft>
                <a:spcPts val="0"/>
              </a:spcAft>
              <a:buClrTx/>
              <a:buFont typeface="Arial" panose="020B0604020202020204" pitchFamily="34" charset="0"/>
              <a:buNone/>
              <a:defRPr sz="1400" b="0">
                <a:solidFill>
                  <a:schemeClr val="tx1"/>
                </a:solidFill>
              </a:defRPr>
            </a:lvl5pPr>
            <a:lvl6pPr marL="360000" indent="-180000" algn="l">
              <a:spcAft>
                <a:spcPts val="0"/>
              </a:spcAft>
              <a:buFont typeface="Arial" panose="020B0604020202020204" pitchFamily="34" charset="0"/>
              <a:buChar char="•"/>
              <a:defRPr sz="1400"/>
            </a:lvl6pPr>
            <a:lvl7pPr marL="360000" indent="-180000" algn="l">
              <a:spcAft>
                <a:spcPts val="0"/>
              </a:spcAft>
              <a:buClrTx/>
              <a:buFont typeface="Arial" panose="020B0604020202020204" pitchFamily="34" charset="0"/>
              <a:buChar char="•"/>
              <a:defRPr sz="1400" b="0"/>
            </a:lvl7pPr>
            <a:lvl8pPr marL="540000" indent="-180000" algn="l">
              <a:spcAft>
                <a:spcPts val="0"/>
              </a:spcAft>
              <a:buFont typeface="Arial" panose="020B0604020202020204" pitchFamily="34" charset="0"/>
              <a:buChar char="•"/>
              <a:defRPr sz="1400"/>
            </a:lvl8pPr>
            <a:lvl9pPr marL="540000" indent="-180000" algn="l">
              <a:spcAft>
                <a:spcPts val="0"/>
              </a:spcAft>
              <a:buClrTx/>
              <a:buFont typeface="Arial" panose="020B0604020202020204" pitchFamily="34" charset="0"/>
              <a:buChar char="•"/>
              <a:defRPr sz="1400" b="0"/>
            </a:lvl9pPr>
          </a:lstStyle>
          <a:p>
            <a:pPr lvl="0"/>
            <a:r>
              <a:rPr lang="en-US"/>
              <a:t>Click to edit the contact</a:t>
            </a:r>
          </a:p>
          <a:p>
            <a:pPr lvl="1"/>
            <a:r>
              <a:rPr lang="en-US"/>
              <a:t>Name etc.</a:t>
            </a:r>
          </a:p>
        </p:txBody>
      </p:sp>
      <p:pic>
        <p:nvPicPr>
          <p:cNvPr id="10" name="Siemens Logo" descr="Siemens logo">
            <a:extLst>
              <a:ext uri="{FF2B5EF4-FFF2-40B4-BE49-F238E27FC236}">
                <a16:creationId xmlns:a16="http://schemas.microsoft.com/office/drawing/2014/main" id="{5FD2C39E-5D81-4A0E-9F45-9093289008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8" name="Footer Placeholder" descr="Footer with copyright, author and department information, and date">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9" name="Slide Number Placeholder">
            <a:extLst>
              <a:ext uri="{FF2B5EF4-FFF2-40B4-BE49-F238E27FC236}">
                <a16:creationId xmlns:a16="http://schemas.microsoft.com/office/drawing/2014/main" id="{CFF9630D-791D-45AE-8E5E-36F747F599E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86810124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Deep Blue 60pt (X one image)">
    <p:bg>
      <p:bgRef idx="1001">
        <a:schemeClr val="bg2"/>
      </p:bgRef>
    </p:bg>
    <p:spTree>
      <p:nvGrpSpPr>
        <p:cNvPr id="1" name=""/>
        <p:cNvGrpSpPr/>
        <p:nvPr/>
      </p:nvGrpSpPr>
      <p:grpSpPr>
        <a:xfrm>
          <a:off x="0" y="0"/>
          <a:ext cx="0" cy="0"/>
          <a:chOff x="0" y="0"/>
          <a:chExt cx="0" cy="0"/>
        </a:xfrm>
      </p:grpSpPr>
      <p:sp>
        <p:nvSpPr>
          <p:cNvPr id="15" name="X picture">
            <a:extLst>
              <a:ext uri="{FF2B5EF4-FFF2-40B4-BE49-F238E27FC236}">
                <a16:creationId xmlns:a16="http://schemas.microsoft.com/office/drawing/2014/main" id="{4BEC0EA1-F0AC-4DF0-897C-660F2402F62C}"/>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a:t>
            </a:r>
            <a:br>
              <a:rPr lang="en-US" noProof="0"/>
            </a:br>
            <a:r>
              <a:rPr lang="en-US" noProof="0"/>
              <a:t>one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3" name="Title" descr="Headline of the presentation">
            <a:extLst>
              <a:ext uri="{FF2B5EF4-FFF2-40B4-BE49-F238E27FC236}">
                <a16:creationId xmlns:a16="http://schemas.microsoft.com/office/drawing/2014/main" id="{DC760461-D9A1-2994-D943-ADFFCE3FBD11}"/>
              </a:ext>
            </a:extLst>
          </p:cNvPr>
          <p:cNvSpPr>
            <a:spLocks noGrp="1"/>
          </p:cNvSpPr>
          <p:nvPr>
            <p:ph type="title" hasCustomPrompt="1"/>
          </p:nvPr>
        </p:nvSpPr>
        <p:spPr bwMode="black">
          <a:xfrm>
            <a:off x="410400" y="1414463"/>
            <a:ext cx="9288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4" name="Subhead" descr="Subheadline of the presentation">
            <a:extLst>
              <a:ext uri="{FF2B5EF4-FFF2-40B4-BE49-F238E27FC236}">
                <a16:creationId xmlns:a16="http://schemas.microsoft.com/office/drawing/2014/main" id="{7114B094-2BE5-0BB7-6375-CC771BF2D3F9}"/>
              </a:ext>
            </a:extLst>
          </p:cNvPr>
          <p:cNvSpPr>
            <a:spLocks noGrp="1"/>
          </p:cNvSpPr>
          <p:nvPr>
            <p:ph type="subTitle" idx="1" hasCustomPrompt="1"/>
          </p:nvPr>
        </p:nvSpPr>
        <p:spPr bwMode="black">
          <a:xfrm>
            <a:off x="411163" y="4184453"/>
            <a:ext cx="9288000"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Tree>
    <p:extLst>
      <p:ext uri="{BB962C8B-B14F-4D97-AF65-F5344CB8AC3E}">
        <p14:creationId xmlns:p14="http://schemas.microsoft.com/office/powerpoint/2010/main" val="371036524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9" pos="4250">
          <p15:clr>
            <a:srgbClr val="65CEFF"/>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Deep Blue 40pt (X one image)">
    <p:bg>
      <p:bgRef idx="1001">
        <a:schemeClr val="bg2"/>
      </p:bgRef>
    </p:bg>
    <p:spTree>
      <p:nvGrpSpPr>
        <p:cNvPr id="1" name=""/>
        <p:cNvGrpSpPr/>
        <p:nvPr/>
      </p:nvGrpSpPr>
      <p:grpSpPr>
        <a:xfrm>
          <a:off x="0" y="0"/>
          <a:ext cx="0" cy="0"/>
          <a:chOff x="0" y="0"/>
          <a:chExt cx="0" cy="0"/>
        </a:xfrm>
      </p:grpSpPr>
      <p:sp>
        <p:nvSpPr>
          <p:cNvPr id="15" name="X picture">
            <a:extLst>
              <a:ext uri="{FF2B5EF4-FFF2-40B4-BE49-F238E27FC236}">
                <a16:creationId xmlns:a16="http://schemas.microsoft.com/office/drawing/2014/main" id="{4BEC0EA1-F0AC-4DF0-897C-660F2402F62C}"/>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a:t>
            </a:r>
            <a:br>
              <a:rPr lang="en-US" noProof="0"/>
            </a:br>
            <a:r>
              <a:rPr lang="en-US" noProof="0"/>
              <a:t>one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7" name="Title" descr="Headline of the presentation">
            <a:extLst>
              <a:ext uri="{FF2B5EF4-FFF2-40B4-BE49-F238E27FC236}">
                <a16:creationId xmlns:a16="http://schemas.microsoft.com/office/drawing/2014/main" id="{794DDCFE-2BDA-DC60-6A27-E61B00DA48A9}"/>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8" name="Subhead" descr="Subheadline of the presentation">
            <a:extLst>
              <a:ext uri="{FF2B5EF4-FFF2-40B4-BE49-F238E27FC236}">
                <a16:creationId xmlns:a16="http://schemas.microsoft.com/office/drawing/2014/main" id="{AE8FEF16-CA64-7608-8342-63BBFA15CCDF}"/>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269783713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9" pos="4250">
          <p15:clr>
            <a:srgbClr val="65CEFF"/>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Deep Blue 80pt (X 2 images)">
    <p:bg>
      <p:bgRef idx="1001">
        <a:schemeClr val="bg2"/>
      </p:bgRef>
    </p:bg>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3" name="X picture first">
            <a:extLst>
              <a:ext uri="{FF2B5EF4-FFF2-40B4-BE49-F238E27FC236}">
                <a16:creationId xmlns:a16="http://schemas.microsoft.com/office/drawing/2014/main" id="{9850B9E9-80F0-9179-77E8-64135E5E7F6A}"/>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4" name="X picture second">
            <a:extLst>
              <a:ext uri="{FF2B5EF4-FFF2-40B4-BE49-F238E27FC236}">
                <a16:creationId xmlns:a16="http://schemas.microsoft.com/office/drawing/2014/main" id="{5CA89BF8-7CAB-D4DD-D521-1FFD5C5ACD6E}"/>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9" name="Title" descr="Headline of the presentation">
            <a:extLst>
              <a:ext uri="{FF2B5EF4-FFF2-40B4-BE49-F238E27FC236}">
                <a16:creationId xmlns:a16="http://schemas.microsoft.com/office/drawing/2014/main" id="{CD879322-E142-FF41-D5FF-D1279735C518}"/>
              </a:ext>
            </a:extLst>
          </p:cNvPr>
          <p:cNvSpPr>
            <a:spLocks noGrp="1"/>
          </p:cNvSpPr>
          <p:nvPr>
            <p:ph type="title" hasCustomPrompt="1"/>
          </p:nvPr>
        </p:nvSpPr>
        <p:spPr bwMode="black">
          <a:xfrm>
            <a:off x="410400" y="1414464"/>
            <a:ext cx="9286875"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14" name="Subhead" descr="Subheadline of the presentation">
            <a:extLst>
              <a:ext uri="{FF2B5EF4-FFF2-40B4-BE49-F238E27FC236}">
                <a16:creationId xmlns:a16="http://schemas.microsoft.com/office/drawing/2014/main" id="{A82EB3F0-97BE-B8F7-DF2F-7C88F66BE59D}"/>
              </a:ext>
            </a:extLst>
          </p:cNvPr>
          <p:cNvSpPr>
            <a:spLocks noGrp="1"/>
          </p:cNvSpPr>
          <p:nvPr>
            <p:ph type="subTitle" idx="1" hasCustomPrompt="1"/>
          </p:nvPr>
        </p:nvSpPr>
        <p:spPr bwMode="black">
          <a:xfrm>
            <a:off x="411162" y="3876677"/>
            <a:ext cx="9286875" cy="1053132"/>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Tree>
    <p:extLst>
      <p:ext uri="{BB962C8B-B14F-4D97-AF65-F5344CB8AC3E}">
        <p14:creationId xmlns:p14="http://schemas.microsoft.com/office/powerpoint/2010/main" val="160378435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Deep Blue 60pt (X 2 images)">
    <p:bg>
      <p:bgRef idx="1001">
        <a:schemeClr val="bg2"/>
      </p:bgRef>
    </p:bg>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X picture first">
            <a:extLst>
              <a:ext uri="{FF2B5EF4-FFF2-40B4-BE49-F238E27FC236}">
                <a16:creationId xmlns:a16="http://schemas.microsoft.com/office/drawing/2014/main" id="{185429AB-F4F2-3DC7-4243-978C1F61F814}"/>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6" name="X picture second">
            <a:extLst>
              <a:ext uri="{FF2B5EF4-FFF2-40B4-BE49-F238E27FC236}">
                <a16:creationId xmlns:a16="http://schemas.microsoft.com/office/drawing/2014/main" id="{3DA9BC77-0C24-4BBE-5AA1-D883F8D9A82A}"/>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4" name="Subhead" descr="Subheadline of the presentation">
            <a:extLst>
              <a:ext uri="{FF2B5EF4-FFF2-40B4-BE49-F238E27FC236}">
                <a16:creationId xmlns:a16="http://schemas.microsoft.com/office/drawing/2014/main" id="{D8EE4E57-3379-0A07-6D6F-22DF50039112}"/>
              </a:ext>
            </a:extLst>
          </p:cNvPr>
          <p:cNvSpPr>
            <a:spLocks noGrp="1"/>
          </p:cNvSpPr>
          <p:nvPr>
            <p:ph type="subTitle" idx="1" hasCustomPrompt="1"/>
          </p:nvPr>
        </p:nvSpPr>
        <p:spPr bwMode="black">
          <a:xfrm>
            <a:off x="411163" y="4184453"/>
            <a:ext cx="9288000"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
        <p:nvSpPr>
          <p:cNvPr id="3" name="Title" descr="Headline of the presentation">
            <a:extLst>
              <a:ext uri="{FF2B5EF4-FFF2-40B4-BE49-F238E27FC236}">
                <a16:creationId xmlns:a16="http://schemas.microsoft.com/office/drawing/2014/main" id="{211B784E-E401-86A8-01A4-54AF784A846E}"/>
              </a:ext>
            </a:extLst>
          </p:cNvPr>
          <p:cNvSpPr>
            <a:spLocks noGrp="1"/>
          </p:cNvSpPr>
          <p:nvPr>
            <p:ph type="title" hasCustomPrompt="1"/>
          </p:nvPr>
        </p:nvSpPr>
        <p:spPr bwMode="black">
          <a:xfrm>
            <a:off x="410400" y="1414463"/>
            <a:ext cx="9288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Tree>
    <p:extLst>
      <p:ext uri="{BB962C8B-B14F-4D97-AF65-F5344CB8AC3E}">
        <p14:creationId xmlns:p14="http://schemas.microsoft.com/office/powerpoint/2010/main" val="93455545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Deep Blue 40pt (X 2 images)">
    <p:bg>
      <p:bgRef idx="1001">
        <a:schemeClr val="bg2"/>
      </p:bgRef>
    </p:bg>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X picture first">
            <a:extLst>
              <a:ext uri="{FF2B5EF4-FFF2-40B4-BE49-F238E27FC236}">
                <a16:creationId xmlns:a16="http://schemas.microsoft.com/office/drawing/2014/main" id="{185429AB-F4F2-3DC7-4243-978C1F61F814}"/>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6" name="X picture second">
            <a:extLst>
              <a:ext uri="{FF2B5EF4-FFF2-40B4-BE49-F238E27FC236}">
                <a16:creationId xmlns:a16="http://schemas.microsoft.com/office/drawing/2014/main" id="{3DA9BC77-0C24-4BBE-5AA1-D883F8D9A82A}"/>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7" name="Title" descr="Headline of the presentation">
            <a:extLst>
              <a:ext uri="{FF2B5EF4-FFF2-40B4-BE49-F238E27FC236}">
                <a16:creationId xmlns:a16="http://schemas.microsoft.com/office/drawing/2014/main" id="{DE52BDDE-0225-180A-4880-C972B99F294C}"/>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8" name="Subhead" descr="Subheadline of the presentation">
            <a:extLst>
              <a:ext uri="{FF2B5EF4-FFF2-40B4-BE49-F238E27FC236}">
                <a16:creationId xmlns:a16="http://schemas.microsoft.com/office/drawing/2014/main" id="{71223FEB-E93C-0C87-EE58-A20FE1A6C75E}"/>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53586923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Deep Blue 80pt (X 3 images)">
    <p:bg>
      <p:bgRef idx="1001">
        <a:schemeClr val="bg2"/>
      </p:bgRef>
    </p:bg>
    <p:spTree>
      <p:nvGrpSpPr>
        <p:cNvPr id="1" name=""/>
        <p:cNvGrpSpPr/>
        <p:nvPr/>
      </p:nvGrpSpPr>
      <p:grpSpPr>
        <a:xfrm>
          <a:off x="0" y="0"/>
          <a:ext cx="0" cy="0"/>
          <a:chOff x="0" y="0"/>
          <a:chExt cx="0" cy="0"/>
        </a:xfrm>
      </p:grpSpPr>
      <p:sp>
        <p:nvSpPr>
          <p:cNvPr id="11" name="X picture first">
            <a:extLst>
              <a:ext uri="{FF2B5EF4-FFF2-40B4-BE49-F238E27FC236}">
                <a16:creationId xmlns:a16="http://schemas.microsoft.com/office/drawing/2014/main" id="{684D687A-C9CB-4382-BA6D-0EA40F650DFB}"/>
              </a:ext>
            </a:extLst>
          </p:cNvPr>
          <p:cNvSpPr>
            <a:spLocks noGrp="1"/>
          </p:cNvSpPr>
          <p:nvPr>
            <p:ph type="pic" sz="quarter" idx="14"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E5E5E9"/>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6DF04BE6-2F28-4442-9F47-31C6F1C81B88}"/>
              </a:ext>
            </a:extLst>
          </p:cNvPr>
          <p:cNvSpPr>
            <a:spLocks noGrp="1"/>
          </p:cNvSpPr>
          <p:nvPr>
            <p:ph type="pic" sz="quarter" idx="15" hasCustomPrompt="1"/>
          </p:nvPr>
        </p:nvSpPr>
        <p:spPr bwMode="black">
          <a:xfrm>
            <a:off x="10056814" y="-1357312"/>
            <a:ext cx="3073400" cy="3073400"/>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1802520 w 3073400"/>
              <a:gd name="connsiteY1" fmla="*/ 6908801 h 6908801"/>
              <a:gd name="connsiteX2" fmla="*/ 0 w 3073400"/>
              <a:gd name="connsiteY2" fmla="*/ 5105350 h 6908801"/>
              <a:gd name="connsiteX3" fmla="*/ 1270880 w 3073400"/>
              <a:gd name="connsiteY3" fmla="*/ 3833813 h 6908801"/>
              <a:gd name="connsiteX4" fmla="*/ 1802520 w 3073400"/>
              <a:gd name="connsiteY4" fmla="*/ 0 h 6908801"/>
              <a:gd name="connsiteX5" fmla="*/ 3073400 w 3073400"/>
              <a:gd name="connsiteY5" fmla="*/ 127088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3833813 h 5105350"/>
              <a:gd name="connsiteX1" fmla="*/ 0 w 3073400"/>
              <a:gd name="connsiteY1" fmla="*/ 5105350 h 5105350"/>
              <a:gd name="connsiteX2" fmla="*/ 1270880 w 3073400"/>
              <a:gd name="connsiteY2" fmla="*/ 3833813 h 5105350"/>
              <a:gd name="connsiteX3" fmla="*/ 1802520 w 3073400"/>
              <a:gd name="connsiteY3" fmla="*/ 0 h 5105350"/>
              <a:gd name="connsiteX4" fmla="*/ 3073400 w 3073400"/>
              <a:gd name="connsiteY4" fmla="*/ 1270880 h 5105350"/>
              <a:gd name="connsiteX5" fmla="*/ 1270880 w 3073400"/>
              <a:gd name="connsiteY5" fmla="*/ 3073400 h 5105350"/>
              <a:gd name="connsiteX6" fmla="*/ 0 w 3073400"/>
              <a:gd name="connsiteY6" fmla="*/ 1802520 h 5105350"/>
              <a:gd name="connsiteX7" fmla="*/ 1802520 w 3073400"/>
              <a:gd name="connsiteY7" fmla="*/ 0 h 5105350"/>
              <a:gd name="connsiteX0" fmla="*/ 1802520 w 3073400"/>
              <a:gd name="connsiteY0" fmla="*/ 0 h 3073400"/>
              <a:gd name="connsiteX1" fmla="*/ 3073400 w 3073400"/>
              <a:gd name="connsiteY1" fmla="*/ 1270880 h 3073400"/>
              <a:gd name="connsiteX2" fmla="*/ 1270880 w 3073400"/>
              <a:gd name="connsiteY2" fmla="*/ 3073400 h 3073400"/>
              <a:gd name="connsiteX3" fmla="*/ 0 w 3073400"/>
              <a:gd name="connsiteY3" fmla="*/ 1802520 h 3073400"/>
              <a:gd name="connsiteX4" fmla="*/ 1802520 w 307340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a:moveTo>
                  <a:pt x="1802520" y="0"/>
                </a:moveTo>
                <a:lnTo>
                  <a:pt x="3073400" y="1270880"/>
                </a:lnTo>
                <a:lnTo>
                  <a:pt x="1270880" y="3073400"/>
                </a:lnTo>
                <a:lnTo>
                  <a:pt x="0" y="1802520"/>
                </a:lnTo>
                <a:lnTo>
                  <a:pt x="1802520" y="0"/>
                </a:lnTo>
                <a:close/>
              </a:path>
            </a:pathLst>
          </a:custGeom>
          <a:solidFill>
            <a:srgbClr val="9999A9"/>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3" name="X picture third">
            <a:extLst>
              <a:ext uri="{FF2B5EF4-FFF2-40B4-BE49-F238E27FC236}">
                <a16:creationId xmlns:a16="http://schemas.microsoft.com/office/drawing/2014/main" id="{31071B48-22DD-4993-9A0B-35B7656021CF}"/>
              </a:ext>
            </a:extLst>
          </p:cNvPr>
          <p:cNvSpPr>
            <a:spLocks noGrp="1"/>
          </p:cNvSpPr>
          <p:nvPr>
            <p:ph type="pic" sz="quarter" idx="13" hasCustomPrompt="1"/>
          </p:nvPr>
        </p:nvSpPr>
        <p:spPr bwMode="black">
          <a:xfrm>
            <a:off x="10056814" y="2476502"/>
            <a:ext cx="3073400" cy="3074988"/>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2031293 h 5106281"/>
              <a:gd name="connsiteX1" fmla="*/ 3073400 w 3073400"/>
              <a:gd name="connsiteY1" fmla="*/ 3834744 h 5106281"/>
              <a:gd name="connsiteX2" fmla="*/ 1802520 w 3073400"/>
              <a:gd name="connsiteY2" fmla="*/ 5106281 h 5106281"/>
              <a:gd name="connsiteX3" fmla="*/ 0 w 3073400"/>
              <a:gd name="connsiteY3" fmla="*/ 3302830 h 5106281"/>
              <a:gd name="connsiteX4" fmla="*/ 1270880 w 3073400"/>
              <a:gd name="connsiteY4" fmla="*/ 2031293 h 5106281"/>
              <a:gd name="connsiteX5" fmla="*/ 0 w 3073400"/>
              <a:gd name="connsiteY5" fmla="*/ 0 h 5106281"/>
              <a:gd name="connsiteX6" fmla="*/ 1270880 w 3073400"/>
              <a:gd name="connsiteY6" fmla="*/ 1270880 h 5106281"/>
              <a:gd name="connsiteX7" fmla="*/ 0 w 3073400"/>
              <a:gd name="connsiteY7" fmla="*/ 0 h 5106281"/>
              <a:gd name="connsiteX0" fmla="*/ 1270880 w 3073400"/>
              <a:gd name="connsiteY0" fmla="*/ 0 h 3074988"/>
              <a:gd name="connsiteX1" fmla="*/ 3073400 w 3073400"/>
              <a:gd name="connsiteY1" fmla="*/ 1803451 h 3074988"/>
              <a:gd name="connsiteX2" fmla="*/ 1802520 w 3073400"/>
              <a:gd name="connsiteY2" fmla="*/ 3074988 h 3074988"/>
              <a:gd name="connsiteX3" fmla="*/ 0 w 3073400"/>
              <a:gd name="connsiteY3" fmla="*/ 1271537 h 3074988"/>
              <a:gd name="connsiteX4" fmla="*/ 1270880 w 3073400"/>
              <a:gd name="connsiteY4" fmla="*/ 0 h 307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4988">
                <a:moveTo>
                  <a:pt x="1270880" y="0"/>
                </a:moveTo>
                <a:lnTo>
                  <a:pt x="3073400" y="1803451"/>
                </a:lnTo>
                <a:lnTo>
                  <a:pt x="1802520" y="3074988"/>
                </a:lnTo>
                <a:lnTo>
                  <a:pt x="0" y="1271537"/>
                </a:lnTo>
                <a:lnTo>
                  <a:pt x="1270880" y="0"/>
                </a:lnTo>
                <a:close/>
              </a:path>
            </a:pathLst>
          </a:custGeom>
          <a:solidFill>
            <a:srgbClr val="333353"/>
          </a:solidFill>
        </p:spPr>
        <p:txBody>
          <a:bodyPr wrap="square" lIns="0" tIns="792000" rIns="1080000" anchor="t" anchorCtr="0">
            <a:noAutofit/>
          </a:bodyPr>
          <a:lstStyle>
            <a:lvl1pPr algn="r">
              <a:defRPr>
                <a:solidFill>
                  <a:schemeClr val="tx1"/>
                </a:solidFill>
              </a:defRPr>
            </a:lvl1pPr>
          </a:lstStyle>
          <a:p>
            <a:r>
              <a:rPr lang="en-US" noProof="0"/>
              <a:t>Please </a:t>
            </a:r>
            <a:br>
              <a:rPr lang="en-US" noProof="0"/>
            </a:br>
            <a:r>
              <a:rPr lang="en-US" noProof="0"/>
              <a:t>insert third </a:t>
            </a:r>
            <a:br>
              <a:rPr lang="en-US" noProof="0"/>
            </a:br>
            <a:r>
              <a:rPr lang="en-US" noProof="0"/>
              <a:t>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EC3BB88F-E812-02A8-5D6B-AC5F4EFD84B8}"/>
              </a:ext>
            </a:extLst>
          </p:cNvPr>
          <p:cNvSpPr>
            <a:spLocks noGrp="1"/>
          </p:cNvSpPr>
          <p:nvPr>
            <p:ph type="title" hasCustomPrompt="1"/>
          </p:nvPr>
        </p:nvSpPr>
        <p:spPr bwMode="black">
          <a:xfrm>
            <a:off x="410400" y="1414464"/>
            <a:ext cx="9286875"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6" name="Subhead" descr="Subheadline of the presentation">
            <a:extLst>
              <a:ext uri="{FF2B5EF4-FFF2-40B4-BE49-F238E27FC236}">
                <a16:creationId xmlns:a16="http://schemas.microsoft.com/office/drawing/2014/main" id="{5216F79E-48E4-AB27-6070-20F189D6B17A}"/>
              </a:ext>
            </a:extLst>
          </p:cNvPr>
          <p:cNvSpPr>
            <a:spLocks noGrp="1"/>
          </p:cNvSpPr>
          <p:nvPr>
            <p:ph type="subTitle" idx="1" hasCustomPrompt="1"/>
          </p:nvPr>
        </p:nvSpPr>
        <p:spPr bwMode="black">
          <a:xfrm>
            <a:off x="411162" y="3876677"/>
            <a:ext cx="9286875" cy="1053132"/>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Tree>
    <p:extLst>
      <p:ext uri="{BB962C8B-B14F-4D97-AF65-F5344CB8AC3E}">
        <p14:creationId xmlns:p14="http://schemas.microsoft.com/office/powerpoint/2010/main" val="50476782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Deep Blue 60pt (X 3 images)">
    <p:bg>
      <p:bgRef idx="1001">
        <a:schemeClr val="bg2"/>
      </p:bgRef>
    </p:bg>
    <p:spTree>
      <p:nvGrpSpPr>
        <p:cNvPr id="1" name=""/>
        <p:cNvGrpSpPr/>
        <p:nvPr/>
      </p:nvGrpSpPr>
      <p:grpSpPr>
        <a:xfrm>
          <a:off x="0" y="0"/>
          <a:ext cx="0" cy="0"/>
          <a:chOff x="0" y="0"/>
          <a:chExt cx="0" cy="0"/>
        </a:xfrm>
      </p:grpSpPr>
      <p:sp>
        <p:nvSpPr>
          <p:cNvPr id="11" name="X picture first">
            <a:extLst>
              <a:ext uri="{FF2B5EF4-FFF2-40B4-BE49-F238E27FC236}">
                <a16:creationId xmlns:a16="http://schemas.microsoft.com/office/drawing/2014/main" id="{684D687A-C9CB-4382-BA6D-0EA40F650DFB}"/>
              </a:ext>
            </a:extLst>
          </p:cNvPr>
          <p:cNvSpPr>
            <a:spLocks noGrp="1"/>
          </p:cNvSpPr>
          <p:nvPr>
            <p:ph type="pic" sz="quarter" idx="14"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E5E5E9"/>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6DF04BE6-2F28-4442-9F47-31C6F1C81B88}"/>
              </a:ext>
            </a:extLst>
          </p:cNvPr>
          <p:cNvSpPr>
            <a:spLocks noGrp="1"/>
          </p:cNvSpPr>
          <p:nvPr>
            <p:ph type="pic" sz="quarter" idx="15" hasCustomPrompt="1"/>
          </p:nvPr>
        </p:nvSpPr>
        <p:spPr bwMode="black">
          <a:xfrm>
            <a:off x="10056814" y="-1357312"/>
            <a:ext cx="3073400" cy="3073400"/>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1802520 w 3073400"/>
              <a:gd name="connsiteY1" fmla="*/ 6908801 h 6908801"/>
              <a:gd name="connsiteX2" fmla="*/ 0 w 3073400"/>
              <a:gd name="connsiteY2" fmla="*/ 5105350 h 6908801"/>
              <a:gd name="connsiteX3" fmla="*/ 1270880 w 3073400"/>
              <a:gd name="connsiteY3" fmla="*/ 3833813 h 6908801"/>
              <a:gd name="connsiteX4" fmla="*/ 1802520 w 3073400"/>
              <a:gd name="connsiteY4" fmla="*/ 0 h 6908801"/>
              <a:gd name="connsiteX5" fmla="*/ 3073400 w 3073400"/>
              <a:gd name="connsiteY5" fmla="*/ 127088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3833813 h 5105350"/>
              <a:gd name="connsiteX1" fmla="*/ 0 w 3073400"/>
              <a:gd name="connsiteY1" fmla="*/ 5105350 h 5105350"/>
              <a:gd name="connsiteX2" fmla="*/ 1270880 w 3073400"/>
              <a:gd name="connsiteY2" fmla="*/ 3833813 h 5105350"/>
              <a:gd name="connsiteX3" fmla="*/ 1802520 w 3073400"/>
              <a:gd name="connsiteY3" fmla="*/ 0 h 5105350"/>
              <a:gd name="connsiteX4" fmla="*/ 3073400 w 3073400"/>
              <a:gd name="connsiteY4" fmla="*/ 1270880 h 5105350"/>
              <a:gd name="connsiteX5" fmla="*/ 1270880 w 3073400"/>
              <a:gd name="connsiteY5" fmla="*/ 3073400 h 5105350"/>
              <a:gd name="connsiteX6" fmla="*/ 0 w 3073400"/>
              <a:gd name="connsiteY6" fmla="*/ 1802520 h 5105350"/>
              <a:gd name="connsiteX7" fmla="*/ 1802520 w 3073400"/>
              <a:gd name="connsiteY7" fmla="*/ 0 h 5105350"/>
              <a:gd name="connsiteX0" fmla="*/ 1802520 w 3073400"/>
              <a:gd name="connsiteY0" fmla="*/ 0 h 3073400"/>
              <a:gd name="connsiteX1" fmla="*/ 3073400 w 3073400"/>
              <a:gd name="connsiteY1" fmla="*/ 1270880 h 3073400"/>
              <a:gd name="connsiteX2" fmla="*/ 1270880 w 3073400"/>
              <a:gd name="connsiteY2" fmla="*/ 3073400 h 3073400"/>
              <a:gd name="connsiteX3" fmla="*/ 0 w 3073400"/>
              <a:gd name="connsiteY3" fmla="*/ 1802520 h 3073400"/>
              <a:gd name="connsiteX4" fmla="*/ 1802520 w 307340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a:moveTo>
                  <a:pt x="1802520" y="0"/>
                </a:moveTo>
                <a:lnTo>
                  <a:pt x="3073400" y="1270880"/>
                </a:lnTo>
                <a:lnTo>
                  <a:pt x="1270880" y="3073400"/>
                </a:lnTo>
                <a:lnTo>
                  <a:pt x="0" y="1802520"/>
                </a:lnTo>
                <a:lnTo>
                  <a:pt x="1802520" y="0"/>
                </a:lnTo>
                <a:close/>
              </a:path>
            </a:pathLst>
          </a:custGeom>
          <a:solidFill>
            <a:srgbClr val="9999A9"/>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3" name="X picture third">
            <a:extLst>
              <a:ext uri="{FF2B5EF4-FFF2-40B4-BE49-F238E27FC236}">
                <a16:creationId xmlns:a16="http://schemas.microsoft.com/office/drawing/2014/main" id="{31071B48-22DD-4993-9A0B-35B7656021CF}"/>
              </a:ext>
            </a:extLst>
          </p:cNvPr>
          <p:cNvSpPr>
            <a:spLocks noGrp="1"/>
          </p:cNvSpPr>
          <p:nvPr>
            <p:ph type="pic" sz="quarter" idx="13" hasCustomPrompt="1"/>
          </p:nvPr>
        </p:nvSpPr>
        <p:spPr bwMode="black">
          <a:xfrm>
            <a:off x="10056814" y="2476502"/>
            <a:ext cx="3073400" cy="3074988"/>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2031293 h 5106281"/>
              <a:gd name="connsiteX1" fmla="*/ 3073400 w 3073400"/>
              <a:gd name="connsiteY1" fmla="*/ 3834744 h 5106281"/>
              <a:gd name="connsiteX2" fmla="*/ 1802520 w 3073400"/>
              <a:gd name="connsiteY2" fmla="*/ 5106281 h 5106281"/>
              <a:gd name="connsiteX3" fmla="*/ 0 w 3073400"/>
              <a:gd name="connsiteY3" fmla="*/ 3302830 h 5106281"/>
              <a:gd name="connsiteX4" fmla="*/ 1270880 w 3073400"/>
              <a:gd name="connsiteY4" fmla="*/ 2031293 h 5106281"/>
              <a:gd name="connsiteX5" fmla="*/ 0 w 3073400"/>
              <a:gd name="connsiteY5" fmla="*/ 0 h 5106281"/>
              <a:gd name="connsiteX6" fmla="*/ 1270880 w 3073400"/>
              <a:gd name="connsiteY6" fmla="*/ 1270880 h 5106281"/>
              <a:gd name="connsiteX7" fmla="*/ 0 w 3073400"/>
              <a:gd name="connsiteY7" fmla="*/ 0 h 5106281"/>
              <a:gd name="connsiteX0" fmla="*/ 1270880 w 3073400"/>
              <a:gd name="connsiteY0" fmla="*/ 0 h 3074988"/>
              <a:gd name="connsiteX1" fmla="*/ 3073400 w 3073400"/>
              <a:gd name="connsiteY1" fmla="*/ 1803451 h 3074988"/>
              <a:gd name="connsiteX2" fmla="*/ 1802520 w 3073400"/>
              <a:gd name="connsiteY2" fmla="*/ 3074988 h 3074988"/>
              <a:gd name="connsiteX3" fmla="*/ 0 w 3073400"/>
              <a:gd name="connsiteY3" fmla="*/ 1271537 h 3074988"/>
              <a:gd name="connsiteX4" fmla="*/ 1270880 w 3073400"/>
              <a:gd name="connsiteY4" fmla="*/ 0 h 307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4988">
                <a:moveTo>
                  <a:pt x="1270880" y="0"/>
                </a:moveTo>
                <a:lnTo>
                  <a:pt x="3073400" y="1803451"/>
                </a:lnTo>
                <a:lnTo>
                  <a:pt x="1802520" y="3074988"/>
                </a:lnTo>
                <a:lnTo>
                  <a:pt x="0" y="1271537"/>
                </a:lnTo>
                <a:lnTo>
                  <a:pt x="1270880" y="0"/>
                </a:lnTo>
                <a:close/>
              </a:path>
            </a:pathLst>
          </a:custGeom>
          <a:solidFill>
            <a:srgbClr val="333353"/>
          </a:solidFill>
        </p:spPr>
        <p:txBody>
          <a:bodyPr wrap="square" lIns="0" tIns="792000" rIns="1080000" anchor="t" anchorCtr="0">
            <a:noAutofit/>
          </a:bodyPr>
          <a:lstStyle>
            <a:lvl1pPr algn="r">
              <a:defRPr>
                <a:solidFill>
                  <a:schemeClr val="tx1"/>
                </a:solidFill>
              </a:defRPr>
            </a:lvl1pPr>
          </a:lstStyle>
          <a:p>
            <a:r>
              <a:rPr lang="en-US" noProof="0"/>
              <a:t>Please </a:t>
            </a:r>
            <a:br>
              <a:rPr lang="en-US" noProof="0"/>
            </a:br>
            <a:r>
              <a:rPr lang="en-US" noProof="0"/>
              <a:t>insert third </a:t>
            </a:r>
            <a:br>
              <a:rPr lang="en-US" noProof="0"/>
            </a:br>
            <a:r>
              <a:rPr lang="en-US" noProof="0"/>
              <a:t>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3" name="Title" descr="Headline of the presentation">
            <a:extLst>
              <a:ext uri="{FF2B5EF4-FFF2-40B4-BE49-F238E27FC236}">
                <a16:creationId xmlns:a16="http://schemas.microsoft.com/office/drawing/2014/main" id="{211B784E-E401-86A8-01A4-54AF784A846E}"/>
              </a:ext>
            </a:extLst>
          </p:cNvPr>
          <p:cNvSpPr>
            <a:spLocks noGrp="1"/>
          </p:cNvSpPr>
          <p:nvPr>
            <p:ph type="title" hasCustomPrompt="1"/>
          </p:nvPr>
        </p:nvSpPr>
        <p:spPr bwMode="black">
          <a:xfrm>
            <a:off x="410400" y="1414463"/>
            <a:ext cx="9288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4" name="Subhead" descr="Subheadline of the presentation">
            <a:extLst>
              <a:ext uri="{FF2B5EF4-FFF2-40B4-BE49-F238E27FC236}">
                <a16:creationId xmlns:a16="http://schemas.microsoft.com/office/drawing/2014/main" id="{D8EE4E57-3379-0A07-6D6F-22DF50039112}"/>
              </a:ext>
            </a:extLst>
          </p:cNvPr>
          <p:cNvSpPr>
            <a:spLocks noGrp="1"/>
          </p:cNvSpPr>
          <p:nvPr>
            <p:ph type="subTitle" idx="1" hasCustomPrompt="1"/>
          </p:nvPr>
        </p:nvSpPr>
        <p:spPr bwMode="black">
          <a:xfrm>
            <a:off x="411163" y="4184453"/>
            <a:ext cx="9288000"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Tree>
    <p:extLst>
      <p:ext uri="{BB962C8B-B14F-4D97-AF65-F5344CB8AC3E}">
        <p14:creationId xmlns:p14="http://schemas.microsoft.com/office/powerpoint/2010/main" val="256064179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Deep Blue 40pt (X 3 images)">
    <p:bg>
      <p:bgRef idx="1001">
        <a:schemeClr val="bg2"/>
      </p:bgRef>
    </p:bg>
    <p:spTree>
      <p:nvGrpSpPr>
        <p:cNvPr id="1" name=""/>
        <p:cNvGrpSpPr/>
        <p:nvPr/>
      </p:nvGrpSpPr>
      <p:grpSpPr>
        <a:xfrm>
          <a:off x="0" y="0"/>
          <a:ext cx="0" cy="0"/>
          <a:chOff x="0" y="0"/>
          <a:chExt cx="0" cy="0"/>
        </a:xfrm>
      </p:grpSpPr>
      <p:sp>
        <p:nvSpPr>
          <p:cNvPr id="11" name="X picture first">
            <a:extLst>
              <a:ext uri="{FF2B5EF4-FFF2-40B4-BE49-F238E27FC236}">
                <a16:creationId xmlns:a16="http://schemas.microsoft.com/office/drawing/2014/main" id="{684D687A-C9CB-4382-BA6D-0EA40F650DFB}"/>
              </a:ext>
            </a:extLst>
          </p:cNvPr>
          <p:cNvSpPr>
            <a:spLocks noGrp="1"/>
          </p:cNvSpPr>
          <p:nvPr>
            <p:ph type="pic" sz="quarter" idx="14"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E5E5E9"/>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6DF04BE6-2F28-4442-9F47-31C6F1C81B88}"/>
              </a:ext>
            </a:extLst>
          </p:cNvPr>
          <p:cNvSpPr>
            <a:spLocks noGrp="1"/>
          </p:cNvSpPr>
          <p:nvPr>
            <p:ph type="pic" sz="quarter" idx="15" hasCustomPrompt="1"/>
          </p:nvPr>
        </p:nvSpPr>
        <p:spPr bwMode="black">
          <a:xfrm>
            <a:off x="10056814" y="-1357312"/>
            <a:ext cx="3073400" cy="3073400"/>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1802520 w 3073400"/>
              <a:gd name="connsiteY1" fmla="*/ 6908801 h 6908801"/>
              <a:gd name="connsiteX2" fmla="*/ 0 w 3073400"/>
              <a:gd name="connsiteY2" fmla="*/ 5105350 h 6908801"/>
              <a:gd name="connsiteX3" fmla="*/ 1270880 w 3073400"/>
              <a:gd name="connsiteY3" fmla="*/ 3833813 h 6908801"/>
              <a:gd name="connsiteX4" fmla="*/ 1802520 w 3073400"/>
              <a:gd name="connsiteY4" fmla="*/ 0 h 6908801"/>
              <a:gd name="connsiteX5" fmla="*/ 3073400 w 3073400"/>
              <a:gd name="connsiteY5" fmla="*/ 127088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3833813 h 5105350"/>
              <a:gd name="connsiteX1" fmla="*/ 0 w 3073400"/>
              <a:gd name="connsiteY1" fmla="*/ 5105350 h 5105350"/>
              <a:gd name="connsiteX2" fmla="*/ 1270880 w 3073400"/>
              <a:gd name="connsiteY2" fmla="*/ 3833813 h 5105350"/>
              <a:gd name="connsiteX3" fmla="*/ 1802520 w 3073400"/>
              <a:gd name="connsiteY3" fmla="*/ 0 h 5105350"/>
              <a:gd name="connsiteX4" fmla="*/ 3073400 w 3073400"/>
              <a:gd name="connsiteY4" fmla="*/ 1270880 h 5105350"/>
              <a:gd name="connsiteX5" fmla="*/ 1270880 w 3073400"/>
              <a:gd name="connsiteY5" fmla="*/ 3073400 h 5105350"/>
              <a:gd name="connsiteX6" fmla="*/ 0 w 3073400"/>
              <a:gd name="connsiteY6" fmla="*/ 1802520 h 5105350"/>
              <a:gd name="connsiteX7" fmla="*/ 1802520 w 3073400"/>
              <a:gd name="connsiteY7" fmla="*/ 0 h 5105350"/>
              <a:gd name="connsiteX0" fmla="*/ 1802520 w 3073400"/>
              <a:gd name="connsiteY0" fmla="*/ 0 h 3073400"/>
              <a:gd name="connsiteX1" fmla="*/ 3073400 w 3073400"/>
              <a:gd name="connsiteY1" fmla="*/ 1270880 h 3073400"/>
              <a:gd name="connsiteX2" fmla="*/ 1270880 w 3073400"/>
              <a:gd name="connsiteY2" fmla="*/ 3073400 h 3073400"/>
              <a:gd name="connsiteX3" fmla="*/ 0 w 3073400"/>
              <a:gd name="connsiteY3" fmla="*/ 1802520 h 3073400"/>
              <a:gd name="connsiteX4" fmla="*/ 1802520 w 307340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a:moveTo>
                  <a:pt x="1802520" y="0"/>
                </a:moveTo>
                <a:lnTo>
                  <a:pt x="3073400" y="1270880"/>
                </a:lnTo>
                <a:lnTo>
                  <a:pt x="1270880" y="3073400"/>
                </a:lnTo>
                <a:lnTo>
                  <a:pt x="0" y="1802520"/>
                </a:lnTo>
                <a:lnTo>
                  <a:pt x="1802520" y="0"/>
                </a:lnTo>
                <a:close/>
              </a:path>
            </a:pathLst>
          </a:custGeom>
          <a:solidFill>
            <a:srgbClr val="9999A9"/>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3" name="X picture third">
            <a:extLst>
              <a:ext uri="{FF2B5EF4-FFF2-40B4-BE49-F238E27FC236}">
                <a16:creationId xmlns:a16="http://schemas.microsoft.com/office/drawing/2014/main" id="{31071B48-22DD-4993-9A0B-35B7656021CF}"/>
              </a:ext>
            </a:extLst>
          </p:cNvPr>
          <p:cNvSpPr>
            <a:spLocks noGrp="1"/>
          </p:cNvSpPr>
          <p:nvPr>
            <p:ph type="pic" sz="quarter" idx="13" hasCustomPrompt="1"/>
          </p:nvPr>
        </p:nvSpPr>
        <p:spPr bwMode="black">
          <a:xfrm>
            <a:off x="10056814" y="2476502"/>
            <a:ext cx="3073400" cy="3074988"/>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2031293 h 5106281"/>
              <a:gd name="connsiteX1" fmla="*/ 3073400 w 3073400"/>
              <a:gd name="connsiteY1" fmla="*/ 3834744 h 5106281"/>
              <a:gd name="connsiteX2" fmla="*/ 1802520 w 3073400"/>
              <a:gd name="connsiteY2" fmla="*/ 5106281 h 5106281"/>
              <a:gd name="connsiteX3" fmla="*/ 0 w 3073400"/>
              <a:gd name="connsiteY3" fmla="*/ 3302830 h 5106281"/>
              <a:gd name="connsiteX4" fmla="*/ 1270880 w 3073400"/>
              <a:gd name="connsiteY4" fmla="*/ 2031293 h 5106281"/>
              <a:gd name="connsiteX5" fmla="*/ 0 w 3073400"/>
              <a:gd name="connsiteY5" fmla="*/ 0 h 5106281"/>
              <a:gd name="connsiteX6" fmla="*/ 1270880 w 3073400"/>
              <a:gd name="connsiteY6" fmla="*/ 1270880 h 5106281"/>
              <a:gd name="connsiteX7" fmla="*/ 0 w 3073400"/>
              <a:gd name="connsiteY7" fmla="*/ 0 h 5106281"/>
              <a:gd name="connsiteX0" fmla="*/ 1270880 w 3073400"/>
              <a:gd name="connsiteY0" fmla="*/ 0 h 3074988"/>
              <a:gd name="connsiteX1" fmla="*/ 3073400 w 3073400"/>
              <a:gd name="connsiteY1" fmla="*/ 1803451 h 3074988"/>
              <a:gd name="connsiteX2" fmla="*/ 1802520 w 3073400"/>
              <a:gd name="connsiteY2" fmla="*/ 3074988 h 3074988"/>
              <a:gd name="connsiteX3" fmla="*/ 0 w 3073400"/>
              <a:gd name="connsiteY3" fmla="*/ 1271537 h 3074988"/>
              <a:gd name="connsiteX4" fmla="*/ 1270880 w 3073400"/>
              <a:gd name="connsiteY4" fmla="*/ 0 h 307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4988">
                <a:moveTo>
                  <a:pt x="1270880" y="0"/>
                </a:moveTo>
                <a:lnTo>
                  <a:pt x="3073400" y="1803451"/>
                </a:lnTo>
                <a:lnTo>
                  <a:pt x="1802520" y="3074988"/>
                </a:lnTo>
                <a:lnTo>
                  <a:pt x="0" y="1271537"/>
                </a:lnTo>
                <a:lnTo>
                  <a:pt x="1270880" y="0"/>
                </a:lnTo>
                <a:close/>
              </a:path>
            </a:pathLst>
          </a:custGeom>
          <a:solidFill>
            <a:srgbClr val="333353"/>
          </a:solidFill>
        </p:spPr>
        <p:txBody>
          <a:bodyPr wrap="square" lIns="0" tIns="792000" rIns="1080000" anchor="t" anchorCtr="0">
            <a:noAutofit/>
          </a:bodyPr>
          <a:lstStyle>
            <a:lvl1pPr algn="r">
              <a:defRPr>
                <a:solidFill>
                  <a:schemeClr val="tx1"/>
                </a:solidFill>
              </a:defRPr>
            </a:lvl1pPr>
          </a:lstStyle>
          <a:p>
            <a:r>
              <a:rPr lang="en-US" noProof="0"/>
              <a:t>Please </a:t>
            </a:r>
            <a:br>
              <a:rPr lang="en-US" noProof="0"/>
            </a:br>
            <a:r>
              <a:rPr lang="en-US" noProof="0"/>
              <a:t>insert third </a:t>
            </a:r>
            <a:br>
              <a:rPr lang="en-US" noProof="0"/>
            </a:br>
            <a:r>
              <a:rPr lang="en-US" noProof="0"/>
              <a:t>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FD55D30A-0739-469D-8F8E-FE849E76D308}"/>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6" name="Subhead" descr="Subheadline of the presentation">
            <a:extLst>
              <a:ext uri="{FF2B5EF4-FFF2-40B4-BE49-F238E27FC236}">
                <a16:creationId xmlns:a16="http://schemas.microsoft.com/office/drawing/2014/main" id="{97848765-58A1-C7AA-551E-52FA5040A2C8}"/>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39201228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32207847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Deep Blue 80pt (X one image with blur background)">
    <p:bg>
      <p:bgRef idx="1001">
        <a:schemeClr val="bg2"/>
      </p:bgRef>
    </p:bg>
    <p:spTree>
      <p:nvGrpSpPr>
        <p:cNvPr id="1" name=""/>
        <p:cNvGrpSpPr/>
        <p:nvPr/>
      </p:nvGrpSpPr>
      <p:grpSpPr>
        <a:xfrm>
          <a:off x="0" y="0"/>
          <a:ext cx="0" cy="0"/>
          <a:chOff x="0" y="0"/>
          <a:chExt cx="0" cy="0"/>
        </a:xfrm>
      </p:grpSpPr>
      <p:sp>
        <p:nvSpPr>
          <p:cNvPr id="20" name="Blur background picture">
            <a:extLst>
              <a:ext uri="{FF2B5EF4-FFF2-40B4-BE49-F238E27FC236}">
                <a16:creationId xmlns:a16="http://schemas.microsoft.com/office/drawing/2014/main" id="{38F86097-2D6B-4626-AEB3-A281A0A3CA29}"/>
              </a:ext>
            </a:extLst>
          </p:cNvPr>
          <p:cNvSpPr>
            <a:spLocks noGrp="1"/>
          </p:cNvSpPr>
          <p:nvPr>
            <p:ph type="pic" sz="quarter" idx="14" hasCustomPrompt="1"/>
          </p:nvPr>
        </p:nvSpPr>
        <p:spPr bwMode="black">
          <a:xfrm>
            <a:off x="0" y="0"/>
            <a:ext cx="12192000" cy="6858000"/>
          </a:xfrm>
          <a:prstGeom prst="rect">
            <a:avLst/>
          </a:prstGeom>
          <a:solidFill>
            <a:srgbClr val="66667E"/>
          </a:solidFill>
        </p:spPr>
        <p:txBody>
          <a:bodyPr wrap="square" lIns="144000" tIns="108000" rIns="144000" bIns="108000">
            <a:noAutofit/>
          </a:bodyPr>
          <a:lstStyle>
            <a:lvl1pPr>
              <a:defRPr>
                <a:sym typeface="Wingdings" panose="05000000000000000000" pitchFamily="2" charset="2"/>
              </a:defRPr>
            </a:lvl1pPr>
          </a:lstStyle>
          <a:p>
            <a:r>
              <a:rPr lang="en-US"/>
              <a:t>Insert x picture and blur strongly using the panel “Effects“ </a:t>
            </a:r>
            <a:br>
              <a:rPr lang="en-US"/>
            </a:br>
            <a:r>
              <a:rPr lang="en-US"/>
              <a:t> “Artistic Effects”  “Blur” function with maximum expression; </a:t>
            </a:r>
            <a:br>
              <a:rPr lang="en-US"/>
            </a:br>
            <a:r>
              <a:rPr lang="en-US"/>
              <a:t>modify transparency or brightness/contrast if necessary</a:t>
            </a:r>
          </a:p>
        </p:txBody>
      </p:sp>
      <p:sp>
        <p:nvSpPr>
          <p:cNvPr id="8" name="X picture">
            <a:extLst>
              <a:ext uri="{FF2B5EF4-FFF2-40B4-BE49-F238E27FC236}">
                <a16:creationId xmlns:a16="http://schemas.microsoft.com/office/drawing/2014/main" id="{80FF28FC-0BCA-48D9-A24A-DB433EFF095C}"/>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the </a:t>
            </a:r>
            <a:br>
              <a:rPr lang="en-US" noProof="0"/>
            </a:br>
            <a:r>
              <a:rPr lang="en-US" noProof="0"/>
              <a:t>same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
        <p:nvSpPr>
          <p:cNvPr id="6" name="Freeform: Shape 5">
            <a:extLst>
              <a:ext uri="{FF2B5EF4-FFF2-40B4-BE49-F238E27FC236}">
                <a16:creationId xmlns:a16="http://schemas.microsoft.com/office/drawing/2014/main" id="{E86182CC-93AB-439F-83B8-5E98B14A78D4}"/>
              </a:ext>
            </a:extLst>
          </p:cNvPr>
          <p:cNvSpPr/>
          <p:nvPr/>
        </p:nvSpPr>
        <p:spPr>
          <a:xfrm>
            <a:off x="10274400" y="6364800"/>
            <a:ext cx="1512000" cy="240408"/>
          </a:xfrm>
          <a:custGeom>
            <a:avLst/>
            <a:gdLst>
              <a:gd name="connsiteX0" fmla="*/ 0 w 1512000"/>
              <a:gd name="connsiteY0" fmla="*/ 240408 h 240408"/>
              <a:gd name="connsiteX1" fmla="*/ 1512000 w 1512000"/>
              <a:gd name="connsiteY1" fmla="*/ 240408 h 240408"/>
              <a:gd name="connsiteX2" fmla="*/ 1512000 w 1512000"/>
              <a:gd name="connsiteY2" fmla="*/ 0 h 240408"/>
              <a:gd name="connsiteX3" fmla="*/ 0 w 1512000"/>
              <a:gd name="connsiteY3" fmla="*/ 0 h 240408"/>
              <a:gd name="connsiteX4" fmla="*/ 0 w 1512000"/>
              <a:gd name="connsiteY4" fmla="*/ 0 h 24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0" h="240408">
                <a:moveTo>
                  <a:pt x="0" y="240408"/>
                </a:moveTo>
                <a:lnTo>
                  <a:pt x="1512000" y="240408"/>
                </a:lnTo>
                <a:lnTo>
                  <a:pt x="1512000" y="0"/>
                </a:lnTo>
                <a:lnTo>
                  <a:pt x="0" y="0"/>
                </a:lnTo>
                <a:lnTo>
                  <a:pt x="0" y="0"/>
                </a:lnTo>
                <a:close/>
              </a:path>
            </a:pathLst>
          </a:custGeom>
          <a:noFill/>
          <a:ln w="1505" cap="flat">
            <a:noFill/>
            <a:prstDash val="solid"/>
            <a:miter/>
          </a:ln>
        </p:spPr>
        <p:txBody>
          <a:bodyPr rtlCol="0" anchor="ctr"/>
          <a:lstStyle/>
          <a:p>
            <a:endParaRPr lang="en-US"/>
          </a:p>
        </p:txBody>
      </p:sp>
      <p:pic>
        <p:nvPicPr>
          <p:cNvPr id="21" name="Siemens Logo">
            <a:extLst>
              <a:ext uri="{FF2B5EF4-FFF2-40B4-BE49-F238E27FC236}">
                <a16:creationId xmlns:a16="http://schemas.microsoft.com/office/drawing/2014/main" id="{15424DCB-9FB7-4AFC-BE09-89FFBCD3B0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E73186CB-C6F0-CAF3-D2F1-6A126377782E}"/>
              </a:ext>
            </a:extLst>
          </p:cNvPr>
          <p:cNvSpPr>
            <a:spLocks noGrp="1"/>
          </p:cNvSpPr>
          <p:nvPr>
            <p:ph type="title" hasCustomPrompt="1"/>
          </p:nvPr>
        </p:nvSpPr>
        <p:spPr bwMode="black">
          <a:xfrm>
            <a:off x="410401" y="1414464"/>
            <a:ext cx="750114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7" name="Subhead" descr="Subheadline of the presentation">
            <a:extLst>
              <a:ext uri="{FF2B5EF4-FFF2-40B4-BE49-F238E27FC236}">
                <a16:creationId xmlns:a16="http://schemas.microsoft.com/office/drawing/2014/main" id="{E3C45349-7C38-596B-F3ED-E60D2FDAA856}"/>
              </a:ext>
            </a:extLst>
          </p:cNvPr>
          <p:cNvSpPr>
            <a:spLocks noGrp="1"/>
          </p:cNvSpPr>
          <p:nvPr>
            <p:ph type="subTitle" idx="1" hasCustomPrompt="1"/>
          </p:nvPr>
        </p:nvSpPr>
        <p:spPr bwMode="black">
          <a:xfrm>
            <a:off x="411163" y="3876677"/>
            <a:ext cx="7501148" cy="1053132"/>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Tree>
    <p:extLst>
      <p:ext uri="{BB962C8B-B14F-4D97-AF65-F5344CB8AC3E}">
        <p14:creationId xmlns:p14="http://schemas.microsoft.com/office/powerpoint/2010/main" val="258568025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9" pos="4250">
          <p15:clr>
            <a:srgbClr val="65CEFF"/>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Deep Blue 60pt (X one image with blur background)">
    <p:bg>
      <p:bgRef idx="1001">
        <a:schemeClr val="bg2"/>
      </p:bgRef>
    </p:bg>
    <p:spTree>
      <p:nvGrpSpPr>
        <p:cNvPr id="1" name=""/>
        <p:cNvGrpSpPr/>
        <p:nvPr/>
      </p:nvGrpSpPr>
      <p:grpSpPr>
        <a:xfrm>
          <a:off x="0" y="0"/>
          <a:ext cx="0" cy="0"/>
          <a:chOff x="0" y="0"/>
          <a:chExt cx="0" cy="0"/>
        </a:xfrm>
      </p:grpSpPr>
      <p:sp>
        <p:nvSpPr>
          <p:cNvPr id="12" name="Blur background picture">
            <a:extLst>
              <a:ext uri="{FF2B5EF4-FFF2-40B4-BE49-F238E27FC236}">
                <a16:creationId xmlns:a16="http://schemas.microsoft.com/office/drawing/2014/main" id="{98467D58-0872-4499-81D8-D8090BD5F6FB}"/>
              </a:ext>
            </a:extLst>
          </p:cNvPr>
          <p:cNvSpPr>
            <a:spLocks noGrp="1"/>
          </p:cNvSpPr>
          <p:nvPr>
            <p:ph type="pic" sz="quarter" idx="14" hasCustomPrompt="1"/>
          </p:nvPr>
        </p:nvSpPr>
        <p:spPr bwMode="black">
          <a:xfrm>
            <a:off x="0" y="0"/>
            <a:ext cx="12192000" cy="6858000"/>
          </a:xfrm>
          <a:custGeom>
            <a:avLst/>
            <a:gdLst>
              <a:gd name="connsiteX0" fmla="*/ 11369497 w 12192000"/>
              <a:gd name="connsiteY0" fmla="*/ 6368887 h 6858000"/>
              <a:gd name="connsiteX1" fmla="*/ 11369497 w 12192000"/>
              <a:gd name="connsiteY1" fmla="*/ 6599160 h 6858000"/>
              <a:gd name="connsiteX2" fmla="*/ 11414821 w 12192000"/>
              <a:gd name="connsiteY2" fmla="*/ 6599160 h 6858000"/>
              <a:gd name="connsiteX3" fmla="*/ 11414821 w 12192000"/>
              <a:gd name="connsiteY3" fmla="*/ 6442936 h 6858000"/>
              <a:gd name="connsiteX4" fmla="*/ 11496009 w 12192000"/>
              <a:gd name="connsiteY4" fmla="*/ 6599160 h 6858000"/>
              <a:gd name="connsiteX5" fmla="*/ 11568440 w 12192000"/>
              <a:gd name="connsiteY5" fmla="*/ 6599160 h 6858000"/>
              <a:gd name="connsiteX6" fmla="*/ 11568440 w 12192000"/>
              <a:gd name="connsiteY6" fmla="*/ 6368887 h 6858000"/>
              <a:gd name="connsiteX7" fmla="*/ 11523134 w 12192000"/>
              <a:gd name="connsiteY7" fmla="*/ 6368887 h 6858000"/>
              <a:gd name="connsiteX8" fmla="*/ 11523134 w 12192000"/>
              <a:gd name="connsiteY8" fmla="*/ 6523037 h 6858000"/>
              <a:gd name="connsiteX9" fmla="*/ 11444045 w 12192000"/>
              <a:gd name="connsiteY9" fmla="*/ 6368887 h 6858000"/>
              <a:gd name="connsiteX10" fmla="*/ 11159541 w 12192000"/>
              <a:gd name="connsiteY10" fmla="*/ 6368887 h 6858000"/>
              <a:gd name="connsiteX11" fmla="*/ 11159541 w 12192000"/>
              <a:gd name="connsiteY11" fmla="*/ 6599160 h 6858000"/>
              <a:gd name="connsiteX12" fmla="*/ 11327175 w 12192000"/>
              <a:gd name="connsiteY12" fmla="*/ 6599160 h 6858000"/>
              <a:gd name="connsiteX13" fmla="*/ 11327175 w 12192000"/>
              <a:gd name="connsiteY13" fmla="*/ 6555168 h 6858000"/>
              <a:gd name="connsiteX14" fmla="*/ 11221539 w 12192000"/>
              <a:gd name="connsiteY14" fmla="*/ 6555168 h 6858000"/>
              <a:gd name="connsiteX15" fmla="*/ 11221539 w 12192000"/>
              <a:gd name="connsiteY15" fmla="*/ 6500523 h 6858000"/>
              <a:gd name="connsiteX16" fmla="*/ 11311170 w 12192000"/>
              <a:gd name="connsiteY16" fmla="*/ 6500523 h 6858000"/>
              <a:gd name="connsiteX17" fmla="*/ 11311170 w 12192000"/>
              <a:gd name="connsiteY17" fmla="*/ 6462533 h 6858000"/>
              <a:gd name="connsiteX18" fmla="*/ 11221539 w 12192000"/>
              <a:gd name="connsiteY18" fmla="*/ 6462533 h 6858000"/>
              <a:gd name="connsiteX19" fmla="*/ 11221539 w 12192000"/>
              <a:gd name="connsiteY19" fmla="*/ 6410537 h 6858000"/>
              <a:gd name="connsiteX20" fmla="*/ 11324505 w 12192000"/>
              <a:gd name="connsiteY20" fmla="*/ 6410537 h 6858000"/>
              <a:gd name="connsiteX21" fmla="*/ 11324505 w 12192000"/>
              <a:gd name="connsiteY21" fmla="*/ 6368887 h 6858000"/>
              <a:gd name="connsiteX22" fmla="*/ 10820605 w 12192000"/>
              <a:gd name="connsiteY22" fmla="*/ 6368887 h 6858000"/>
              <a:gd name="connsiteX23" fmla="*/ 10820605 w 12192000"/>
              <a:gd name="connsiteY23" fmla="*/ 6599160 h 6858000"/>
              <a:gd name="connsiteX24" fmla="*/ 10865923 w 12192000"/>
              <a:gd name="connsiteY24" fmla="*/ 6599160 h 6858000"/>
              <a:gd name="connsiteX25" fmla="*/ 10865923 w 12192000"/>
              <a:gd name="connsiteY25" fmla="*/ 6436121 h 6858000"/>
              <a:gd name="connsiteX26" fmla="*/ 10932154 w 12192000"/>
              <a:gd name="connsiteY26" fmla="*/ 6601498 h 6858000"/>
              <a:gd name="connsiteX27" fmla="*/ 10972024 w 12192000"/>
              <a:gd name="connsiteY27" fmla="*/ 6601498 h 6858000"/>
              <a:gd name="connsiteX28" fmla="*/ 11039556 w 12192000"/>
              <a:gd name="connsiteY28" fmla="*/ 6436121 h 6858000"/>
              <a:gd name="connsiteX29" fmla="*/ 11039556 w 12192000"/>
              <a:gd name="connsiteY29" fmla="*/ 6599160 h 6858000"/>
              <a:gd name="connsiteX30" fmla="*/ 11100541 w 12192000"/>
              <a:gd name="connsiteY30" fmla="*/ 6599160 h 6858000"/>
              <a:gd name="connsiteX31" fmla="*/ 11100541 w 12192000"/>
              <a:gd name="connsiteY31" fmla="*/ 6368887 h 6858000"/>
              <a:gd name="connsiteX32" fmla="*/ 11021329 w 12192000"/>
              <a:gd name="connsiteY32" fmla="*/ 6368887 h 6858000"/>
              <a:gd name="connsiteX33" fmla="*/ 10961938 w 12192000"/>
              <a:gd name="connsiteY33" fmla="*/ 6516021 h 6858000"/>
              <a:gd name="connsiteX34" fmla="*/ 10903999 w 12192000"/>
              <a:gd name="connsiteY34" fmla="*/ 6368887 h 6858000"/>
              <a:gd name="connsiteX35" fmla="*/ 10610995 w 12192000"/>
              <a:gd name="connsiteY35" fmla="*/ 6368887 h 6858000"/>
              <a:gd name="connsiteX36" fmla="*/ 10610995 w 12192000"/>
              <a:gd name="connsiteY36" fmla="*/ 6599160 h 6858000"/>
              <a:gd name="connsiteX37" fmla="*/ 10778615 w 12192000"/>
              <a:gd name="connsiteY37" fmla="*/ 6599160 h 6858000"/>
              <a:gd name="connsiteX38" fmla="*/ 10778615 w 12192000"/>
              <a:gd name="connsiteY38" fmla="*/ 6555168 h 6858000"/>
              <a:gd name="connsiteX39" fmla="*/ 10672987 w 12192000"/>
              <a:gd name="connsiteY39" fmla="*/ 6555168 h 6858000"/>
              <a:gd name="connsiteX40" fmla="*/ 10672987 w 12192000"/>
              <a:gd name="connsiteY40" fmla="*/ 6500523 h 6858000"/>
              <a:gd name="connsiteX41" fmla="*/ 10762621 w 12192000"/>
              <a:gd name="connsiteY41" fmla="*/ 6500523 h 6858000"/>
              <a:gd name="connsiteX42" fmla="*/ 10762621 w 12192000"/>
              <a:gd name="connsiteY42" fmla="*/ 6462533 h 6858000"/>
              <a:gd name="connsiteX43" fmla="*/ 10672987 w 12192000"/>
              <a:gd name="connsiteY43" fmla="*/ 6462533 h 6858000"/>
              <a:gd name="connsiteX44" fmla="*/ 10672987 w 12192000"/>
              <a:gd name="connsiteY44" fmla="*/ 6410537 h 6858000"/>
              <a:gd name="connsiteX45" fmla="*/ 10775962 w 12192000"/>
              <a:gd name="connsiteY45" fmla="*/ 6410537 h 6858000"/>
              <a:gd name="connsiteX46" fmla="*/ 10775962 w 12192000"/>
              <a:gd name="connsiteY46" fmla="*/ 6368887 h 6858000"/>
              <a:gd name="connsiteX47" fmla="*/ 10487687 w 12192000"/>
              <a:gd name="connsiteY47" fmla="*/ 6368887 h 6858000"/>
              <a:gd name="connsiteX48" fmla="*/ 10487687 w 12192000"/>
              <a:gd name="connsiteY48" fmla="*/ 6599160 h 6858000"/>
              <a:gd name="connsiteX49" fmla="*/ 10552007 w 12192000"/>
              <a:gd name="connsiteY49" fmla="*/ 6599160 h 6858000"/>
              <a:gd name="connsiteX50" fmla="*/ 10552007 w 12192000"/>
              <a:gd name="connsiteY50" fmla="*/ 6368887 h 6858000"/>
              <a:gd name="connsiteX51" fmla="*/ 10367470 w 12192000"/>
              <a:gd name="connsiteY51" fmla="*/ 6364885 h 6858000"/>
              <a:gd name="connsiteX52" fmla="*/ 10300425 w 12192000"/>
              <a:gd name="connsiteY52" fmla="*/ 6382610 h 6858000"/>
              <a:gd name="connsiteX53" fmla="*/ 10274400 w 12192000"/>
              <a:gd name="connsiteY53" fmla="*/ 6434656 h 6858000"/>
              <a:gd name="connsiteX54" fmla="*/ 10292269 w 12192000"/>
              <a:gd name="connsiteY54" fmla="*/ 6478568 h 6858000"/>
              <a:gd name="connsiteX55" fmla="*/ 10351524 w 12192000"/>
              <a:gd name="connsiteY55" fmla="*/ 6510444 h 6858000"/>
              <a:gd name="connsiteX56" fmla="*/ 10383027 w 12192000"/>
              <a:gd name="connsiteY56" fmla="*/ 6526719 h 6858000"/>
              <a:gd name="connsiteX57" fmla="*/ 10389041 w 12192000"/>
              <a:gd name="connsiteY57" fmla="*/ 6540375 h 6858000"/>
              <a:gd name="connsiteX58" fmla="*/ 10347777 w 12192000"/>
              <a:gd name="connsiteY58" fmla="*/ 6562178 h 6858000"/>
              <a:gd name="connsiteX59" fmla="*/ 10279066 w 12192000"/>
              <a:gd name="connsiteY59" fmla="*/ 6549958 h 6858000"/>
              <a:gd name="connsiteX60" fmla="*/ 10279066 w 12192000"/>
              <a:gd name="connsiteY60" fmla="*/ 6595435 h 6858000"/>
              <a:gd name="connsiteX61" fmla="*/ 10350484 w 12192000"/>
              <a:gd name="connsiteY61" fmla="*/ 6603813 h 6858000"/>
              <a:gd name="connsiteX62" fmla="*/ 10418823 w 12192000"/>
              <a:gd name="connsiteY62" fmla="*/ 6587884 h 6858000"/>
              <a:gd name="connsiteX63" fmla="*/ 10451363 w 12192000"/>
              <a:gd name="connsiteY63" fmla="*/ 6530789 h 6858000"/>
              <a:gd name="connsiteX64" fmla="*/ 10434764 w 12192000"/>
              <a:gd name="connsiteY64" fmla="*/ 6488326 h 6858000"/>
              <a:gd name="connsiteX65" fmla="*/ 10378642 w 12192000"/>
              <a:gd name="connsiteY65" fmla="*/ 6455774 h 6858000"/>
              <a:gd name="connsiteX66" fmla="*/ 10342860 w 12192000"/>
              <a:gd name="connsiteY66" fmla="*/ 6438528 h 6858000"/>
              <a:gd name="connsiteX67" fmla="*/ 10335051 w 12192000"/>
              <a:gd name="connsiteY67" fmla="*/ 6425522 h 6858000"/>
              <a:gd name="connsiteX68" fmla="*/ 10373790 w 12192000"/>
              <a:gd name="connsiteY68" fmla="*/ 6404217 h 6858000"/>
              <a:gd name="connsiteX69" fmla="*/ 10433367 w 12192000"/>
              <a:gd name="connsiteY69" fmla="*/ 6417022 h 6858000"/>
              <a:gd name="connsiteX70" fmla="*/ 10433367 w 12192000"/>
              <a:gd name="connsiteY70" fmla="*/ 6373275 h 6858000"/>
              <a:gd name="connsiteX71" fmla="*/ 10367470 w 12192000"/>
              <a:gd name="connsiteY71" fmla="*/ 6364885 h 6858000"/>
              <a:gd name="connsiteX72" fmla="*/ 11702529 w 12192000"/>
              <a:gd name="connsiteY72" fmla="*/ 6364883 h 6858000"/>
              <a:gd name="connsiteX73" fmla="*/ 11635480 w 12192000"/>
              <a:gd name="connsiteY73" fmla="*/ 6382608 h 6858000"/>
              <a:gd name="connsiteX74" fmla="*/ 11609459 w 12192000"/>
              <a:gd name="connsiteY74" fmla="*/ 6434499 h 6858000"/>
              <a:gd name="connsiteX75" fmla="*/ 11627311 w 12192000"/>
              <a:gd name="connsiteY75" fmla="*/ 6478567 h 6858000"/>
              <a:gd name="connsiteX76" fmla="*/ 11686580 w 12192000"/>
              <a:gd name="connsiteY76" fmla="*/ 6510443 h 6858000"/>
              <a:gd name="connsiteX77" fmla="*/ 11718249 w 12192000"/>
              <a:gd name="connsiteY77" fmla="*/ 6526718 h 6858000"/>
              <a:gd name="connsiteX78" fmla="*/ 11724076 w 12192000"/>
              <a:gd name="connsiteY78" fmla="*/ 6540375 h 6858000"/>
              <a:gd name="connsiteX79" fmla="*/ 11682826 w 12192000"/>
              <a:gd name="connsiteY79" fmla="*/ 6562178 h 6858000"/>
              <a:gd name="connsiteX80" fmla="*/ 11614102 w 12192000"/>
              <a:gd name="connsiteY80" fmla="*/ 6549958 h 6858000"/>
              <a:gd name="connsiteX81" fmla="*/ 11614102 w 12192000"/>
              <a:gd name="connsiteY81" fmla="*/ 6595434 h 6858000"/>
              <a:gd name="connsiteX82" fmla="*/ 11685538 w 12192000"/>
              <a:gd name="connsiteY82" fmla="*/ 6603811 h 6858000"/>
              <a:gd name="connsiteX83" fmla="*/ 11754033 w 12192000"/>
              <a:gd name="connsiteY83" fmla="*/ 6587882 h 6858000"/>
              <a:gd name="connsiteX84" fmla="*/ 11786399 w 12192000"/>
              <a:gd name="connsiteY84" fmla="*/ 6530787 h 6858000"/>
              <a:gd name="connsiteX85" fmla="*/ 11769798 w 12192000"/>
              <a:gd name="connsiteY85" fmla="*/ 6488324 h 6858000"/>
              <a:gd name="connsiteX86" fmla="*/ 11713846 w 12192000"/>
              <a:gd name="connsiteY86" fmla="*/ 6455772 h 6858000"/>
              <a:gd name="connsiteX87" fmla="*/ 11677894 w 12192000"/>
              <a:gd name="connsiteY87" fmla="*/ 6438526 h 6858000"/>
              <a:gd name="connsiteX88" fmla="*/ 11670111 w 12192000"/>
              <a:gd name="connsiteY88" fmla="*/ 6425520 h 6858000"/>
              <a:gd name="connsiteX89" fmla="*/ 11708672 w 12192000"/>
              <a:gd name="connsiteY89" fmla="*/ 6404215 h 6858000"/>
              <a:gd name="connsiteX90" fmla="*/ 11768408 w 12192000"/>
              <a:gd name="connsiteY90" fmla="*/ 6417020 h 6858000"/>
              <a:gd name="connsiteX91" fmla="*/ 11768408 w 12192000"/>
              <a:gd name="connsiteY91" fmla="*/ 6373273 h 6858000"/>
              <a:gd name="connsiteX92" fmla="*/ 11762721 w 12192000"/>
              <a:gd name="connsiteY92" fmla="*/ 6372286 h 6858000"/>
              <a:gd name="connsiteX93" fmla="*/ 11702529 w 12192000"/>
              <a:gd name="connsiteY93" fmla="*/ 6364883 h 6858000"/>
              <a:gd name="connsiteX94" fmla="*/ 0 w 12192000"/>
              <a:gd name="connsiteY94" fmla="*/ 0 h 6858000"/>
              <a:gd name="connsiteX95" fmla="*/ 12192000 w 12192000"/>
              <a:gd name="connsiteY95" fmla="*/ 0 h 6858000"/>
              <a:gd name="connsiteX96" fmla="*/ 12192000 w 12192000"/>
              <a:gd name="connsiteY96" fmla="*/ 6858000 h 6858000"/>
              <a:gd name="connsiteX97" fmla="*/ 0 w 12192000"/>
              <a:gd name="connsiteY9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2000" h="6858000">
                <a:moveTo>
                  <a:pt x="11369497" y="6368887"/>
                </a:moveTo>
                <a:lnTo>
                  <a:pt x="11369497" y="6599160"/>
                </a:lnTo>
                <a:lnTo>
                  <a:pt x="11414821" y="6599160"/>
                </a:lnTo>
                <a:lnTo>
                  <a:pt x="11414821" y="6442936"/>
                </a:lnTo>
                <a:lnTo>
                  <a:pt x="11496009" y="6599160"/>
                </a:lnTo>
                <a:lnTo>
                  <a:pt x="11568440" y="6599160"/>
                </a:lnTo>
                <a:lnTo>
                  <a:pt x="11568440" y="6368887"/>
                </a:lnTo>
                <a:lnTo>
                  <a:pt x="11523134" y="6368887"/>
                </a:lnTo>
                <a:lnTo>
                  <a:pt x="11523134" y="6523037"/>
                </a:lnTo>
                <a:lnTo>
                  <a:pt x="11444045" y="6368887"/>
                </a:lnTo>
                <a:close/>
                <a:moveTo>
                  <a:pt x="11159541" y="6368887"/>
                </a:moveTo>
                <a:lnTo>
                  <a:pt x="11159541" y="6599160"/>
                </a:lnTo>
                <a:lnTo>
                  <a:pt x="11327175" y="6599160"/>
                </a:lnTo>
                <a:lnTo>
                  <a:pt x="11327175" y="6555168"/>
                </a:lnTo>
                <a:lnTo>
                  <a:pt x="11221539" y="6555168"/>
                </a:lnTo>
                <a:lnTo>
                  <a:pt x="11221539" y="6500523"/>
                </a:lnTo>
                <a:lnTo>
                  <a:pt x="11311170" y="6500523"/>
                </a:lnTo>
                <a:lnTo>
                  <a:pt x="11311170" y="6462533"/>
                </a:lnTo>
                <a:lnTo>
                  <a:pt x="11221539" y="6462533"/>
                </a:lnTo>
                <a:lnTo>
                  <a:pt x="11221539" y="6410537"/>
                </a:lnTo>
                <a:lnTo>
                  <a:pt x="11324505" y="6410537"/>
                </a:lnTo>
                <a:lnTo>
                  <a:pt x="11324505" y="6368887"/>
                </a:lnTo>
                <a:close/>
                <a:moveTo>
                  <a:pt x="10820605" y="6368887"/>
                </a:moveTo>
                <a:lnTo>
                  <a:pt x="10820605" y="6599160"/>
                </a:lnTo>
                <a:lnTo>
                  <a:pt x="10865923" y="6599160"/>
                </a:lnTo>
                <a:lnTo>
                  <a:pt x="10865923" y="6436121"/>
                </a:lnTo>
                <a:lnTo>
                  <a:pt x="10932154" y="6601498"/>
                </a:lnTo>
                <a:lnTo>
                  <a:pt x="10972024" y="6601498"/>
                </a:lnTo>
                <a:lnTo>
                  <a:pt x="11039556" y="6436121"/>
                </a:lnTo>
                <a:lnTo>
                  <a:pt x="11039556" y="6599160"/>
                </a:lnTo>
                <a:lnTo>
                  <a:pt x="11100541" y="6599160"/>
                </a:lnTo>
                <a:lnTo>
                  <a:pt x="11100541" y="6368887"/>
                </a:lnTo>
                <a:lnTo>
                  <a:pt x="11021329" y="6368887"/>
                </a:lnTo>
                <a:lnTo>
                  <a:pt x="10961938" y="6516021"/>
                </a:lnTo>
                <a:lnTo>
                  <a:pt x="10903999" y="6368887"/>
                </a:lnTo>
                <a:close/>
                <a:moveTo>
                  <a:pt x="10610995" y="6368887"/>
                </a:moveTo>
                <a:lnTo>
                  <a:pt x="10610995" y="6599160"/>
                </a:lnTo>
                <a:lnTo>
                  <a:pt x="10778615" y="6599160"/>
                </a:lnTo>
                <a:lnTo>
                  <a:pt x="10778615" y="6555168"/>
                </a:lnTo>
                <a:lnTo>
                  <a:pt x="10672987" y="6555168"/>
                </a:lnTo>
                <a:lnTo>
                  <a:pt x="10672987" y="6500523"/>
                </a:lnTo>
                <a:lnTo>
                  <a:pt x="10762621" y="6500523"/>
                </a:lnTo>
                <a:lnTo>
                  <a:pt x="10762621" y="6462533"/>
                </a:lnTo>
                <a:lnTo>
                  <a:pt x="10672987" y="6462533"/>
                </a:lnTo>
                <a:lnTo>
                  <a:pt x="10672987" y="6410537"/>
                </a:lnTo>
                <a:lnTo>
                  <a:pt x="10775962" y="6410537"/>
                </a:lnTo>
                <a:lnTo>
                  <a:pt x="10775962" y="6368887"/>
                </a:lnTo>
                <a:close/>
                <a:moveTo>
                  <a:pt x="10487687" y="6368887"/>
                </a:moveTo>
                <a:lnTo>
                  <a:pt x="10487687" y="6599160"/>
                </a:lnTo>
                <a:lnTo>
                  <a:pt x="10552007" y="6599160"/>
                </a:lnTo>
                <a:lnTo>
                  <a:pt x="10552007" y="6368887"/>
                </a:lnTo>
                <a:close/>
                <a:moveTo>
                  <a:pt x="10367470" y="6364885"/>
                </a:moveTo>
                <a:cubicBezTo>
                  <a:pt x="10339915" y="6364885"/>
                  <a:pt x="10317578" y="6370789"/>
                  <a:pt x="10300425" y="6382610"/>
                </a:cubicBezTo>
                <a:cubicBezTo>
                  <a:pt x="10283079" y="6394535"/>
                  <a:pt x="10274400" y="6411889"/>
                  <a:pt x="10274400" y="6434656"/>
                </a:cubicBezTo>
                <a:cubicBezTo>
                  <a:pt x="10274400" y="6452336"/>
                  <a:pt x="10280356" y="6466966"/>
                  <a:pt x="10292269" y="6478568"/>
                </a:cubicBezTo>
                <a:cubicBezTo>
                  <a:pt x="10301460" y="6487357"/>
                  <a:pt x="10321221" y="6497983"/>
                  <a:pt x="10351524" y="6510444"/>
                </a:cubicBezTo>
                <a:cubicBezTo>
                  <a:pt x="10368413" y="6517388"/>
                  <a:pt x="10378923" y="6522809"/>
                  <a:pt x="10383027" y="6526719"/>
                </a:cubicBezTo>
                <a:cubicBezTo>
                  <a:pt x="10387039" y="6530405"/>
                  <a:pt x="10389041" y="6534958"/>
                  <a:pt x="10389041" y="6540375"/>
                </a:cubicBezTo>
                <a:cubicBezTo>
                  <a:pt x="10389041" y="6554907"/>
                  <a:pt x="10375285" y="6562178"/>
                  <a:pt x="10347777" y="6562178"/>
                </a:cubicBezTo>
                <a:cubicBezTo>
                  <a:pt x="10327854" y="6562178"/>
                  <a:pt x="10304950" y="6558105"/>
                  <a:pt x="10279066" y="6549958"/>
                </a:cubicBezTo>
                <a:lnTo>
                  <a:pt x="10279066" y="6595435"/>
                </a:lnTo>
                <a:cubicBezTo>
                  <a:pt x="10303040" y="6601029"/>
                  <a:pt x="10326851" y="6603813"/>
                  <a:pt x="10350484" y="6603813"/>
                </a:cubicBezTo>
                <a:cubicBezTo>
                  <a:pt x="10378468" y="6603813"/>
                  <a:pt x="10401252" y="6598518"/>
                  <a:pt x="10418823" y="6587884"/>
                </a:cubicBezTo>
                <a:cubicBezTo>
                  <a:pt x="10440511" y="6574770"/>
                  <a:pt x="10451363" y="6555739"/>
                  <a:pt x="10451363" y="6530789"/>
                </a:cubicBezTo>
                <a:cubicBezTo>
                  <a:pt x="10451363" y="6513431"/>
                  <a:pt x="10445823" y="6499270"/>
                  <a:pt x="10434764" y="6488326"/>
                </a:cubicBezTo>
                <a:cubicBezTo>
                  <a:pt x="10425444" y="6479100"/>
                  <a:pt x="10406739" y="6468253"/>
                  <a:pt x="10378642" y="6455774"/>
                </a:cubicBezTo>
                <a:cubicBezTo>
                  <a:pt x="10359128" y="6446990"/>
                  <a:pt x="10347192" y="6441247"/>
                  <a:pt x="10342860" y="6438528"/>
                </a:cubicBezTo>
                <a:cubicBezTo>
                  <a:pt x="10337651" y="6435169"/>
                  <a:pt x="10335051" y="6430835"/>
                  <a:pt x="10335051" y="6425522"/>
                </a:cubicBezTo>
                <a:cubicBezTo>
                  <a:pt x="10335051" y="6411308"/>
                  <a:pt x="10347963" y="6404217"/>
                  <a:pt x="10373790" y="6404217"/>
                </a:cubicBezTo>
                <a:cubicBezTo>
                  <a:pt x="10392130" y="6404217"/>
                  <a:pt x="10411981" y="6408479"/>
                  <a:pt x="10433367" y="6417022"/>
                </a:cubicBezTo>
                <a:lnTo>
                  <a:pt x="10433367" y="6373275"/>
                </a:lnTo>
                <a:cubicBezTo>
                  <a:pt x="10404626" y="6367679"/>
                  <a:pt x="10382652" y="6364885"/>
                  <a:pt x="10367470" y="6364885"/>
                </a:cubicBezTo>
                <a:close/>
                <a:moveTo>
                  <a:pt x="11702529" y="6364883"/>
                </a:moveTo>
                <a:cubicBezTo>
                  <a:pt x="11674971" y="6364883"/>
                  <a:pt x="11652608" y="6370787"/>
                  <a:pt x="11635480" y="6382608"/>
                </a:cubicBezTo>
                <a:cubicBezTo>
                  <a:pt x="11618117" y="6394533"/>
                  <a:pt x="11609459" y="6411829"/>
                  <a:pt x="11609459" y="6434499"/>
                </a:cubicBezTo>
                <a:cubicBezTo>
                  <a:pt x="11609459" y="6452384"/>
                  <a:pt x="11615404" y="6467068"/>
                  <a:pt x="11627311" y="6478567"/>
                </a:cubicBezTo>
                <a:cubicBezTo>
                  <a:pt x="11636587" y="6487464"/>
                  <a:pt x="11656367" y="6498086"/>
                  <a:pt x="11686580" y="6510443"/>
                </a:cubicBezTo>
                <a:cubicBezTo>
                  <a:pt x="11703570" y="6517388"/>
                  <a:pt x="11714124" y="6522808"/>
                  <a:pt x="11718249" y="6526718"/>
                </a:cubicBezTo>
                <a:cubicBezTo>
                  <a:pt x="11722127" y="6530405"/>
                  <a:pt x="11724076" y="6534957"/>
                  <a:pt x="11724076" y="6540375"/>
                </a:cubicBezTo>
                <a:cubicBezTo>
                  <a:pt x="11724076" y="6554907"/>
                  <a:pt x="11710337" y="6562178"/>
                  <a:pt x="11682826" y="6562178"/>
                </a:cubicBezTo>
                <a:cubicBezTo>
                  <a:pt x="11662668" y="6562178"/>
                  <a:pt x="11639767" y="6558105"/>
                  <a:pt x="11614102" y="6549958"/>
                </a:cubicBezTo>
                <a:lnTo>
                  <a:pt x="11614102" y="6595434"/>
                </a:lnTo>
                <a:cubicBezTo>
                  <a:pt x="11638058" y="6601029"/>
                  <a:pt x="11661880" y="6603812"/>
                  <a:pt x="11685538" y="6603811"/>
                </a:cubicBezTo>
                <a:cubicBezTo>
                  <a:pt x="11713518" y="6603811"/>
                  <a:pt x="11736360" y="6598516"/>
                  <a:pt x="11754033" y="6587882"/>
                </a:cubicBezTo>
                <a:cubicBezTo>
                  <a:pt x="11775611" y="6574768"/>
                  <a:pt x="11786399" y="6555737"/>
                  <a:pt x="11786399" y="6530787"/>
                </a:cubicBezTo>
                <a:cubicBezTo>
                  <a:pt x="11786399" y="6513429"/>
                  <a:pt x="11780873" y="6499268"/>
                  <a:pt x="11769798" y="6488324"/>
                </a:cubicBezTo>
                <a:cubicBezTo>
                  <a:pt x="11760396" y="6479098"/>
                  <a:pt x="11741730" y="6468251"/>
                  <a:pt x="11713846" y="6455772"/>
                </a:cubicBezTo>
                <a:cubicBezTo>
                  <a:pt x="11694005" y="6446886"/>
                  <a:pt x="11682021" y="6441141"/>
                  <a:pt x="11677894" y="6438526"/>
                </a:cubicBezTo>
                <a:cubicBezTo>
                  <a:pt x="11672698" y="6435167"/>
                  <a:pt x="11670111" y="6430833"/>
                  <a:pt x="11670111" y="6425520"/>
                </a:cubicBezTo>
                <a:cubicBezTo>
                  <a:pt x="11670111" y="6411306"/>
                  <a:pt x="11682944" y="6404215"/>
                  <a:pt x="11708672" y="6404215"/>
                </a:cubicBezTo>
                <a:cubicBezTo>
                  <a:pt x="11727111" y="6404215"/>
                  <a:pt x="11747019" y="6408477"/>
                  <a:pt x="11768408" y="6417020"/>
                </a:cubicBezTo>
                <a:lnTo>
                  <a:pt x="11768408" y="6373273"/>
                </a:lnTo>
                <a:lnTo>
                  <a:pt x="11762721" y="6372286"/>
                </a:lnTo>
                <a:cubicBezTo>
                  <a:pt x="11738098" y="6367343"/>
                  <a:pt x="11718022" y="6364883"/>
                  <a:pt x="11702529" y="6364883"/>
                </a:cubicBezTo>
                <a:close/>
                <a:moveTo>
                  <a:pt x="0" y="0"/>
                </a:moveTo>
                <a:lnTo>
                  <a:pt x="12192000" y="0"/>
                </a:lnTo>
                <a:lnTo>
                  <a:pt x="12192000" y="6858000"/>
                </a:lnTo>
                <a:lnTo>
                  <a:pt x="0" y="6858000"/>
                </a:lnTo>
                <a:close/>
              </a:path>
            </a:pathLst>
          </a:custGeom>
          <a:solidFill>
            <a:srgbClr val="66667E"/>
          </a:solidFill>
        </p:spPr>
        <p:txBody>
          <a:bodyPr wrap="square" lIns="144000" tIns="108000" rIns="144000" bIns="108000">
            <a:noAutofit/>
          </a:bodyPr>
          <a:lstStyle>
            <a:lvl1pPr>
              <a:defRPr>
                <a:sym typeface="Wingdings" panose="05000000000000000000" pitchFamily="2" charset="2"/>
              </a:defRPr>
            </a:lvl1pPr>
          </a:lstStyle>
          <a:p>
            <a:r>
              <a:rPr lang="en-US"/>
              <a:t>Insert x picture and blur strongly using the panel “Effects“ </a:t>
            </a:r>
            <a:br>
              <a:rPr lang="en-US"/>
            </a:br>
            <a:r>
              <a:rPr lang="en-US"/>
              <a:t> “Artistic Effects”  “Blur” function with maximum expression</a:t>
            </a:r>
          </a:p>
        </p:txBody>
      </p:sp>
      <p:sp>
        <p:nvSpPr>
          <p:cNvPr id="7" name="X picture">
            <a:extLst>
              <a:ext uri="{FF2B5EF4-FFF2-40B4-BE49-F238E27FC236}">
                <a16:creationId xmlns:a16="http://schemas.microsoft.com/office/drawing/2014/main" id="{32EF6E99-BC78-448E-A300-CAC98B2B48E7}"/>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the </a:t>
            </a:r>
            <a:br>
              <a:rPr lang="en-US" noProof="0"/>
            </a:br>
            <a:r>
              <a:rPr lang="en-US" noProof="0"/>
              <a:t>same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C7F0FBC3-F14A-0DD0-A69D-8F7171F24717}"/>
              </a:ext>
            </a:extLst>
          </p:cNvPr>
          <p:cNvSpPr>
            <a:spLocks noGrp="1"/>
          </p:cNvSpPr>
          <p:nvPr>
            <p:ph type="title" hasCustomPrompt="1"/>
          </p:nvPr>
        </p:nvSpPr>
        <p:spPr bwMode="black">
          <a:xfrm>
            <a:off x="410400" y="1414463"/>
            <a:ext cx="7978226"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6" name="Subhead" descr="Subheadline of the presentation">
            <a:extLst>
              <a:ext uri="{FF2B5EF4-FFF2-40B4-BE49-F238E27FC236}">
                <a16:creationId xmlns:a16="http://schemas.microsoft.com/office/drawing/2014/main" id="{C86CB9BC-9420-5864-CBE4-31D1623E4834}"/>
              </a:ext>
            </a:extLst>
          </p:cNvPr>
          <p:cNvSpPr>
            <a:spLocks noGrp="1"/>
          </p:cNvSpPr>
          <p:nvPr>
            <p:ph type="subTitle" idx="1" hasCustomPrompt="1"/>
          </p:nvPr>
        </p:nvSpPr>
        <p:spPr bwMode="black">
          <a:xfrm>
            <a:off x="411163" y="4184453"/>
            <a:ext cx="7978226"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Tree>
    <p:extLst>
      <p:ext uri="{BB962C8B-B14F-4D97-AF65-F5344CB8AC3E}">
        <p14:creationId xmlns:p14="http://schemas.microsoft.com/office/powerpoint/2010/main" val="48298431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Deep Blue 40pt (X one image with blur background)">
    <p:bg>
      <p:bgRef idx="1001">
        <a:schemeClr val="bg2"/>
      </p:bgRef>
    </p:bg>
    <p:spTree>
      <p:nvGrpSpPr>
        <p:cNvPr id="1" name=""/>
        <p:cNvGrpSpPr/>
        <p:nvPr/>
      </p:nvGrpSpPr>
      <p:grpSpPr>
        <a:xfrm>
          <a:off x="0" y="0"/>
          <a:ext cx="0" cy="0"/>
          <a:chOff x="0" y="0"/>
          <a:chExt cx="0" cy="0"/>
        </a:xfrm>
      </p:grpSpPr>
      <p:sp>
        <p:nvSpPr>
          <p:cNvPr id="12" name="Blur background picture">
            <a:extLst>
              <a:ext uri="{FF2B5EF4-FFF2-40B4-BE49-F238E27FC236}">
                <a16:creationId xmlns:a16="http://schemas.microsoft.com/office/drawing/2014/main" id="{EB910D38-0BEA-44CA-A43C-8C6D47DE7A4B}"/>
              </a:ext>
            </a:extLst>
          </p:cNvPr>
          <p:cNvSpPr>
            <a:spLocks noGrp="1"/>
          </p:cNvSpPr>
          <p:nvPr>
            <p:ph type="pic" sz="quarter" idx="14" hasCustomPrompt="1"/>
          </p:nvPr>
        </p:nvSpPr>
        <p:spPr bwMode="black">
          <a:xfrm>
            <a:off x="0" y="0"/>
            <a:ext cx="12192000" cy="6858000"/>
          </a:xfrm>
          <a:custGeom>
            <a:avLst/>
            <a:gdLst>
              <a:gd name="connsiteX0" fmla="*/ 11369497 w 12192000"/>
              <a:gd name="connsiteY0" fmla="*/ 6368887 h 6858000"/>
              <a:gd name="connsiteX1" fmla="*/ 11369497 w 12192000"/>
              <a:gd name="connsiteY1" fmla="*/ 6599160 h 6858000"/>
              <a:gd name="connsiteX2" fmla="*/ 11414821 w 12192000"/>
              <a:gd name="connsiteY2" fmla="*/ 6599160 h 6858000"/>
              <a:gd name="connsiteX3" fmla="*/ 11414821 w 12192000"/>
              <a:gd name="connsiteY3" fmla="*/ 6442936 h 6858000"/>
              <a:gd name="connsiteX4" fmla="*/ 11496009 w 12192000"/>
              <a:gd name="connsiteY4" fmla="*/ 6599160 h 6858000"/>
              <a:gd name="connsiteX5" fmla="*/ 11568440 w 12192000"/>
              <a:gd name="connsiteY5" fmla="*/ 6599160 h 6858000"/>
              <a:gd name="connsiteX6" fmla="*/ 11568440 w 12192000"/>
              <a:gd name="connsiteY6" fmla="*/ 6368887 h 6858000"/>
              <a:gd name="connsiteX7" fmla="*/ 11523134 w 12192000"/>
              <a:gd name="connsiteY7" fmla="*/ 6368887 h 6858000"/>
              <a:gd name="connsiteX8" fmla="*/ 11523134 w 12192000"/>
              <a:gd name="connsiteY8" fmla="*/ 6523037 h 6858000"/>
              <a:gd name="connsiteX9" fmla="*/ 11444045 w 12192000"/>
              <a:gd name="connsiteY9" fmla="*/ 6368887 h 6858000"/>
              <a:gd name="connsiteX10" fmla="*/ 11159541 w 12192000"/>
              <a:gd name="connsiteY10" fmla="*/ 6368887 h 6858000"/>
              <a:gd name="connsiteX11" fmla="*/ 11159541 w 12192000"/>
              <a:gd name="connsiteY11" fmla="*/ 6599160 h 6858000"/>
              <a:gd name="connsiteX12" fmla="*/ 11327175 w 12192000"/>
              <a:gd name="connsiteY12" fmla="*/ 6599160 h 6858000"/>
              <a:gd name="connsiteX13" fmla="*/ 11327175 w 12192000"/>
              <a:gd name="connsiteY13" fmla="*/ 6555168 h 6858000"/>
              <a:gd name="connsiteX14" fmla="*/ 11221539 w 12192000"/>
              <a:gd name="connsiteY14" fmla="*/ 6555168 h 6858000"/>
              <a:gd name="connsiteX15" fmla="*/ 11221539 w 12192000"/>
              <a:gd name="connsiteY15" fmla="*/ 6500523 h 6858000"/>
              <a:gd name="connsiteX16" fmla="*/ 11311170 w 12192000"/>
              <a:gd name="connsiteY16" fmla="*/ 6500523 h 6858000"/>
              <a:gd name="connsiteX17" fmla="*/ 11311170 w 12192000"/>
              <a:gd name="connsiteY17" fmla="*/ 6462533 h 6858000"/>
              <a:gd name="connsiteX18" fmla="*/ 11221539 w 12192000"/>
              <a:gd name="connsiteY18" fmla="*/ 6462533 h 6858000"/>
              <a:gd name="connsiteX19" fmla="*/ 11221539 w 12192000"/>
              <a:gd name="connsiteY19" fmla="*/ 6410537 h 6858000"/>
              <a:gd name="connsiteX20" fmla="*/ 11324505 w 12192000"/>
              <a:gd name="connsiteY20" fmla="*/ 6410537 h 6858000"/>
              <a:gd name="connsiteX21" fmla="*/ 11324505 w 12192000"/>
              <a:gd name="connsiteY21" fmla="*/ 6368887 h 6858000"/>
              <a:gd name="connsiteX22" fmla="*/ 10820605 w 12192000"/>
              <a:gd name="connsiteY22" fmla="*/ 6368887 h 6858000"/>
              <a:gd name="connsiteX23" fmla="*/ 10820605 w 12192000"/>
              <a:gd name="connsiteY23" fmla="*/ 6599160 h 6858000"/>
              <a:gd name="connsiteX24" fmla="*/ 10865923 w 12192000"/>
              <a:gd name="connsiteY24" fmla="*/ 6599160 h 6858000"/>
              <a:gd name="connsiteX25" fmla="*/ 10865923 w 12192000"/>
              <a:gd name="connsiteY25" fmla="*/ 6436121 h 6858000"/>
              <a:gd name="connsiteX26" fmla="*/ 10932154 w 12192000"/>
              <a:gd name="connsiteY26" fmla="*/ 6601498 h 6858000"/>
              <a:gd name="connsiteX27" fmla="*/ 10972024 w 12192000"/>
              <a:gd name="connsiteY27" fmla="*/ 6601498 h 6858000"/>
              <a:gd name="connsiteX28" fmla="*/ 11039556 w 12192000"/>
              <a:gd name="connsiteY28" fmla="*/ 6436121 h 6858000"/>
              <a:gd name="connsiteX29" fmla="*/ 11039556 w 12192000"/>
              <a:gd name="connsiteY29" fmla="*/ 6599160 h 6858000"/>
              <a:gd name="connsiteX30" fmla="*/ 11100541 w 12192000"/>
              <a:gd name="connsiteY30" fmla="*/ 6599160 h 6858000"/>
              <a:gd name="connsiteX31" fmla="*/ 11100541 w 12192000"/>
              <a:gd name="connsiteY31" fmla="*/ 6368887 h 6858000"/>
              <a:gd name="connsiteX32" fmla="*/ 11021329 w 12192000"/>
              <a:gd name="connsiteY32" fmla="*/ 6368887 h 6858000"/>
              <a:gd name="connsiteX33" fmla="*/ 10961938 w 12192000"/>
              <a:gd name="connsiteY33" fmla="*/ 6516021 h 6858000"/>
              <a:gd name="connsiteX34" fmla="*/ 10903999 w 12192000"/>
              <a:gd name="connsiteY34" fmla="*/ 6368887 h 6858000"/>
              <a:gd name="connsiteX35" fmla="*/ 10610995 w 12192000"/>
              <a:gd name="connsiteY35" fmla="*/ 6368887 h 6858000"/>
              <a:gd name="connsiteX36" fmla="*/ 10610995 w 12192000"/>
              <a:gd name="connsiteY36" fmla="*/ 6599160 h 6858000"/>
              <a:gd name="connsiteX37" fmla="*/ 10778615 w 12192000"/>
              <a:gd name="connsiteY37" fmla="*/ 6599160 h 6858000"/>
              <a:gd name="connsiteX38" fmla="*/ 10778615 w 12192000"/>
              <a:gd name="connsiteY38" fmla="*/ 6555168 h 6858000"/>
              <a:gd name="connsiteX39" fmla="*/ 10672987 w 12192000"/>
              <a:gd name="connsiteY39" fmla="*/ 6555168 h 6858000"/>
              <a:gd name="connsiteX40" fmla="*/ 10672987 w 12192000"/>
              <a:gd name="connsiteY40" fmla="*/ 6500523 h 6858000"/>
              <a:gd name="connsiteX41" fmla="*/ 10762621 w 12192000"/>
              <a:gd name="connsiteY41" fmla="*/ 6500523 h 6858000"/>
              <a:gd name="connsiteX42" fmla="*/ 10762621 w 12192000"/>
              <a:gd name="connsiteY42" fmla="*/ 6462533 h 6858000"/>
              <a:gd name="connsiteX43" fmla="*/ 10672987 w 12192000"/>
              <a:gd name="connsiteY43" fmla="*/ 6462533 h 6858000"/>
              <a:gd name="connsiteX44" fmla="*/ 10672987 w 12192000"/>
              <a:gd name="connsiteY44" fmla="*/ 6410537 h 6858000"/>
              <a:gd name="connsiteX45" fmla="*/ 10775962 w 12192000"/>
              <a:gd name="connsiteY45" fmla="*/ 6410537 h 6858000"/>
              <a:gd name="connsiteX46" fmla="*/ 10775962 w 12192000"/>
              <a:gd name="connsiteY46" fmla="*/ 6368887 h 6858000"/>
              <a:gd name="connsiteX47" fmla="*/ 10487687 w 12192000"/>
              <a:gd name="connsiteY47" fmla="*/ 6368887 h 6858000"/>
              <a:gd name="connsiteX48" fmla="*/ 10487687 w 12192000"/>
              <a:gd name="connsiteY48" fmla="*/ 6599160 h 6858000"/>
              <a:gd name="connsiteX49" fmla="*/ 10552007 w 12192000"/>
              <a:gd name="connsiteY49" fmla="*/ 6599160 h 6858000"/>
              <a:gd name="connsiteX50" fmla="*/ 10552007 w 12192000"/>
              <a:gd name="connsiteY50" fmla="*/ 6368887 h 6858000"/>
              <a:gd name="connsiteX51" fmla="*/ 10367470 w 12192000"/>
              <a:gd name="connsiteY51" fmla="*/ 6364885 h 6858000"/>
              <a:gd name="connsiteX52" fmla="*/ 10300425 w 12192000"/>
              <a:gd name="connsiteY52" fmla="*/ 6382610 h 6858000"/>
              <a:gd name="connsiteX53" fmla="*/ 10274400 w 12192000"/>
              <a:gd name="connsiteY53" fmla="*/ 6434656 h 6858000"/>
              <a:gd name="connsiteX54" fmla="*/ 10292269 w 12192000"/>
              <a:gd name="connsiteY54" fmla="*/ 6478568 h 6858000"/>
              <a:gd name="connsiteX55" fmla="*/ 10351524 w 12192000"/>
              <a:gd name="connsiteY55" fmla="*/ 6510444 h 6858000"/>
              <a:gd name="connsiteX56" fmla="*/ 10383027 w 12192000"/>
              <a:gd name="connsiteY56" fmla="*/ 6526719 h 6858000"/>
              <a:gd name="connsiteX57" fmla="*/ 10389041 w 12192000"/>
              <a:gd name="connsiteY57" fmla="*/ 6540375 h 6858000"/>
              <a:gd name="connsiteX58" fmla="*/ 10347777 w 12192000"/>
              <a:gd name="connsiteY58" fmla="*/ 6562178 h 6858000"/>
              <a:gd name="connsiteX59" fmla="*/ 10279066 w 12192000"/>
              <a:gd name="connsiteY59" fmla="*/ 6549958 h 6858000"/>
              <a:gd name="connsiteX60" fmla="*/ 10279066 w 12192000"/>
              <a:gd name="connsiteY60" fmla="*/ 6595435 h 6858000"/>
              <a:gd name="connsiteX61" fmla="*/ 10350484 w 12192000"/>
              <a:gd name="connsiteY61" fmla="*/ 6603813 h 6858000"/>
              <a:gd name="connsiteX62" fmla="*/ 10418823 w 12192000"/>
              <a:gd name="connsiteY62" fmla="*/ 6587884 h 6858000"/>
              <a:gd name="connsiteX63" fmla="*/ 10451363 w 12192000"/>
              <a:gd name="connsiteY63" fmla="*/ 6530789 h 6858000"/>
              <a:gd name="connsiteX64" fmla="*/ 10434764 w 12192000"/>
              <a:gd name="connsiteY64" fmla="*/ 6488326 h 6858000"/>
              <a:gd name="connsiteX65" fmla="*/ 10378642 w 12192000"/>
              <a:gd name="connsiteY65" fmla="*/ 6455774 h 6858000"/>
              <a:gd name="connsiteX66" fmla="*/ 10342860 w 12192000"/>
              <a:gd name="connsiteY66" fmla="*/ 6438528 h 6858000"/>
              <a:gd name="connsiteX67" fmla="*/ 10335051 w 12192000"/>
              <a:gd name="connsiteY67" fmla="*/ 6425522 h 6858000"/>
              <a:gd name="connsiteX68" fmla="*/ 10373790 w 12192000"/>
              <a:gd name="connsiteY68" fmla="*/ 6404217 h 6858000"/>
              <a:gd name="connsiteX69" fmla="*/ 10433367 w 12192000"/>
              <a:gd name="connsiteY69" fmla="*/ 6417022 h 6858000"/>
              <a:gd name="connsiteX70" fmla="*/ 10433367 w 12192000"/>
              <a:gd name="connsiteY70" fmla="*/ 6373275 h 6858000"/>
              <a:gd name="connsiteX71" fmla="*/ 10367470 w 12192000"/>
              <a:gd name="connsiteY71" fmla="*/ 6364885 h 6858000"/>
              <a:gd name="connsiteX72" fmla="*/ 11702529 w 12192000"/>
              <a:gd name="connsiteY72" fmla="*/ 6364883 h 6858000"/>
              <a:gd name="connsiteX73" fmla="*/ 11635480 w 12192000"/>
              <a:gd name="connsiteY73" fmla="*/ 6382608 h 6858000"/>
              <a:gd name="connsiteX74" fmla="*/ 11609459 w 12192000"/>
              <a:gd name="connsiteY74" fmla="*/ 6434499 h 6858000"/>
              <a:gd name="connsiteX75" fmla="*/ 11627311 w 12192000"/>
              <a:gd name="connsiteY75" fmla="*/ 6478567 h 6858000"/>
              <a:gd name="connsiteX76" fmla="*/ 11686580 w 12192000"/>
              <a:gd name="connsiteY76" fmla="*/ 6510443 h 6858000"/>
              <a:gd name="connsiteX77" fmla="*/ 11718249 w 12192000"/>
              <a:gd name="connsiteY77" fmla="*/ 6526718 h 6858000"/>
              <a:gd name="connsiteX78" fmla="*/ 11724076 w 12192000"/>
              <a:gd name="connsiteY78" fmla="*/ 6540375 h 6858000"/>
              <a:gd name="connsiteX79" fmla="*/ 11682826 w 12192000"/>
              <a:gd name="connsiteY79" fmla="*/ 6562178 h 6858000"/>
              <a:gd name="connsiteX80" fmla="*/ 11614102 w 12192000"/>
              <a:gd name="connsiteY80" fmla="*/ 6549958 h 6858000"/>
              <a:gd name="connsiteX81" fmla="*/ 11614102 w 12192000"/>
              <a:gd name="connsiteY81" fmla="*/ 6595434 h 6858000"/>
              <a:gd name="connsiteX82" fmla="*/ 11685538 w 12192000"/>
              <a:gd name="connsiteY82" fmla="*/ 6603811 h 6858000"/>
              <a:gd name="connsiteX83" fmla="*/ 11754033 w 12192000"/>
              <a:gd name="connsiteY83" fmla="*/ 6587882 h 6858000"/>
              <a:gd name="connsiteX84" fmla="*/ 11786399 w 12192000"/>
              <a:gd name="connsiteY84" fmla="*/ 6530787 h 6858000"/>
              <a:gd name="connsiteX85" fmla="*/ 11769798 w 12192000"/>
              <a:gd name="connsiteY85" fmla="*/ 6488324 h 6858000"/>
              <a:gd name="connsiteX86" fmla="*/ 11713846 w 12192000"/>
              <a:gd name="connsiteY86" fmla="*/ 6455772 h 6858000"/>
              <a:gd name="connsiteX87" fmla="*/ 11677894 w 12192000"/>
              <a:gd name="connsiteY87" fmla="*/ 6438526 h 6858000"/>
              <a:gd name="connsiteX88" fmla="*/ 11670111 w 12192000"/>
              <a:gd name="connsiteY88" fmla="*/ 6425520 h 6858000"/>
              <a:gd name="connsiteX89" fmla="*/ 11708672 w 12192000"/>
              <a:gd name="connsiteY89" fmla="*/ 6404215 h 6858000"/>
              <a:gd name="connsiteX90" fmla="*/ 11768408 w 12192000"/>
              <a:gd name="connsiteY90" fmla="*/ 6417020 h 6858000"/>
              <a:gd name="connsiteX91" fmla="*/ 11768408 w 12192000"/>
              <a:gd name="connsiteY91" fmla="*/ 6373273 h 6858000"/>
              <a:gd name="connsiteX92" fmla="*/ 11762721 w 12192000"/>
              <a:gd name="connsiteY92" fmla="*/ 6372286 h 6858000"/>
              <a:gd name="connsiteX93" fmla="*/ 11702529 w 12192000"/>
              <a:gd name="connsiteY93" fmla="*/ 6364883 h 6858000"/>
              <a:gd name="connsiteX94" fmla="*/ 0 w 12192000"/>
              <a:gd name="connsiteY94" fmla="*/ 0 h 6858000"/>
              <a:gd name="connsiteX95" fmla="*/ 12192000 w 12192000"/>
              <a:gd name="connsiteY95" fmla="*/ 0 h 6858000"/>
              <a:gd name="connsiteX96" fmla="*/ 12192000 w 12192000"/>
              <a:gd name="connsiteY96" fmla="*/ 6858000 h 6858000"/>
              <a:gd name="connsiteX97" fmla="*/ 0 w 12192000"/>
              <a:gd name="connsiteY9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2000" h="6858000">
                <a:moveTo>
                  <a:pt x="11369497" y="6368887"/>
                </a:moveTo>
                <a:lnTo>
                  <a:pt x="11369497" y="6599160"/>
                </a:lnTo>
                <a:lnTo>
                  <a:pt x="11414821" y="6599160"/>
                </a:lnTo>
                <a:lnTo>
                  <a:pt x="11414821" y="6442936"/>
                </a:lnTo>
                <a:lnTo>
                  <a:pt x="11496009" y="6599160"/>
                </a:lnTo>
                <a:lnTo>
                  <a:pt x="11568440" y="6599160"/>
                </a:lnTo>
                <a:lnTo>
                  <a:pt x="11568440" y="6368887"/>
                </a:lnTo>
                <a:lnTo>
                  <a:pt x="11523134" y="6368887"/>
                </a:lnTo>
                <a:lnTo>
                  <a:pt x="11523134" y="6523037"/>
                </a:lnTo>
                <a:lnTo>
                  <a:pt x="11444045" y="6368887"/>
                </a:lnTo>
                <a:close/>
                <a:moveTo>
                  <a:pt x="11159541" y="6368887"/>
                </a:moveTo>
                <a:lnTo>
                  <a:pt x="11159541" y="6599160"/>
                </a:lnTo>
                <a:lnTo>
                  <a:pt x="11327175" y="6599160"/>
                </a:lnTo>
                <a:lnTo>
                  <a:pt x="11327175" y="6555168"/>
                </a:lnTo>
                <a:lnTo>
                  <a:pt x="11221539" y="6555168"/>
                </a:lnTo>
                <a:lnTo>
                  <a:pt x="11221539" y="6500523"/>
                </a:lnTo>
                <a:lnTo>
                  <a:pt x="11311170" y="6500523"/>
                </a:lnTo>
                <a:lnTo>
                  <a:pt x="11311170" y="6462533"/>
                </a:lnTo>
                <a:lnTo>
                  <a:pt x="11221539" y="6462533"/>
                </a:lnTo>
                <a:lnTo>
                  <a:pt x="11221539" y="6410537"/>
                </a:lnTo>
                <a:lnTo>
                  <a:pt x="11324505" y="6410537"/>
                </a:lnTo>
                <a:lnTo>
                  <a:pt x="11324505" y="6368887"/>
                </a:lnTo>
                <a:close/>
                <a:moveTo>
                  <a:pt x="10820605" y="6368887"/>
                </a:moveTo>
                <a:lnTo>
                  <a:pt x="10820605" y="6599160"/>
                </a:lnTo>
                <a:lnTo>
                  <a:pt x="10865923" y="6599160"/>
                </a:lnTo>
                <a:lnTo>
                  <a:pt x="10865923" y="6436121"/>
                </a:lnTo>
                <a:lnTo>
                  <a:pt x="10932154" y="6601498"/>
                </a:lnTo>
                <a:lnTo>
                  <a:pt x="10972024" y="6601498"/>
                </a:lnTo>
                <a:lnTo>
                  <a:pt x="11039556" y="6436121"/>
                </a:lnTo>
                <a:lnTo>
                  <a:pt x="11039556" y="6599160"/>
                </a:lnTo>
                <a:lnTo>
                  <a:pt x="11100541" y="6599160"/>
                </a:lnTo>
                <a:lnTo>
                  <a:pt x="11100541" y="6368887"/>
                </a:lnTo>
                <a:lnTo>
                  <a:pt x="11021329" y="6368887"/>
                </a:lnTo>
                <a:lnTo>
                  <a:pt x="10961938" y="6516021"/>
                </a:lnTo>
                <a:lnTo>
                  <a:pt x="10903999" y="6368887"/>
                </a:lnTo>
                <a:close/>
                <a:moveTo>
                  <a:pt x="10610995" y="6368887"/>
                </a:moveTo>
                <a:lnTo>
                  <a:pt x="10610995" y="6599160"/>
                </a:lnTo>
                <a:lnTo>
                  <a:pt x="10778615" y="6599160"/>
                </a:lnTo>
                <a:lnTo>
                  <a:pt x="10778615" y="6555168"/>
                </a:lnTo>
                <a:lnTo>
                  <a:pt x="10672987" y="6555168"/>
                </a:lnTo>
                <a:lnTo>
                  <a:pt x="10672987" y="6500523"/>
                </a:lnTo>
                <a:lnTo>
                  <a:pt x="10762621" y="6500523"/>
                </a:lnTo>
                <a:lnTo>
                  <a:pt x="10762621" y="6462533"/>
                </a:lnTo>
                <a:lnTo>
                  <a:pt x="10672987" y="6462533"/>
                </a:lnTo>
                <a:lnTo>
                  <a:pt x="10672987" y="6410537"/>
                </a:lnTo>
                <a:lnTo>
                  <a:pt x="10775962" y="6410537"/>
                </a:lnTo>
                <a:lnTo>
                  <a:pt x="10775962" y="6368887"/>
                </a:lnTo>
                <a:close/>
                <a:moveTo>
                  <a:pt x="10487687" y="6368887"/>
                </a:moveTo>
                <a:lnTo>
                  <a:pt x="10487687" y="6599160"/>
                </a:lnTo>
                <a:lnTo>
                  <a:pt x="10552007" y="6599160"/>
                </a:lnTo>
                <a:lnTo>
                  <a:pt x="10552007" y="6368887"/>
                </a:lnTo>
                <a:close/>
                <a:moveTo>
                  <a:pt x="10367470" y="6364885"/>
                </a:moveTo>
                <a:cubicBezTo>
                  <a:pt x="10339915" y="6364885"/>
                  <a:pt x="10317578" y="6370789"/>
                  <a:pt x="10300425" y="6382610"/>
                </a:cubicBezTo>
                <a:cubicBezTo>
                  <a:pt x="10283079" y="6394535"/>
                  <a:pt x="10274400" y="6411889"/>
                  <a:pt x="10274400" y="6434656"/>
                </a:cubicBezTo>
                <a:cubicBezTo>
                  <a:pt x="10274400" y="6452336"/>
                  <a:pt x="10280356" y="6466966"/>
                  <a:pt x="10292269" y="6478568"/>
                </a:cubicBezTo>
                <a:cubicBezTo>
                  <a:pt x="10301460" y="6487357"/>
                  <a:pt x="10321221" y="6497983"/>
                  <a:pt x="10351524" y="6510444"/>
                </a:cubicBezTo>
                <a:cubicBezTo>
                  <a:pt x="10368413" y="6517388"/>
                  <a:pt x="10378923" y="6522809"/>
                  <a:pt x="10383027" y="6526719"/>
                </a:cubicBezTo>
                <a:cubicBezTo>
                  <a:pt x="10387039" y="6530405"/>
                  <a:pt x="10389041" y="6534958"/>
                  <a:pt x="10389041" y="6540375"/>
                </a:cubicBezTo>
                <a:cubicBezTo>
                  <a:pt x="10389041" y="6554907"/>
                  <a:pt x="10375285" y="6562178"/>
                  <a:pt x="10347777" y="6562178"/>
                </a:cubicBezTo>
                <a:cubicBezTo>
                  <a:pt x="10327854" y="6562178"/>
                  <a:pt x="10304950" y="6558105"/>
                  <a:pt x="10279066" y="6549958"/>
                </a:cubicBezTo>
                <a:lnTo>
                  <a:pt x="10279066" y="6595435"/>
                </a:lnTo>
                <a:cubicBezTo>
                  <a:pt x="10303040" y="6601029"/>
                  <a:pt x="10326851" y="6603813"/>
                  <a:pt x="10350484" y="6603813"/>
                </a:cubicBezTo>
                <a:cubicBezTo>
                  <a:pt x="10378468" y="6603813"/>
                  <a:pt x="10401252" y="6598518"/>
                  <a:pt x="10418823" y="6587884"/>
                </a:cubicBezTo>
                <a:cubicBezTo>
                  <a:pt x="10440511" y="6574770"/>
                  <a:pt x="10451363" y="6555739"/>
                  <a:pt x="10451363" y="6530789"/>
                </a:cubicBezTo>
                <a:cubicBezTo>
                  <a:pt x="10451363" y="6513431"/>
                  <a:pt x="10445823" y="6499270"/>
                  <a:pt x="10434764" y="6488326"/>
                </a:cubicBezTo>
                <a:cubicBezTo>
                  <a:pt x="10425444" y="6479100"/>
                  <a:pt x="10406739" y="6468253"/>
                  <a:pt x="10378642" y="6455774"/>
                </a:cubicBezTo>
                <a:cubicBezTo>
                  <a:pt x="10359128" y="6446990"/>
                  <a:pt x="10347192" y="6441247"/>
                  <a:pt x="10342860" y="6438528"/>
                </a:cubicBezTo>
                <a:cubicBezTo>
                  <a:pt x="10337651" y="6435169"/>
                  <a:pt x="10335051" y="6430835"/>
                  <a:pt x="10335051" y="6425522"/>
                </a:cubicBezTo>
                <a:cubicBezTo>
                  <a:pt x="10335051" y="6411308"/>
                  <a:pt x="10347963" y="6404217"/>
                  <a:pt x="10373790" y="6404217"/>
                </a:cubicBezTo>
                <a:cubicBezTo>
                  <a:pt x="10392130" y="6404217"/>
                  <a:pt x="10411981" y="6408479"/>
                  <a:pt x="10433367" y="6417022"/>
                </a:cubicBezTo>
                <a:lnTo>
                  <a:pt x="10433367" y="6373275"/>
                </a:lnTo>
                <a:cubicBezTo>
                  <a:pt x="10404626" y="6367679"/>
                  <a:pt x="10382652" y="6364885"/>
                  <a:pt x="10367470" y="6364885"/>
                </a:cubicBezTo>
                <a:close/>
                <a:moveTo>
                  <a:pt x="11702529" y="6364883"/>
                </a:moveTo>
                <a:cubicBezTo>
                  <a:pt x="11674971" y="6364883"/>
                  <a:pt x="11652608" y="6370787"/>
                  <a:pt x="11635480" y="6382608"/>
                </a:cubicBezTo>
                <a:cubicBezTo>
                  <a:pt x="11618117" y="6394533"/>
                  <a:pt x="11609459" y="6411829"/>
                  <a:pt x="11609459" y="6434499"/>
                </a:cubicBezTo>
                <a:cubicBezTo>
                  <a:pt x="11609459" y="6452384"/>
                  <a:pt x="11615404" y="6467068"/>
                  <a:pt x="11627311" y="6478567"/>
                </a:cubicBezTo>
                <a:cubicBezTo>
                  <a:pt x="11636587" y="6487464"/>
                  <a:pt x="11656367" y="6498086"/>
                  <a:pt x="11686580" y="6510443"/>
                </a:cubicBezTo>
                <a:cubicBezTo>
                  <a:pt x="11703570" y="6517388"/>
                  <a:pt x="11714124" y="6522808"/>
                  <a:pt x="11718249" y="6526718"/>
                </a:cubicBezTo>
                <a:cubicBezTo>
                  <a:pt x="11722127" y="6530405"/>
                  <a:pt x="11724076" y="6534957"/>
                  <a:pt x="11724076" y="6540375"/>
                </a:cubicBezTo>
                <a:cubicBezTo>
                  <a:pt x="11724076" y="6554907"/>
                  <a:pt x="11710337" y="6562178"/>
                  <a:pt x="11682826" y="6562178"/>
                </a:cubicBezTo>
                <a:cubicBezTo>
                  <a:pt x="11662668" y="6562178"/>
                  <a:pt x="11639767" y="6558105"/>
                  <a:pt x="11614102" y="6549958"/>
                </a:cubicBezTo>
                <a:lnTo>
                  <a:pt x="11614102" y="6595434"/>
                </a:lnTo>
                <a:cubicBezTo>
                  <a:pt x="11638058" y="6601029"/>
                  <a:pt x="11661880" y="6603812"/>
                  <a:pt x="11685538" y="6603811"/>
                </a:cubicBezTo>
                <a:cubicBezTo>
                  <a:pt x="11713518" y="6603811"/>
                  <a:pt x="11736360" y="6598516"/>
                  <a:pt x="11754033" y="6587882"/>
                </a:cubicBezTo>
                <a:cubicBezTo>
                  <a:pt x="11775611" y="6574768"/>
                  <a:pt x="11786399" y="6555737"/>
                  <a:pt x="11786399" y="6530787"/>
                </a:cubicBezTo>
                <a:cubicBezTo>
                  <a:pt x="11786399" y="6513429"/>
                  <a:pt x="11780873" y="6499268"/>
                  <a:pt x="11769798" y="6488324"/>
                </a:cubicBezTo>
                <a:cubicBezTo>
                  <a:pt x="11760396" y="6479098"/>
                  <a:pt x="11741730" y="6468251"/>
                  <a:pt x="11713846" y="6455772"/>
                </a:cubicBezTo>
                <a:cubicBezTo>
                  <a:pt x="11694005" y="6446886"/>
                  <a:pt x="11682021" y="6441141"/>
                  <a:pt x="11677894" y="6438526"/>
                </a:cubicBezTo>
                <a:cubicBezTo>
                  <a:pt x="11672698" y="6435167"/>
                  <a:pt x="11670111" y="6430833"/>
                  <a:pt x="11670111" y="6425520"/>
                </a:cubicBezTo>
                <a:cubicBezTo>
                  <a:pt x="11670111" y="6411306"/>
                  <a:pt x="11682944" y="6404215"/>
                  <a:pt x="11708672" y="6404215"/>
                </a:cubicBezTo>
                <a:cubicBezTo>
                  <a:pt x="11727111" y="6404215"/>
                  <a:pt x="11747019" y="6408477"/>
                  <a:pt x="11768408" y="6417020"/>
                </a:cubicBezTo>
                <a:lnTo>
                  <a:pt x="11768408" y="6373273"/>
                </a:lnTo>
                <a:lnTo>
                  <a:pt x="11762721" y="6372286"/>
                </a:lnTo>
                <a:cubicBezTo>
                  <a:pt x="11738098" y="6367343"/>
                  <a:pt x="11718022" y="6364883"/>
                  <a:pt x="11702529" y="6364883"/>
                </a:cubicBezTo>
                <a:close/>
                <a:moveTo>
                  <a:pt x="0" y="0"/>
                </a:moveTo>
                <a:lnTo>
                  <a:pt x="12192000" y="0"/>
                </a:lnTo>
                <a:lnTo>
                  <a:pt x="12192000" y="6858000"/>
                </a:lnTo>
                <a:lnTo>
                  <a:pt x="0" y="6858000"/>
                </a:lnTo>
                <a:close/>
              </a:path>
            </a:pathLst>
          </a:custGeom>
          <a:solidFill>
            <a:srgbClr val="66667E"/>
          </a:solidFill>
        </p:spPr>
        <p:txBody>
          <a:bodyPr wrap="square" lIns="144000" tIns="108000" rIns="144000" bIns="108000">
            <a:noAutofit/>
          </a:bodyPr>
          <a:lstStyle>
            <a:lvl1pPr>
              <a:defRPr>
                <a:sym typeface="Wingdings" panose="05000000000000000000" pitchFamily="2" charset="2"/>
              </a:defRPr>
            </a:lvl1pPr>
          </a:lstStyle>
          <a:p>
            <a:r>
              <a:rPr lang="en-US"/>
              <a:t>Insert x picture and blur strongly using the panel “Effects“ </a:t>
            </a:r>
            <a:br>
              <a:rPr lang="en-US"/>
            </a:br>
            <a:r>
              <a:rPr lang="en-US"/>
              <a:t> “Artistic Effects”  “Blur” function with maximum expression</a:t>
            </a:r>
          </a:p>
        </p:txBody>
      </p:sp>
      <p:sp>
        <p:nvSpPr>
          <p:cNvPr id="9" name="X picture">
            <a:extLst>
              <a:ext uri="{FF2B5EF4-FFF2-40B4-BE49-F238E27FC236}">
                <a16:creationId xmlns:a16="http://schemas.microsoft.com/office/drawing/2014/main" id="{D6BF0780-C12B-4477-9347-CA82E26E130A}"/>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the </a:t>
            </a:r>
            <a:br>
              <a:rPr lang="en-US" noProof="0"/>
            </a:br>
            <a:r>
              <a:rPr lang="en-US" noProof="0"/>
              <a:t>same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7F3D546C-3E9B-65EB-34D0-CDE06F19F5B7}"/>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6" name="Subhead" descr="Subheadline of the presentation">
            <a:extLst>
              <a:ext uri="{FF2B5EF4-FFF2-40B4-BE49-F238E27FC236}">
                <a16:creationId xmlns:a16="http://schemas.microsoft.com/office/drawing/2014/main" id="{5DC67F50-A412-A175-0C5A-AA4410CA1240}"/>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320960740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0">
          <p15:clr>
            <a:srgbClr val="65CEFF"/>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ote Deep Blue (X one image)">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411162" y="1417101"/>
            <a:ext cx="6337301" cy="4389698"/>
          </a:xfrm>
        </p:spPr>
        <p:txBody>
          <a:bodyPr tIns="216000">
            <a:noAutofit/>
          </a:bodyPr>
          <a:lstStyle>
            <a:lvl1pPr marL="0">
              <a:lnSpc>
                <a:spcPct val="110000"/>
              </a:lnSpc>
              <a:spcAft>
                <a:spcPts val="0"/>
              </a:spcAft>
              <a:defRPr sz="32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9" name="X picture">
            <a:extLst>
              <a:ext uri="{FF2B5EF4-FFF2-40B4-BE49-F238E27FC236}">
                <a16:creationId xmlns:a16="http://schemas.microsoft.com/office/drawing/2014/main" id="{095AB11F-1B30-490A-967E-721E16C20DD1}"/>
              </a:ext>
            </a:extLst>
          </p:cNvPr>
          <p:cNvSpPr>
            <a:spLocks noGrp="1"/>
          </p:cNvSpPr>
          <p:nvPr>
            <p:ph type="pic" sz="quarter" idx="15"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a:t>
            </a:r>
            <a:br>
              <a:rPr lang="en-US" noProof="0"/>
            </a:br>
            <a:r>
              <a:rPr lang="en-US" noProof="0"/>
              <a:t>one X picture here</a:t>
            </a:r>
          </a:p>
        </p:txBody>
      </p:sp>
      <p:sp>
        <p:nvSpPr>
          <p:cNvPr id="11" name="Quote marks">
            <a:extLst>
              <a:ext uri="{FF2B5EF4-FFF2-40B4-BE49-F238E27FC236}">
                <a16:creationId xmlns:a16="http://schemas.microsoft.com/office/drawing/2014/main" id="{916E4245-F21C-4EAB-8B26-FEA21C26067F}"/>
              </a:ext>
            </a:extLst>
          </p:cNvPr>
          <p:cNvSpPr>
            <a:spLocks noChangeAspect="1"/>
          </p:cNvSpPr>
          <p:nvPr userDrawn="1"/>
        </p:nvSpPr>
        <p:spPr bwMode="black">
          <a:xfrm>
            <a:off x="411162" y="980495"/>
            <a:ext cx="612000" cy="436606"/>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solidFill>
            <a:schemeClr val="tx1"/>
          </a:soli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bwMode="black">
          <a:xfrm>
            <a:off x="411162" y="6310800"/>
            <a:ext cx="648000" cy="547200"/>
          </a:xfrm>
        </p:spPr>
        <p:txBody>
          <a:bodyPr/>
          <a:lstStyle/>
          <a:p>
            <a:r>
              <a:rPr lang="en-US"/>
              <a:t>Page </a:t>
            </a:r>
            <a:fld id="{15EBE321-CBB1-4E91-BD14-37C8D44326FB}" type="slidenum">
              <a:rPr lang="en-US" smtClean="0"/>
              <a:pPr/>
              <a:t>‹#›</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22734801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guide id="9" pos="4251">
          <p15:clr>
            <a:srgbClr val="65CEFF"/>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Quote Deep Blue (X two images)">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411162" y="1417101"/>
            <a:ext cx="6337301" cy="4389698"/>
          </a:xfrm>
        </p:spPr>
        <p:txBody>
          <a:bodyPr tIns="216000">
            <a:noAutofit/>
          </a:bodyPr>
          <a:lstStyle>
            <a:lvl1pPr marL="0">
              <a:lnSpc>
                <a:spcPct val="110000"/>
              </a:lnSpc>
              <a:spcAft>
                <a:spcPts val="0"/>
              </a:spcAft>
              <a:defRPr sz="32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0" name="X picture first">
            <a:extLst>
              <a:ext uri="{FF2B5EF4-FFF2-40B4-BE49-F238E27FC236}">
                <a16:creationId xmlns:a16="http://schemas.microsoft.com/office/drawing/2014/main" id="{ADF56F0B-2A10-41DB-9EE2-446D0CCF7890}"/>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9DCC56D2-77D2-4490-A996-F4DCA6C27C93}"/>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1" name="Quote marks">
            <a:extLst>
              <a:ext uri="{FF2B5EF4-FFF2-40B4-BE49-F238E27FC236}">
                <a16:creationId xmlns:a16="http://schemas.microsoft.com/office/drawing/2014/main" id="{916E4245-F21C-4EAB-8B26-FEA21C26067F}"/>
              </a:ext>
            </a:extLst>
          </p:cNvPr>
          <p:cNvSpPr>
            <a:spLocks noChangeAspect="1"/>
          </p:cNvSpPr>
          <p:nvPr userDrawn="1"/>
        </p:nvSpPr>
        <p:spPr bwMode="black">
          <a:xfrm>
            <a:off x="411162" y="980495"/>
            <a:ext cx="612000" cy="436606"/>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solidFill>
            <a:schemeClr val="tx1"/>
          </a:soli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bwMode="black">
          <a:xfrm>
            <a:off x="411162" y="6310800"/>
            <a:ext cx="648000" cy="547200"/>
          </a:xfrm>
        </p:spPr>
        <p:txBody>
          <a:bodyPr/>
          <a:lstStyle/>
          <a:p>
            <a:r>
              <a:rPr lang="en-US"/>
              <a:t>Page </a:t>
            </a:r>
            <a:fld id="{15EBE321-CBB1-4E91-BD14-37C8D44326FB}" type="slidenum">
              <a:rPr lang="en-US" smtClean="0"/>
              <a:pPr/>
              <a:t>‹#›</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91639366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guide id="9" pos="4251">
          <p15:clr>
            <a:srgbClr val="65CEFF"/>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7" name="Siemens Logo" descr="Siemens logo">
            <a:extLst>
              <a:ext uri="{FF2B5EF4-FFF2-40B4-BE49-F238E27FC236}">
                <a16:creationId xmlns:a16="http://schemas.microsoft.com/office/drawing/2014/main" id="{670C6E6A-0191-4020-A084-BB23C7AE6B0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71081559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7" name="Siemens Logo" descr="Siemens logo">
            <a:extLst>
              <a:ext uri="{FF2B5EF4-FFF2-40B4-BE49-F238E27FC236}">
                <a16:creationId xmlns:a16="http://schemas.microsoft.com/office/drawing/2014/main" id="{092D1760-10AA-43FB-AC0B-074FF500719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4649597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7" name="Siemens Logo" descr="Siemens logo">
            <a:extLst>
              <a:ext uri="{FF2B5EF4-FFF2-40B4-BE49-F238E27FC236}">
                <a16:creationId xmlns:a16="http://schemas.microsoft.com/office/drawing/2014/main" id="{BC293230-94BC-41FA-A2D9-E9259B125F8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15562648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61719484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97736501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7" name="Siemens Logo" descr="Siemens logo">
            <a:extLst>
              <a:ext uri="{FF2B5EF4-FFF2-40B4-BE49-F238E27FC236}">
                <a16:creationId xmlns:a16="http://schemas.microsoft.com/office/drawing/2014/main" id="{092D1760-10AA-43FB-AC0B-074FF500719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27311794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49602691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90832501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807476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86274125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10007446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2"/>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 DVCon 2025 | Amir Attarha | Siemens EDA​</a:t>
            </a:r>
          </a:p>
        </p:txBody>
      </p:sp>
    </p:spTree>
    <p:extLst>
      <p:ext uri="{BB962C8B-B14F-4D97-AF65-F5344CB8AC3E}">
        <p14:creationId xmlns:p14="http://schemas.microsoft.com/office/powerpoint/2010/main" val="2182965163"/>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2"/>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 DVCon 2025 | Amir Attarha | Siemens EDA​</a:t>
            </a:r>
          </a:p>
        </p:txBody>
      </p:sp>
    </p:spTree>
    <p:extLst>
      <p:ext uri="{BB962C8B-B14F-4D97-AF65-F5344CB8AC3E}">
        <p14:creationId xmlns:p14="http://schemas.microsoft.com/office/powerpoint/2010/main" val="1965124451"/>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2"/>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lvl1pPr>
              <a:defRPr>
                <a:solidFill>
                  <a:schemeClr val="bg1"/>
                </a:solidFill>
              </a:defRPr>
            </a:lvl1pPr>
          </a:lstStyle>
          <a:p>
            <a:r>
              <a:rPr lang="en-US"/>
              <a:t>Unrestricted | © Siemens | DVCon 2025 | Amir Attarha | Siemens EDA​</a:t>
            </a:r>
          </a:p>
        </p:txBody>
      </p:sp>
    </p:spTree>
    <p:extLst>
      <p:ext uri="{BB962C8B-B14F-4D97-AF65-F5344CB8AC3E}">
        <p14:creationId xmlns:p14="http://schemas.microsoft.com/office/powerpoint/2010/main" val="1697035369"/>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95691176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08814574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02225777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22368770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58447960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99357864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16251557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0080146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83289471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0540558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37452770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78177250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59995123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04444946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66656664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25497739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0756317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25025037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62656199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16339035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18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58493872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08821460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14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36493025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6FD70AD7-1356-4F56-BCF5-60206B8893D8}"/>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18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90636973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BC751AD9-F368-4030-BEF3-878CBEED0E5B}"/>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36926247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80416661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a:extLst>
              <a:ext uri="{FF2B5EF4-FFF2-40B4-BE49-F238E27FC236}">
                <a16:creationId xmlns:a16="http://schemas.microsoft.com/office/drawing/2014/main" id="{0F638833-9358-4A10-8860-60EC0C65D974}"/>
              </a:ext>
              <a:ext uri="{C183D7F6-B498-43B3-948B-1728B52AA6E4}">
                <adec:decorative xmlns:adec="http://schemas.microsoft.com/office/drawing/2017/decorative" val="1"/>
              </a:ext>
            </a:extLst>
          </p:cNvP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14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30177308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2"/>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18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46D369A7-07BD-4B91-9E53-807AAAF0C30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 DVCon 2025 | Amir Attarha | Siemens EDA​</a:t>
            </a:r>
          </a:p>
        </p:txBody>
      </p:sp>
    </p:spTree>
    <p:extLst>
      <p:ext uri="{BB962C8B-B14F-4D97-AF65-F5344CB8AC3E}">
        <p14:creationId xmlns:p14="http://schemas.microsoft.com/office/powerpoint/2010/main" val="480084703"/>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2"/>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DC2D4109-C5C2-42BB-B5A0-2F6793388E2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 DVCon 2025 | Amir Attarha | Siemens EDA​</a:t>
            </a:r>
          </a:p>
        </p:txBody>
      </p:sp>
    </p:spTree>
    <p:extLst>
      <p:ext uri="{BB962C8B-B14F-4D97-AF65-F5344CB8AC3E}">
        <p14:creationId xmlns:p14="http://schemas.microsoft.com/office/powerpoint/2010/main" val="3400077637"/>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2"/>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2"/>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14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298AE3DB-A74B-4AD6-A37C-FBCFB647B93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 DVCon 2025 | Amir Attarha | Siemens EDA​</a:t>
            </a:r>
          </a:p>
        </p:txBody>
      </p:sp>
    </p:spTree>
    <p:extLst>
      <p:ext uri="{BB962C8B-B14F-4D97-AF65-F5344CB8AC3E}">
        <p14:creationId xmlns:p14="http://schemas.microsoft.com/office/powerpoint/2010/main" val="1523942253"/>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1"/>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Unrestricted | © Siemens | DVCon 2025 | Amir Attarha | Siemens EDA​</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5339266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1"/>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p>
            <a:r>
              <a:rPr lang="en-US"/>
              <a:t>Unrestricted | © Siemens | DVCon 2025 | Amir Attarha | Siemens EDA​</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29470859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1"/>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67567189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hapter title color 80pt">
    <p:bg>
      <p:bgRef idx="1001">
        <a:schemeClr val="bg1"/>
      </p:bgRef>
    </p:bg>
    <p:spTree>
      <p:nvGrpSpPr>
        <p:cNvPr id="1" name=""/>
        <p:cNvGrpSpPr/>
        <p:nvPr/>
      </p:nvGrpSpPr>
      <p:grpSpPr>
        <a:xfrm>
          <a:off x="0" y="0"/>
          <a:ext cx="0" cy="0"/>
          <a:chOff x="0" y="0"/>
          <a:chExt cx="0" cy="0"/>
        </a:xfrm>
      </p:grpSpPr>
      <p:sp>
        <p:nvSpPr>
          <p:cNvPr id="2" name="Color Stage">
            <a:extLst>
              <a:ext uri="{FF2B5EF4-FFF2-40B4-BE49-F238E27FC236}">
                <a16:creationId xmlns:a16="http://schemas.microsoft.com/office/drawing/2014/main" id="{A71FD435-3CF0-4700-A204-51B8FECDB0E5}"/>
              </a:ext>
            </a:extLst>
          </p:cNvPr>
          <p:cNvSpPr/>
          <p:nvPr userDrawn="1"/>
        </p:nvSpPr>
        <p:spPr bwMode="hidden">
          <a:xfrm>
            <a:off x="0" y="0"/>
            <a:ext cx="12192000" cy="6166800"/>
          </a:xfrm>
          <a:prstGeom prst="rect">
            <a:avLst/>
          </a:prstGeom>
          <a:solidFill>
            <a:srgbClr val="00FFB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9" name="Siemens Logo" descr="Siemens logo">
            <a:extLst>
              <a:ext uri="{FF2B5EF4-FFF2-40B4-BE49-F238E27FC236}">
                <a16:creationId xmlns:a16="http://schemas.microsoft.com/office/drawing/2014/main" id="{BDD73C6A-6099-483E-9C34-F604024F257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044766729"/>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hapter title color 6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A236A90B-8F03-45C0-87DD-5479E8376B64}"/>
              </a:ext>
            </a:extLst>
          </p:cNvPr>
          <p:cNvSpPr/>
          <p:nvPr userDrawn="1"/>
        </p:nvSpPr>
        <p:spPr bwMode="hidden">
          <a:xfrm>
            <a:off x="0" y="0"/>
            <a:ext cx="12192000" cy="6166800"/>
          </a:xfrm>
          <a:prstGeom prst="rect">
            <a:avLst/>
          </a:prstGeom>
          <a:solidFill>
            <a:srgbClr val="00E6D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7" name="Siemens Logo" descr="Siemens logo">
            <a:extLst>
              <a:ext uri="{FF2B5EF4-FFF2-40B4-BE49-F238E27FC236}">
                <a16:creationId xmlns:a16="http://schemas.microsoft.com/office/drawing/2014/main" id="{ECFA8B97-DE99-4B15-8C8C-3748FA022B72}"/>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682124279"/>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hapter title color 4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40C63E25-48A4-43B2-BEE6-D2FE79309C83}"/>
              </a:ext>
            </a:extLst>
          </p:cNvPr>
          <p:cNvSpPr/>
          <p:nvPr userDrawn="1"/>
        </p:nvSpPr>
        <p:spPr bwMode="hidden">
          <a:xfrm>
            <a:off x="0" y="0"/>
            <a:ext cx="12192000" cy="6166800"/>
          </a:xfrm>
          <a:prstGeom prst="rect">
            <a:avLst/>
          </a:prstGeom>
          <a:gradFill>
            <a:gsLst>
              <a:gs pos="40000">
                <a:srgbClr val="00FFB9"/>
              </a:gs>
              <a:gs pos="100000">
                <a:srgbClr val="00E6DC"/>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EN"/>
          </a:p>
        </p:txBody>
      </p:sp>
      <p:sp>
        <p:nvSpPr>
          <p:cNvPr id="9" name="Color Stage">
            <a:extLst>
              <a:ext uri="{FF2B5EF4-FFF2-40B4-BE49-F238E27FC236}">
                <a16:creationId xmlns:a16="http://schemas.microsoft.com/office/drawing/2014/main" id="{0C524D66-9942-450A-A90F-E7A0CC42EC73}"/>
              </a:ext>
            </a:extLst>
          </p:cNvPr>
          <p:cNvSpPr/>
          <p:nvPr userDrawn="1"/>
        </p:nvSpPr>
        <p:spPr>
          <a:xfrm>
            <a:off x="0" y="1414463"/>
            <a:ext cx="12192000" cy="4752337"/>
          </a:xfrm>
          <a:prstGeom prst="rect">
            <a:avLst/>
          </a:prstGeom>
          <a:gradFill flip="none" rotWithShape="1">
            <a:gsLst>
              <a:gs pos="0">
                <a:srgbClr val="00FFB9"/>
              </a:gs>
              <a:gs pos="100000">
                <a:schemeClr val="bg2">
                  <a:alpha val="0"/>
                </a:schemeClr>
              </a:gs>
              <a:gs pos="40000">
                <a:srgbClr val="00FFB9">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7" name="Siemens Logo" descr="Siemens logo">
            <a:extLst>
              <a:ext uri="{FF2B5EF4-FFF2-40B4-BE49-F238E27FC236}">
                <a16:creationId xmlns:a16="http://schemas.microsoft.com/office/drawing/2014/main" id="{CCD0B8A8-7DE9-432C-82EA-6468E4BB565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93305523"/>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3582404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7" name="Siemens Logo" descr="Siemens logo">
            <a:extLst>
              <a:ext uri="{FF2B5EF4-FFF2-40B4-BE49-F238E27FC236}">
                <a16:creationId xmlns:a16="http://schemas.microsoft.com/office/drawing/2014/main" id="{4FC1DCA2-253A-4E87-91E4-D402488C8D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16350595"/>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1"/>
            <a:ext cx="9288000" cy="1622623"/>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7" name="Siemens Logo" descr="Siemens logo">
            <a:extLst>
              <a:ext uri="{FF2B5EF4-FFF2-40B4-BE49-F238E27FC236}">
                <a16:creationId xmlns:a16="http://schemas.microsoft.com/office/drawing/2014/main" id="{3543E2CC-A901-4194-A712-51CE520302B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802457068"/>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399" y="1414463"/>
            <a:ext cx="11370437"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14 </a:t>
            </a:r>
            <a:r>
              <a:rPr lang="en-US" err="1"/>
              <a:t>pt</a:t>
            </a:r>
            <a:endParaRPr lang="en-US"/>
          </a:p>
        </p:txBody>
      </p:sp>
      <p:pic>
        <p:nvPicPr>
          <p:cNvPr id="7" name="Siemens Logo" descr="Siemens logo">
            <a:extLst>
              <a:ext uri="{FF2B5EF4-FFF2-40B4-BE49-F238E27FC236}">
                <a16:creationId xmlns:a16="http://schemas.microsoft.com/office/drawing/2014/main" id="{2A2349A4-4A97-42CC-AE59-7EDEE385EDF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647427316"/>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Free content - short box">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p>
            <a:r>
              <a:rPr lang="en-US"/>
              <a:t>Click to edit Master title style</a:t>
            </a:r>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9863137" cy="4751387"/>
          </a:xfrm>
        </p:spPr>
        <p:txBody>
          <a:bodyPr/>
          <a:lstStyle>
            <a:lvl1pPr defTabSz="360000">
              <a:spcAft>
                <a:spcPts val="900"/>
              </a:spcAft>
              <a:tabLst>
                <a:tab pos="7200000" algn="r"/>
              </a:tabLst>
              <a:defRPr/>
            </a:lvl1pPr>
            <a:lvl2pPr defTabSz="360000">
              <a:spcAft>
                <a:spcPts val="900"/>
              </a:spcAft>
              <a:tabLst>
                <a:tab pos="7200000" algn="r"/>
              </a:tabLst>
              <a:defRPr/>
            </a:lvl2pPr>
            <a:lvl3pPr marL="180000" defTabSz="360000">
              <a:spcAft>
                <a:spcPts val="900"/>
              </a:spcAft>
              <a:tabLst>
                <a:tab pos="7200000" algn="r"/>
              </a:tabLst>
              <a:defRPr b="1"/>
            </a:lvl3pPr>
            <a:lvl4pPr marL="360000" defTabSz="360000">
              <a:spcAft>
                <a:spcPts val="900"/>
              </a:spcAft>
              <a:tabLst>
                <a:tab pos="7200000" algn="r"/>
              </a:tabLst>
              <a:defRPr/>
            </a:lvl4pPr>
            <a:lvl5pPr marL="360000" defTabSz="360000">
              <a:spcAft>
                <a:spcPts val="900"/>
              </a:spcAft>
              <a:tabLst>
                <a:tab pos="7200000" algn="r"/>
              </a:tabLst>
              <a:defRPr b="1"/>
            </a:lvl5pPr>
            <a:lvl6pPr marL="180000" defTabSz="360000">
              <a:spcAft>
                <a:spcPts val="600"/>
              </a:spcAft>
              <a:tabLst>
                <a:tab pos="7200000" algn="r"/>
              </a:tabLst>
              <a:defRPr sz="1600"/>
            </a:lvl6pPr>
            <a:lvl7pPr marL="180000" defTabSz="360000">
              <a:spcAft>
                <a:spcPts val="600"/>
              </a:spcAft>
              <a:tabLst>
                <a:tab pos="7200000" algn="r"/>
              </a:tabLst>
              <a:defRPr sz="1600" b="1"/>
            </a:lvl7pPr>
            <a:lvl8pPr marL="360000" defTabSz="360000">
              <a:spcAft>
                <a:spcPts val="600"/>
              </a:spcAft>
              <a:tabLst>
                <a:tab pos="7200000" algn="r"/>
              </a:tabLst>
              <a:defRPr sz="1600"/>
            </a:lvl8pPr>
            <a:lvl9pPr marL="360000" defTabSz="360000">
              <a:spcAft>
                <a:spcPts val="600"/>
              </a:spcAft>
              <a:tabLst>
                <a:tab pos="7200000"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967125012"/>
      </p:ext>
    </p:extLst>
  </p:cSld>
  <p:clrMapOvr>
    <a:masterClrMapping/>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20" pos="4794">
          <p15:clr>
            <a:srgbClr val="65CEFF"/>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en-US"/>
              <a:t>Click to edit Master title style</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lvl1pPr>
              <a:defRPr>
                <a:solidFill>
                  <a:schemeClr val="tx1"/>
                </a:solidFill>
              </a:defRPr>
            </a:lvl1pPr>
          </a:lstStyle>
          <a:p>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239259477"/>
      </p:ext>
    </p:extLst>
  </p:cSld>
  <p:clrMapOvr>
    <a:masterClrMapping/>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Index / Agenda dark">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7159695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tx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181451428"/>
      </p:ext>
    </p:extLst>
  </p:cSld>
  <p:clrMapOvr>
    <a:masterClrMapping/>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ingle large image 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tx1"/>
                </a:solidFill>
              </a:defRPr>
            </a:lvl1pPr>
          </a:lstStyle>
          <a:p>
            <a:r>
              <a:rPr lang="en-US"/>
              <a:t>Content page,</a:t>
            </a:r>
            <a:br>
              <a:rPr lang="en-US"/>
            </a:br>
            <a:r>
              <a:rPr lang="en-US"/>
              <a:t>Arial Regular, 48 </a:t>
            </a:r>
            <a:r>
              <a:rPr lang="en-US" err="1"/>
              <a:t>pt</a:t>
            </a:r>
            <a:endParaRPr lang="en-US"/>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22509436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descr="Thematic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1"/>
            <a:ext cx="7611160" cy="6167438"/>
          </a:xfrm>
          <a:solidFill>
            <a:srgbClr val="9999A9"/>
          </a:solidFill>
        </p:spPr>
        <p:txBody>
          <a:bodyPr lIns="144000" tIns="108000" rIns="144000" bIns="108000"/>
          <a:lstStyle>
            <a:lvl1pPr marL="0" indent="0">
              <a:buNone/>
              <a:defRPr>
                <a:solidFill>
                  <a:schemeClr val="tx1"/>
                </a:solidFill>
              </a:defRPr>
            </a:lvl1pPr>
          </a:lstStyle>
          <a:p>
            <a:r>
              <a:rPr lang="en-US" noProof="0"/>
              <a:t>Thematic picture</a:t>
            </a:r>
          </a:p>
        </p:txBody>
      </p:sp>
      <p:sp>
        <p:nvSpPr>
          <p:cNvPr id="2" name="Title" descr="Slide headline">
            <a:extLst>
              <a:ext uri="{FF2B5EF4-FFF2-40B4-BE49-F238E27FC236}">
                <a16:creationId xmlns:a16="http://schemas.microsoft.com/office/drawing/2014/main" id="{AFFC798E-B633-4D30-A7C1-DC796BD8887A}"/>
              </a:ext>
            </a:extLst>
          </p:cNvPr>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bwMode="black">
          <a:xfrm>
            <a:off x="8042400" y="1054100"/>
            <a:ext cx="3744000" cy="5113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766257228"/>
      </p:ext>
    </p:extLst>
  </p:cSld>
  <p:clrMapOvr>
    <a:masterClrMapping/>
  </p:clrMapOvr>
  <p:hf hdr="0" dt="0"/>
  <p:extLst>
    <p:ext uri="{DCECCB84-F9BA-43D5-87BE-67443E8EF086}">
      <p15:sldGuideLst xmlns:p15="http://schemas.microsoft.com/office/powerpoint/2012/main">
        <p15:guide id="1" pos="259">
          <p15:clr>
            <a:srgbClr val="65CEFF"/>
          </p15:clr>
        </p15:guide>
        <p15:guide id="2" pos="4522">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ight - One object (small)">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1" y="1414800"/>
            <a:ext cx="9863235"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iemens Logo" descr="Siemens logo">
            <a:extLst>
              <a:ext uri="{FF2B5EF4-FFF2-40B4-BE49-F238E27FC236}">
                <a16:creationId xmlns:a16="http://schemas.microsoft.com/office/drawing/2014/main" id="{91EB517C-C8FD-4E2E-B744-DB952E96B4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519D384-FA09-4D60-95A8-589F157A93F4}"/>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7B1666FD-2258-443A-846C-6C7533C61D5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657054581"/>
      </p:ext>
    </p:extLst>
  </p:cSld>
  <p:clrMapOvr>
    <a:masterClrMapping/>
  </p:clrMapOvr>
  <p:hf hdr="0" dt="0"/>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6788976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ight - One object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7367E6C0-4D2C-4C5F-86D8-A2CFF0EB3D6A}"/>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6F746812-65E3-4C09-AC38-B0CFE93C8A9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164248446"/>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ep Blue - One object (small)">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descr="Content text frame">
            <a:extLst>
              <a:ext uri="{FF2B5EF4-FFF2-40B4-BE49-F238E27FC236}">
                <a16:creationId xmlns:a16="http://schemas.microsoft.com/office/drawing/2014/main" id="{CB34E9C2-B382-11DB-4F03-A9462A57F449}"/>
              </a:ext>
            </a:extLst>
          </p:cNvPr>
          <p:cNvSpPr>
            <a:spLocks noGrp="1"/>
          </p:cNvSpPr>
          <p:nvPr>
            <p:ph idx="1"/>
          </p:nvPr>
        </p:nvSpPr>
        <p:spPr bwMode="black">
          <a:xfrm>
            <a:off x="411162" y="1414800"/>
            <a:ext cx="9863235" cy="4752000"/>
          </a:xfrm>
          <a:prstGeom prst="rect">
            <a:avLst/>
          </a:prstGeom>
        </p:spPr>
        <p:txBody>
          <a:bodyPr>
            <a:noAutofit/>
          </a:bodyPr>
          <a:lstStyle>
            <a:lvl1pPr>
              <a:buClr>
                <a:schemeClr val="tx1"/>
              </a:buClr>
              <a:defRPr/>
            </a:lvl1pPr>
            <a:lvl2pPr marL="0" indent="0">
              <a:buClr>
                <a:schemeClr val="tx1"/>
              </a:buClr>
              <a:buNone/>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p:txBody>
      </p:sp>
    </p:spTree>
    <p:extLst>
      <p:ext uri="{BB962C8B-B14F-4D97-AF65-F5344CB8AC3E}">
        <p14:creationId xmlns:p14="http://schemas.microsoft.com/office/powerpoint/2010/main" val="109047360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eep Blue - One object (large)">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descr="Content text frame">
            <a:extLst>
              <a:ext uri="{FF2B5EF4-FFF2-40B4-BE49-F238E27FC236}">
                <a16:creationId xmlns:a16="http://schemas.microsoft.com/office/drawing/2014/main" id="{CB34E9C2-B382-11DB-4F03-A9462A57F449}"/>
              </a:ext>
            </a:extLst>
          </p:cNvPr>
          <p:cNvSpPr>
            <a:spLocks noGrp="1"/>
          </p:cNvSpPr>
          <p:nvPr>
            <p:ph idx="1"/>
          </p:nvPr>
        </p:nvSpPr>
        <p:spPr bwMode="black">
          <a:xfrm>
            <a:off x="411162" y="1414800"/>
            <a:ext cx="11376026" cy="4752000"/>
          </a:xfrm>
          <a:prstGeom prst="rect">
            <a:avLst/>
          </a:prstGeom>
        </p:spPr>
        <p:txBody>
          <a:bodyPr>
            <a:noAutofit/>
          </a:bodyPr>
          <a:lstStyle>
            <a:lvl1pPr>
              <a:buClr>
                <a:schemeClr val="tx1"/>
              </a:buClr>
              <a:defRPr/>
            </a:lvl1pPr>
            <a:lvl2pPr marL="0" indent="0">
              <a:buClr>
                <a:schemeClr val="tx1"/>
              </a:buClr>
              <a:buNone/>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p:txBody>
      </p:sp>
    </p:spTree>
    <p:extLst>
      <p:ext uri="{BB962C8B-B14F-4D97-AF65-F5344CB8AC3E}">
        <p14:creationId xmlns:p14="http://schemas.microsoft.com/office/powerpoint/2010/main" val="355652767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Gradient- One object (small)">
    <p:bg>
      <p:bgPr>
        <a:gradFill flip="none" rotWithShape="1">
          <a:gsLst>
            <a:gs pos="40000">
              <a:schemeClr val="accent6"/>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B8172AC2-E83F-4EFD-B70E-DE91E64651D8}"/>
              </a:ext>
            </a:extLst>
          </p:cNvPr>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4BECE54-DDA8-4D2C-8A02-4C8E3E1585E1}"/>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07B7E75B-80B4-49F8-AA70-A41C9D89685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descr="Content text frame">
            <a:extLst>
              <a:ext uri="{FF2B5EF4-FFF2-40B4-BE49-F238E27FC236}">
                <a16:creationId xmlns:a16="http://schemas.microsoft.com/office/drawing/2014/main" id="{D1305BFD-7302-1DA3-CEE1-0BAEEFDA5D4C}"/>
              </a:ext>
            </a:extLst>
          </p:cNvPr>
          <p:cNvSpPr>
            <a:spLocks noGrp="1"/>
          </p:cNvSpPr>
          <p:nvPr>
            <p:ph idx="1"/>
          </p:nvPr>
        </p:nvSpPr>
        <p:spPr bwMode="black">
          <a:xfrm>
            <a:off x="411161" y="1414800"/>
            <a:ext cx="9863236" cy="4752000"/>
          </a:xfrm>
          <a:prstGeom prst="rect">
            <a:avLst/>
          </a:prstGeom>
        </p:spPr>
        <p:txBody>
          <a:bodyPr>
            <a:noAutofit/>
          </a:bodyPr>
          <a:lstStyle>
            <a:lvl1pPr>
              <a:buClr>
                <a:schemeClr val="tx1"/>
              </a:buClr>
              <a:defRPr/>
            </a:lvl1pPr>
            <a:lvl2pPr marL="0" indent="0">
              <a:buClr>
                <a:schemeClr val="tx1"/>
              </a:buClr>
              <a:buNone/>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p:txBody>
      </p:sp>
    </p:spTree>
    <p:extLst>
      <p:ext uri="{BB962C8B-B14F-4D97-AF65-F5344CB8AC3E}">
        <p14:creationId xmlns:p14="http://schemas.microsoft.com/office/powerpoint/2010/main" val="240277491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Full bleed color Light Sand">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1AC59AB3-8DAC-43B8-977E-A91337DC082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
        <p:nvSpPr>
          <p:cNvPr id="3" name="Copy">
            <a:extLst>
              <a:ext uri="{FF2B5EF4-FFF2-40B4-BE49-F238E27FC236}">
                <a16:creationId xmlns:a16="http://schemas.microsoft.com/office/drawing/2014/main" id="{18D6E45E-CEEA-BBEF-2DFC-0680CA2318CD}"/>
              </a:ext>
            </a:extLst>
          </p:cNvPr>
          <p:cNvSpPr>
            <a:spLocks noGrp="1"/>
          </p:cNvSpPr>
          <p:nvPr>
            <p:ph type="body" sz="quarter" idx="18"/>
          </p:nvPr>
        </p:nvSpPr>
        <p:spPr bwMode="black">
          <a:xfrm>
            <a:off x="410399" y="1417320"/>
            <a:ext cx="9863997" cy="4452538"/>
          </a:xfrm>
        </p:spPr>
        <p:txBody>
          <a:bodyPr/>
          <a:lstStyle>
            <a:lvl2pPr marL="0" indent="0">
              <a:buNone/>
              <a:defRPr/>
            </a:lvl2pPr>
          </a:lstStyle>
          <a:p>
            <a:pPr lvl="0"/>
            <a:r>
              <a:rPr lang="en-US"/>
              <a:t>Click to edit Master text styles</a:t>
            </a:r>
          </a:p>
        </p:txBody>
      </p:sp>
    </p:spTree>
    <p:extLst>
      <p:ext uri="{BB962C8B-B14F-4D97-AF65-F5344CB8AC3E}">
        <p14:creationId xmlns:p14="http://schemas.microsoft.com/office/powerpoint/2010/main" val="257758889"/>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eep Blue -2 column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1" descr="Content text frame">
            <a:extLst>
              <a:ext uri="{FF2B5EF4-FFF2-40B4-BE49-F238E27FC236}">
                <a16:creationId xmlns:a16="http://schemas.microsoft.com/office/drawing/2014/main" id="{ECC862BC-DAD1-4697-11EF-AA878F4DA956}"/>
              </a:ext>
            </a:extLst>
          </p:cNvPr>
          <p:cNvSpPr>
            <a:spLocks noGrp="1"/>
          </p:cNvSpPr>
          <p:nvPr>
            <p:ph sz="half" idx="1"/>
          </p:nvPr>
        </p:nvSpPr>
        <p:spPr bwMode="black">
          <a:xfrm>
            <a:off x="411162" y="1414800"/>
            <a:ext cx="5470526"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 2" descr="Content text frame">
            <a:extLst>
              <a:ext uri="{FF2B5EF4-FFF2-40B4-BE49-F238E27FC236}">
                <a16:creationId xmlns:a16="http://schemas.microsoft.com/office/drawing/2014/main" id="{D1DB5CE1-2099-3C95-D56B-12D77C5354FF}"/>
              </a:ext>
            </a:extLst>
          </p:cNvPr>
          <p:cNvSpPr>
            <a:spLocks noGrp="1"/>
          </p:cNvSpPr>
          <p:nvPr>
            <p:ph sz="half" idx="2"/>
          </p:nvPr>
        </p:nvSpPr>
        <p:spPr bwMode="black">
          <a:xfrm>
            <a:off x="6315075" y="1414800"/>
            <a:ext cx="5465763"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05909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Light -2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33A503D1-D234-4258-9A03-D858B10BA46D}"/>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21AA656B-0BAF-4B75-90BE-93CAC5946C0B}"/>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433939521"/>
      </p:ext>
    </p:extLst>
  </p:cSld>
  <p:clrMapOvr>
    <a:masterClrMapping/>
  </p:clrMapOvr>
  <p:hf hdr="0" dt="0"/>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eep Blue - 3 column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4" name="Copy 1" descr="Content text frame">
            <a:extLst>
              <a:ext uri="{FF2B5EF4-FFF2-40B4-BE49-F238E27FC236}">
                <a16:creationId xmlns:a16="http://schemas.microsoft.com/office/drawing/2014/main" id="{1E4D3163-241F-7535-455C-F4C7FD86DCEC}"/>
              </a:ext>
            </a:extLst>
          </p:cNvPr>
          <p:cNvSpPr>
            <a:spLocks noGrp="1"/>
          </p:cNvSpPr>
          <p:nvPr>
            <p:ph sz="half" idx="1"/>
          </p:nvPr>
        </p:nvSpPr>
        <p:spPr bwMode="black">
          <a:xfrm>
            <a:off x="411162" y="1414800"/>
            <a:ext cx="3600000"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py 2" descr="Content text frame">
            <a:extLst>
              <a:ext uri="{FF2B5EF4-FFF2-40B4-BE49-F238E27FC236}">
                <a16:creationId xmlns:a16="http://schemas.microsoft.com/office/drawing/2014/main" id="{B7BD224D-7F4E-EF79-EA97-508C4EC35762}"/>
              </a:ext>
            </a:extLst>
          </p:cNvPr>
          <p:cNvSpPr>
            <a:spLocks noGrp="1"/>
          </p:cNvSpPr>
          <p:nvPr>
            <p:ph sz="half" idx="2"/>
          </p:nvPr>
        </p:nvSpPr>
        <p:spPr bwMode="black">
          <a:xfrm>
            <a:off x="4298400" y="1414800"/>
            <a:ext cx="3600000"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py 3" descr="Content text frame">
            <a:extLst>
              <a:ext uri="{FF2B5EF4-FFF2-40B4-BE49-F238E27FC236}">
                <a16:creationId xmlns:a16="http://schemas.microsoft.com/office/drawing/2014/main" id="{1932E2C2-0C67-EBE2-7AE9-9E75A8ADA35F}"/>
              </a:ext>
            </a:extLst>
          </p:cNvPr>
          <p:cNvSpPr>
            <a:spLocks noGrp="1"/>
          </p:cNvSpPr>
          <p:nvPr>
            <p:ph sz="half" idx="12"/>
          </p:nvPr>
        </p:nvSpPr>
        <p:spPr bwMode="black">
          <a:xfrm>
            <a:off x="8186400" y="1414800"/>
            <a:ext cx="3600000"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39073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Light - 3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4298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3" descr="Content text frame">
            <a:extLst>
              <a:ext uri="{FF2B5EF4-FFF2-40B4-BE49-F238E27FC236}">
                <a16:creationId xmlns:a16="http://schemas.microsoft.com/office/drawing/2014/main" id="{F020B491-E63A-4FB5-94ED-2BC31EB35C33}"/>
              </a:ext>
            </a:extLst>
          </p:cNvPr>
          <p:cNvSpPr>
            <a:spLocks noGrp="1"/>
          </p:cNvSpPr>
          <p:nvPr>
            <p:ph sz="half" idx="12"/>
          </p:nvPr>
        </p:nvSpPr>
        <p:spPr bwMode="black">
          <a:xfrm>
            <a:off x="8186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E613FA68-C74A-4621-9563-250388EBCC8B}"/>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F9117D9C-D502-472C-A3C8-FA9087A2EDCE}"/>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470759443"/>
      </p:ext>
    </p:extLst>
  </p:cSld>
  <p:clrMapOvr>
    <a:masterClrMapping/>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eep Blue - Four object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1" descr="Content text frame">
            <a:extLst>
              <a:ext uri="{FF2B5EF4-FFF2-40B4-BE49-F238E27FC236}">
                <a16:creationId xmlns:a16="http://schemas.microsoft.com/office/drawing/2014/main" id="{D375E574-B197-8527-5DDD-2DA382598CD9}"/>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5" name="Copy 2" descr="Content text frame">
            <a:extLst>
              <a:ext uri="{FF2B5EF4-FFF2-40B4-BE49-F238E27FC236}">
                <a16:creationId xmlns:a16="http://schemas.microsoft.com/office/drawing/2014/main" id="{0A1028F7-E2C5-8467-71EA-A7FC734FD226}"/>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Copy 3" descr="Content text frame">
            <a:extLst>
              <a:ext uri="{FF2B5EF4-FFF2-40B4-BE49-F238E27FC236}">
                <a16:creationId xmlns:a16="http://schemas.microsoft.com/office/drawing/2014/main" id="{410413E6-399B-BE31-DD32-1F653BA328DB}"/>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2" name="Copy 4" descr="Content text frame">
            <a:extLst>
              <a:ext uri="{FF2B5EF4-FFF2-40B4-BE49-F238E27FC236}">
                <a16:creationId xmlns:a16="http://schemas.microsoft.com/office/drawing/2014/main" id="{86F2E3B3-5369-1866-DC19-24219FEA7432}"/>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6971561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90878694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ight - Four object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2" descr="Content text frame">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3"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py 4" descr="Content text frame">
            <a:extLst>
              <a:ext uri="{FF2B5EF4-FFF2-40B4-BE49-F238E27FC236}">
                <a16:creationId xmlns:a16="http://schemas.microsoft.com/office/drawing/2014/main" id="{7AD3B9B1-3210-46C8-8222-A0E11719EB88}"/>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53D55964-F7E8-48E3-84D5-FE4FE835C563}"/>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722086379"/>
      </p:ext>
    </p:extLst>
  </p:cSld>
  <p:clrMapOvr>
    <a:masterClrMapping/>
  </p:clrMapOvr>
  <p:hf hdr="0" dt="0"/>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eep Blue -Two columns (Spotlight)">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4" name="Picture Placeholder" descr="Thematic picture – please describe further">
            <a:extLst>
              <a:ext uri="{FF2B5EF4-FFF2-40B4-BE49-F238E27FC236}">
                <a16:creationId xmlns:a16="http://schemas.microsoft.com/office/drawing/2014/main" id="{49A9FF96-5075-8F7E-C4AC-4090CADCFF58}"/>
              </a:ext>
            </a:extLst>
          </p:cNvP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a:t>Image</a:t>
            </a:r>
          </a:p>
        </p:txBody>
      </p:sp>
      <p:sp>
        <p:nvSpPr>
          <p:cNvPr id="6" name="Copy" descr="Content text frame">
            <a:extLst>
              <a:ext uri="{FF2B5EF4-FFF2-40B4-BE49-F238E27FC236}">
                <a16:creationId xmlns:a16="http://schemas.microsoft.com/office/drawing/2014/main" id="{AB157827-7F7F-2A04-A824-256BE8A60862}"/>
              </a:ext>
            </a:extLst>
          </p:cNvPr>
          <p:cNvSpPr>
            <a:spLocks noGrp="1"/>
          </p:cNvSpPr>
          <p:nvPr>
            <p:ph sz="half" idx="2"/>
          </p:nvPr>
        </p:nvSpPr>
        <p:spPr bwMode="black">
          <a:xfrm>
            <a:off x="8043189" y="1414800"/>
            <a:ext cx="3744000" cy="4752000"/>
          </a:xfrm>
          <a:prstGeom prst="rect">
            <a:avLst/>
          </a:prstGeom>
        </p:spPr>
        <p:txBody>
          <a:bodyPr>
            <a:noAutofit/>
          </a:bodyPr>
          <a:lstStyle>
            <a:lvl2pPr marL="0" indent="0">
              <a:buNone/>
              <a:defRPr/>
            </a:lvl2pPr>
          </a:lstStyle>
          <a:p>
            <a:pPr lvl="0"/>
            <a:r>
              <a:rPr lang="en-US"/>
              <a:t>Click to edit Master text styles</a:t>
            </a:r>
          </a:p>
        </p:txBody>
      </p:sp>
    </p:spTree>
    <p:extLst>
      <p:ext uri="{BB962C8B-B14F-4D97-AF65-F5344CB8AC3E}">
        <p14:creationId xmlns:p14="http://schemas.microsoft.com/office/powerpoint/2010/main" val="397573189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Light -Two columns (Spot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E568133C-15D2-4F33-802E-DF15E7891829}"/>
              </a:ext>
            </a:extLst>
          </p:cNvPr>
          <p:cNvSpPr>
            <a:spLocks noGrp="1"/>
          </p:cNvSpPr>
          <p:nvPr>
            <p:ph type="title"/>
          </p:nvPr>
        </p:nvSpPr>
        <p:spPr bwMode="black"/>
        <p:txBody>
          <a:bodyPr/>
          <a:lstStyle/>
          <a:p>
            <a:r>
              <a:rPr lang="en-US"/>
              <a:t>Click to edit Master title style</a:t>
            </a:r>
          </a:p>
        </p:txBody>
      </p:sp>
      <p:sp>
        <p:nvSpPr>
          <p:cNvPr id="7" name="Picture Placeholder" descr="Thematic picture – please describe further">
            <a:extLst>
              <a:ext uri="{FF2B5EF4-FFF2-40B4-BE49-F238E27FC236}">
                <a16:creationId xmlns:a16="http://schemas.microsoft.com/office/drawing/2014/main" id="{90866A30-329B-420B-B42B-2C69E0DE6D9B}"/>
              </a:ext>
            </a:extLst>
          </p:cNvP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a:t>Thematic picture</a:t>
            </a:r>
          </a:p>
        </p:txBody>
      </p:sp>
      <p:sp>
        <p:nvSpPr>
          <p:cNvPr id="4" name="Copy"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F468BE17-5D03-45C2-9D37-CF354AAA95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33756E69-CA2F-47EC-9D32-CB09C4CD83F1}"/>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95022CCB-0484-488B-8637-222C3919B0F7}"/>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28422976"/>
      </p:ext>
    </p:extLst>
  </p:cSld>
  <p:clrMapOvr>
    <a:masterClrMapping/>
  </p:clrMapOvr>
  <p:hf hdr="0" dt="0"/>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eep Blue - One table (large)">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Table Placeholder" descr="Content table  frame">
            <a:extLst>
              <a:ext uri="{FF2B5EF4-FFF2-40B4-BE49-F238E27FC236}">
                <a16:creationId xmlns:a16="http://schemas.microsoft.com/office/drawing/2014/main" id="{93ED6A12-D002-B836-BF82-7E41303D82B3}"/>
              </a:ext>
            </a:extLst>
          </p:cNvPr>
          <p:cNvSpPr>
            <a:spLocks noGrp="1"/>
          </p:cNvSpPr>
          <p:nvPr>
            <p:ph type="tbl" sz="quarter" idx="12"/>
          </p:nvPr>
        </p:nvSpPr>
        <p:spPr bwMode="black">
          <a:xfrm>
            <a:off x="404812" y="1414461"/>
            <a:ext cx="11376026" cy="4392000"/>
          </a:xfrm>
        </p:spPr>
        <p:txBody>
          <a:bodyPr/>
          <a:lstStyle/>
          <a:p>
            <a:r>
              <a:rPr lang="en-US"/>
              <a:t>Click icon to add table</a:t>
            </a:r>
          </a:p>
        </p:txBody>
      </p:sp>
    </p:spTree>
    <p:extLst>
      <p:ext uri="{BB962C8B-B14F-4D97-AF65-F5344CB8AC3E}">
        <p14:creationId xmlns:p14="http://schemas.microsoft.com/office/powerpoint/2010/main" val="246769714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Light - One table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sp>
        <p:nvSpPr>
          <p:cNvPr id="6" name="Table Placeholder" descr="Content table  frame">
            <a:extLst>
              <a:ext uri="{FF2B5EF4-FFF2-40B4-BE49-F238E27FC236}">
                <a16:creationId xmlns:a16="http://schemas.microsoft.com/office/drawing/2014/main" id="{D41D1FE0-EDDA-47B8-BF1F-831D4733C32A}"/>
              </a:ext>
            </a:extLst>
          </p:cNvPr>
          <p:cNvSpPr>
            <a:spLocks noGrp="1"/>
          </p:cNvSpPr>
          <p:nvPr>
            <p:ph type="tbl" sz="quarter" idx="12"/>
          </p:nvPr>
        </p:nvSpPr>
        <p:spPr bwMode="black">
          <a:xfrm>
            <a:off x="404812" y="1414461"/>
            <a:ext cx="11376026" cy="4392000"/>
          </a:xfrm>
        </p:spPr>
        <p:txBody>
          <a:bodyPr/>
          <a:lstStyle/>
          <a:p>
            <a:r>
              <a:rPr lang="en-US"/>
              <a:t>Click icon to add table</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9CEA2FAD-1597-4F5C-878D-02CB854024F3}"/>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CE0A22CB-5E69-4817-B713-C02B97CF6B91}"/>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851332030"/>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
        <p:nvSpPr>
          <p:cNvPr id="2" name="Copy 1" descr="Content text frame">
            <a:extLst>
              <a:ext uri="{FF2B5EF4-FFF2-40B4-BE49-F238E27FC236}">
                <a16:creationId xmlns:a16="http://schemas.microsoft.com/office/drawing/2014/main" id="{184944CB-E271-8E9B-F2C4-DB00EA2C826D}"/>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2CF6626A-4725-D9A6-4E60-4A99746C2EA3}"/>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py 2" descr="Content text frame">
            <a:extLst>
              <a:ext uri="{FF2B5EF4-FFF2-40B4-BE49-F238E27FC236}">
                <a16:creationId xmlns:a16="http://schemas.microsoft.com/office/drawing/2014/main" id="{C17A4EC4-A514-50C1-68B8-E6FDD3E4F3EC}"/>
              </a:ext>
            </a:extLst>
          </p:cNvPr>
          <p:cNvSpPr>
            <a:spLocks noGrp="1"/>
          </p:cNvSpPr>
          <p:nvPr>
            <p:ph idx="16"/>
          </p:nvPr>
        </p:nvSpPr>
        <p:spPr bwMode="black">
          <a:xfrm>
            <a:off x="8183880"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49524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Process flow with highlight">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3" name="Copy 1"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py 2" descr="Content text frame">
            <a:extLst>
              <a:ext uri="{FF2B5EF4-FFF2-40B4-BE49-F238E27FC236}">
                <a16:creationId xmlns:a16="http://schemas.microsoft.com/office/drawing/2014/main" id="{3AC3CE10-0C4B-4A11-BA76-8CAFED13661C}"/>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py 3" descr="Content text frame (highlight)">
            <a:extLst>
              <a:ext uri="{FF2B5EF4-FFF2-40B4-BE49-F238E27FC236}">
                <a16:creationId xmlns:a16="http://schemas.microsoft.com/office/drawing/2014/main" id="{E840DCCC-8E77-40B8-B94B-A4D3A4D77826}"/>
              </a:ext>
            </a:extLst>
          </p:cNvPr>
          <p:cNvSpPr>
            <a:spLocks noGrp="1"/>
          </p:cNvSpPr>
          <p:nvPr>
            <p:ph idx="12"/>
          </p:nvPr>
        </p:nvSpPr>
        <p:spPr bwMode="blackWhite">
          <a:xfrm>
            <a:off x="8187189" y="1414462"/>
            <a:ext cx="3600000" cy="4392000"/>
          </a:xfrm>
          <a:prstGeom prst="rect">
            <a:avLst/>
          </a:prstGeom>
          <a:solidFill>
            <a:schemeClr val="accent1"/>
          </a:solidFill>
          <a:ln w="19050">
            <a:solidFill>
              <a:srgbClr val="009999"/>
            </a:solidFill>
          </a:ln>
        </p:spPr>
        <p:txBody>
          <a:bodyPr lIns="216000" tIns="144000" rIns="216000" bIns="14400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97511716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00B813CE-4DD6-4EAD-800B-047C0542F19B}"/>
              </a:ext>
            </a:extLst>
          </p:cNvPr>
          <p:cNvSpPr>
            <a:spLocks noGrp="1"/>
          </p:cNvSpPr>
          <p:nvPr>
            <p:ph type="title"/>
          </p:nvPr>
        </p:nvSpPr>
        <p:spPr>
          <a:xfrm>
            <a:off x="410400" y="-540000"/>
            <a:ext cx="9863997"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1" name="Quote marks">
            <a:extLst>
              <a:ext uri="{FF2B5EF4-FFF2-40B4-BE49-F238E27FC236}">
                <a16:creationId xmlns:a16="http://schemas.microsoft.com/office/drawing/2014/main" id="{916E4245-F21C-4EAB-8B26-FEA21C26067F}"/>
              </a:ext>
              <a:ext uri="{C183D7F6-B498-43B3-948B-1728B52AA6E4}">
                <adec:decorative xmlns:adec="http://schemas.microsoft.com/office/drawing/2017/decorative" val="1"/>
              </a:ext>
            </a:extLst>
          </p:cNvPr>
          <p:cNvSpPr/>
          <p:nvPr userDrawn="1"/>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8" name="Siemens Logo" descr="Siemens logo">
            <a:extLst>
              <a:ext uri="{FF2B5EF4-FFF2-40B4-BE49-F238E27FC236}">
                <a16:creationId xmlns:a16="http://schemas.microsoft.com/office/drawing/2014/main" id="{AF2E271F-5AF7-408E-9752-03D1D6448EA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CCC7FBE7-01B9-4EC8-8BE1-F416F7C5B7AA}"/>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97895932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3A8C0A65-FABA-4781-9F01-D54558440B31}"/>
              </a:ext>
            </a:extLst>
          </p:cNvPr>
          <p:cNvSpPr>
            <a:spLocks noGrp="1"/>
          </p:cNvSpPr>
          <p:nvPr>
            <p:ph type="title"/>
          </p:nvPr>
        </p:nvSpPr>
        <p:spPr>
          <a:xfrm>
            <a:off x="411162" y="-540000"/>
            <a:ext cx="9863138"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2"/>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 uri="{C183D7F6-B498-43B3-948B-1728B52AA6E4}">
                <adec:decorative xmlns:adec="http://schemas.microsoft.com/office/drawing/2017/decorative" val="1"/>
              </a:ext>
            </a:extLst>
          </p:cNvPr>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6AEDD147-ACC0-4A9C-9043-90612765C0FA}"/>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4131F54F-C70B-4435-91E6-F995F83E6C69}"/>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265259402"/>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2206">
          <p15:clr>
            <a:srgbClr val="65CEFF"/>
          </p15:clr>
        </p15:guide>
        <p15:guide id="7" orient="horz" pos="2343">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0799"/>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0EF6BB07-4F4E-4859-9572-DA63E35B93A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09BD8BE5-BFF2-469D-8B93-9556FCC45CF1}"/>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F9372441-FA7E-4481-BBC2-24CB6D3017C8}"/>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66600268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28064083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1538"/>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9F9E844-3827-4B6C-9CB5-13C9A70DCD4D}"/>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D52C2AF7-8539-453F-BD56-35B696DB207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595084492"/>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descr="Slide headlin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1058400" y="1234800"/>
            <a:ext cx="9216000" cy="1162523"/>
          </a:xfrm>
          <a:noFill/>
        </p:spPr>
        <p:txBody>
          <a:bodyPr wrap="square" lIns="0" tIns="54000" rIns="0" bIns="0" anchor="t" anchorCtr="0">
            <a:spAutoFit/>
          </a:bodyPr>
          <a:lstStyle>
            <a:lvl1pPr marL="0">
              <a:defRPr sz="8000">
                <a:solidFill>
                  <a:schemeClr val="tx1"/>
                </a:solidFill>
              </a:defRPr>
            </a:lvl1pPr>
          </a:lstStyle>
          <a:p>
            <a:r>
              <a:rPr lang="en-US"/>
              <a:t>Contact</a:t>
            </a:r>
          </a:p>
        </p:txBody>
      </p:sp>
      <p:sp>
        <p:nvSpPr>
          <p:cNvPr id="3" name="Copy" descr="Content text frame">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solidFill>
                  <a:schemeClr val="tx1"/>
                </a:solidFill>
              </a:defRPr>
            </a:lvl2pPr>
            <a:lvl3pPr marL="144000" indent="-144000" algn="l">
              <a:spcAft>
                <a:spcPts val="0"/>
              </a:spcAft>
              <a:buFont typeface="Arial" panose="020B0604020202020204" pitchFamily="34" charset="0"/>
              <a:buChar char="•"/>
              <a:defRPr sz="1400" b="0"/>
            </a:lvl3pPr>
            <a:lvl4pPr marL="0" indent="0" algn="l">
              <a:spcBef>
                <a:spcPts val="600"/>
              </a:spcBef>
              <a:spcAft>
                <a:spcPts val="0"/>
              </a:spcAft>
              <a:buFont typeface="Arial" panose="020B0604020202020204" pitchFamily="34" charset="0"/>
              <a:buNone/>
              <a:defRPr sz="1400" b="1"/>
            </a:lvl4pPr>
            <a:lvl5pPr marL="144000" indent="-144000" algn="l">
              <a:spcAft>
                <a:spcPts val="0"/>
              </a:spcAft>
              <a:buClrTx/>
              <a:buFont typeface="Arial" panose="020B0604020202020204" pitchFamily="34" charset="0"/>
              <a:buChar char="•"/>
              <a:defRPr sz="1400" b="0">
                <a:solidFill>
                  <a:schemeClr val="tx1"/>
                </a:solidFill>
              </a:defRPr>
            </a:lvl5pPr>
            <a:lvl6pPr marL="360000" indent="-180000" algn="l">
              <a:spcAft>
                <a:spcPts val="0"/>
              </a:spcAft>
              <a:buFont typeface="Arial" panose="020B0604020202020204" pitchFamily="34" charset="0"/>
              <a:buChar char="•"/>
              <a:defRPr sz="1400"/>
            </a:lvl6pPr>
            <a:lvl7pPr marL="360000" indent="-180000" algn="l">
              <a:spcAft>
                <a:spcPts val="0"/>
              </a:spcAft>
              <a:buClrTx/>
              <a:buFont typeface="Arial" panose="020B0604020202020204" pitchFamily="34" charset="0"/>
              <a:buChar char="•"/>
              <a:defRPr sz="1400" b="0"/>
            </a:lvl7pPr>
            <a:lvl8pPr marL="540000" indent="-180000" algn="l">
              <a:spcAft>
                <a:spcPts val="0"/>
              </a:spcAft>
              <a:buFont typeface="Arial" panose="020B0604020202020204" pitchFamily="34" charset="0"/>
              <a:buChar char="•"/>
              <a:defRPr sz="1400"/>
            </a:lvl8pPr>
            <a:lvl9pPr marL="540000" indent="-180000" algn="l">
              <a:spcAft>
                <a:spcPts val="0"/>
              </a:spcAft>
              <a:buClrTx/>
              <a:buFont typeface="Arial" panose="020B0604020202020204" pitchFamily="34" charset="0"/>
              <a:buChar char="•"/>
              <a:defRPr sz="1400" b="0"/>
            </a:lvl9pPr>
          </a:lstStyle>
          <a:p>
            <a:pPr lvl="0"/>
            <a:r>
              <a:rPr lang="en-US"/>
              <a:t>Click to edit the contact</a:t>
            </a:r>
          </a:p>
          <a:p>
            <a:pPr lvl="1"/>
            <a:r>
              <a:rPr lang="en-US"/>
              <a:t>Name etc.</a:t>
            </a:r>
          </a:p>
          <a:p>
            <a:pPr lvl="2"/>
            <a:r>
              <a:rPr lang="en-US"/>
              <a:t>Skills etc.</a:t>
            </a:r>
          </a:p>
          <a:p>
            <a:pPr lvl="3"/>
            <a:r>
              <a:rPr lang="en-US"/>
              <a:t>Name etc. sublevel</a:t>
            </a:r>
          </a:p>
          <a:p>
            <a:pPr lvl="4"/>
            <a:r>
              <a:rPr lang="en-US"/>
              <a:t>Skills etc. sublevel</a:t>
            </a:r>
          </a:p>
        </p:txBody>
      </p:sp>
      <p:pic>
        <p:nvPicPr>
          <p:cNvPr id="10" name="Siemens Logo" descr="Siemens logo">
            <a:extLst>
              <a:ext uri="{FF2B5EF4-FFF2-40B4-BE49-F238E27FC236}">
                <a16:creationId xmlns:a16="http://schemas.microsoft.com/office/drawing/2014/main" id="{5FD2C39E-5D81-4A0E-9F45-9093289008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8" name="Footer Placeholder" descr="Footer with copyright, author and department information, and date">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9" name="Slide Number Placeholder">
            <a:extLst>
              <a:ext uri="{FF2B5EF4-FFF2-40B4-BE49-F238E27FC236}">
                <a16:creationId xmlns:a16="http://schemas.microsoft.com/office/drawing/2014/main" id="{CFF9630D-791D-45AE-8E5E-36F747F599E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11734662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Deep Blue 60pt (X one image)">
    <p:bg>
      <p:bgRef idx="1001">
        <a:schemeClr val="bg2"/>
      </p:bgRef>
    </p:bg>
    <p:spTree>
      <p:nvGrpSpPr>
        <p:cNvPr id="1" name=""/>
        <p:cNvGrpSpPr/>
        <p:nvPr/>
      </p:nvGrpSpPr>
      <p:grpSpPr>
        <a:xfrm>
          <a:off x="0" y="0"/>
          <a:ext cx="0" cy="0"/>
          <a:chOff x="0" y="0"/>
          <a:chExt cx="0" cy="0"/>
        </a:xfrm>
      </p:grpSpPr>
      <p:sp>
        <p:nvSpPr>
          <p:cNvPr id="15" name="X picture">
            <a:extLst>
              <a:ext uri="{FF2B5EF4-FFF2-40B4-BE49-F238E27FC236}">
                <a16:creationId xmlns:a16="http://schemas.microsoft.com/office/drawing/2014/main" id="{4BEC0EA1-F0AC-4DF0-897C-660F2402F62C}"/>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a:t>
            </a:r>
            <a:br>
              <a:rPr lang="en-US" noProof="0"/>
            </a:br>
            <a:r>
              <a:rPr lang="en-US" noProof="0"/>
              <a:t>one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3" name="Title" descr="Headline of the presentation">
            <a:extLst>
              <a:ext uri="{FF2B5EF4-FFF2-40B4-BE49-F238E27FC236}">
                <a16:creationId xmlns:a16="http://schemas.microsoft.com/office/drawing/2014/main" id="{DC760461-D9A1-2994-D943-ADFFCE3FBD11}"/>
              </a:ext>
            </a:extLst>
          </p:cNvPr>
          <p:cNvSpPr>
            <a:spLocks noGrp="1"/>
          </p:cNvSpPr>
          <p:nvPr>
            <p:ph type="title" hasCustomPrompt="1"/>
          </p:nvPr>
        </p:nvSpPr>
        <p:spPr bwMode="black">
          <a:xfrm>
            <a:off x="410400" y="1414463"/>
            <a:ext cx="9288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4" name="Subhead" descr="Subheadline of the presentation">
            <a:extLst>
              <a:ext uri="{FF2B5EF4-FFF2-40B4-BE49-F238E27FC236}">
                <a16:creationId xmlns:a16="http://schemas.microsoft.com/office/drawing/2014/main" id="{7114B094-2BE5-0BB7-6375-CC771BF2D3F9}"/>
              </a:ext>
            </a:extLst>
          </p:cNvPr>
          <p:cNvSpPr>
            <a:spLocks noGrp="1"/>
          </p:cNvSpPr>
          <p:nvPr>
            <p:ph type="subTitle" idx="1" hasCustomPrompt="1"/>
          </p:nvPr>
        </p:nvSpPr>
        <p:spPr bwMode="black">
          <a:xfrm>
            <a:off x="411163" y="4184453"/>
            <a:ext cx="9288000"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Tree>
    <p:extLst>
      <p:ext uri="{BB962C8B-B14F-4D97-AF65-F5344CB8AC3E}">
        <p14:creationId xmlns:p14="http://schemas.microsoft.com/office/powerpoint/2010/main" val="147670684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9" pos="4250">
          <p15:clr>
            <a:srgbClr val="65CEFF"/>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Deep Blue 40pt (X one image)">
    <p:bg>
      <p:bgRef idx="1001">
        <a:schemeClr val="bg2"/>
      </p:bgRef>
    </p:bg>
    <p:spTree>
      <p:nvGrpSpPr>
        <p:cNvPr id="1" name=""/>
        <p:cNvGrpSpPr/>
        <p:nvPr/>
      </p:nvGrpSpPr>
      <p:grpSpPr>
        <a:xfrm>
          <a:off x="0" y="0"/>
          <a:ext cx="0" cy="0"/>
          <a:chOff x="0" y="0"/>
          <a:chExt cx="0" cy="0"/>
        </a:xfrm>
      </p:grpSpPr>
      <p:sp>
        <p:nvSpPr>
          <p:cNvPr id="15" name="X picture">
            <a:extLst>
              <a:ext uri="{FF2B5EF4-FFF2-40B4-BE49-F238E27FC236}">
                <a16:creationId xmlns:a16="http://schemas.microsoft.com/office/drawing/2014/main" id="{4BEC0EA1-F0AC-4DF0-897C-660F2402F62C}"/>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a:t>
            </a:r>
            <a:br>
              <a:rPr lang="en-US" noProof="0"/>
            </a:br>
            <a:r>
              <a:rPr lang="en-US" noProof="0"/>
              <a:t>one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7" name="Title" descr="Headline of the presentation">
            <a:extLst>
              <a:ext uri="{FF2B5EF4-FFF2-40B4-BE49-F238E27FC236}">
                <a16:creationId xmlns:a16="http://schemas.microsoft.com/office/drawing/2014/main" id="{794DDCFE-2BDA-DC60-6A27-E61B00DA48A9}"/>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8" name="Subhead" descr="Subheadline of the presentation">
            <a:extLst>
              <a:ext uri="{FF2B5EF4-FFF2-40B4-BE49-F238E27FC236}">
                <a16:creationId xmlns:a16="http://schemas.microsoft.com/office/drawing/2014/main" id="{AE8FEF16-CA64-7608-8342-63BBFA15CCDF}"/>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348861986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9" pos="4250">
          <p15:clr>
            <a:srgbClr val="65CEFF"/>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Deep Blue 80pt (X 2 images)">
    <p:bg>
      <p:bgRef idx="1001">
        <a:schemeClr val="bg2"/>
      </p:bgRef>
    </p:bg>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3" name="X picture first">
            <a:extLst>
              <a:ext uri="{FF2B5EF4-FFF2-40B4-BE49-F238E27FC236}">
                <a16:creationId xmlns:a16="http://schemas.microsoft.com/office/drawing/2014/main" id="{9850B9E9-80F0-9179-77E8-64135E5E7F6A}"/>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4" name="X picture second">
            <a:extLst>
              <a:ext uri="{FF2B5EF4-FFF2-40B4-BE49-F238E27FC236}">
                <a16:creationId xmlns:a16="http://schemas.microsoft.com/office/drawing/2014/main" id="{5CA89BF8-7CAB-D4DD-D521-1FFD5C5ACD6E}"/>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9" name="Title" descr="Headline of the presentation">
            <a:extLst>
              <a:ext uri="{FF2B5EF4-FFF2-40B4-BE49-F238E27FC236}">
                <a16:creationId xmlns:a16="http://schemas.microsoft.com/office/drawing/2014/main" id="{CD879322-E142-FF41-D5FF-D1279735C518}"/>
              </a:ext>
            </a:extLst>
          </p:cNvPr>
          <p:cNvSpPr>
            <a:spLocks noGrp="1"/>
          </p:cNvSpPr>
          <p:nvPr>
            <p:ph type="title" hasCustomPrompt="1"/>
          </p:nvPr>
        </p:nvSpPr>
        <p:spPr bwMode="black">
          <a:xfrm>
            <a:off x="410400" y="1414464"/>
            <a:ext cx="9286875"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14" name="Subhead" descr="Subheadline of the presentation">
            <a:extLst>
              <a:ext uri="{FF2B5EF4-FFF2-40B4-BE49-F238E27FC236}">
                <a16:creationId xmlns:a16="http://schemas.microsoft.com/office/drawing/2014/main" id="{A82EB3F0-97BE-B8F7-DF2F-7C88F66BE59D}"/>
              </a:ext>
            </a:extLst>
          </p:cNvPr>
          <p:cNvSpPr>
            <a:spLocks noGrp="1"/>
          </p:cNvSpPr>
          <p:nvPr>
            <p:ph type="subTitle" idx="1" hasCustomPrompt="1"/>
          </p:nvPr>
        </p:nvSpPr>
        <p:spPr bwMode="black">
          <a:xfrm>
            <a:off x="411162" y="3876677"/>
            <a:ext cx="9286875" cy="1053132"/>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Tree>
    <p:extLst>
      <p:ext uri="{BB962C8B-B14F-4D97-AF65-F5344CB8AC3E}">
        <p14:creationId xmlns:p14="http://schemas.microsoft.com/office/powerpoint/2010/main" val="400230359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Deep Blue 60pt (X 2 images)">
    <p:bg>
      <p:bgRef idx="1001">
        <a:schemeClr val="bg2"/>
      </p:bgRef>
    </p:bg>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X picture first">
            <a:extLst>
              <a:ext uri="{FF2B5EF4-FFF2-40B4-BE49-F238E27FC236}">
                <a16:creationId xmlns:a16="http://schemas.microsoft.com/office/drawing/2014/main" id="{185429AB-F4F2-3DC7-4243-978C1F61F814}"/>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6" name="X picture second">
            <a:extLst>
              <a:ext uri="{FF2B5EF4-FFF2-40B4-BE49-F238E27FC236}">
                <a16:creationId xmlns:a16="http://schemas.microsoft.com/office/drawing/2014/main" id="{3DA9BC77-0C24-4BBE-5AA1-D883F8D9A82A}"/>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4" name="Subhead" descr="Subheadline of the presentation">
            <a:extLst>
              <a:ext uri="{FF2B5EF4-FFF2-40B4-BE49-F238E27FC236}">
                <a16:creationId xmlns:a16="http://schemas.microsoft.com/office/drawing/2014/main" id="{D8EE4E57-3379-0A07-6D6F-22DF50039112}"/>
              </a:ext>
            </a:extLst>
          </p:cNvPr>
          <p:cNvSpPr>
            <a:spLocks noGrp="1"/>
          </p:cNvSpPr>
          <p:nvPr>
            <p:ph type="subTitle" idx="1" hasCustomPrompt="1"/>
          </p:nvPr>
        </p:nvSpPr>
        <p:spPr bwMode="black">
          <a:xfrm>
            <a:off x="411163" y="4184453"/>
            <a:ext cx="9288000"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
        <p:nvSpPr>
          <p:cNvPr id="3" name="Title" descr="Headline of the presentation">
            <a:extLst>
              <a:ext uri="{FF2B5EF4-FFF2-40B4-BE49-F238E27FC236}">
                <a16:creationId xmlns:a16="http://schemas.microsoft.com/office/drawing/2014/main" id="{211B784E-E401-86A8-01A4-54AF784A846E}"/>
              </a:ext>
            </a:extLst>
          </p:cNvPr>
          <p:cNvSpPr>
            <a:spLocks noGrp="1"/>
          </p:cNvSpPr>
          <p:nvPr>
            <p:ph type="title" hasCustomPrompt="1"/>
          </p:nvPr>
        </p:nvSpPr>
        <p:spPr bwMode="black">
          <a:xfrm>
            <a:off x="410400" y="1414463"/>
            <a:ext cx="9288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Tree>
    <p:extLst>
      <p:ext uri="{BB962C8B-B14F-4D97-AF65-F5344CB8AC3E}">
        <p14:creationId xmlns:p14="http://schemas.microsoft.com/office/powerpoint/2010/main" val="227780522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Deep Blue 40pt (X 2 images)">
    <p:bg>
      <p:bgRef idx="1001">
        <a:schemeClr val="bg2"/>
      </p:bgRef>
    </p:bg>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X picture first">
            <a:extLst>
              <a:ext uri="{FF2B5EF4-FFF2-40B4-BE49-F238E27FC236}">
                <a16:creationId xmlns:a16="http://schemas.microsoft.com/office/drawing/2014/main" id="{185429AB-F4F2-3DC7-4243-978C1F61F814}"/>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6" name="X picture second">
            <a:extLst>
              <a:ext uri="{FF2B5EF4-FFF2-40B4-BE49-F238E27FC236}">
                <a16:creationId xmlns:a16="http://schemas.microsoft.com/office/drawing/2014/main" id="{3DA9BC77-0C24-4BBE-5AA1-D883F8D9A82A}"/>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7" name="Title" descr="Headline of the presentation">
            <a:extLst>
              <a:ext uri="{FF2B5EF4-FFF2-40B4-BE49-F238E27FC236}">
                <a16:creationId xmlns:a16="http://schemas.microsoft.com/office/drawing/2014/main" id="{DE52BDDE-0225-180A-4880-C972B99F294C}"/>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8" name="Subhead" descr="Subheadline of the presentation">
            <a:extLst>
              <a:ext uri="{FF2B5EF4-FFF2-40B4-BE49-F238E27FC236}">
                <a16:creationId xmlns:a16="http://schemas.microsoft.com/office/drawing/2014/main" id="{71223FEB-E93C-0C87-EE58-A20FE1A6C75E}"/>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68034342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Title Deep Blue 80pt (X 3 images)">
    <p:bg>
      <p:bgRef idx="1001">
        <a:schemeClr val="bg2"/>
      </p:bgRef>
    </p:bg>
    <p:spTree>
      <p:nvGrpSpPr>
        <p:cNvPr id="1" name=""/>
        <p:cNvGrpSpPr/>
        <p:nvPr/>
      </p:nvGrpSpPr>
      <p:grpSpPr>
        <a:xfrm>
          <a:off x="0" y="0"/>
          <a:ext cx="0" cy="0"/>
          <a:chOff x="0" y="0"/>
          <a:chExt cx="0" cy="0"/>
        </a:xfrm>
      </p:grpSpPr>
      <p:sp>
        <p:nvSpPr>
          <p:cNvPr id="11" name="X picture first">
            <a:extLst>
              <a:ext uri="{FF2B5EF4-FFF2-40B4-BE49-F238E27FC236}">
                <a16:creationId xmlns:a16="http://schemas.microsoft.com/office/drawing/2014/main" id="{684D687A-C9CB-4382-BA6D-0EA40F650DFB}"/>
              </a:ext>
            </a:extLst>
          </p:cNvPr>
          <p:cNvSpPr>
            <a:spLocks noGrp="1"/>
          </p:cNvSpPr>
          <p:nvPr>
            <p:ph type="pic" sz="quarter" idx="14"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E5E5E9"/>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6DF04BE6-2F28-4442-9F47-31C6F1C81B88}"/>
              </a:ext>
            </a:extLst>
          </p:cNvPr>
          <p:cNvSpPr>
            <a:spLocks noGrp="1"/>
          </p:cNvSpPr>
          <p:nvPr>
            <p:ph type="pic" sz="quarter" idx="15" hasCustomPrompt="1"/>
          </p:nvPr>
        </p:nvSpPr>
        <p:spPr bwMode="black">
          <a:xfrm>
            <a:off x="10056814" y="-1357312"/>
            <a:ext cx="3073400" cy="3073400"/>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1802520 w 3073400"/>
              <a:gd name="connsiteY1" fmla="*/ 6908801 h 6908801"/>
              <a:gd name="connsiteX2" fmla="*/ 0 w 3073400"/>
              <a:gd name="connsiteY2" fmla="*/ 5105350 h 6908801"/>
              <a:gd name="connsiteX3" fmla="*/ 1270880 w 3073400"/>
              <a:gd name="connsiteY3" fmla="*/ 3833813 h 6908801"/>
              <a:gd name="connsiteX4" fmla="*/ 1802520 w 3073400"/>
              <a:gd name="connsiteY4" fmla="*/ 0 h 6908801"/>
              <a:gd name="connsiteX5" fmla="*/ 3073400 w 3073400"/>
              <a:gd name="connsiteY5" fmla="*/ 127088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3833813 h 5105350"/>
              <a:gd name="connsiteX1" fmla="*/ 0 w 3073400"/>
              <a:gd name="connsiteY1" fmla="*/ 5105350 h 5105350"/>
              <a:gd name="connsiteX2" fmla="*/ 1270880 w 3073400"/>
              <a:gd name="connsiteY2" fmla="*/ 3833813 h 5105350"/>
              <a:gd name="connsiteX3" fmla="*/ 1802520 w 3073400"/>
              <a:gd name="connsiteY3" fmla="*/ 0 h 5105350"/>
              <a:gd name="connsiteX4" fmla="*/ 3073400 w 3073400"/>
              <a:gd name="connsiteY4" fmla="*/ 1270880 h 5105350"/>
              <a:gd name="connsiteX5" fmla="*/ 1270880 w 3073400"/>
              <a:gd name="connsiteY5" fmla="*/ 3073400 h 5105350"/>
              <a:gd name="connsiteX6" fmla="*/ 0 w 3073400"/>
              <a:gd name="connsiteY6" fmla="*/ 1802520 h 5105350"/>
              <a:gd name="connsiteX7" fmla="*/ 1802520 w 3073400"/>
              <a:gd name="connsiteY7" fmla="*/ 0 h 5105350"/>
              <a:gd name="connsiteX0" fmla="*/ 1802520 w 3073400"/>
              <a:gd name="connsiteY0" fmla="*/ 0 h 3073400"/>
              <a:gd name="connsiteX1" fmla="*/ 3073400 w 3073400"/>
              <a:gd name="connsiteY1" fmla="*/ 1270880 h 3073400"/>
              <a:gd name="connsiteX2" fmla="*/ 1270880 w 3073400"/>
              <a:gd name="connsiteY2" fmla="*/ 3073400 h 3073400"/>
              <a:gd name="connsiteX3" fmla="*/ 0 w 3073400"/>
              <a:gd name="connsiteY3" fmla="*/ 1802520 h 3073400"/>
              <a:gd name="connsiteX4" fmla="*/ 1802520 w 307340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a:moveTo>
                  <a:pt x="1802520" y="0"/>
                </a:moveTo>
                <a:lnTo>
                  <a:pt x="3073400" y="1270880"/>
                </a:lnTo>
                <a:lnTo>
                  <a:pt x="1270880" y="3073400"/>
                </a:lnTo>
                <a:lnTo>
                  <a:pt x="0" y="1802520"/>
                </a:lnTo>
                <a:lnTo>
                  <a:pt x="1802520" y="0"/>
                </a:lnTo>
                <a:close/>
              </a:path>
            </a:pathLst>
          </a:custGeom>
          <a:solidFill>
            <a:srgbClr val="9999A9"/>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3" name="X picture third">
            <a:extLst>
              <a:ext uri="{FF2B5EF4-FFF2-40B4-BE49-F238E27FC236}">
                <a16:creationId xmlns:a16="http://schemas.microsoft.com/office/drawing/2014/main" id="{31071B48-22DD-4993-9A0B-35B7656021CF}"/>
              </a:ext>
            </a:extLst>
          </p:cNvPr>
          <p:cNvSpPr>
            <a:spLocks noGrp="1"/>
          </p:cNvSpPr>
          <p:nvPr>
            <p:ph type="pic" sz="quarter" idx="13" hasCustomPrompt="1"/>
          </p:nvPr>
        </p:nvSpPr>
        <p:spPr bwMode="black">
          <a:xfrm>
            <a:off x="10056814" y="2476502"/>
            <a:ext cx="3073400" cy="3074988"/>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2031293 h 5106281"/>
              <a:gd name="connsiteX1" fmla="*/ 3073400 w 3073400"/>
              <a:gd name="connsiteY1" fmla="*/ 3834744 h 5106281"/>
              <a:gd name="connsiteX2" fmla="*/ 1802520 w 3073400"/>
              <a:gd name="connsiteY2" fmla="*/ 5106281 h 5106281"/>
              <a:gd name="connsiteX3" fmla="*/ 0 w 3073400"/>
              <a:gd name="connsiteY3" fmla="*/ 3302830 h 5106281"/>
              <a:gd name="connsiteX4" fmla="*/ 1270880 w 3073400"/>
              <a:gd name="connsiteY4" fmla="*/ 2031293 h 5106281"/>
              <a:gd name="connsiteX5" fmla="*/ 0 w 3073400"/>
              <a:gd name="connsiteY5" fmla="*/ 0 h 5106281"/>
              <a:gd name="connsiteX6" fmla="*/ 1270880 w 3073400"/>
              <a:gd name="connsiteY6" fmla="*/ 1270880 h 5106281"/>
              <a:gd name="connsiteX7" fmla="*/ 0 w 3073400"/>
              <a:gd name="connsiteY7" fmla="*/ 0 h 5106281"/>
              <a:gd name="connsiteX0" fmla="*/ 1270880 w 3073400"/>
              <a:gd name="connsiteY0" fmla="*/ 0 h 3074988"/>
              <a:gd name="connsiteX1" fmla="*/ 3073400 w 3073400"/>
              <a:gd name="connsiteY1" fmla="*/ 1803451 h 3074988"/>
              <a:gd name="connsiteX2" fmla="*/ 1802520 w 3073400"/>
              <a:gd name="connsiteY2" fmla="*/ 3074988 h 3074988"/>
              <a:gd name="connsiteX3" fmla="*/ 0 w 3073400"/>
              <a:gd name="connsiteY3" fmla="*/ 1271537 h 3074988"/>
              <a:gd name="connsiteX4" fmla="*/ 1270880 w 3073400"/>
              <a:gd name="connsiteY4" fmla="*/ 0 h 307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4988">
                <a:moveTo>
                  <a:pt x="1270880" y="0"/>
                </a:moveTo>
                <a:lnTo>
                  <a:pt x="3073400" y="1803451"/>
                </a:lnTo>
                <a:lnTo>
                  <a:pt x="1802520" y="3074988"/>
                </a:lnTo>
                <a:lnTo>
                  <a:pt x="0" y="1271537"/>
                </a:lnTo>
                <a:lnTo>
                  <a:pt x="1270880" y="0"/>
                </a:lnTo>
                <a:close/>
              </a:path>
            </a:pathLst>
          </a:custGeom>
          <a:solidFill>
            <a:srgbClr val="333353"/>
          </a:solidFill>
        </p:spPr>
        <p:txBody>
          <a:bodyPr wrap="square" lIns="0" tIns="792000" rIns="1080000" anchor="t" anchorCtr="0">
            <a:noAutofit/>
          </a:bodyPr>
          <a:lstStyle>
            <a:lvl1pPr algn="r">
              <a:defRPr>
                <a:solidFill>
                  <a:schemeClr val="tx1"/>
                </a:solidFill>
              </a:defRPr>
            </a:lvl1pPr>
          </a:lstStyle>
          <a:p>
            <a:r>
              <a:rPr lang="en-US" noProof="0"/>
              <a:t>Please </a:t>
            </a:r>
            <a:br>
              <a:rPr lang="en-US" noProof="0"/>
            </a:br>
            <a:r>
              <a:rPr lang="en-US" noProof="0"/>
              <a:t>insert third </a:t>
            </a:r>
            <a:br>
              <a:rPr lang="en-US" noProof="0"/>
            </a:br>
            <a:r>
              <a:rPr lang="en-US" noProof="0"/>
              <a:t>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EC3BB88F-E812-02A8-5D6B-AC5F4EFD84B8}"/>
              </a:ext>
            </a:extLst>
          </p:cNvPr>
          <p:cNvSpPr>
            <a:spLocks noGrp="1"/>
          </p:cNvSpPr>
          <p:nvPr>
            <p:ph type="title" hasCustomPrompt="1"/>
          </p:nvPr>
        </p:nvSpPr>
        <p:spPr bwMode="black">
          <a:xfrm>
            <a:off x="410400" y="1414464"/>
            <a:ext cx="9286875"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6" name="Subhead" descr="Subheadline of the presentation">
            <a:extLst>
              <a:ext uri="{FF2B5EF4-FFF2-40B4-BE49-F238E27FC236}">
                <a16:creationId xmlns:a16="http://schemas.microsoft.com/office/drawing/2014/main" id="{5216F79E-48E4-AB27-6070-20F189D6B17A}"/>
              </a:ext>
            </a:extLst>
          </p:cNvPr>
          <p:cNvSpPr>
            <a:spLocks noGrp="1"/>
          </p:cNvSpPr>
          <p:nvPr>
            <p:ph type="subTitle" idx="1" hasCustomPrompt="1"/>
          </p:nvPr>
        </p:nvSpPr>
        <p:spPr bwMode="black">
          <a:xfrm>
            <a:off x="411162" y="3876677"/>
            <a:ext cx="9286875" cy="1053132"/>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Tree>
    <p:extLst>
      <p:ext uri="{BB962C8B-B14F-4D97-AF65-F5344CB8AC3E}">
        <p14:creationId xmlns:p14="http://schemas.microsoft.com/office/powerpoint/2010/main" val="120921107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Deep Blue 60pt (X 3 images)">
    <p:bg>
      <p:bgRef idx="1001">
        <a:schemeClr val="bg2"/>
      </p:bgRef>
    </p:bg>
    <p:spTree>
      <p:nvGrpSpPr>
        <p:cNvPr id="1" name=""/>
        <p:cNvGrpSpPr/>
        <p:nvPr/>
      </p:nvGrpSpPr>
      <p:grpSpPr>
        <a:xfrm>
          <a:off x="0" y="0"/>
          <a:ext cx="0" cy="0"/>
          <a:chOff x="0" y="0"/>
          <a:chExt cx="0" cy="0"/>
        </a:xfrm>
      </p:grpSpPr>
      <p:sp>
        <p:nvSpPr>
          <p:cNvPr id="11" name="X picture first">
            <a:extLst>
              <a:ext uri="{FF2B5EF4-FFF2-40B4-BE49-F238E27FC236}">
                <a16:creationId xmlns:a16="http://schemas.microsoft.com/office/drawing/2014/main" id="{684D687A-C9CB-4382-BA6D-0EA40F650DFB}"/>
              </a:ext>
            </a:extLst>
          </p:cNvPr>
          <p:cNvSpPr>
            <a:spLocks noGrp="1"/>
          </p:cNvSpPr>
          <p:nvPr>
            <p:ph type="pic" sz="quarter" idx="14"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E5E5E9"/>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6DF04BE6-2F28-4442-9F47-31C6F1C81B88}"/>
              </a:ext>
            </a:extLst>
          </p:cNvPr>
          <p:cNvSpPr>
            <a:spLocks noGrp="1"/>
          </p:cNvSpPr>
          <p:nvPr>
            <p:ph type="pic" sz="quarter" idx="15" hasCustomPrompt="1"/>
          </p:nvPr>
        </p:nvSpPr>
        <p:spPr bwMode="black">
          <a:xfrm>
            <a:off x="10056814" y="-1357312"/>
            <a:ext cx="3073400" cy="3073400"/>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1802520 w 3073400"/>
              <a:gd name="connsiteY1" fmla="*/ 6908801 h 6908801"/>
              <a:gd name="connsiteX2" fmla="*/ 0 w 3073400"/>
              <a:gd name="connsiteY2" fmla="*/ 5105350 h 6908801"/>
              <a:gd name="connsiteX3" fmla="*/ 1270880 w 3073400"/>
              <a:gd name="connsiteY3" fmla="*/ 3833813 h 6908801"/>
              <a:gd name="connsiteX4" fmla="*/ 1802520 w 3073400"/>
              <a:gd name="connsiteY4" fmla="*/ 0 h 6908801"/>
              <a:gd name="connsiteX5" fmla="*/ 3073400 w 3073400"/>
              <a:gd name="connsiteY5" fmla="*/ 127088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3833813 h 5105350"/>
              <a:gd name="connsiteX1" fmla="*/ 0 w 3073400"/>
              <a:gd name="connsiteY1" fmla="*/ 5105350 h 5105350"/>
              <a:gd name="connsiteX2" fmla="*/ 1270880 w 3073400"/>
              <a:gd name="connsiteY2" fmla="*/ 3833813 h 5105350"/>
              <a:gd name="connsiteX3" fmla="*/ 1802520 w 3073400"/>
              <a:gd name="connsiteY3" fmla="*/ 0 h 5105350"/>
              <a:gd name="connsiteX4" fmla="*/ 3073400 w 3073400"/>
              <a:gd name="connsiteY4" fmla="*/ 1270880 h 5105350"/>
              <a:gd name="connsiteX5" fmla="*/ 1270880 w 3073400"/>
              <a:gd name="connsiteY5" fmla="*/ 3073400 h 5105350"/>
              <a:gd name="connsiteX6" fmla="*/ 0 w 3073400"/>
              <a:gd name="connsiteY6" fmla="*/ 1802520 h 5105350"/>
              <a:gd name="connsiteX7" fmla="*/ 1802520 w 3073400"/>
              <a:gd name="connsiteY7" fmla="*/ 0 h 5105350"/>
              <a:gd name="connsiteX0" fmla="*/ 1802520 w 3073400"/>
              <a:gd name="connsiteY0" fmla="*/ 0 h 3073400"/>
              <a:gd name="connsiteX1" fmla="*/ 3073400 w 3073400"/>
              <a:gd name="connsiteY1" fmla="*/ 1270880 h 3073400"/>
              <a:gd name="connsiteX2" fmla="*/ 1270880 w 3073400"/>
              <a:gd name="connsiteY2" fmla="*/ 3073400 h 3073400"/>
              <a:gd name="connsiteX3" fmla="*/ 0 w 3073400"/>
              <a:gd name="connsiteY3" fmla="*/ 1802520 h 3073400"/>
              <a:gd name="connsiteX4" fmla="*/ 1802520 w 307340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a:moveTo>
                  <a:pt x="1802520" y="0"/>
                </a:moveTo>
                <a:lnTo>
                  <a:pt x="3073400" y="1270880"/>
                </a:lnTo>
                <a:lnTo>
                  <a:pt x="1270880" y="3073400"/>
                </a:lnTo>
                <a:lnTo>
                  <a:pt x="0" y="1802520"/>
                </a:lnTo>
                <a:lnTo>
                  <a:pt x="1802520" y="0"/>
                </a:lnTo>
                <a:close/>
              </a:path>
            </a:pathLst>
          </a:custGeom>
          <a:solidFill>
            <a:srgbClr val="9999A9"/>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3" name="X picture third">
            <a:extLst>
              <a:ext uri="{FF2B5EF4-FFF2-40B4-BE49-F238E27FC236}">
                <a16:creationId xmlns:a16="http://schemas.microsoft.com/office/drawing/2014/main" id="{31071B48-22DD-4993-9A0B-35B7656021CF}"/>
              </a:ext>
            </a:extLst>
          </p:cNvPr>
          <p:cNvSpPr>
            <a:spLocks noGrp="1"/>
          </p:cNvSpPr>
          <p:nvPr>
            <p:ph type="pic" sz="quarter" idx="13" hasCustomPrompt="1"/>
          </p:nvPr>
        </p:nvSpPr>
        <p:spPr bwMode="black">
          <a:xfrm>
            <a:off x="10056814" y="2476502"/>
            <a:ext cx="3073400" cy="3074988"/>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2031293 h 5106281"/>
              <a:gd name="connsiteX1" fmla="*/ 3073400 w 3073400"/>
              <a:gd name="connsiteY1" fmla="*/ 3834744 h 5106281"/>
              <a:gd name="connsiteX2" fmla="*/ 1802520 w 3073400"/>
              <a:gd name="connsiteY2" fmla="*/ 5106281 h 5106281"/>
              <a:gd name="connsiteX3" fmla="*/ 0 w 3073400"/>
              <a:gd name="connsiteY3" fmla="*/ 3302830 h 5106281"/>
              <a:gd name="connsiteX4" fmla="*/ 1270880 w 3073400"/>
              <a:gd name="connsiteY4" fmla="*/ 2031293 h 5106281"/>
              <a:gd name="connsiteX5" fmla="*/ 0 w 3073400"/>
              <a:gd name="connsiteY5" fmla="*/ 0 h 5106281"/>
              <a:gd name="connsiteX6" fmla="*/ 1270880 w 3073400"/>
              <a:gd name="connsiteY6" fmla="*/ 1270880 h 5106281"/>
              <a:gd name="connsiteX7" fmla="*/ 0 w 3073400"/>
              <a:gd name="connsiteY7" fmla="*/ 0 h 5106281"/>
              <a:gd name="connsiteX0" fmla="*/ 1270880 w 3073400"/>
              <a:gd name="connsiteY0" fmla="*/ 0 h 3074988"/>
              <a:gd name="connsiteX1" fmla="*/ 3073400 w 3073400"/>
              <a:gd name="connsiteY1" fmla="*/ 1803451 h 3074988"/>
              <a:gd name="connsiteX2" fmla="*/ 1802520 w 3073400"/>
              <a:gd name="connsiteY2" fmla="*/ 3074988 h 3074988"/>
              <a:gd name="connsiteX3" fmla="*/ 0 w 3073400"/>
              <a:gd name="connsiteY3" fmla="*/ 1271537 h 3074988"/>
              <a:gd name="connsiteX4" fmla="*/ 1270880 w 3073400"/>
              <a:gd name="connsiteY4" fmla="*/ 0 h 307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4988">
                <a:moveTo>
                  <a:pt x="1270880" y="0"/>
                </a:moveTo>
                <a:lnTo>
                  <a:pt x="3073400" y="1803451"/>
                </a:lnTo>
                <a:lnTo>
                  <a:pt x="1802520" y="3074988"/>
                </a:lnTo>
                <a:lnTo>
                  <a:pt x="0" y="1271537"/>
                </a:lnTo>
                <a:lnTo>
                  <a:pt x="1270880" y="0"/>
                </a:lnTo>
                <a:close/>
              </a:path>
            </a:pathLst>
          </a:custGeom>
          <a:solidFill>
            <a:srgbClr val="333353"/>
          </a:solidFill>
        </p:spPr>
        <p:txBody>
          <a:bodyPr wrap="square" lIns="0" tIns="792000" rIns="1080000" anchor="t" anchorCtr="0">
            <a:noAutofit/>
          </a:bodyPr>
          <a:lstStyle>
            <a:lvl1pPr algn="r">
              <a:defRPr>
                <a:solidFill>
                  <a:schemeClr val="tx1"/>
                </a:solidFill>
              </a:defRPr>
            </a:lvl1pPr>
          </a:lstStyle>
          <a:p>
            <a:r>
              <a:rPr lang="en-US" noProof="0"/>
              <a:t>Please </a:t>
            </a:r>
            <a:br>
              <a:rPr lang="en-US" noProof="0"/>
            </a:br>
            <a:r>
              <a:rPr lang="en-US" noProof="0"/>
              <a:t>insert third </a:t>
            </a:r>
            <a:br>
              <a:rPr lang="en-US" noProof="0"/>
            </a:br>
            <a:r>
              <a:rPr lang="en-US" noProof="0"/>
              <a:t>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3" name="Title" descr="Headline of the presentation">
            <a:extLst>
              <a:ext uri="{FF2B5EF4-FFF2-40B4-BE49-F238E27FC236}">
                <a16:creationId xmlns:a16="http://schemas.microsoft.com/office/drawing/2014/main" id="{211B784E-E401-86A8-01A4-54AF784A846E}"/>
              </a:ext>
            </a:extLst>
          </p:cNvPr>
          <p:cNvSpPr>
            <a:spLocks noGrp="1"/>
          </p:cNvSpPr>
          <p:nvPr>
            <p:ph type="title" hasCustomPrompt="1"/>
          </p:nvPr>
        </p:nvSpPr>
        <p:spPr bwMode="black">
          <a:xfrm>
            <a:off x="410400" y="1414463"/>
            <a:ext cx="9288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4" name="Subhead" descr="Subheadline of the presentation">
            <a:extLst>
              <a:ext uri="{FF2B5EF4-FFF2-40B4-BE49-F238E27FC236}">
                <a16:creationId xmlns:a16="http://schemas.microsoft.com/office/drawing/2014/main" id="{D8EE4E57-3379-0A07-6D6F-22DF50039112}"/>
              </a:ext>
            </a:extLst>
          </p:cNvPr>
          <p:cNvSpPr>
            <a:spLocks noGrp="1"/>
          </p:cNvSpPr>
          <p:nvPr>
            <p:ph type="subTitle" idx="1" hasCustomPrompt="1"/>
          </p:nvPr>
        </p:nvSpPr>
        <p:spPr bwMode="black">
          <a:xfrm>
            <a:off x="411163" y="4184453"/>
            <a:ext cx="9288000"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Tree>
    <p:extLst>
      <p:ext uri="{BB962C8B-B14F-4D97-AF65-F5344CB8AC3E}">
        <p14:creationId xmlns:p14="http://schemas.microsoft.com/office/powerpoint/2010/main" val="284398690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Title Deep Blue 40pt (X 3 images)">
    <p:bg>
      <p:bgRef idx="1001">
        <a:schemeClr val="bg2"/>
      </p:bgRef>
    </p:bg>
    <p:spTree>
      <p:nvGrpSpPr>
        <p:cNvPr id="1" name=""/>
        <p:cNvGrpSpPr/>
        <p:nvPr/>
      </p:nvGrpSpPr>
      <p:grpSpPr>
        <a:xfrm>
          <a:off x="0" y="0"/>
          <a:ext cx="0" cy="0"/>
          <a:chOff x="0" y="0"/>
          <a:chExt cx="0" cy="0"/>
        </a:xfrm>
      </p:grpSpPr>
      <p:sp>
        <p:nvSpPr>
          <p:cNvPr id="11" name="X picture first">
            <a:extLst>
              <a:ext uri="{FF2B5EF4-FFF2-40B4-BE49-F238E27FC236}">
                <a16:creationId xmlns:a16="http://schemas.microsoft.com/office/drawing/2014/main" id="{684D687A-C9CB-4382-BA6D-0EA40F650DFB}"/>
              </a:ext>
            </a:extLst>
          </p:cNvPr>
          <p:cNvSpPr>
            <a:spLocks noGrp="1"/>
          </p:cNvSpPr>
          <p:nvPr>
            <p:ph type="pic" sz="quarter" idx="14"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E5E5E9"/>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6DF04BE6-2F28-4442-9F47-31C6F1C81B88}"/>
              </a:ext>
            </a:extLst>
          </p:cNvPr>
          <p:cNvSpPr>
            <a:spLocks noGrp="1"/>
          </p:cNvSpPr>
          <p:nvPr>
            <p:ph type="pic" sz="quarter" idx="15" hasCustomPrompt="1"/>
          </p:nvPr>
        </p:nvSpPr>
        <p:spPr bwMode="black">
          <a:xfrm>
            <a:off x="10056814" y="-1357312"/>
            <a:ext cx="3073400" cy="3073400"/>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1802520 w 3073400"/>
              <a:gd name="connsiteY1" fmla="*/ 6908801 h 6908801"/>
              <a:gd name="connsiteX2" fmla="*/ 0 w 3073400"/>
              <a:gd name="connsiteY2" fmla="*/ 5105350 h 6908801"/>
              <a:gd name="connsiteX3" fmla="*/ 1270880 w 3073400"/>
              <a:gd name="connsiteY3" fmla="*/ 3833813 h 6908801"/>
              <a:gd name="connsiteX4" fmla="*/ 1802520 w 3073400"/>
              <a:gd name="connsiteY4" fmla="*/ 0 h 6908801"/>
              <a:gd name="connsiteX5" fmla="*/ 3073400 w 3073400"/>
              <a:gd name="connsiteY5" fmla="*/ 127088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3833813 h 5105350"/>
              <a:gd name="connsiteX1" fmla="*/ 0 w 3073400"/>
              <a:gd name="connsiteY1" fmla="*/ 5105350 h 5105350"/>
              <a:gd name="connsiteX2" fmla="*/ 1270880 w 3073400"/>
              <a:gd name="connsiteY2" fmla="*/ 3833813 h 5105350"/>
              <a:gd name="connsiteX3" fmla="*/ 1802520 w 3073400"/>
              <a:gd name="connsiteY3" fmla="*/ 0 h 5105350"/>
              <a:gd name="connsiteX4" fmla="*/ 3073400 w 3073400"/>
              <a:gd name="connsiteY4" fmla="*/ 1270880 h 5105350"/>
              <a:gd name="connsiteX5" fmla="*/ 1270880 w 3073400"/>
              <a:gd name="connsiteY5" fmla="*/ 3073400 h 5105350"/>
              <a:gd name="connsiteX6" fmla="*/ 0 w 3073400"/>
              <a:gd name="connsiteY6" fmla="*/ 1802520 h 5105350"/>
              <a:gd name="connsiteX7" fmla="*/ 1802520 w 3073400"/>
              <a:gd name="connsiteY7" fmla="*/ 0 h 5105350"/>
              <a:gd name="connsiteX0" fmla="*/ 1802520 w 3073400"/>
              <a:gd name="connsiteY0" fmla="*/ 0 h 3073400"/>
              <a:gd name="connsiteX1" fmla="*/ 3073400 w 3073400"/>
              <a:gd name="connsiteY1" fmla="*/ 1270880 h 3073400"/>
              <a:gd name="connsiteX2" fmla="*/ 1270880 w 3073400"/>
              <a:gd name="connsiteY2" fmla="*/ 3073400 h 3073400"/>
              <a:gd name="connsiteX3" fmla="*/ 0 w 3073400"/>
              <a:gd name="connsiteY3" fmla="*/ 1802520 h 3073400"/>
              <a:gd name="connsiteX4" fmla="*/ 1802520 w 307340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a:moveTo>
                  <a:pt x="1802520" y="0"/>
                </a:moveTo>
                <a:lnTo>
                  <a:pt x="3073400" y="1270880"/>
                </a:lnTo>
                <a:lnTo>
                  <a:pt x="1270880" y="3073400"/>
                </a:lnTo>
                <a:lnTo>
                  <a:pt x="0" y="1802520"/>
                </a:lnTo>
                <a:lnTo>
                  <a:pt x="1802520" y="0"/>
                </a:lnTo>
                <a:close/>
              </a:path>
            </a:pathLst>
          </a:custGeom>
          <a:solidFill>
            <a:srgbClr val="9999A9"/>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3" name="X picture third">
            <a:extLst>
              <a:ext uri="{FF2B5EF4-FFF2-40B4-BE49-F238E27FC236}">
                <a16:creationId xmlns:a16="http://schemas.microsoft.com/office/drawing/2014/main" id="{31071B48-22DD-4993-9A0B-35B7656021CF}"/>
              </a:ext>
            </a:extLst>
          </p:cNvPr>
          <p:cNvSpPr>
            <a:spLocks noGrp="1"/>
          </p:cNvSpPr>
          <p:nvPr>
            <p:ph type="pic" sz="quarter" idx="13" hasCustomPrompt="1"/>
          </p:nvPr>
        </p:nvSpPr>
        <p:spPr bwMode="black">
          <a:xfrm>
            <a:off x="10056814" y="2476502"/>
            <a:ext cx="3073400" cy="3074988"/>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2031293 h 5106281"/>
              <a:gd name="connsiteX1" fmla="*/ 3073400 w 3073400"/>
              <a:gd name="connsiteY1" fmla="*/ 3834744 h 5106281"/>
              <a:gd name="connsiteX2" fmla="*/ 1802520 w 3073400"/>
              <a:gd name="connsiteY2" fmla="*/ 5106281 h 5106281"/>
              <a:gd name="connsiteX3" fmla="*/ 0 w 3073400"/>
              <a:gd name="connsiteY3" fmla="*/ 3302830 h 5106281"/>
              <a:gd name="connsiteX4" fmla="*/ 1270880 w 3073400"/>
              <a:gd name="connsiteY4" fmla="*/ 2031293 h 5106281"/>
              <a:gd name="connsiteX5" fmla="*/ 0 w 3073400"/>
              <a:gd name="connsiteY5" fmla="*/ 0 h 5106281"/>
              <a:gd name="connsiteX6" fmla="*/ 1270880 w 3073400"/>
              <a:gd name="connsiteY6" fmla="*/ 1270880 h 5106281"/>
              <a:gd name="connsiteX7" fmla="*/ 0 w 3073400"/>
              <a:gd name="connsiteY7" fmla="*/ 0 h 5106281"/>
              <a:gd name="connsiteX0" fmla="*/ 1270880 w 3073400"/>
              <a:gd name="connsiteY0" fmla="*/ 0 h 3074988"/>
              <a:gd name="connsiteX1" fmla="*/ 3073400 w 3073400"/>
              <a:gd name="connsiteY1" fmla="*/ 1803451 h 3074988"/>
              <a:gd name="connsiteX2" fmla="*/ 1802520 w 3073400"/>
              <a:gd name="connsiteY2" fmla="*/ 3074988 h 3074988"/>
              <a:gd name="connsiteX3" fmla="*/ 0 w 3073400"/>
              <a:gd name="connsiteY3" fmla="*/ 1271537 h 3074988"/>
              <a:gd name="connsiteX4" fmla="*/ 1270880 w 3073400"/>
              <a:gd name="connsiteY4" fmla="*/ 0 h 307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4988">
                <a:moveTo>
                  <a:pt x="1270880" y="0"/>
                </a:moveTo>
                <a:lnTo>
                  <a:pt x="3073400" y="1803451"/>
                </a:lnTo>
                <a:lnTo>
                  <a:pt x="1802520" y="3074988"/>
                </a:lnTo>
                <a:lnTo>
                  <a:pt x="0" y="1271537"/>
                </a:lnTo>
                <a:lnTo>
                  <a:pt x="1270880" y="0"/>
                </a:lnTo>
                <a:close/>
              </a:path>
            </a:pathLst>
          </a:custGeom>
          <a:solidFill>
            <a:srgbClr val="333353"/>
          </a:solidFill>
        </p:spPr>
        <p:txBody>
          <a:bodyPr wrap="square" lIns="0" tIns="792000" rIns="1080000" anchor="t" anchorCtr="0">
            <a:noAutofit/>
          </a:bodyPr>
          <a:lstStyle>
            <a:lvl1pPr algn="r">
              <a:defRPr>
                <a:solidFill>
                  <a:schemeClr val="tx1"/>
                </a:solidFill>
              </a:defRPr>
            </a:lvl1pPr>
          </a:lstStyle>
          <a:p>
            <a:r>
              <a:rPr lang="en-US" noProof="0"/>
              <a:t>Please </a:t>
            </a:r>
            <a:br>
              <a:rPr lang="en-US" noProof="0"/>
            </a:br>
            <a:r>
              <a:rPr lang="en-US" noProof="0"/>
              <a:t>insert third </a:t>
            </a:r>
            <a:br>
              <a:rPr lang="en-US" noProof="0"/>
            </a:br>
            <a:r>
              <a:rPr lang="en-US" noProof="0"/>
              <a:t>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FD55D30A-0739-469D-8F8E-FE849E76D308}"/>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6" name="Subhead" descr="Subheadline of the presentation">
            <a:extLst>
              <a:ext uri="{FF2B5EF4-FFF2-40B4-BE49-F238E27FC236}">
                <a16:creationId xmlns:a16="http://schemas.microsoft.com/office/drawing/2014/main" id="{97848765-58A1-C7AA-551E-52FA5040A2C8}"/>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59833348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7634172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Deep Blue 80pt (X one image with blur background)">
    <p:bg>
      <p:bgRef idx="1001">
        <a:schemeClr val="bg2"/>
      </p:bgRef>
    </p:bg>
    <p:spTree>
      <p:nvGrpSpPr>
        <p:cNvPr id="1" name=""/>
        <p:cNvGrpSpPr/>
        <p:nvPr/>
      </p:nvGrpSpPr>
      <p:grpSpPr>
        <a:xfrm>
          <a:off x="0" y="0"/>
          <a:ext cx="0" cy="0"/>
          <a:chOff x="0" y="0"/>
          <a:chExt cx="0" cy="0"/>
        </a:xfrm>
      </p:grpSpPr>
      <p:sp>
        <p:nvSpPr>
          <p:cNvPr id="20" name="Blur background picture">
            <a:extLst>
              <a:ext uri="{FF2B5EF4-FFF2-40B4-BE49-F238E27FC236}">
                <a16:creationId xmlns:a16="http://schemas.microsoft.com/office/drawing/2014/main" id="{38F86097-2D6B-4626-AEB3-A281A0A3CA29}"/>
              </a:ext>
            </a:extLst>
          </p:cNvPr>
          <p:cNvSpPr>
            <a:spLocks noGrp="1"/>
          </p:cNvSpPr>
          <p:nvPr>
            <p:ph type="pic" sz="quarter" idx="14" hasCustomPrompt="1"/>
          </p:nvPr>
        </p:nvSpPr>
        <p:spPr bwMode="black">
          <a:xfrm>
            <a:off x="0" y="0"/>
            <a:ext cx="12192000" cy="6858000"/>
          </a:xfrm>
          <a:prstGeom prst="rect">
            <a:avLst/>
          </a:prstGeom>
          <a:solidFill>
            <a:srgbClr val="66667E"/>
          </a:solidFill>
        </p:spPr>
        <p:txBody>
          <a:bodyPr wrap="square" lIns="144000" tIns="108000" rIns="144000" bIns="108000">
            <a:noAutofit/>
          </a:bodyPr>
          <a:lstStyle>
            <a:lvl1pPr>
              <a:defRPr>
                <a:sym typeface="Wingdings" panose="05000000000000000000" pitchFamily="2" charset="2"/>
              </a:defRPr>
            </a:lvl1pPr>
          </a:lstStyle>
          <a:p>
            <a:r>
              <a:rPr lang="en-US"/>
              <a:t>Insert x picture and blur strongly using the panel “Effects“ </a:t>
            </a:r>
            <a:br>
              <a:rPr lang="en-US"/>
            </a:br>
            <a:r>
              <a:rPr lang="en-US"/>
              <a:t> “Artistic Effects”  “Blur” function with maximum expression; </a:t>
            </a:r>
            <a:br>
              <a:rPr lang="en-US"/>
            </a:br>
            <a:r>
              <a:rPr lang="en-US"/>
              <a:t>modify transparency or brightness/contrast if necessary</a:t>
            </a:r>
          </a:p>
        </p:txBody>
      </p:sp>
      <p:sp>
        <p:nvSpPr>
          <p:cNvPr id="8" name="X picture">
            <a:extLst>
              <a:ext uri="{FF2B5EF4-FFF2-40B4-BE49-F238E27FC236}">
                <a16:creationId xmlns:a16="http://schemas.microsoft.com/office/drawing/2014/main" id="{80FF28FC-0BCA-48D9-A24A-DB433EFF095C}"/>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the </a:t>
            </a:r>
            <a:br>
              <a:rPr lang="en-US" noProof="0"/>
            </a:br>
            <a:r>
              <a:rPr lang="en-US" noProof="0"/>
              <a:t>same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
        <p:nvSpPr>
          <p:cNvPr id="6" name="Freeform: Shape 5">
            <a:extLst>
              <a:ext uri="{FF2B5EF4-FFF2-40B4-BE49-F238E27FC236}">
                <a16:creationId xmlns:a16="http://schemas.microsoft.com/office/drawing/2014/main" id="{E86182CC-93AB-439F-83B8-5E98B14A78D4}"/>
              </a:ext>
            </a:extLst>
          </p:cNvPr>
          <p:cNvSpPr/>
          <p:nvPr/>
        </p:nvSpPr>
        <p:spPr>
          <a:xfrm>
            <a:off x="10274400" y="6364800"/>
            <a:ext cx="1512000" cy="240408"/>
          </a:xfrm>
          <a:custGeom>
            <a:avLst/>
            <a:gdLst>
              <a:gd name="connsiteX0" fmla="*/ 0 w 1512000"/>
              <a:gd name="connsiteY0" fmla="*/ 240408 h 240408"/>
              <a:gd name="connsiteX1" fmla="*/ 1512000 w 1512000"/>
              <a:gd name="connsiteY1" fmla="*/ 240408 h 240408"/>
              <a:gd name="connsiteX2" fmla="*/ 1512000 w 1512000"/>
              <a:gd name="connsiteY2" fmla="*/ 0 h 240408"/>
              <a:gd name="connsiteX3" fmla="*/ 0 w 1512000"/>
              <a:gd name="connsiteY3" fmla="*/ 0 h 240408"/>
              <a:gd name="connsiteX4" fmla="*/ 0 w 1512000"/>
              <a:gd name="connsiteY4" fmla="*/ 0 h 24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0" h="240408">
                <a:moveTo>
                  <a:pt x="0" y="240408"/>
                </a:moveTo>
                <a:lnTo>
                  <a:pt x="1512000" y="240408"/>
                </a:lnTo>
                <a:lnTo>
                  <a:pt x="1512000" y="0"/>
                </a:lnTo>
                <a:lnTo>
                  <a:pt x="0" y="0"/>
                </a:lnTo>
                <a:lnTo>
                  <a:pt x="0" y="0"/>
                </a:lnTo>
                <a:close/>
              </a:path>
            </a:pathLst>
          </a:custGeom>
          <a:noFill/>
          <a:ln w="1505" cap="flat">
            <a:noFill/>
            <a:prstDash val="solid"/>
            <a:miter/>
          </a:ln>
        </p:spPr>
        <p:txBody>
          <a:bodyPr rtlCol="0" anchor="ctr"/>
          <a:lstStyle/>
          <a:p>
            <a:endParaRPr lang="en-US"/>
          </a:p>
        </p:txBody>
      </p:sp>
      <p:pic>
        <p:nvPicPr>
          <p:cNvPr id="21" name="Siemens Logo">
            <a:extLst>
              <a:ext uri="{FF2B5EF4-FFF2-40B4-BE49-F238E27FC236}">
                <a16:creationId xmlns:a16="http://schemas.microsoft.com/office/drawing/2014/main" id="{15424DCB-9FB7-4AFC-BE09-89FFBCD3B0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E73186CB-C6F0-CAF3-D2F1-6A126377782E}"/>
              </a:ext>
            </a:extLst>
          </p:cNvPr>
          <p:cNvSpPr>
            <a:spLocks noGrp="1"/>
          </p:cNvSpPr>
          <p:nvPr>
            <p:ph type="title" hasCustomPrompt="1"/>
          </p:nvPr>
        </p:nvSpPr>
        <p:spPr bwMode="black">
          <a:xfrm>
            <a:off x="410401" y="1414464"/>
            <a:ext cx="750114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7" name="Subhead" descr="Subheadline of the presentation">
            <a:extLst>
              <a:ext uri="{FF2B5EF4-FFF2-40B4-BE49-F238E27FC236}">
                <a16:creationId xmlns:a16="http://schemas.microsoft.com/office/drawing/2014/main" id="{E3C45349-7C38-596B-F3ED-E60D2FDAA856}"/>
              </a:ext>
            </a:extLst>
          </p:cNvPr>
          <p:cNvSpPr>
            <a:spLocks noGrp="1"/>
          </p:cNvSpPr>
          <p:nvPr>
            <p:ph type="subTitle" idx="1" hasCustomPrompt="1"/>
          </p:nvPr>
        </p:nvSpPr>
        <p:spPr bwMode="black">
          <a:xfrm>
            <a:off x="411163" y="3876677"/>
            <a:ext cx="7501148" cy="1053132"/>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Tree>
    <p:extLst>
      <p:ext uri="{BB962C8B-B14F-4D97-AF65-F5344CB8AC3E}">
        <p14:creationId xmlns:p14="http://schemas.microsoft.com/office/powerpoint/2010/main" val="169887214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9" pos="4250">
          <p15:clr>
            <a:srgbClr val="65CEFF"/>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Deep Blue 60pt (X one image with blur background)">
    <p:bg>
      <p:bgRef idx="1001">
        <a:schemeClr val="bg2"/>
      </p:bgRef>
    </p:bg>
    <p:spTree>
      <p:nvGrpSpPr>
        <p:cNvPr id="1" name=""/>
        <p:cNvGrpSpPr/>
        <p:nvPr/>
      </p:nvGrpSpPr>
      <p:grpSpPr>
        <a:xfrm>
          <a:off x="0" y="0"/>
          <a:ext cx="0" cy="0"/>
          <a:chOff x="0" y="0"/>
          <a:chExt cx="0" cy="0"/>
        </a:xfrm>
      </p:grpSpPr>
      <p:sp>
        <p:nvSpPr>
          <p:cNvPr id="12" name="Blur background picture">
            <a:extLst>
              <a:ext uri="{FF2B5EF4-FFF2-40B4-BE49-F238E27FC236}">
                <a16:creationId xmlns:a16="http://schemas.microsoft.com/office/drawing/2014/main" id="{98467D58-0872-4499-81D8-D8090BD5F6FB}"/>
              </a:ext>
            </a:extLst>
          </p:cNvPr>
          <p:cNvSpPr>
            <a:spLocks noGrp="1"/>
          </p:cNvSpPr>
          <p:nvPr>
            <p:ph type="pic" sz="quarter" idx="14" hasCustomPrompt="1"/>
          </p:nvPr>
        </p:nvSpPr>
        <p:spPr bwMode="black">
          <a:xfrm>
            <a:off x="0" y="0"/>
            <a:ext cx="12192000" cy="6858000"/>
          </a:xfrm>
          <a:custGeom>
            <a:avLst/>
            <a:gdLst>
              <a:gd name="connsiteX0" fmla="*/ 11369497 w 12192000"/>
              <a:gd name="connsiteY0" fmla="*/ 6368887 h 6858000"/>
              <a:gd name="connsiteX1" fmla="*/ 11369497 w 12192000"/>
              <a:gd name="connsiteY1" fmla="*/ 6599160 h 6858000"/>
              <a:gd name="connsiteX2" fmla="*/ 11414821 w 12192000"/>
              <a:gd name="connsiteY2" fmla="*/ 6599160 h 6858000"/>
              <a:gd name="connsiteX3" fmla="*/ 11414821 w 12192000"/>
              <a:gd name="connsiteY3" fmla="*/ 6442936 h 6858000"/>
              <a:gd name="connsiteX4" fmla="*/ 11496009 w 12192000"/>
              <a:gd name="connsiteY4" fmla="*/ 6599160 h 6858000"/>
              <a:gd name="connsiteX5" fmla="*/ 11568440 w 12192000"/>
              <a:gd name="connsiteY5" fmla="*/ 6599160 h 6858000"/>
              <a:gd name="connsiteX6" fmla="*/ 11568440 w 12192000"/>
              <a:gd name="connsiteY6" fmla="*/ 6368887 h 6858000"/>
              <a:gd name="connsiteX7" fmla="*/ 11523134 w 12192000"/>
              <a:gd name="connsiteY7" fmla="*/ 6368887 h 6858000"/>
              <a:gd name="connsiteX8" fmla="*/ 11523134 w 12192000"/>
              <a:gd name="connsiteY8" fmla="*/ 6523037 h 6858000"/>
              <a:gd name="connsiteX9" fmla="*/ 11444045 w 12192000"/>
              <a:gd name="connsiteY9" fmla="*/ 6368887 h 6858000"/>
              <a:gd name="connsiteX10" fmla="*/ 11159541 w 12192000"/>
              <a:gd name="connsiteY10" fmla="*/ 6368887 h 6858000"/>
              <a:gd name="connsiteX11" fmla="*/ 11159541 w 12192000"/>
              <a:gd name="connsiteY11" fmla="*/ 6599160 h 6858000"/>
              <a:gd name="connsiteX12" fmla="*/ 11327175 w 12192000"/>
              <a:gd name="connsiteY12" fmla="*/ 6599160 h 6858000"/>
              <a:gd name="connsiteX13" fmla="*/ 11327175 w 12192000"/>
              <a:gd name="connsiteY13" fmla="*/ 6555168 h 6858000"/>
              <a:gd name="connsiteX14" fmla="*/ 11221539 w 12192000"/>
              <a:gd name="connsiteY14" fmla="*/ 6555168 h 6858000"/>
              <a:gd name="connsiteX15" fmla="*/ 11221539 w 12192000"/>
              <a:gd name="connsiteY15" fmla="*/ 6500523 h 6858000"/>
              <a:gd name="connsiteX16" fmla="*/ 11311170 w 12192000"/>
              <a:gd name="connsiteY16" fmla="*/ 6500523 h 6858000"/>
              <a:gd name="connsiteX17" fmla="*/ 11311170 w 12192000"/>
              <a:gd name="connsiteY17" fmla="*/ 6462533 h 6858000"/>
              <a:gd name="connsiteX18" fmla="*/ 11221539 w 12192000"/>
              <a:gd name="connsiteY18" fmla="*/ 6462533 h 6858000"/>
              <a:gd name="connsiteX19" fmla="*/ 11221539 w 12192000"/>
              <a:gd name="connsiteY19" fmla="*/ 6410537 h 6858000"/>
              <a:gd name="connsiteX20" fmla="*/ 11324505 w 12192000"/>
              <a:gd name="connsiteY20" fmla="*/ 6410537 h 6858000"/>
              <a:gd name="connsiteX21" fmla="*/ 11324505 w 12192000"/>
              <a:gd name="connsiteY21" fmla="*/ 6368887 h 6858000"/>
              <a:gd name="connsiteX22" fmla="*/ 10820605 w 12192000"/>
              <a:gd name="connsiteY22" fmla="*/ 6368887 h 6858000"/>
              <a:gd name="connsiteX23" fmla="*/ 10820605 w 12192000"/>
              <a:gd name="connsiteY23" fmla="*/ 6599160 h 6858000"/>
              <a:gd name="connsiteX24" fmla="*/ 10865923 w 12192000"/>
              <a:gd name="connsiteY24" fmla="*/ 6599160 h 6858000"/>
              <a:gd name="connsiteX25" fmla="*/ 10865923 w 12192000"/>
              <a:gd name="connsiteY25" fmla="*/ 6436121 h 6858000"/>
              <a:gd name="connsiteX26" fmla="*/ 10932154 w 12192000"/>
              <a:gd name="connsiteY26" fmla="*/ 6601498 h 6858000"/>
              <a:gd name="connsiteX27" fmla="*/ 10972024 w 12192000"/>
              <a:gd name="connsiteY27" fmla="*/ 6601498 h 6858000"/>
              <a:gd name="connsiteX28" fmla="*/ 11039556 w 12192000"/>
              <a:gd name="connsiteY28" fmla="*/ 6436121 h 6858000"/>
              <a:gd name="connsiteX29" fmla="*/ 11039556 w 12192000"/>
              <a:gd name="connsiteY29" fmla="*/ 6599160 h 6858000"/>
              <a:gd name="connsiteX30" fmla="*/ 11100541 w 12192000"/>
              <a:gd name="connsiteY30" fmla="*/ 6599160 h 6858000"/>
              <a:gd name="connsiteX31" fmla="*/ 11100541 w 12192000"/>
              <a:gd name="connsiteY31" fmla="*/ 6368887 h 6858000"/>
              <a:gd name="connsiteX32" fmla="*/ 11021329 w 12192000"/>
              <a:gd name="connsiteY32" fmla="*/ 6368887 h 6858000"/>
              <a:gd name="connsiteX33" fmla="*/ 10961938 w 12192000"/>
              <a:gd name="connsiteY33" fmla="*/ 6516021 h 6858000"/>
              <a:gd name="connsiteX34" fmla="*/ 10903999 w 12192000"/>
              <a:gd name="connsiteY34" fmla="*/ 6368887 h 6858000"/>
              <a:gd name="connsiteX35" fmla="*/ 10610995 w 12192000"/>
              <a:gd name="connsiteY35" fmla="*/ 6368887 h 6858000"/>
              <a:gd name="connsiteX36" fmla="*/ 10610995 w 12192000"/>
              <a:gd name="connsiteY36" fmla="*/ 6599160 h 6858000"/>
              <a:gd name="connsiteX37" fmla="*/ 10778615 w 12192000"/>
              <a:gd name="connsiteY37" fmla="*/ 6599160 h 6858000"/>
              <a:gd name="connsiteX38" fmla="*/ 10778615 w 12192000"/>
              <a:gd name="connsiteY38" fmla="*/ 6555168 h 6858000"/>
              <a:gd name="connsiteX39" fmla="*/ 10672987 w 12192000"/>
              <a:gd name="connsiteY39" fmla="*/ 6555168 h 6858000"/>
              <a:gd name="connsiteX40" fmla="*/ 10672987 w 12192000"/>
              <a:gd name="connsiteY40" fmla="*/ 6500523 h 6858000"/>
              <a:gd name="connsiteX41" fmla="*/ 10762621 w 12192000"/>
              <a:gd name="connsiteY41" fmla="*/ 6500523 h 6858000"/>
              <a:gd name="connsiteX42" fmla="*/ 10762621 w 12192000"/>
              <a:gd name="connsiteY42" fmla="*/ 6462533 h 6858000"/>
              <a:gd name="connsiteX43" fmla="*/ 10672987 w 12192000"/>
              <a:gd name="connsiteY43" fmla="*/ 6462533 h 6858000"/>
              <a:gd name="connsiteX44" fmla="*/ 10672987 w 12192000"/>
              <a:gd name="connsiteY44" fmla="*/ 6410537 h 6858000"/>
              <a:gd name="connsiteX45" fmla="*/ 10775962 w 12192000"/>
              <a:gd name="connsiteY45" fmla="*/ 6410537 h 6858000"/>
              <a:gd name="connsiteX46" fmla="*/ 10775962 w 12192000"/>
              <a:gd name="connsiteY46" fmla="*/ 6368887 h 6858000"/>
              <a:gd name="connsiteX47" fmla="*/ 10487687 w 12192000"/>
              <a:gd name="connsiteY47" fmla="*/ 6368887 h 6858000"/>
              <a:gd name="connsiteX48" fmla="*/ 10487687 w 12192000"/>
              <a:gd name="connsiteY48" fmla="*/ 6599160 h 6858000"/>
              <a:gd name="connsiteX49" fmla="*/ 10552007 w 12192000"/>
              <a:gd name="connsiteY49" fmla="*/ 6599160 h 6858000"/>
              <a:gd name="connsiteX50" fmla="*/ 10552007 w 12192000"/>
              <a:gd name="connsiteY50" fmla="*/ 6368887 h 6858000"/>
              <a:gd name="connsiteX51" fmla="*/ 10367470 w 12192000"/>
              <a:gd name="connsiteY51" fmla="*/ 6364885 h 6858000"/>
              <a:gd name="connsiteX52" fmla="*/ 10300425 w 12192000"/>
              <a:gd name="connsiteY52" fmla="*/ 6382610 h 6858000"/>
              <a:gd name="connsiteX53" fmla="*/ 10274400 w 12192000"/>
              <a:gd name="connsiteY53" fmla="*/ 6434656 h 6858000"/>
              <a:gd name="connsiteX54" fmla="*/ 10292269 w 12192000"/>
              <a:gd name="connsiteY54" fmla="*/ 6478568 h 6858000"/>
              <a:gd name="connsiteX55" fmla="*/ 10351524 w 12192000"/>
              <a:gd name="connsiteY55" fmla="*/ 6510444 h 6858000"/>
              <a:gd name="connsiteX56" fmla="*/ 10383027 w 12192000"/>
              <a:gd name="connsiteY56" fmla="*/ 6526719 h 6858000"/>
              <a:gd name="connsiteX57" fmla="*/ 10389041 w 12192000"/>
              <a:gd name="connsiteY57" fmla="*/ 6540375 h 6858000"/>
              <a:gd name="connsiteX58" fmla="*/ 10347777 w 12192000"/>
              <a:gd name="connsiteY58" fmla="*/ 6562178 h 6858000"/>
              <a:gd name="connsiteX59" fmla="*/ 10279066 w 12192000"/>
              <a:gd name="connsiteY59" fmla="*/ 6549958 h 6858000"/>
              <a:gd name="connsiteX60" fmla="*/ 10279066 w 12192000"/>
              <a:gd name="connsiteY60" fmla="*/ 6595435 h 6858000"/>
              <a:gd name="connsiteX61" fmla="*/ 10350484 w 12192000"/>
              <a:gd name="connsiteY61" fmla="*/ 6603813 h 6858000"/>
              <a:gd name="connsiteX62" fmla="*/ 10418823 w 12192000"/>
              <a:gd name="connsiteY62" fmla="*/ 6587884 h 6858000"/>
              <a:gd name="connsiteX63" fmla="*/ 10451363 w 12192000"/>
              <a:gd name="connsiteY63" fmla="*/ 6530789 h 6858000"/>
              <a:gd name="connsiteX64" fmla="*/ 10434764 w 12192000"/>
              <a:gd name="connsiteY64" fmla="*/ 6488326 h 6858000"/>
              <a:gd name="connsiteX65" fmla="*/ 10378642 w 12192000"/>
              <a:gd name="connsiteY65" fmla="*/ 6455774 h 6858000"/>
              <a:gd name="connsiteX66" fmla="*/ 10342860 w 12192000"/>
              <a:gd name="connsiteY66" fmla="*/ 6438528 h 6858000"/>
              <a:gd name="connsiteX67" fmla="*/ 10335051 w 12192000"/>
              <a:gd name="connsiteY67" fmla="*/ 6425522 h 6858000"/>
              <a:gd name="connsiteX68" fmla="*/ 10373790 w 12192000"/>
              <a:gd name="connsiteY68" fmla="*/ 6404217 h 6858000"/>
              <a:gd name="connsiteX69" fmla="*/ 10433367 w 12192000"/>
              <a:gd name="connsiteY69" fmla="*/ 6417022 h 6858000"/>
              <a:gd name="connsiteX70" fmla="*/ 10433367 w 12192000"/>
              <a:gd name="connsiteY70" fmla="*/ 6373275 h 6858000"/>
              <a:gd name="connsiteX71" fmla="*/ 10367470 w 12192000"/>
              <a:gd name="connsiteY71" fmla="*/ 6364885 h 6858000"/>
              <a:gd name="connsiteX72" fmla="*/ 11702529 w 12192000"/>
              <a:gd name="connsiteY72" fmla="*/ 6364883 h 6858000"/>
              <a:gd name="connsiteX73" fmla="*/ 11635480 w 12192000"/>
              <a:gd name="connsiteY73" fmla="*/ 6382608 h 6858000"/>
              <a:gd name="connsiteX74" fmla="*/ 11609459 w 12192000"/>
              <a:gd name="connsiteY74" fmla="*/ 6434499 h 6858000"/>
              <a:gd name="connsiteX75" fmla="*/ 11627311 w 12192000"/>
              <a:gd name="connsiteY75" fmla="*/ 6478567 h 6858000"/>
              <a:gd name="connsiteX76" fmla="*/ 11686580 w 12192000"/>
              <a:gd name="connsiteY76" fmla="*/ 6510443 h 6858000"/>
              <a:gd name="connsiteX77" fmla="*/ 11718249 w 12192000"/>
              <a:gd name="connsiteY77" fmla="*/ 6526718 h 6858000"/>
              <a:gd name="connsiteX78" fmla="*/ 11724076 w 12192000"/>
              <a:gd name="connsiteY78" fmla="*/ 6540375 h 6858000"/>
              <a:gd name="connsiteX79" fmla="*/ 11682826 w 12192000"/>
              <a:gd name="connsiteY79" fmla="*/ 6562178 h 6858000"/>
              <a:gd name="connsiteX80" fmla="*/ 11614102 w 12192000"/>
              <a:gd name="connsiteY80" fmla="*/ 6549958 h 6858000"/>
              <a:gd name="connsiteX81" fmla="*/ 11614102 w 12192000"/>
              <a:gd name="connsiteY81" fmla="*/ 6595434 h 6858000"/>
              <a:gd name="connsiteX82" fmla="*/ 11685538 w 12192000"/>
              <a:gd name="connsiteY82" fmla="*/ 6603811 h 6858000"/>
              <a:gd name="connsiteX83" fmla="*/ 11754033 w 12192000"/>
              <a:gd name="connsiteY83" fmla="*/ 6587882 h 6858000"/>
              <a:gd name="connsiteX84" fmla="*/ 11786399 w 12192000"/>
              <a:gd name="connsiteY84" fmla="*/ 6530787 h 6858000"/>
              <a:gd name="connsiteX85" fmla="*/ 11769798 w 12192000"/>
              <a:gd name="connsiteY85" fmla="*/ 6488324 h 6858000"/>
              <a:gd name="connsiteX86" fmla="*/ 11713846 w 12192000"/>
              <a:gd name="connsiteY86" fmla="*/ 6455772 h 6858000"/>
              <a:gd name="connsiteX87" fmla="*/ 11677894 w 12192000"/>
              <a:gd name="connsiteY87" fmla="*/ 6438526 h 6858000"/>
              <a:gd name="connsiteX88" fmla="*/ 11670111 w 12192000"/>
              <a:gd name="connsiteY88" fmla="*/ 6425520 h 6858000"/>
              <a:gd name="connsiteX89" fmla="*/ 11708672 w 12192000"/>
              <a:gd name="connsiteY89" fmla="*/ 6404215 h 6858000"/>
              <a:gd name="connsiteX90" fmla="*/ 11768408 w 12192000"/>
              <a:gd name="connsiteY90" fmla="*/ 6417020 h 6858000"/>
              <a:gd name="connsiteX91" fmla="*/ 11768408 w 12192000"/>
              <a:gd name="connsiteY91" fmla="*/ 6373273 h 6858000"/>
              <a:gd name="connsiteX92" fmla="*/ 11762721 w 12192000"/>
              <a:gd name="connsiteY92" fmla="*/ 6372286 h 6858000"/>
              <a:gd name="connsiteX93" fmla="*/ 11702529 w 12192000"/>
              <a:gd name="connsiteY93" fmla="*/ 6364883 h 6858000"/>
              <a:gd name="connsiteX94" fmla="*/ 0 w 12192000"/>
              <a:gd name="connsiteY94" fmla="*/ 0 h 6858000"/>
              <a:gd name="connsiteX95" fmla="*/ 12192000 w 12192000"/>
              <a:gd name="connsiteY95" fmla="*/ 0 h 6858000"/>
              <a:gd name="connsiteX96" fmla="*/ 12192000 w 12192000"/>
              <a:gd name="connsiteY96" fmla="*/ 6858000 h 6858000"/>
              <a:gd name="connsiteX97" fmla="*/ 0 w 12192000"/>
              <a:gd name="connsiteY9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2000" h="6858000">
                <a:moveTo>
                  <a:pt x="11369497" y="6368887"/>
                </a:moveTo>
                <a:lnTo>
                  <a:pt x="11369497" y="6599160"/>
                </a:lnTo>
                <a:lnTo>
                  <a:pt x="11414821" y="6599160"/>
                </a:lnTo>
                <a:lnTo>
                  <a:pt x="11414821" y="6442936"/>
                </a:lnTo>
                <a:lnTo>
                  <a:pt x="11496009" y="6599160"/>
                </a:lnTo>
                <a:lnTo>
                  <a:pt x="11568440" y="6599160"/>
                </a:lnTo>
                <a:lnTo>
                  <a:pt x="11568440" y="6368887"/>
                </a:lnTo>
                <a:lnTo>
                  <a:pt x="11523134" y="6368887"/>
                </a:lnTo>
                <a:lnTo>
                  <a:pt x="11523134" y="6523037"/>
                </a:lnTo>
                <a:lnTo>
                  <a:pt x="11444045" y="6368887"/>
                </a:lnTo>
                <a:close/>
                <a:moveTo>
                  <a:pt x="11159541" y="6368887"/>
                </a:moveTo>
                <a:lnTo>
                  <a:pt x="11159541" y="6599160"/>
                </a:lnTo>
                <a:lnTo>
                  <a:pt x="11327175" y="6599160"/>
                </a:lnTo>
                <a:lnTo>
                  <a:pt x="11327175" y="6555168"/>
                </a:lnTo>
                <a:lnTo>
                  <a:pt x="11221539" y="6555168"/>
                </a:lnTo>
                <a:lnTo>
                  <a:pt x="11221539" y="6500523"/>
                </a:lnTo>
                <a:lnTo>
                  <a:pt x="11311170" y="6500523"/>
                </a:lnTo>
                <a:lnTo>
                  <a:pt x="11311170" y="6462533"/>
                </a:lnTo>
                <a:lnTo>
                  <a:pt x="11221539" y="6462533"/>
                </a:lnTo>
                <a:lnTo>
                  <a:pt x="11221539" y="6410537"/>
                </a:lnTo>
                <a:lnTo>
                  <a:pt x="11324505" y="6410537"/>
                </a:lnTo>
                <a:lnTo>
                  <a:pt x="11324505" y="6368887"/>
                </a:lnTo>
                <a:close/>
                <a:moveTo>
                  <a:pt x="10820605" y="6368887"/>
                </a:moveTo>
                <a:lnTo>
                  <a:pt x="10820605" y="6599160"/>
                </a:lnTo>
                <a:lnTo>
                  <a:pt x="10865923" y="6599160"/>
                </a:lnTo>
                <a:lnTo>
                  <a:pt x="10865923" y="6436121"/>
                </a:lnTo>
                <a:lnTo>
                  <a:pt x="10932154" y="6601498"/>
                </a:lnTo>
                <a:lnTo>
                  <a:pt x="10972024" y="6601498"/>
                </a:lnTo>
                <a:lnTo>
                  <a:pt x="11039556" y="6436121"/>
                </a:lnTo>
                <a:lnTo>
                  <a:pt x="11039556" y="6599160"/>
                </a:lnTo>
                <a:lnTo>
                  <a:pt x="11100541" y="6599160"/>
                </a:lnTo>
                <a:lnTo>
                  <a:pt x="11100541" y="6368887"/>
                </a:lnTo>
                <a:lnTo>
                  <a:pt x="11021329" y="6368887"/>
                </a:lnTo>
                <a:lnTo>
                  <a:pt x="10961938" y="6516021"/>
                </a:lnTo>
                <a:lnTo>
                  <a:pt x="10903999" y="6368887"/>
                </a:lnTo>
                <a:close/>
                <a:moveTo>
                  <a:pt x="10610995" y="6368887"/>
                </a:moveTo>
                <a:lnTo>
                  <a:pt x="10610995" y="6599160"/>
                </a:lnTo>
                <a:lnTo>
                  <a:pt x="10778615" y="6599160"/>
                </a:lnTo>
                <a:lnTo>
                  <a:pt x="10778615" y="6555168"/>
                </a:lnTo>
                <a:lnTo>
                  <a:pt x="10672987" y="6555168"/>
                </a:lnTo>
                <a:lnTo>
                  <a:pt x="10672987" y="6500523"/>
                </a:lnTo>
                <a:lnTo>
                  <a:pt x="10762621" y="6500523"/>
                </a:lnTo>
                <a:lnTo>
                  <a:pt x="10762621" y="6462533"/>
                </a:lnTo>
                <a:lnTo>
                  <a:pt x="10672987" y="6462533"/>
                </a:lnTo>
                <a:lnTo>
                  <a:pt x="10672987" y="6410537"/>
                </a:lnTo>
                <a:lnTo>
                  <a:pt x="10775962" y="6410537"/>
                </a:lnTo>
                <a:lnTo>
                  <a:pt x="10775962" y="6368887"/>
                </a:lnTo>
                <a:close/>
                <a:moveTo>
                  <a:pt x="10487687" y="6368887"/>
                </a:moveTo>
                <a:lnTo>
                  <a:pt x="10487687" y="6599160"/>
                </a:lnTo>
                <a:lnTo>
                  <a:pt x="10552007" y="6599160"/>
                </a:lnTo>
                <a:lnTo>
                  <a:pt x="10552007" y="6368887"/>
                </a:lnTo>
                <a:close/>
                <a:moveTo>
                  <a:pt x="10367470" y="6364885"/>
                </a:moveTo>
                <a:cubicBezTo>
                  <a:pt x="10339915" y="6364885"/>
                  <a:pt x="10317578" y="6370789"/>
                  <a:pt x="10300425" y="6382610"/>
                </a:cubicBezTo>
                <a:cubicBezTo>
                  <a:pt x="10283079" y="6394535"/>
                  <a:pt x="10274400" y="6411889"/>
                  <a:pt x="10274400" y="6434656"/>
                </a:cubicBezTo>
                <a:cubicBezTo>
                  <a:pt x="10274400" y="6452336"/>
                  <a:pt x="10280356" y="6466966"/>
                  <a:pt x="10292269" y="6478568"/>
                </a:cubicBezTo>
                <a:cubicBezTo>
                  <a:pt x="10301460" y="6487357"/>
                  <a:pt x="10321221" y="6497983"/>
                  <a:pt x="10351524" y="6510444"/>
                </a:cubicBezTo>
                <a:cubicBezTo>
                  <a:pt x="10368413" y="6517388"/>
                  <a:pt x="10378923" y="6522809"/>
                  <a:pt x="10383027" y="6526719"/>
                </a:cubicBezTo>
                <a:cubicBezTo>
                  <a:pt x="10387039" y="6530405"/>
                  <a:pt x="10389041" y="6534958"/>
                  <a:pt x="10389041" y="6540375"/>
                </a:cubicBezTo>
                <a:cubicBezTo>
                  <a:pt x="10389041" y="6554907"/>
                  <a:pt x="10375285" y="6562178"/>
                  <a:pt x="10347777" y="6562178"/>
                </a:cubicBezTo>
                <a:cubicBezTo>
                  <a:pt x="10327854" y="6562178"/>
                  <a:pt x="10304950" y="6558105"/>
                  <a:pt x="10279066" y="6549958"/>
                </a:cubicBezTo>
                <a:lnTo>
                  <a:pt x="10279066" y="6595435"/>
                </a:lnTo>
                <a:cubicBezTo>
                  <a:pt x="10303040" y="6601029"/>
                  <a:pt x="10326851" y="6603813"/>
                  <a:pt x="10350484" y="6603813"/>
                </a:cubicBezTo>
                <a:cubicBezTo>
                  <a:pt x="10378468" y="6603813"/>
                  <a:pt x="10401252" y="6598518"/>
                  <a:pt x="10418823" y="6587884"/>
                </a:cubicBezTo>
                <a:cubicBezTo>
                  <a:pt x="10440511" y="6574770"/>
                  <a:pt x="10451363" y="6555739"/>
                  <a:pt x="10451363" y="6530789"/>
                </a:cubicBezTo>
                <a:cubicBezTo>
                  <a:pt x="10451363" y="6513431"/>
                  <a:pt x="10445823" y="6499270"/>
                  <a:pt x="10434764" y="6488326"/>
                </a:cubicBezTo>
                <a:cubicBezTo>
                  <a:pt x="10425444" y="6479100"/>
                  <a:pt x="10406739" y="6468253"/>
                  <a:pt x="10378642" y="6455774"/>
                </a:cubicBezTo>
                <a:cubicBezTo>
                  <a:pt x="10359128" y="6446990"/>
                  <a:pt x="10347192" y="6441247"/>
                  <a:pt x="10342860" y="6438528"/>
                </a:cubicBezTo>
                <a:cubicBezTo>
                  <a:pt x="10337651" y="6435169"/>
                  <a:pt x="10335051" y="6430835"/>
                  <a:pt x="10335051" y="6425522"/>
                </a:cubicBezTo>
                <a:cubicBezTo>
                  <a:pt x="10335051" y="6411308"/>
                  <a:pt x="10347963" y="6404217"/>
                  <a:pt x="10373790" y="6404217"/>
                </a:cubicBezTo>
                <a:cubicBezTo>
                  <a:pt x="10392130" y="6404217"/>
                  <a:pt x="10411981" y="6408479"/>
                  <a:pt x="10433367" y="6417022"/>
                </a:cubicBezTo>
                <a:lnTo>
                  <a:pt x="10433367" y="6373275"/>
                </a:lnTo>
                <a:cubicBezTo>
                  <a:pt x="10404626" y="6367679"/>
                  <a:pt x="10382652" y="6364885"/>
                  <a:pt x="10367470" y="6364885"/>
                </a:cubicBezTo>
                <a:close/>
                <a:moveTo>
                  <a:pt x="11702529" y="6364883"/>
                </a:moveTo>
                <a:cubicBezTo>
                  <a:pt x="11674971" y="6364883"/>
                  <a:pt x="11652608" y="6370787"/>
                  <a:pt x="11635480" y="6382608"/>
                </a:cubicBezTo>
                <a:cubicBezTo>
                  <a:pt x="11618117" y="6394533"/>
                  <a:pt x="11609459" y="6411829"/>
                  <a:pt x="11609459" y="6434499"/>
                </a:cubicBezTo>
                <a:cubicBezTo>
                  <a:pt x="11609459" y="6452384"/>
                  <a:pt x="11615404" y="6467068"/>
                  <a:pt x="11627311" y="6478567"/>
                </a:cubicBezTo>
                <a:cubicBezTo>
                  <a:pt x="11636587" y="6487464"/>
                  <a:pt x="11656367" y="6498086"/>
                  <a:pt x="11686580" y="6510443"/>
                </a:cubicBezTo>
                <a:cubicBezTo>
                  <a:pt x="11703570" y="6517388"/>
                  <a:pt x="11714124" y="6522808"/>
                  <a:pt x="11718249" y="6526718"/>
                </a:cubicBezTo>
                <a:cubicBezTo>
                  <a:pt x="11722127" y="6530405"/>
                  <a:pt x="11724076" y="6534957"/>
                  <a:pt x="11724076" y="6540375"/>
                </a:cubicBezTo>
                <a:cubicBezTo>
                  <a:pt x="11724076" y="6554907"/>
                  <a:pt x="11710337" y="6562178"/>
                  <a:pt x="11682826" y="6562178"/>
                </a:cubicBezTo>
                <a:cubicBezTo>
                  <a:pt x="11662668" y="6562178"/>
                  <a:pt x="11639767" y="6558105"/>
                  <a:pt x="11614102" y="6549958"/>
                </a:cubicBezTo>
                <a:lnTo>
                  <a:pt x="11614102" y="6595434"/>
                </a:lnTo>
                <a:cubicBezTo>
                  <a:pt x="11638058" y="6601029"/>
                  <a:pt x="11661880" y="6603812"/>
                  <a:pt x="11685538" y="6603811"/>
                </a:cubicBezTo>
                <a:cubicBezTo>
                  <a:pt x="11713518" y="6603811"/>
                  <a:pt x="11736360" y="6598516"/>
                  <a:pt x="11754033" y="6587882"/>
                </a:cubicBezTo>
                <a:cubicBezTo>
                  <a:pt x="11775611" y="6574768"/>
                  <a:pt x="11786399" y="6555737"/>
                  <a:pt x="11786399" y="6530787"/>
                </a:cubicBezTo>
                <a:cubicBezTo>
                  <a:pt x="11786399" y="6513429"/>
                  <a:pt x="11780873" y="6499268"/>
                  <a:pt x="11769798" y="6488324"/>
                </a:cubicBezTo>
                <a:cubicBezTo>
                  <a:pt x="11760396" y="6479098"/>
                  <a:pt x="11741730" y="6468251"/>
                  <a:pt x="11713846" y="6455772"/>
                </a:cubicBezTo>
                <a:cubicBezTo>
                  <a:pt x="11694005" y="6446886"/>
                  <a:pt x="11682021" y="6441141"/>
                  <a:pt x="11677894" y="6438526"/>
                </a:cubicBezTo>
                <a:cubicBezTo>
                  <a:pt x="11672698" y="6435167"/>
                  <a:pt x="11670111" y="6430833"/>
                  <a:pt x="11670111" y="6425520"/>
                </a:cubicBezTo>
                <a:cubicBezTo>
                  <a:pt x="11670111" y="6411306"/>
                  <a:pt x="11682944" y="6404215"/>
                  <a:pt x="11708672" y="6404215"/>
                </a:cubicBezTo>
                <a:cubicBezTo>
                  <a:pt x="11727111" y="6404215"/>
                  <a:pt x="11747019" y="6408477"/>
                  <a:pt x="11768408" y="6417020"/>
                </a:cubicBezTo>
                <a:lnTo>
                  <a:pt x="11768408" y="6373273"/>
                </a:lnTo>
                <a:lnTo>
                  <a:pt x="11762721" y="6372286"/>
                </a:lnTo>
                <a:cubicBezTo>
                  <a:pt x="11738098" y="6367343"/>
                  <a:pt x="11718022" y="6364883"/>
                  <a:pt x="11702529" y="6364883"/>
                </a:cubicBezTo>
                <a:close/>
                <a:moveTo>
                  <a:pt x="0" y="0"/>
                </a:moveTo>
                <a:lnTo>
                  <a:pt x="12192000" y="0"/>
                </a:lnTo>
                <a:lnTo>
                  <a:pt x="12192000" y="6858000"/>
                </a:lnTo>
                <a:lnTo>
                  <a:pt x="0" y="6858000"/>
                </a:lnTo>
                <a:close/>
              </a:path>
            </a:pathLst>
          </a:custGeom>
          <a:solidFill>
            <a:srgbClr val="66667E"/>
          </a:solidFill>
        </p:spPr>
        <p:txBody>
          <a:bodyPr wrap="square" lIns="144000" tIns="108000" rIns="144000" bIns="108000">
            <a:noAutofit/>
          </a:bodyPr>
          <a:lstStyle>
            <a:lvl1pPr>
              <a:defRPr>
                <a:sym typeface="Wingdings" panose="05000000000000000000" pitchFamily="2" charset="2"/>
              </a:defRPr>
            </a:lvl1pPr>
          </a:lstStyle>
          <a:p>
            <a:r>
              <a:rPr lang="en-US"/>
              <a:t>Insert x picture and blur strongly using the panel “Effects“ </a:t>
            </a:r>
            <a:br>
              <a:rPr lang="en-US"/>
            </a:br>
            <a:r>
              <a:rPr lang="en-US"/>
              <a:t> “Artistic Effects”  “Blur” function with maximum expression</a:t>
            </a:r>
          </a:p>
        </p:txBody>
      </p:sp>
      <p:sp>
        <p:nvSpPr>
          <p:cNvPr id="7" name="X picture">
            <a:extLst>
              <a:ext uri="{FF2B5EF4-FFF2-40B4-BE49-F238E27FC236}">
                <a16:creationId xmlns:a16="http://schemas.microsoft.com/office/drawing/2014/main" id="{32EF6E99-BC78-448E-A300-CAC98B2B48E7}"/>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the </a:t>
            </a:r>
            <a:br>
              <a:rPr lang="en-US" noProof="0"/>
            </a:br>
            <a:r>
              <a:rPr lang="en-US" noProof="0"/>
              <a:t>same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C7F0FBC3-F14A-0DD0-A69D-8F7171F24717}"/>
              </a:ext>
            </a:extLst>
          </p:cNvPr>
          <p:cNvSpPr>
            <a:spLocks noGrp="1"/>
          </p:cNvSpPr>
          <p:nvPr>
            <p:ph type="title" hasCustomPrompt="1"/>
          </p:nvPr>
        </p:nvSpPr>
        <p:spPr bwMode="black">
          <a:xfrm>
            <a:off x="410400" y="1414463"/>
            <a:ext cx="7978226"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6" name="Subhead" descr="Subheadline of the presentation">
            <a:extLst>
              <a:ext uri="{FF2B5EF4-FFF2-40B4-BE49-F238E27FC236}">
                <a16:creationId xmlns:a16="http://schemas.microsoft.com/office/drawing/2014/main" id="{C86CB9BC-9420-5864-CBE4-31D1623E4834}"/>
              </a:ext>
            </a:extLst>
          </p:cNvPr>
          <p:cNvSpPr>
            <a:spLocks noGrp="1"/>
          </p:cNvSpPr>
          <p:nvPr>
            <p:ph type="subTitle" idx="1" hasCustomPrompt="1"/>
          </p:nvPr>
        </p:nvSpPr>
        <p:spPr bwMode="black">
          <a:xfrm>
            <a:off x="411163" y="4184453"/>
            <a:ext cx="7978226"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Tree>
    <p:extLst>
      <p:ext uri="{BB962C8B-B14F-4D97-AF65-F5344CB8AC3E}">
        <p14:creationId xmlns:p14="http://schemas.microsoft.com/office/powerpoint/2010/main" val="141740421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Deep Blue 40pt (X one image with blur background)">
    <p:bg>
      <p:bgRef idx="1001">
        <a:schemeClr val="bg2"/>
      </p:bgRef>
    </p:bg>
    <p:spTree>
      <p:nvGrpSpPr>
        <p:cNvPr id="1" name=""/>
        <p:cNvGrpSpPr/>
        <p:nvPr/>
      </p:nvGrpSpPr>
      <p:grpSpPr>
        <a:xfrm>
          <a:off x="0" y="0"/>
          <a:ext cx="0" cy="0"/>
          <a:chOff x="0" y="0"/>
          <a:chExt cx="0" cy="0"/>
        </a:xfrm>
      </p:grpSpPr>
      <p:sp>
        <p:nvSpPr>
          <p:cNvPr id="12" name="Blur background picture">
            <a:extLst>
              <a:ext uri="{FF2B5EF4-FFF2-40B4-BE49-F238E27FC236}">
                <a16:creationId xmlns:a16="http://schemas.microsoft.com/office/drawing/2014/main" id="{EB910D38-0BEA-44CA-A43C-8C6D47DE7A4B}"/>
              </a:ext>
            </a:extLst>
          </p:cNvPr>
          <p:cNvSpPr>
            <a:spLocks noGrp="1"/>
          </p:cNvSpPr>
          <p:nvPr>
            <p:ph type="pic" sz="quarter" idx="14" hasCustomPrompt="1"/>
          </p:nvPr>
        </p:nvSpPr>
        <p:spPr bwMode="black">
          <a:xfrm>
            <a:off x="0" y="0"/>
            <a:ext cx="12192000" cy="6858000"/>
          </a:xfrm>
          <a:custGeom>
            <a:avLst/>
            <a:gdLst>
              <a:gd name="connsiteX0" fmla="*/ 11369497 w 12192000"/>
              <a:gd name="connsiteY0" fmla="*/ 6368887 h 6858000"/>
              <a:gd name="connsiteX1" fmla="*/ 11369497 w 12192000"/>
              <a:gd name="connsiteY1" fmla="*/ 6599160 h 6858000"/>
              <a:gd name="connsiteX2" fmla="*/ 11414821 w 12192000"/>
              <a:gd name="connsiteY2" fmla="*/ 6599160 h 6858000"/>
              <a:gd name="connsiteX3" fmla="*/ 11414821 w 12192000"/>
              <a:gd name="connsiteY3" fmla="*/ 6442936 h 6858000"/>
              <a:gd name="connsiteX4" fmla="*/ 11496009 w 12192000"/>
              <a:gd name="connsiteY4" fmla="*/ 6599160 h 6858000"/>
              <a:gd name="connsiteX5" fmla="*/ 11568440 w 12192000"/>
              <a:gd name="connsiteY5" fmla="*/ 6599160 h 6858000"/>
              <a:gd name="connsiteX6" fmla="*/ 11568440 w 12192000"/>
              <a:gd name="connsiteY6" fmla="*/ 6368887 h 6858000"/>
              <a:gd name="connsiteX7" fmla="*/ 11523134 w 12192000"/>
              <a:gd name="connsiteY7" fmla="*/ 6368887 h 6858000"/>
              <a:gd name="connsiteX8" fmla="*/ 11523134 w 12192000"/>
              <a:gd name="connsiteY8" fmla="*/ 6523037 h 6858000"/>
              <a:gd name="connsiteX9" fmla="*/ 11444045 w 12192000"/>
              <a:gd name="connsiteY9" fmla="*/ 6368887 h 6858000"/>
              <a:gd name="connsiteX10" fmla="*/ 11159541 w 12192000"/>
              <a:gd name="connsiteY10" fmla="*/ 6368887 h 6858000"/>
              <a:gd name="connsiteX11" fmla="*/ 11159541 w 12192000"/>
              <a:gd name="connsiteY11" fmla="*/ 6599160 h 6858000"/>
              <a:gd name="connsiteX12" fmla="*/ 11327175 w 12192000"/>
              <a:gd name="connsiteY12" fmla="*/ 6599160 h 6858000"/>
              <a:gd name="connsiteX13" fmla="*/ 11327175 w 12192000"/>
              <a:gd name="connsiteY13" fmla="*/ 6555168 h 6858000"/>
              <a:gd name="connsiteX14" fmla="*/ 11221539 w 12192000"/>
              <a:gd name="connsiteY14" fmla="*/ 6555168 h 6858000"/>
              <a:gd name="connsiteX15" fmla="*/ 11221539 w 12192000"/>
              <a:gd name="connsiteY15" fmla="*/ 6500523 h 6858000"/>
              <a:gd name="connsiteX16" fmla="*/ 11311170 w 12192000"/>
              <a:gd name="connsiteY16" fmla="*/ 6500523 h 6858000"/>
              <a:gd name="connsiteX17" fmla="*/ 11311170 w 12192000"/>
              <a:gd name="connsiteY17" fmla="*/ 6462533 h 6858000"/>
              <a:gd name="connsiteX18" fmla="*/ 11221539 w 12192000"/>
              <a:gd name="connsiteY18" fmla="*/ 6462533 h 6858000"/>
              <a:gd name="connsiteX19" fmla="*/ 11221539 w 12192000"/>
              <a:gd name="connsiteY19" fmla="*/ 6410537 h 6858000"/>
              <a:gd name="connsiteX20" fmla="*/ 11324505 w 12192000"/>
              <a:gd name="connsiteY20" fmla="*/ 6410537 h 6858000"/>
              <a:gd name="connsiteX21" fmla="*/ 11324505 w 12192000"/>
              <a:gd name="connsiteY21" fmla="*/ 6368887 h 6858000"/>
              <a:gd name="connsiteX22" fmla="*/ 10820605 w 12192000"/>
              <a:gd name="connsiteY22" fmla="*/ 6368887 h 6858000"/>
              <a:gd name="connsiteX23" fmla="*/ 10820605 w 12192000"/>
              <a:gd name="connsiteY23" fmla="*/ 6599160 h 6858000"/>
              <a:gd name="connsiteX24" fmla="*/ 10865923 w 12192000"/>
              <a:gd name="connsiteY24" fmla="*/ 6599160 h 6858000"/>
              <a:gd name="connsiteX25" fmla="*/ 10865923 w 12192000"/>
              <a:gd name="connsiteY25" fmla="*/ 6436121 h 6858000"/>
              <a:gd name="connsiteX26" fmla="*/ 10932154 w 12192000"/>
              <a:gd name="connsiteY26" fmla="*/ 6601498 h 6858000"/>
              <a:gd name="connsiteX27" fmla="*/ 10972024 w 12192000"/>
              <a:gd name="connsiteY27" fmla="*/ 6601498 h 6858000"/>
              <a:gd name="connsiteX28" fmla="*/ 11039556 w 12192000"/>
              <a:gd name="connsiteY28" fmla="*/ 6436121 h 6858000"/>
              <a:gd name="connsiteX29" fmla="*/ 11039556 w 12192000"/>
              <a:gd name="connsiteY29" fmla="*/ 6599160 h 6858000"/>
              <a:gd name="connsiteX30" fmla="*/ 11100541 w 12192000"/>
              <a:gd name="connsiteY30" fmla="*/ 6599160 h 6858000"/>
              <a:gd name="connsiteX31" fmla="*/ 11100541 w 12192000"/>
              <a:gd name="connsiteY31" fmla="*/ 6368887 h 6858000"/>
              <a:gd name="connsiteX32" fmla="*/ 11021329 w 12192000"/>
              <a:gd name="connsiteY32" fmla="*/ 6368887 h 6858000"/>
              <a:gd name="connsiteX33" fmla="*/ 10961938 w 12192000"/>
              <a:gd name="connsiteY33" fmla="*/ 6516021 h 6858000"/>
              <a:gd name="connsiteX34" fmla="*/ 10903999 w 12192000"/>
              <a:gd name="connsiteY34" fmla="*/ 6368887 h 6858000"/>
              <a:gd name="connsiteX35" fmla="*/ 10610995 w 12192000"/>
              <a:gd name="connsiteY35" fmla="*/ 6368887 h 6858000"/>
              <a:gd name="connsiteX36" fmla="*/ 10610995 w 12192000"/>
              <a:gd name="connsiteY36" fmla="*/ 6599160 h 6858000"/>
              <a:gd name="connsiteX37" fmla="*/ 10778615 w 12192000"/>
              <a:gd name="connsiteY37" fmla="*/ 6599160 h 6858000"/>
              <a:gd name="connsiteX38" fmla="*/ 10778615 w 12192000"/>
              <a:gd name="connsiteY38" fmla="*/ 6555168 h 6858000"/>
              <a:gd name="connsiteX39" fmla="*/ 10672987 w 12192000"/>
              <a:gd name="connsiteY39" fmla="*/ 6555168 h 6858000"/>
              <a:gd name="connsiteX40" fmla="*/ 10672987 w 12192000"/>
              <a:gd name="connsiteY40" fmla="*/ 6500523 h 6858000"/>
              <a:gd name="connsiteX41" fmla="*/ 10762621 w 12192000"/>
              <a:gd name="connsiteY41" fmla="*/ 6500523 h 6858000"/>
              <a:gd name="connsiteX42" fmla="*/ 10762621 w 12192000"/>
              <a:gd name="connsiteY42" fmla="*/ 6462533 h 6858000"/>
              <a:gd name="connsiteX43" fmla="*/ 10672987 w 12192000"/>
              <a:gd name="connsiteY43" fmla="*/ 6462533 h 6858000"/>
              <a:gd name="connsiteX44" fmla="*/ 10672987 w 12192000"/>
              <a:gd name="connsiteY44" fmla="*/ 6410537 h 6858000"/>
              <a:gd name="connsiteX45" fmla="*/ 10775962 w 12192000"/>
              <a:gd name="connsiteY45" fmla="*/ 6410537 h 6858000"/>
              <a:gd name="connsiteX46" fmla="*/ 10775962 w 12192000"/>
              <a:gd name="connsiteY46" fmla="*/ 6368887 h 6858000"/>
              <a:gd name="connsiteX47" fmla="*/ 10487687 w 12192000"/>
              <a:gd name="connsiteY47" fmla="*/ 6368887 h 6858000"/>
              <a:gd name="connsiteX48" fmla="*/ 10487687 w 12192000"/>
              <a:gd name="connsiteY48" fmla="*/ 6599160 h 6858000"/>
              <a:gd name="connsiteX49" fmla="*/ 10552007 w 12192000"/>
              <a:gd name="connsiteY49" fmla="*/ 6599160 h 6858000"/>
              <a:gd name="connsiteX50" fmla="*/ 10552007 w 12192000"/>
              <a:gd name="connsiteY50" fmla="*/ 6368887 h 6858000"/>
              <a:gd name="connsiteX51" fmla="*/ 10367470 w 12192000"/>
              <a:gd name="connsiteY51" fmla="*/ 6364885 h 6858000"/>
              <a:gd name="connsiteX52" fmla="*/ 10300425 w 12192000"/>
              <a:gd name="connsiteY52" fmla="*/ 6382610 h 6858000"/>
              <a:gd name="connsiteX53" fmla="*/ 10274400 w 12192000"/>
              <a:gd name="connsiteY53" fmla="*/ 6434656 h 6858000"/>
              <a:gd name="connsiteX54" fmla="*/ 10292269 w 12192000"/>
              <a:gd name="connsiteY54" fmla="*/ 6478568 h 6858000"/>
              <a:gd name="connsiteX55" fmla="*/ 10351524 w 12192000"/>
              <a:gd name="connsiteY55" fmla="*/ 6510444 h 6858000"/>
              <a:gd name="connsiteX56" fmla="*/ 10383027 w 12192000"/>
              <a:gd name="connsiteY56" fmla="*/ 6526719 h 6858000"/>
              <a:gd name="connsiteX57" fmla="*/ 10389041 w 12192000"/>
              <a:gd name="connsiteY57" fmla="*/ 6540375 h 6858000"/>
              <a:gd name="connsiteX58" fmla="*/ 10347777 w 12192000"/>
              <a:gd name="connsiteY58" fmla="*/ 6562178 h 6858000"/>
              <a:gd name="connsiteX59" fmla="*/ 10279066 w 12192000"/>
              <a:gd name="connsiteY59" fmla="*/ 6549958 h 6858000"/>
              <a:gd name="connsiteX60" fmla="*/ 10279066 w 12192000"/>
              <a:gd name="connsiteY60" fmla="*/ 6595435 h 6858000"/>
              <a:gd name="connsiteX61" fmla="*/ 10350484 w 12192000"/>
              <a:gd name="connsiteY61" fmla="*/ 6603813 h 6858000"/>
              <a:gd name="connsiteX62" fmla="*/ 10418823 w 12192000"/>
              <a:gd name="connsiteY62" fmla="*/ 6587884 h 6858000"/>
              <a:gd name="connsiteX63" fmla="*/ 10451363 w 12192000"/>
              <a:gd name="connsiteY63" fmla="*/ 6530789 h 6858000"/>
              <a:gd name="connsiteX64" fmla="*/ 10434764 w 12192000"/>
              <a:gd name="connsiteY64" fmla="*/ 6488326 h 6858000"/>
              <a:gd name="connsiteX65" fmla="*/ 10378642 w 12192000"/>
              <a:gd name="connsiteY65" fmla="*/ 6455774 h 6858000"/>
              <a:gd name="connsiteX66" fmla="*/ 10342860 w 12192000"/>
              <a:gd name="connsiteY66" fmla="*/ 6438528 h 6858000"/>
              <a:gd name="connsiteX67" fmla="*/ 10335051 w 12192000"/>
              <a:gd name="connsiteY67" fmla="*/ 6425522 h 6858000"/>
              <a:gd name="connsiteX68" fmla="*/ 10373790 w 12192000"/>
              <a:gd name="connsiteY68" fmla="*/ 6404217 h 6858000"/>
              <a:gd name="connsiteX69" fmla="*/ 10433367 w 12192000"/>
              <a:gd name="connsiteY69" fmla="*/ 6417022 h 6858000"/>
              <a:gd name="connsiteX70" fmla="*/ 10433367 w 12192000"/>
              <a:gd name="connsiteY70" fmla="*/ 6373275 h 6858000"/>
              <a:gd name="connsiteX71" fmla="*/ 10367470 w 12192000"/>
              <a:gd name="connsiteY71" fmla="*/ 6364885 h 6858000"/>
              <a:gd name="connsiteX72" fmla="*/ 11702529 w 12192000"/>
              <a:gd name="connsiteY72" fmla="*/ 6364883 h 6858000"/>
              <a:gd name="connsiteX73" fmla="*/ 11635480 w 12192000"/>
              <a:gd name="connsiteY73" fmla="*/ 6382608 h 6858000"/>
              <a:gd name="connsiteX74" fmla="*/ 11609459 w 12192000"/>
              <a:gd name="connsiteY74" fmla="*/ 6434499 h 6858000"/>
              <a:gd name="connsiteX75" fmla="*/ 11627311 w 12192000"/>
              <a:gd name="connsiteY75" fmla="*/ 6478567 h 6858000"/>
              <a:gd name="connsiteX76" fmla="*/ 11686580 w 12192000"/>
              <a:gd name="connsiteY76" fmla="*/ 6510443 h 6858000"/>
              <a:gd name="connsiteX77" fmla="*/ 11718249 w 12192000"/>
              <a:gd name="connsiteY77" fmla="*/ 6526718 h 6858000"/>
              <a:gd name="connsiteX78" fmla="*/ 11724076 w 12192000"/>
              <a:gd name="connsiteY78" fmla="*/ 6540375 h 6858000"/>
              <a:gd name="connsiteX79" fmla="*/ 11682826 w 12192000"/>
              <a:gd name="connsiteY79" fmla="*/ 6562178 h 6858000"/>
              <a:gd name="connsiteX80" fmla="*/ 11614102 w 12192000"/>
              <a:gd name="connsiteY80" fmla="*/ 6549958 h 6858000"/>
              <a:gd name="connsiteX81" fmla="*/ 11614102 w 12192000"/>
              <a:gd name="connsiteY81" fmla="*/ 6595434 h 6858000"/>
              <a:gd name="connsiteX82" fmla="*/ 11685538 w 12192000"/>
              <a:gd name="connsiteY82" fmla="*/ 6603811 h 6858000"/>
              <a:gd name="connsiteX83" fmla="*/ 11754033 w 12192000"/>
              <a:gd name="connsiteY83" fmla="*/ 6587882 h 6858000"/>
              <a:gd name="connsiteX84" fmla="*/ 11786399 w 12192000"/>
              <a:gd name="connsiteY84" fmla="*/ 6530787 h 6858000"/>
              <a:gd name="connsiteX85" fmla="*/ 11769798 w 12192000"/>
              <a:gd name="connsiteY85" fmla="*/ 6488324 h 6858000"/>
              <a:gd name="connsiteX86" fmla="*/ 11713846 w 12192000"/>
              <a:gd name="connsiteY86" fmla="*/ 6455772 h 6858000"/>
              <a:gd name="connsiteX87" fmla="*/ 11677894 w 12192000"/>
              <a:gd name="connsiteY87" fmla="*/ 6438526 h 6858000"/>
              <a:gd name="connsiteX88" fmla="*/ 11670111 w 12192000"/>
              <a:gd name="connsiteY88" fmla="*/ 6425520 h 6858000"/>
              <a:gd name="connsiteX89" fmla="*/ 11708672 w 12192000"/>
              <a:gd name="connsiteY89" fmla="*/ 6404215 h 6858000"/>
              <a:gd name="connsiteX90" fmla="*/ 11768408 w 12192000"/>
              <a:gd name="connsiteY90" fmla="*/ 6417020 h 6858000"/>
              <a:gd name="connsiteX91" fmla="*/ 11768408 w 12192000"/>
              <a:gd name="connsiteY91" fmla="*/ 6373273 h 6858000"/>
              <a:gd name="connsiteX92" fmla="*/ 11762721 w 12192000"/>
              <a:gd name="connsiteY92" fmla="*/ 6372286 h 6858000"/>
              <a:gd name="connsiteX93" fmla="*/ 11702529 w 12192000"/>
              <a:gd name="connsiteY93" fmla="*/ 6364883 h 6858000"/>
              <a:gd name="connsiteX94" fmla="*/ 0 w 12192000"/>
              <a:gd name="connsiteY94" fmla="*/ 0 h 6858000"/>
              <a:gd name="connsiteX95" fmla="*/ 12192000 w 12192000"/>
              <a:gd name="connsiteY95" fmla="*/ 0 h 6858000"/>
              <a:gd name="connsiteX96" fmla="*/ 12192000 w 12192000"/>
              <a:gd name="connsiteY96" fmla="*/ 6858000 h 6858000"/>
              <a:gd name="connsiteX97" fmla="*/ 0 w 12192000"/>
              <a:gd name="connsiteY9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2000" h="6858000">
                <a:moveTo>
                  <a:pt x="11369497" y="6368887"/>
                </a:moveTo>
                <a:lnTo>
                  <a:pt x="11369497" y="6599160"/>
                </a:lnTo>
                <a:lnTo>
                  <a:pt x="11414821" y="6599160"/>
                </a:lnTo>
                <a:lnTo>
                  <a:pt x="11414821" y="6442936"/>
                </a:lnTo>
                <a:lnTo>
                  <a:pt x="11496009" y="6599160"/>
                </a:lnTo>
                <a:lnTo>
                  <a:pt x="11568440" y="6599160"/>
                </a:lnTo>
                <a:lnTo>
                  <a:pt x="11568440" y="6368887"/>
                </a:lnTo>
                <a:lnTo>
                  <a:pt x="11523134" y="6368887"/>
                </a:lnTo>
                <a:lnTo>
                  <a:pt x="11523134" y="6523037"/>
                </a:lnTo>
                <a:lnTo>
                  <a:pt x="11444045" y="6368887"/>
                </a:lnTo>
                <a:close/>
                <a:moveTo>
                  <a:pt x="11159541" y="6368887"/>
                </a:moveTo>
                <a:lnTo>
                  <a:pt x="11159541" y="6599160"/>
                </a:lnTo>
                <a:lnTo>
                  <a:pt x="11327175" y="6599160"/>
                </a:lnTo>
                <a:lnTo>
                  <a:pt x="11327175" y="6555168"/>
                </a:lnTo>
                <a:lnTo>
                  <a:pt x="11221539" y="6555168"/>
                </a:lnTo>
                <a:lnTo>
                  <a:pt x="11221539" y="6500523"/>
                </a:lnTo>
                <a:lnTo>
                  <a:pt x="11311170" y="6500523"/>
                </a:lnTo>
                <a:lnTo>
                  <a:pt x="11311170" y="6462533"/>
                </a:lnTo>
                <a:lnTo>
                  <a:pt x="11221539" y="6462533"/>
                </a:lnTo>
                <a:lnTo>
                  <a:pt x="11221539" y="6410537"/>
                </a:lnTo>
                <a:lnTo>
                  <a:pt x="11324505" y="6410537"/>
                </a:lnTo>
                <a:lnTo>
                  <a:pt x="11324505" y="6368887"/>
                </a:lnTo>
                <a:close/>
                <a:moveTo>
                  <a:pt x="10820605" y="6368887"/>
                </a:moveTo>
                <a:lnTo>
                  <a:pt x="10820605" y="6599160"/>
                </a:lnTo>
                <a:lnTo>
                  <a:pt x="10865923" y="6599160"/>
                </a:lnTo>
                <a:lnTo>
                  <a:pt x="10865923" y="6436121"/>
                </a:lnTo>
                <a:lnTo>
                  <a:pt x="10932154" y="6601498"/>
                </a:lnTo>
                <a:lnTo>
                  <a:pt x="10972024" y="6601498"/>
                </a:lnTo>
                <a:lnTo>
                  <a:pt x="11039556" y="6436121"/>
                </a:lnTo>
                <a:lnTo>
                  <a:pt x="11039556" y="6599160"/>
                </a:lnTo>
                <a:lnTo>
                  <a:pt x="11100541" y="6599160"/>
                </a:lnTo>
                <a:lnTo>
                  <a:pt x="11100541" y="6368887"/>
                </a:lnTo>
                <a:lnTo>
                  <a:pt x="11021329" y="6368887"/>
                </a:lnTo>
                <a:lnTo>
                  <a:pt x="10961938" y="6516021"/>
                </a:lnTo>
                <a:lnTo>
                  <a:pt x="10903999" y="6368887"/>
                </a:lnTo>
                <a:close/>
                <a:moveTo>
                  <a:pt x="10610995" y="6368887"/>
                </a:moveTo>
                <a:lnTo>
                  <a:pt x="10610995" y="6599160"/>
                </a:lnTo>
                <a:lnTo>
                  <a:pt x="10778615" y="6599160"/>
                </a:lnTo>
                <a:lnTo>
                  <a:pt x="10778615" y="6555168"/>
                </a:lnTo>
                <a:lnTo>
                  <a:pt x="10672987" y="6555168"/>
                </a:lnTo>
                <a:lnTo>
                  <a:pt x="10672987" y="6500523"/>
                </a:lnTo>
                <a:lnTo>
                  <a:pt x="10762621" y="6500523"/>
                </a:lnTo>
                <a:lnTo>
                  <a:pt x="10762621" y="6462533"/>
                </a:lnTo>
                <a:lnTo>
                  <a:pt x="10672987" y="6462533"/>
                </a:lnTo>
                <a:lnTo>
                  <a:pt x="10672987" y="6410537"/>
                </a:lnTo>
                <a:lnTo>
                  <a:pt x="10775962" y="6410537"/>
                </a:lnTo>
                <a:lnTo>
                  <a:pt x="10775962" y="6368887"/>
                </a:lnTo>
                <a:close/>
                <a:moveTo>
                  <a:pt x="10487687" y="6368887"/>
                </a:moveTo>
                <a:lnTo>
                  <a:pt x="10487687" y="6599160"/>
                </a:lnTo>
                <a:lnTo>
                  <a:pt x="10552007" y="6599160"/>
                </a:lnTo>
                <a:lnTo>
                  <a:pt x="10552007" y="6368887"/>
                </a:lnTo>
                <a:close/>
                <a:moveTo>
                  <a:pt x="10367470" y="6364885"/>
                </a:moveTo>
                <a:cubicBezTo>
                  <a:pt x="10339915" y="6364885"/>
                  <a:pt x="10317578" y="6370789"/>
                  <a:pt x="10300425" y="6382610"/>
                </a:cubicBezTo>
                <a:cubicBezTo>
                  <a:pt x="10283079" y="6394535"/>
                  <a:pt x="10274400" y="6411889"/>
                  <a:pt x="10274400" y="6434656"/>
                </a:cubicBezTo>
                <a:cubicBezTo>
                  <a:pt x="10274400" y="6452336"/>
                  <a:pt x="10280356" y="6466966"/>
                  <a:pt x="10292269" y="6478568"/>
                </a:cubicBezTo>
                <a:cubicBezTo>
                  <a:pt x="10301460" y="6487357"/>
                  <a:pt x="10321221" y="6497983"/>
                  <a:pt x="10351524" y="6510444"/>
                </a:cubicBezTo>
                <a:cubicBezTo>
                  <a:pt x="10368413" y="6517388"/>
                  <a:pt x="10378923" y="6522809"/>
                  <a:pt x="10383027" y="6526719"/>
                </a:cubicBezTo>
                <a:cubicBezTo>
                  <a:pt x="10387039" y="6530405"/>
                  <a:pt x="10389041" y="6534958"/>
                  <a:pt x="10389041" y="6540375"/>
                </a:cubicBezTo>
                <a:cubicBezTo>
                  <a:pt x="10389041" y="6554907"/>
                  <a:pt x="10375285" y="6562178"/>
                  <a:pt x="10347777" y="6562178"/>
                </a:cubicBezTo>
                <a:cubicBezTo>
                  <a:pt x="10327854" y="6562178"/>
                  <a:pt x="10304950" y="6558105"/>
                  <a:pt x="10279066" y="6549958"/>
                </a:cubicBezTo>
                <a:lnTo>
                  <a:pt x="10279066" y="6595435"/>
                </a:lnTo>
                <a:cubicBezTo>
                  <a:pt x="10303040" y="6601029"/>
                  <a:pt x="10326851" y="6603813"/>
                  <a:pt x="10350484" y="6603813"/>
                </a:cubicBezTo>
                <a:cubicBezTo>
                  <a:pt x="10378468" y="6603813"/>
                  <a:pt x="10401252" y="6598518"/>
                  <a:pt x="10418823" y="6587884"/>
                </a:cubicBezTo>
                <a:cubicBezTo>
                  <a:pt x="10440511" y="6574770"/>
                  <a:pt x="10451363" y="6555739"/>
                  <a:pt x="10451363" y="6530789"/>
                </a:cubicBezTo>
                <a:cubicBezTo>
                  <a:pt x="10451363" y="6513431"/>
                  <a:pt x="10445823" y="6499270"/>
                  <a:pt x="10434764" y="6488326"/>
                </a:cubicBezTo>
                <a:cubicBezTo>
                  <a:pt x="10425444" y="6479100"/>
                  <a:pt x="10406739" y="6468253"/>
                  <a:pt x="10378642" y="6455774"/>
                </a:cubicBezTo>
                <a:cubicBezTo>
                  <a:pt x="10359128" y="6446990"/>
                  <a:pt x="10347192" y="6441247"/>
                  <a:pt x="10342860" y="6438528"/>
                </a:cubicBezTo>
                <a:cubicBezTo>
                  <a:pt x="10337651" y="6435169"/>
                  <a:pt x="10335051" y="6430835"/>
                  <a:pt x="10335051" y="6425522"/>
                </a:cubicBezTo>
                <a:cubicBezTo>
                  <a:pt x="10335051" y="6411308"/>
                  <a:pt x="10347963" y="6404217"/>
                  <a:pt x="10373790" y="6404217"/>
                </a:cubicBezTo>
                <a:cubicBezTo>
                  <a:pt x="10392130" y="6404217"/>
                  <a:pt x="10411981" y="6408479"/>
                  <a:pt x="10433367" y="6417022"/>
                </a:cubicBezTo>
                <a:lnTo>
                  <a:pt x="10433367" y="6373275"/>
                </a:lnTo>
                <a:cubicBezTo>
                  <a:pt x="10404626" y="6367679"/>
                  <a:pt x="10382652" y="6364885"/>
                  <a:pt x="10367470" y="6364885"/>
                </a:cubicBezTo>
                <a:close/>
                <a:moveTo>
                  <a:pt x="11702529" y="6364883"/>
                </a:moveTo>
                <a:cubicBezTo>
                  <a:pt x="11674971" y="6364883"/>
                  <a:pt x="11652608" y="6370787"/>
                  <a:pt x="11635480" y="6382608"/>
                </a:cubicBezTo>
                <a:cubicBezTo>
                  <a:pt x="11618117" y="6394533"/>
                  <a:pt x="11609459" y="6411829"/>
                  <a:pt x="11609459" y="6434499"/>
                </a:cubicBezTo>
                <a:cubicBezTo>
                  <a:pt x="11609459" y="6452384"/>
                  <a:pt x="11615404" y="6467068"/>
                  <a:pt x="11627311" y="6478567"/>
                </a:cubicBezTo>
                <a:cubicBezTo>
                  <a:pt x="11636587" y="6487464"/>
                  <a:pt x="11656367" y="6498086"/>
                  <a:pt x="11686580" y="6510443"/>
                </a:cubicBezTo>
                <a:cubicBezTo>
                  <a:pt x="11703570" y="6517388"/>
                  <a:pt x="11714124" y="6522808"/>
                  <a:pt x="11718249" y="6526718"/>
                </a:cubicBezTo>
                <a:cubicBezTo>
                  <a:pt x="11722127" y="6530405"/>
                  <a:pt x="11724076" y="6534957"/>
                  <a:pt x="11724076" y="6540375"/>
                </a:cubicBezTo>
                <a:cubicBezTo>
                  <a:pt x="11724076" y="6554907"/>
                  <a:pt x="11710337" y="6562178"/>
                  <a:pt x="11682826" y="6562178"/>
                </a:cubicBezTo>
                <a:cubicBezTo>
                  <a:pt x="11662668" y="6562178"/>
                  <a:pt x="11639767" y="6558105"/>
                  <a:pt x="11614102" y="6549958"/>
                </a:cubicBezTo>
                <a:lnTo>
                  <a:pt x="11614102" y="6595434"/>
                </a:lnTo>
                <a:cubicBezTo>
                  <a:pt x="11638058" y="6601029"/>
                  <a:pt x="11661880" y="6603812"/>
                  <a:pt x="11685538" y="6603811"/>
                </a:cubicBezTo>
                <a:cubicBezTo>
                  <a:pt x="11713518" y="6603811"/>
                  <a:pt x="11736360" y="6598516"/>
                  <a:pt x="11754033" y="6587882"/>
                </a:cubicBezTo>
                <a:cubicBezTo>
                  <a:pt x="11775611" y="6574768"/>
                  <a:pt x="11786399" y="6555737"/>
                  <a:pt x="11786399" y="6530787"/>
                </a:cubicBezTo>
                <a:cubicBezTo>
                  <a:pt x="11786399" y="6513429"/>
                  <a:pt x="11780873" y="6499268"/>
                  <a:pt x="11769798" y="6488324"/>
                </a:cubicBezTo>
                <a:cubicBezTo>
                  <a:pt x="11760396" y="6479098"/>
                  <a:pt x="11741730" y="6468251"/>
                  <a:pt x="11713846" y="6455772"/>
                </a:cubicBezTo>
                <a:cubicBezTo>
                  <a:pt x="11694005" y="6446886"/>
                  <a:pt x="11682021" y="6441141"/>
                  <a:pt x="11677894" y="6438526"/>
                </a:cubicBezTo>
                <a:cubicBezTo>
                  <a:pt x="11672698" y="6435167"/>
                  <a:pt x="11670111" y="6430833"/>
                  <a:pt x="11670111" y="6425520"/>
                </a:cubicBezTo>
                <a:cubicBezTo>
                  <a:pt x="11670111" y="6411306"/>
                  <a:pt x="11682944" y="6404215"/>
                  <a:pt x="11708672" y="6404215"/>
                </a:cubicBezTo>
                <a:cubicBezTo>
                  <a:pt x="11727111" y="6404215"/>
                  <a:pt x="11747019" y="6408477"/>
                  <a:pt x="11768408" y="6417020"/>
                </a:cubicBezTo>
                <a:lnTo>
                  <a:pt x="11768408" y="6373273"/>
                </a:lnTo>
                <a:lnTo>
                  <a:pt x="11762721" y="6372286"/>
                </a:lnTo>
                <a:cubicBezTo>
                  <a:pt x="11738098" y="6367343"/>
                  <a:pt x="11718022" y="6364883"/>
                  <a:pt x="11702529" y="6364883"/>
                </a:cubicBezTo>
                <a:close/>
                <a:moveTo>
                  <a:pt x="0" y="0"/>
                </a:moveTo>
                <a:lnTo>
                  <a:pt x="12192000" y="0"/>
                </a:lnTo>
                <a:lnTo>
                  <a:pt x="12192000" y="6858000"/>
                </a:lnTo>
                <a:lnTo>
                  <a:pt x="0" y="6858000"/>
                </a:lnTo>
                <a:close/>
              </a:path>
            </a:pathLst>
          </a:custGeom>
          <a:solidFill>
            <a:srgbClr val="66667E"/>
          </a:solidFill>
        </p:spPr>
        <p:txBody>
          <a:bodyPr wrap="square" lIns="144000" tIns="108000" rIns="144000" bIns="108000">
            <a:noAutofit/>
          </a:bodyPr>
          <a:lstStyle>
            <a:lvl1pPr>
              <a:defRPr>
                <a:sym typeface="Wingdings" panose="05000000000000000000" pitchFamily="2" charset="2"/>
              </a:defRPr>
            </a:lvl1pPr>
          </a:lstStyle>
          <a:p>
            <a:r>
              <a:rPr lang="en-US"/>
              <a:t>Insert x picture and blur strongly using the panel “Effects“ </a:t>
            </a:r>
            <a:br>
              <a:rPr lang="en-US"/>
            </a:br>
            <a:r>
              <a:rPr lang="en-US"/>
              <a:t> “Artistic Effects”  “Blur” function with maximum expression</a:t>
            </a:r>
          </a:p>
        </p:txBody>
      </p:sp>
      <p:sp>
        <p:nvSpPr>
          <p:cNvPr id="9" name="X picture">
            <a:extLst>
              <a:ext uri="{FF2B5EF4-FFF2-40B4-BE49-F238E27FC236}">
                <a16:creationId xmlns:a16="http://schemas.microsoft.com/office/drawing/2014/main" id="{D6BF0780-C12B-4477-9347-CA82E26E130A}"/>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the </a:t>
            </a:r>
            <a:br>
              <a:rPr lang="en-US" noProof="0"/>
            </a:br>
            <a:r>
              <a:rPr lang="en-US" noProof="0"/>
              <a:t>same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7F3D546C-3E9B-65EB-34D0-CDE06F19F5B7}"/>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6" name="Subhead" descr="Subheadline of the presentation">
            <a:extLst>
              <a:ext uri="{FF2B5EF4-FFF2-40B4-BE49-F238E27FC236}">
                <a16:creationId xmlns:a16="http://schemas.microsoft.com/office/drawing/2014/main" id="{5DC67F50-A412-A175-0C5A-AA4410CA1240}"/>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27135569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0">
          <p15:clr>
            <a:srgbClr val="65CEFF"/>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Quote Deep Blue (X one image)">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411162" y="1417101"/>
            <a:ext cx="6337301" cy="4389698"/>
          </a:xfrm>
        </p:spPr>
        <p:txBody>
          <a:bodyPr tIns="216000">
            <a:noAutofit/>
          </a:bodyPr>
          <a:lstStyle>
            <a:lvl1pPr marL="0">
              <a:lnSpc>
                <a:spcPct val="110000"/>
              </a:lnSpc>
              <a:spcAft>
                <a:spcPts val="0"/>
              </a:spcAft>
              <a:defRPr sz="32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9" name="X picture">
            <a:extLst>
              <a:ext uri="{FF2B5EF4-FFF2-40B4-BE49-F238E27FC236}">
                <a16:creationId xmlns:a16="http://schemas.microsoft.com/office/drawing/2014/main" id="{095AB11F-1B30-490A-967E-721E16C20DD1}"/>
              </a:ext>
            </a:extLst>
          </p:cNvPr>
          <p:cNvSpPr>
            <a:spLocks noGrp="1"/>
          </p:cNvSpPr>
          <p:nvPr>
            <p:ph type="pic" sz="quarter" idx="15"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a:t>
            </a:r>
            <a:br>
              <a:rPr lang="en-US" noProof="0"/>
            </a:br>
            <a:r>
              <a:rPr lang="en-US" noProof="0"/>
              <a:t>one X picture here</a:t>
            </a:r>
          </a:p>
        </p:txBody>
      </p:sp>
      <p:sp>
        <p:nvSpPr>
          <p:cNvPr id="11" name="Quote marks">
            <a:extLst>
              <a:ext uri="{FF2B5EF4-FFF2-40B4-BE49-F238E27FC236}">
                <a16:creationId xmlns:a16="http://schemas.microsoft.com/office/drawing/2014/main" id="{916E4245-F21C-4EAB-8B26-FEA21C26067F}"/>
              </a:ext>
            </a:extLst>
          </p:cNvPr>
          <p:cNvSpPr>
            <a:spLocks noChangeAspect="1"/>
          </p:cNvSpPr>
          <p:nvPr userDrawn="1"/>
        </p:nvSpPr>
        <p:spPr bwMode="black">
          <a:xfrm>
            <a:off x="411162" y="980495"/>
            <a:ext cx="612000" cy="436606"/>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solidFill>
            <a:schemeClr val="tx1"/>
          </a:soli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bwMode="black">
          <a:xfrm>
            <a:off x="411162" y="6310800"/>
            <a:ext cx="648000" cy="547200"/>
          </a:xfrm>
        </p:spPr>
        <p:txBody>
          <a:bodyPr/>
          <a:lstStyle/>
          <a:p>
            <a:r>
              <a:rPr lang="en-US"/>
              <a:t>Page </a:t>
            </a:r>
            <a:fld id="{15EBE321-CBB1-4E91-BD14-37C8D44326FB}" type="slidenum">
              <a:rPr lang="en-US" smtClean="0"/>
              <a:pPr/>
              <a:t>‹#›</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50401536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guide id="9" pos="4251">
          <p15:clr>
            <a:srgbClr val="65CEFF"/>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Quote Deep Blue (X two images)">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411162" y="1417101"/>
            <a:ext cx="6337301" cy="4389698"/>
          </a:xfrm>
        </p:spPr>
        <p:txBody>
          <a:bodyPr tIns="216000">
            <a:noAutofit/>
          </a:bodyPr>
          <a:lstStyle>
            <a:lvl1pPr marL="0">
              <a:lnSpc>
                <a:spcPct val="110000"/>
              </a:lnSpc>
              <a:spcAft>
                <a:spcPts val="0"/>
              </a:spcAft>
              <a:defRPr sz="32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0" name="X picture first">
            <a:extLst>
              <a:ext uri="{FF2B5EF4-FFF2-40B4-BE49-F238E27FC236}">
                <a16:creationId xmlns:a16="http://schemas.microsoft.com/office/drawing/2014/main" id="{ADF56F0B-2A10-41DB-9EE2-446D0CCF7890}"/>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9DCC56D2-77D2-4490-A996-F4DCA6C27C93}"/>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1" name="Quote marks">
            <a:extLst>
              <a:ext uri="{FF2B5EF4-FFF2-40B4-BE49-F238E27FC236}">
                <a16:creationId xmlns:a16="http://schemas.microsoft.com/office/drawing/2014/main" id="{916E4245-F21C-4EAB-8B26-FEA21C26067F}"/>
              </a:ext>
            </a:extLst>
          </p:cNvPr>
          <p:cNvSpPr>
            <a:spLocks noChangeAspect="1"/>
          </p:cNvSpPr>
          <p:nvPr userDrawn="1"/>
        </p:nvSpPr>
        <p:spPr bwMode="black">
          <a:xfrm>
            <a:off x="411162" y="980495"/>
            <a:ext cx="612000" cy="436606"/>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solidFill>
            <a:schemeClr val="tx1"/>
          </a:soli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bwMode="black">
          <a:xfrm>
            <a:off x="411162" y="6310800"/>
            <a:ext cx="648000" cy="547200"/>
          </a:xfrm>
        </p:spPr>
        <p:txBody>
          <a:bodyPr/>
          <a:lstStyle/>
          <a:p>
            <a:r>
              <a:rPr lang="en-US"/>
              <a:t>Page </a:t>
            </a:r>
            <a:fld id="{15EBE321-CBB1-4E91-BD14-37C8D44326FB}" type="slidenum">
              <a:rPr lang="en-US" smtClean="0"/>
              <a:pPr/>
              <a:t>‹#›</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10883458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guide id="9" pos="4251">
          <p15:clr>
            <a:srgbClr val="65CEFF"/>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grpSp>
        <p:nvGrpSpPr>
          <p:cNvPr id="8" name="Gruppieren 3">
            <a:extLst>
              <a:ext uri="{FF2B5EF4-FFF2-40B4-BE49-F238E27FC236}">
                <a16:creationId xmlns:a16="http://schemas.microsoft.com/office/drawing/2014/main" id="{A9A69E62-6A1D-AE4C-9B24-3FE967A37A9B}"/>
              </a:ext>
            </a:extLst>
          </p:cNvPr>
          <p:cNvGrpSpPr/>
          <p:nvPr userDrawn="1"/>
        </p:nvGrpSpPr>
        <p:grpSpPr>
          <a:xfrm>
            <a:off x="-218016" y="-216000"/>
            <a:ext cx="12630816" cy="7290000"/>
            <a:chOff x="-218016" y="-216000"/>
            <a:chExt cx="12630816" cy="7290000"/>
          </a:xfrm>
        </p:grpSpPr>
        <p:cxnSp>
          <p:nvCxnSpPr>
            <p:cNvPr id="9" name="Gerade Verbindung 2">
              <a:extLst>
                <a:ext uri="{FF2B5EF4-FFF2-40B4-BE49-F238E27FC236}">
                  <a16:creationId xmlns:a16="http://schemas.microsoft.com/office/drawing/2014/main" id="{4BAAA20F-3AAA-4D49-B29B-360A5C881C2A}"/>
                </a:ext>
              </a:extLst>
            </p:cNvPr>
            <p:cNvCxnSpPr/>
            <p:nvPr userDrawn="1"/>
          </p:nvCxnSpPr>
          <p:spPr bwMode="auto">
            <a:xfrm>
              <a:off x="41148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35">
              <a:extLst>
                <a:ext uri="{FF2B5EF4-FFF2-40B4-BE49-F238E27FC236}">
                  <a16:creationId xmlns:a16="http://schemas.microsoft.com/office/drawing/2014/main" id="{C3B5DCED-553E-0742-969A-521E822EE831}"/>
                </a:ext>
              </a:extLst>
            </p:cNvPr>
            <p:cNvCxnSpPr/>
            <p:nvPr userDrawn="1"/>
          </p:nvCxnSpPr>
          <p:spPr bwMode="auto">
            <a:xfrm>
              <a:off x="58705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36">
              <a:extLst>
                <a:ext uri="{FF2B5EF4-FFF2-40B4-BE49-F238E27FC236}">
                  <a16:creationId xmlns:a16="http://schemas.microsoft.com/office/drawing/2014/main" id="{0205835B-EBEC-5540-A60F-F80AE4A7139D}"/>
                </a:ext>
              </a:extLst>
            </p:cNvPr>
            <p:cNvCxnSpPr/>
            <p:nvPr userDrawn="1"/>
          </p:nvCxnSpPr>
          <p:spPr bwMode="auto">
            <a:xfrm>
              <a:off x="6313932"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37">
              <a:extLst>
                <a:ext uri="{FF2B5EF4-FFF2-40B4-BE49-F238E27FC236}">
                  <a16:creationId xmlns:a16="http://schemas.microsoft.com/office/drawing/2014/main" id="{EE3FC5BC-9A34-8543-ABD7-4E9443AB0D96}"/>
                </a:ext>
              </a:extLst>
            </p:cNvPr>
            <p:cNvCxnSpPr/>
            <p:nvPr userDrawn="1"/>
          </p:nvCxnSpPr>
          <p:spPr bwMode="auto">
            <a:xfrm>
              <a:off x="102799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38">
              <a:extLst>
                <a:ext uri="{FF2B5EF4-FFF2-40B4-BE49-F238E27FC236}">
                  <a16:creationId xmlns:a16="http://schemas.microsoft.com/office/drawing/2014/main" id="{5153B859-34A3-9545-8A14-88E1FD3E4146}"/>
                </a:ext>
              </a:extLst>
            </p:cNvPr>
            <p:cNvCxnSpPr/>
            <p:nvPr userDrawn="1"/>
          </p:nvCxnSpPr>
          <p:spPr bwMode="auto">
            <a:xfrm>
              <a:off x="1178433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39">
              <a:extLst>
                <a:ext uri="{FF2B5EF4-FFF2-40B4-BE49-F238E27FC236}">
                  <a16:creationId xmlns:a16="http://schemas.microsoft.com/office/drawing/2014/main" id="{72C5A9ED-C3B3-BE48-AE8C-F7772981C052}"/>
                </a:ext>
              </a:extLst>
            </p:cNvPr>
            <p:cNvCxnSpPr/>
            <p:nvPr userDrawn="1"/>
          </p:nvCxnSpPr>
          <p:spPr bwMode="auto">
            <a:xfrm rot="5400000">
              <a:off x="12322800" y="39319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41">
              <a:extLst>
                <a:ext uri="{FF2B5EF4-FFF2-40B4-BE49-F238E27FC236}">
                  <a16:creationId xmlns:a16="http://schemas.microsoft.com/office/drawing/2014/main" id="{8A056FB1-B0BA-E440-838C-846F772D66B1}"/>
                </a:ext>
              </a:extLst>
            </p:cNvPr>
            <p:cNvCxnSpPr/>
            <p:nvPr userDrawn="1"/>
          </p:nvCxnSpPr>
          <p:spPr bwMode="auto">
            <a:xfrm rot="5400000">
              <a:off x="123228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42">
              <a:extLst>
                <a:ext uri="{FF2B5EF4-FFF2-40B4-BE49-F238E27FC236}">
                  <a16:creationId xmlns:a16="http://schemas.microsoft.com/office/drawing/2014/main" id="{FAC76570-B7B6-5340-928C-47CE9DF5004D}"/>
                </a:ext>
              </a:extLst>
            </p:cNvPr>
            <p:cNvCxnSpPr/>
            <p:nvPr userDrawn="1"/>
          </p:nvCxnSpPr>
          <p:spPr bwMode="auto">
            <a:xfrm rot="5400000">
              <a:off x="12322800" y="3630168"/>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43">
              <a:extLst>
                <a:ext uri="{FF2B5EF4-FFF2-40B4-BE49-F238E27FC236}">
                  <a16:creationId xmlns:a16="http://schemas.microsoft.com/office/drawing/2014/main" id="{D4BE84F1-FC87-E04A-99AE-98C35A658BCD}"/>
                </a:ext>
              </a:extLst>
            </p:cNvPr>
            <p:cNvCxnSpPr/>
            <p:nvPr userDrawn="1"/>
          </p:nvCxnSpPr>
          <p:spPr bwMode="auto">
            <a:xfrm rot="5400000">
              <a:off x="12322800" y="34107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EF1D9387-43C8-DD40-9E60-A9D47D4CAFD9}"/>
                </a:ext>
              </a:extLst>
            </p:cNvPr>
            <p:cNvCxnSpPr/>
            <p:nvPr userDrawn="1"/>
          </p:nvCxnSpPr>
          <p:spPr bwMode="auto">
            <a:xfrm rot="5400000">
              <a:off x="123228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51">
              <a:extLst>
                <a:ext uri="{FF2B5EF4-FFF2-40B4-BE49-F238E27FC236}">
                  <a16:creationId xmlns:a16="http://schemas.microsoft.com/office/drawing/2014/main" id="{9B756B6E-3AAB-FD43-9AC9-83A1D3A2A2D1}"/>
                </a:ext>
              </a:extLst>
            </p:cNvPr>
            <p:cNvCxnSpPr/>
            <p:nvPr userDrawn="1"/>
          </p:nvCxnSpPr>
          <p:spPr bwMode="auto">
            <a:xfrm>
              <a:off x="41148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52">
              <a:extLst>
                <a:ext uri="{FF2B5EF4-FFF2-40B4-BE49-F238E27FC236}">
                  <a16:creationId xmlns:a16="http://schemas.microsoft.com/office/drawing/2014/main" id="{0F7BD6B1-D500-DD4A-BDE6-52ACEDD1B8C4}"/>
                </a:ext>
              </a:extLst>
            </p:cNvPr>
            <p:cNvCxnSpPr/>
            <p:nvPr userDrawn="1"/>
          </p:nvCxnSpPr>
          <p:spPr bwMode="auto">
            <a:xfrm>
              <a:off x="5870448"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53">
              <a:extLst>
                <a:ext uri="{FF2B5EF4-FFF2-40B4-BE49-F238E27FC236}">
                  <a16:creationId xmlns:a16="http://schemas.microsoft.com/office/drawing/2014/main" id="{9F7D7654-362D-4F47-88F8-8F1C3382363A}"/>
                </a:ext>
              </a:extLst>
            </p:cNvPr>
            <p:cNvCxnSpPr/>
            <p:nvPr userDrawn="1"/>
          </p:nvCxnSpPr>
          <p:spPr bwMode="auto">
            <a:xfrm>
              <a:off x="6318504"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54">
              <a:extLst>
                <a:ext uri="{FF2B5EF4-FFF2-40B4-BE49-F238E27FC236}">
                  <a16:creationId xmlns:a16="http://schemas.microsoft.com/office/drawing/2014/main" id="{694F1C1B-0BF5-CA42-BA31-C166FCB18C64}"/>
                </a:ext>
              </a:extLst>
            </p:cNvPr>
            <p:cNvCxnSpPr/>
            <p:nvPr userDrawn="1"/>
          </p:nvCxnSpPr>
          <p:spPr bwMode="auto">
            <a:xfrm>
              <a:off x="1027565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55">
              <a:extLst>
                <a:ext uri="{FF2B5EF4-FFF2-40B4-BE49-F238E27FC236}">
                  <a16:creationId xmlns:a16="http://schemas.microsoft.com/office/drawing/2014/main" id="{A14C6418-1440-784C-A3F5-886382D59995}"/>
                </a:ext>
              </a:extLst>
            </p:cNvPr>
            <p:cNvCxnSpPr/>
            <p:nvPr userDrawn="1"/>
          </p:nvCxnSpPr>
          <p:spPr bwMode="auto">
            <a:xfrm>
              <a:off x="11786616"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56">
              <a:extLst>
                <a:ext uri="{FF2B5EF4-FFF2-40B4-BE49-F238E27FC236}">
                  <a16:creationId xmlns:a16="http://schemas.microsoft.com/office/drawing/2014/main" id="{B9345D40-AC97-2E4D-B65F-E9446F9B2E43}"/>
                </a:ext>
              </a:extLst>
            </p:cNvPr>
            <p:cNvCxnSpPr/>
            <p:nvPr userDrawn="1"/>
          </p:nvCxnSpPr>
          <p:spPr bwMode="auto">
            <a:xfrm rot="5400000">
              <a:off x="-128016" y="38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58">
              <a:extLst>
                <a:ext uri="{FF2B5EF4-FFF2-40B4-BE49-F238E27FC236}">
                  <a16:creationId xmlns:a16="http://schemas.microsoft.com/office/drawing/2014/main" id="{C90206CB-0242-B243-B067-4CBADAD942E8}"/>
                </a:ext>
              </a:extLst>
            </p:cNvPr>
            <p:cNvCxnSpPr/>
            <p:nvPr userDrawn="1"/>
          </p:nvCxnSpPr>
          <p:spPr bwMode="auto">
            <a:xfrm rot="5400000">
              <a:off x="-126000" y="13230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59">
              <a:extLst>
                <a:ext uri="{FF2B5EF4-FFF2-40B4-BE49-F238E27FC236}">
                  <a16:creationId xmlns:a16="http://schemas.microsoft.com/office/drawing/2014/main" id="{47A551D9-F0F6-7442-AD1E-BBA00D1931DC}"/>
                </a:ext>
              </a:extLst>
            </p:cNvPr>
            <p:cNvCxnSpPr/>
            <p:nvPr userDrawn="1"/>
          </p:nvCxnSpPr>
          <p:spPr bwMode="auto">
            <a:xfrm rot="5400000">
              <a:off x="-1260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60">
              <a:extLst>
                <a:ext uri="{FF2B5EF4-FFF2-40B4-BE49-F238E27FC236}">
                  <a16:creationId xmlns:a16="http://schemas.microsoft.com/office/drawing/2014/main" id="{B778BF2A-87E2-0445-BF6C-6F1E185BA868}"/>
                </a:ext>
              </a:extLst>
            </p:cNvPr>
            <p:cNvCxnSpPr/>
            <p:nvPr userDrawn="1"/>
          </p:nvCxnSpPr>
          <p:spPr bwMode="auto">
            <a:xfrm rot="5400000">
              <a:off x="-128016" y="34107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61">
              <a:extLst>
                <a:ext uri="{FF2B5EF4-FFF2-40B4-BE49-F238E27FC236}">
                  <a16:creationId xmlns:a16="http://schemas.microsoft.com/office/drawing/2014/main" id="{4A0DE0E8-1EDB-DA45-B92F-6F62E3801E59}"/>
                </a:ext>
              </a:extLst>
            </p:cNvPr>
            <p:cNvCxnSpPr/>
            <p:nvPr userDrawn="1"/>
          </p:nvCxnSpPr>
          <p:spPr bwMode="auto">
            <a:xfrm rot="5400000">
              <a:off x="-1260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101072743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1" orient="horz" pos="302">
          <p15:clr>
            <a:srgbClr val="65CEFF"/>
          </p15:clr>
        </p15:guide>
        <p15:guide id="12" orient="horz" pos="664">
          <p15:clr>
            <a:srgbClr val="65CEFF"/>
          </p15:clr>
        </p15:guide>
        <p15:guide id="16" orient="horz" pos="3658">
          <p15:clr>
            <a:srgbClr val="65CEFF"/>
          </p15:clr>
        </p15:guide>
        <p15:guide id="18" orient="horz" pos="4157">
          <p15:clr>
            <a:srgbClr val="65CEFF"/>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cSld name="1_Free Content, Subtitle">
    <p:spTree>
      <p:nvGrpSpPr>
        <p:cNvPr id="1" name=""/>
        <p:cNvGrpSpPr/>
        <p:nvPr/>
      </p:nvGrpSpPr>
      <p:grpSpPr>
        <a:xfrm>
          <a:off x="0" y="0"/>
          <a:ext cx="0" cy="0"/>
          <a:chOff x="0" y="0"/>
          <a:chExt cx="0" cy="0"/>
        </a:xfrm>
      </p:grpSpPr>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fld id="{29BB8E4A-F610-4F3C-8771-1703E4B7FF01}" type="slidenum">
              <a:rPr lang="en-US" smtClean="0"/>
              <a:t>‹#›</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
        <p:nvSpPr>
          <p:cNvPr id="11" name="Title">
            <a:extLst>
              <a:ext uri="{FF2B5EF4-FFF2-40B4-BE49-F238E27FC236}">
                <a16:creationId xmlns:a16="http://schemas.microsoft.com/office/drawing/2014/main" id="{9C4633C1-8D3E-45A5-A522-817574663A85}"/>
              </a:ext>
            </a:extLst>
          </p:cNvPr>
          <p:cNvSpPr>
            <a:spLocks noGrp="1"/>
          </p:cNvSpPr>
          <p:nvPr>
            <p:ph type="title"/>
          </p:nvPr>
        </p:nvSpPr>
        <p:spPr>
          <a:xfrm>
            <a:off x="410400" y="478800"/>
            <a:ext cx="9863997" cy="307780"/>
          </a:xfrm>
        </p:spPr>
        <p:txBody>
          <a:bodyPr/>
          <a:lstStyle>
            <a:lvl1pPr>
              <a:defRPr>
                <a:solidFill>
                  <a:schemeClr val="accent1"/>
                </a:solidFill>
              </a:defRPr>
            </a:lvl1pPr>
          </a:lstStyle>
          <a:p>
            <a:r>
              <a:rPr lang="en-US"/>
              <a:t>Click to edit Master title style</a:t>
            </a:r>
          </a:p>
        </p:txBody>
      </p:sp>
      <p:sp>
        <p:nvSpPr>
          <p:cNvPr id="12" name="Content Placeholder 8"/>
          <p:cNvSpPr>
            <a:spLocks noGrp="1"/>
          </p:cNvSpPr>
          <p:nvPr>
            <p:ph sz="quarter" idx="12" hasCustomPrompt="1"/>
          </p:nvPr>
        </p:nvSpPr>
        <p:spPr>
          <a:xfrm>
            <a:off x="410400" y="727588"/>
            <a:ext cx="9863997" cy="412219"/>
          </a:xfrm>
        </p:spPr>
        <p:txBody>
          <a:bodyPr/>
          <a:lstStyle>
            <a:lvl1pPr marL="0" indent="0">
              <a:buNone/>
              <a:defRPr sz="2000" b="0">
                <a:solidFill>
                  <a:schemeClr val="accent1"/>
                </a:solidFill>
                <a:latin typeface="+mj-lt"/>
              </a:defRPr>
            </a:lvl1pPr>
          </a:lstStyle>
          <a:p>
            <a:pPr lvl="0"/>
            <a:r>
              <a:rPr lang="en-US"/>
              <a:t>Click to edit Master subtitle styles</a:t>
            </a:r>
          </a:p>
        </p:txBody>
      </p:sp>
    </p:spTree>
    <p:extLst>
      <p:ext uri="{BB962C8B-B14F-4D97-AF65-F5344CB8AC3E}">
        <p14:creationId xmlns:p14="http://schemas.microsoft.com/office/powerpoint/2010/main" val="4004843390"/>
      </p:ext>
    </p:extLst>
  </p:cSld>
  <p:clrMapOvr>
    <a:masterClrMapping/>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6" pos="4975">
          <p15:clr>
            <a:srgbClr val="65CEFF"/>
          </p15:clr>
        </p15:guide>
        <p15:guide id="7" pos="5157">
          <p15:clr>
            <a:srgbClr val="65CEFF"/>
          </p15:clr>
        </p15:guide>
        <p15:guide id="8" pos="6472">
          <p15:clr>
            <a:srgbClr val="65CEFF"/>
          </p15:clr>
        </p15:guide>
        <p15:guide id="9" pos="7425">
          <p15:clr>
            <a:srgbClr val="65CEFF"/>
          </p15:clr>
        </p15:guide>
        <p15:guide id="10" orient="horz" pos="302">
          <p15:clr>
            <a:srgbClr val="65CEFF"/>
          </p15:clr>
        </p15:guide>
        <p15:guide id="11" orient="horz" pos="664">
          <p15:clr>
            <a:srgbClr val="65CEFF"/>
          </p15:clr>
        </p15:guide>
        <p15:guide id="12" orient="horz" pos="891">
          <p15:clr>
            <a:srgbClr val="65CEFF"/>
          </p15:clr>
        </p15:guide>
        <p15:guide id="13" orient="horz" pos="2206">
          <p15:clr>
            <a:srgbClr val="65CEFF"/>
          </p15:clr>
        </p15:guide>
        <p15:guide id="14" orient="horz" pos="2343">
          <p15:clr>
            <a:srgbClr val="65CEFF"/>
          </p15:clr>
        </p15:guide>
        <p15:guide id="15" orient="horz" pos="3658">
          <p15:clr>
            <a:srgbClr val="65CEFF"/>
          </p15:clr>
        </p15:guide>
        <p15:guide id="16" orient="horz" pos="3885">
          <p15:clr>
            <a:srgbClr val="65CEFF"/>
          </p15:clr>
        </p15:guide>
        <p15:guide id="17" orient="horz" pos="4157">
          <p15:clr>
            <a:srgbClr val="65CEFF"/>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350259" y="1621536"/>
            <a:ext cx="6244333" cy="1941576"/>
          </a:xfrm>
          <a:noFill/>
        </p:spPr>
        <p:txBody>
          <a:bodyPr wrap="square" lIns="0" tIns="0" rIns="0" bIns="0" anchor="ctr" anchorCtr="0">
            <a:no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063C8DF7-52E5-4ABA-86DD-8FD6C136A4A3}"/>
              </a:ext>
            </a:extLst>
          </p:cNvPr>
          <p:cNvSpPr>
            <a:spLocks noGrp="1"/>
          </p:cNvSpPr>
          <p:nvPr>
            <p:ph type="body" sz="quarter" idx="12" hasCustomPrompt="1"/>
          </p:nvPr>
        </p:nvSpPr>
        <p:spPr>
          <a:xfrm>
            <a:off x="5350260" y="3875650"/>
            <a:ext cx="6244332" cy="276999"/>
          </a:xfrm>
          <a:noFill/>
        </p:spPr>
        <p:txBody>
          <a:bodyPr wrap="square" lIns="0" tIns="0" rIns="0" bIns="0">
            <a:spAutoFit/>
          </a:bodyPr>
          <a:lstStyle>
            <a:lvl1pPr marL="0" indent="0">
              <a:spcBef>
                <a:spcPts val="0"/>
              </a:spcBef>
              <a:buNone/>
              <a:defRPr sz="1800" b="1"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Picture 2" descr="A picture containing text, clipart&#10;&#10;Description automatically generated">
            <a:extLst>
              <a:ext uri="{FF2B5EF4-FFF2-40B4-BE49-F238E27FC236}">
                <a16:creationId xmlns:a16="http://schemas.microsoft.com/office/drawing/2014/main" id="{52D4C3E2-3CE7-EA80-DFF0-91F7D4F06C03}"/>
              </a:ext>
            </a:extLst>
          </p:cNvPr>
          <p:cNvPicPr>
            <a:picLocks noChangeAspect="1"/>
          </p:cNvPicPr>
          <p:nvPr userDrawn="1"/>
        </p:nvPicPr>
        <p:blipFill>
          <a:blip r:embed="rId3"/>
          <a:stretch>
            <a:fillRect/>
          </a:stretch>
        </p:blipFill>
        <p:spPr>
          <a:xfrm>
            <a:off x="9386888" y="5771788"/>
            <a:ext cx="2359024" cy="671874"/>
          </a:xfrm>
          <a:prstGeom prst="rect">
            <a:avLst/>
          </a:prstGeom>
        </p:spPr>
      </p:pic>
    </p:spTree>
    <p:extLst>
      <p:ext uri="{BB962C8B-B14F-4D97-AF65-F5344CB8AC3E}">
        <p14:creationId xmlns:p14="http://schemas.microsoft.com/office/powerpoint/2010/main" val="33103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4582D644-6452-D04E-ACC8-AE775B9DB7B4}"/>
              </a:ext>
            </a:extLst>
          </p:cNvPr>
          <p:cNvSpPr>
            <a:spLocks noGrp="1"/>
          </p:cNvSpPr>
          <p:nvPr>
            <p:ph type="pic" sz="quarter" idx="11" hasCustomPrompt="1"/>
          </p:nvPr>
        </p:nvSpPr>
        <p:spPr bwMode="gray">
          <a:xfrm>
            <a:off x="6857994" y="0"/>
            <a:ext cx="5334006" cy="6858000"/>
          </a:xfrm>
          <a:pattFill prst="wdUpDiag">
            <a:fgClr>
              <a:schemeClr val="accent1">
                <a:lumMod val="50000"/>
              </a:schemeClr>
            </a:fgClr>
            <a:bgClr>
              <a:schemeClr val="tx2">
                <a:lumMod val="50000"/>
              </a:schemeClr>
            </a:bgClr>
          </a:patt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9" name="Title 1"/>
          <p:cNvSpPr>
            <a:spLocks noGrp="1"/>
          </p:cNvSpPr>
          <p:nvPr>
            <p:ph type="title" hasCustomPrompt="1"/>
          </p:nvPr>
        </p:nvSpPr>
        <p:spPr>
          <a:xfrm>
            <a:off x="584200" y="2487336"/>
            <a:ext cx="5510213" cy="1046440"/>
          </a:xfrm>
          <a:noFill/>
        </p:spPr>
        <p:txBody>
          <a:bodyPr wrap="square" lIns="0" tIns="0" rIns="0" bIns="0" anchor="b" anchorCtr="0">
            <a:spAutoFit/>
          </a:bodyPr>
          <a:lstStyle>
            <a:lvl1pPr>
              <a:defRPr sz="34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CCEF9816-E4E3-3E43-A0E6-62AA2BBAC2F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584200" y="585787"/>
            <a:ext cx="1227766" cy="292609"/>
          </a:xfrm>
          <a:prstGeom prst="rect">
            <a:avLst/>
          </a:prstGeom>
        </p:spPr>
      </p:pic>
    </p:spTree>
    <p:extLst>
      <p:ext uri="{BB962C8B-B14F-4D97-AF65-F5344CB8AC3E}">
        <p14:creationId xmlns:p14="http://schemas.microsoft.com/office/powerpoint/2010/main" val="27899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3" pos="3839">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Lockup Slide with Picture">
    <p:spTree>
      <p:nvGrpSpPr>
        <p:cNvPr id="1" name=""/>
        <p:cNvGrpSpPr/>
        <p:nvPr/>
      </p:nvGrpSpPr>
      <p:grpSpPr>
        <a:xfrm>
          <a:off x="0" y="0"/>
          <a:ext cx="0" cy="0"/>
          <a:chOff x="0" y="0"/>
          <a:chExt cx="0" cy="0"/>
        </a:xfrm>
      </p:grpSpPr>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4582D644-6452-D04E-ACC8-AE775B9DB7B4}"/>
              </a:ext>
            </a:extLst>
          </p:cNvPr>
          <p:cNvSpPr>
            <a:spLocks noGrp="1"/>
          </p:cNvSpPr>
          <p:nvPr>
            <p:ph type="pic" sz="quarter" idx="11" hasCustomPrompt="1"/>
          </p:nvPr>
        </p:nvSpPr>
        <p:spPr bwMode="gray">
          <a:xfrm>
            <a:off x="6857994" y="0"/>
            <a:ext cx="5334006" cy="6858000"/>
          </a:xfrm>
          <a:pattFill prst="wdUpDiag">
            <a:fgClr>
              <a:schemeClr val="accent1">
                <a:lumMod val="50000"/>
              </a:schemeClr>
            </a:fgClr>
            <a:bgClr>
              <a:schemeClr val="tx2">
                <a:lumMod val="50000"/>
              </a:schemeClr>
            </a:bgClr>
          </a:patt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7" name="Picture 6">
            <a:extLst>
              <a:ext uri="{FF2B5EF4-FFF2-40B4-BE49-F238E27FC236}">
                <a16:creationId xmlns:a16="http://schemas.microsoft.com/office/drawing/2014/main" id="{CCEF9816-E4E3-3E43-A0E6-62AA2BBAC2F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584200" y="585787"/>
            <a:ext cx="1227766" cy="292609"/>
          </a:xfrm>
          <a:prstGeom prst="rect">
            <a:avLst/>
          </a:prstGeom>
        </p:spPr>
      </p:pic>
    </p:spTree>
    <p:extLst>
      <p:ext uri="{BB962C8B-B14F-4D97-AF65-F5344CB8AC3E}">
        <p14:creationId xmlns:p14="http://schemas.microsoft.com/office/powerpoint/2010/main" val="73440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3" pos="3839">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19160633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t"/>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2111"/>
            <a:ext cx="11018838" cy="4836927"/>
          </a:xfrm>
        </p:spPr>
        <p:txBody>
          <a:bodyPr/>
          <a:lstStyle>
            <a:lvl1pPr marL="228600" indent="-228600">
              <a:buSzPct val="90000"/>
              <a:buFont typeface="Arial" panose="020B0604020202020204" pitchFamily="34" charset="0"/>
              <a:buChar char="•"/>
              <a:defRPr/>
            </a:lvl1pPr>
            <a:lvl2pPr marL="457200" indent="-228600">
              <a:buSzPct val="90000"/>
              <a:buFont typeface="Arial" panose="020B0604020202020204" pitchFamily="34" charset="0"/>
              <a:buChar char="•"/>
              <a:defRPr/>
            </a:lvl2pPr>
            <a:lvl3pPr marL="657225" indent="-200025">
              <a:buSzPct val="90000"/>
              <a:buFont typeface="Arial" panose="020B0604020202020204" pitchFamily="34" charset="0"/>
              <a:buChar char="•"/>
              <a:defRPr/>
            </a:lvl3pPr>
            <a:lvl4pPr marL="842963" indent="-180975">
              <a:buSzPct val="90000"/>
              <a:buFont typeface="Arial" panose="020B0604020202020204" pitchFamily="34" charset="0"/>
              <a:buChar char="•"/>
              <a:defRPr/>
            </a:lvl4pPr>
            <a:lvl5pPr marL="1023938" indent="-168275">
              <a:buSzPct val="9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628732"/>
      </p:ext>
    </p:extLst>
  </p:cSld>
  <p:clrMapOvr>
    <a:masterClrMapping/>
  </p:clrMapOvr>
  <p:transition>
    <p:fade/>
  </p:transition>
  <p:hf hdr="0" dt="0"/>
  <p:extLst>
    <p:ext uri="{DCECCB84-F9BA-43D5-87BE-67443E8EF086}">
      <p15:sldGuideLst xmlns:p15="http://schemas.microsoft.com/office/powerpoint/2012/main">
        <p15:guide id="5" orient="horz" pos="9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nchor="t"/>
          <a:lstStyle/>
          <a:p>
            <a:r>
              <a:rPr lang="en-US"/>
              <a:t>Click to edit Master title style</a:t>
            </a:r>
          </a:p>
        </p:txBody>
      </p:sp>
      <p:sp>
        <p:nvSpPr>
          <p:cNvPr id="4" name="Text Placeholder 3"/>
          <p:cNvSpPr>
            <a:spLocks noGrp="1"/>
          </p:cNvSpPr>
          <p:nvPr>
            <p:ph type="body" sz="quarter" idx="10"/>
          </p:nvPr>
        </p:nvSpPr>
        <p:spPr>
          <a:xfrm>
            <a:off x="586390" y="1434370"/>
            <a:ext cx="11018520" cy="4831840"/>
          </a:xfr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330319"/>
      </p:ext>
    </p:extLst>
  </p:cSld>
  <p:clrMapOvr>
    <a:masterClrMapping/>
  </p:clrMapOvr>
  <p:transition>
    <p:fade/>
  </p:transition>
  <p:hf hdr="0" dt="0"/>
  <p:extLst>
    <p:ext uri="{DCECCB84-F9BA-43D5-87BE-67443E8EF086}">
      <p15:sldGuideLst xmlns:p15="http://schemas.microsoft.com/office/powerpoint/2012/main">
        <p15:guide id="2" orient="horz" pos="903">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t"/>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1110"/>
          </a:xfrm>
        </p:spPr>
        <p:txBody>
          <a:bodyPr/>
          <a:lstStyle>
            <a:lvl1pPr marL="228600" indent="-228600">
              <a:buSzPct val="90000"/>
              <a:buFont typeface="Arial" panose="020B0604020202020204" pitchFamily="34" charset="0"/>
              <a:buChar char="•"/>
              <a:defRPr/>
            </a:lvl1pPr>
            <a:lvl2pPr marL="457200" indent="-228600">
              <a:buSzPct val="90000"/>
              <a:buFont typeface="Arial" panose="020B0604020202020204" pitchFamily="34" charset="0"/>
              <a:buChar char="•"/>
              <a:defRPr/>
            </a:lvl2pPr>
            <a:lvl3pPr marL="657225" indent="-200025">
              <a:buSzPct val="90000"/>
              <a:buFont typeface="Arial" panose="020B0604020202020204" pitchFamily="34" charset="0"/>
              <a:buChar char="•"/>
              <a:defRPr/>
            </a:lvl3pPr>
            <a:lvl4pPr marL="842963" indent="-180975">
              <a:buSzPct val="90000"/>
              <a:buFont typeface="Arial" panose="020B0604020202020204" pitchFamily="34" charset="0"/>
              <a:buChar char="•"/>
              <a:defRPr/>
            </a:lvl4pPr>
            <a:lvl5pPr marL="1023938" indent="-168275">
              <a:buSzPct val="9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1110"/>
          </a:xfrm>
        </p:spPr>
        <p:txBody>
          <a:bodyPr/>
          <a:lstStyle>
            <a:lvl1pPr marL="228600" indent="-228600">
              <a:buSzPct val="90000"/>
              <a:buFont typeface="Arial" panose="020B0604020202020204" pitchFamily="34" charset="0"/>
              <a:buChar char="•"/>
              <a:defRPr/>
            </a:lvl1pPr>
            <a:lvl2pPr marL="457200" indent="-228600">
              <a:buSzPct val="90000"/>
              <a:buFont typeface="Arial" panose="020B0604020202020204" pitchFamily="34" charset="0"/>
              <a:buChar char="•"/>
              <a:defRPr/>
            </a:lvl2pPr>
            <a:lvl3pPr marL="657225" indent="-200025">
              <a:buSzPct val="90000"/>
              <a:buFont typeface="Arial" panose="020B0604020202020204" pitchFamily="34" charset="0"/>
              <a:buChar char="•"/>
              <a:defRPr/>
            </a:lvl3pPr>
            <a:lvl4pPr marL="842963" indent="-180975">
              <a:buSzPct val="90000"/>
              <a:buFont typeface="Arial" panose="020B0604020202020204" pitchFamily="34" charset="0"/>
              <a:buChar char="•"/>
              <a:defRPr/>
            </a:lvl4pPr>
            <a:lvl5pPr marL="1023938" indent="-168275">
              <a:buSzPct val="9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930776"/>
      </p:ext>
    </p:extLst>
  </p:cSld>
  <p:clrMapOvr>
    <a:masterClrMapping/>
  </p:clrMapOvr>
  <p:transition>
    <p:fade/>
  </p:transition>
  <p:hf hdr="0" dt="0"/>
  <p:extLst>
    <p:ext uri="{DCECCB84-F9BA-43D5-87BE-67443E8EF086}">
      <p15:sldGuideLst xmlns:p15="http://schemas.microsoft.com/office/powerpoint/2012/main">
        <p15:guide id="3" orient="horz" pos="903">
          <p15:clr>
            <a:srgbClr val="5ACBF0"/>
          </p15:clr>
        </p15:guide>
        <p15:guide id="4" pos="3659">
          <p15:clr>
            <a:srgbClr val="5ACBF0"/>
          </p15:clr>
        </p15:guide>
        <p15:guide id="5" pos="4021">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B9D8600-6232-EB42-9B16-FE5606C929F1}"/>
              </a:ext>
            </a:extLst>
          </p:cNvPr>
          <p:cNvSpPr>
            <a:spLocks noGrp="1"/>
          </p:cNvSpPr>
          <p:nvPr>
            <p:ph type="title"/>
          </p:nvPr>
        </p:nvSpPr>
        <p:spPr>
          <a:xfrm>
            <a:off x="588263" y="591790"/>
            <a:ext cx="11018520" cy="430887"/>
          </a:xfrm>
        </p:spPr>
        <p:txBody>
          <a:bodyPr anchor="t"/>
          <a:lstStyle/>
          <a:p>
            <a:r>
              <a:rPr lang="en-US"/>
              <a:t>Click to edit Master title style</a:t>
            </a:r>
          </a:p>
        </p:txBody>
      </p:sp>
      <p:sp>
        <p:nvSpPr>
          <p:cNvPr id="5" name="Text Placeholder 3">
            <a:extLst>
              <a:ext uri="{FF2B5EF4-FFF2-40B4-BE49-F238E27FC236}">
                <a16:creationId xmlns:a16="http://schemas.microsoft.com/office/drawing/2014/main" id="{92710BA9-0DC0-4BFB-82CF-4F93C55DEFA1}"/>
              </a:ext>
            </a:extLst>
          </p:cNvPr>
          <p:cNvSpPr>
            <a:spLocks noGrp="1"/>
          </p:cNvSpPr>
          <p:nvPr>
            <p:ph type="body" sz="quarter" idx="12"/>
          </p:nvPr>
        </p:nvSpPr>
        <p:spPr>
          <a:xfrm>
            <a:off x="586390" y="1434370"/>
            <a:ext cx="5209890" cy="4831840"/>
          </a:xfr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185F674C-7305-447F-8F35-DBBE344126BD}"/>
              </a:ext>
            </a:extLst>
          </p:cNvPr>
          <p:cNvSpPr>
            <a:spLocks noGrp="1"/>
          </p:cNvSpPr>
          <p:nvPr>
            <p:ph type="body" sz="quarter" idx="13"/>
          </p:nvPr>
        </p:nvSpPr>
        <p:spPr>
          <a:xfrm>
            <a:off x="6395720" y="1434370"/>
            <a:ext cx="5209890" cy="4831840"/>
          </a:xfr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161450"/>
      </p:ext>
    </p:extLst>
  </p:cSld>
  <p:clrMapOvr>
    <a:masterClrMapping/>
  </p:clrMapOvr>
  <p:transition>
    <p:fade/>
  </p:transition>
  <p:hf hdr="0" dt="0"/>
  <p:extLst>
    <p:ext uri="{DCECCB84-F9BA-43D5-87BE-67443E8EF086}">
      <p15:sldGuideLst xmlns:p15="http://schemas.microsoft.com/office/powerpoint/2012/main">
        <p15:guide id="3" orient="horz" pos="904">
          <p15:clr>
            <a:srgbClr val="5ACBF0"/>
          </p15:clr>
        </p15:guide>
        <p15:guide id="4" pos="3659">
          <p15:clr>
            <a:srgbClr val="5ACBF0"/>
          </p15:clr>
        </p15:guide>
        <p15:guide id="5" pos="4021">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lstStyle/>
          <a:p>
            <a:r>
              <a:rPr lang="en-US"/>
              <a:t>Click to edit Master title style</a:t>
            </a:r>
          </a:p>
        </p:txBody>
      </p:sp>
    </p:spTree>
    <p:extLst>
      <p:ext uri="{BB962C8B-B14F-4D97-AF65-F5344CB8AC3E}">
        <p14:creationId xmlns:p14="http://schemas.microsoft.com/office/powerpoint/2010/main" val="2699197846"/>
      </p:ext>
    </p:extLst>
  </p:cSld>
  <p:clrMapOvr>
    <a:masterClrMapping/>
  </p:clrMapOvr>
  <p:transition>
    <p:fade/>
  </p:transition>
  <p:hf hd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1C41AE-0083-2A44-9A00-206CEB625E13}"/>
              </a:ext>
            </a:extLst>
          </p:cNvPr>
          <p:cNvSpPr>
            <a:spLocks noGrp="1"/>
          </p:cNvSpPr>
          <p:nvPr>
            <p:ph type="title"/>
          </p:nvPr>
        </p:nvSpPr>
        <p:spPr>
          <a:xfrm>
            <a:off x="588263" y="3182778"/>
            <a:ext cx="11018520" cy="492443"/>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4217895281"/>
      </p:ext>
    </p:extLst>
  </p:cSld>
  <p:clrMapOvr>
    <a:masterClrMapping/>
  </p:clrMapOvr>
  <p:transition>
    <p:fade/>
  </p:transition>
  <p:hf hd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992">
          <p15:clr>
            <a:srgbClr val="5ACBF0"/>
          </p15:clr>
        </p15:guide>
        <p15:guide id="29" orient="horz" pos="232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D20C4-3302-EB45-B6C3-8D7D3B54A5DD}"/>
              </a:ext>
            </a:extLst>
          </p:cNvPr>
          <p:cNvSpPr>
            <a:spLocks noGrp="1"/>
          </p:cNvSpPr>
          <p:nvPr>
            <p:ph type="title"/>
          </p:nvPr>
        </p:nvSpPr>
        <p:spPr/>
        <p:txBody>
          <a:body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1060B0B7-8257-AF44-8E50-C5EF88BB3828}"/>
              </a:ext>
            </a:extLst>
          </p:cNvPr>
          <p:cNvSpPr>
            <a:spLocks noGrp="1"/>
          </p:cNvSpPr>
          <p:nvPr>
            <p:ph type="pic" sz="quarter" idx="11" hasCustomPrompt="1"/>
          </p:nvPr>
        </p:nvSpPr>
        <p:spPr bwMode="gray">
          <a:xfrm>
            <a:off x="588263"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4CAA7D2A-D3F3-C443-BEAB-AE463EB6977E}"/>
              </a:ext>
            </a:extLst>
          </p:cNvPr>
          <p:cNvSpPr>
            <a:spLocks noGrp="1"/>
          </p:cNvSpPr>
          <p:nvPr>
            <p:ph type="pic" sz="quarter" idx="12" hasCustomPrompt="1"/>
          </p:nvPr>
        </p:nvSpPr>
        <p:spPr bwMode="gray">
          <a:xfrm>
            <a:off x="1599747"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606696E-F9FD-7A41-B239-56C925CA5E14}"/>
              </a:ext>
            </a:extLst>
          </p:cNvPr>
          <p:cNvSpPr>
            <a:spLocks noGrp="1"/>
          </p:cNvSpPr>
          <p:nvPr>
            <p:ph type="pic" sz="quarter" idx="13" hasCustomPrompt="1"/>
          </p:nvPr>
        </p:nvSpPr>
        <p:spPr bwMode="gray">
          <a:xfrm>
            <a:off x="2611231"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267BFD11-A5C7-534B-95DE-708BA59C3464}"/>
              </a:ext>
            </a:extLst>
          </p:cNvPr>
          <p:cNvSpPr>
            <a:spLocks noGrp="1"/>
          </p:cNvSpPr>
          <p:nvPr>
            <p:ph type="pic" sz="quarter" idx="14" hasCustomPrompt="1"/>
          </p:nvPr>
        </p:nvSpPr>
        <p:spPr bwMode="gray">
          <a:xfrm>
            <a:off x="3622715"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4A2493A-DA9A-774E-B698-381E87F30236}"/>
              </a:ext>
            </a:extLst>
          </p:cNvPr>
          <p:cNvSpPr>
            <a:spLocks noGrp="1"/>
          </p:cNvSpPr>
          <p:nvPr>
            <p:ph type="pic" sz="quarter" idx="15" hasCustomPrompt="1"/>
          </p:nvPr>
        </p:nvSpPr>
        <p:spPr bwMode="gray">
          <a:xfrm>
            <a:off x="4634199"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29F155F2-1A5E-D049-B799-7F265508271D}"/>
              </a:ext>
            </a:extLst>
          </p:cNvPr>
          <p:cNvSpPr>
            <a:spLocks noGrp="1"/>
          </p:cNvSpPr>
          <p:nvPr>
            <p:ph type="pic" sz="quarter" idx="16" hasCustomPrompt="1"/>
          </p:nvPr>
        </p:nvSpPr>
        <p:spPr bwMode="gray">
          <a:xfrm>
            <a:off x="5645683"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39D300ED-46DE-8D44-B42F-D72A4BD1D05B}"/>
              </a:ext>
            </a:extLst>
          </p:cNvPr>
          <p:cNvSpPr>
            <a:spLocks noGrp="1"/>
          </p:cNvSpPr>
          <p:nvPr>
            <p:ph type="pic" sz="quarter" idx="17" hasCustomPrompt="1"/>
          </p:nvPr>
        </p:nvSpPr>
        <p:spPr bwMode="gray">
          <a:xfrm>
            <a:off x="6657167"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59F3EBB-786F-7A42-B92F-72211CA921FC}"/>
              </a:ext>
            </a:extLst>
          </p:cNvPr>
          <p:cNvSpPr>
            <a:spLocks noGrp="1"/>
          </p:cNvSpPr>
          <p:nvPr>
            <p:ph type="pic" sz="quarter" idx="18" hasCustomPrompt="1"/>
          </p:nvPr>
        </p:nvSpPr>
        <p:spPr bwMode="gray">
          <a:xfrm>
            <a:off x="7668651"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EBA676D0-34EC-3646-AC3D-071EB3DD9D6C}"/>
              </a:ext>
            </a:extLst>
          </p:cNvPr>
          <p:cNvSpPr>
            <a:spLocks noGrp="1"/>
          </p:cNvSpPr>
          <p:nvPr>
            <p:ph type="pic" sz="quarter" idx="19" hasCustomPrompt="1"/>
          </p:nvPr>
        </p:nvSpPr>
        <p:spPr bwMode="gray">
          <a:xfrm>
            <a:off x="8680135"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1ADFD9C1-E635-1B46-BC21-4D5D3069E75B}"/>
              </a:ext>
            </a:extLst>
          </p:cNvPr>
          <p:cNvSpPr>
            <a:spLocks noGrp="1"/>
          </p:cNvSpPr>
          <p:nvPr>
            <p:ph type="pic" sz="quarter" idx="20" hasCustomPrompt="1"/>
          </p:nvPr>
        </p:nvSpPr>
        <p:spPr bwMode="gray">
          <a:xfrm>
            <a:off x="9691619"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3CF35C45-D347-D645-8CD2-6E3D2088C4CC}"/>
              </a:ext>
            </a:extLst>
          </p:cNvPr>
          <p:cNvSpPr>
            <a:spLocks noGrp="1"/>
          </p:cNvSpPr>
          <p:nvPr>
            <p:ph type="pic" sz="quarter" idx="21" hasCustomPrompt="1"/>
          </p:nvPr>
        </p:nvSpPr>
        <p:spPr bwMode="gray">
          <a:xfrm>
            <a:off x="10703107" y="150800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19475B80-6F15-0744-AB11-132AC7CF9AF6}"/>
              </a:ext>
            </a:extLst>
          </p:cNvPr>
          <p:cNvSpPr>
            <a:spLocks noGrp="1"/>
          </p:cNvSpPr>
          <p:nvPr>
            <p:ph type="pic" sz="quarter" idx="22" hasCustomPrompt="1"/>
          </p:nvPr>
        </p:nvSpPr>
        <p:spPr bwMode="gray">
          <a:xfrm>
            <a:off x="588263"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2E65AC22-FEB4-6245-8825-006D3BD5EEC0}"/>
              </a:ext>
            </a:extLst>
          </p:cNvPr>
          <p:cNvSpPr>
            <a:spLocks noGrp="1"/>
          </p:cNvSpPr>
          <p:nvPr>
            <p:ph type="pic" sz="quarter" idx="23" hasCustomPrompt="1"/>
          </p:nvPr>
        </p:nvSpPr>
        <p:spPr bwMode="gray">
          <a:xfrm>
            <a:off x="1599747"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2CA5DEB6-0C05-E64B-93D0-2DC0A025A090}"/>
              </a:ext>
            </a:extLst>
          </p:cNvPr>
          <p:cNvSpPr>
            <a:spLocks noGrp="1"/>
          </p:cNvSpPr>
          <p:nvPr>
            <p:ph type="pic" sz="quarter" idx="24" hasCustomPrompt="1"/>
          </p:nvPr>
        </p:nvSpPr>
        <p:spPr bwMode="gray">
          <a:xfrm>
            <a:off x="2611231"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3E846680-CCD1-9948-9632-5B8197B7DFFC}"/>
              </a:ext>
            </a:extLst>
          </p:cNvPr>
          <p:cNvSpPr>
            <a:spLocks noGrp="1"/>
          </p:cNvSpPr>
          <p:nvPr>
            <p:ph type="pic" sz="quarter" idx="25" hasCustomPrompt="1"/>
          </p:nvPr>
        </p:nvSpPr>
        <p:spPr bwMode="gray">
          <a:xfrm>
            <a:off x="3622715"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E079D992-3FCF-A34A-88A0-8A2A68C972E0}"/>
              </a:ext>
            </a:extLst>
          </p:cNvPr>
          <p:cNvSpPr>
            <a:spLocks noGrp="1"/>
          </p:cNvSpPr>
          <p:nvPr>
            <p:ph type="pic" sz="quarter" idx="26" hasCustomPrompt="1"/>
          </p:nvPr>
        </p:nvSpPr>
        <p:spPr bwMode="gray">
          <a:xfrm>
            <a:off x="4634199"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2996246-3D80-2E4F-B8C7-B5C201E6038B}"/>
              </a:ext>
            </a:extLst>
          </p:cNvPr>
          <p:cNvSpPr>
            <a:spLocks noGrp="1"/>
          </p:cNvSpPr>
          <p:nvPr>
            <p:ph type="pic" sz="quarter" idx="27" hasCustomPrompt="1"/>
          </p:nvPr>
        </p:nvSpPr>
        <p:spPr bwMode="gray">
          <a:xfrm>
            <a:off x="5645683"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5B08E9CE-2FBC-A34F-A25C-316E2F2AFB58}"/>
              </a:ext>
            </a:extLst>
          </p:cNvPr>
          <p:cNvSpPr>
            <a:spLocks noGrp="1"/>
          </p:cNvSpPr>
          <p:nvPr>
            <p:ph type="pic" sz="quarter" idx="28" hasCustomPrompt="1"/>
          </p:nvPr>
        </p:nvSpPr>
        <p:spPr bwMode="gray">
          <a:xfrm>
            <a:off x="6657167"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FDB30B13-3B8F-8940-A799-8867F379BBFF}"/>
              </a:ext>
            </a:extLst>
          </p:cNvPr>
          <p:cNvSpPr>
            <a:spLocks noGrp="1"/>
          </p:cNvSpPr>
          <p:nvPr>
            <p:ph type="pic" sz="quarter" idx="29" hasCustomPrompt="1"/>
          </p:nvPr>
        </p:nvSpPr>
        <p:spPr bwMode="gray">
          <a:xfrm>
            <a:off x="7668651"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EC27ED1D-2D58-0F4E-AF78-B5F5237C75C8}"/>
              </a:ext>
            </a:extLst>
          </p:cNvPr>
          <p:cNvSpPr>
            <a:spLocks noGrp="1"/>
          </p:cNvSpPr>
          <p:nvPr>
            <p:ph type="pic" sz="quarter" idx="30" hasCustomPrompt="1"/>
          </p:nvPr>
        </p:nvSpPr>
        <p:spPr bwMode="gray">
          <a:xfrm>
            <a:off x="8680135"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23" name="Picture Placeholder" descr="This photo is a 'placeholder' only. Drag or drop your photo here, or click and tap the center to insert a photo.">
            <a:extLst>
              <a:ext uri="{FF2B5EF4-FFF2-40B4-BE49-F238E27FC236}">
                <a16:creationId xmlns:a16="http://schemas.microsoft.com/office/drawing/2014/main" id="{74EBE182-B741-BC49-B664-B0A622BFEA17}"/>
              </a:ext>
            </a:extLst>
          </p:cNvPr>
          <p:cNvSpPr>
            <a:spLocks noGrp="1"/>
          </p:cNvSpPr>
          <p:nvPr>
            <p:ph type="pic" sz="quarter" idx="31" hasCustomPrompt="1"/>
          </p:nvPr>
        </p:nvSpPr>
        <p:spPr bwMode="gray">
          <a:xfrm>
            <a:off x="9691619"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24" name="Picture Placeholder" descr="This photo is a 'placeholder' only. Drag or drop your photo here, or click and tap the center to insert a photo.">
            <a:extLst>
              <a:ext uri="{FF2B5EF4-FFF2-40B4-BE49-F238E27FC236}">
                <a16:creationId xmlns:a16="http://schemas.microsoft.com/office/drawing/2014/main" id="{216A9CF0-7A7F-AE48-971A-01E1283DC04D}"/>
              </a:ext>
            </a:extLst>
          </p:cNvPr>
          <p:cNvSpPr>
            <a:spLocks noGrp="1"/>
          </p:cNvSpPr>
          <p:nvPr>
            <p:ph type="pic" sz="quarter" idx="32" hasCustomPrompt="1"/>
          </p:nvPr>
        </p:nvSpPr>
        <p:spPr bwMode="gray">
          <a:xfrm>
            <a:off x="10703107" y="246191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47" name="Picture Placeholder" descr="This photo is a 'placeholder' only. Drag or drop your photo here, or click and tap the center to insert a photo.">
            <a:extLst>
              <a:ext uri="{FF2B5EF4-FFF2-40B4-BE49-F238E27FC236}">
                <a16:creationId xmlns:a16="http://schemas.microsoft.com/office/drawing/2014/main" id="{EE48212A-DC2D-8A4E-948F-CED552226B35}"/>
              </a:ext>
            </a:extLst>
          </p:cNvPr>
          <p:cNvSpPr>
            <a:spLocks noGrp="1"/>
          </p:cNvSpPr>
          <p:nvPr>
            <p:ph type="pic" sz="quarter" idx="33" hasCustomPrompt="1"/>
          </p:nvPr>
        </p:nvSpPr>
        <p:spPr bwMode="gray">
          <a:xfrm>
            <a:off x="588263"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48" name="Picture Placeholder" descr="This photo is a 'placeholder' only. Drag or drop your photo here, or click and tap the center to insert a photo.">
            <a:extLst>
              <a:ext uri="{FF2B5EF4-FFF2-40B4-BE49-F238E27FC236}">
                <a16:creationId xmlns:a16="http://schemas.microsoft.com/office/drawing/2014/main" id="{2A7EC4B1-AFA8-B84C-9D6B-CFC26A347773}"/>
              </a:ext>
            </a:extLst>
          </p:cNvPr>
          <p:cNvSpPr>
            <a:spLocks noGrp="1"/>
          </p:cNvSpPr>
          <p:nvPr>
            <p:ph type="pic" sz="quarter" idx="34" hasCustomPrompt="1"/>
          </p:nvPr>
        </p:nvSpPr>
        <p:spPr bwMode="gray">
          <a:xfrm>
            <a:off x="1599747"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49" name="Picture Placeholder" descr="This photo is a 'placeholder' only. Drag or drop your photo here, or click and tap the center to insert a photo.">
            <a:extLst>
              <a:ext uri="{FF2B5EF4-FFF2-40B4-BE49-F238E27FC236}">
                <a16:creationId xmlns:a16="http://schemas.microsoft.com/office/drawing/2014/main" id="{3D41B8F6-CB16-8A47-93D6-22C9BD6E792E}"/>
              </a:ext>
            </a:extLst>
          </p:cNvPr>
          <p:cNvSpPr>
            <a:spLocks noGrp="1"/>
          </p:cNvSpPr>
          <p:nvPr>
            <p:ph type="pic" sz="quarter" idx="35" hasCustomPrompt="1"/>
          </p:nvPr>
        </p:nvSpPr>
        <p:spPr bwMode="gray">
          <a:xfrm>
            <a:off x="2611231"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0" name="Picture Placeholder" descr="This photo is a 'placeholder' only. Drag or drop your photo here, or click and tap the center to insert a photo.">
            <a:extLst>
              <a:ext uri="{FF2B5EF4-FFF2-40B4-BE49-F238E27FC236}">
                <a16:creationId xmlns:a16="http://schemas.microsoft.com/office/drawing/2014/main" id="{9F647A9E-3E39-5245-986A-31E2F83C941F}"/>
              </a:ext>
            </a:extLst>
          </p:cNvPr>
          <p:cNvSpPr>
            <a:spLocks noGrp="1"/>
          </p:cNvSpPr>
          <p:nvPr>
            <p:ph type="pic" sz="quarter" idx="36" hasCustomPrompt="1"/>
          </p:nvPr>
        </p:nvSpPr>
        <p:spPr bwMode="gray">
          <a:xfrm>
            <a:off x="3622715"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1" name="Picture Placeholder" descr="This photo is a 'placeholder' only. Drag or drop your photo here, or click and tap the center to insert a photo.">
            <a:extLst>
              <a:ext uri="{FF2B5EF4-FFF2-40B4-BE49-F238E27FC236}">
                <a16:creationId xmlns:a16="http://schemas.microsoft.com/office/drawing/2014/main" id="{C943DD5E-95E4-004B-A652-3964101490F7}"/>
              </a:ext>
            </a:extLst>
          </p:cNvPr>
          <p:cNvSpPr>
            <a:spLocks noGrp="1"/>
          </p:cNvSpPr>
          <p:nvPr>
            <p:ph type="pic" sz="quarter" idx="37" hasCustomPrompt="1"/>
          </p:nvPr>
        </p:nvSpPr>
        <p:spPr bwMode="gray">
          <a:xfrm>
            <a:off x="4634199"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2" name="Picture Placeholder" descr="This photo is a 'placeholder' only. Drag or drop your photo here, or click and tap the center to insert a photo.">
            <a:extLst>
              <a:ext uri="{FF2B5EF4-FFF2-40B4-BE49-F238E27FC236}">
                <a16:creationId xmlns:a16="http://schemas.microsoft.com/office/drawing/2014/main" id="{7324A395-E051-B041-98A7-F038983D90B3}"/>
              </a:ext>
            </a:extLst>
          </p:cNvPr>
          <p:cNvSpPr>
            <a:spLocks noGrp="1"/>
          </p:cNvSpPr>
          <p:nvPr>
            <p:ph type="pic" sz="quarter" idx="38" hasCustomPrompt="1"/>
          </p:nvPr>
        </p:nvSpPr>
        <p:spPr bwMode="gray">
          <a:xfrm>
            <a:off x="5645683"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3" name="Picture Placeholder" descr="This photo is a 'placeholder' only. Drag or drop your photo here, or click and tap the center to insert a photo.">
            <a:extLst>
              <a:ext uri="{FF2B5EF4-FFF2-40B4-BE49-F238E27FC236}">
                <a16:creationId xmlns:a16="http://schemas.microsoft.com/office/drawing/2014/main" id="{5D8EB23B-20D2-E04A-8B4F-F25763669F4C}"/>
              </a:ext>
            </a:extLst>
          </p:cNvPr>
          <p:cNvSpPr>
            <a:spLocks noGrp="1"/>
          </p:cNvSpPr>
          <p:nvPr>
            <p:ph type="pic" sz="quarter" idx="39" hasCustomPrompt="1"/>
          </p:nvPr>
        </p:nvSpPr>
        <p:spPr bwMode="gray">
          <a:xfrm>
            <a:off x="6657167"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4" name="Picture Placeholder" descr="This photo is a 'placeholder' only. Drag or drop your photo here, or click and tap the center to insert a photo.">
            <a:extLst>
              <a:ext uri="{FF2B5EF4-FFF2-40B4-BE49-F238E27FC236}">
                <a16:creationId xmlns:a16="http://schemas.microsoft.com/office/drawing/2014/main" id="{9176A914-34CF-6A48-A1B5-7978B2CF9C71}"/>
              </a:ext>
            </a:extLst>
          </p:cNvPr>
          <p:cNvSpPr>
            <a:spLocks noGrp="1"/>
          </p:cNvSpPr>
          <p:nvPr>
            <p:ph type="pic" sz="quarter" idx="40" hasCustomPrompt="1"/>
          </p:nvPr>
        </p:nvSpPr>
        <p:spPr bwMode="gray">
          <a:xfrm>
            <a:off x="7668651"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5" name="Picture Placeholder" descr="This photo is a 'placeholder' only. Drag or drop your photo here, or click and tap the center to insert a photo.">
            <a:extLst>
              <a:ext uri="{FF2B5EF4-FFF2-40B4-BE49-F238E27FC236}">
                <a16:creationId xmlns:a16="http://schemas.microsoft.com/office/drawing/2014/main" id="{DC220427-E17B-B24E-AB8E-2626C72238E1}"/>
              </a:ext>
            </a:extLst>
          </p:cNvPr>
          <p:cNvSpPr>
            <a:spLocks noGrp="1"/>
          </p:cNvSpPr>
          <p:nvPr>
            <p:ph type="pic" sz="quarter" idx="41" hasCustomPrompt="1"/>
          </p:nvPr>
        </p:nvSpPr>
        <p:spPr bwMode="gray">
          <a:xfrm>
            <a:off x="8680135"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6" name="Picture Placeholder" descr="This photo is a 'placeholder' only. Drag or drop your photo here, or click and tap the center to insert a photo.">
            <a:extLst>
              <a:ext uri="{FF2B5EF4-FFF2-40B4-BE49-F238E27FC236}">
                <a16:creationId xmlns:a16="http://schemas.microsoft.com/office/drawing/2014/main" id="{256B660E-74F0-6749-933B-EBBB3DC15E3C}"/>
              </a:ext>
            </a:extLst>
          </p:cNvPr>
          <p:cNvSpPr>
            <a:spLocks noGrp="1"/>
          </p:cNvSpPr>
          <p:nvPr>
            <p:ph type="pic" sz="quarter" idx="42" hasCustomPrompt="1"/>
          </p:nvPr>
        </p:nvSpPr>
        <p:spPr bwMode="gray">
          <a:xfrm>
            <a:off x="9691619"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7" name="Picture Placeholder" descr="This photo is a 'placeholder' only. Drag or drop your photo here, or click and tap the center to insert a photo.">
            <a:extLst>
              <a:ext uri="{FF2B5EF4-FFF2-40B4-BE49-F238E27FC236}">
                <a16:creationId xmlns:a16="http://schemas.microsoft.com/office/drawing/2014/main" id="{800E9B2C-54F5-7247-8B0A-8ECF84CB3EC6}"/>
              </a:ext>
            </a:extLst>
          </p:cNvPr>
          <p:cNvSpPr>
            <a:spLocks noGrp="1"/>
          </p:cNvSpPr>
          <p:nvPr>
            <p:ph type="pic" sz="quarter" idx="43" hasCustomPrompt="1"/>
          </p:nvPr>
        </p:nvSpPr>
        <p:spPr bwMode="gray">
          <a:xfrm>
            <a:off x="10703107" y="341582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8" name="Picture Placeholder" descr="This photo is a 'placeholder' only. Drag or drop your photo here, or click and tap the center to insert a photo.">
            <a:extLst>
              <a:ext uri="{FF2B5EF4-FFF2-40B4-BE49-F238E27FC236}">
                <a16:creationId xmlns:a16="http://schemas.microsoft.com/office/drawing/2014/main" id="{01E232AB-8B15-254B-A855-7F8837E250DF}"/>
              </a:ext>
            </a:extLst>
          </p:cNvPr>
          <p:cNvSpPr>
            <a:spLocks noGrp="1"/>
          </p:cNvSpPr>
          <p:nvPr>
            <p:ph type="pic" sz="quarter" idx="44" hasCustomPrompt="1"/>
          </p:nvPr>
        </p:nvSpPr>
        <p:spPr bwMode="gray">
          <a:xfrm>
            <a:off x="588263"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59" name="Picture Placeholder" descr="This photo is a 'placeholder' only. Drag or drop your photo here, or click and tap the center to insert a photo.">
            <a:extLst>
              <a:ext uri="{FF2B5EF4-FFF2-40B4-BE49-F238E27FC236}">
                <a16:creationId xmlns:a16="http://schemas.microsoft.com/office/drawing/2014/main" id="{0A9C15B7-B0C8-6F44-8D00-8A2A4EEBF911}"/>
              </a:ext>
            </a:extLst>
          </p:cNvPr>
          <p:cNvSpPr>
            <a:spLocks noGrp="1"/>
          </p:cNvSpPr>
          <p:nvPr>
            <p:ph type="pic" sz="quarter" idx="45" hasCustomPrompt="1"/>
          </p:nvPr>
        </p:nvSpPr>
        <p:spPr bwMode="gray">
          <a:xfrm>
            <a:off x="1599747"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0" name="Picture Placeholder" descr="This photo is a 'placeholder' only. Drag or drop your photo here, or click and tap the center to insert a photo.">
            <a:extLst>
              <a:ext uri="{FF2B5EF4-FFF2-40B4-BE49-F238E27FC236}">
                <a16:creationId xmlns:a16="http://schemas.microsoft.com/office/drawing/2014/main" id="{855E00E5-0C32-114B-9C71-A210C35FD8A5}"/>
              </a:ext>
            </a:extLst>
          </p:cNvPr>
          <p:cNvSpPr>
            <a:spLocks noGrp="1"/>
          </p:cNvSpPr>
          <p:nvPr>
            <p:ph type="pic" sz="quarter" idx="46" hasCustomPrompt="1"/>
          </p:nvPr>
        </p:nvSpPr>
        <p:spPr bwMode="gray">
          <a:xfrm>
            <a:off x="2611231"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1" name="Picture Placeholder" descr="This photo is a 'placeholder' only. Drag or drop your photo here, or click and tap the center to insert a photo.">
            <a:extLst>
              <a:ext uri="{FF2B5EF4-FFF2-40B4-BE49-F238E27FC236}">
                <a16:creationId xmlns:a16="http://schemas.microsoft.com/office/drawing/2014/main" id="{53BCE8B7-2363-754D-8DCC-BBD1A812A666}"/>
              </a:ext>
            </a:extLst>
          </p:cNvPr>
          <p:cNvSpPr>
            <a:spLocks noGrp="1"/>
          </p:cNvSpPr>
          <p:nvPr>
            <p:ph type="pic" sz="quarter" idx="47" hasCustomPrompt="1"/>
          </p:nvPr>
        </p:nvSpPr>
        <p:spPr bwMode="gray">
          <a:xfrm>
            <a:off x="3622715"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2" name="Picture Placeholder" descr="This photo is a 'placeholder' only. Drag or drop your photo here, or click and tap the center to insert a photo.">
            <a:extLst>
              <a:ext uri="{FF2B5EF4-FFF2-40B4-BE49-F238E27FC236}">
                <a16:creationId xmlns:a16="http://schemas.microsoft.com/office/drawing/2014/main" id="{3DD5E7E1-6C4A-D24E-B423-731BCB2FED82}"/>
              </a:ext>
            </a:extLst>
          </p:cNvPr>
          <p:cNvSpPr>
            <a:spLocks noGrp="1"/>
          </p:cNvSpPr>
          <p:nvPr>
            <p:ph type="pic" sz="quarter" idx="48" hasCustomPrompt="1"/>
          </p:nvPr>
        </p:nvSpPr>
        <p:spPr bwMode="gray">
          <a:xfrm>
            <a:off x="4634199"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3" name="Picture Placeholder" descr="This photo is a 'placeholder' only. Drag or drop your photo here, or click and tap the center to insert a photo.">
            <a:extLst>
              <a:ext uri="{FF2B5EF4-FFF2-40B4-BE49-F238E27FC236}">
                <a16:creationId xmlns:a16="http://schemas.microsoft.com/office/drawing/2014/main" id="{7994E403-A4F2-D143-8694-FFDDED83B568}"/>
              </a:ext>
            </a:extLst>
          </p:cNvPr>
          <p:cNvSpPr>
            <a:spLocks noGrp="1"/>
          </p:cNvSpPr>
          <p:nvPr>
            <p:ph type="pic" sz="quarter" idx="49" hasCustomPrompt="1"/>
          </p:nvPr>
        </p:nvSpPr>
        <p:spPr bwMode="gray">
          <a:xfrm>
            <a:off x="5645683"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4" name="Picture Placeholder" descr="This photo is a 'placeholder' only. Drag or drop your photo here, or click and tap the center to insert a photo.">
            <a:extLst>
              <a:ext uri="{FF2B5EF4-FFF2-40B4-BE49-F238E27FC236}">
                <a16:creationId xmlns:a16="http://schemas.microsoft.com/office/drawing/2014/main" id="{1DD66CA9-613E-E649-873E-15770AF37966}"/>
              </a:ext>
            </a:extLst>
          </p:cNvPr>
          <p:cNvSpPr>
            <a:spLocks noGrp="1"/>
          </p:cNvSpPr>
          <p:nvPr>
            <p:ph type="pic" sz="quarter" idx="50" hasCustomPrompt="1"/>
          </p:nvPr>
        </p:nvSpPr>
        <p:spPr bwMode="gray">
          <a:xfrm>
            <a:off x="6657167"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5" name="Picture Placeholder" descr="This photo is a 'placeholder' only. Drag or drop your photo here, or click and tap the center to insert a photo.">
            <a:extLst>
              <a:ext uri="{FF2B5EF4-FFF2-40B4-BE49-F238E27FC236}">
                <a16:creationId xmlns:a16="http://schemas.microsoft.com/office/drawing/2014/main" id="{F1F31EBB-82CA-0B47-90B9-623F7BEA7BCC}"/>
              </a:ext>
            </a:extLst>
          </p:cNvPr>
          <p:cNvSpPr>
            <a:spLocks noGrp="1"/>
          </p:cNvSpPr>
          <p:nvPr>
            <p:ph type="pic" sz="quarter" idx="51" hasCustomPrompt="1"/>
          </p:nvPr>
        </p:nvSpPr>
        <p:spPr bwMode="gray">
          <a:xfrm>
            <a:off x="7668651"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6" name="Picture Placeholder" descr="This photo is a 'placeholder' only. Drag or drop your photo here, or click and tap the center to insert a photo.">
            <a:extLst>
              <a:ext uri="{FF2B5EF4-FFF2-40B4-BE49-F238E27FC236}">
                <a16:creationId xmlns:a16="http://schemas.microsoft.com/office/drawing/2014/main" id="{13354D4A-7AE4-3249-979C-EF717F4169E2}"/>
              </a:ext>
            </a:extLst>
          </p:cNvPr>
          <p:cNvSpPr>
            <a:spLocks noGrp="1"/>
          </p:cNvSpPr>
          <p:nvPr>
            <p:ph type="pic" sz="quarter" idx="52" hasCustomPrompt="1"/>
          </p:nvPr>
        </p:nvSpPr>
        <p:spPr bwMode="gray">
          <a:xfrm>
            <a:off x="8680135"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7" name="Picture Placeholder" descr="This photo is a 'placeholder' only. Drag or drop your photo here, or click and tap the center to insert a photo.">
            <a:extLst>
              <a:ext uri="{FF2B5EF4-FFF2-40B4-BE49-F238E27FC236}">
                <a16:creationId xmlns:a16="http://schemas.microsoft.com/office/drawing/2014/main" id="{D798148F-325B-8847-998F-D6695555F7A4}"/>
              </a:ext>
            </a:extLst>
          </p:cNvPr>
          <p:cNvSpPr>
            <a:spLocks noGrp="1"/>
          </p:cNvSpPr>
          <p:nvPr>
            <p:ph type="pic" sz="quarter" idx="53" hasCustomPrompt="1"/>
          </p:nvPr>
        </p:nvSpPr>
        <p:spPr bwMode="gray">
          <a:xfrm>
            <a:off x="9691619"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8" name="Picture Placeholder" descr="This photo is a 'placeholder' only. Drag or drop your photo here, or click and tap the center to insert a photo.">
            <a:extLst>
              <a:ext uri="{FF2B5EF4-FFF2-40B4-BE49-F238E27FC236}">
                <a16:creationId xmlns:a16="http://schemas.microsoft.com/office/drawing/2014/main" id="{9FC062AA-6E9F-F148-A650-D892DEAD4D5B}"/>
              </a:ext>
            </a:extLst>
          </p:cNvPr>
          <p:cNvSpPr>
            <a:spLocks noGrp="1"/>
          </p:cNvSpPr>
          <p:nvPr>
            <p:ph type="pic" sz="quarter" idx="54" hasCustomPrompt="1"/>
          </p:nvPr>
        </p:nvSpPr>
        <p:spPr bwMode="gray">
          <a:xfrm>
            <a:off x="10703107" y="436973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69" name="Picture Placeholder" descr="This photo is a 'placeholder' only. Drag or drop your photo here, or click and tap the center to insert a photo.">
            <a:extLst>
              <a:ext uri="{FF2B5EF4-FFF2-40B4-BE49-F238E27FC236}">
                <a16:creationId xmlns:a16="http://schemas.microsoft.com/office/drawing/2014/main" id="{2736B318-56FF-BD45-BE51-B4F02187BAB1}"/>
              </a:ext>
            </a:extLst>
          </p:cNvPr>
          <p:cNvSpPr>
            <a:spLocks noGrp="1"/>
          </p:cNvSpPr>
          <p:nvPr>
            <p:ph type="pic" sz="quarter" idx="55" hasCustomPrompt="1"/>
          </p:nvPr>
        </p:nvSpPr>
        <p:spPr bwMode="gray">
          <a:xfrm>
            <a:off x="588263"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0" name="Picture Placeholder" descr="This photo is a 'placeholder' only. Drag or drop your photo here, or click and tap the center to insert a photo.">
            <a:extLst>
              <a:ext uri="{FF2B5EF4-FFF2-40B4-BE49-F238E27FC236}">
                <a16:creationId xmlns:a16="http://schemas.microsoft.com/office/drawing/2014/main" id="{C874F5D0-313C-9C4E-A76E-837FA8B341EF}"/>
              </a:ext>
            </a:extLst>
          </p:cNvPr>
          <p:cNvSpPr>
            <a:spLocks noGrp="1"/>
          </p:cNvSpPr>
          <p:nvPr>
            <p:ph type="pic" sz="quarter" idx="56" hasCustomPrompt="1"/>
          </p:nvPr>
        </p:nvSpPr>
        <p:spPr bwMode="gray">
          <a:xfrm>
            <a:off x="1599747"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1" name="Picture Placeholder" descr="This photo is a 'placeholder' only. Drag or drop your photo here, or click and tap the center to insert a photo.">
            <a:extLst>
              <a:ext uri="{FF2B5EF4-FFF2-40B4-BE49-F238E27FC236}">
                <a16:creationId xmlns:a16="http://schemas.microsoft.com/office/drawing/2014/main" id="{0B1B6CBD-7E6A-E64A-8901-48FC6B628F8A}"/>
              </a:ext>
            </a:extLst>
          </p:cNvPr>
          <p:cNvSpPr>
            <a:spLocks noGrp="1"/>
          </p:cNvSpPr>
          <p:nvPr>
            <p:ph type="pic" sz="quarter" idx="57" hasCustomPrompt="1"/>
          </p:nvPr>
        </p:nvSpPr>
        <p:spPr bwMode="gray">
          <a:xfrm>
            <a:off x="2611231"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2" name="Picture Placeholder" descr="This photo is a 'placeholder' only. Drag or drop your photo here, or click and tap the center to insert a photo.">
            <a:extLst>
              <a:ext uri="{FF2B5EF4-FFF2-40B4-BE49-F238E27FC236}">
                <a16:creationId xmlns:a16="http://schemas.microsoft.com/office/drawing/2014/main" id="{81345C8D-49CF-D74B-BBBF-1ABB0F2BC7E0}"/>
              </a:ext>
            </a:extLst>
          </p:cNvPr>
          <p:cNvSpPr>
            <a:spLocks noGrp="1"/>
          </p:cNvSpPr>
          <p:nvPr>
            <p:ph type="pic" sz="quarter" idx="58" hasCustomPrompt="1"/>
          </p:nvPr>
        </p:nvSpPr>
        <p:spPr bwMode="gray">
          <a:xfrm>
            <a:off x="3622715"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3" name="Picture Placeholder" descr="This photo is a 'placeholder' only. Drag or drop your photo here, or click and tap the center to insert a photo.">
            <a:extLst>
              <a:ext uri="{FF2B5EF4-FFF2-40B4-BE49-F238E27FC236}">
                <a16:creationId xmlns:a16="http://schemas.microsoft.com/office/drawing/2014/main" id="{59431BFC-6034-2D48-B40D-D214B5BA49EA}"/>
              </a:ext>
            </a:extLst>
          </p:cNvPr>
          <p:cNvSpPr>
            <a:spLocks noGrp="1"/>
          </p:cNvSpPr>
          <p:nvPr>
            <p:ph type="pic" sz="quarter" idx="59" hasCustomPrompt="1"/>
          </p:nvPr>
        </p:nvSpPr>
        <p:spPr bwMode="gray">
          <a:xfrm>
            <a:off x="4634199"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4" name="Picture Placeholder" descr="This photo is a 'placeholder' only. Drag or drop your photo here, or click and tap the center to insert a photo.">
            <a:extLst>
              <a:ext uri="{FF2B5EF4-FFF2-40B4-BE49-F238E27FC236}">
                <a16:creationId xmlns:a16="http://schemas.microsoft.com/office/drawing/2014/main" id="{1E881A0D-AB0E-1544-945D-AFD48D4CD2F5}"/>
              </a:ext>
            </a:extLst>
          </p:cNvPr>
          <p:cNvSpPr>
            <a:spLocks noGrp="1"/>
          </p:cNvSpPr>
          <p:nvPr>
            <p:ph type="pic" sz="quarter" idx="60" hasCustomPrompt="1"/>
          </p:nvPr>
        </p:nvSpPr>
        <p:spPr bwMode="gray">
          <a:xfrm>
            <a:off x="5645683"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5" name="Picture Placeholder" descr="This photo is a 'placeholder' only. Drag or drop your photo here, or click and tap the center to insert a photo.">
            <a:extLst>
              <a:ext uri="{FF2B5EF4-FFF2-40B4-BE49-F238E27FC236}">
                <a16:creationId xmlns:a16="http://schemas.microsoft.com/office/drawing/2014/main" id="{764F7E33-6DCA-DF42-BB2E-C8EC136C0AAA}"/>
              </a:ext>
            </a:extLst>
          </p:cNvPr>
          <p:cNvSpPr>
            <a:spLocks noGrp="1"/>
          </p:cNvSpPr>
          <p:nvPr>
            <p:ph type="pic" sz="quarter" idx="61" hasCustomPrompt="1"/>
          </p:nvPr>
        </p:nvSpPr>
        <p:spPr bwMode="gray">
          <a:xfrm>
            <a:off x="6657167"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6" name="Picture Placeholder" descr="This photo is a 'placeholder' only. Drag or drop your photo here, or click and tap the center to insert a photo.">
            <a:extLst>
              <a:ext uri="{FF2B5EF4-FFF2-40B4-BE49-F238E27FC236}">
                <a16:creationId xmlns:a16="http://schemas.microsoft.com/office/drawing/2014/main" id="{AC86F5EF-AD62-294A-AE53-AD62F4600B0F}"/>
              </a:ext>
            </a:extLst>
          </p:cNvPr>
          <p:cNvSpPr>
            <a:spLocks noGrp="1"/>
          </p:cNvSpPr>
          <p:nvPr>
            <p:ph type="pic" sz="quarter" idx="62" hasCustomPrompt="1"/>
          </p:nvPr>
        </p:nvSpPr>
        <p:spPr bwMode="gray">
          <a:xfrm>
            <a:off x="7668651"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7" name="Picture Placeholder" descr="This photo is a 'placeholder' only. Drag or drop your photo here, or click and tap the center to insert a photo.">
            <a:extLst>
              <a:ext uri="{FF2B5EF4-FFF2-40B4-BE49-F238E27FC236}">
                <a16:creationId xmlns:a16="http://schemas.microsoft.com/office/drawing/2014/main" id="{2DDEFD37-0863-F949-AA96-5F73CC3B271A}"/>
              </a:ext>
            </a:extLst>
          </p:cNvPr>
          <p:cNvSpPr>
            <a:spLocks noGrp="1"/>
          </p:cNvSpPr>
          <p:nvPr>
            <p:ph type="pic" sz="quarter" idx="63" hasCustomPrompt="1"/>
          </p:nvPr>
        </p:nvSpPr>
        <p:spPr bwMode="gray">
          <a:xfrm>
            <a:off x="8680135"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8" name="Picture Placeholder" descr="This photo is a 'placeholder' only. Drag or drop your photo here, or click and tap the center to insert a photo.">
            <a:extLst>
              <a:ext uri="{FF2B5EF4-FFF2-40B4-BE49-F238E27FC236}">
                <a16:creationId xmlns:a16="http://schemas.microsoft.com/office/drawing/2014/main" id="{C7F81ABC-5057-6D45-AD46-29A54A126114}"/>
              </a:ext>
            </a:extLst>
          </p:cNvPr>
          <p:cNvSpPr>
            <a:spLocks noGrp="1"/>
          </p:cNvSpPr>
          <p:nvPr>
            <p:ph type="pic" sz="quarter" idx="64" hasCustomPrompt="1"/>
          </p:nvPr>
        </p:nvSpPr>
        <p:spPr bwMode="gray">
          <a:xfrm>
            <a:off x="9691619"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
        <p:nvSpPr>
          <p:cNvPr id="79" name="Picture Placeholder" descr="This photo is a 'placeholder' only. Drag or drop your photo here, or click and tap the center to insert a photo.">
            <a:extLst>
              <a:ext uri="{FF2B5EF4-FFF2-40B4-BE49-F238E27FC236}">
                <a16:creationId xmlns:a16="http://schemas.microsoft.com/office/drawing/2014/main" id="{9866A0A0-C971-6B47-A279-161DD8E70EEB}"/>
              </a:ext>
            </a:extLst>
          </p:cNvPr>
          <p:cNvSpPr>
            <a:spLocks noGrp="1"/>
          </p:cNvSpPr>
          <p:nvPr>
            <p:ph type="pic" sz="quarter" idx="65" hasCustomPrompt="1"/>
          </p:nvPr>
        </p:nvSpPr>
        <p:spPr bwMode="gray">
          <a:xfrm>
            <a:off x="10703107" y="5323643"/>
            <a:ext cx="906233" cy="852256"/>
          </a:xfrm>
          <a:pattFill prst="wdUpDiag">
            <a:fgClr>
              <a:schemeClr val="accent1">
                <a:lumMod val="50000"/>
              </a:schemeClr>
            </a:fgClr>
            <a:bgClr>
              <a:schemeClr val="tx2">
                <a:lumMod val="50000"/>
              </a:schemeClr>
            </a:bgClr>
          </a:pattFill>
          <a:ln w="12700">
            <a:solidFill>
              <a:schemeClr val="bg1">
                <a:lumMod val="75000"/>
              </a:schemeClr>
            </a:solidFill>
            <a:miter lim="800000"/>
          </a:ln>
        </p:spPr>
        <p:txBody>
          <a:bodyPr lIns="91440" tIns="91440" rIns="91440" bIns="91440" anchor="ctr" anchorCtr="0">
            <a:noAutofit/>
          </a:bodyPr>
          <a:lstStyle>
            <a:lvl1pPr marL="0" indent="0" algn="ctr">
              <a:lnSpc>
                <a:spcPct val="100000"/>
              </a:lnSpc>
              <a:spcBef>
                <a:spcPts val="0"/>
              </a:spcBef>
              <a:buNone/>
              <a:defRPr sz="800" b="0">
                <a:solidFill>
                  <a:srgbClr val="FFFFFF"/>
                </a:solidFill>
                <a:latin typeface="+mn-lt"/>
                <a:cs typeface="Segoe UI" panose="020B0502040204020203" pitchFamily="34" charset="0"/>
              </a:defRPr>
            </a:lvl1pPr>
          </a:lstStyle>
          <a:p>
            <a:r>
              <a:rPr lang="en-US"/>
              <a:t>Drop Image</a:t>
            </a:r>
          </a:p>
        </p:txBody>
      </p:sp>
    </p:spTree>
    <p:extLst>
      <p:ext uri="{BB962C8B-B14F-4D97-AF65-F5344CB8AC3E}">
        <p14:creationId xmlns:p14="http://schemas.microsoft.com/office/powerpoint/2010/main" val="4092912197"/>
      </p:ext>
    </p:extLst>
  </p:cSld>
  <p:clrMapOvr>
    <a:masterClrMapping/>
  </p:clrMapOvr>
  <p:transition>
    <p:fade/>
  </p:transition>
  <p:hf hdr="0" dt="0"/>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with Square Picture">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pattFill prst="wdUpDiag">
            <a:fgClr>
              <a:schemeClr val="accent1">
                <a:lumMod val="50000"/>
              </a:schemeClr>
            </a:fgClr>
            <a:bgClr>
              <a:schemeClr val="tx2">
                <a:lumMod val="50000"/>
              </a:schemeClr>
            </a:bgClr>
          </a:patt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p:nvPr>
        </p:nvSpPr>
        <p:spPr>
          <a:xfrm>
            <a:off x="588263" y="2262425"/>
            <a:ext cx="4158362" cy="861774"/>
          </a:xfrm>
        </p:spPr>
        <p:txBody>
          <a:bodyPr anchor="b"/>
          <a:lstStyle>
            <a:lvl1pPr>
              <a:defRPr/>
            </a:lvl1pPr>
          </a:lstStyle>
          <a:p>
            <a:r>
              <a:rPr lang="en-US"/>
              <a:t>Click to edit Master title style</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rmAutofit/>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870935590"/>
      </p:ext>
    </p:extLst>
  </p:cSld>
  <p:clrMapOvr>
    <a:masterClrMapping/>
  </p:clrMapOvr>
  <p:transition>
    <p:fade/>
  </p:transition>
  <p:hf hdr="0" dt="0"/>
  <p:extLst>
    <p:ext uri="{DCECCB84-F9BA-43D5-87BE-67443E8EF086}">
      <p15:sldGuideLst xmlns:p15="http://schemas.microsoft.com/office/powerpoint/2012/main">
        <p15:guide id="2" pos="3360">
          <p15:clr>
            <a:srgbClr val="FBAE4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Product/Feature - Square Photo">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2091FAC0-2210-AA45-95A9-B6A721525D07}"/>
              </a:ext>
            </a:extLst>
          </p:cNvPr>
          <p:cNvSpPr>
            <a:spLocks noGrp="1"/>
          </p:cNvSpPr>
          <p:nvPr>
            <p:ph type="title"/>
          </p:nvPr>
        </p:nvSpPr>
        <p:spPr>
          <a:xfrm>
            <a:off x="5638800" y="1028700"/>
            <a:ext cx="6259511" cy="914400"/>
          </a:xfrm>
        </p:spPr>
        <p:txBody>
          <a:bodyPr anchor="b">
            <a:normAutofit/>
          </a:bodyPr>
          <a:lstStyle>
            <a:lvl1pPr>
              <a:defRPr sz="2400"/>
            </a:lvl1pPr>
          </a:lstStyle>
          <a:p>
            <a:r>
              <a:rPr lang="en-US"/>
              <a:t>Click to edit Master title style</a:t>
            </a:r>
          </a:p>
        </p:txBody>
      </p:sp>
      <p:sp>
        <p:nvSpPr>
          <p:cNvPr id="6" name="Content Placeholder 4">
            <a:extLst>
              <a:ext uri="{FF2B5EF4-FFF2-40B4-BE49-F238E27FC236}">
                <a16:creationId xmlns:a16="http://schemas.microsoft.com/office/drawing/2014/main" id="{E0B0D8E2-424A-CE45-AD48-F95CCAF11354}"/>
              </a:ext>
            </a:extLst>
          </p:cNvPr>
          <p:cNvSpPr>
            <a:spLocks noGrp="1"/>
          </p:cNvSpPr>
          <p:nvPr>
            <p:ph sz="quarter" idx="12"/>
          </p:nvPr>
        </p:nvSpPr>
        <p:spPr>
          <a:xfrm>
            <a:off x="5638801" y="2299447"/>
            <a:ext cx="6259511" cy="3491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293688" y="1043675"/>
            <a:ext cx="5040311" cy="4740089"/>
          </a:xfrm>
          <a:pattFill prst="wdUpDiag">
            <a:fgClr>
              <a:schemeClr val="accent1">
                <a:lumMod val="50000"/>
              </a:schemeClr>
            </a:fgClr>
            <a:bgClr>
              <a:schemeClr val="tx2">
                <a:lumMod val="50000"/>
              </a:schemeClr>
            </a:bgClr>
          </a:pattFill>
        </p:spPr>
        <p:txBody>
          <a:bodyPr lIns="0" tIns="72000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72789606"/>
      </p:ext>
    </p:extLst>
  </p:cSld>
  <p:clrMapOvr>
    <a:masterClrMapping/>
  </p:clrMapOvr>
  <p:transition>
    <p:fade/>
  </p:transition>
  <p:hf hdr="0" dt="0"/>
  <p:extLst>
    <p:ext uri="{DCECCB84-F9BA-43D5-87BE-67443E8EF086}">
      <p15:sldGuideLst xmlns:p15="http://schemas.microsoft.com/office/powerpoint/2012/main">
        <p15:guide id="2" pos="3360">
          <p15:clr>
            <a:srgbClr val="FBAE40"/>
          </p15:clr>
        </p15:guide>
        <p15:guide id="6" orient="horz" pos="648">
          <p15:clr>
            <a:srgbClr val="5ACBF0"/>
          </p15:clr>
        </p15:guide>
        <p15:guide id="8" orient="horz" pos="3648">
          <p15:clr>
            <a:srgbClr val="5ACBF0"/>
          </p15:clr>
        </p15:guide>
        <p15:guide id="10" pos="3720">
          <p15:clr>
            <a:srgbClr val="C35EA4"/>
          </p15:clr>
        </p15:guide>
        <p15:guide id="11" pos="2993">
          <p15:clr>
            <a:srgbClr val="5ACBF0"/>
          </p15:clr>
        </p15:guide>
        <p15:guide id="12" pos="3552">
          <p15:clr>
            <a:srgbClr val="A4A3A4"/>
          </p15:clr>
        </p15:guide>
        <p15:guide id="14" orient="horz" pos="1440">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pattFill prst="wdUpDiag">
            <a:fgClr>
              <a:schemeClr val="accent1">
                <a:lumMod val="50000"/>
              </a:schemeClr>
            </a:fgClr>
            <a:bgClr>
              <a:schemeClr val="tx2">
                <a:lumMod val="50000"/>
              </a:schemeClr>
            </a:bgClr>
          </a:pattFill>
        </p:spPr>
        <p:txBody>
          <a:bodyPr vert="horz" wrap="square" lIns="0" tIns="720000" rIns="0" bIns="0" rtlCol="0" anchor="t" anchorCtr="0">
            <a:noAutofit/>
          </a:bodyPr>
          <a:lstStyle>
            <a:lvl1pPr marL="0" indent="0" algn="ctr">
              <a:buNone/>
              <a:defRPr lang="en-US" sz="12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44975207"/>
      </p:ext>
    </p:extLst>
  </p:cSld>
  <p:clrMapOvr>
    <a:masterClrMapping/>
  </p:clrMapOvr>
  <p:transition>
    <p:fade/>
  </p:transition>
  <p:hf hdr="0" dt="0"/>
  <p:extLst>
    <p:ext uri="{DCECCB84-F9BA-43D5-87BE-67443E8EF086}">
      <p15:sldGuideLst xmlns:p15="http://schemas.microsoft.com/office/powerpoint/2012/main">
        <p15:guide id="5" orient="horz" pos="288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7" name="Siemens Logo" descr="Siemens logo">
            <a:extLst>
              <a:ext uri="{FF2B5EF4-FFF2-40B4-BE49-F238E27FC236}">
                <a16:creationId xmlns:a16="http://schemas.microsoft.com/office/drawing/2014/main" id="{BC293230-94BC-41FA-A2D9-E9259B125F8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02496156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94577299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Lockup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3821381" y="5157216"/>
            <a:ext cx="7785402"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pattFill prst="wdUpDiag">
            <a:fgClr>
              <a:schemeClr val="accent1">
                <a:lumMod val="50000"/>
              </a:schemeClr>
            </a:fgClr>
            <a:bgClr>
              <a:schemeClr val="tx2">
                <a:lumMod val="50000"/>
              </a:schemeClr>
            </a:bgClr>
          </a:pattFill>
        </p:spPr>
        <p:txBody>
          <a:bodyPr vert="horz" wrap="square" lIns="0" tIns="720000" rIns="0" bIns="0" rtlCol="0" anchor="t" anchorCtr="0">
            <a:noAutofit/>
          </a:bodyPr>
          <a:lstStyle>
            <a:lvl1pPr marL="0" indent="0" algn="ctr">
              <a:buNone/>
              <a:defRPr lang="en-US" sz="12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pic>
        <p:nvPicPr>
          <p:cNvPr id="5" name="Picture 4">
            <a:extLst>
              <a:ext uri="{FF2B5EF4-FFF2-40B4-BE49-F238E27FC236}">
                <a16:creationId xmlns:a16="http://schemas.microsoft.com/office/drawing/2014/main" id="{767D67B8-90AB-642F-D3C2-79B0D799917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585217" y="5449153"/>
            <a:ext cx="2176078" cy="518616"/>
          </a:xfrm>
          <a:prstGeom prst="rect">
            <a:avLst/>
          </a:prstGeom>
        </p:spPr>
      </p:pic>
      <p:cxnSp>
        <p:nvCxnSpPr>
          <p:cNvPr id="6" name="Straight Connector 5">
            <a:extLst>
              <a:ext uri="{FF2B5EF4-FFF2-40B4-BE49-F238E27FC236}">
                <a16:creationId xmlns:a16="http://schemas.microsoft.com/office/drawing/2014/main" id="{951B2658-BBE5-FF50-3A49-A12C7B1EA044}"/>
              </a:ext>
            </a:extLst>
          </p:cNvPr>
          <p:cNvCxnSpPr/>
          <p:nvPr userDrawn="1"/>
        </p:nvCxnSpPr>
        <p:spPr>
          <a:xfrm>
            <a:off x="3418764" y="5137316"/>
            <a:ext cx="0" cy="1160060"/>
          </a:xfrm>
          <a:prstGeom prst="line">
            <a:avLst/>
          </a:prstGeom>
          <a:ln w="63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237522"/>
      </p:ext>
    </p:extLst>
  </p:cSld>
  <p:clrMapOvr>
    <a:masterClrMapping/>
  </p:clrMapOvr>
  <p:transition>
    <p:fade/>
  </p:transition>
  <p:hf hdr="0" dt="0"/>
  <p:extLst>
    <p:ext uri="{DCECCB84-F9BA-43D5-87BE-67443E8EF086}">
      <p15:sldGuideLst xmlns:p15="http://schemas.microsoft.com/office/powerpoint/2012/main">
        <p15:guide id="5" orient="horz" pos="2880">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pattFill prst="wdUpDiag">
            <a:fgClr>
              <a:schemeClr val="accent1">
                <a:lumMod val="50000"/>
              </a:schemeClr>
            </a:fgClr>
            <a:bgClr>
              <a:schemeClr val="tx2">
                <a:lumMod val="50000"/>
              </a:schemeClr>
            </a:bgClr>
          </a:pattFill>
        </p:spPr>
        <p:txBody>
          <a:bodyPr vert="horz" wrap="square" lIns="0" tIns="720000" rIns="0" bIns="0" rtlCol="0" anchor="t" anchorCtr="0">
            <a:noAutofit/>
          </a:bodyPr>
          <a:lstStyle>
            <a:lvl1pPr marL="0" indent="0" algn="ctr">
              <a:buNone/>
              <a:defRPr lang="en-US" sz="12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94705463"/>
      </p:ext>
    </p:extLst>
  </p:cSld>
  <p:clrMapOvr>
    <a:masterClrMapping/>
  </p:clrMapOvr>
  <p:transition>
    <p:fade/>
  </p:transition>
  <p:hf hdr="0" dt="0"/>
  <p:extLst>
    <p:ext uri="{DCECCB84-F9BA-43D5-87BE-67443E8EF086}">
      <p15:sldGuideLst xmlns:p15="http://schemas.microsoft.com/office/powerpoint/2012/main">
        <p15:guide id="5" orient="horz" pos="1440">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486399"/>
            <a:ext cx="5367528" cy="782639"/>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1822077"/>
            <a:ext cx="5367528" cy="3474720"/>
          </a:xfrm>
          <a:pattFill prst="wdUpDiag">
            <a:fgClr>
              <a:schemeClr val="accent1">
                <a:lumMod val="50000"/>
              </a:schemeClr>
            </a:fgClr>
            <a:bgClr>
              <a:schemeClr val="tx2">
                <a:lumMod val="50000"/>
              </a:schemeClr>
            </a:bgClr>
          </a:pattFill>
        </p:spPr>
        <p:txBody>
          <a:bodyPr vert="horz" wrap="square" lIns="0" tIns="720000" rIns="0" bIns="1188720" rtlCol="0" anchor="t"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486399"/>
            <a:ext cx="5367528" cy="782639"/>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1822077"/>
            <a:ext cx="5367528" cy="3474720"/>
          </a:xfrm>
          <a:pattFill prst="wdUpDiag">
            <a:fgClr>
              <a:schemeClr val="accent1">
                <a:lumMod val="50000"/>
              </a:schemeClr>
            </a:fgClr>
            <a:bgClr>
              <a:schemeClr val="tx2">
                <a:lumMod val="50000"/>
              </a:schemeClr>
            </a:bgClr>
          </a:pattFill>
        </p:spPr>
        <p:txBody>
          <a:bodyPr vert="horz" wrap="square" lIns="0" tIns="720000" rIns="0" bIns="1188720" rtlCol="0" anchor="t" anchorCtr="0">
            <a:noAutofit/>
          </a:bodyPr>
          <a:lstStyle>
            <a:lvl1pPr marL="0" indent="0" algn="ctr">
              <a:buNone/>
              <a:defRPr lang="en-US" sz="1000" b="1" dirty="0">
                <a:solidFill>
                  <a:srgbClr val="FFFFFF"/>
                </a:solidFill>
              </a:defRPr>
            </a:lvl1pPr>
          </a:lstStyle>
          <a:p>
            <a:pPr marL="228600" lvl="0" indent="-228600" algn="ctr"/>
            <a:r>
              <a:rPr lang="en-US"/>
              <a:t>Drag and drop your photo here</a:t>
            </a:r>
            <a:br>
              <a:rPr lang="en-US"/>
            </a:br>
            <a:r>
              <a:rPr lang="en-US"/>
              <a:t>or click or tap icon below</a:t>
            </a:r>
            <a:br>
              <a:rPr lang="en-US"/>
            </a:br>
            <a:r>
              <a:rPr lang="en-US"/>
              <a:t>to insert</a:t>
            </a:r>
          </a:p>
        </p:txBody>
      </p:sp>
      <p:sp>
        <p:nvSpPr>
          <p:cNvPr id="2" name="Title 1">
            <a:extLst>
              <a:ext uri="{FF2B5EF4-FFF2-40B4-BE49-F238E27FC236}">
                <a16:creationId xmlns:a16="http://schemas.microsoft.com/office/drawing/2014/main" id="{6EE6852B-EA48-4DA0-85C5-B2B1A90798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6352057"/>
      </p:ext>
    </p:extLst>
  </p:cSld>
  <p:clrMapOvr>
    <a:masterClrMapping/>
  </p:clrMapOvr>
  <p:transition>
    <p:fade/>
  </p:transition>
  <p:hf hdr="0" dt="0"/>
  <p:extLst>
    <p:ext uri="{DCECCB84-F9BA-43D5-87BE-67443E8EF086}">
      <p15:sldGuideLst xmlns:p15="http://schemas.microsoft.com/office/powerpoint/2012/main">
        <p15:guide id="3" orient="horz" pos="3456">
          <p15:clr>
            <a:srgbClr val="5ACBF0"/>
          </p15:clr>
        </p15:guide>
        <p15:guide id="6" pos="3749">
          <p15:clr>
            <a:srgbClr val="5ACBF0"/>
          </p15:clr>
        </p15:guide>
        <p15:guide id="7" pos="3931">
          <p15:clr>
            <a:srgbClr val="5ACBF0"/>
          </p15:clr>
        </p15:guide>
        <p15:guide id="8" orient="horz" pos="1139">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486400"/>
            <a:ext cx="3475037" cy="782638"/>
          </a:xfrm>
        </p:spPr>
        <p:txBody>
          <a:bodyPr>
            <a:noAutofit/>
          </a:bodyPr>
          <a:lstStyle>
            <a:lvl1pPr marL="0" indent="0" algn="ctr">
              <a:spcBef>
                <a:spcPts val="0"/>
              </a:spcBef>
              <a:buNone/>
              <a:defRPr sz="18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1815353"/>
            <a:ext cx="3474720" cy="3474720"/>
          </a:xfrm>
          <a:pattFill prst="wdUpDiag">
            <a:fgClr>
              <a:schemeClr val="accent1">
                <a:lumMod val="50000"/>
              </a:schemeClr>
            </a:fgClr>
            <a:bgClr>
              <a:schemeClr val="tx2">
                <a:lumMod val="50000"/>
              </a:schemeClr>
            </a:bgClr>
          </a:pattFill>
        </p:spPr>
        <p:txBody>
          <a:bodyPr lIns="0" tIns="720000" rIns="0" bIns="1005840" anchor="t" anchorCtr="0">
            <a:noAutofit/>
          </a:bodyPr>
          <a:lstStyle>
            <a:lvl1pPr marL="0" indent="0" algn="ctr">
              <a:lnSpc>
                <a:spcPct val="100000"/>
              </a:lnSpc>
              <a:buNone/>
              <a:defRPr sz="105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486400"/>
            <a:ext cx="3475037" cy="782638"/>
          </a:xfrm>
        </p:spPr>
        <p:txBody>
          <a:bodyPr>
            <a:noAutofit/>
          </a:bodyPr>
          <a:lstStyle>
            <a:lvl1pPr marL="0" indent="0" algn="ctr">
              <a:spcBef>
                <a:spcPts val="0"/>
              </a:spcBef>
              <a:buNone/>
              <a:defRPr sz="18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1815353"/>
            <a:ext cx="3474720" cy="3474720"/>
          </a:xfrm>
          <a:pattFill prst="wdUpDiag">
            <a:fgClr>
              <a:schemeClr val="accent1">
                <a:lumMod val="50000"/>
              </a:schemeClr>
            </a:fgClr>
            <a:bgClr>
              <a:schemeClr val="tx2">
                <a:lumMod val="50000"/>
              </a:schemeClr>
            </a:bgClr>
          </a:pattFill>
        </p:spPr>
        <p:txBody>
          <a:bodyPr lIns="0" tIns="720000" rIns="0" bIns="1005840" anchor="t" anchorCtr="0">
            <a:noAutofit/>
          </a:bodyPr>
          <a:lstStyle>
            <a:lvl1pPr marL="0" indent="0" algn="ctr">
              <a:lnSpc>
                <a:spcPct val="100000"/>
              </a:lnSpc>
              <a:buNone/>
              <a:defRPr sz="105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486400"/>
            <a:ext cx="3475037" cy="782638"/>
          </a:xfrm>
        </p:spPr>
        <p:txBody>
          <a:bodyPr>
            <a:noAutofit/>
          </a:bodyPr>
          <a:lstStyle>
            <a:lvl1pPr marL="0" indent="0" algn="ctr">
              <a:spcBef>
                <a:spcPts val="0"/>
              </a:spcBef>
              <a:buNone/>
              <a:defRPr sz="18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1815353"/>
            <a:ext cx="3474720" cy="3474720"/>
          </a:xfrm>
          <a:pattFill prst="wdUpDiag">
            <a:fgClr>
              <a:schemeClr val="accent1">
                <a:lumMod val="50000"/>
              </a:schemeClr>
            </a:fgClr>
            <a:bgClr>
              <a:schemeClr val="tx2">
                <a:lumMod val="50000"/>
              </a:schemeClr>
            </a:bgClr>
          </a:pattFill>
        </p:spPr>
        <p:txBody>
          <a:bodyPr lIns="0" tIns="720000" rIns="0" bIns="1005840" anchor="t" anchorCtr="0">
            <a:noAutofit/>
          </a:bodyPr>
          <a:lstStyle>
            <a:lvl1pPr marL="0" indent="0" algn="ctr">
              <a:lnSpc>
                <a:spcPct val="100000"/>
              </a:lnSpc>
              <a:buNone/>
              <a:defRPr sz="105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5D682FBC-A5FE-4949-90A0-2C7AE294D7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9894085"/>
      </p:ext>
    </p:extLst>
  </p:cSld>
  <p:clrMapOvr>
    <a:masterClrMapping/>
  </p:clrMapOvr>
  <p:transition>
    <p:fade/>
  </p:transition>
  <p:hf hdr="0" dt="0"/>
  <p:extLst>
    <p:ext uri="{DCECCB84-F9BA-43D5-87BE-67443E8EF086}">
      <p15:sldGuideLst xmlns:p15="http://schemas.microsoft.com/office/powerpoint/2012/main">
        <p15:guide id="3" orient="horz" pos="3456">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1139">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hree content with heading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0F91C1-B794-4B3E-A261-364FE4771323}"/>
              </a:ext>
            </a:extLst>
          </p:cNvPr>
          <p:cNvSpPr>
            <a:spLocks noGrp="1"/>
          </p:cNvSpPr>
          <p:nvPr>
            <p:ph type="body" sz="quarter" idx="10" hasCustomPrompt="1"/>
          </p:nvPr>
        </p:nvSpPr>
        <p:spPr>
          <a:xfrm>
            <a:off x="584201" y="2024063"/>
            <a:ext cx="3475037" cy="307777"/>
          </a:xfrm>
        </p:spPr>
        <p:txBody>
          <a:bodyPr/>
          <a:lstStyle>
            <a:lvl1pPr marL="0" indent="0">
              <a:buNone/>
              <a:defRPr sz="2000" b="1"/>
            </a:lvl1pPr>
            <a:lvl2pPr marL="0" indent="0">
              <a:buNone/>
              <a:defRPr sz="2000" b="1"/>
            </a:lvl2pPr>
            <a:lvl3pPr marL="0" indent="0">
              <a:buNone/>
              <a:defRPr sz="2000" b="1"/>
            </a:lvl3pPr>
            <a:lvl4pPr marL="0" indent="0">
              <a:buNone/>
              <a:defRPr sz="2000" b="1"/>
            </a:lvl4pPr>
            <a:lvl5pPr marL="0" indent="0">
              <a:buNone/>
              <a:defRPr sz="2000" b="1"/>
            </a:lvl5pPr>
          </a:lstStyle>
          <a:p>
            <a:pPr lvl="0"/>
            <a:r>
              <a:rPr lang="en-US"/>
              <a:t>Click to edit heading </a:t>
            </a:r>
            <a:endParaRPr lang="en-GB"/>
          </a:p>
        </p:txBody>
      </p:sp>
      <p:sp>
        <p:nvSpPr>
          <p:cNvPr id="7" name="Text Placeholder 6">
            <a:extLst>
              <a:ext uri="{FF2B5EF4-FFF2-40B4-BE49-F238E27FC236}">
                <a16:creationId xmlns:a16="http://schemas.microsoft.com/office/drawing/2014/main" id="{2047671E-2E0A-4489-899C-1D6A3B352222}"/>
              </a:ext>
            </a:extLst>
          </p:cNvPr>
          <p:cNvSpPr>
            <a:spLocks noGrp="1"/>
          </p:cNvSpPr>
          <p:nvPr>
            <p:ph type="body" sz="quarter" idx="11" hasCustomPrompt="1"/>
          </p:nvPr>
        </p:nvSpPr>
        <p:spPr>
          <a:xfrm>
            <a:off x="584200" y="2611569"/>
            <a:ext cx="479619" cy="54000"/>
          </a:xfrm>
          <a:solidFill>
            <a:schemeClr val="bg2"/>
          </a:solidFill>
        </p:spPr>
        <p:txBody>
          <a:bodyPr/>
          <a:lstStyle>
            <a:lvl1pPr marL="0" indent="0">
              <a:buNone/>
              <a:defRPr sz="100"/>
            </a:lvl1pPr>
            <a:lvl2pPr marL="0" indent="0">
              <a:buNone/>
              <a:defRPr sz="100"/>
            </a:lvl2pPr>
            <a:lvl3pPr marL="0" indent="0">
              <a:buNone/>
              <a:defRPr sz="100"/>
            </a:lvl3pPr>
            <a:lvl4pPr marL="0" indent="0">
              <a:buNone/>
              <a:defRPr sz="100"/>
            </a:lvl4pPr>
            <a:lvl5pPr marL="0" indent="0">
              <a:buNone/>
              <a:defRPr sz="100"/>
            </a:lvl5pPr>
          </a:lstStyle>
          <a:p>
            <a:pPr lvl="0"/>
            <a:r>
              <a:rPr lang="en-GB"/>
              <a:t> </a:t>
            </a:r>
          </a:p>
        </p:txBody>
      </p:sp>
      <p:sp>
        <p:nvSpPr>
          <p:cNvPr id="17" name="Content Placeholder 16">
            <a:extLst>
              <a:ext uri="{FF2B5EF4-FFF2-40B4-BE49-F238E27FC236}">
                <a16:creationId xmlns:a16="http://schemas.microsoft.com/office/drawing/2014/main" id="{D194322E-67FD-4731-91FC-9B5B2B3A5FE6}"/>
              </a:ext>
            </a:extLst>
          </p:cNvPr>
          <p:cNvSpPr>
            <a:spLocks noGrp="1"/>
          </p:cNvSpPr>
          <p:nvPr>
            <p:ph sz="quarter" idx="12"/>
          </p:nvPr>
        </p:nvSpPr>
        <p:spPr>
          <a:xfrm>
            <a:off x="584200" y="2945298"/>
            <a:ext cx="3475037" cy="2788752"/>
          </a:xfrm>
        </p:spPr>
        <p:txBody>
          <a:bodyPr/>
          <a:lstStyle>
            <a:lvl1pPr>
              <a:defRPr sz="1000"/>
            </a:lvl1pPr>
            <a:lvl2pPr>
              <a:defRPr sz="1000"/>
            </a:lvl2pPr>
            <a:lvl3pPr>
              <a:defRPr sz="8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4">
            <a:extLst>
              <a:ext uri="{FF2B5EF4-FFF2-40B4-BE49-F238E27FC236}">
                <a16:creationId xmlns:a16="http://schemas.microsoft.com/office/drawing/2014/main" id="{32968B98-448E-47A5-B9E2-F68A957DA805}"/>
              </a:ext>
            </a:extLst>
          </p:cNvPr>
          <p:cNvSpPr>
            <a:spLocks noGrp="1"/>
          </p:cNvSpPr>
          <p:nvPr>
            <p:ph type="body" sz="quarter" idx="13" hasCustomPrompt="1"/>
          </p:nvPr>
        </p:nvSpPr>
        <p:spPr>
          <a:xfrm>
            <a:off x="4356101" y="2024063"/>
            <a:ext cx="3475037" cy="307777"/>
          </a:xfrm>
        </p:spPr>
        <p:txBody>
          <a:bodyPr/>
          <a:lstStyle>
            <a:lvl1pPr marL="0" indent="0">
              <a:buNone/>
              <a:defRPr sz="2000" b="1"/>
            </a:lvl1pPr>
            <a:lvl2pPr marL="0" indent="0">
              <a:buNone/>
              <a:defRPr sz="2000" b="1"/>
            </a:lvl2pPr>
            <a:lvl3pPr marL="0" indent="0">
              <a:buNone/>
              <a:defRPr sz="2000" b="1"/>
            </a:lvl3pPr>
            <a:lvl4pPr marL="0" indent="0">
              <a:buNone/>
              <a:defRPr sz="2000" b="1"/>
            </a:lvl4pPr>
            <a:lvl5pPr marL="0" indent="0">
              <a:buNone/>
              <a:defRPr sz="2000" b="1"/>
            </a:lvl5pPr>
          </a:lstStyle>
          <a:p>
            <a:pPr lvl="0"/>
            <a:r>
              <a:rPr lang="en-US"/>
              <a:t>Click to edit heading </a:t>
            </a:r>
            <a:endParaRPr lang="en-GB"/>
          </a:p>
        </p:txBody>
      </p:sp>
      <p:sp>
        <p:nvSpPr>
          <p:cNvPr id="19" name="Text Placeholder 6">
            <a:extLst>
              <a:ext uri="{FF2B5EF4-FFF2-40B4-BE49-F238E27FC236}">
                <a16:creationId xmlns:a16="http://schemas.microsoft.com/office/drawing/2014/main" id="{A09AF88B-94B0-4951-950E-0E6532572980}"/>
              </a:ext>
            </a:extLst>
          </p:cNvPr>
          <p:cNvSpPr>
            <a:spLocks noGrp="1"/>
          </p:cNvSpPr>
          <p:nvPr>
            <p:ph type="body" sz="quarter" idx="14" hasCustomPrompt="1"/>
          </p:nvPr>
        </p:nvSpPr>
        <p:spPr>
          <a:xfrm>
            <a:off x="4356100" y="2611569"/>
            <a:ext cx="479619" cy="54000"/>
          </a:xfrm>
          <a:solidFill>
            <a:schemeClr val="bg2"/>
          </a:solidFill>
        </p:spPr>
        <p:txBody>
          <a:bodyPr/>
          <a:lstStyle>
            <a:lvl1pPr marL="0" indent="0">
              <a:buNone/>
              <a:defRPr sz="100"/>
            </a:lvl1pPr>
            <a:lvl2pPr marL="0" indent="0">
              <a:buNone/>
              <a:defRPr sz="100"/>
            </a:lvl2pPr>
            <a:lvl3pPr marL="0" indent="0">
              <a:buNone/>
              <a:defRPr sz="100"/>
            </a:lvl3pPr>
            <a:lvl4pPr marL="0" indent="0">
              <a:buNone/>
              <a:defRPr sz="100"/>
            </a:lvl4pPr>
            <a:lvl5pPr marL="0" indent="0">
              <a:buNone/>
              <a:defRPr sz="100"/>
            </a:lvl5pPr>
          </a:lstStyle>
          <a:p>
            <a:pPr lvl="0"/>
            <a:r>
              <a:rPr lang="en-GB"/>
              <a:t> </a:t>
            </a:r>
          </a:p>
        </p:txBody>
      </p:sp>
      <p:sp>
        <p:nvSpPr>
          <p:cNvPr id="20" name="Content Placeholder 16">
            <a:extLst>
              <a:ext uri="{FF2B5EF4-FFF2-40B4-BE49-F238E27FC236}">
                <a16:creationId xmlns:a16="http://schemas.microsoft.com/office/drawing/2014/main" id="{1DFDCCC0-C216-43D7-9899-005148CAC5B0}"/>
              </a:ext>
            </a:extLst>
          </p:cNvPr>
          <p:cNvSpPr>
            <a:spLocks noGrp="1"/>
          </p:cNvSpPr>
          <p:nvPr>
            <p:ph sz="quarter" idx="15"/>
          </p:nvPr>
        </p:nvSpPr>
        <p:spPr>
          <a:xfrm>
            <a:off x="4356100" y="2945298"/>
            <a:ext cx="3475037" cy="2788752"/>
          </a:xfrm>
        </p:spPr>
        <p:txBody>
          <a:bodyPr/>
          <a:lstStyle>
            <a:lvl1pPr>
              <a:defRPr sz="1000"/>
            </a:lvl1pPr>
            <a:lvl2pPr>
              <a:defRPr sz="1000"/>
            </a:lvl2pPr>
            <a:lvl3pPr>
              <a:defRPr sz="8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4">
            <a:extLst>
              <a:ext uri="{FF2B5EF4-FFF2-40B4-BE49-F238E27FC236}">
                <a16:creationId xmlns:a16="http://schemas.microsoft.com/office/drawing/2014/main" id="{2841B3CC-F651-426F-BDBF-9505DCD7F924}"/>
              </a:ext>
            </a:extLst>
          </p:cNvPr>
          <p:cNvSpPr>
            <a:spLocks noGrp="1"/>
          </p:cNvSpPr>
          <p:nvPr>
            <p:ph type="body" sz="quarter" idx="16" hasCustomPrompt="1"/>
          </p:nvPr>
        </p:nvSpPr>
        <p:spPr>
          <a:xfrm>
            <a:off x="8128001" y="2029778"/>
            <a:ext cx="3475037" cy="307777"/>
          </a:xfrm>
        </p:spPr>
        <p:txBody>
          <a:bodyPr/>
          <a:lstStyle>
            <a:lvl1pPr marL="0" indent="0">
              <a:buNone/>
              <a:defRPr sz="2000" b="1"/>
            </a:lvl1pPr>
            <a:lvl2pPr marL="0" indent="0">
              <a:buNone/>
              <a:defRPr sz="2000" b="1"/>
            </a:lvl2pPr>
            <a:lvl3pPr marL="0" indent="0">
              <a:buNone/>
              <a:defRPr sz="2000" b="1"/>
            </a:lvl3pPr>
            <a:lvl4pPr marL="0" indent="0">
              <a:buNone/>
              <a:defRPr sz="2000" b="1"/>
            </a:lvl4pPr>
            <a:lvl5pPr marL="0" indent="0">
              <a:buNone/>
              <a:defRPr sz="2000" b="1"/>
            </a:lvl5pPr>
          </a:lstStyle>
          <a:p>
            <a:pPr lvl="0"/>
            <a:r>
              <a:rPr lang="en-US"/>
              <a:t>Click to edit heading </a:t>
            </a:r>
            <a:endParaRPr lang="en-GB"/>
          </a:p>
        </p:txBody>
      </p:sp>
      <p:sp>
        <p:nvSpPr>
          <p:cNvPr id="22" name="Text Placeholder 6">
            <a:extLst>
              <a:ext uri="{FF2B5EF4-FFF2-40B4-BE49-F238E27FC236}">
                <a16:creationId xmlns:a16="http://schemas.microsoft.com/office/drawing/2014/main" id="{0B321F9A-F25D-4EEF-BA80-BFBD772AAC7E}"/>
              </a:ext>
            </a:extLst>
          </p:cNvPr>
          <p:cNvSpPr>
            <a:spLocks noGrp="1"/>
          </p:cNvSpPr>
          <p:nvPr>
            <p:ph type="body" sz="quarter" idx="17" hasCustomPrompt="1"/>
          </p:nvPr>
        </p:nvSpPr>
        <p:spPr>
          <a:xfrm>
            <a:off x="8128000" y="2617284"/>
            <a:ext cx="479619" cy="54000"/>
          </a:xfrm>
          <a:solidFill>
            <a:schemeClr val="bg2"/>
          </a:solidFill>
        </p:spPr>
        <p:txBody>
          <a:bodyPr/>
          <a:lstStyle>
            <a:lvl1pPr marL="0" indent="0">
              <a:buNone/>
              <a:defRPr sz="100"/>
            </a:lvl1pPr>
            <a:lvl2pPr marL="0" indent="0">
              <a:buNone/>
              <a:defRPr sz="100"/>
            </a:lvl2pPr>
            <a:lvl3pPr marL="0" indent="0">
              <a:buNone/>
              <a:defRPr sz="100"/>
            </a:lvl3pPr>
            <a:lvl4pPr marL="0" indent="0">
              <a:buNone/>
              <a:defRPr sz="100"/>
            </a:lvl4pPr>
            <a:lvl5pPr marL="0" indent="0">
              <a:buNone/>
              <a:defRPr sz="100"/>
            </a:lvl5pPr>
          </a:lstStyle>
          <a:p>
            <a:pPr lvl="0"/>
            <a:r>
              <a:rPr lang="en-GB"/>
              <a:t> </a:t>
            </a:r>
          </a:p>
        </p:txBody>
      </p:sp>
      <p:sp>
        <p:nvSpPr>
          <p:cNvPr id="23" name="Content Placeholder 16">
            <a:extLst>
              <a:ext uri="{FF2B5EF4-FFF2-40B4-BE49-F238E27FC236}">
                <a16:creationId xmlns:a16="http://schemas.microsoft.com/office/drawing/2014/main" id="{7324DA3D-8837-4E90-8B42-BC383F017C2B}"/>
              </a:ext>
            </a:extLst>
          </p:cNvPr>
          <p:cNvSpPr>
            <a:spLocks noGrp="1"/>
          </p:cNvSpPr>
          <p:nvPr>
            <p:ph sz="quarter" idx="18"/>
          </p:nvPr>
        </p:nvSpPr>
        <p:spPr>
          <a:xfrm>
            <a:off x="8128000" y="2951013"/>
            <a:ext cx="3475037" cy="2788752"/>
          </a:xfrm>
        </p:spPr>
        <p:txBody>
          <a:bodyPr/>
          <a:lstStyle>
            <a:lvl1pPr>
              <a:defRPr sz="1000"/>
            </a:lvl1pPr>
            <a:lvl2pPr>
              <a:defRPr sz="1000"/>
            </a:lvl2pPr>
            <a:lvl3pPr>
              <a:defRPr sz="8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CC2C5B4-0CEA-48E6-9BA2-F8B9CA5BE0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8623001"/>
      </p:ext>
    </p:extLst>
  </p:cSld>
  <p:clrMapOvr>
    <a:masterClrMapping/>
  </p:clrMapOvr>
  <p:transition>
    <p:fade/>
  </p:transition>
  <p:hf hdr="0" dt="0"/>
  <p:extLst>
    <p:ext uri="{DCECCB84-F9BA-43D5-87BE-67443E8EF086}">
      <p15:sldGuideLst xmlns:p15="http://schemas.microsoft.com/office/powerpoint/2012/main">
        <p15:guide id="3" orient="horz" pos="3612">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1842">
          <p15:clr>
            <a:srgbClr val="5ACBF0"/>
          </p15:clr>
        </p15:guide>
        <p15:guide id="11" orient="horz" pos="1275">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hree Produc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A3A818-AA31-4BF6-A4C4-C805CCA29124}"/>
              </a:ext>
            </a:extLst>
          </p:cNvPr>
          <p:cNvSpPr/>
          <p:nvPr userDrawn="1"/>
        </p:nvSpPr>
        <p:spPr>
          <a:xfrm>
            <a:off x="588387" y="1361256"/>
            <a:ext cx="3473857" cy="4297680"/>
          </a:xfrm>
          <a:prstGeom prst="rect">
            <a:avLst/>
          </a:prstGeom>
          <a:solidFill>
            <a:srgbClr val="19181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Text Placeholder 3">
            <a:extLst>
              <a:ext uri="{FF2B5EF4-FFF2-40B4-BE49-F238E27FC236}">
                <a16:creationId xmlns:a16="http://schemas.microsoft.com/office/drawing/2014/main" id="{7B003B0A-786C-4C57-B303-7A366B39C7DD}"/>
              </a:ext>
            </a:extLst>
          </p:cNvPr>
          <p:cNvSpPr>
            <a:spLocks noGrp="1"/>
          </p:cNvSpPr>
          <p:nvPr>
            <p:ph type="body" sz="quarter" idx="22" hasCustomPrompt="1"/>
          </p:nvPr>
        </p:nvSpPr>
        <p:spPr>
          <a:xfrm>
            <a:off x="585217" y="1304926"/>
            <a:ext cx="3473857" cy="690444"/>
          </a:xfrm>
          <a:solidFill>
            <a:srgbClr val="242428"/>
          </a:solidFill>
        </p:spPr>
        <p:txBody>
          <a:bodyPr lIns="72000" tIns="72000" rIns="72000" bIns="72000" anchor="ctr" anchorCtr="0">
            <a:noAutofit/>
          </a:bodyPr>
          <a:lstStyle>
            <a:lvl1pPr marL="0" indent="0" algn="ctr">
              <a:buNone/>
              <a:defRPr sz="1800" b="1"/>
            </a:lvl1pPr>
            <a:lvl2pPr marL="0" indent="0" algn="ctr">
              <a:buNone/>
              <a:defRPr sz="1800" b="1"/>
            </a:lvl2pPr>
            <a:lvl3pPr marL="0" indent="0" algn="ctr">
              <a:buNone/>
              <a:defRPr sz="1800" b="1"/>
            </a:lvl3pPr>
            <a:lvl4pPr marL="0" indent="0" algn="ctr">
              <a:buNone/>
              <a:defRPr sz="1800" b="1"/>
            </a:lvl4pPr>
            <a:lvl5pPr marL="0" indent="0" algn="ctr">
              <a:buNone/>
              <a:defRPr sz="1800" b="1"/>
            </a:lvl5pPr>
          </a:lstStyle>
          <a:p>
            <a:pPr lvl="0"/>
            <a:r>
              <a:rPr lang="en-US"/>
              <a:t>Click to add heading</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id="{583C52E2-057A-4B53-8F31-B05DF775242F}"/>
              </a:ext>
            </a:extLst>
          </p:cNvPr>
          <p:cNvSpPr>
            <a:spLocks noGrp="1"/>
          </p:cNvSpPr>
          <p:nvPr>
            <p:ph type="body" sz="quarter" idx="16"/>
          </p:nvPr>
        </p:nvSpPr>
        <p:spPr>
          <a:xfrm>
            <a:off x="816555" y="3898077"/>
            <a:ext cx="3017520" cy="1598666"/>
          </a:xfrm>
        </p:spPr>
        <p:txBody>
          <a:bodyPr>
            <a:noAutofit/>
          </a:bodyPr>
          <a:lstStyle>
            <a:lvl1pPr>
              <a:defRPr sz="1400"/>
            </a:lvl1pPr>
            <a:lvl2pPr>
              <a:defRPr sz="12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Rectangle 21">
            <a:extLst>
              <a:ext uri="{FF2B5EF4-FFF2-40B4-BE49-F238E27FC236}">
                <a16:creationId xmlns:a16="http://schemas.microsoft.com/office/drawing/2014/main" id="{C5D58E01-097F-41EB-809A-E7059986FF1B}"/>
              </a:ext>
            </a:extLst>
          </p:cNvPr>
          <p:cNvSpPr/>
          <p:nvPr userDrawn="1"/>
        </p:nvSpPr>
        <p:spPr bwMode="auto">
          <a:xfrm>
            <a:off x="588387" y="2001337"/>
            <a:ext cx="3473857" cy="1737360"/>
          </a:xfrm>
          <a:prstGeom prst="rect">
            <a:avLst/>
          </a:prstGeom>
          <a:gradFill flip="none" rotWithShape="1">
            <a:gsLst>
              <a:gs pos="100000">
                <a:srgbClr val="8D8C95">
                  <a:alpha val="2745"/>
                </a:srgbClr>
              </a:gs>
              <a:gs pos="0">
                <a:srgbClr val="8D8C95">
                  <a:alpha val="12941"/>
                </a:srgbClr>
              </a:gs>
            </a:gsLst>
            <a:lin ang="16200000" scaled="1"/>
            <a:tileRect/>
          </a:gradFill>
          <a:ln w="6350">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rial" panose="020B0604020202020204"/>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816555" y="2166685"/>
            <a:ext cx="3017520" cy="1394729"/>
          </a:xfrm>
          <a:pattFill prst="wdUpDiag">
            <a:fgClr>
              <a:schemeClr val="accent1">
                <a:lumMod val="50000"/>
              </a:schemeClr>
            </a:fgClr>
            <a:bgClr>
              <a:schemeClr val="tx2">
                <a:lumMod val="50000"/>
              </a:schemeClr>
            </a:bgClr>
          </a:pattFill>
        </p:spPr>
        <p:txBody>
          <a:bodyPr lIns="0" tIns="180000" rIns="0" bIns="1005840" anchor="ctr" anchorCtr="0">
            <a:noAutofit/>
          </a:bodyPr>
          <a:lstStyle>
            <a:lvl1pPr marL="0" indent="0" algn="ctr">
              <a:lnSpc>
                <a:spcPct val="100000"/>
              </a:lnSpc>
              <a:spcBef>
                <a:spcPts val="0"/>
              </a:spcBef>
              <a:buNone/>
              <a:defRPr sz="10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3" name="Rectangle 22">
            <a:extLst>
              <a:ext uri="{FF2B5EF4-FFF2-40B4-BE49-F238E27FC236}">
                <a16:creationId xmlns:a16="http://schemas.microsoft.com/office/drawing/2014/main" id="{7EEE3E95-B158-4C86-84DF-A9A13E023DB6}"/>
              </a:ext>
            </a:extLst>
          </p:cNvPr>
          <p:cNvSpPr/>
          <p:nvPr userDrawn="1"/>
        </p:nvSpPr>
        <p:spPr>
          <a:xfrm>
            <a:off x="4359071" y="1361256"/>
            <a:ext cx="3473857" cy="4297680"/>
          </a:xfrm>
          <a:prstGeom prst="rect">
            <a:avLst/>
          </a:prstGeom>
          <a:solidFill>
            <a:srgbClr val="19181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 Placeholder 6">
            <a:extLst>
              <a:ext uri="{FF2B5EF4-FFF2-40B4-BE49-F238E27FC236}">
                <a16:creationId xmlns:a16="http://schemas.microsoft.com/office/drawing/2014/main" id="{721E2461-F046-4629-B68B-D8EE0ED76B5C}"/>
              </a:ext>
            </a:extLst>
          </p:cNvPr>
          <p:cNvSpPr>
            <a:spLocks noGrp="1"/>
          </p:cNvSpPr>
          <p:nvPr>
            <p:ph type="body" sz="quarter" idx="17"/>
          </p:nvPr>
        </p:nvSpPr>
        <p:spPr>
          <a:xfrm>
            <a:off x="4587239" y="3898077"/>
            <a:ext cx="3017520" cy="1598666"/>
          </a:xfrm>
        </p:spPr>
        <p:txBody>
          <a:bodyPr>
            <a:noAutofit/>
          </a:bodyPr>
          <a:lstStyle>
            <a:lvl1pPr>
              <a:defRPr sz="1400"/>
            </a:lvl1pPr>
            <a:lvl2pPr>
              <a:defRPr sz="12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Rectangle 26">
            <a:extLst>
              <a:ext uri="{FF2B5EF4-FFF2-40B4-BE49-F238E27FC236}">
                <a16:creationId xmlns:a16="http://schemas.microsoft.com/office/drawing/2014/main" id="{2F76B0EA-9AD2-41EB-ADA3-35F181847420}"/>
              </a:ext>
            </a:extLst>
          </p:cNvPr>
          <p:cNvSpPr/>
          <p:nvPr userDrawn="1"/>
        </p:nvSpPr>
        <p:spPr bwMode="auto">
          <a:xfrm>
            <a:off x="4359071" y="2001337"/>
            <a:ext cx="3473857" cy="1737360"/>
          </a:xfrm>
          <a:prstGeom prst="rect">
            <a:avLst/>
          </a:prstGeom>
          <a:gradFill flip="none" rotWithShape="1">
            <a:gsLst>
              <a:gs pos="100000">
                <a:srgbClr val="8D8C95">
                  <a:alpha val="2745"/>
                </a:srgbClr>
              </a:gs>
              <a:gs pos="0">
                <a:srgbClr val="8D8C95">
                  <a:alpha val="12941"/>
                </a:srgbClr>
              </a:gs>
            </a:gsLst>
            <a:lin ang="16200000" scaled="1"/>
            <a:tileRect/>
          </a:gradFill>
          <a:ln w="6350">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rial" panose="020B0604020202020204"/>
              <a:ea typeface="Segoe UI" pitchFamily="34" charset="0"/>
              <a:cs typeface="Segoe UI" pitchFamily="34" charset="0"/>
            </a:endParaRPr>
          </a:p>
        </p:txBody>
      </p:sp>
      <p:sp>
        <p:nvSpPr>
          <p:cNvPr id="28" name="Picture Placeholder" descr="This photo is a 'placeholder' only. Drag or drop your photo here, or click and tap the center to insert a photo.">
            <a:extLst>
              <a:ext uri="{FF2B5EF4-FFF2-40B4-BE49-F238E27FC236}">
                <a16:creationId xmlns:a16="http://schemas.microsoft.com/office/drawing/2014/main" id="{D6D6B7E8-8355-48AE-AA16-7F356A160BC0}"/>
              </a:ext>
            </a:extLst>
          </p:cNvPr>
          <p:cNvSpPr>
            <a:spLocks noGrp="1"/>
          </p:cNvSpPr>
          <p:nvPr>
            <p:ph type="pic" sz="quarter" idx="18" hasCustomPrompt="1"/>
          </p:nvPr>
        </p:nvSpPr>
        <p:spPr bwMode="gray">
          <a:xfrm>
            <a:off x="4587239" y="2166685"/>
            <a:ext cx="3017520" cy="1394729"/>
          </a:xfrm>
          <a:pattFill prst="wdUpDiag">
            <a:fgClr>
              <a:schemeClr val="accent1">
                <a:lumMod val="50000"/>
              </a:schemeClr>
            </a:fgClr>
            <a:bgClr>
              <a:schemeClr val="tx2">
                <a:lumMod val="50000"/>
              </a:schemeClr>
            </a:bgClr>
          </a:pattFill>
        </p:spPr>
        <p:txBody>
          <a:bodyPr lIns="0" tIns="180000" rIns="0" bIns="1005840" anchor="ctr" anchorCtr="0">
            <a:noAutofit/>
          </a:bodyPr>
          <a:lstStyle>
            <a:lvl1pPr marL="0" indent="0" algn="ctr">
              <a:lnSpc>
                <a:spcPct val="100000"/>
              </a:lnSpc>
              <a:spcBef>
                <a:spcPts val="0"/>
              </a:spcBef>
              <a:buNone/>
              <a:defRPr sz="10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9" name="Rectangle 28">
            <a:extLst>
              <a:ext uri="{FF2B5EF4-FFF2-40B4-BE49-F238E27FC236}">
                <a16:creationId xmlns:a16="http://schemas.microsoft.com/office/drawing/2014/main" id="{6D0F26A8-11EC-43E1-8523-7B0228D9735B}"/>
              </a:ext>
            </a:extLst>
          </p:cNvPr>
          <p:cNvSpPr/>
          <p:nvPr userDrawn="1"/>
        </p:nvSpPr>
        <p:spPr>
          <a:xfrm>
            <a:off x="8129756" y="1355289"/>
            <a:ext cx="3473857" cy="4297680"/>
          </a:xfrm>
          <a:prstGeom prst="rect">
            <a:avLst/>
          </a:prstGeom>
          <a:solidFill>
            <a:srgbClr val="19181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Text Placeholder 6">
            <a:extLst>
              <a:ext uri="{FF2B5EF4-FFF2-40B4-BE49-F238E27FC236}">
                <a16:creationId xmlns:a16="http://schemas.microsoft.com/office/drawing/2014/main" id="{B08E5BD0-8E67-461B-B922-64413A6BE117}"/>
              </a:ext>
            </a:extLst>
          </p:cNvPr>
          <p:cNvSpPr>
            <a:spLocks noGrp="1"/>
          </p:cNvSpPr>
          <p:nvPr>
            <p:ph type="body" sz="quarter" idx="19"/>
          </p:nvPr>
        </p:nvSpPr>
        <p:spPr>
          <a:xfrm>
            <a:off x="8357924" y="3892110"/>
            <a:ext cx="3017520" cy="1598666"/>
          </a:xfrm>
        </p:spPr>
        <p:txBody>
          <a:bodyPr>
            <a:noAutofit/>
          </a:bodyPr>
          <a:lstStyle>
            <a:lvl1pPr>
              <a:defRPr sz="1400"/>
            </a:lvl1pPr>
            <a:lvl2pPr>
              <a:defRPr sz="12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Rectangle 32">
            <a:extLst>
              <a:ext uri="{FF2B5EF4-FFF2-40B4-BE49-F238E27FC236}">
                <a16:creationId xmlns:a16="http://schemas.microsoft.com/office/drawing/2014/main" id="{2A17C328-65EC-49F9-96BC-655F5BDAE853}"/>
              </a:ext>
            </a:extLst>
          </p:cNvPr>
          <p:cNvSpPr/>
          <p:nvPr userDrawn="1"/>
        </p:nvSpPr>
        <p:spPr bwMode="auto">
          <a:xfrm>
            <a:off x="8129756" y="1995370"/>
            <a:ext cx="3473857" cy="1737360"/>
          </a:xfrm>
          <a:prstGeom prst="rect">
            <a:avLst/>
          </a:prstGeom>
          <a:gradFill flip="none" rotWithShape="1">
            <a:gsLst>
              <a:gs pos="100000">
                <a:srgbClr val="8D8C95">
                  <a:alpha val="2745"/>
                </a:srgbClr>
              </a:gs>
              <a:gs pos="0">
                <a:srgbClr val="8D8C95">
                  <a:alpha val="12941"/>
                </a:srgbClr>
              </a:gs>
            </a:gsLst>
            <a:lin ang="16200000" scaled="1"/>
            <a:tileRect/>
          </a:gradFill>
          <a:ln w="6350">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rial" panose="020B0604020202020204"/>
              <a:ea typeface="Segoe UI" pitchFamily="34" charset="0"/>
              <a:cs typeface="Segoe UI" pitchFamily="34" charset="0"/>
            </a:endParaRPr>
          </a:p>
        </p:txBody>
      </p:sp>
      <p:sp>
        <p:nvSpPr>
          <p:cNvPr id="34" name="Picture Placeholder" descr="This photo is a 'placeholder' only. Drag or drop your photo here, or click and tap the center to insert a photo.">
            <a:extLst>
              <a:ext uri="{FF2B5EF4-FFF2-40B4-BE49-F238E27FC236}">
                <a16:creationId xmlns:a16="http://schemas.microsoft.com/office/drawing/2014/main" id="{9E0EE21D-2571-4587-82C6-AF23D68068EF}"/>
              </a:ext>
            </a:extLst>
          </p:cNvPr>
          <p:cNvSpPr>
            <a:spLocks noGrp="1"/>
          </p:cNvSpPr>
          <p:nvPr>
            <p:ph type="pic" sz="quarter" idx="20" hasCustomPrompt="1"/>
          </p:nvPr>
        </p:nvSpPr>
        <p:spPr bwMode="gray">
          <a:xfrm>
            <a:off x="8357924" y="2160718"/>
            <a:ext cx="3017520" cy="1394729"/>
          </a:xfrm>
          <a:pattFill prst="wdUpDiag">
            <a:fgClr>
              <a:schemeClr val="accent1">
                <a:lumMod val="50000"/>
              </a:schemeClr>
            </a:fgClr>
            <a:bgClr>
              <a:schemeClr val="tx2">
                <a:lumMod val="50000"/>
              </a:schemeClr>
            </a:bgClr>
          </a:pattFill>
        </p:spPr>
        <p:txBody>
          <a:bodyPr lIns="0" tIns="180000" rIns="0" bIns="1005840" anchor="ctr" anchorCtr="0">
            <a:noAutofit/>
          </a:bodyPr>
          <a:lstStyle>
            <a:lvl1pPr marL="0" indent="0" algn="ctr">
              <a:lnSpc>
                <a:spcPct val="100000"/>
              </a:lnSpc>
              <a:spcBef>
                <a:spcPts val="0"/>
              </a:spcBef>
              <a:buNone/>
              <a:defRPr sz="10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0AA714D4-57F9-4476-BAC0-86F4ED06D1EB}"/>
              </a:ext>
            </a:extLst>
          </p:cNvPr>
          <p:cNvSpPr>
            <a:spLocks noGrp="1"/>
          </p:cNvSpPr>
          <p:nvPr>
            <p:ph type="body" sz="quarter" idx="21"/>
          </p:nvPr>
        </p:nvSpPr>
        <p:spPr>
          <a:xfrm>
            <a:off x="588381" y="5812349"/>
            <a:ext cx="11015231" cy="487868"/>
          </a:xfrm>
        </p:spPr>
        <p:txBody>
          <a:bodyPr anchor="ctr" anchorCtr="0">
            <a:noAutofit/>
          </a:bodyPr>
          <a:lstStyle>
            <a:lvl1pPr marL="0" indent="0" algn="ctr">
              <a:buNone/>
              <a:defRPr sz="2800"/>
            </a:lvl1pPr>
            <a:lvl2pPr marL="0" indent="0" algn="ctr">
              <a:buNone/>
              <a:defRPr sz="2800"/>
            </a:lvl2pPr>
            <a:lvl3pPr marL="0" indent="0" algn="ctr">
              <a:buNone/>
              <a:defRPr sz="2800"/>
            </a:lvl3pPr>
            <a:lvl4pPr marL="0" indent="0" algn="ctr">
              <a:buNone/>
              <a:defRPr sz="2800"/>
            </a:lvl4pPr>
            <a:lvl5pPr marL="0" indent="0" algn="ctr">
              <a:buNone/>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3">
            <a:extLst>
              <a:ext uri="{FF2B5EF4-FFF2-40B4-BE49-F238E27FC236}">
                <a16:creationId xmlns:a16="http://schemas.microsoft.com/office/drawing/2014/main" id="{82B82D46-6BE4-4842-99AA-5D585A8411A9}"/>
              </a:ext>
            </a:extLst>
          </p:cNvPr>
          <p:cNvSpPr>
            <a:spLocks noGrp="1"/>
          </p:cNvSpPr>
          <p:nvPr>
            <p:ph type="body" sz="quarter" idx="23" hasCustomPrompt="1"/>
          </p:nvPr>
        </p:nvSpPr>
        <p:spPr>
          <a:xfrm>
            <a:off x="4355901" y="1304926"/>
            <a:ext cx="3473857" cy="690444"/>
          </a:xfrm>
          <a:solidFill>
            <a:srgbClr val="242428"/>
          </a:solidFill>
        </p:spPr>
        <p:txBody>
          <a:bodyPr lIns="72000" tIns="72000" rIns="72000" bIns="72000" anchor="ctr" anchorCtr="0">
            <a:noAutofit/>
          </a:bodyPr>
          <a:lstStyle>
            <a:lvl1pPr marL="0" indent="0" algn="ctr">
              <a:buNone/>
              <a:defRPr sz="1800" b="1"/>
            </a:lvl1pPr>
            <a:lvl2pPr marL="0" indent="0" algn="ctr">
              <a:buNone/>
              <a:defRPr sz="1800" b="1"/>
            </a:lvl2pPr>
            <a:lvl3pPr marL="0" indent="0" algn="ctr">
              <a:buNone/>
              <a:defRPr sz="1800" b="1"/>
            </a:lvl3pPr>
            <a:lvl4pPr marL="0" indent="0" algn="ctr">
              <a:buNone/>
              <a:defRPr sz="1800" b="1"/>
            </a:lvl4pPr>
            <a:lvl5pPr marL="0" indent="0" algn="ctr">
              <a:buNone/>
              <a:defRPr sz="1800" b="1"/>
            </a:lvl5pPr>
          </a:lstStyle>
          <a:p>
            <a:pPr lvl="0"/>
            <a:r>
              <a:rPr lang="en-US"/>
              <a:t>Click to add heading</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3">
            <a:extLst>
              <a:ext uri="{FF2B5EF4-FFF2-40B4-BE49-F238E27FC236}">
                <a16:creationId xmlns:a16="http://schemas.microsoft.com/office/drawing/2014/main" id="{2921C6F5-BAE0-41B0-A919-ABDAF35DADBC}"/>
              </a:ext>
            </a:extLst>
          </p:cNvPr>
          <p:cNvSpPr>
            <a:spLocks noGrp="1"/>
          </p:cNvSpPr>
          <p:nvPr>
            <p:ph type="body" sz="quarter" idx="24" hasCustomPrompt="1"/>
          </p:nvPr>
        </p:nvSpPr>
        <p:spPr>
          <a:xfrm>
            <a:off x="8132925" y="1304926"/>
            <a:ext cx="3473857" cy="690444"/>
          </a:xfrm>
          <a:solidFill>
            <a:srgbClr val="242428"/>
          </a:solidFill>
        </p:spPr>
        <p:txBody>
          <a:bodyPr lIns="72000" tIns="72000" rIns="72000" bIns="72000" anchor="ctr" anchorCtr="0">
            <a:noAutofit/>
          </a:bodyPr>
          <a:lstStyle>
            <a:lvl1pPr marL="0" indent="0" algn="ctr">
              <a:buNone/>
              <a:defRPr sz="1800" b="1"/>
            </a:lvl1pPr>
            <a:lvl2pPr marL="0" indent="0" algn="ctr">
              <a:buNone/>
              <a:defRPr sz="1800" b="1"/>
            </a:lvl2pPr>
            <a:lvl3pPr marL="0" indent="0" algn="ctr">
              <a:buNone/>
              <a:defRPr sz="1800" b="1"/>
            </a:lvl3pPr>
            <a:lvl4pPr marL="0" indent="0" algn="ctr">
              <a:buNone/>
              <a:defRPr sz="1800" b="1"/>
            </a:lvl4pPr>
            <a:lvl5pPr marL="0" indent="0" algn="ctr">
              <a:buNone/>
              <a:defRPr sz="1800" b="1"/>
            </a:lvl5pPr>
          </a:lstStyle>
          <a:p>
            <a:pPr lvl="0"/>
            <a:r>
              <a:rPr lang="en-US"/>
              <a:t>Click to add heading</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Title 1">
            <a:extLst>
              <a:ext uri="{FF2B5EF4-FFF2-40B4-BE49-F238E27FC236}">
                <a16:creationId xmlns:a16="http://schemas.microsoft.com/office/drawing/2014/main" id="{3C91994A-3654-4C3E-A312-4B73609F510F}"/>
              </a:ext>
            </a:extLst>
          </p:cNvPr>
          <p:cNvSpPr>
            <a:spLocks noGrp="1"/>
          </p:cNvSpPr>
          <p:nvPr>
            <p:ph type="title"/>
          </p:nvPr>
        </p:nvSpPr>
        <p:spPr>
          <a:xfrm>
            <a:off x="588263" y="591790"/>
            <a:ext cx="11018520" cy="430887"/>
          </a:xfrm>
        </p:spPr>
        <p:txBody>
          <a:bodyPr anchor="t"/>
          <a:lstStyle/>
          <a:p>
            <a:r>
              <a:rPr lang="en-US"/>
              <a:t>Click to edit Master title style</a:t>
            </a:r>
          </a:p>
        </p:txBody>
      </p:sp>
    </p:spTree>
    <p:extLst>
      <p:ext uri="{BB962C8B-B14F-4D97-AF65-F5344CB8AC3E}">
        <p14:creationId xmlns:p14="http://schemas.microsoft.com/office/powerpoint/2010/main" val="4012224359"/>
      </p:ext>
    </p:extLst>
  </p:cSld>
  <p:clrMapOvr>
    <a:masterClrMapping/>
  </p:clrMapOvr>
  <p:transition>
    <p:fade/>
  </p:transition>
  <p:hf hdr="0" dt="0"/>
  <p:extLst>
    <p:ext uri="{DCECCB84-F9BA-43D5-87BE-67443E8EF086}">
      <p15:sldGuideLst xmlns:p15="http://schemas.microsoft.com/office/powerpoint/2012/main">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822">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43640"/>
            <a:ext cx="2532888" cy="1725397"/>
          </a:xfrm>
        </p:spPr>
        <p:txBody>
          <a:bodyPr>
            <a:normAutofit/>
          </a:bodyPr>
          <a:lstStyle>
            <a:lvl1pPr marL="0" indent="0" algn="ctr">
              <a:spcBef>
                <a:spcPts val="0"/>
              </a:spcBef>
              <a:buNone/>
              <a:defRPr sz="16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1815353"/>
            <a:ext cx="2532888" cy="2532888"/>
          </a:xfrm>
          <a:pattFill prst="wdUpDiag">
            <a:fgClr>
              <a:schemeClr val="accent1">
                <a:lumMod val="50000"/>
              </a:schemeClr>
            </a:fgClr>
            <a:bgClr>
              <a:schemeClr val="tx2">
                <a:lumMod val="50000"/>
              </a:schemeClr>
            </a:bgClr>
          </a:pattFill>
        </p:spPr>
        <p:txBody>
          <a:bodyPr lIns="0" tIns="360000" rIns="0" bIns="0" anchor="t" anchorCtr="0">
            <a:noAutofit/>
          </a:bodyPr>
          <a:lstStyle>
            <a:lvl1pPr marL="0" indent="0" algn="ctr">
              <a:lnSpc>
                <a:spcPct val="100000"/>
              </a:lnSpc>
              <a:buNone/>
              <a:defRPr sz="10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543640"/>
            <a:ext cx="2532888" cy="1725397"/>
          </a:xfrm>
        </p:spPr>
        <p:txBody>
          <a:bodyPr>
            <a:normAutofit/>
          </a:bodyPr>
          <a:lstStyle>
            <a:lvl1pPr marL="0" indent="0" algn="ctr">
              <a:spcBef>
                <a:spcPts val="0"/>
              </a:spcBef>
              <a:buNone/>
              <a:defRPr sz="16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1815353"/>
            <a:ext cx="2532888" cy="2532888"/>
          </a:xfrm>
          <a:pattFill prst="wdUpDiag">
            <a:fgClr>
              <a:schemeClr val="accent1">
                <a:lumMod val="50000"/>
              </a:schemeClr>
            </a:fgClr>
            <a:bgClr>
              <a:schemeClr val="tx2">
                <a:lumMod val="50000"/>
              </a:schemeClr>
            </a:bgClr>
          </a:pattFill>
        </p:spPr>
        <p:txBody>
          <a:bodyPr lIns="0" tIns="360000" rIns="0" bIns="0" anchor="t" anchorCtr="0">
            <a:noAutofit/>
          </a:bodyPr>
          <a:lstStyle>
            <a:lvl1pPr marL="0" indent="0" algn="ctr">
              <a:lnSpc>
                <a:spcPct val="100000"/>
              </a:lnSpc>
              <a:buNone/>
              <a:defRPr sz="10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543640"/>
            <a:ext cx="2532888" cy="1725397"/>
          </a:xfrm>
        </p:spPr>
        <p:txBody>
          <a:bodyPr>
            <a:normAutofit/>
          </a:bodyPr>
          <a:lstStyle>
            <a:lvl1pPr marL="0" indent="0" algn="ctr">
              <a:spcBef>
                <a:spcPts val="0"/>
              </a:spcBef>
              <a:buNone/>
              <a:defRPr sz="16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1815353"/>
            <a:ext cx="2532888" cy="2532888"/>
          </a:xfrm>
          <a:pattFill prst="wdUpDiag">
            <a:fgClr>
              <a:schemeClr val="accent1">
                <a:lumMod val="50000"/>
              </a:schemeClr>
            </a:fgClr>
            <a:bgClr>
              <a:schemeClr val="tx2">
                <a:lumMod val="50000"/>
              </a:schemeClr>
            </a:bgClr>
          </a:pattFill>
        </p:spPr>
        <p:txBody>
          <a:bodyPr lIns="0" tIns="360000" rIns="0" bIns="0" anchor="t" anchorCtr="0">
            <a:noAutofit/>
          </a:bodyPr>
          <a:lstStyle>
            <a:lvl1pPr marL="0" indent="0" algn="ctr">
              <a:lnSpc>
                <a:spcPct val="100000"/>
              </a:lnSpc>
              <a:buNone/>
              <a:defRPr sz="10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543640"/>
            <a:ext cx="2532888" cy="1725397"/>
          </a:xfrm>
        </p:spPr>
        <p:txBody>
          <a:bodyPr>
            <a:normAutofit/>
          </a:bodyPr>
          <a:lstStyle>
            <a:lvl1pPr marL="0" indent="0" algn="ctr">
              <a:spcBef>
                <a:spcPts val="0"/>
              </a:spcBef>
              <a:buNone/>
              <a:defRPr sz="16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1815353"/>
            <a:ext cx="2532888" cy="2532888"/>
          </a:xfrm>
          <a:pattFill prst="wdUpDiag">
            <a:fgClr>
              <a:schemeClr val="accent1">
                <a:lumMod val="50000"/>
              </a:schemeClr>
            </a:fgClr>
            <a:bgClr>
              <a:schemeClr val="tx2">
                <a:lumMod val="50000"/>
              </a:schemeClr>
            </a:bgClr>
          </a:pattFill>
        </p:spPr>
        <p:txBody>
          <a:bodyPr lIns="0" tIns="360000" rIns="0" bIns="0" anchor="t" anchorCtr="0">
            <a:noAutofit/>
          </a:bodyPr>
          <a:lstStyle>
            <a:lvl1pPr marL="0" indent="0" algn="ctr">
              <a:lnSpc>
                <a:spcPct val="100000"/>
              </a:lnSpc>
              <a:buNone/>
              <a:defRPr sz="10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D829770F-45CE-4505-A3E9-DB203881F25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23084"/>
      </p:ext>
    </p:extLst>
  </p:cSld>
  <p:clrMapOvr>
    <a:masterClrMapping/>
  </p:clrMapOvr>
  <p:transition>
    <p:fade/>
  </p:transition>
  <p:hf hdr="0" dt="0"/>
  <p:extLst>
    <p:ext uri="{DCECCB84-F9BA-43D5-87BE-67443E8EF086}">
      <p15:sldGuideLst xmlns:p15="http://schemas.microsoft.com/office/powerpoint/2012/main">
        <p15:guide id="3" orient="horz" pos="285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39">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corecar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A09B8F0-E785-4993-A9CA-BE8D371B2F1C}"/>
              </a:ext>
            </a:extLst>
          </p:cNvPr>
          <p:cNvSpPr/>
          <p:nvPr userDrawn="1"/>
        </p:nvSpPr>
        <p:spPr bwMode="auto">
          <a:xfrm>
            <a:off x="725755" y="1714500"/>
            <a:ext cx="3333483" cy="1981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AB6082FB-3119-4714-B0C0-D572EC975527}"/>
              </a:ext>
            </a:extLst>
          </p:cNvPr>
          <p:cNvSpPr/>
          <p:nvPr userDrawn="1"/>
        </p:nvSpPr>
        <p:spPr bwMode="auto">
          <a:xfrm>
            <a:off x="588263" y="1714500"/>
            <a:ext cx="137492" cy="1981200"/>
          </a:xfrm>
          <a:prstGeom prst="rect">
            <a:avLst/>
          </a:prstGeom>
          <a:pattFill prst="wdUpDiag">
            <a:fgClr>
              <a:schemeClr val="bg2">
                <a:lumMod val="50000"/>
              </a:schemeClr>
            </a:fgClr>
            <a:bgClr>
              <a:schemeClr val="bg2"/>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a:extLst>
              <a:ext uri="{FF2B5EF4-FFF2-40B4-BE49-F238E27FC236}">
                <a16:creationId xmlns:a16="http://schemas.microsoft.com/office/drawing/2014/main" id="{4E020223-B6E5-4A3F-B38B-BD07D5D6594D}"/>
              </a:ext>
            </a:extLst>
          </p:cNvPr>
          <p:cNvSpPr>
            <a:spLocks noGrp="1"/>
          </p:cNvSpPr>
          <p:nvPr>
            <p:ph type="body" sz="quarter" idx="10" hasCustomPrompt="1"/>
          </p:nvPr>
        </p:nvSpPr>
        <p:spPr>
          <a:xfrm>
            <a:off x="927657" y="1856689"/>
            <a:ext cx="425773" cy="677108"/>
          </a:xfrm>
        </p:spPr>
        <p:txBody>
          <a:bodyPr>
            <a:noAutofit/>
          </a:bodyPr>
          <a:lstStyle>
            <a:lvl1pPr marL="0" indent="0">
              <a:buNone/>
              <a:defRPr sz="4400" b="1">
                <a:solidFill>
                  <a:schemeClr val="bg2">
                    <a:lumMod val="40000"/>
                    <a:lumOff val="60000"/>
                  </a:schemeClr>
                </a:solidFill>
              </a:defRPr>
            </a:lvl1pPr>
            <a:lvl2pPr marL="0" indent="0">
              <a:buNone/>
              <a:defRPr sz="4400" b="1">
                <a:solidFill>
                  <a:schemeClr val="bg1">
                    <a:lumMod val="85000"/>
                  </a:schemeClr>
                </a:solidFill>
              </a:defRPr>
            </a:lvl2pPr>
            <a:lvl3pPr marL="0" indent="0">
              <a:buNone/>
              <a:defRPr sz="4400" b="1">
                <a:solidFill>
                  <a:schemeClr val="bg1">
                    <a:lumMod val="85000"/>
                  </a:schemeClr>
                </a:solidFill>
              </a:defRPr>
            </a:lvl3pPr>
            <a:lvl4pPr marL="0" indent="0">
              <a:buNone/>
              <a:defRPr sz="4400" b="1">
                <a:solidFill>
                  <a:schemeClr val="bg1">
                    <a:lumMod val="85000"/>
                  </a:schemeClr>
                </a:solidFill>
              </a:defRPr>
            </a:lvl4pPr>
            <a:lvl5pPr marL="0" indent="0">
              <a:buNone/>
              <a:defRPr sz="4400" b="1">
                <a:solidFill>
                  <a:schemeClr val="bg1">
                    <a:lumMod val="85000"/>
                  </a:schemeClr>
                </a:solidFill>
              </a:defRPr>
            </a:lvl5pPr>
          </a:lstStyle>
          <a:p>
            <a:pPr lvl="0"/>
            <a:r>
              <a:rPr lang="en-US"/>
              <a:t>#</a:t>
            </a:r>
            <a:endParaRPr lang="en-GB"/>
          </a:p>
        </p:txBody>
      </p:sp>
      <p:sp>
        <p:nvSpPr>
          <p:cNvPr id="7" name="Text Placeholder 6">
            <a:extLst>
              <a:ext uri="{FF2B5EF4-FFF2-40B4-BE49-F238E27FC236}">
                <a16:creationId xmlns:a16="http://schemas.microsoft.com/office/drawing/2014/main" id="{B52C7966-C4D7-49C0-B78C-2335EC912200}"/>
              </a:ext>
            </a:extLst>
          </p:cNvPr>
          <p:cNvSpPr>
            <a:spLocks noGrp="1"/>
          </p:cNvSpPr>
          <p:nvPr>
            <p:ph type="body" sz="quarter" idx="11" hasCustomPrompt="1"/>
          </p:nvPr>
        </p:nvSpPr>
        <p:spPr>
          <a:xfrm>
            <a:off x="1390443" y="1944971"/>
            <a:ext cx="2593370" cy="595027"/>
          </a:xfrm>
        </p:spPr>
        <p:txBody>
          <a:bodyPr/>
          <a:lstStyle>
            <a:lvl1pPr marL="0" indent="0">
              <a:buNone/>
              <a:defRPr lang="en-US" sz="1600" b="1" dirty="0" smtClean="0">
                <a:solidFill>
                  <a:schemeClr val="tx1"/>
                </a:solidFill>
              </a:defRPr>
            </a:lvl1pPr>
            <a:lvl2pPr marL="0" indent="0">
              <a:buNone/>
              <a:defRPr lang="en-GB" sz="1600" b="1" dirty="0"/>
            </a:lvl2pPr>
            <a:lvl3pPr marL="0" indent="0">
              <a:buNone/>
              <a:defRPr sz="1600" b="1"/>
            </a:lvl3pPr>
            <a:lvl4pPr marL="0" indent="0">
              <a:buNone/>
              <a:defRPr sz="1600" b="1"/>
            </a:lvl4pPr>
            <a:lvl5pPr marL="0" indent="0">
              <a:buNone/>
              <a:defRPr sz="1600" b="1"/>
            </a:lvl5pPr>
          </a:lstStyle>
          <a:p>
            <a:pPr lvl="0"/>
            <a:r>
              <a:rPr lang="en-US"/>
              <a:t>Click to add heading</a:t>
            </a:r>
            <a:endParaRPr lang="en-GB"/>
          </a:p>
        </p:txBody>
      </p:sp>
      <p:sp>
        <p:nvSpPr>
          <p:cNvPr id="19" name="Text Placeholder 18">
            <a:extLst>
              <a:ext uri="{FF2B5EF4-FFF2-40B4-BE49-F238E27FC236}">
                <a16:creationId xmlns:a16="http://schemas.microsoft.com/office/drawing/2014/main" id="{453DD438-6A23-4472-B641-263CA368D719}"/>
              </a:ext>
            </a:extLst>
          </p:cNvPr>
          <p:cNvSpPr>
            <a:spLocks noGrp="1"/>
          </p:cNvSpPr>
          <p:nvPr>
            <p:ph type="body" sz="quarter" idx="12"/>
          </p:nvPr>
        </p:nvSpPr>
        <p:spPr>
          <a:xfrm>
            <a:off x="1390444" y="2643619"/>
            <a:ext cx="2593370" cy="968261"/>
          </a:xfrm>
        </p:spPr>
        <p:txBody>
          <a:bodyPr>
            <a:noAutofit/>
          </a:bodyPr>
          <a:lstStyle>
            <a:lvl1pPr marL="0" indent="0">
              <a:lnSpc>
                <a:spcPct val="130000"/>
              </a:lnSpc>
              <a:buNone/>
              <a:defRPr sz="1000">
                <a:solidFill>
                  <a:schemeClr val="tx1"/>
                </a:solidFill>
              </a:defRPr>
            </a:lvl1pPr>
            <a:lvl2pPr marL="0" indent="0">
              <a:lnSpc>
                <a:spcPct val="130000"/>
              </a:lnSpc>
              <a:buNone/>
              <a:defRPr sz="1000">
                <a:solidFill>
                  <a:schemeClr val="tx1"/>
                </a:solidFill>
              </a:defRPr>
            </a:lvl2pPr>
            <a:lvl3pPr marL="0" indent="0">
              <a:lnSpc>
                <a:spcPct val="130000"/>
              </a:lnSpc>
              <a:buNone/>
              <a:defRPr sz="1000">
                <a:solidFill>
                  <a:schemeClr val="tx1"/>
                </a:solidFill>
              </a:defRPr>
            </a:lvl3pPr>
            <a:lvl4pPr marL="0" indent="0">
              <a:lnSpc>
                <a:spcPct val="130000"/>
              </a:lnSpc>
              <a:buNone/>
              <a:defRPr sz="1000">
                <a:solidFill>
                  <a:schemeClr val="tx1"/>
                </a:solidFill>
              </a:defRPr>
            </a:lvl4pPr>
            <a:lvl5pPr marL="0" indent="0">
              <a:lnSpc>
                <a:spcPct val="130000"/>
              </a:lnSpc>
              <a:buNone/>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Rectangle 19">
            <a:extLst>
              <a:ext uri="{FF2B5EF4-FFF2-40B4-BE49-F238E27FC236}">
                <a16:creationId xmlns:a16="http://schemas.microsoft.com/office/drawing/2014/main" id="{A1976077-CE80-43B8-9EE5-625D9EBF3AFE}"/>
              </a:ext>
            </a:extLst>
          </p:cNvPr>
          <p:cNvSpPr/>
          <p:nvPr userDrawn="1"/>
        </p:nvSpPr>
        <p:spPr bwMode="auto">
          <a:xfrm>
            <a:off x="588263" y="3898900"/>
            <a:ext cx="137492" cy="1981200"/>
          </a:xfrm>
          <a:prstGeom prst="rect">
            <a:avLst/>
          </a:prstGeom>
          <a:pattFill prst="wdUpDiag">
            <a:fgClr>
              <a:schemeClr val="bg2">
                <a:lumMod val="50000"/>
              </a:schemeClr>
            </a:fgClr>
            <a:bgClr>
              <a:schemeClr val="bg2"/>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A4A6B61-EF71-4B61-BCE3-366255FDF1EC}"/>
              </a:ext>
            </a:extLst>
          </p:cNvPr>
          <p:cNvSpPr/>
          <p:nvPr userDrawn="1"/>
        </p:nvSpPr>
        <p:spPr bwMode="auto">
          <a:xfrm>
            <a:off x="725755" y="3898900"/>
            <a:ext cx="3333483" cy="1981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 Placeholder 4">
            <a:extLst>
              <a:ext uri="{FF2B5EF4-FFF2-40B4-BE49-F238E27FC236}">
                <a16:creationId xmlns:a16="http://schemas.microsoft.com/office/drawing/2014/main" id="{40B7D3AE-CE8F-4AFB-89D1-7B9F5309DE17}"/>
              </a:ext>
            </a:extLst>
          </p:cNvPr>
          <p:cNvSpPr>
            <a:spLocks noGrp="1"/>
          </p:cNvSpPr>
          <p:nvPr>
            <p:ph type="body" sz="quarter" idx="13" hasCustomPrompt="1"/>
          </p:nvPr>
        </p:nvSpPr>
        <p:spPr>
          <a:xfrm>
            <a:off x="927657" y="4041089"/>
            <a:ext cx="425773" cy="677108"/>
          </a:xfrm>
        </p:spPr>
        <p:txBody>
          <a:bodyPr>
            <a:noAutofit/>
          </a:bodyPr>
          <a:lstStyle>
            <a:lvl1pPr marL="0" indent="0">
              <a:buNone/>
              <a:defRPr sz="4400" b="1">
                <a:solidFill>
                  <a:schemeClr val="bg2">
                    <a:lumMod val="40000"/>
                    <a:lumOff val="60000"/>
                  </a:schemeClr>
                </a:solidFill>
              </a:defRPr>
            </a:lvl1pPr>
            <a:lvl2pPr marL="0" indent="0">
              <a:buNone/>
              <a:defRPr sz="4400" b="1">
                <a:solidFill>
                  <a:schemeClr val="bg1">
                    <a:lumMod val="85000"/>
                  </a:schemeClr>
                </a:solidFill>
              </a:defRPr>
            </a:lvl2pPr>
            <a:lvl3pPr marL="0" indent="0">
              <a:buNone/>
              <a:defRPr sz="4400" b="1">
                <a:solidFill>
                  <a:schemeClr val="bg1">
                    <a:lumMod val="85000"/>
                  </a:schemeClr>
                </a:solidFill>
              </a:defRPr>
            </a:lvl3pPr>
            <a:lvl4pPr marL="0" indent="0">
              <a:buNone/>
              <a:defRPr sz="4400" b="1">
                <a:solidFill>
                  <a:schemeClr val="bg1">
                    <a:lumMod val="85000"/>
                  </a:schemeClr>
                </a:solidFill>
              </a:defRPr>
            </a:lvl4pPr>
            <a:lvl5pPr marL="0" indent="0">
              <a:buNone/>
              <a:defRPr sz="4400" b="1">
                <a:solidFill>
                  <a:schemeClr val="bg1">
                    <a:lumMod val="85000"/>
                  </a:schemeClr>
                </a:solidFill>
              </a:defRPr>
            </a:lvl5pPr>
          </a:lstStyle>
          <a:p>
            <a:pPr lvl="0"/>
            <a:r>
              <a:rPr lang="en-US"/>
              <a:t>#</a:t>
            </a:r>
            <a:endParaRPr lang="en-GB"/>
          </a:p>
        </p:txBody>
      </p:sp>
      <p:sp>
        <p:nvSpPr>
          <p:cNvPr id="23" name="Text Placeholder 6">
            <a:extLst>
              <a:ext uri="{FF2B5EF4-FFF2-40B4-BE49-F238E27FC236}">
                <a16:creationId xmlns:a16="http://schemas.microsoft.com/office/drawing/2014/main" id="{6CF9214B-A0AA-4B6C-B28E-D4EBC5ADE430}"/>
              </a:ext>
            </a:extLst>
          </p:cNvPr>
          <p:cNvSpPr>
            <a:spLocks noGrp="1"/>
          </p:cNvSpPr>
          <p:nvPr>
            <p:ph type="body" sz="quarter" idx="14" hasCustomPrompt="1"/>
          </p:nvPr>
        </p:nvSpPr>
        <p:spPr>
          <a:xfrm>
            <a:off x="1390443" y="4129371"/>
            <a:ext cx="2593370" cy="595027"/>
          </a:xfrm>
        </p:spPr>
        <p:txBody>
          <a:bodyPr/>
          <a:lstStyle>
            <a:lvl1pPr marL="0" indent="0">
              <a:buNone/>
              <a:defRPr lang="en-US" sz="1600" b="1" dirty="0" smtClean="0">
                <a:solidFill>
                  <a:schemeClr val="tx1"/>
                </a:solidFill>
              </a:defRPr>
            </a:lvl1pPr>
            <a:lvl2pPr marL="0" indent="0">
              <a:buNone/>
              <a:defRPr lang="en-GB" sz="1600" b="1" dirty="0"/>
            </a:lvl2pPr>
            <a:lvl3pPr marL="0" indent="0">
              <a:buNone/>
              <a:defRPr sz="1600" b="1"/>
            </a:lvl3pPr>
            <a:lvl4pPr marL="0" indent="0">
              <a:buNone/>
              <a:defRPr sz="1600" b="1"/>
            </a:lvl4pPr>
            <a:lvl5pPr marL="0" indent="0">
              <a:buNone/>
              <a:defRPr sz="1600" b="1"/>
            </a:lvl5pPr>
          </a:lstStyle>
          <a:p>
            <a:pPr lvl="0"/>
            <a:r>
              <a:rPr lang="en-US"/>
              <a:t>Click to add heading</a:t>
            </a:r>
            <a:endParaRPr lang="en-GB"/>
          </a:p>
        </p:txBody>
      </p:sp>
      <p:sp>
        <p:nvSpPr>
          <p:cNvPr id="24" name="Text Placeholder 18">
            <a:extLst>
              <a:ext uri="{FF2B5EF4-FFF2-40B4-BE49-F238E27FC236}">
                <a16:creationId xmlns:a16="http://schemas.microsoft.com/office/drawing/2014/main" id="{C4CC4422-DCB4-43AA-AAD9-BCD5D2AA4B9C}"/>
              </a:ext>
            </a:extLst>
          </p:cNvPr>
          <p:cNvSpPr>
            <a:spLocks noGrp="1"/>
          </p:cNvSpPr>
          <p:nvPr>
            <p:ph type="body" sz="quarter" idx="15"/>
          </p:nvPr>
        </p:nvSpPr>
        <p:spPr>
          <a:xfrm>
            <a:off x="1390444" y="4828019"/>
            <a:ext cx="2593370" cy="968261"/>
          </a:xfrm>
        </p:spPr>
        <p:txBody>
          <a:bodyPr>
            <a:noAutofit/>
          </a:bodyPr>
          <a:lstStyle>
            <a:lvl1pPr marL="0" indent="0">
              <a:lnSpc>
                <a:spcPct val="130000"/>
              </a:lnSpc>
              <a:buNone/>
              <a:defRPr sz="1000">
                <a:solidFill>
                  <a:schemeClr val="tx1"/>
                </a:solidFill>
              </a:defRPr>
            </a:lvl1pPr>
            <a:lvl2pPr marL="0" indent="0">
              <a:lnSpc>
                <a:spcPct val="130000"/>
              </a:lnSpc>
              <a:buNone/>
              <a:defRPr sz="1000">
                <a:solidFill>
                  <a:schemeClr val="tx1"/>
                </a:solidFill>
              </a:defRPr>
            </a:lvl2pPr>
            <a:lvl3pPr marL="0" indent="0">
              <a:lnSpc>
                <a:spcPct val="130000"/>
              </a:lnSpc>
              <a:buNone/>
              <a:defRPr sz="1000">
                <a:solidFill>
                  <a:schemeClr val="tx1"/>
                </a:solidFill>
              </a:defRPr>
            </a:lvl3pPr>
            <a:lvl4pPr marL="0" indent="0">
              <a:lnSpc>
                <a:spcPct val="130000"/>
              </a:lnSpc>
              <a:buNone/>
              <a:defRPr sz="1000">
                <a:solidFill>
                  <a:schemeClr val="tx1"/>
                </a:solidFill>
              </a:defRPr>
            </a:lvl4pPr>
            <a:lvl5pPr marL="0" indent="0">
              <a:lnSpc>
                <a:spcPct val="130000"/>
              </a:lnSpc>
              <a:buNone/>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Rectangle 24">
            <a:extLst>
              <a:ext uri="{FF2B5EF4-FFF2-40B4-BE49-F238E27FC236}">
                <a16:creationId xmlns:a16="http://schemas.microsoft.com/office/drawing/2014/main" id="{A4805574-3B72-481E-A744-EA088066496F}"/>
              </a:ext>
            </a:extLst>
          </p:cNvPr>
          <p:cNvSpPr/>
          <p:nvPr userDrawn="1"/>
        </p:nvSpPr>
        <p:spPr bwMode="auto">
          <a:xfrm>
            <a:off x="4493592" y="1714500"/>
            <a:ext cx="3333483" cy="1981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8BB8D822-4AF5-4132-A5BC-447AFB46D9A1}"/>
              </a:ext>
            </a:extLst>
          </p:cNvPr>
          <p:cNvSpPr/>
          <p:nvPr userDrawn="1"/>
        </p:nvSpPr>
        <p:spPr bwMode="auto">
          <a:xfrm>
            <a:off x="4356100" y="1714500"/>
            <a:ext cx="137492" cy="1981200"/>
          </a:xfrm>
          <a:prstGeom prst="rect">
            <a:avLst/>
          </a:prstGeom>
          <a:pattFill prst="wdUpDiag">
            <a:fgClr>
              <a:schemeClr val="bg2">
                <a:lumMod val="50000"/>
              </a:schemeClr>
            </a:fgClr>
            <a:bgClr>
              <a:schemeClr val="bg2"/>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7" name="Text Placeholder 4">
            <a:extLst>
              <a:ext uri="{FF2B5EF4-FFF2-40B4-BE49-F238E27FC236}">
                <a16:creationId xmlns:a16="http://schemas.microsoft.com/office/drawing/2014/main" id="{885CB766-3BA7-4C6E-981C-12B89BBC0EB7}"/>
              </a:ext>
            </a:extLst>
          </p:cNvPr>
          <p:cNvSpPr>
            <a:spLocks noGrp="1"/>
          </p:cNvSpPr>
          <p:nvPr>
            <p:ph type="body" sz="quarter" idx="16" hasCustomPrompt="1"/>
          </p:nvPr>
        </p:nvSpPr>
        <p:spPr>
          <a:xfrm>
            <a:off x="4695494" y="1856689"/>
            <a:ext cx="425773" cy="677108"/>
          </a:xfrm>
        </p:spPr>
        <p:txBody>
          <a:bodyPr>
            <a:noAutofit/>
          </a:bodyPr>
          <a:lstStyle>
            <a:lvl1pPr marL="0" indent="0">
              <a:buNone/>
              <a:defRPr sz="4400" b="1">
                <a:solidFill>
                  <a:schemeClr val="bg2">
                    <a:lumMod val="40000"/>
                    <a:lumOff val="60000"/>
                  </a:schemeClr>
                </a:solidFill>
              </a:defRPr>
            </a:lvl1pPr>
            <a:lvl2pPr marL="0" indent="0">
              <a:buNone/>
              <a:defRPr sz="4400" b="1">
                <a:solidFill>
                  <a:schemeClr val="bg1">
                    <a:lumMod val="85000"/>
                  </a:schemeClr>
                </a:solidFill>
              </a:defRPr>
            </a:lvl2pPr>
            <a:lvl3pPr marL="0" indent="0">
              <a:buNone/>
              <a:defRPr sz="4400" b="1">
                <a:solidFill>
                  <a:schemeClr val="bg1">
                    <a:lumMod val="85000"/>
                  </a:schemeClr>
                </a:solidFill>
              </a:defRPr>
            </a:lvl3pPr>
            <a:lvl4pPr marL="0" indent="0">
              <a:buNone/>
              <a:defRPr sz="4400" b="1">
                <a:solidFill>
                  <a:schemeClr val="bg1">
                    <a:lumMod val="85000"/>
                  </a:schemeClr>
                </a:solidFill>
              </a:defRPr>
            </a:lvl4pPr>
            <a:lvl5pPr marL="0" indent="0">
              <a:buNone/>
              <a:defRPr sz="4400" b="1">
                <a:solidFill>
                  <a:schemeClr val="bg1">
                    <a:lumMod val="85000"/>
                  </a:schemeClr>
                </a:solidFill>
              </a:defRPr>
            </a:lvl5pPr>
          </a:lstStyle>
          <a:p>
            <a:pPr lvl="0"/>
            <a:r>
              <a:rPr lang="en-US"/>
              <a:t>#</a:t>
            </a:r>
            <a:endParaRPr lang="en-GB"/>
          </a:p>
        </p:txBody>
      </p:sp>
      <p:sp>
        <p:nvSpPr>
          <p:cNvPr id="28" name="Text Placeholder 6">
            <a:extLst>
              <a:ext uri="{FF2B5EF4-FFF2-40B4-BE49-F238E27FC236}">
                <a16:creationId xmlns:a16="http://schemas.microsoft.com/office/drawing/2014/main" id="{8844DE8E-38F4-4A62-9864-CF5DC11D85AD}"/>
              </a:ext>
            </a:extLst>
          </p:cNvPr>
          <p:cNvSpPr>
            <a:spLocks noGrp="1"/>
          </p:cNvSpPr>
          <p:nvPr>
            <p:ph type="body" sz="quarter" idx="17" hasCustomPrompt="1"/>
          </p:nvPr>
        </p:nvSpPr>
        <p:spPr>
          <a:xfrm>
            <a:off x="5158280" y="1944971"/>
            <a:ext cx="2593370" cy="595027"/>
          </a:xfrm>
        </p:spPr>
        <p:txBody>
          <a:bodyPr/>
          <a:lstStyle>
            <a:lvl1pPr marL="0" indent="0">
              <a:buNone/>
              <a:defRPr lang="en-US" sz="1600" b="1" dirty="0" smtClean="0">
                <a:solidFill>
                  <a:schemeClr val="tx1"/>
                </a:solidFill>
              </a:defRPr>
            </a:lvl1pPr>
            <a:lvl2pPr marL="0" indent="0">
              <a:buNone/>
              <a:defRPr lang="en-GB" sz="1600" b="1" dirty="0"/>
            </a:lvl2pPr>
            <a:lvl3pPr marL="0" indent="0">
              <a:buNone/>
              <a:defRPr sz="1600" b="1"/>
            </a:lvl3pPr>
            <a:lvl4pPr marL="0" indent="0">
              <a:buNone/>
              <a:defRPr sz="1600" b="1"/>
            </a:lvl4pPr>
            <a:lvl5pPr marL="0" indent="0">
              <a:buNone/>
              <a:defRPr sz="1600" b="1"/>
            </a:lvl5pPr>
          </a:lstStyle>
          <a:p>
            <a:pPr lvl="0"/>
            <a:r>
              <a:rPr lang="en-US"/>
              <a:t>Click to add heading</a:t>
            </a:r>
            <a:endParaRPr lang="en-GB"/>
          </a:p>
        </p:txBody>
      </p:sp>
      <p:sp>
        <p:nvSpPr>
          <p:cNvPr id="29" name="Text Placeholder 18">
            <a:extLst>
              <a:ext uri="{FF2B5EF4-FFF2-40B4-BE49-F238E27FC236}">
                <a16:creationId xmlns:a16="http://schemas.microsoft.com/office/drawing/2014/main" id="{D1DCB16E-3178-4977-908B-DCB9D5BE6598}"/>
              </a:ext>
            </a:extLst>
          </p:cNvPr>
          <p:cNvSpPr>
            <a:spLocks noGrp="1"/>
          </p:cNvSpPr>
          <p:nvPr>
            <p:ph type="body" sz="quarter" idx="18"/>
          </p:nvPr>
        </p:nvSpPr>
        <p:spPr>
          <a:xfrm>
            <a:off x="5158281" y="2643619"/>
            <a:ext cx="2593370" cy="968261"/>
          </a:xfrm>
        </p:spPr>
        <p:txBody>
          <a:bodyPr>
            <a:noAutofit/>
          </a:bodyPr>
          <a:lstStyle>
            <a:lvl1pPr marL="0" indent="0">
              <a:lnSpc>
                <a:spcPct val="130000"/>
              </a:lnSpc>
              <a:buNone/>
              <a:defRPr sz="1000">
                <a:solidFill>
                  <a:schemeClr val="tx1"/>
                </a:solidFill>
              </a:defRPr>
            </a:lvl1pPr>
            <a:lvl2pPr marL="0" indent="0">
              <a:lnSpc>
                <a:spcPct val="130000"/>
              </a:lnSpc>
              <a:buNone/>
              <a:defRPr sz="1000">
                <a:solidFill>
                  <a:schemeClr val="tx1"/>
                </a:solidFill>
              </a:defRPr>
            </a:lvl2pPr>
            <a:lvl3pPr marL="0" indent="0">
              <a:lnSpc>
                <a:spcPct val="130000"/>
              </a:lnSpc>
              <a:buNone/>
              <a:defRPr sz="1000">
                <a:solidFill>
                  <a:schemeClr val="tx1"/>
                </a:solidFill>
              </a:defRPr>
            </a:lvl3pPr>
            <a:lvl4pPr marL="0" indent="0">
              <a:lnSpc>
                <a:spcPct val="130000"/>
              </a:lnSpc>
              <a:buNone/>
              <a:defRPr sz="1000">
                <a:solidFill>
                  <a:schemeClr val="tx1"/>
                </a:solidFill>
              </a:defRPr>
            </a:lvl4pPr>
            <a:lvl5pPr marL="0" indent="0">
              <a:lnSpc>
                <a:spcPct val="130000"/>
              </a:lnSpc>
              <a:buNone/>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Rectangle 29">
            <a:extLst>
              <a:ext uri="{FF2B5EF4-FFF2-40B4-BE49-F238E27FC236}">
                <a16:creationId xmlns:a16="http://schemas.microsoft.com/office/drawing/2014/main" id="{C3833F72-DCBA-4AB2-B21A-B550376D8C87}"/>
              </a:ext>
            </a:extLst>
          </p:cNvPr>
          <p:cNvSpPr/>
          <p:nvPr userDrawn="1"/>
        </p:nvSpPr>
        <p:spPr bwMode="auto">
          <a:xfrm>
            <a:off x="4502417" y="3898900"/>
            <a:ext cx="3333483" cy="1981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14259E61-6078-44AA-A8F7-193579B7AE28}"/>
              </a:ext>
            </a:extLst>
          </p:cNvPr>
          <p:cNvSpPr/>
          <p:nvPr userDrawn="1"/>
        </p:nvSpPr>
        <p:spPr bwMode="auto">
          <a:xfrm>
            <a:off x="4364925" y="3898900"/>
            <a:ext cx="137492" cy="1981200"/>
          </a:xfrm>
          <a:prstGeom prst="rect">
            <a:avLst/>
          </a:prstGeom>
          <a:pattFill prst="wdUpDiag">
            <a:fgClr>
              <a:schemeClr val="bg2">
                <a:lumMod val="50000"/>
              </a:schemeClr>
            </a:fgClr>
            <a:bgClr>
              <a:schemeClr val="bg2"/>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 Placeholder 4">
            <a:extLst>
              <a:ext uri="{FF2B5EF4-FFF2-40B4-BE49-F238E27FC236}">
                <a16:creationId xmlns:a16="http://schemas.microsoft.com/office/drawing/2014/main" id="{E4A82533-F2BF-4E0A-BA3B-0430252D7581}"/>
              </a:ext>
            </a:extLst>
          </p:cNvPr>
          <p:cNvSpPr>
            <a:spLocks noGrp="1"/>
          </p:cNvSpPr>
          <p:nvPr>
            <p:ph type="body" sz="quarter" idx="19" hasCustomPrompt="1"/>
          </p:nvPr>
        </p:nvSpPr>
        <p:spPr>
          <a:xfrm>
            <a:off x="4704319" y="4041089"/>
            <a:ext cx="425773" cy="677108"/>
          </a:xfrm>
        </p:spPr>
        <p:txBody>
          <a:bodyPr>
            <a:noAutofit/>
          </a:bodyPr>
          <a:lstStyle>
            <a:lvl1pPr marL="0" indent="0">
              <a:buNone/>
              <a:defRPr sz="4400" b="1">
                <a:solidFill>
                  <a:schemeClr val="bg2">
                    <a:lumMod val="40000"/>
                    <a:lumOff val="60000"/>
                  </a:schemeClr>
                </a:solidFill>
              </a:defRPr>
            </a:lvl1pPr>
            <a:lvl2pPr marL="0" indent="0">
              <a:buNone/>
              <a:defRPr sz="4400" b="1">
                <a:solidFill>
                  <a:schemeClr val="bg1">
                    <a:lumMod val="85000"/>
                  </a:schemeClr>
                </a:solidFill>
              </a:defRPr>
            </a:lvl2pPr>
            <a:lvl3pPr marL="0" indent="0">
              <a:buNone/>
              <a:defRPr sz="4400" b="1">
                <a:solidFill>
                  <a:schemeClr val="bg1">
                    <a:lumMod val="85000"/>
                  </a:schemeClr>
                </a:solidFill>
              </a:defRPr>
            </a:lvl3pPr>
            <a:lvl4pPr marL="0" indent="0">
              <a:buNone/>
              <a:defRPr sz="4400" b="1">
                <a:solidFill>
                  <a:schemeClr val="bg1">
                    <a:lumMod val="85000"/>
                  </a:schemeClr>
                </a:solidFill>
              </a:defRPr>
            </a:lvl4pPr>
            <a:lvl5pPr marL="0" indent="0">
              <a:buNone/>
              <a:defRPr sz="4400" b="1">
                <a:solidFill>
                  <a:schemeClr val="bg1">
                    <a:lumMod val="85000"/>
                  </a:schemeClr>
                </a:solidFill>
              </a:defRPr>
            </a:lvl5pPr>
          </a:lstStyle>
          <a:p>
            <a:pPr lvl="0"/>
            <a:r>
              <a:rPr lang="en-US"/>
              <a:t>#</a:t>
            </a:r>
            <a:endParaRPr lang="en-GB"/>
          </a:p>
        </p:txBody>
      </p:sp>
      <p:sp>
        <p:nvSpPr>
          <p:cNvPr id="33" name="Text Placeholder 6">
            <a:extLst>
              <a:ext uri="{FF2B5EF4-FFF2-40B4-BE49-F238E27FC236}">
                <a16:creationId xmlns:a16="http://schemas.microsoft.com/office/drawing/2014/main" id="{B3A0E84D-D831-421C-9A30-9491AAAF8088}"/>
              </a:ext>
            </a:extLst>
          </p:cNvPr>
          <p:cNvSpPr>
            <a:spLocks noGrp="1"/>
          </p:cNvSpPr>
          <p:nvPr>
            <p:ph type="body" sz="quarter" idx="20" hasCustomPrompt="1"/>
          </p:nvPr>
        </p:nvSpPr>
        <p:spPr>
          <a:xfrm>
            <a:off x="5167105" y="4129371"/>
            <a:ext cx="2593370" cy="595027"/>
          </a:xfrm>
        </p:spPr>
        <p:txBody>
          <a:bodyPr/>
          <a:lstStyle>
            <a:lvl1pPr marL="0" indent="0">
              <a:buNone/>
              <a:defRPr lang="en-US" sz="1600" b="1" dirty="0" smtClean="0">
                <a:solidFill>
                  <a:schemeClr val="tx1"/>
                </a:solidFill>
              </a:defRPr>
            </a:lvl1pPr>
            <a:lvl2pPr marL="0" indent="0">
              <a:buNone/>
              <a:defRPr lang="en-GB" sz="1600" b="1" dirty="0"/>
            </a:lvl2pPr>
            <a:lvl3pPr marL="0" indent="0">
              <a:buNone/>
              <a:defRPr sz="1600" b="1"/>
            </a:lvl3pPr>
            <a:lvl4pPr marL="0" indent="0">
              <a:buNone/>
              <a:defRPr sz="1600" b="1"/>
            </a:lvl4pPr>
            <a:lvl5pPr marL="0" indent="0">
              <a:buNone/>
              <a:defRPr sz="1600" b="1"/>
            </a:lvl5pPr>
          </a:lstStyle>
          <a:p>
            <a:pPr lvl="0"/>
            <a:r>
              <a:rPr lang="en-US"/>
              <a:t>Click to add heading</a:t>
            </a:r>
            <a:endParaRPr lang="en-GB"/>
          </a:p>
        </p:txBody>
      </p:sp>
      <p:sp>
        <p:nvSpPr>
          <p:cNvPr id="34" name="Text Placeholder 18">
            <a:extLst>
              <a:ext uri="{FF2B5EF4-FFF2-40B4-BE49-F238E27FC236}">
                <a16:creationId xmlns:a16="http://schemas.microsoft.com/office/drawing/2014/main" id="{BCDABBF1-093E-49D4-A19B-3B845261213D}"/>
              </a:ext>
            </a:extLst>
          </p:cNvPr>
          <p:cNvSpPr>
            <a:spLocks noGrp="1"/>
          </p:cNvSpPr>
          <p:nvPr>
            <p:ph type="body" sz="quarter" idx="21"/>
          </p:nvPr>
        </p:nvSpPr>
        <p:spPr>
          <a:xfrm>
            <a:off x="5167106" y="4828019"/>
            <a:ext cx="2593370" cy="968261"/>
          </a:xfrm>
        </p:spPr>
        <p:txBody>
          <a:bodyPr>
            <a:noAutofit/>
          </a:bodyPr>
          <a:lstStyle>
            <a:lvl1pPr marL="0" indent="0">
              <a:lnSpc>
                <a:spcPct val="130000"/>
              </a:lnSpc>
              <a:buNone/>
              <a:defRPr sz="1000">
                <a:solidFill>
                  <a:schemeClr val="tx1"/>
                </a:solidFill>
              </a:defRPr>
            </a:lvl1pPr>
            <a:lvl2pPr marL="0" indent="0">
              <a:lnSpc>
                <a:spcPct val="130000"/>
              </a:lnSpc>
              <a:buNone/>
              <a:defRPr sz="1000">
                <a:solidFill>
                  <a:schemeClr val="tx1"/>
                </a:solidFill>
              </a:defRPr>
            </a:lvl2pPr>
            <a:lvl3pPr marL="0" indent="0">
              <a:lnSpc>
                <a:spcPct val="130000"/>
              </a:lnSpc>
              <a:buNone/>
              <a:defRPr sz="1000">
                <a:solidFill>
                  <a:schemeClr val="tx1"/>
                </a:solidFill>
              </a:defRPr>
            </a:lvl3pPr>
            <a:lvl4pPr marL="0" indent="0">
              <a:lnSpc>
                <a:spcPct val="130000"/>
              </a:lnSpc>
              <a:buNone/>
              <a:defRPr sz="1000">
                <a:solidFill>
                  <a:schemeClr val="tx1"/>
                </a:solidFill>
              </a:defRPr>
            </a:lvl4pPr>
            <a:lvl5pPr marL="0" indent="0">
              <a:lnSpc>
                <a:spcPct val="130000"/>
              </a:lnSpc>
              <a:buNone/>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Rectangle 34">
            <a:extLst>
              <a:ext uri="{FF2B5EF4-FFF2-40B4-BE49-F238E27FC236}">
                <a16:creationId xmlns:a16="http://schemas.microsoft.com/office/drawing/2014/main" id="{34FBA965-A892-4051-B1FD-FD4306CA19AF}"/>
              </a:ext>
            </a:extLst>
          </p:cNvPr>
          <p:cNvSpPr/>
          <p:nvPr userDrawn="1"/>
        </p:nvSpPr>
        <p:spPr bwMode="auto">
          <a:xfrm>
            <a:off x="8275905" y="1714500"/>
            <a:ext cx="3333483" cy="1981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35">
            <a:extLst>
              <a:ext uri="{FF2B5EF4-FFF2-40B4-BE49-F238E27FC236}">
                <a16:creationId xmlns:a16="http://schemas.microsoft.com/office/drawing/2014/main" id="{F6BE5E53-DE80-4281-9FEC-7ACDD1067819}"/>
              </a:ext>
            </a:extLst>
          </p:cNvPr>
          <p:cNvSpPr/>
          <p:nvPr userDrawn="1"/>
        </p:nvSpPr>
        <p:spPr bwMode="auto">
          <a:xfrm>
            <a:off x="8138413" y="1714500"/>
            <a:ext cx="137492" cy="1981200"/>
          </a:xfrm>
          <a:prstGeom prst="rect">
            <a:avLst/>
          </a:prstGeom>
          <a:pattFill prst="wdUpDiag">
            <a:fgClr>
              <a:schemeClr val="bg2">
                <a:lumMod val="50000"/>
              </a:schemeClr>
            </a:fgClr>
            <a:bgClr>
              <a:schemeClr val="bg2"/>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7" name="Text Placeholder 4">
            <a:extLst>
              <a:ext uri="{FF2B5EF4-FFF2-40B4-BE49-F238E27FC236}">
                <a16:creationId xmlns:a16="http://schemas.microsoft.com/office/drawing/2014/main" id="{4C1E6F08-6F2F-4B8B-9D87-C030E94DF10E}"/>
              </a:ext>
            </a:extLst>
          </p:cNvPr>
          <p:cNvSpPr>
            <a:spLocks noGrp="1"/>
          </p:cNvSpPr>
          <p:nvPr>
            <p:ph type="body" sz="quarter" idx="22" hasCustomPrompt="1"/>
          </p:nvPr>
        </p:nvSpPr>
        <p:spPr>
          <a:xfrm>
            <a:off x="8477807" y="1856689"/>
            <a:ext cx="425773" cy="677108"/>
          </a:xfrm>
        </p:spPr>
        <p:txBody>
          <a:bodyPr>
            <a:noAutofit/>
          </a:bodyPr>
          <a:lstStyle>
            <a:lvl1pPr marL="0" indent="0">
              <a:buNone/>
              <a:defRPr sz="4400" b="1">
                <a:solidFill>
                  <a:schemeClr val="bg2">
                    <a:lumMod val="40000"/>
                    <a:lumOff val="60000"/>
                  </a:schemeClr>
                </a:solidFill>
              </a:defRPr>
            </a:lvl1pPr>
            <a:lvl2pPr marL="0" indent="0">
              <a:buNone/>
              <a:defRPr sz="4400" b="1">
                <a:solidFill>
                  <a:schemeClr val="bg1">
                    <a:lumMod val="85000"/>
                  </a:schemeClr>
                </a:solidFill>
              </a:defRPr>
            </a:lvl2pPr>
            <a:lvl3pPr marL="0" indent="0">
              <a:buNone/>
              <a:defRPr sz="4400" b="1">
                <a:solidFill>
                  <a:schemeClr val="bg1">
                    <a:lumMod val="85000"/>
                  </a:schemeClr>
                </a:solidFill>
              </a:defRPr>
            </a:lvl3pPr>
            <a:lvl4pPr marL="0" indent="0">
              <a:buNone/>
              <a:defRPr sz="4400" b="1">
                <a:solidFill>
                  <a:schemeClr val="bg1">
                    <a:lumMod val="85000"/>
                  </a:schemeClr>
                </a:solidFill>
              </a:defRPr>
            </a:lvl4pPr>
            <a:lvl5pPr marL="0" indent="0">
              <a:buNone/>
              <a:defRPr sz="4400" b="1">
                <a:solidFill>
                  <a:schemeClr val="bg1">
                    <a:lumMod val="85000"/>
                  </a:schemeClr>
                </a:solidFill>
              </a:defRPr>
            </a:lvl5pPr>
          </a:lstStyle>
          <a:p>
            <a:pPr lvl="0"/>
            <a:r>
              <a:rPr lang="en-US"/>
              <a:t>#</a:t>
            </a:r>
            <a:endParaRPr lang="en-GB"/>
          </a:p>
        </p:txBody>
      </p:sp>
      <p:sp>
        <p:nvSpPr>
          <p:cNvPr id="38" name="Text Placeholder 6">
            <a:extLst>
              <a:ext uri="{FF2B5EF4-FFF2-40B4-BE49-F238E27FC236}">
                <a16:creationId xmlns:a16="http://schemas.microsoft.com/office/drawing/2014/main" id="{2D06001F-6138-4D6F-A243-7FFE1D81CCE8}"/>
              </a:ext>
            </a:extLst>
          </p:cNvPr>
          <p:cNvSpPr>
            <a:spLocks noGrp="1"/>
          </p:cNvSpPr>
          <p:nvPr>
            <p:ph type="body" sz="quarter" idx="23" hasCustomPrompt="1"/>
          </p:nvPr>
        </p:nvSpPr>
        <p:spPr>
          <a:xfrm>
            <a:off x="8940593" y="1944971"/>
            <a:ext cx="2593370" cy="595027"/>
          </a:xfrm>
        </p:spPr>
        <p:txBody>
          <a:bodyPr/>
          <a:lstStyle>
            <a:lvl1pPr marL="0" indent="0">
              <a:buNone/>
              <a:defRPr lang="en-US" sz="1600" b="1" dirty="0" smtClean="0">
                <a:solidFill>
                  <a:schemeClr val="tx1"/>
                </a:solidFill>
              </a:defRPr>
            </a:lvl1pPr>
            <a:lvl2pPr marL="0" indent="0">
              <a:buNone/>
              <a:defRPr lang="en-GB" sz="1600" b="1" dirty="0"/>
            </a:lvl2pPr>
            <a:lvl3pPr marL="0" indent="0">
              <a:buNone/>
              <a:defRPr sz="1600" b="1"/>
            </a:lvl3pPr>
            <a:lvl4pPr marL="0" indent="0">
              <a:buNone/>
              <a:defRPr sz="1600" b="1"/>
            </a:lvl4pPr>
            <a:lvl5pPr marL="0" indent="0">
              <a:buNone/>
              <a:defRPr sz="1600" b="1"/>
            </a:lvl5pPr>
          </a:lstStyle>
          <a:p>
            <a:pPr lvl="0"/>
            <a:r>
              <a:rPr lang="en-US"/>
              <a:t>Click to add heading</a:t>
            </a:r>
            <a:endParaRPr lang="en-GB"/>
          </a:p>
        </p:txBody>
      </p:sp>
      <p:sp>
        <p:nvSpPr>
          <p:cNvPr id="39" name="Text Placeholder 18">
            <a:extLst>
              <a:ext uri="{FF2B5EF4-FFF2-40B4-BE49-F238E27FC236}">
                <a16:creationId xmlns:a16="http://schemas.microsoft.com/office/drawing/2014/main" id="{7841B3D9-6CC3-427F-B428-8C3FDE4BE069}"/>
              </a:ext>
            </a:extLst>
          </p:cNvPr>
          <p:cNvSpPr>
            <a:spLocks noGrp="1"/>
          </p:cNvSpPr>
          <p:nvPr>
            <p:ph type="body" sz="quarter" idx="24"/>
          </p:nvPr>
        </p:nvSpPr>
        <p:spPr>
          <a:xfrm>
            <a:off x="8940594" y="2643619"/>
            <a:ext cx="2593370" cy="968261"/>
          </a:xfrm>
        </p:spPr>
        <p:txBody>
          <a:bodyPr>
            <a:noAutofit/>
          </a:bodyPr>
          <a:lstStyle>
            <a:lvl1pPr marL="0" indent="0">
              <a:lnSpc>
                <a:spcPct val="130000"/>
              </a:lnSpc>
              <a:buNone/>
              <a:defRPr sz="1000">
                <a:solidFill>
                  <a:schemeClr val="tx1"/>
                </a:solidFill>
              </a:defRPr>
            </a:lvl1pPr>
            <a:lvl2pPr marL="0" indent="0">
              <a:lnSpc>
                <a:spcPct val="130000"/>
              </a:lnSpc>
              <a:buNone/>
              <a:defRPr sz="1000">
                <a:solidFill>
                  <a:schemeClr val="tx1"/>
                </a:solidFill>
              </a:defRPr>
            </a:lvl2pPr>
            <a:lvl3pPr marL="0" indent="0">
              <a:lnSpc>
                <a:spcPct val="130000"/>
              </a:lnSpc>
              <a:buNone/>
              <a:defRPr sz="1000">
                <a:solidFill>
                  <a:schemeClr val="tx1"/>
                </a:solidFill>
              </a:defRPr>
            </a:lvl3pPr>
            <a:lvl4pPr marL="0" indent="0">
              <a:lnSpc>
                <a:spcPct val="130000"/>
              </a:lnSpc>
              <a:buNone/>
              <a:defRPr sz="1000">
                <a:solidFill>
                  <a:schemeClr val="tx1"/>
                </a:solidFill>
              </a:defRPr>
            </a:lvl4pPr>
            <a:lvl5pPr marL="0" indent="0">
              <a:lnSpc>
                <a:spcPct val="130000"/>
              </a:lnSpc>
              <a:buNone/>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0" name="Rectangle 39">
            <a:extLst>
              <a:ext uri="{FF2B5EF4-FFF2-40B4-BE49-F238E27FC236}">
                <a16:creationId xmlns:a16="http://schemas.microsoft.com/office/drawing/2014/main" id="{441224F9-6A4C-4C65-8E42-6E3D85470B57}"/>
              </a:ext>
            </a:extLst>
          </p:cNvPr>
          <p:cNvSpPr/>
          <p:nvPr userDrawn="1"/>
        </p:nvSpPr>
        <p:spPr bwMode="auto">
          <a:xfrm>
            <a:off x="8270254" y="3895725"/>
            <a:ext cx="3333483" cy="19812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a:extLst>
              <a:ext uri="{FF2B5EF4-FFF2-40B4-BE49-F238E27FC236}">
                <a16:creationId xmlns:a16="http://schemas.microsoft.com/office/drawing/2014/main" id="{A2903A56-607B-4490-BE1F-86412530286F}"/>
              </a:ext>
            </a:extLst>
          </p:cNvPr>
          <p:cNvSpPr/>
          <p:nvPr userDrawn="1"/>
        </p:nvSpPr>
        <p:spPr bwMode="auto">
          <a:xfrm>
            <a:off x="8132762" y="3895725"/>
            <a:ext cx="137492" cy="1981200"/>
          </a:xfrm>
          <a:prstGeom prst="rect">
            <a:avLst/>
          </a:prstGeom>
          <a:pattFill prst="wdUpDiag">
            <a:fgClr>
              <a:schemeClr val="bg2">
                <a:lumMod val="50000"/>
              </a:schemeClr>
            </a:fgClr>
            <a:bgClr>
              <a:schemeClr val="bg2"/>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2" name="Text Placeholder 4">
            <a:extLst>
              <a:ext uri="{FF2B5EF4-FFF2-40B4-BE49-F238E27FC236}">
                <a16:creationId xmlns:a16="http://schemas.microsoft.com/office/drawing/2014/main" id="{DE7C2246-8982-4ECB-88AC-EB1C473C2B55}"/>
              </a:ext>
            </a:extLst>
          </p:cNvPr>
          <p:cNvSpPr>
            <a:spLocks noGrp="1"/>
          </p:cNvSpPr>
          <p:nvPr>
            <p:ph type="body" sz="quarter" idx="25" hasCustomPrompt="1"/>
          </p:nvPr>
        </p:nvSpPr>
        <p:spPr>
          <a:xfrm>
            <a:off x="8472156" y="4037914"/>
            <a:ext cx="425773" cy="677108"/>
          </a:xfrm>
        </p:spPr>
        <p:txBody>
          <a:bodyPr>
            <a:noAutofit/>
          </a:bodyPr>
          <a:lstStyle>
            <a:lvl1pPr marL="0" indent="0">
              <a:buNone/>
              <a:defRPr sz="4400" b="1">
                <a:solidFill>
                  <a:schemeClr val="bg2">
                    <a:lumMod val="40000"/>
                    <a:lumOff val="60000"/>
                  </a:schemeClr>
                </a:solidFill>
              </a:defRPr>
            </a:lvl1pPr>
            <a:lvl2pPr marL="0" indent="0">
              <a:buNone/>
              <a:defRPr sz="4400" b="1">
                <a:solidFill>
                  <a:schemeClr val="bg1">
                    <a:lumMod val="85000"/>
                  </a:schemeClr>
                </a:solidFill>
              </a:defRPr>
            </a:lvl2pPr>
            <a:lvl3pPr marL="0" indent="0">
              <a:buNone/>
              <a:defRPr sz="4400" b="1">
                <a:solidFill>
                  <a:schemeClr val="bg1">
                    <a:lumMod val="85000"/>
                  </a:schemeClr>
                </a:solidFill>
              </a:defRPr>
            </a:lvl3pPr>
            <a:lvl4pPr marL="0" indent="0">
              <a:buNone/>
              <a:defRPr sz="4400" b="1">
                <a:solidFill>
                  <a:schemeClr val="bg1">
                    <a:lumMod val="85000"/>
                  </a:schemeClr>
                </a:solidFill>
              </a:defRPr>
            </a:lvl4pPr>
            <a:lvl5pPr marL="0" indent="0">
              <a:buNone/>
              <a:defRPr sz="4400" b="1">
                <a:solidFill>
                  <a:schemeClr val="bg1">
                    <a:lumMod val="85000"/>
                  </a:schemeClr>
                </a:solidFill>
              </a:defRPr>
            </a:lvl5pPr>
          </a:lstStyle>
          <a:p>
            <a:pPr lvl="0"/>
            <a:r>
              <a:rPr lang="en-US"/>
              <a:t>#</a:t>
            </a:r>
            <a:endParaRPr lang="en-GB"/>
          </a:p>
        </p:txBody>
      </p:sp>
      <p:sp>
        <p:nvSpPr>
          <p:cNvPr id="43" name="Text Placeholder 6">
            <a:extLst>
              <a:ext uri="{FF2B5EF4-FFF2-40B4-BE49-F238E27FC236}">
                <a16:creationId xmlns:a16="http://schemas.microsoft.com/office/drawing/2014/main" id="{709DFA2F-B194-435C-9191-8090148D15FA}"/>
              </a:ext>
            </a:extLst>
          </p:cNvPr>
          <p:cNvSpPr>
            <a:spLocks noGrp="1"/>
          </p:cNvSpPr>
          <p:nvPr>
            <p:ph type="body" sz="quarter" idx="26" hasCustomPrompt="1"/>
          </p:nvPr>
        </p:nvSpPr>
        <p:spPr>
          <a:xfrm>
            <a:off x="8934942" y="4126196"/>
            <a:ext cx="2593370" cy="595027"/>
          </a:xfrm>
        </p:spPr>
        <p:txBody>
          <a:bodyPr/>
          <a:lstStyle>
            <a:lvl1pPr marL="0" indent="0">
              <a:buNone/>
              <a:defRPr lang="en-US" sz="1600" b="1" dirty="0" smtClean="0">
                <a:solidFill>
                  <a:schemeClr val="tx1"/>
                </a:solidFill>
              </a:defRPr>
            </a:lvl1pPr>
            <a:lvl2pPr marL="0" indent="0">
              <a:buNone/>
              <a:defRPr lang="en-GB" sz="1600" b="1" dirty="0"/>
            </a:lvl2pPr>
            <a:lvl3pPr marL="0" indent="0">
              <a:buNone/>
              <a:defRPr sz="1600" b="1"/>
            </a:lvl3pPr>
            <a:lvl4pPr marL="0" indent="0">
              <a:buNone/>
              <a:defRPr sz="1600" b="1"/>
            </a:lvl4pPr>
            <a:lvl5pPr marL="0" indent="0">
              <a:buNone/>
              <a:defRPr sz="1600" b="1"/>
            </a:lvl5pPr>
          </a:lstStyle>
          <a:p>
            <a:pPr lvl="0"/>
            <a:r>
              <a:rPr lang="en-US"/>
              <a:t>Click to add heading</a:t>
            </a:r>
            <a:endParaRPr lang="en-GB"/>
          </a:p>
        </p:txBody>
      </p:sp>
      <p:sp>
        <p:nvSpPr>
          <p:cNvPr id="44" name="Text Placeholder 18">
            <a:extLst>
              <a:ext uri="{FF2B5EF4-FFF2-40B4-BE49-F238E27FC236}">
                <a16:creationId xmlns:a16="http://schemas.microsoft.com/office/drawing/2014/main" id="{66A57C42-7CBF-4742-80C3-46C15991F8E9}"/>
              </a:ext>
            </a:extLst>
          </p:cNvPr>
          <p:cNvSpPr>
            <a:spLocks noGrp="1"/>
          </p:cNvSpPr>
          <p:nvPr>
            <p:ph type="body" sz="quarter" idx="27"/>
          </p:nvPr>
        </p:nvSpPr>
        <p:spPr>
          <a:xfrm>
            <a:off x="8934943" y="4824844"/>
            <a:ext cx="2593370" cy="968261"/>
          </a:xfrm>
        </p:spPr>
        <p:txBody>
          <a:bodyPr>
            <a:noAutofit/>
          </a:bodyPr>
          <a:lstStyle>
            <a:lvl1pPr marL="0" indent="0">
              <a:lnSpc>
                <a:spcPct val="130000"/>
              </a:lnSpc>
              <a:buNone/>
              <a:defRPr sz="1000">
                <a:solidFill>
                  <a:schemeClr val="tx1"/>
                </a:solidFill>
              </a:defRPr>
            </a:lvl1pPr>
            <a:lvl2pPr marL="0" indent="0">
              <a:lnSpc>
                <a:spcPct val="130000"/>
              </a:lnSpc>
              <a:buNone/>
              <a:defRPr sz="1000">
                <a:solidFill>
                  <a:schemeClr val="tx1"/>
                </a:solidFill>
              </a:defRPr>
            </a:lvl2pPr>
            <a:lvl3pPr marL="0" indent="0">
              <a:lnSpc>
                <a:spcPct val="130000"/>
              </a:lnSpc>
              <a:buNone/>
              <a:defRPr sz="1000">
                <a:solidFill>
                  <a:schemeClr val="tx1"/>
                </a:solidFill>
              </a:defRPr>
            </a:lvl3pPr>
            <a:lvl4pPr marL="0" indent="0">
              <a:lnSpc>
                <a:spcPct val="130000"/>
              </a:lnSpc>
              <a:buNone/>
              <a:defRPr sz="1000">
                <a:solidFill>
                  <a:schemeClr val="tx1"/>
                </a:solidFill>
              </a:defRPr>
            </a:lvl4pPr>
            <a:lvl5pPr marL="0" indent="0">
              <a:lnSpc>
                <a:spcPct val="130000"/>
              </a:lnSpc>
              <a:buNone/>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108E6D12-E7E5-4852-90CA-46E41D32C7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9672392"/>
      </p:ext>
    </p:extLst>
  </p:cSld>
  <p:clrMapOvr>
    <a:masterClrMapping/>
  </p:clrMapOvr>
  <p:transition>
    <p:fade/>
  </p:transition>
  <p:hf hdr="0" dt="0"/>
  <p:extLst>
    <p:ext uri="{DCECCB84-F9BA-43D5-87BE-67443E8EF086}">
      <p15:sldGuideLst xmlns:p15="http://schemas.microsoft.com/office/powerpoint/2012/main">
        <p15:guide id="3" orient="horz" pos="370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1071">
          <p15:clr>
            <a:srgbClr val="5ACBF0"/>
          </p15:clr>
        </p15:guide>
        <p15:guide id="11" orient="horz" pos="2455">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normAutofit/>
          </a:bodyPr>
          <a:lstStyle>
            <a:lvl1pPr marL="0" indent="0">
              <a:buFontTx/>
              <a:buNone/>
              <a:defRPr sz="18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pattFill prst="wdUpDiag">
            <a:fgClr>
              <a:schemeClr val="accent1">
                <a:lumMod val="50000"/>
              </a:schemeClr>
            </a:fgClr>
            <a:bgClr>
              <a:schemeClr val="tx2">
                <a:lumMod val="50000"/>
              </a:schemeClr>
            </a:bgClr>
          </a:pattFill>
        </p:spPr>
        <p:txBody>
          <a:bodyPr tIns="720000" bIns="1005840" anchor="t" anchorCtr="0">
            <a:noAutofit/>
          </a:bodyPr>
          <a:lstStyle>
            <a:lvl1pPr marL="0" indent="0" algn="ctr">
              <a:buNone/>
              <a:defRPr sz="1200" b="1">
                <a:solidFill>
                  <a:srgbClr val="FFFFFF"/>
                </a:solidFill>
              </a:defRPr>
            </a:lvl1pPr>
          </a:lstStyle>
          <a:p>
            <a:r>
              <a:rPr lang="en-US"/>
              <a:t>Drag &amp; drop a</a:t>
            </a:r>
            <a:br>
              <a:rPr lang="en-US"/>
            </a:br>
            <a:r>
              <a:rPr lang="en-US"/>
              <a:t>screenshot here</a:t>
            </a:r>
            <a:br>
              <a:rPr lang="en-US"/>
            </a:br>
            <a:r>
              <a:rPr lang="en-US"/>
              <a:t>or click or tap icon</a:t>
            </a:r>
            <a:br>
              <a:rPr lang="en-US"/>
            </a:br>
            <a:r>
              <a:rPr lang="en-US"/>
              <a:t>below to insert</a:t>
            </a:r>
          </a:p>
        </p:txBody>
      </p:sp>
    </p:spTree>
    <p:extLst>
      <p:ext uri="{BB962C8B-B14F-4D97-AF65-F5344CB8AC3E}">
        <p14:creationId xmlns:p14="http://schemas.microsoft.com/office/powerpoint/2010/main" val="829027823"/>
      </p:ext>
    </p:extLst>
  </p:cSld>
  <p:clrMapOvr>
    <a:masterClrMapping/>
  </p:clrMapOvr>
  <p:transition>
    <p:fade/>
  </p:transition>
  <p:hf hdr="0" dt="0"/>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131029"/>
            <a:ext cx="3468956" cy="861774"/>
          </a:xfrm>
        </p:spPr>
        <p:txBody>
          <a:bodyPr anchor="t"/>
          <a:lstStyle>
            <a:lvl1pPr>
              <a:defRPr sz="28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131028"/>
            <a:ext cx="6961188" cy="3980641"/>
          </a:xfrm>
        </p:spPr>
        <p:txBody>
          <a:bodyPr>
            <a:normAutofit/>
          </a:bodyPr>
          <a:lstStyle>
            <a:lvl1pPr marL="320040" indent="-320040">
              <a:spcAft>
                <a:spcPts val="1200"/>
              </a:spcAft>
              <a:buFont typeface="+mj-lt"/>
              <a:buAutoNum type="arabicPeriod"/>
              <a:defRPr sz="20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1842902"/>
            <a:ext cx="3477325" cy="0"/>
          </a:xfrm>
          <a:prstGeom prst="line">
            <a:avLst/>
          </a:prstGeom>
          <a:ln w="6350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1842902"/>
            <a:ext cx="6961188" cy="0"/>
          </a:xfrm>
          <a:prstGeom prst="line">
            <a:avLst/>
          </a:prstGeom>
          <a:ln w="635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036461"/>
      </p:ext>
    </p:extLst>
  </p:cSld>
  <p:clrMapOvr>
    <a:masterClrMapping/>
  </p:clrMapOvr>
  <p:transition>
    <p:fade/>
  </p:transition>
  <p:hf hdr="0" dt="0"/>
  <p:extLst>
    <p:ext uri="{DCECCB84-F9BA-43D5-87BE-67443E8EF086}">
      <p15:sldGuideLst xmlns:p15="http://schemas.microsoft.com/office/powerpoint/2012/main">
        <p15:guide id="12" pos="2561">
          <p15:clr>
            <a:srgbClr val="5ACBF0"/>
          </p15:clr>
        </p15:guide>
        <p15:guide id="29" orient="horz" pos="1271">
          <p15:clr>
            <a:srgbClr val="5ACBF0"/>
          </p15:clr>
        </p15:guide>
        <p15:guide id="33" pos="292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18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09907818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7"/>
            <a:ext cx="3182027" cy="5683249"/>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292099"/>
            <a:ext cx="6667500" cy="597693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264940"/>
            <a:ext cx="0" cy="2059178"/>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986427"/>
      </p:ext>
    </p:extLst>
  </p:cSld>
  <p:clrMapOvr>
    <a:masterClrMapping/>
  </p:clrMapOvr>
  <p:transition>
    <p:fade/>
  </p:transition>
  <p:hf hdr="0" dt="0"/>
  <p:extLst>
    <p:ext uri="{DCECCB84-F9BA-43D5-87BE-67443E8EF086}">
      <p15:sldGuideLst xmlns:p15="http://schemas.microsoft.com/office/powerpoint/2012/main">
        <p15:guide id="30" pos="2376">
          <p15:clr>
            <a:srgbClr val="5ACBF0"/>
          </p15:clr>
        </p15:guide>
        <p15:guide id="31" pos="3113">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104745"/>
            <a:ext cx="7180360" cy="4431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200" b="1"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680069"/>
            <a:ext cx="718036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accent2"/>
                </a:solidFill>
                <a:latin typeface="+mn-lt"/>
              </a:defRPr>
            </a:lvl1pPr>
          </a:lstStyle>
          <a:p>
            <a:pPr lvl="0"/>
            <a:r>
              <a:rPr lang="en-US"/>
              <a:t>Speaker name</a:t>
            </a:r>
          </a:p>
        </p:txBody>
      </p:sp>
      <p:pic>
        <p:nvPicPr>
          <p:cNvPr id="7" name="Picture 6">
            <a:extLst>
              <a:ext uri="{FF2B5EF4-FFF2-40B4-BE49-F238E27FC236}">
                <a16:creationId xmlns:a16="http://schemas.microsoft.com/office/drawing/2014/main" id="{8CD3A967-0FBB-34B4-4FB2-6A371308B5C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8899010" y="3177856"/>
            <a:ext cx="2727281" cy="649982"/>
          </a:xfrm>
          <a:prstGeom prst="rect">
            <a:avLst/>
          </a:prstGeom>
        </p:spPr>
      </p:pic>
    </p:spTree>
    <p:extLst>
      <p:ext uri="{BB962C8B-B14F-4D97-AF65-F5344CB8AC3E}">
        <p14:creationId xmlns:p14="http://schemas.microsoft.com/office/powerpoint/2010/main" val="233834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3" orient="horz" pos="1872">
          <p15:clr>
            <a:srgbClr val="5ACBF0"/>
          </p15:clr>
        </p15:guide>
        <p15:guide id="4" orient="horz" pos="2364">
          <p15:clr>
            <a:srgbClr val="5ACBF0"/>
          </p15:clr>
        </p15:guide>
        <p15:guide id="5" pos="3840">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Rectangle 5" descr="{&quot;templafy&quot;:{&quot;binding&quot;:&quot;{{Form.Footer}}&quot;,&quot;type&quot;:&quot;text&quot;}}">
            <a:extLst>
              <a:ext uri="{FF2B5EF4-FFF2-40B4-BE49-F238E27FC236}">
                <a16:creationId xmlns:a16="http://schemas.microsoft.com/office/drawing/2014/main" id="{43334FAC-11C2-4DB4-8249-171553FC7893}"/>
              </a:ext>
            </a:extLst>
          </p:cNvPr>
          <p:cNvSpPr/>
          <p:nvPr userDrawn="1"/>
        </p:nvSpPr>
        <p:spPr bwMode="auto">
          <a:xfrm>
            <a:off x="603380" y="6567862"/>
            <a:ext cx="9000000" cy="161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75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1">
            <a:extLst>
              <a:ext uri="{FF2B5EF4-FFF2-40B4-BE49-F238E27FC236}">
                <a16:creationId xmlns:a16="http://schemas.microsoft.com/office/drawing/2014/main" id="{5D31CD76-3727-5C5A-936C-21E39A69C34D}"/>
              </a:ext>
            </a:extLst>
          </p:cNvPr>
          <p:cNvSpPr>
            <a:spLocks noGrp="1"/>
          </p:cNvSpPr>
          <p:nvPr>
            <p:ph type="title"/>
          </p:nvPr>
        </p:nvSpPr>
        <p:spPr>
          <a:xfrm>
            <a:off x="603379" y="3200400"/>
            <a:ext cx="10997217" cy="1933360"/>
          </a:xfrm>
        </p:spPr>
        <p:txBody>
          <a:bodyPr anchor="b">
            <a:noAutofit/>
          </a:bodyPr>
          <a:lstStyle>
            <a:lvl1pPr>
              <a:defRPr sz="4000" spc="-20" baseline="0"/>
            </a:lvl1pPr>
          </a:lstStyle>
          <a:p>
            <a:r>
              <a:rPr lang="en-US"/>
              <a:t>Click to edit Master title style</a:t>
            </a:r>
            <a:endParaRPr/>
          </a:p>
        </p:txBody>
      </p:sp>
      <p:sp>
        <p:nvSpPr>
          <p:cNvPr id="7" name="Text Placeholder 9">
            <a:extLst>
              <a:ext uri="{FF2B5EF4-FFF2-40B4-BE49-F238E27FC236}">
                <a16:creationId xmlns:a16="http://schemas.microsoft.com/office/drawing/2014/main" id="{667B108C-113D-497F-670A-DDAF72E893B0}"/>
              </a:ext>
            </a:extLst>
          </p:cNvPr>
          <p:cNvSpPr>
            <a:spLocks noGrp="1"/>
          </p:cNvSpPr>
          <p:nvPr>
            <p:ph type="body" sz="quarter" idx="14"/>
          </p:nvPr>
        </p:nvSpPr>
        <p:spPr>
          <a:xfrm>
            <a:off x="603380" y="5230505"/>
            <a:ext cx="10997217" cy="1231710"/>
          </a:xfrm>
        </p:spPr>
        <p:txBody>
          <a:bodyPr>
            <a:noAutofit/>
          </a:bodyPr>
          <a:lstStyle>
            <a:lvl1pPr marL="0" indent="0">
              <a:spcBef>
                <a:spcPts val="0"/>
              </a:spcBef>
              <a:buFontTx/>
              <a:buNone/>
              <a:defRPr sz="3200">
                <a:solidFill>
                  <a:schemeClr val="tx2">
                    <a:lumMod val="60000"/>
                    <a:lumOff val="40000"/>
                  </a:schemeClr>
                </a:solidFill>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8" name="Picture 7">
            <a:extLst>
              <a:ext uri="{FF2B5EF4-FFF2-40B4-BE49-F238E27FC236}">
                <a16:creationId xmlns:a16="http://schemas.microsoft.com/office/drawing/2014/main" id="{447A3218-9FBC-D7FF-A0AC-D9847C153B1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584199" y="789515"/>
            <a:ext cx="2302302" cy="548700"/>
          </a:xfrm>
          <a:prstGeom prst="rect">
            <a:avLst/>
          </a:prstGeom>
        </p:spPr>
      </p:pic>
    </p:spTree>
    <p:extLst>
      <p:ext uri="{BB962C8B-B14F-4D97-AF65-F5344CB8AC3E}">
        <p14:creationId xmlns:p14="http://schemas.microsoft.com/office/powerpoint/2010/main" val="1614824482"/>
      </p:ext>
    </p:extLst>
  </p:cSld>
  <p:clrMapOvr>
    <a:masterClrMapping/>
  </p:clrMapOvr>
  <p:transition>
    <p:fade/>
  </p:transition>
  <p:hf hdr="0" dt="0"/>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200437"/>
      </p:ext>
    </p:extLst>
  </p:cSld>
  <p:clrMapOvr>
    <a:masterClrMapping/>
  </p:clrMapOvr>
  <p:transition>
    <p:fade/>
  </p:transition>
  <p:hf hd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4829522"/>
          </a:xfrm>
        </p:spPr>
        <p:txBody>
          <a:bodyPr/>
          <a:lstStyle>
            <a:lvl1pPr marL="0" indent="0">
              <a:buNone/>
              <a:defRPr sz="2000">
                <a:solidFill>
                  <a:schemeClr val="tx1"/>
                </a:solidFill>
                <a:latin typeface="Consolas" panose="020B0609020204030204" pitchFamily="49" charset="0"/>
                <a:cs typeface="Consolas" panose="020B0609020204030204" pitchFamily="49" charset="0"/>
              </a:defRPr>
            </a:lvl1pPr>
            <a:lvl2pPr marL="346553" indent="0">
              <a:buNone/>
              <a:defRPr sz="1800">
                <a:solidFill>
                  <a:schemeClr val="tx1"/>
                </a:solidFill>
                <a:latin typeface="Consolas" panose="020B0609020204030204" pitchFamily="49" charset="0"/>
                <a:cs typeface="Consolas" panose="020B0609020204030204" pitchFamily="49" charset="0"/>
              </a:defRPr>
            </a:lvl2pPr>
            <a:lvl3pPr marL="584607" indent="0">
              <a:buNone/>
              <a:defRPr sz="1600">
                <a:solidFill>
                  <a:schemeClr val="tx1"/>
                </a:solidFill>
                <a:latin typeface="Consolas" panose="020B0609020204030204" pitchFamily="49" charset="0"/>
                <a:cs typeface="Consolas" panose="020B0609020204030204" pitchFamily="49" charset="0"/>
              </a:defRPr>
            </a:lvl3pPr>
            <a:lvl4pPr marL="814563" indent="0">
              <a:buNone/>
              <a:defRPr sz="1400">
                <a:solidFill>
                  <a:schemeClr val="tx1"/>
                </a:solidFill>
                <a:latin typeface="Consolas" panose="020B0609020204030204" pitchFamily="49" charset="0"/>
                <a:cs typeface="Consolas" panose="020B0609020204030204" pitchFamily="49" charset="0"/>
              </a:defRPr>
            </a:lvl4pPr>
            <a:lvl5pPr marL="1050997" indent="0">
              <a:buNone/>
              <a:defRPr sz="1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087245"/>
      </p:ext>
    </p:extLst>
  </p:cSld>
  <p:clrMapOvr>
    <a:masterClrMapping/>
  </p:clrMapOvr>
  <p:transition>
    <p:fade/>
  </p:transition>
  <p:hf hdr="0" dt="0"/>
  <p:extLst>
    <p:ext uri="{DCECCB84-F9BA-43D5-87BE-67443E8EF086}">
      <p15:sldGuideLst xmlns:p15="http://schemas.microsoft.com/office/powerpoint/2012/main">
        <p15:guide id="2" orient="horz" pos="905">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Disclaimer and Attrib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CE27-18A9-4B58-967D-F414D11BC8D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59682BFC-72AD-43B8-82AA-B9CAA5B851A1}"/>
              </a:ext>
            </a:extLst>
          </p:cNvPr>
          <p:cNvSpPr>
            <a:spLocks noGrp="1"/>
          </p:cNvSpPr>
          <p:nvPr>
            <p:ph type="body" sz="quarter" idx="10"/>
          </p:nvPr>
        </p:nvSpPr>
        <p:spPr>
          <a:xfrm>
            <a:off x="588963" y="1436688"/>
            <a:ext cx="11020425" cy="4829175"/>
          </a:xfrm>
        </p:spPr>
        <p:txBody>
          <a:bodyPr/>
          <a:lstStyle>
            <a:lvl1pPr marL="0" indent="0">
              <a:buNone/>
              <a:defRPr sz="1100"/>
            </a:lvl1pPr>
            <a:lvl2pPr marL="228600" indent="0">
              <a:buNone/>
              <a:defRPr sz="1100"/>
            </a:lvl2pPr>
            <a:lvl3pPr marL="457200" indent="0">
              <a:buNone/>
              <a:defRPr sz="1100"/>
            </a:lvl3pPr>
            <a:lvl4pPr marL="661988" indent="0">
              <a:buNone/>
              <a:defRPr sz="1100"/>
            </a:lvl4pPr>
            <a:lvl5pPr marL="855663"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242618"/>
      </p:ext>
    </p:extLst>
  </p:cSld>
  <p:clrMapOvr>
    <a:masterClrMapping/>
  </p:clrMapOvr>
  <p:transition>
    <p:fade/>
  </p:transition>
  <p:hf hdr="0" dt="0"/>
  <p:extLst>
    <p:ext uri="{DCECCB84-F9BA-43D5-87BE-67443E8EF086}">
      <p15:sldGuideLst xmlns:p15="http://schemas.microsoft.com/office/powerpoint/2012/main">
        <p15:guide id="2" orient="horz" pos="905">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6" name="Rectangle 5" descr="{&quot;templafy&quot;:{&quot;binding&quot;:&quot;{{Form.Footer}}&quot;,&quot;type&quot;:&quot;text&quot;}}">
            <a:extLst>
              <a:ext uri="{FF2B5EF4-FFF2-40B4-BE49-F238E27FC236}">
                <a16:creationId xmlns:a16="http://schemas.microsoft.com/office/drawing/2014/main" id="{43334FAC-11C2-4DB4-8249-171553FC7893}"/>
              </a:ext>
            </a:extLst>
          </p:cNvPr>
          <p:cNvSpPr/>
          <p:nvPr userDrawn="1"/>
        </p:nvSpPr>
        <p:spPr bwMode="auto">
          <a:xfrm>
            <a:off x="603380" y="6567862"/>
            <a:ext cx="9000000" cy="161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75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7029C228-A98B-B784-A41C-3C84AE53BD4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631447" y="2841633"/>
            <a:ext cx="4929105" cy="1174734"/>
          </a:xfrm>
          <a:prstGeom prst="rect">
            <a:avLst/>
          </a:prstGeom>
        </p:spPr>
      </p:pic>
    </p:spTree>
    <p:extLst>
      <p:ext uri="{BB962C8B-B14F-4D97-AF65-F5344CB8AC3E}">
        <p14:creationId xmlns:p14="http://schemas.microsoft.com/office/powerpoint/2010/main" val="4174038282"/>
      </p:ext>
    </p:extLst>
  </p:cSld>
  <p:clrMapOvr>
    <a:masterClrMapping/>
  </p:clrMapOvr>
  <p:transition>
    <p:fade/>
  </p:transition>
  <p:hf hdr="0" dt="0"/>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0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21847510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14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99942844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2"/>
                </a:solidFill>
              </a:defRPr>
            </a:lvl1pPr>
          </a:lstStyle>
          <a:p>
            <a:r>
              <a:rPr lang="en-US"/>
              <a:t>Title chart with picture, </a:t>
            </a:r>
            <a:br>
              <a:rPr lang="en-US"/>
            </a:br>
            <a:r>
              <a:rPr lang="en-US"/>
              <a:t>Arial Regular, 48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18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46D369A7-07BD-4B91-9E53-807AAAF0C30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 DVCon 2025 | Amir Attarha | Siemens EDA​</a:t>
            </a:r>
          </a:p>
        </p:txBody>
      </p:sp>
    </p:spTree>
    <p:extLst>
      <p:ext uri="{BB962C8B-B14F-4D97-AF65-F5344CB8AC3E}">
        <p14:creationId xmlns:p14="http://schemas.microsoft.com/office/powerpoint/2010/main" val="912665376"/>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2"/>
                </a:solidFill>
              </a:defRPr>
            </a:lvl1pPr>
          </a:lstStyle>
          <a:p>
            <a:r>
              <a:rPr lang="en-US"/>
              <a:t>Title chart with picture, </a:t>
            </a:r>
            <a:br>
              <a:rPr lang="en-US"/>
            </a:br>
            <a:r>
              <a:rPr lang="en-US"/>
              <a:t>Arial Regular, 40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16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DC2D4109-C5C2-42BB-B5A0-2F6793388E2C}"/>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 DVCon 2025 | Amir Attarha | Siemens EDA​</a:t>
            </a:r>
          </a:p>
        </p:txBody>
      </p:sp>
    </p:spTree>
    <p:extLst>
      <p:ext uri="{BB962C8B-B14F-4D97-AF65-F5344CB8AC3E}">
        <p14:creationId xmlns:p14="http://schemas.microsoft.com/office/powerpoint/2010/main" val="484892092"/>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2"/>
                </a:solidFill>
              </a:defRPr>
            </a:lvl1pPr>
          </a:lstStyle>
          <a:p>
            <a:r>
              <a:rPr lang="en-US"/>
              <a:t>Title chart with picture, </a:t>
            </a:r>
            <a:br>
              <a:rPr lang="en-US"/>
            </a:br>
            <a:r>
              <a:rPr lang="en-US"/>
              <a:t>Arial Regular, 36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2"/>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14 </a:t>
            </a:r>
            <a:r>
              <a:rPr lang="en-US" err="1"/>
              <a:t>pt</a:t>
            </a:r>
            <a:endParaRPr lang="en-US"/>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a:t>Title picture</a:t>
            </a:r>
          </a:p>
        </p:txBody>
      </p:sp>
      <p:pic>
        <p:nvPicPr>
          <p:cNvPr id="9" name="Siemens Logo" descr="Siemens logo">
            <a:extLst>
              <a:ext uri="{FF2B5EF4-FFF2-40B4-BE49-F238E27FC236}">
                <a16:creationId xmlns:a16="http://schemas.microsoft.com/office/drawing/2014/main" id="{298AE3DB-A74B-4AD6-A37C-FBCFB647B93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lvl1pPr>
              <a:defRPr>
                <a:solidFill>
                  <a:schemeClr val="tx1"/>
                </a:solidFill>
              </a:defRPr>
            </a:lvl1pPr>
          </a:lstStyle>
          <a:p>
            <a:r>
              <a:rPr lang="en-US"/>
              <a:t>Unrestricted | © Siemens | DVCon 2025 | Amir Attarha | Siemens EDA​</a:t>
            </a:r>
          </a:p>
        </p:txBody>
      </p:sp>
    </p:spTree>
    <p:extLst>
      <p:ext uri="{BB962C8B-B14F-4D97-AF65-F5344CB8AC3E}">
        <p14:creationId xmlns:p14="http://schemas.microsoft.com/office/powerpoint/2010/main" val="1190604795"/>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1"/>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Unrestricted | © Siemens | DVCon 2025 | Amir Attarha | Siemens EDA​</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4299050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1"/>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p>
            <a:r>
              <a:rPr lang="en-US"/>
              <a:t>Unrestricted | © Siemens | DVCon 2025 | Amir Attarha | Siemens EDA​</a:t>
            </a:r>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29485912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1"/>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1632210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24627924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title color 80pt">
    <p:bg>
      <p:bgRef idx="1001">
        <a:schemeClr val="bg1"/>
      </p:bgRef>
    </p:bg>
    <p:spTree>
      <p:nvGrpSpPr>
        <p:cNvPr id="1" name=""/>
        <p:cNvGrpSpPr/>
        <p:nvPr/>
      </p:nvGrpSpPr>
      <p:grpSpPr>
        <a:xfrm>
          <a:off x="0" y="0"/>
          <a:ext cx="0" cy="0"/>
          <a:chOff x="0" y="0"/>
          <a:chExt cx="0" cy="0"/>
        </a:xfrm>
      </p:grpSpPr>
      <p:sp>
        <p:nvSpPr>
          <p:cNvPr id="2" name="Color Stage">
            <a:extLst>
              <a:ext uri="{FF2B5EF4-FFF2-40B4-BE49-F238E27FC236}">
                <a16:creationId xmlns:a16="http://schemas.microsoft.com/office/drawing/2014/main" id="{A71FD435-3CF0-4700-A204-51B8FECDB0E5}"/>
              </a:ext>
            </a:extLst>
          </p:cNvPr>
          <p:cNvSpPr/>
          <p:nvPr userDrawn="1"/>
        </p:nvSpPr>
        <p:spPr bwMode="hidden">
          <a:xfrm>
            <a:off x="0" y="0"/>
            <a:ext cx="12192000" cy="6166800"/>
          </a:xfrm>
          <a:prstGeom prst="rect">
            <a:avLst/>
          </a:prstGeom>
          <a:solidFill>
            <a:srgbClr val="00FFB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9" name="Siemens Logo" descr="Siemens logo">
            <a:extLst>
              <a:ext uri="{FF2B5EF4-FFF2-40B4-BE49-F238E27FC236}">
                <a16:creationId xmlns:a16="http://schemas.microsoft.com/office/drawing/2014/main" id="{BDD73C6A-6099-483E-9C34-F604024F257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983154652"/>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title color 6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A236A90B-8F03-45C0-87DD-5479E8376B64}"/>
              </a:ext>
            </a:extLst>
          </p:cNvPr>
          <p:cNvSpPr/>
          <p:nvPr userDrawn="1"/>
        </p:nvSpPr>
        <p:spPr bwMode="hidden">
          <a:xfrm>
            <a:off x="0" y="0"/>
            <a:ext cx="12192000" cy="6166800"/>
          </a:xfrm>
          <a:prstGeom prst="rect">
            <a:avLst/>
          </a:prstGeom>
          <a:solidFill>
            <a:srgbClr val="00E6D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7" name="Siemens Logo" descr="Siemens logo">
            <a:extLst>
              <a:ext uri="{FF2B5EF4-FFF2-40B4-BE49-F238E27FC236}">
                <a16:creationId xmlns:a16="http://schemas.microsoft.com/office/drawing/2014/main" id="{ECFA8B97-DE99-4B15-8C8C-3748FA022B72}"/>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67043553"/>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title color 40pt">
    <p:bg>
      <p:bgRef idx="1001">
        <a:schemeClr val="bg1"/>
      </p:bgRef>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40C63E25-48A4-43B2-BEE6-D2FE79309C83}"/>
              </a:ext>
            </a:extLst>
          </p:cNvPr>
          <p:cNvSpPr/>
          <p:nvPr userDrawn="1"/>
        </p:nvSpPr>
        <p:spPr bwMode="hidden">
          <a:xfrm>
            <a:off x="0" y="0"/>
            <a:ext cx="12192000" cy="6166800"/>
          </a:xfrm>
          <a:prstGeom prst="rect">
            <a:avLst/>
          </a:prstGeom>
          <a:gradFill>
            <a:gsLst>
              <a:gs pos="40000">
                <a:srgbClr val="00FFB9"/>
              </a:gs>
              <a:gs pos="100000">
                <a:srgbClr val="00E6DC"/>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EN"/>
          </a:p>
        </p:txBody>
      </p:sp>
      <p:sp>
        <p:nvSpPr>
          <p:cNvPr id="9" name="Color Stage">
            <a:extLst>
              <a:ext uri="{FF2B5EF4-FFF2-40B4-BE49-F238E27FC236}">
                <a16:creationId xmlns:a16="http://schemas.microsoft.com/office/drawing/2014/main" id="{0C524D66-9942-450A-A90F-E7A0CC42EC73}"/>
              </a:ext>
            </a:extLst>
          </p:cNvPr>
          <p:cNvSpPr/>
          <p:nvPr userDrawn="1"/>
        </p:nvSpPr>
        <p:spPr>
          <a:xfrm>
            <a:off x="0" y="1414463"/>
            <a:ext cx="12192000" cy="4752337"/>
          </a:xfrm>
          <a:prstGeom prst="rect">
            <a:avLst/>
          </a:prstGeom>
          <a:gradFill flip="none" rotWithShape="1">
            <a:gsLst>
              <a:gs pos="0">
                <a:srgbClr val="00FFB9"/>
              </a:gs>
              <a:gs pos="100000">
                <a:schemeClr val="bg2">
                  <a:alpha val="0"/>
                </a:schemeClr>
              </a:gs>
              <a:gs pos="40000">
                <a:srgbClr val="00FFB9">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7" name="Siemens Logo" descr="Siemens logo">
            <a:extLst>
              <a:ext uri="{FF2B5EF4-FFF2-40B4-BE49-F238E27FC236}">
                <a16:creationId xmlns:a16="http://schemas.microsoft.com/office/drawing/2014/main" id="{CCD0B8A8-7DE9-432C-82EA-6468E4BB565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971383144"/>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a:t>Chapter divider, </a:t>
            </a:r>
            <a:br>
              <a:rPr lang="en-US"/>
            </a:br>
            <a:r>
              <a:rPr lang="en-US"/>
              <a:t>Arial Regular, 80 </a:t>
            </a:r>
            <a:r>
              <a:rPr lang="en-US" err="1"/>
              <a:t>pt</a:t>
            </a:r>
            <a:endParaRPr lang="en-US"/>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pic>
        <p:nvPicPr>
          <p:cNvPr id="7" name="Siemens Logo" descr="Siemens logo">
            <a:extLst>
              <a:ext uri="{FF2B5EF4-FFF2-40B4-BE49-F238E27FC236}">
                <a16:creationId xmlns:a16="http://schemas.microsoft.com/office/drawing/2014/main" id="{4FC1DCA2-253A-4E87-91E4-D402488C8D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455111089"/>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a:t>Chapter divider, </a:t>
            </a:r>
            <a:br>
              <a:rPr lang="en-US"/>
            </a:br>
            <a:r>
              <a:rPr lang="en-US"/>
              <a:t>Arial Regular, 60 </a:t>
            </a:r>
            <a:r>
              <a:rPr lang="en-US" err="1"/>
              <a:t>pt</a:t>
            </a:r>
            <a:br>
              <a:rPr lang="en-US"/>
            </a:br>
            <a:r>
              <a:rPr lang="en-US"/>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1"/>
            <a:ext cx="9288000" cy="1622623"/>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7" name="Siemens Logo" descr="Siemens logo">
            <a:extLst>
              <a:ext uri="{FF2B5EF4-FFF2-40B4-BE49-F238E27FC236}">
                <a16:creationId xmlns:a16="http://schemas.microsoft.com/office/drawing/2014/main" id="{3543E2CC-A901-4194-A712-51CE520302B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943902260"/>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399" y="1414463"/>
            <a:ext cx="11370437" cy="2462213"/>
          </a:xfrm>
          <a:noFill/>
        </p:spPr>
        <p:txBody>
          <a:bodyPr wrap="square" rIns="0" bIns="0" anchor="b" anchorCtr="0">
            <a:spAutoFit/>
          </a:bodyPr>
          <a:lstStyle>
            <a:lvl1pPr marL="0">
              <a:lnSpc>
                <a:spcPct val="100000"/>
              </a:lnSpc>
              <a:defRPr sz="4000" b="0">
                <a:solidFill>
                  <a:schemeClr val="tx2"/>
                </a:solidFill>
              </a:defRPr>
            </a:lvl1pPr>
          </a:lstStyle>
          <a:p>
            <a:r>
              <a:rPr lang="en-US"/>
              <a:t>Chapter divider,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14 </a:t>
            </a:r>
            <a:r>
              <a:rPr lang="en-US" err="1"/>
              <a:t>pt</a:t>
            </a:r>
            <a:endParaRPr lang="en-US"/>
          </a:p>
        </p:txBody>
      </p:sp>
      <p:pic>
        <p:nvPicPr>
          <p:cNvPr id="7" name="Siemens Logo" descr="Siemens logo">
            <a:extLst>
              <a:ext uri="{FF2B5EF4-FFF2-40B4-BE49-F238E27FC236}">
                <a16:creationId xmlns:a16="http://schemas.microsoft.com/office/drawing/2014/main" id="{2A2349A4-4A97-42CC-AE59-7EDEE385EDF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68036727"/>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ree content - short box">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p>
            <a:r>
              <a:rPr lang="en-US"/>
              <a:t>Click to edit Master title style</a:t>
            </a:r>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9863137" cy="4751387"/>
          </a:xfrm>
        </p:spPr>
        <p:txBody>
          <a:bodyPr/>
          <a:lstStyle>
            <a:lvl1pPr defTabSz="360000">
              <a:spcAft>
                <a:spcPts val="900"/>
              </a:spcAft>
              <a:tabLst>
                <a:tab pos="7200000" algn="r"/>
              </a:tabLst>
              <a:defRPr/>
            </a:lvl1pPr>
            <a:lvl2pPr defTabSz="360000">
              <a:spcAft>
                <a:spcPts val="900"/>
              </a:spcAft>
              <a:tabLst>
                <a:tab pos="7200000" algn="r"/>
              </a:tabLst>
              <a:defRPr/>
            </a:lvl2pPr>
            <a:lvl3pPr marL="180000" defTabSz="360000">
              <a:spcAft>
                <a:spcPts val="900"/>
              </a:spcAft>
              <a:tabLst>
                <a:tab pos="7200000" algn="r"/>
              </a:tabLst>
              <a:defRPr b="1"/>
            </a:lvl3pPr>
            <a:lvl4pPr marL="360000" defTabSz="360000">
              <a:spcAft>
                <a:spcPts val="900"/>
              </a:spcAft>
              <a:tabLst>
                <a:tab pos="7200000" algn="r"/>
              </a:tabLst>
              <a:defRPr/>
            </a:lvl4pPr>
            <a:lvl5pPr marL="360000" defTabSz="360000">
              <a:spcAft>
                <a:spcPts val="900"/>
              </a:spcAft>
              <a:tabLst>
                <a:tab pos="7200000" algn="r"/>
              </a:tabLst>
              <a:defRPr b="1"/>
            </a:lvl5pPr>
            <a:lvl6pPr marL="180000" defTabSz="360000">
              <a:spcAft>
                <a:spcPts val="600"/>
              </a:spcAft>
              <a:tabLst>
                <a:tab pos="7200000" algn="r"/>
              </a:tabLst>
              <a:defRPr sz="1600"/>
            </a:lvl6pPr>
            <a:lvl7pPr marL="180000" defTabSz="360000">
              <a:spcAft>
                <a:spcPts val="600"/>
              </a:spcAft>
              <a:tabLst>
                <a:tab pos="7200000" algn="r"/>
              </a:tabLst>
              <a:defRPr sz="1600" b="1"/>
            </a:lvl7pPr>
            <a:lvl8pPr marL="360000" defTabSz="360000">
              <a:spcAft>
                <a:spcPts val="600"/>
              </a:spcAft>
              <a:tabLst>
                <a:tab pos="7200000" algn="r"/>
              </a:tabLst>
              <a:defRPr sz="1600"/>
            </a:lvl8pPr>
            <a:lvl9pPr marL="360000" defTabSz="360000">
              <a:spcAft>
                <a:spcPts val="600"/>
              </a:spcAft>
              <a:tabLst>
                <a:tab pos="7200000"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643747429"/>
      </p:ext>
    </p:extLst>
  </p:cSld>
  <p:clrMapOvr>
    <a:masterClrMapping/>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20" pos="4794" userDrawn="1">
          <p15:clr>
            <a:srgbClr val="65CE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ree Content_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en-US"/>
              <a:t>Click to edit Master title style</a:t>
            </a:r>
          </a:p>
        </p:txBody>
      </p:sp>
      <p:pic>
        <p:nvPicPr>
          <p:cNvPr id="7" name="Siemens Logo" descr="Siemens logo">
            <a:extLst>
              <a:ext uri="{FF2B5EF4-FFF2-40B4-BE49-F238E27FC236}">
                <a16:creationId xmlns:a16="http://schemas.microsoft.com/office/drawing/2014/main" id="{E73DB6A8-F91C-4B87-ACAA-19A2D5EA21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lvl1pPr>
              <a:defRPr>
                <a:solidFill>
                  <a:schemeClr val="tx1"/>
                </a:solidFill>
              </a:defRPr>
            </a:lvl1pPr>
          </a:lstStyle>
          <a:p>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943002918"/>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ree content_Dark">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55536359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tx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009199822"/>
      </p:ext>
    </p:extLst>
  </p:cSld>
  <p:clrMapOvr>
    <a:masterClrMapping/>
  </p:clrMapOvr>
  <p:hf hdr="0" dt="0"/>
  <p:extLst>
    <p:ext uri="{DCECCB84-F9BA-43D5-87BE-67443E8EF086}">
      <p15:sldGuideLst xmlns:p15="http://schemas.microsoft.com/office/powerpoint/2012/main">
        <p15:guide id="1" pos="259" userDrawn="1">
          <p15:clr>
            <a:srgbClr val="65CEFF"/>
          </p15:clr>
        </p15:guide>
        <p15:guide id="9" pos="6472" userDrawn="1">
          <p15:clr>
            <a:srgbClr val="65CEFF"/>
          </p15:clr>
        </p15:guide>
        <p15:guide id="10" pos="7425" userDrawn="1">
          <p15:clr>
            <a:srgbClr val="65CEFF"/>
          </p15:clr>
        </p15:guide>
        <p15:guide id="12" orient="horz" pos="664"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1513641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ngle large image 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sp>
        <p:nvSpPr>
          <p:cNvPr id="2" name="Title" descr="Slide headlin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tx1"/>
                </a:solidFill>
              </a:defRPr>
            </a:lvl1pPr>
          </a:lstStyle>
          <a:p>
            <a:r>
              <a:rPr lang="en-US"/>
              <a:t>Content page,</a:t>
            </a:r>
            <a:br>
              <a:rPr lang="en-US"/>
            </a:br>
            <a:r>
              <a:rPr lang="en-US"/>
              <a:t>Arial Regular, 48 </a:t>
            </a:r>
            <a:r>
              <a:rPr lang="en-US" err="1"/>
              <a:t>pt</a:t>
            </a:r>
            <a:endParaRPr lang="en-US"/>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82900730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userDrawn="1">
          <p15:clr>
            <a:srgbClr val="65CEFF"/>
          </p15:clr>
        </p15:guide>
        <p15:guide id="9" pos="6472" userDrawn="1">
          <p15:clr>
            <a:srgbClr val="65CEFF"/>
          </p15:clr>
        </p15:guide>
        <p15:guide id="10" pos="7425" userDrawn="1">
          <p15:clr>
            <a:srgbClr val="65CEFF"/>
          </p15:clr>
        </p15:guide>
        <p15:guide id="12" orient="horz" pos="664"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descr="Thematic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1"/>
            <a:ext cx="7611160" cy="6167438"/>
          </a:xfrm>
          <a:solidFill>
            <a:srgbClr val="9999A9"/>
          </a:solidFill>
        </p:spPr>
        <p:txBody>
          <a:bodyPr lIns="144000" tIns="108000" rIns="144000" bIns="108000"/>
          <a:lstStyle>
            <a:lvl1pPr marL="0" indent="0">
              <a:buNone/>
              <a:defRPr>
                <a:solidFill>
                  <a:schemeClr val="tx1"/>
                </a:solidFill>
              </a:defRPr>
            </a:lvl1pPr>
          </a:lstStyle>
          <a:p>
            <a:r>
              <a:rPr lang="en-US" noProof="0"/>
              <a:t>Thematic picture</a:t>
            </a:r>
          </a:p>
        </p:txBody>
      </p:sp>
      <p:sp>
        <p:nvSpPr>
          <p:cNvPr id="2" name="Title" descr="Slide headline">
            <a:extLst>
              <a:ext uri="{FF2B5EF4-FFF2-40B4-BE49-F238E27FC236}">
                <a16:creationId xmlns:a16="http://schemas.microsoft.com/office/drawing/2014/main" id="{AFFC798E-B633-4D30-A7C1-DC796BD8887A}"/>
              </a:ext>
            </a:extLst>
          </p:cNvPr>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bg1"/>
                </a:solidFill>
              </a:defRPr>
            </a:lvl1pPr>
          </a:lstStyle>
          <a:p>
            <a:r>
              <a:rPr lang="en-US"/>
              <a:t>Content page,</a:t>
            </a:r>
            <a:br>
              <a:rPr lang="en-US"/>
            </a:br>
            <a:r>
              <a:rPr lang="en-US"/>
              <a:t>Arial Regular, 48 </a:t>
            </a:r>
            <a:r>
              <a:rPr lang="en-US" err="1"/>
              <a:t>pt</a:t>
            </a:r>
            <a:endParaRPr lang="en-US"/>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bwMode="black">
          <a:xfrm>
            <a:off x="8042400" y="1054100"/>
            <a:ext cx="3744000" cy="5113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30251D14-AF6A-4279-B0A9-69FD9519EA5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14279886"/>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4522" userDrawn="1">
          <p15:clr>
            <a:srgbClr val="65CEFF"/>
          </p15:clr>
        </p15:guide>
        <p15:guide id="3" pos="4794" userDrawn="1">
          <p15:clr>
            <a:srgbClr val="65CEFF"/>
          </p15:clr>
        </p15:guide>
        <p15:guide id="4" pos="5066" userDrawn="1">
          <p15:clr>
            <a:srgbClr val="65CEFF"/>
          </p15:clr>
        </p15:guide>
        <p15:guide id="5" pos="6472" userDrawn="1">
          <p15:clr>
            <a:srgbClr val="65CEFF"/>
          </p15:clr>
        </p15:guide>
        <p15:guide id="6" pos="7425" userDrawn="1">
          <p15:clr>
            <a:srgbClr val="65CEFF"/>
          </p15:clr>
        </p15:guide>
        <p15:guide id="7" orient="horz" pos="302" userDrawn="1">
          <p15:clr>
            <a:srgbClr val="65CEFF"/>
          </p15:clr>
        </p15:guide>
        <p15:guide id="8" orient="horz" pos="664" userDrawn="1">
          <p15:clr>
            <a:srgbClr val="65CEFF"/>
          </p15:clr>
        </p15:guide>
        <p15:guide id="9" orient="horz" pos="891" userDrawn="1">
          <p15:clr>
            <a:srgbClr val="65CEFF"/>
          </p15:clr>
        </p15:guide>
        <p15:guide id="10" orient="horz" pos="3658" userDrawn="1">
          <p15:clr>
            <a:srgbClr val="65CEFF"/>
          </p15:clr>
        </p15:guide>
        <p15:guide id="11" orient="horz" pos="3885" userDrawn="1">
          <p15:clr>
            <a:srgbClr val="65CEFF"/>
          </p15:clr>
        </p15:guide>
        <p15:guide id="12" orient="horz" pos="4157" userDrawn="1">
          <p15:clr>
            <a:srgbClr val="65CE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image with text_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7607808"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
        <p:nvSpPr>
          <p:cNvPr id="3" name="Title" descr="Slide headline">
            <a:extLst>
              <a:ext uri="{FF2B5EF4-FFF2-40B4-BE49-F238E27FC236}">
                <a16:creationId xmlns:a16="http://schemas.microsoft.com/office/drawing/2014/main" id="{5AE46E04-4C8B-3F60-3961-4FEF86F6833A}"/>
              </a:ext>
            </a:extLst>
          </p:cNvPr>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tx1"/>
                </a:solidFill>
              </a:defRPr>
            </a:lvl1pPr>
          </a:lstStyle>
          <a:p>
            <a:r>
              <a:rPr lang="en-US"/>
              <a:t>Content page,</a:t>
            </a:r>
            <a:br>
              <a:rPr lang="en-US"/>
            </a:br>
            <a:r>
              <a:rPr lang="en-US"/>
              <a:t>Arial Regular, 48 </a:t>
            </a:r>
            <a:r>
              <a:rPr lang="en-US" err="1"/>
              <a:t>pt</a:t>
            </a:r>
            <a:endParaRPr lang="en-US"/>
          </a:p>
        </p:txBody>
      </p:sp>
      <p:sp>
        <p:nvSpPr>
          <p:cNvPr id="6" name="Copy">
            <a:extLst>
              <a:ext uri="{FF2B5EF4-FFF2-40B4-BE49-F238E27FC236}">
                <a16:creationId xmlns:a16="http://schemas.microsoft.com/office/drawing/2014/main" id="{2BCCC437-B2D9-10C0-5D8C-C97ACF4DDA74}"/>
              </a:ext>
            </a:extLst>
          </p:cNvPr>
          <p:cNvSpPr>
            <a:spLocks noGrp="1"/>
          </p:cNvSpPr>
          <p:nvPr>
            <p:ph type="body" sz="quarter" idx="18"/>
          </p:nvPr>
        </p:nvSpPr>
        <p:spPr bwMode="black">
          <a:xfrm>
            <a:off x="8042400" y="1054100"/>
            <a:ext cx="3744000" cy="5113338"/>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07440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ingle image with text_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6163056" cy="6167438"/>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
        <p:nvSpPr>
          <p:cNvPr id="3" name="Title" descr="Slide headline">
            <a:extLst>
              <a:ext uri="{FF2B5EF4-FFF2-40B4-BE49-F238E27FC236}">
                <a16:creationId xmlns:a16="http://schemas.microsoft.com/office/drawing/2014/main" id="{5AE46E04-4C8B-3F60-3961-4FEF86F6833A}"/>
              </a:ext>
            </a:extLst>
          </p:cNvPr>
          <p:cNvSpPr>
            <a:spLocks noGrp="1"/>
          </p:cNvSpPr>
          <p:nvPr>
            <p:ph type="title" hasCustomPrompt="1"/>
          </p:nvPr>
        </p:nvSpPr>
        <p:spPr bwMode="black">
          <a:xfrm>
            <a:off x="6583679" y="1054100"/>
            <a:ext cx="5202936" cy="1354217"/>
          </a:xfrm>
          <a:noFill/>
        </p:spPr>
        <p:txBody>
          <a:bodyPr wrap="square" rIns="0" bIns="0" anchor="t">
            <a:spAutoFit/>
          </a:bodyPr>
          <a:lstStyle>
            <a:lvl1pPr marL="0">
              <a:lnSpc>
                <a:spcPct val="100000"/>
              </a:lnSpc>
              <a:defRPr sz="4400" b="0">
                <a:solidFill>
                  <a:schemeClr val="tx1"/>
                </a:solidFill>
              </a:defRPr>
            </a:lvl1pPr>
          </a:lstStyle>
          <a:p>
            <a:r>
              <a:rPr lang="en-US"/>
              <a:t>Title, Arial Regular, 44 </a:t>
            </a:r>
            <a:r>
              <a:rPr lang="en-US" err="1"/>
              <a:t>pt</a:t>
            </a:r>
            <a:endParaRPr lang="en-US"/>
          </a:p>
        </p:txBody>
      </p:sp>
      <p:sp>
        <p:nvSpPr>
          <p:cNvPr id="2" name="Copy">
            <a:extLst>
              <a:ext uri="{FF2B5EF4-FFF2-40B4-BE49-F238E27FC236}">
                <a16:creationId xmlns:a16="http://schemas.microsoft.com/office/drawing/2014/main" id="{277639F4-59D7-8192-5E92-5A960F6DD472}"/>
              </a:ext>
            </a:extLst>
          </p:cNvPr>
          <p:cNvSpPr>
            <a:spLocks noGrp="1"/>
          </p:cNvSpPr>
          <p:nvPr>
            <p:ph type="body" sz="quarter" idx="18"/>
          </p:nvPr>
        </p:nvSpPr>
        <p:spPr bwMode="black">
          <a:xfrm>
            <a:off x="6585152" y="2763078"/>
            <a:ext cx="5202036" cy="3404359"/>
          </a:xfrm>
        </p:spPr>
        <p:txBody>
          <a:bodyPr tIns="0"/>
          <a:lstStyle>
            <a:lvl2pPr marL="0" indent="0">
              <a:buClr>
                <a:schemeClr val="tx1"/>
              </a:buClr>
              <a:buNone/>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417887431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ingle image with text_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0"/>
            <a:ext cx="6163056" cy="6858000"/>
          </a:xfrm>
          <a:solidFill>
            <a:srgbClr val="9999A9"/>
          </a:solidFill>
        </p:spPr>
        <p:txBody>
          <a:bodyPr lIns="144000" tIns="108000" rIns="144000" bIns="108000"/>
          <a:lstStyle>
            <a:lvl1pPr marL="0" indent="0">
              <a:buNone/>
              <a:defRPr>
                <a:solidFill>
                  <a:schemeClr val="bg1"/>
                </a:solidFill>
              </a:defRPr>
            </a:lvl1pPr>
          </a:lstStyle>
          <a:p>
            <a:r>
              <a:rPr lang="en-US" noProof="0"/>
              <a:t>Full size picture</a:t>
            </a:r>
          </a:p>
        </p:txBody>
      </p:sp>
      <p:pic>
        <p:nvPicPr>
          <p:cNvPr id="7" name="Siemens Logo" descr="Siemens logo">
            <a:extLst>
              <a:ext uri="{FF2B5EF4-FFF2-40B4-BE49-F238E27FC236}">
                <a16:creationId xmlns:a16="http://schemas.microsoft.com/office/drawing/2014/main" id="{2AF4F4C6-6E41-442C-BB9E-9E72BE92D2D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F80D0117-50BB-4A8D-AD28-794FFDA35404}"/>
              </a:ext>
            </a:extLst>
          </p:cNvPr>
          <p:cNvSpPr>
            <a:spLocks noGrp="1"/>
          </p:cNvSpPr>
          <p:nvPr>
            <p:ph type="ftr" sz="quarter" idx="16"/>
          </p:nvPr>
        </p:nvSpPr>
        <p:spPr bwMode="black">
          <a:xfrm>
            <a:off x="1059160" y="6310800"/>
            <a:ext cx="4901802" cy="547200"/>
          </a:xfrm>
        </p:spPr>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79F3E7D3-5B15-444A-88AC-9161D47F12FD}"/>
              </a:ext>
              <a:ext uri="{C183D7F6-B498-43B3-948B-1728B52AA6E4}">
                <adec:decorative xmlns:adec="http://schemas.microsoft.com/office/drawing/2017/decorative" val="1"/>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sp>
        <p:nvSpPr>
          <p:cNvPr id="2" name="Copy">
            <a:extLst>
              <a:ext uri="{FF2B5EF4-FFF2-40B4-BE49-F238E27FC236}">
                <a16:creationId xmlns:a16="http://schemas.microsoft.com/office/drawing/2014/main" id="{4C028160-C065-2CE3-ABC5-2106B3832EC8}"/>
              </a:ext>
            </a:extLst>
          </p:cNvPr>
          <p:cNvSpPr>
            <a:spLocks noGrp="1"/>
          </p:cNvSpPr>
          <p:nvPr>
            <p:ph type="body" sz="quarter" idx="18"/>
          </p:nvPr>
        </p:nvSpPr>
        <p:spPr bwMode="black">
          <a:xfrm>
            <a:off x="6585152" y="2763078"/>
            <a:ext cx="5202036" cy="3404359"/>
          </a:xfrm>
        </p:spPr>
        <p:txBody>
          <a:bodyPr tIns="0"/>
          <a:lstStyle>
            <a:lvl2pPr marL="0" indent="0">
              <a:buClr>
                <a:schemeClr val="tx1"/>
              </a:buClr>
              <a:buNone/>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endParaRPr lang="en-US"/>
          </a:p>
        </p:txBody>
      </p:sp>
      <p:sp>
        <p:nvSpPr>
          <p:cNvPr id="8" name="Title" descr="Slide headline">
            <a:extLst>
              <a:ext uri="{FF2B5EF4-FFF2-40B4-BE49-F238E27FC236}">
                <a16:creationId xmlns:a16="http://schemas.microsoft.com/office/drawing/2014/main" id="{9F44A223-9E69-A077-CA24-60ADB04C8919}"/>
              </a:ext>
            </a:extLst>
          </p:cNvPr>
          <p:cNvSpPr>
            <a:spLocks noGrp="1"/>
          </p:cNvSpPr>
          <p:nvPr>
            <p:ph type="title" hasCustomPrompt="1"/>
          </p:nvPr>
        </p:nvSpPr>
        <p:spPr bwMode="black">
          <a:xfrm>
            <a:off x="6585151" y="1054100"/>
            <a:ext cx="5202036" cy="1354217"/>
          </a:xfrm>
          <a:noFill/>
        </p:spPr>
        <p:txBody>
          <a:bodyPr wrap="square" rIns="0" bIns="0" anchor="t">
            <a:spAutoFit/>
          </a:bodyPr>
          <a:lstStyle>
            <a:lvl1pPr marL="0">
              <a:lnSpc>
                <a:spcPct val="100000"/>
              </a:lnSpc>
              <a:defRPr sz="4400" b="0">
                <a:solidFill>
                  <a:schemeClr val="tx1"/>
                </a:solidFill>
              </a:defRPr>
            </a:lvl1pPr>
          </a:lstStyle>
          <a:p>
            <a:r>
              <a:rPr lang="en-US"/>
              <a:t>Title, Arial Regular, 44 </a:t>
            </a:r>
            <a:r>
              <a:rPr lang="en-US" err="1"/>
              <a:t>pt</a:t>
            </a:r>
            <a:endParaRPr lang="en-US"/>
          </a:p>
        </p:txBody>
      </p:sp>
    </p:spTree>
    <p:extLst>
      <p:ext uri="{BB962C8B-B14F-4D97-AF65-F5344CB8AC3E}">
        <p14:creationId xmlns:p14="http://schemas.microsoft.com/office/powerpoint/2010/main" val="419107148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 One object (small)">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1" y="1414800"/>
            <a:ext cx="9863235"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iemens Logo" descr="Siemens logo">
            <a:extLst>
              <a:ext uri="{FF2B5EF4-FFF2-40B4-BE49-F238E27FC236}">
                <a16:creationId xmlns:a16="http://schemas.microsoft.com/office/drawing/2014/main" id="{91EB517C-C8FD-4E2E-B744-DB952E96B47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519D384-FA09-4D60-95A8-589F157A93F4}"/>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7B1666FD-2258-443A-846C-6C7533C61D5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842942607"/>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6472" userDrawn="1">
          <p15:clr>
            <a:srgbClr val="65CEFF"/>
          </p15:clr>
        </p15:guide>
        <p15:guide id="4" pos="7425" userDrawn="1">
          <p15:clr>
            <a:srgbClr val="65CEFF"/>
          </p15:clr>
        </p15:guide>
        <p15:guide id="5" orient="horz" pos="302" userDrawn="1">
          <p15:clr>
            <a:srgbClr val="65CEFF"/>
          </p15:clr>
        </p15:guide>
        <p15:guide id="6" orient="horz" pos="664" userDrawn="1">
          <p15:clr>
            <a:srgbClr val="65CEFF"/>
          </p15:clr>
        </p15:guide>
        <p15:guide id="7" orient="horz" pos="891"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ight - One object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7367E6C0-4D2C-4C5F-86D8-A2CFF0EB3D6A}"/>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6F746812-65E3-4C09-AC38-B0CFE93C8A9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907654598"/>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ep Blue - One object (small)">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descr="Content text frame">
            <a:extLst>
              <a:ext uri="{FF2B5EF4-FFF2-40B4-BE49-F238E27FC236}">
                <a16:creationId xmlns:a16="http://schemas.microsoft.com/office/drawing/2014/main" id="{CB34E9C2-B382-11DB-4F03-A9462A57F449}"/>
              </a:ext>
            </a:extLst>
          </p:cNvPr>
          <p:cNvSpPr>
            <a:spLocks noGrp="1"/>
          </p:cNvSpPr>
          <p:nvPr>
            <p:ph idx="1"/>
          </p:nvPr>
        </p:nvSpPr>
        <p:spPr bwMode="black">
          <a:xfrm>
            <a:off x="411162" y="1414800"/>
            <a:ext cx="9863235" cy="4752000"/>
          </a:xfrm>
          <a:prstGeom prst="rect">
            <a:avLst/>
          </a:prstGeom>
        </p:spPr>
        <p:txBody>
          <a:bodyPr>
            <a:noAutofit/>
          </a:bodyPr>
          <a:lstStyle>
            <a:lvl1pPr>
              <a:buClr>
                <a:schemeClr val="tx1"/>
              </a:buClr>
              <a:defRPr/>
            </a:lvl1pPr>
            <a:lvl2pPr marL="0" indent="0">
              <a:buClr>
                <a:schemeClr val="tx1"/>
              </a:buClr>
              <a:buNone/>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p:txBody>
      </p:sp>
    </p:spTree>
    <p:extLst>
      <p:ext uri="{BB962C8B-B14F-4D97-AF65-F5344CB8AC3E}">
        <p14:creationId xmlns:p14="http://schemas.microsoft.com/office/powerpoint/2010/main" val="400453451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ep Blue - One object (large)">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descr="Content text frame">
            <a:extLst>
              <a:ext uri="{FF2B5EF4-FFF2-40B4-BE49-F238E27FC236}">
                <a16:creationId xmlns:a16="http://schemas.microsoft.com/office/drawing/2014/main" id="{CB34E9C2-B382-11DB-4F03-A9462A57F449}"/>
              </a:ext>
            </a:extLst>
          </p:cNvPr>
          <p:cNvSpPr>
            <a:spLocks noGrp="1"/>
          </p:cNvSpPr>
          <p:nvPr>
            <p:ph idx="1"/>
          </p:nvPr>
        </p:nvSpPr>
        <p:spPr bwMode="black">
          <a:xfrm>
            <a:off x="411162" y="1414800"/>
            <a:ext cx="11376026" cy="4752000"/>
          </a:xfrm>
          <a:prstGeom prst="rect">
            <a:avLst/>
          </a:prstGeom>
        </p:spPr>
        <p:txBody>
          <a:bodyPr>
            <a:noAutofit/>
          </a:bodyPr>
          <a:lstStyle>
            <a:lvl1pPr>
              <a:buClr>
                <a:schemeClr val="tx1"/>
              </a:buClr>
              <a:defRPr/>
            </a:lvl1pPr>
            <a:lvl2pPr marL="0" indent="0">
              <a:buClr>
                <a:schemeClr val="tx1"/>
              </a:buClr>
              <a:buNone/>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p:txBody>
      </p:sp>
    </p:spTree>
    <p:extLst>
      <p:ext uri="{BB962C8B-B14F-4D97-AF65-F5344CB8AC3E}">
        <p14:creationId xmlns:p14="http://schemas.microsoft.com/office/powerpoint/2010/main" val="230464542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dient- One object (small)">
    <p:bg>
      <p:bgPr>
        <a:gradFill flip="none" rotWithShape="1">
          <a:gsLst>
            <a:gs pos="40000">
              <a:schemeClr val="accent6"/>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B8172AC2-E83F-4EFD-B70E-DE91E64651D8}"/>
              </a:ext>
            </a:extLst>
          </p:cNvPr>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4BECE54-DDA8-4D2C-8A02-4C8E3E1585E1}"/>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07B7E75B-80B4-49F8-AA70-A41C9D89685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descr="Content text frame">
            <a:extLst>
              <a:ext uri="{FF2B5EF4-FFF2-40B4-BE49-F238E27FC236}">
                <a16:creationId xmlns:a16="http://schemas.microsoft.com/office/drawing/2014/main" id="{D1305BFD-7302-1DA3-CEE1-0BAEEFDA5D4C}"/>
              </a:ext>
            </a:extLst>
          </p:cNvPr>
          <p:cNvSpPr>
            <a:spLocks noGrp="1"/>
          </p:cNvSpPr>
          <p:nvPr>
            <p:ph idx="1"/>
          </p:nvPr>
        </p:nvSpPr>
        <p:spPr bwMode="black">
          <a:xfrm>
            <a:off x="411161" y="1414800"/>
            <a:ext cx="9863236" cy="4752000"/>
          </a:xfrm>
          <a:prstGeom prst="rect">
            <a:avLst/>
          </a:prstGeom>
        </p:spPr>
        <p:txBody>
          <a:bodyPr>
            <a:noAutofit/>
          </a:bodyPr>
          <a:lstStyle>
            <a:lvl1pPr>
              <a:buClr>
                <a:schemeClr val="tx1"/>
              </a:buClr>
              <a:defRPr/>
            </a:lvl1pPr>
            <a:lvl2pPr marL="0" indent="0">
              <a:buClr>
                <a:schemeClr val="tx1"/>
              </a:buClr>
              <a:buNone/>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p:txBody>
      </p:sp>
    </p:spTree>
    <p:extLst>
      <p:ext uri="{BB962C8B-B14F-4D97-AF65-F5344CB8AC3E}">
        <p14:creationId xmlns:p14="http://schemas.microsoft.com/office/powerpoint/2010/main" val="110608322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3"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292087435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bleed color Light Sand">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1AC59AB3-8DAC-43B8-977E-A91337DC082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lvl1pPr>
              <a:defRPr>
                <a:solidFill>
                  <a:schemeClr val="tx1"/>
                </a:solidFill>
              </a:defRPr>
            </a:lvl1p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lvl1pPr>
              <a:defRPr>
                <a:solidFill>
                  <a:schemeClr val="tx1"/>
                </a:solidFill>
              </a:defRPr>
            </a:lvl1pPr>
          </a:lstStyle>
          <a:p>
            <a:r>
              <a:rPr lang="en-US"/>
              <a:t>Page </a:t>
            </a:r>
            <a:fld id="{15EBE321-CBB1-4E91-BD14-37C8D44326FB}" type="slidenum">
              <a:rPr lang="en-US" smtClean="0"/>
              <a:pPr/>
              <a:t>‹#›</a:t>
            </a:fld>
            <a:endParaRPr lang="en-US"/>
          </a:p>
        </p:txBody>
      </p:sp>
      <p:sp>
        <p:nvSpPr>
          <p:cNvPr id="3" name="Copy">
            <a:extLst>
              <a:ext uri="{FF2B5EF4-FFF2-40B4-BE49-F238E27FC236}">
                <a16:creationId xmlns:a16="http://schemas.microsoft.com/office/drawing/2014/main" id="{18D6E45E-CEEA-BBEF-2DFC-0680CA2318CD}"/>
              </a:ext>
            </a:extLst>
          </p:cNvPr>
          <p:cNvSpPr>
            <a:spLocks noGrp="1"/>
          </p:cNvSpPr>
          <p:nvPr>
            <p:ph type="body" sz="quarter" idx="18"/>
          </p:nvPr>
        </p:nvSpPr>
        <p:spPr bwMode="black">
          <a:xfrm>
            <a:off x="410399" y="1417320"/>
            <a:ext cx="9863997" cy="4452538"/>
          </a:xfrm>
        </p:spPr>
        <p:txBody>
          <a:bodyPr/>
          <a:lstStyle>
            <a:lvl2pPr marL="0" indent="0">
              <a:buNone/>
              <a:defRPr/>
            </a:lvl2pPr>
          </a:lstStyle>
          <a:p>
            <a:pPr lvl="0"/>
            <a:r>
              <a:rPr lang="en-US"/>
              <a:t>Click to edit Master text styles</a:t>
            </a:r>
          </a:p>
        </p:txBody>
      </p:sp>
    </p:spTree>
    <p:extLst>
      <p:ext uri="{BB962C8B-B14F-4D97-AF65-F5344CB8AC3E}">
        <p14:creationId xmlns:p14="http://schemas.microsoft.com/office/powerpoint/2010/main" val="753819094"/>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ep Blue -2 column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1" descr="Content text frame">
            <a:extLst>
              <a:ext uri="{FF2B5EF4-FFF2-40B4-BE49-F238E27FC236}">
                <a16:creationId xmlns:a16="http://schemas.microsoft.com/office/drawing/2014/main" id="{ECC862BC-DAD1-4697-11EF-AA878F4DA956}"/>
              </a:ext>
            </a:extLst>
          </p:cNvPr>
          <p:cNvSpPr>
            <a:spLocks noGrp="1"/>
          </p:cNvSpPr>
          <p:nvPr>
            <p:ph sz="half" idx="1"/>
          </p:nvPr>
        </p:nvSpPr>
        <p:spPr bwMode="black">
          <a:xfrm>
            <a:off x="411162" y="1414800"/>
            <a:ext cx="5470526"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 2" descr="Content text frame">
            <a:extLst>
              <a:ext uri="{FF2B5EF4-FFF2-40B4-BE49-F238E27FC236}">
                <a16:creationId xmlns:a16="http://schemas.microsoft.com/office/drawing/2014/main" id="{D1DB5CE1-2099-3C95-D56B-12D77C5354FF}"/>
              </a:ext>
            </a:extLst>
          </p:cNvPr>
          <p:cNvSpPr>
            <a:spLocks noGrp="1"/>
          </p:cNvSpPr>
          <p:nvPr>
            <p:ph sz="half" idx="2"/>
          </p:nvPr>
        </p:nvSpPr>
        <p:spPr bwMode="black">
          <a:xfrm>
            <a:off x="6315075" y="1414800"/>
            <a:ext cx="5465763"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65616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ght -2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33A503D1-D234-4258-9A03-D858B10BA46D}"/>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21AA656B-0BAF-4B75-90BE-93CAC5946C0B}"/>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951439580"/>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ep Blue - 3 column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4" name="Copy 1" descr="Content text frame">
            <a:extLst>
              <a:ext uri="{FF2B5EF4-FFF2-40B4-BE49-F238E27FC236}">
                <a16:creationId xmlns:a16="http://schemas.microsoft.com/office/drawing/2014/main" id="{1E4D3163-241F-7535-455C-F4C7FD86DCEC}"/>
              </a:ext>
            </a:extLst>
          </p:cNvPr>
          <p:cNvSpPr>
            <a:spLocks noGrp="1"/>
          </p:cNvSpPr>
          <p:nvPr>
            <p:ph sz="half" idx="1"/>
          </p:nvPr>
        </p:nvSpPr>
        <p:spPr bwMode="black">
          <a:xfrm>
            <a:off x="411162" y="1414800"/>
            <a:ext cx="3600000"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py 2" descr="Content text frame">
            <a:extLst>
              <a:ext uri="{FF2B5EF4-FFF2-40B4-BE49-F238E27FC236}">
                <a16:creationId xmlns:a16="http://schemas.microsoft.com/office/drawing/2014/main" id="{B7BD224D-7F4E-EF79-EA97-508C4EC35762}"/>
              </a:ext>
            </a:extLst>
          </p:cNvPr>
          <p:cNvSpPr>
            <a:spLocks noGrp="1"/>
          </p:cNvSpPr>
          <p:nvPr>
            <p:ph sz="half" idx="2"/>
          </p:nvPr>
        </p:nvSpPr>
        <p:spPr bwMode="black">
          <a:xfrm>
            <a:off x="4298400" y="1414800"/>
            <a:ext cx="3600000"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py 3" descr="Content text frame">
            <a:extLst>
              <a:ext uri="{FF2B5EF4-FFF2-40B4-BE49-F238E27FC236}">
                <a16:creationId xmlns:a16="http://schemas.microsoft.com/office/drawing/2014/main" id="{1932E2C2-0C67-EBE2-7AE9-9E75A8ADA35F}"/>
              </a:ext>
            </a:extLst>
          </p:cNvPr>
          <p:cNvSpPr>
            <a:spLocks noGrp="1"/>
          </p:cNvSpPr>
          <p:nvPr>
            <p:ph sz="half" idx="12"/>
          </p:nvPr>
        </p:nvSpPr>
        <p:spPr bwMode="black">
          <a:xfrm>
            <a:off x="8186400" y="1414800"/>
            <a:ext cx="3600000" cy="4752000"/>
          </a:xfrm>
          <a:prstGeom prst="rect">
            <a:avLst/>
          </a:prstGeo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34304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ght - 3 column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4298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3" descr="Content text frame">
            <a:extLst>
              <a:ext uri="{FF2B5EF4-FFF2-40B4-BE49-F238E27FC236}">
                <a16:creationId xmlns:a16="http://schemas.microsoft.com/office/drawing/2014/main" id="{F020B491-E63A-4FB5-94ED-2BC31EB35C33}"/>
              </a:ext>
            </a:extLst>
          </p:cNvPr>
          <p:cNvSpPr>
            <a:spLocks noGrp="1"/>
          </p:cNvSpPr>
          <p:nvPr>
            <p:ph sz="half" idx="12"/>
          </p:nvPr>
        </p:nvSpPr>
        <p:spPr bwMode="black">
          <a:xfrm>
            <a:off x="8186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E613FA68-C74A-4621-9563-250388EBCC8B}"/>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F9117D9C-D502-472C-A3C8-FA9087A2EDCE}"/>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48910675"/>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ep Blue - Four object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1" descr="Content text frame">
            <a:extLst>
              <a:ext uri="{FF2B5EF4-FFF2-40B4-BE49-F238E27FC236}">
                <a16:creationId xmlns:a16="http://schemas.microsoft.com/office/drawing/2014/main" id="{D375E574-B197-8527-5DDD-2DA382598CD9}"/>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5" name="Copy 2" descr="Content text frame">
            <a:extLst>
              <a:ext uri="{FF2B5EF4-FFF2-40B4-BE49-F238E27FC236}">
                <a16:creationId xmlns:a16="http://schemas.microsoft.com/office/drawing/2014/main" id="{0A1028F7-E2C5-8467-71EA-A7FC734FD226}"/>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1" name="Copy 3" descr="Content text frame">
            <a:extLst>
              <a:ext uri="{FF2B5EF4-FFF2-40B4-BE49-F238E27FC236}">
                <a16:creationId xmlns:a16="http://schemas.microsoft.com/office/drawing/2014/main" id="{410413E6-399B-BE31-DD32-1F653BA328DB}"/>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2" name="Copy 4" descr="Content text frame">
            <a:extLst>
              <a:ext uri="{FF2B5EF4-FFF2-40B4-BE49-F238E27FC236}">
                <a16:creationId xmlns:a16="http://schemas.microsoft.com/office/drawing/2014/main" id="{86F2E3B3-5369-1866-DC19-24219FEA7432}"/>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10160254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ight - Four object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py 2" descr="Content text frame">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3"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py 4" descr="Content text frame">
            <a:extLst>
              <a:ext uri="{FF2B5EF4-FFF2-40B4-BE49-F238E27FC236}">
                <a16:creationId xmlns:a16="http://schemas.microsoft.com/office/drawing/2014/main" id="{7AD3B9B1-3210-46C8-8222-A0E11719EB88}"/>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53D55964-F7E8-48E3-84D5-FE4FE835C563}"/>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503860774"/>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2206" userDrawn="1">
          <p15:clr>
            <a:srgbClr val="65CEFF"/>
          </p15:clr>
        </p15:guide>
        <p15:guide id="10" orient="horz" pos="2343"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ep Blue - Six objects">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Copy 1" descr="Content text frame">
            <a:extLst>
              <a:ext uri="{FF2B5EF4-FFF2-40B4-BE49-F238E27FC236}">
                <a16:creationId xmlns:a16="http://schemas.microsoft.com/office/drawing/2014/main" id="{D375E574-B197-8527-5DDD-2DA382598CD9}"/>
              </a:ext>
            </a:extLst>
          </p:cNvPr>
          <p:cNvSpPr>
            <a:spLocks noGrp="1"/>
          </p:cNvSpPr>
          <p:nvPr>
            <p:ph sz="half" idx="1"/>
          </p:nvPr>
        </p:nvSpPr>
        <p:spPr bwMode="black">
          <a:xfrm>
            <a:off x="411162" y="1414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5" name="Copy 2" descr="Content text frame">
            <a:extLst>
              <a:ext uri="{FF2B5EF4-FFF2-40B4-BE49-F238E27FC236}">
                <a16:creationId xmlns:a16="http://schemas.microsoft.com/office/drawing/2014/main" id="{0A1028F7-E2C5-8467-71EA-A7FC734FD226}"/>
              </a:ext>
            </a:extLst>
          </p:cNvPr>
          <p:cNvSpPr>
            <a:spLocks noGrp="1"/>
          </p:cNvSpPr>
          <p:nvPr>
            <p:ph sz="half" idx="12"/>
          </p:nvPr>
        </p:nvSpPr>
        <p:spPr bwMode="black">
          <a:xfrm>
            <a:off x="411162" y="3718800"/>
            <a:ext cx="360273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1" name="Copy 3" descr="Content text frame">
            <a:extLst>
              <a:ext uri="{FF2B5EF4-FFF2-40B4-BE49-F238E27FC236}">
                <a16:creationId xmlns:a16="http://schemas.microsoft.com/office/drawing/2014/main" id="{410413E6-399B-BE31-DD32-1F653BA328DB}"/>
              </a:ext>
            </a:extLst>
          </p:cNvPr>
          <p:cNvSpPr>
            <a:spLocks noGrp="1"/>
          </p:cNvSpPr>
          <p:nvPr>
            <p:ph sz="half" idx="2"/>
          </p:nvPr>
        </p:nvSpPr>
        <p:spPr bwMode="black">
          <a:xfrm>
            <a:off x="8183880" y="1414800"/>
            <a:ext cx="360273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2" name="Copy 4" descr="Content text frame">
            <a:extLst>
              <a:ext uri="{FF2B5EF4-FFF2-40B4-BE49-F238E27FC236}">
                <a16:creationId xmlns:a16="http://schemas.microsoft.com/office/drawing/2014/main" id="{86F2E3B3-5369-1866-DC19-24219FEA7432}"/>
              </a:ext>
            </a:extLst>
          </p:cNvPr>
          <p:cNvSpPr>
            <a:spLocks noGrp="1"/>
          </p:cNvSpPr>
          <p:nvPr>
            <p:ph sz="half" idx="13"/>
          </p:nvPr>
        </p:nvSpPr>
        <p:spPr bwMode="black">
          <a:xfrm>
            <a:off x="8183880" y="3718800"/>
            <a:ext cx="360273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4" name="Copy 1" descr="Content text frame">
            <a:extLst>
              <a:ext uri="{FF2B5EF4-FFF2-40B4-BE49-F238E27FC236}">
                <a16:creationId xmlns:a16="http://schemas.microsoft.com/office/drawing/2014/main" id="{53DFEDFD-092F-B455-1A54-A3011C1661EA}"/>
              </a:ext>
            </a:extLst>
          </p:cNvPr>
          <p:cNvSpPr>
            <a:spLocks noGrp="1"/>
          </p:cNvSpPr>
          <p:nvPr>
            <p:ph sz="half" idx="14"/>
          </p:nvPr>
        </p:nvSpPr>
        <p:spPr bwMode="black">
          <a:xfrm>
            <a:off x="4297521" y="141732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6" name="Copy 2" descr="Content text frame">
            <a:extLst>
              <a:ext uri="{FF2B5EF4-FFF2-40B4-BE49-F238E27FC236}">
                <a16:creationId xmlns:a16="http://schemas.microsoft.com/office/drawing/2014/main" id="{72B1AB35-E799-9F1E-76F5-78930716A3B8}"/>
              </a:ext>
            </a:extLst>
          </p:cNvPr>
          <p:cNvSpPr>
            <a:spLocks noGrp="1"/>
          </p:cNvSpPr>
          <p:nvPr>
            <p:ph sz="half" idx="15"/>
          </p:nvPr>
        </p:nvSpPr>
        <p:spPr bwMode="black">
          <a:xfrm>
            <a:off x="4297521" y="3721608"/>
            <a:ext cx="3602736" cy="2088000"/>
          </a:xfrm>
          <a:prstGeom prst="rect">
            <a:avLst/>
          </a:prstGeom>
        </p:spPr>
        <p:txBody>
          <a:bodyPr>
            <a:noAutofit/>
          </a:bodyPr>
          <a:lstStyle>
            <a:lvl1pPr>
              <a:defRPr sz="1600"/>
            </a:lvl1pPr>
            <a:lvl2pPr marL="0" indent="0">
              <a:buNone/>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378860031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ight - Six objects">
    <p:spTree>
      <p:nvGrpSpPr>
        <p:cNvPr id="1" name=""/>
        <p:cNvGrpSpPr/>
        <p:nvPr/>
      </p:nvGrpSpPr>
      <p:grpSpPr>
        <a:xfrm>
          <a:off x="0" y="0"/>
          <a:ext cx="0" cy="0"/>
          <a:chOff x="0" y="0"/>
          <a:chExt cx="0" cy="0"/>
        </a:xfrm>
      </p:grpSpPr>
      <p:sp>
        <p:nvSpPr>
          <p:cNvPr id="8" name="Title" descr="Slide headlin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descr="Content text frame">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9" name="Copy 2" descr="Content text frame">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4" name="Copy 3"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8183880" y="1414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2" name="Copy 4" descr="Content text frame">
            <a:extLst>
              <a:ext uri="{FF2B5EF4-FFF2-40B4-BE49-F238E27FC236}">
                <a16:creationId xmlns:a16="http://schemas.microsoft.com/office/drawing/2014/main" id="{7AD3B9B1-3210-46C8-8222-A0E11719EB88}"/>
              </a:ext>
            </a:extLst>
          </p:cNvPr>
          <p:cNvSpPr>
            <a:spLocks noGrp="1"/>
          </p:cNvSpPr>
          <p:nvPr>
            <p:ph sz="half" idx="13"/>
          </p:nvPr>
        </p:nvSpPr>
        <p:spPr bwMode="black">
          <a:xfrm>
            <a:off x="8183880" y="3718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pic>
        <p:nvPicPr>
          <p:cNvPr id="10" name="Siemens Logo" descr="Siemens logo">
            <a:extLst>
              <a:ext uri="{FF2B5EF4-FFF2-40B4-BE49-F238E27FC236}">
                <a16:creationId xmlns:a16="http://schemas.microsoft.com/office/drawing/2014/main" id="{6FCACBED-2537-4F3E-8D2C-E6014100536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53D55964-F7E8-48E3-84D5-FE4FE835C563}"/>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
        <p:nvSpPr>
          <p:cNvPr id="2" name="Copy 3" descr="Content text frame">
            <a:extLst>
              <a:ext uri="{FF2B5EF4-FFF2-40B4-BE49-F238E27FC236}">
                <a16:creationId xmlns:a16="http://schemas.microsoft.com/office/drawing/2014/main" id="{143DF21B-5537-530D-88D7-2ED226DB91F5}"/>
              </a:ext>
            </a:extLst>
          </p:cNvPr>
          <p:cNvSpPr>
            <a:spLocks noGrp="1"/>
          </p:cNvSpPr>
          <p:nvPr>
            <p:ph sz="half" idx="16"/>
          </p:nvPr>
        </p:nvSpPr>
        <p:spPr bwMode="black">
          <a:xfrm>
            <a:off x="4297521" y="1414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5" name="Copy 4" descr="Content text frame">
            <a:extLst>
              <a:ext uri="{FF2B5EF4-FFF2-40B4-BE49-F238E27FC236}">
                <a16:creationId xmlns:a16="http://schemas.microsoft.com/office/drawing/2014/main" id="{2405FE5A-5DFC-4893-43B0-1638A1F0D6B9}"/>
              </a:ext>
            </a:extLst>
          </p:cNvPr>
          <p:cNvSpPr>
            <a:spLocks noGrp="1"/>
          </p:cNvSpPr>
          <p:nvPr>
            <p:ph sz="half" idx="17"/>
          </p:nvPr>
        </p:nvSpPr>
        <p:spPr bwMode="black">
          <a:xfrm>
            <a:off x="4297521" y="3718800"/>
            <a:ext cx="360273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3207745293"/>
      </p:ext>
    </p:extLst>
  </p:cSld>
  <p:clrMapOvr>
    <a:masterClrMapping/>
  </p:clrMapOvr>
  <p:hf hdr="0" dt="0"/>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ep Blue -Two columns (Spotlight)">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4" name="Picture Placeholder" descr="Thematic picture – please describe further">
            <a:extLst>
              <a:ext uri="{FF2B5EF4-FFF2-40B4-BE49-F238E27FC236}">
                <a16:creationId xmlns:a16="http://schemas.microsoft.com/office/drawing/2014/main" id="{49A9FF96-5075-8F7E-C4AC-4090CADCFF58}"/>
              </a:ext>
            </a:extLst>
          </p:cNvP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a:t>Image</a:t>
            </a:r>
          </a:p>
        </p:txBody>
      </p:sp>
      <p:sp>
        <p:nvSpPr>
          <p:cNvPr id="6" name="Copy" descr="Content text frame">
            <a:extLst>
              <a:ext uri="{FF2B5EF4-FFF2-40B4-BE49-F238E27FC236}">
                <a16:creationId xmlns:a16="http://schemas.microsoft.com/office/drawing/2014/main" id="{AB157827-7F7F-2A04-A824-256BE8A60862}"/>
              </a:ext>
            </a:extLst>
          </p:cNvPr>
          <p:cNvSpPr>
            <a:spLocks noGrp="1"/>
          </p:cNvSpPr>
          <p:nvPr>
            <p:ph sz="half" idx="2"/>
          </p:nvPr>
        </p:nvSpPr>
        <p:spPr bwMode="black">
          <a:xfrm>
            <a:off x="8043189" y="1414800"/>
            <a:ext cx="3744000" cy="4752000"/>
          </a:xfrm>
          <a:prstGeom prst="rect">
            <a:avLst/>
          </a:prstGeom>
        </p:spPr>
        <p:txBody>
          <a:bodyPr>
            <a:noAutofit/>
          </a:bodyPr>
          <a:lstStyle>
            <a:lvl2pPr marL="0" indent="0">
              <a:buNone/>
              <a:defRPr/>
            </a:lvl2pPr>
          </a:lstStyle>
          <a:p>
            <a:pPr lvl="0"/>
            <a:r>
              <a:rPr lang="en-US"/>
              <a:t>Click to edit Master text styles</a:t>
            </a:r>
          </a:p>
        </p:txBody>
      </p:sp>
    </p:spTree>
    <p:extLst>
      <p:ext uri="{BB962C8B-B14F-4D97-AF65-F5344CB8AC3E}">
        <p14:creationId xmlns:p14="http://schemas.microsoft.com/office/powerpoint/2010/main" val="213392252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129160578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ight -Two columns (Spotlight)">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E568133C-15D2-4F33-802E-DF15E7891829}"/>
              </a:ext>
            </a:extLst>
          </p:cNvPr>
          <p:cNvSpPr>
            <a:spLocks noGrp="1"/>
          </p:cNvSpPr>
          <p:nvPr>
            <p:ph type="title"/>
          </p:nvPr>
        </p:nvSpPr>
        <p:spPr bwMode="black"/>
        <p:txBody>
          <a:bodyPr/>
          <a:lstStyle/>
          <a:p>
            <a:r>
              <a:rPr lang="en-US"/>
              <a:t>Click to edit Master title style</a:t>
            </a:r>
          </a:p>
        </p:txBody>
      </p:sp>
      <p:sp>
        <p:nvSpPr>
          <p:cNvPr id="7" name="Picture Placeholder" descr="Thematic picture – please describe further">
            <a:extLst>
              <a:ext uri="{FF2B5EF4-FFF2-40B4-BE49-F238E27FC236}">
                <a16:creationId xmlns:a16="http://schemas.microsoft.com/office/drawing/2014/main" id="{90866A30-329B-420B-B42B-2C69E0DE6D9B}"/>
              </a:ext>
            </a:extLst>
          </p:cNvP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a:t>Thematic picture</a:t>
            </a:r>
          </a:p>
        </p:txBody>
      </p:sp>
      <p:sp>
        <p:nvSpPr>
          <p:cNvPr id="4" name="Copy" descr="Content text frame">
            <a:extLst>
              <a:ext uri="{FF2B5EF4-FFF2-40B4-BE49-F238E27FC236}">
                <a16:creationId xmlns:a16="http://schemas.microsoft.com/office/drawing/2014/main" id="{BF3FF41E-3844-4153-B955-A1F3E9EC1D30}"/>
              </a:ext>
            </a:extLst>
          </p:cNvPr>
          <p:cNvSpPr>
            <a:spLocks noGrp="1"/>
          </p:cNvSpPr>
          <p:nvPr>
            <p:ph sz="half" idx="2"/>
          </p:nvPr>
        </p:nvSpPr>
        <p:spPr bwMode="black">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F468BE17-5D03-45C2-9D37-CF354AAA95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33756E69-CA2F-47EC-9D32-CB09C4CD83F1}"/>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95022CCB-0484-488B-8637-222C3919B0F7}"/>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8848882"/>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ight - One table (large)">
    <p:spTree>
      <p:nvGrpSpPr>
        <p:cNvPr id="1" name=""/>
        <p:cNvGrpSpPr/>
        <p:nvPr/>
      </p:nvGrpSpPr>
      <p:grpSpPr>
        <a:xfrm>
          <a:off x="0" y="0"/>
          <a:ext cx="0" cy="0"/>
          <a:chOff x="0" y="0"/>
          <a:chExt cx="0" cy="0"/>
        </a:xfrm>
      </p:grpSpPr>
      <p:sp>
        <p:nvSpPr>
          <p:cNvPr id="7" name="Title" descr="Slide headlin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sp>
        <p:nvSpPr>
          <p:cNvPr id="6" name="Table Placeholder" descr="Content table  frame">
            <a:extLst>
              <a:ext uri="{FF2B5EF4-FFF2-40B4-BE49-F238E27FC236}">
                <a16:creationId xmlns:a16="http://schemas.microsoft.com/office/drawing/2014/main" id="{D41D1FE0-EDDA-47B8-BF1F-831D4733C32A}"/>
              </a:ext>
            </a:extLst>
          </p:cNvPr>
          <p:cNvSpPr>
            <a:spLocks noGrp="1"/>
          </p:cNvSpPr>
          <p:nvPr>
            <p:ph type="tbl" sz="quarter" idx="12"/>
          </p:nvPr>
        </p:nvSpPr>
        <p:spPr bwMode="black">
          <a:xfrm>
            <a:off x="404812" y="1414461"/>
            <a:ext cx="11376026" cy="4392000"/>
          </a:xfrm>
        </p:spPr>
        <p:txBody>
          <a:bodyPr/>
          <a:lstStyle/>
          <a:p>
            <a:r>
              <a:rPr lang="en-US"/>
              <a:t>Click icon to add table</a:t>
            </a:r>
          </a:p>
        </p:txBody>
      </p:sp>
      <p:pic>
        <p:nvPicPr>
          <p:cNvPr id="9" name="Siemens Logo" descr="Siemens logo">
            <a:extLst>
              <a:ext uri="{FF2B5EF4-FFF2-40B4-BE49-F238E27FC236}">
                <a16:creationId xmlns:a16="http://schemas.microsoft.com/office/drawing/2014/main" id="{2EA6CE5F-6FF7-4E0A-AEB2-1A7C43CE05C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Footer Placeholder" descr="Footer with copyright, author and department information, and date">
            <a:extLst>
              <a:ext uri="{FF2B5EF4-FFF2-40B4-BE49-F238E27FC236}">
                <a16:creationId xmlns:a16="http://schemas.microsoft.com/office/drawing/2014/main" id="{9CEA2FAD-1597-4F5C-878D-02CB854024F3}"/>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5" name="Slide Number Placeholder">
            <a:extLst>
              <a:ext uri="{FF2B5EF4-FFF2-40B4-BE49-F238E27FC236}">
                <a16:creationId xmlns:a16="http://schemas.microsoft.com/office/drawing/2014/main" id="{CE0A22CB-5E69-4817-B713-C02B97CF6B91}"/>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912428891"/>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
        <p:nvSpPr>
          <p:cNvPr id="2" name="Copy 1" descr="Content text frame">
            <a:extLst>
              <a:ext uri="{FF2B5EF4-FFF2-40B4-BE49-F238E27FC236}">
                <a16:creationId xmlns:a16="http://schemas.microsoft.com/office/drawing/2014/main" id="{184944CB-E271-8E9B-F2C4-DB00EA2C826D}"/>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descr="Content text frame">
            <a:extLst>
              <a:ext uri="{FF2B5EF4-FFF2-40B4-BE49-F238E27FC236}">
                <a16:creationId xmlns:a16="http://schemas.microsoft.com/office/drawing/2014/main" id="{2CF6626A-4725-D9A6-4E60-4A99746C2EA3}"/>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py 2" descr="Content text frame">
            <a:extLst>
              <a:ext uri="{FF2B5EF4-FFF2-40B4-BE49-F238E27FC236}">
                <a16:creationId xmlns:a16="http://schemas.microsoft.com/office/drawing/2014/main" id="{C17A4EC4-A514-50C1-68B8-E6FDD3E4F3EC}"/>
              </a:ext>
            </a:extLst>
          </p:cNvPr>
          <p:cNvSpPr>
            <a:spLocks noGrp="1"/>
          </p:cNvSpPr>
          <p:nvPr>
            <p:ph idx="16"/>
          </p:nvPr>
        </p:nvSpPr>
        <p:spPr bwMode="black">
          <a:xfrm>
            <a:off x="8183880"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20525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flow with highlight">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3" name="Copy 1"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py 2" descr="Content text frame">
            <a:extLst>
              <a:ext uri="{FF2B5EF4-FFF2-40B4-BE49-F238E27FC236}">
                <a16:creationId xmlns:a16="http://schemas.microsoft.com/office/drawing/2014/main" id="{3AC3CE10-0C4B-4A11-BA76-8CAFED13661C}"/>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py 3" descr="Content text frame (highlight)">
            <a:extLst>
              <a:ext uri="{FF2B5EF4-FFF2-40B4-BE49-F238E27FC236}">
                <a16:creationId xmlns:a16="http://schemas.microsoft.com/office/drawing/2014/main" id="{E840DCCC-8E77-40B8-B94B-A4D3A4D77826}"/>
              </a:ext>
            </a:extLst>
          </p:cNvPr>
          <p:cNvSpPr>
            <a:spLocks noGrp="1"/>
          </p:cNvSpPr>
          <p:nvPr>
            <p:ph idx="12"/>
          </p:nvPr>
        </p:nvSpPr>
        <p:spPr bwMode="blackWhite">
          <a:xfrm>
            <a:off x="8187189" y="1414462"/>
            <a:ext cx="3600000" cy="4392000"/>
          </a:xfrm>
          <a:prstGeom prst="rect">
            <a:avLst/>
          </a:prstGeom>
          <a:solidFill>
            <a:schemeClr val="accent1"/>
          </a:solidFill>
          <a:ln w="19050">
            <a:solidFill>
              <a:srgbClr val="009999"/>
            </a:solidFill>
          </a:ln>
        </p:spPr>
        <p:txBody>
          <a:bodyPr lIns="216000" tIns="144000" rIns="216000" bIns="14400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Unrestricted | © Siemens | DVCon 2025 | Amir Attarha | Siemens EDA​</a:t>
            </a:r>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6015824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00B813CE-4DD6-4EAD-800B-047C0542F19B}"/>
              </a:ext>
            </a:extLst>
          </p:cNvPr>
          <p:cNvSpPr>
            <a:spLocks noGrp="1"/>
          </p:cNvSpPr>
          <p:nvPr>
            <p:ph type="title"/>
          </p:nvPr>
        </p:nvSpPr>
        <p:spPr>
          <a:xfrm>
            <a:off x="410400" y="-540000"/>
            <a:ext cx="9863997"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1" name="Quote marks">
            <a:extLst>
              <a:ext uri="{FF2B5EF4-FFF2-40B4-BE49-F238E27FC236}">
                <a16:creationId xmlns:a16="http://schemas.microsoft.com/office/drawing/2014/main" id="{916E4245-F21C-4EAB-8B26-FEA21C26067F}"/>
              </a:ext>
              <a:ext uri="{C183D7F6-B498-43B3-948B-1728B52AA6E4}">
                <adec:decorative xmlns:adec="http://schemas.microsoft.com/office/drawing/2017/decorative" val="1"/>
              </a:ext>
            </a:extLst>
          </p:cNvPr>
          <p:cNvSpPr/>
          <p:nvPr userDrawn="1"/>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8" name="Siemens Logo" descr="Siemens logo">
            <a:extLst>
              <a:ext uri="{FF2B5EF4-FFF2-40B4-BE49-F238E27FC236}">
                <a16:creationId xmlns:a16="http://schemas.microsoft.com/office/drawing/2014/main" id="{AF2E271F-5AF7-408E-9752-03D1D6448EA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CCC7FBE7-01B9-4EC8-8BE1-F416F7C5B7AA}"/>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46051214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3658" userDrawn="1">
          <p15:clr>
            <a:srgbClr val="65CEFF"/>
          </p15:clr>
        </p15:guide>
        <p15:guide id="7" orient="horz" pos="3885" userDrawn="1">
          <p15:clr>
            <a:srgbClr val="65CEFF"/>
          </p15:clr>
        </p15:guide>
        <p15:guide id="8" orient="horz" pos="4157" userDrawn="1">
          <p15:clr>
            <a:srgbClr val="65CEFF"/>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3A8C0A65-FABA-4781-9F01-D54558440B31}"/>
              </a:ext>
            </a:extLst>
          </p:cNvPr>
          <p:cNvSpPr>
            <a:spLocks noGrp="1"/>
          </p:cNvSpPr>
          <p:nvPr>
            <p:ph type="title"/>
          </p:nvPr>
        </p:nvSpPr>
        <p:spPr>
          <a:xfrm>
            <a:off x="411162" y="-540000"/>
            <a:ext cx="9863138" cy="360000"/>
          </a:xfrm>
        </p:spPr>
        <p:txBody>
          <a:bodyPr/>
          <a:lstStyle>
            <a:lvl1pPr>
              <a:defRPr b="0">
                <a:solidFill>
                  <a:schemeClr val="accent1">
                    <a:alpha val="0"/>
                  </a:schemeClr>
                </a:solidFill>
              </a:defRPr>
            </a:lvl1pPr>
          </a:lstStyle>
          <a:p>
            <a:r>
              <a:rPr lang="en-US"/>
              <a:t>Click to edit Master title style</a:t>
            </a:r>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2"/>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 uri="{C183D7F6-B498-43B3-948B-1728B52AA6E4}">
                <adec:decorative xmlns:adec="http://schemas.microsoft.com/office/drawing/2017/decorative" val="1"/>
              </a:ext>
            </a:extLst>
          </p:cNvPr>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6AEDD147-ACC0-4A9C-9043-90612765C0FA}"/>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4131F54F-C70B-4435-91E6-F995F83E6C69}"/>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263419937"/>
      </p:ext>
    </p:extLst>
  </p:cSld>
  <p:clrMapOvr>
    <a:masterClrMapping/>
  </p:clrMapOvr>
  <p:hf hdr="0" dt="0"/>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2206" userDrawn="1">
          <p15:clr>
            <a:srgbClr val="65CEFF"/>
          </p15:clr>
        </p15:guide>
        <p15:guide id="7" orient="horz" pos="2343"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0799"/>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0EF6BB07-4F4E-4859-9572-DA63E35B93A1}"/>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09BD8BE5-BFF2-469D-8B93-9556FCC45CF1}"/>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F9372441-FA7E-4481-BBC2-24CB6D3017C8}"/>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31641668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01"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descr="Statement text fram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1538"/>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en-US"/>
              <a:t>Click to edit Master title style</a:t>
            </a:r>
          </a:p>
        </p:txBody>
      </p:sp>
      <p:pic>
        <p:nvPicPr>
          <p:cNvPr id="4" name="Siemens Logo" descr="Siemens logo">
            <a:extLst>
              <a:ext uri="{FF2B5EF4-FFF2-40B4-BE49-F238E27FC236}">
                <a16:creationId xmlns:a16="http://schemas.microsoft.com/office/drawing/2014/main" id="{F8D833B7-9866-4D2D-AEB7-012D6DDE2A3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9F9E844-3827-4B6C-9CB5-13C9A70DCD4D}"/>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D52C2AF7-8539-453F-BD56-35B696DB207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71878887"/>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descr="Slide headlin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1058400" y="1234800"/>
            <a:ext cx="9216000" cy="1162523"/>
          </a:xfrm>
          <a:noFill/>
        </p:spPr>
        <p:txBody>
          <a:bodyPr wrap="square" lIns="0" tIns="54000" rIns="0" bIns="0" anchor="t" anchorCtr="0">
            <a:spAutoFit/>
          </a:bodyPr>
          <a:lstStyle>
            <a:lvl1pPr marL="0">
              <a:defRPr sz="8000">
                <a:solidFill>
                  <a:schemeClr val="tx1"/>
                </a:solidFill>
              </a:defRPr>
            </a:lvl1pPr>
          </a:lstStyle>
          <a:p>
            <a:r>
              <a:rPr lang="en-US"/>
              <a:t>Contact</a:t>
            </a:r>
          </a:p>
        </p:txBody>
      </p:sp>
      <p:sp>
        <p:nvSpPr>
          <p:cNvPr id="3" name="Copy" descr="Content text frame">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solidFill>
                  <a:schemeClr val="tx1"/>
                </a:solidFill>
              </a:defRPr>
            </a:lvl2pPr>
            <a:lvl3pPr marL="144000" indent="-144000" algn="l">
              <a:spcAft>
                <a:spcPts val="0"/>
              </a:spcAft>
              <a:buFont typeface="Arial" panose="020B0604020202020204" pitchFamily="34" charset="0"/>
              <a:buChar char="•"/>
              <a:defRPr sz="1400" b="0"/>
            </a:lvl3pPr>
            <a:lvl4pPr marL="0" indent="0" algn="l">
              <a:spcBef>
                <a:spcPts val="600"/>
              </a:spcBef>
              <a:spcAft>
                <a:spcPts val="0"/>
              </a:spcAft>
              <a:buFont typeface="Arial" panose="020B0604020202020204" pitchFamily="34" charset="0"/>
              <a:buNone/>
              <a:defRPr sz="1400" b="1"/>
            </a:lvl4pPr>
            <a:lvl5pPr marL="0" indent="0" algn="l">
              <a:spcAft>
                <a:spcPts val="0"/>
              </a:spcAft>
              <a:buClrTx/>
              <a:buFont typeface="Arial" panose="020B0604020202020204" pitchFamily="34" charset="0"/>
              <a:buNone/>
              <a:defRPr sz="1400" b="0">
                <a:solidFill>
                  <a:schemeClr val="tx1"/>
                </a:solidFill>
              </a:defRPr>
            </a:lvl5pPr>
            <a:lvl6pPr marL="360000" indent="-180000" algn="l">
              <a:spcAft>
                <a:spcPts val="0"/>
              </a:spcAft>
              <a:buFont typeface="Arial" panose="020B0604020202020204" pitchFamily="34" charset="0"/>
              <a:buChar char="•"/>
              <a:defRPr sz="1400"/>
            </a:lvl6pPr>
            <a:lvl7pPr marL="360000" indent="-180000" algn="l">
              <a:spcAft>
                <a:spcPts val="0"/>
              </a:spcAft>
              <a:buClrTx/>
              <a:buFont typeface="Arial" panose="020B0604020202020204" pitchFamily="34" charset="0"/>
              <a:buChar char="•"/>
              <a:defRPr sz="1400" b="0"/>
            </a:lvl7pPr>
            <a:lvl8pPr marL="540000" indent="-180000" algn="l">
              <a:spcAft>
                <a:spcPts val="0"/>
              </a:spcAft>
              <a:buFont typeface="Arial" panose="020B0604020202020204" pitchFamily="34" charset="0"/>
              <a:buChar char="•"/>
              <a:defRPr sz="1400"/>
            </a:lvl8pPr>
            <a:lvl9pPr marL="540000" indent="-180000" algn="l">
              <a:spcAft>
                <a:spcPts val="0"/>
              </a:spcAft>
              <a:buClrTx/>
              <a:buFont typeface="Arial" panose="020B0604020202020204" pitchFamily="34" charset="0"/>
              <a:buChar char="•"/>
              <a:defRPr sz="1400" b="0"/>
            </a:lvl9pPr>
          </a:lstStyle>
          <a:p>
            <a:pPr lvl="0"/>
            <a:r>
              <a:rPr lang="en-US"/>
              <a:t>Click to edit the contact</a:t>
            </a:r>
          </a:p>
          <a:p>
            <a:pPr lvl="1"/>
            <a:r>
              <a:rPr lang="en-US"/>
              <a:t>Name etc.</a:t>
            </a:r>
          </a:p>
        </p:txBody>
      </p:sp>
      <p:pic>
        <p:nvPicPr>
          <p:cNvPr id="10" name="Siemens Logo" descr="Siemens logo">
            <a:extLst>
              <a:ext uri="{FF2B5EF4-FFF2-40B4-BE49-F238E27FC236}">
                <a16:creationId xmlns:a16="http://schemas.microsoft.com/office/drawing/2014/main" id="{5FD2C39E-5D81-4A0E-9F45-909328900889}"/>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8" name="Footer Placeholder" descr="Footer with copyright, author and department information, and date">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9" name="Slide Number Placeholder">
            <a:extLst>
              <a:ext uri="{FF2B5EF4-FFF2-40B4-BE49-F238E27FC236}">
                <a16:creationId xmlns:a16="http://schemas.microsoft.com/office/drawing/2014/main" id="{CFF9630D-791D-45AE-8E5E-36F747F599E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10079908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778"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Deep Blue 60pt (X one image)">
    <p:bg>
      <p:bgRef idx="1001">
        <a:schemeClr val="bg2"/>
      </p:bgRef>
    </p:bg>
    <p:spTree>
      <p:nvGrpSpPr>
        <p:cNvPr id="1" name=""/>
        <p:cNvGrpSpPr/>
        <p:nvPr/>
      </p:nvGrpSpPr>
      <p:grpSpPr>
        <a:xfrm>
          <a:off x="0" y="0"/>
          <a:ext cx="0" cy="0"/>
          <a:chOff x="0" y="0"/>
          <a:chExt cx="0" cy="0"/>
        </a:xfrm>
      </p:grpSpPr>
      <p:sp>
        <p:nvSpPr>
          <p:cNvPr id="15" name="X picture">
            <a:extLst>
              <a:ext uri="{FF2B5EF4-FFF2-40B4-BE49-F238E27FC236}">
                <a16:creationId xmlns:a16="http://schemas.microsoft.com/office/drawing/2014/main" id="{4BEC0EA1-F0AC-4DF0-897C-660F2402F62C}"/>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a:t>
            </a:r>
            <a:br>
              <a:rPr lang="en-US" noProof="0"/>
            </a:br>
            <a:r>
              <a:rPr lang="en-US" noProof="0"/>
              <a:t>one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3" name="Title" descr="Headline of the presentation">
            <a:extLst>
              <a:ext uri="{FF2B5EF4-FFF2-40B4-BE49-F238E27FC236}">
                <a16:creationId xmlns:a16="http://schemas.microsoft.com/office/drawing/2014/main" id="{DC760461-D9A1-2994-D943-ADFFCE3FBD11}"/>
              </a:ext>
            </a:extLst>
          </p:cNvPr>
          <p:cNvSpPr>
            <a:spLocks noGrp="1"/>
          </p:cNvSpPr>
          <p:nvPr>
            <p:ph type="title" hasCustomPrompt="1"/>
          </p:nvPr>
        </p:nvSpPr>
        <p:spPr bwMode="black">
          <a:xfrm>
            <a:off x="410400" y="1414463"/>
            <a:ext cx="9288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4" name="Subhead" descr="Subheadline of the presentation">
            <a:extLst>
              <a:ext uri="{FF2B5EF4-FFF2-40B4-BE49-F238E27FC236}">
                <a16:creationId xmlns:a16="http://schemas.microsoft.com/office/drawing/2014/main" id="{7114B094-2BE5-0BB7-6375-CC771BF2D3F9}"/>
              </a:ext>
            </a:extLst>
          </p:cNvPr>
          <p:cNvSpPr>
            <a:spLocks noGrp="1"/>
          </p:cNvSpPr>
          <p:nvPr>
            <p:ph type="subTitle" idx="1" hasCustomPrompt="1"/>
          </p:nvPr>
        </p:nvSpPr>
        <p:spPr bwMode="black">
          <a:xfrm>
            <a:off x="411163" y="4184453"/>
            <a:ext cx="9288000"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Tree>
    <p:extLst>
      <p:ext uri="{BB962C8B-B14F-4D97-AF65-F5344CB8AC3E}">
        <p14:creationId xmlns:p14="http://schemas.microsoft.com/office/powerpoint/2010/main" val="385795310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9" pos="4250">
          <p15:clr>
            <a:srgbClr val="65CE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415397850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Deep Blue 40pt (X one image)">
    <p:bg>
      <p:bgRef idx="1001">
        <a:schemeClr val="bg2"/>
      </p:bgRef>
    </p:bg>
    <p:spTree>
      <p:nvGrpSpPr>
        <p:cNvPr id="1" name=""/>
        <p:cNvGrpSpPr/>
        <p:nvPr/>
      </p:nvGrpSpPr>
      <p:grpSpPr>
        <a:xfrm>
          <a:off x="0" y="0"/>
          <a:ext cx="0" cy="0"/>
          <a:chOff x="0" y="0"/>
          <a:chExt cx="0" cy="0"/>
        </a:xfrm>
      </p:grpSpPr>
      <p:sp>
        <p:nvSpPr>
          <p:cNvPr id="15" name="X picture">
            <a:extLst>
              <a:ext uri="{FF2B5EF4-FFF2-40B4-BE49-F238E27FC236}">
                <a16:creationId xmlns:a16="http://schemas.microsoft.com/office/drawing/2014/main" id="{4BEC0EA1-F0AC-4DF0-897C-660F2402F62C}"/>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a:t>
            </a:r>
            <a:br>
              <a:rPr lang="en-US" noProof="0"/>
            </a:br>
            <a:r>
              <a:rPr lang="en-US" noProof="0"/>
              <a:t>one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7" name="Title" descr="Headline of the presentation">
            <a:extLst>
              <a:ext uri="{FF2B5EF4-FFF2-40B4-BE49-F238E27FC236}">
                <a16:creationId xmlns:a16="http://schemas.microsoft.com/office/drawing/2014/main" id="{794DDCFE-2BDA-DC60-6A27-E61B00DA48A9}"/>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8" name="Subhead" descr="Subheadline of the presentation">
            <a:extLst>
              <a:ext uri="{FF2B5EF4-FFF2-40B4-BE49-F238E27FC236}">
                <a16:creationId xmlns:a16="http://schemas.microsoft.com/office/drawing/2014/main" id="{AE8FEF16-CA64-7608-8342-63BBFA15CCDF}"/>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383194923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9" pos="4250">
          <p15:clr>
            <a:srgbClr val="65CEFF"/>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Deep Blue 80pt (X 2 images)">
    <p:bg>
      <p:bgRef idx="1001">
        <a:schemeClr val="bg2"/>
      </p:bgRef>
    </p:bg>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3" name="X picture first">
            <a:extLst>
              <a:ext uri="{FF2B5EF4-FFF2-40B4-BE49-F238E27FC236}">
                <a16:creationId xmlns:a16="http://schemas.microsoft.com/office/drawing/2014/main" id="{9850B9E9-80F0-9179-77E8-64135E5E7F6A}"/>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4" name="X picture second">
            <a:extLst>
              <a:ext uri="{FF2B5EF4-FFF2-40B4-BE49-F238E27FC236}">
                <a16:creationId xmlns:a16="http://schemas.microsoft.com/office/drawing/2014/main" id="{5CA89BF8-7CAB-D4DD-D521-1FFD5C5ACD6E}"/>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9" name="Title" descr="Headline of the presentation">
            <a:extLst>
              <a:ext uri="{FF2B5EF4-FFF2-40B4-BE49-F238E27FC236}">
                <a16:creationId xmlns:a16="http://schemas.microsoft.com/office/drawing/2014/main" id="{CD879322-E142-FF41-D5FF-D1279735C518}"/>
              </a:ext>
            </a:extLst>
          </p:cNvPr>
          <p:cNvSpPr>
            <a:spLocks noGrp="1"/>
          </p:cNvSpPr>
          <p:nvPr>
            <p:ph type="title" hasCustomPrompt="1"/>
          </p:nvPr>
        </p:nvSpPr>
        <p:spPr bwMode="black">
          <a:xfrm>
            <a:off x="410400" y="1414464"/>
            <a:ext cx="9286875"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14" name="Subhead" descr="Subheadline of the presentation">
            <a:extLst>
              <a:ext uri="{FF2B5EF4-FFF2-40B4-BE49-F238E27FC236}">
                <a16:creationId xmlns:a16="http://schemas.microsoft.com/office/drawing/2014/main" id="{A82EB3F0-97BE-B8F7-DF2F-7C88F66BE59D}"/>
              </a:ext>
            </a:extLst>
          </p:cNvPr>
          <p:cNvSpPr>
            <a:spLocks noGrp="1"/>
          </p:cNvSpPr>
          <p:nvPr>
            <p:ph type="subTitle" idx="1" hasCustomPrompt="1"/>
          </p:nvPr>
        </p:nvSpPr>
        <p:spPr bwMode="black">
          <a:xfrm>
            <a:off x="411162" y="3876677"/>
            <a:ext cx="9286875" cy="1053132"/>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Tree>
    <p:extLst>
      <p:ext uri="{BB962C8B-B14F-4D97-AF65-F5344CB8AC3E}">
        <p14:creationId xmlns:p14="http://schemas.microsoft.com/office/powerpoint/2010/main" val="97178637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Deep Blue 60pt (X 2 images)">
    <p:bg>
      <p:bgRef idx="1001">
        <a:schemeClr val="bg2"/>
      </p:bgRef>
    </p:bg>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X picture first">
            <a:extLst>
              <a:ext uri="{FF2B5EF4-FFF2-40B4-BE49-F238E27FC236}">
                <a16:creationId xmlns:a16="http://schemas.microsoft.com/office/drawing/2014/main" id="{185429AB-F4F2-3DC7-4243-978C1F61F814}"/>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6" name="X picture second">
            <a:extLst>
              <a:ext uri="{FF2B5EF4-FFF2-40B4-BE49-F238E27FC236}">
                <a16:creationId xmlns:a16="http://schemas.microsoft.com/office/drawing/2014/main" id="{3DA9BC77-0C24-4BBE-5AA1-D883F8D9A82A}"/>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4" name="Subhead" descr="Subheadline of the presentation">
            <a:extLst>
              <a:ext uri="{FF2B5EF4-FFF2-40B4-BE49-F238E27FC236}">
                <a16:creationId xmlns:a16="http://schemas.microsoft.com/office/drawing/2014/main" id="{D8EE4E57-3379-0A07-6D6F-22DF50039112}"/>
              </a:ext>
            </a:extLst>
          </p:cNvPr>
          <p:cNvSpPr>
            <a:spLocks noGrp="1"/>
          </p:cNvSpPr>
          <p:nvPr>
            <p:ph type="subTitle" idx="1" hasCustomPrompt="1"/>
          </p:nvPr>
        </p:nvSpPr>
        <p:spPr bwMode="black">
          <a:xfrm>
            <a:off x="411163" y="4184453"/>
            <a:ext cx="9288000"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
        <p:nvSpPr>
          <p:cNvPr id="3" name="Title" descr="Headline of the presentation">
            <a:extLst>
              <a:ext uri="{FF2B5EF4-FFF2-40B4-BE49-F238E27FC236}">
                <a16:creationId xmlns:a16="http://schemas.microsoft.com/office/drawing/2014/main" id="{211B784E-E401-86A8-01A4-54AF784A846E}"/>
              </a:ext>
            </a:extLst>
          </p:cNvPr>
          <p:cNvSpPr>
            <a:spLocks noGrp="1"/>
          </p:cNvSpPr>
          <p:nvPr>
            <p:ph type="title" hasCustomPrompt="1"/>
          </p:nvPr>
        </p:nvSpPr>
        <p:spPr bwMode="black">
          <a:xfrm>
            <a:off x="410400" y="1414463"/>
            <a:ext cx="9288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Tree>
    <p:extLst>
      <p:ext uri="{BB962C8B-B14F-4D97-AF65-F5344CB8AC3E}">
        <p14:creationId xmlns:p14="http://schemas.microsoft.com/office/powerpoint/2010/main" val="23766958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Deep Blue 40pt (X 2 images)">
    <p:bg>
      <p:bgRef idx="1001">
        <a:schemeClr val="bg2"/>
      </p:bgRef>
    </p:bg>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X picture first">
            <a:extLst>
              <a:ext uri="{FF2B5EF4-FFF2-40B4-BE49-F238E27FC236}">
                <a16:creationId xmlns:a16="http://schemas.microsoft.com/office/drawing/2014/main" id="{185429AB-F4F2-3DC7-4243-978C1F61F814}"/>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6" name="X picture second">
            <a:extLst>
              <a:ext uri="{FF2B5EF4-FFF2-40B4-BE49-F238E27FC236}">
                <a16:creationId xmlns:a16="http://schemas.microsoft.com/office/drawing/2014/main" id="{3DA9BC77-0C24-4BBE-5AA1-D883F8D9A82A}"/>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7" name="Title" descr="Headline of the presentation">
            <a:extLst>
              <a:ext uri="{FF2B5EF4-FFF2-40B4-BE49-F238E27FC236}">
                <a16:creationId xmlns:a16="http://schemas.microsoft.com/office/drawing/2014/main" id="{DE52BDDE-0225-180A-4880-C972B99F294C}"/>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8" name="Subhead" descr="Subheadline of the presentation">
            <a:extLst>
              <a:ext uri="{FF2B5EF4-FFF2-40B4-BE49-F238E27FC236}">
                <a16:creationId xmlns:a16="http://schemas.microsoft.com/office/drawing/2014/main" id="{71223FEB-E93C-0C87-EE58-A20FE1A6C75E}"/>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359498934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Deep Blue 80pt (X 3 images)">
    <p:bg>
      <p:bgRef idx="1001">
        <a:schemeClr val="bg2"/>
      </p:bgRef>
    </p:bg>
    <p:spTree>
      <p:nvGrpSpPr>
        <p:cNvPr id="1" name=""/>
        <p:cNvGrpSpPr/>
        <p:nvPr/>
      </p:nvGrpSpPr>
      <p:grpSpPr>
        <a:xfrm>
          <a:off x="0" y="0"/>
          <a:ext cx="0" cy="0"/>
          <a:chOff x="0" y="0"/>
          <a:chExt cx="0" cy="0"/>
        </a:xfrm>
      </p:grpSpPr>
      <p:sp>
        <p:nvSpPr>
          <p:cNvPr id="11" name="X picture first">
            <a:extLst>
              <a:ext uri="{FF2B5EF4-FFF2-40B4-BE49-F238E27FC236}">
                <a16:creationId xmlns:a16="http://schemas.microsoft.com/office/drawing/2014/main" id="{684D687A-C9CB-4382-BA6D-0EA40F650DFB}"/>
              </a:ext>
            </a:extLst>
          </p:cNvPr>
          <p:cNvSpPr>
            <a:spLocks noGrp="1"/>
          </p:cNvSpPr>
          <p:nvPr>
            <p:ph type="pic" sz="quarter" idx="14"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E5E5E9"/>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6DF04BE6-2F28-4442-9F47-31C6F1C81B88}"/>
              </a:ext>
            </a:extLst>
          </p:cNvPr>
          <p:cNvSpPr>
            <a:spLocks noGrp="1"/>
          </p:cNvSpPr>
          <p:nvPr>
            <p:ph type="pic" sz="quarter" idx="15" hasCustomPrompt="1"/>
          </p:nvPr>
        </p:nvSpPr>
        <p:spPr bwMode="black">
          <a:xfrm>
            <a:off x="10056814" y="-1357312"/>
            <a:ext cx="3073400" cy="3073400"/>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1802520 w 3073400"/>
              <a:gd name="connsiteY1" fmla="*/ 6908801 h 6908801"/>
              <a:gd name="connsiteX2" fmla="*/ 0 w 3073400"/>
              <a:gd name="connsiteY2" fmla="*/ 5105350 h 6908801"/>
              <a:gd name="connsiteX3" fmla="*/ 1270880 w 3073400"/>
              <a:gd name="connsiteY3" fmla="*/ 3833813 h 6908801"/>
              <a:gd name="connsiteX4" fmla="*/ 1802520 w 3073400"/>
              <a:gd name="connsiteY4" fmla="*/ 0 h 6908801"/>
              <a:gd name="connsiteX5" fmla="*/ 3073400 w 3073400"/>
              <a:gd name="connsiteY5" fmla="*/ 127088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3833813 h 5105350"/>
              <a:gd name="connsiteX1" fmla="*/ 0 w 3073400"/>
              <a:gd name="connsiteY1" fmla="*/ 5105350 h 5105350"/>
              <a:gd name="connsiteX2" fmla="*/ 1270880 w 3073400"/>
              <a:gd name="connsiteY2" fmla="*/ 3833813 h 5105350"/>
              <a:gd name="connsiteX3" fmla="*/ 1802520 w 3073400"/>
              <a:gd name="connsiteY3" fmla="*/ 0 h 5105350"/>
              <a:gd name="connsiteX4" fmla="*/ 3073400 w 3073400"/>
              <a:gd name="connsiteY4" fmla="*/ 1270880 h 5105350"/>
              <a:gd name="connsiteX5" fmla="*/ 1270880 w 3073400"/>
              <a:gd name="connsiteY5" fmla="*/ 3073400 h 5105350"/>
              <a:gd name="connsiteX6" fmla="*/ 0 w 3073400"/>
              <a:gd name="connsiteY6" fmla="*/ 1802520 h 5105350"/>
              <a:gd name="connsiteX7" fmla="*/ 1802520 w 3073400"/>
              <a:gd name="connsiteY7" fmla="*/ 0 h 5105350"/>
              <a:gd name="connsiteX0" fmla="*/ 1802520 w 3073400"/>
              <a:gd name="connsiteY0" fmla="*/ 0 h 3073400"/>
              <a:gd name="connsiteX1" fmla="*/ 3073400 w 3073400"/>
              <a:gd name="connsiteY1" fmla="*/ 1270880 h 3073400"/>
              <a:gd name="connsiteX2" fmla="*/ 1270880 w 3073400"/>
              <a:gd name="connsiteY2" fmla="*/ 3073400 h 3073400"/>
              <a:gd name="connsiteX3" fmla="*/ 0 w 3073400"/>
              <a:gd name="connsiteY3" fmla="*/ 1802520 h 3073400"/>
              <a:gd name="connsiteX4" fmla="*/ 1802520 w 307340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a:moveTo>
                  <a:pt x="1802520" y="0"/>
                </a:moveTo>
                <a:lnTo>
                  <a:pt x="3073400" y="1270880"/>
                </a:lnTo>
                <a:lnTo>
                  <a:pt x="1270880" y="3073400"/>
                </a:lnTo>
                <a:lnTo>
                  <a:pt x="0" y="1802520"/>
                </a:lnTo>
                <a:lnTo>
                  <a:pt x="1802520" y="0"/>
                </a:lnTo>
                <a:close/>
              </a:path>
            </a:pathLst>
          </a:custGeom>
          <a:solidFill>
            <a:srgbClr val="9999A9"/>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3" name="X picture third">
            <a:extLst>
              <a:ext uri="{FF2B5EF4-FFF2-40B4-BE49-F238E27FC236}">
                <a16:creationId xmlns:a16="http://schemas.microsoft.com/office/drawing/2014/main" id="{31071B48-22DD-4993-9A0B-35B7656021CF}"/>
              </a:ext>
            </a:extLst>
          </p:cNvPr>
          <p:cNvSpPr>
            <a:spLocks noGrp="1"/>
          </p:cNvSpPr>
          <p:nvPr>
            <p:ph type="pic" sz="quarter" idx="13" hasCustomPrompt="1"/>
          </p:nvPr>
        </p:nvSpPr>
        <p:spPr bwMode="black">
          <a:xfrm>
            <a:off x="10056814" y="2476502"/>
            <a:ext cx="3073400" cy="3074988"/>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2031293 h 5106281"/>
              <a:gd name="connsiteX1" fmla="*/ 3073400 w 3073400"/>
              <a:gd name="connsiteY1" fmla="*/ 3834744 h 5106281"/>
              <a:gd name="connsiteX2" fmla="*/ 1802520 w 3073400"/>
              <a:gd name="connsiteY2" fmla="*/ 5106281 h 5106281"/>
              <a:gd name="connsiteX3" fmla="*/ 0 w 3073400"/>
              <a:gd name="connsiteY3" fmla="*/ 3302830 h 5106281"/>
              <a:gd name="connsiteX4" fmla="*/ 1270880 w 3073400"/>
              <a:gd name="connsiteY4" fmla="*/ 2031293 h 5106281"/>
              <a:gd name="connsiteX5" fmla="*/ 0 w 3073400"/>
              <a:gd name="connsiteY5" fmla="*/ 0 h 5106281"/>
              <a:gd name="connsiteX6" fmla="*/ 1270880 w 3073400"/>
              <a:gd name="connsiteY6" fmla="*/ 1270880 h 5106281"/>
              <a:gd name="connsiteX7" fmla="*/ 0 w 3073400"/>
              <a:gd name="connsiteY7" fmla="*/ 0 h 5106281"/>
              <a:gd name="connsiteX0" fmla="*/ 1270880 w 3073400"/>
              <a:gd name="connsiteY0" fmla="*/ 0 h 3074988"/>
              <a:gd name="connsiteX1" fmla="*/ 3073400 w 3073400"/>
              <a:gd name="connsiteY1" fmla="*/ 1803451 h 3074988"/>
              <a:gd name="connsiteX2" fmla="*/ 1802520 w 3073400"/>
              <a:gd name="connsiteY2" fmla="*/ 3074988 h 3074988"/>
              <a:gd name="connsiteX3" fmla="*/ 0 w 3073400"/>
              <a:gd name="connsiteY3" fmla="*/ 1271537 h 3074988"/>
              <a:gd name="connsiteX4" fmla="*/ 1270880 w 3073400"/>
              <a:gd name="connsiteY4" fmla="*/ 0 h 307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4988">
                <a:moveTo>
                  <a:pt x="1270880" y="0"/>
                </a:moveTo>
                <a:lnTo>
                  <a:pt x="3073400" y="1803451"/>
                </a:lnTo>
                <a:lnTo>
                  <a:pt x="1802520" y="3074988"/>
                </a:lnTo>
                <a:lnTo>
                  <a:pt x="0" y="1271537"/>
                </a:lnTo>
                <a:lnTo>
                  <a:pt x="1270880" y="0"/>
                </a:lnTo>
                <a:close/>
              </a:path>
            </a:pathLst>
          </a:custGeom>
          <a:solidFill>
            <a:srgbClr val="333353"/>
          </a:solidFill>
        </p:spPr>
        <p:txBody>
          <a:bodyPr wrap="square" lIns="0" tIns="792000" rIns="1080000" anchor="t" anchorCtr="0">
            <a:noAutofit/>
          </a:bodyPr>
          <a:lstStyle>
            <a:lvl1pPr algn="r">
              <a:defRPr>
                <a:solidFill>
                  <a:schemeClr val="tx1"/>
                </a:solidFill>
              </a:defRPr>
            </a:lvl1pPr>
          </a:lstStyle>
          <a:p>
            <a:r>
              <a:rPr lang="en-US" noProof="0"/>
              <a:t>Please </a:t>
            </a:r>
            <a:br>
              <a:rPr lang="en-US" noProof="0"/>
            </a:br>
            <a:r>
              <a:rPr lang="en-US" noProof="0"/>
              <a:t>insert third </a:t>
            </a:r>
            <a:br>
              <a:rPr lang="en-US" noProof="0"/>
            </a:br>
            <a:r>
              <a:rPr lang="en-US" noProof="0"/>
              <a:t>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EC3BB88F-E812-02A8-5D6B-AC5F4EFD84B8}"/>
              </a:ext>
            </a:extLst>
          </p:cNvPr>
          <p:cNvSpPr>
            <a:spLocks noGrp="1"/>
          </p:cNvSpPr>
          <p:nvPr>
            <p:ph type="title" hasCustomPrompt="1"/>
          </p:nvPr>
        </p:nvSpPr>
        <p:spPr bwMode="black">
          <a:xfrm>
            <a:off x="410400" y="1414464"/>
            <a:ext cx="9286875"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6" name="Subhead" descr="Subheadline of the presentation">
            <a:extLst>
              <a:ext uri="{FF2B5EF4-FFF2-40B4-BE49-F238E27FC236}">
                <a16:creationId xmlns:a16="http://schemas.microsoft.com/office/drawing/2014/main" id="{5216F79E-48E4-AB27-6070-20F189D6B17A}"/>
              </a:ext>
            </a:extLst>
          </p:cNvPr>
          <p:cNvSpPr>
            <a:spLocks noGrp="1"/>
          </p:cNvSpPr>
          <p:nvPr>
            <p:ph type="subTitle" idx="1" hasCustomPrompt="1"/>
          </p:nvPr>
        </p:nvSpPr>
        <p:spPr bwMode="black">
          <a:xfrm>
            <a:off x="411162" y="3876677"/>
            <a:ext cx="9286875" cy="1053132"/>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Tree>
    <p:extLst>
      <p:ext uri="{BB962C8B-B14F-4D97-AF65-F5344CB8AC3E}">
        <p14:creationId xmlns:p14="http://schemas.microsoft.com/office/powerpoint/2010/main" val="260268138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Deep Blue 60pt (X 3 images)">
    <p:bg>
      <p:bgRef idx="1001">
        <a:schemeClr val="bg2"/>
      </p:bgRef>
    </p:bg>
    <p:spTree>
      <p:nvGrpSpPr>
        <p:cNvPr id="1" name=""/>
        <p:cNvGrpSpPr/>
        <p:nvPr/>
      </p:nvGrpSpPr>
      <p:grpSpPr>
        <a:xfrm>
          <a:off x="0" y="0"/>
          <a:ext cx="0" cy="0"/>
          <a:chOff x="0" y="0"/>
          <a:chExt cx="0" cy="0"/>
        </a:xfrm>
      </p:grpSpPr>
      <p:sp>
        <p:nvSpPr>
          <p:cNvPr id="11" name="X picture first">
            <a:extLst>
              <a:ext uri="{FF2B5EF4-FFF2-40B4-BE49-F238E27FC236}">
                <a16:creationId xmlns:a16="http://schemas.microsoft.com/office/drawing/2014/main" id="{684D687A-C9CB-4382-BA6D-0EA40F650DFB}"/>
              </a:ext>
            </a:extLst>
          </p:cNvPr>
          <p:cNvSpPr>
            <a:spLocks noGrp="1"/>
          </p:cNvSpPr>
          <p:nvPr>
            <p:ph type="pic" sz="quarter" idx="14"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E5E5E9"/>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6DF04BE6-2F28-4442-9F47-31C6F1C81B88}"/>
              </a:ext>
            </a:extLst>
          </p:cNvPr>
          <p:cNvSpPr>
            <a:spLocks noGrp="1"/>
          </p:cNvSpPr>
          <p:nvPr>
            <p:ph type="pic" sz="quarter" idx="15" hasCustomPrompt="1"/>
          </p:nvPr>
        </p:nvSpPr>
        <p:spPr bwMode="black">
          <a:xfrm>
            <a:off x="10056814" y="-1357312"/>
            <a:ext cx="3073400" cy="3073400"/>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1802520 w 3073400"/>
              <a:gd name="connsiteY1" fmla="*/ 6908801 h 6908801"/>
              <a:gd name="connsiteX2" fmla="*/ 0 w 3073400"/>
              <a:gd name="connsiteY2" fmla="*/ 5105350 h 6908801"/>
              <a:gd name="connsiteX3" fmla="*/ 1270880 w 3073400"/>
              <a:gd name="connsiteY3" fmla="*/ 3833813 h 6908801"/>
              <a:gd name="connsiteX4" fmla="*/ 1802520 w 3073400"/>
              <a:gd name="connsiteY4" fmla="*/ 0 h 6908801"/>
              <a:gd name="connsiteX5" fmla="*/ 3073400 w 3073400"/>
              <a:gd name="connsiteY5" fmla="*/ 127088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3833813 h 5105350"/>
              <a:gd name="connsiteX1" fmla="*/ 0 w 3073400"/>
              <a:gd name="connsiteY1" fmla="*/ 5105350 h 5105350"/>
              <a:gd name="connsiteX2" fmla="*/ 1270880 w 3073400"/>
              <a:gd name="connsiteY2" fmla="*/ 3833813 h 5105350"/>
              <a:gd name="connsiteX3" fmla="*/ 1802520 w 3073400"/>
              <a:gd name="connsiteY3" fmla="*/ 0 h 5105350"/>
              <a:gd name="connsiteX4" fmla="*/ 3073400 w 3073400"/>
              <a:gd name="connsiteY4" fmla="*/ 1270880 h 5105350"/>
              <a:gd name="connsiteX5" fmla="*/ 1270880 w 3073400"/>
              <a:gd name="connsiteY5" fmla="*/ 3073400 h 5105350"/>
              <a:gd name="connsiteX6" fmla="*/ 0 w 3073400"/>
              <a:gd name="connsiteY6" fmla="*/ 1802520 h 5105350"/>
              <a:gd name="connsiteX7" fmla="*/ 1802520 w 3073400"/>
              <a:gd name="connsiteY7" fmla="*/ 0 h 5105350"/>
              <a:gd name="connsiteX0" fmla="*/ 1802520 w 3073400"/>
              <a:gd name="connsiteY0" fmla="*/ 0 h 3073400"/>
              <a:gd name="connsiteX1" fmla="*/ 3073400 w 3073400"/>
              <a:gd name="connsiteY1" fmla="*/ 1270880 h 3073400"/>
              <a:gd name="connsiteX2" fmla="*/ 1270880 w 3073400"/>
              <a:gd name="connsiteY2" fmla="*/ 3073400 h 3073400"/>
              <a:gd name="connsiteX3" fmla="*/ 0 w 3073400"/>
              <a:gd name="connsiteY3" fmla="*/ 1802520 h 3073400"/>
              <a:gd name="connsiteX4" fmla="*/ 1802520 w 307340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a:moveTo>
                  <a:pt x="1802520" y="0"/>
                </a:moveTo>
                <a:lnTo>
                  <a:pt x="3073400" y="1270880"/>
                </a:lnTo>
                <a:lnTo>
                  <a:pt x="1270880" y="3073400"/>
                </a:lnTo>
                <a:lnTo>
                  <a:pt x="0" y="1802520"/>
                </a:lnTo>
                <a:lnTo>
                  <a:pt x="1802520" y="0"/>
                </a:lnTo>
                <a:close/>
              </a:path>
            </a:pathLst>
          </a:custGeom>
          <a:solidFill>
            <a:srgbClr val="9999A9"/>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3" name="X picture third">
            <a:extLst>
              <a:ext uri="{FF2B5EF4-FFF2-40B4-BE49-F238E27FC236}">
                <a16:creationId xmlns:a16="http://schemas.microsoft.com/office/drawing/2014/main" id="{31071B48-22DD-4993-9A0B-35B7656021CF}"/>
              </a:ext>
            </a:extLst>
          </p:cNvPr>
          <p:cNvSpPr>
            <a:spLocks noGrp="1"/>
          </p:cNvSpPr>
          <p:nvPr>
            <p:ph type="pic" sz="quarter" idx="13" hasCustomPrompt="1"/>
          </p:nvPr>
        </p:nvSpPr>
        <p:spPr bwMode="black">
          <a:xfrm>
            <a:off x="10056814" y="2476502"/>
            <a:ext cx="3073400" cy="3074988"/>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2031293 h 5106281"/>
              <a:gd name="connsiteX1" fmla="*/ 3073400 w 3073400"/>
              <a:gd name="connsiteY1" fmla="*/ 3834744 h 5106281"/>
              <a:gd name="connsiteX2" fmla="*/ 1802520 w 3073400"/>
              <a:gd name="connsiteY2" fmla="*/ 5106281 h 5106281"/>
              <a:gd name="connsiteX3" fmla="*/ 0 w 3073400"/>
              <a:gd name="connsiteY3" fmla="*/ 3302830 h 5106281"/>
              <a:gd name="connsiteX4" fmla="*/ 1270880 w 3073400"/>
              <a:gd name="connsiteY4" fmla="*/ 2031293 h 5106281"/>
              <a:gd name="connsiteX5" fmla="*/ 0 w 3073400"/>
              <a:gd name="connsiteY5" fmla="*/ 0 h 5106281"/>
              <a:gd name="connsiteX6" fmla="*/ 1270880 w 3073400"/>
              <a:gd name="connsiteY6" fmla="*/ 1270880 h 5106281"/>
              <a:gd name="connsiteX7" fmla="*/ 0 w 3073400"/>
              <a:gd name="connsiteY7" fmla="*/ 0 h 5106281"/>
              <a:gd name="connsiteX0" fmla="*/ 1270880 w 3073400"/>
              <a:gd name="connsiteY0" fmla="*/ 0 h 3074988"/>
              <a:gd name="connsiteX1" fmla="*/ 3073400 w 3073400"/>
              <a:gd name="connsiteY1" fmla="*/ 1803451 h 3074988"/>
              <a:gd name="connsiteX2" fmla="*/ 1802520 w 3073400"/>
              <a:gd name="connsiteY2" fmla="*/ 3074988 h 3074988"/>
              <a:gd name="connsiteX3" fmla="*/ 0 w 3073400"/>
              <a:gd name="connsiteY3" fmla="*/ 1271537 h 3074988"/>
              <a:gd name="connsiteX4" fmla="*/ 1270880 w 3073400"/>
              <a:gd name="connsiteY4" fmla="*/ 0 h 307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4988">
                <a:moveTo>
                  <a:pt x="1270880" y="0"/>
                </a:moveTo>
                <a:lnTo>
                  <a:pt x="3073400" y="1803451"/>
                </a:lnTo>
                <a:lnTo>
                  <a:pt x="1802520" y="3074988"/>
                </a:lnTo>
                <a:lnTo>
                  <a:pt x="0" y="1271537"/>
                </a:lnTo>
                <a:lnTo>
                  <a:pt x="1270880" y="0"/>
                </a:lnTo>
                <a:close/>
              </a:path>
            </a:pathLst>
          </a:custGeom>
          <a:solidFill>
            <a:srgbClr val="333353"/>
          </a:solidFill>
        </p:spPr>
        <p:txBody>
          <a:bodyPr wrap="square" lIns="0" tIns="792000" rIns="1080000" anchor="t" anchorCtr="0">
            <a:noAutofit/>
          </a:bodyPr>
          <a:lstStyle>
            <a:lvl1pPr algn="r">
              <a:defRPr>
                <a:solidFill>
                  <a:schemeClr val="tx1"/>
                </a:solidFill>
              </a:defRPr>
            </a:lvl1pPr>
          </a:lstStyle>
          <a:p>
            <a:r>
              <a:rPr lang="en-US" noProof="0"/>
              <a:t>Please </a:t>
            </a:r>
            <a:br>
              <a:rPr lang="en-US" noProof="0"/>
            </a:br>
            <a:r>
              <a:rPr lang="en-US" noProof="0"/>
              <a:t>insert third </a:t>
            </a:r>
            <a:br>
              <a:rPr lang="en-US" noProof="0"/>
            </a:br>
            <a:r>
              <a:rPr lang="en-US" noProof="0"/>
              <a:t>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3" name="Title" descr="Headline of the presentation">
            <a:extLst>
              <a:ext uri="{FF2B5EF4-FFF2-40B4-BE49-F238E27FC236}">
                <a16:creationId xmlns:a16="http://schemas.microsoft.com/office/drawing/2014/main" id="{211B784E-E401-86A8-01A4-54AF784A846E}"/>
              </a:ext>
            </a:extLst>
          </p:cNvPr>
          <p:cNvSpPr>
            <a:spLocks noGrp="1"/>
          </p:cNvSpPr>
          <p:nvPr>
            <p:ph type="title" hasCustomPrompt="1"/>
          </p:nvPr>
        </p:nvSpPr>
        <p:spPr bwMode="black">
          <a:xfrm>
            <a:off x="410400" y="1414463"/>
            <a:ext cx="9288000"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4" name="Subhead" descr="Subheadline of the presentation">
            <a:extLst>
              <a:ext uri="{FF2B5EF4-FFF2-40B4-BE49-F238E27FC236}">
                <a16:creationId xmlns:a16="http://schemas.microsoft.com/office/drawing/2014/main" id="{D8EE4E57-3379-0A07-6D6F-22DF50039112}"/>
              </a:ext>
            </a:extLst>
          </p:cNvPr>
          <p:cNvSpPr>
            <a:spLocks noGrp="1"/>
          </p:cNvSpPr>
          <p:nvPr>
            <p:ph type="subTitle" idx="1" hasCustomPrompt="1"/>
          </p:nvPr>
        </p:nvSpPr>
        <p:spPr bwMode="black">
          <a:xfrm>
            <a:off x="411163" y="4184453"/>
            <a:ext cx="9288000"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Tree>
    <p:extLst>
      <p:ext uri="{BB962C8B-B14F-4D97-AF65-F5344CB8AC3E}">
        <p14:creationId xmlns:p14="http://schemas.microsoft.com/office/powerpoint/2010/main" val="262441244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Deep Blue 40pt (X 3 images)">
    <p:bg>
      <p:bgRef idx="1001">
        <a:schemeClr val="bg2"/>
      </p:bgRef>
    </p:bg>
    <p:spTree>
      <p:nvGrpSpPr>
        <p:cNvPr id="1" name=""/>
        <p:cNvGrpSpPr/>
        <p:nvPr/>
      </p:nvGrpSpPr>
      <p:grpSpPr>
        <a:xfrm>
          <a:off x="0" y="0"/>
          <a:ext cx="0" cy="0"/>
          <a:chOff x="0" y="0"/>
          <a:chExt cx="0" cy="0"/>
        </a:xfrm>
      </p:grpSpPr>
      <p:sp>
        <p:nvSpPr>
          <p:cNvPr id="11" name="X picture first">
            <a:extLst>
              <a:ext uri="{FF2B5EF4-FFF2-40B4-BE49-F238E27FC236}">
                <a16:creationId xmlns:a16="http://schemas.microsoft.com/office/drawing/2014/main" id="{684D687A-C9CB-4382-BA6D-0EA40F650DFB}"/>
              </a:ext>
            </a:extLst>
          </p:cNvPr>
          <p:cNvSpPr>
            <a:spLocks noGrp="1"/>
          </p:cNvSpPr>
          <p:nvPr>
            <p:ph type="pic" sz="quarter" idx="14"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E5E5E9"/>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6DF04BE6-2F28-4442-9F47-31C6F1C81B88}"/>
              </a:ext>
            </a:extLst>
          </p:cNvPr>
          <p:cNvSpPr>
            <a:spLocks noGrp="1"/>
          </p:cNvSpPr>
          <p:nvPr>
            <p:ph type="pic" sz="quarter" idx="15" hasCustomPrompt="1"/>
          </p:nvPr>
        </p:nvSpPr>
        <p:spPr bwMode="black">
          <a:xfrm>
            <a:off x="10056814" y="-1357312"/>
            <a:ext cx="3073400" cy="3073400"/>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1802520 w 3073400"/>
              <a:gd name="connsiteY1" fmla="*/ 6908801 h 6908801"/>
              <a:gd name="connsiteX2" fmla="*/ 0 w 3073400"/>
              <a:gd name="connsiteY2" fmla="*/ 5105350 h 6908801"/>
              <a:gd name="connsiteX3" fmla="*/ 1270880 w 3073400"/>
              <a:gd name="connsiteY3" fmla="*/ 3833813 h 6908801"/>
              <a:gd name="connsiteX4" fmla="*/ 1802520 w 3073400"/>
              <a:gd name="connsiteY4" fmla="*/ 0 h 6908801"/>
              <a:gd name="connsiteX5" fmla="*/ 3073400 w 3073400"/>
              <a:gd name="connsiteY5" fmla="*/ 127088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3833813 h 5105350"/>
              <a:gd name="connsiteX1" fmla="*/ 0 w 3073400"/>
              <a:gd name="connsiteY1" fmla="*/ 5105350 h 5105350"/>
              <a:gd name="connsiteX2" fmla="*/ 1270880 w 3073400"/>
              <a:gd name="connsiteY2" fmla="*/ 3833813 h 5105350"/>
              <a:gd name="connsiteX3" fmla="*/ 1802520 w 3073400"/>
              <a:gd name="connsiteY3" fmla="*/ 0 h 5105350"/>
              <a:gd name="connsiteX4" fmla="*/ 3073400 w 3073400"/>
              <a:gd name="connsiteY4" fmla="*/ 1270880 h 5105350"/>
              <a:gd name="connsiteX5" fmla="*/ 1270880 w 3073400"/>
              <a:gd name="connsiteY5" fmla="*/ 3073400 h 5105350"/>
              <a:gd name="connsiteX6" fmla="*/ 0 w 3073400"/>
              <a:gd name="connsiteY6" fmla="*/ 1802520 h 5105350"/>
              <a:gd name="connsiteX7" fmla="*/ 1802520 w 3073400"/>
              <a:gd name="connsiteY7" fmla="*/ 0 h 5105350"/>
              <a:gd name="connsiteX0" fmla="*/ 1802520 w 3073400"/>
              <a:gd name="connsiteY0" fmla="*/ 0 h 3073400"/>
              <a:gd name="connsiteX1" fmla="*/ 3073400 w 3073400"/>
              <a:gd name="connsiteY1" fmla="*/ 1270880 h 3073400"/>
              <a:gd name="connsiteX2" fmla="*/ 1270880 w 3073400"/>
              <a:gd name="connsiteY2" fmla="*/ 3073400 h 3073400"/>
              <a:gd name="connsiteX3" fmla="*/ 0 w 3073400"/>
              <a:gd name="connsiteY3" fmla="*/ 1802520 h 3073400"/>
              <a:gd name="connsiteX4" fmla="*/ 1802520 w 3073400"/>
              <a:gd name="connsiteY4" fmla="*/ 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a:moveTo>
                  <a:pt x="1802520" y="0"/>
                </a:moveTo>
                <a:lnTo>
                  <a:pt x="3073400" y="1270880"/>
                </a:lnTo>
                <a:lnTo>
                  <a:pt x="1270880" y="3073400"/>
                </a:lnTo>
                <a:lnTo>
                  <a:pt x="0" y="1802520"/>
                </a:lnTo>
                <a:lnTo>
                  <a:pt x="1802520" y="0"/>
                </a:lnTo>
                <a:close/>
              </a:path>
            </a:pathLst>
          </a:custGeom>
          <a:solidFill>
            <a:srgbClr val="9999A9"/>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3" name="X picture third">
            <a:extLst>
              <a:ext uri="{FF2B5EF4-FFF2-40B4-BE49-F238E27FC236}">
                <a16:creationId xmlns:a16="http://schemas.microsoft.com/office/drawing/2014/main" id="{31071B48-22DD-4993-9A0B-35B7656021CF}"/>
              </a:ext>
            </a:extLst>
          </p:cNvPr>
          <p:cNvSpPr>
            <a:spLocks noGrp="1"/>
          </p:cNvSpPr>
          <p:nvPr>
            <p:ph type="pic" sz="quarter" idx="13" hasCustomPrompt="1"/>
          </p:nvPr>
        </p:nvSpPr>
        <p:spPr bwMode="black">
          <a:xfrm>
            <a:off x="10056814" y="2476502"/>
            <a:ext cx="3073400" cy="3074988"/>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1270880 w 3073400"/>
              <a:gd name="connsiteY6" fmla="*/ 3073400 h 6908801"/>
              <a:gd name="connsiteX7" fmla="*/ 0 w 3073400"/>
              <a:gd name="connsiteY7" fmla="*/ 1802520 h 6908801"/>
              <a:gd name="connsiteX8" fmla="*/ 1802520 w 3073400"/>
              <a:gd name="connsiteY8" fmla="*/ 0 h 6908801"/>
              <a:gd name="connsiteX0" fmla="*/ 1270880 w 3073400"/>
              <a:gd name="connsiteY0" fmla="*/ 2031293 h 5106281"/>
              <a:gd name="connsiteX1" fmla="*/ 3073400 w 3073400"/>
              <a:gd name="connsiteY1" fmla="*/ 3834744 h 5106281"/>
              <a:gd name="connsiteX2" fmla="*/ 1802520 w 3073400"/>
              <a:gd name="connsiteY2" fmla="*/ 5106281 h 5106281"/>
              <a:gd name="connsiteX3" fmla="*/ 0 w 3073400"/>
              <a:gd name="connsiteY3" fmla="*/ 3302830 h 5106281"/>
              <a:gd name="connsiteX4" fmla="*/ 1270880 w 3073400"/>
              <a:gd name="connsiteY4" fmla="*/ 2031293 h 5106281"/>
              <a:gd name="connsiteX5" fmla="*/ 0 w 3073400"/>
              <a:gd name="connsiteY5" fmla="*/ 0 h 5106281"/>
              <a:gd name="connsiteX6" fmla="*/ 1270880 w 3073400"/>
              <a:gd name="connsiteY6" fmla="*/ 1270880 h 5106281"/>
              <a:gd name="connsiteX7" fmla="*/ 0 w 3073400"/>
              <a:gd name="connsiteY7" fmla="*/ 0 h 5106281"/>
              <a:gd name="connsiteX0" fmla="*/ 1270880 w 3073400"/>
              <a:gd name="connsiteY0" fmla="*/ 0 h 3074988"/>
              <a:gd name="connsiteX1" fmla="*/ 3073400 w 3073400"/>
              <a:gd name="connsiteY1" fmla="*/ 1803451 h 3074988"/>
              <a:gd name="connsiteX2" fmla="*/ 1802520 w 3073400"/>
              <a:gd name="connsiteY2" fmla="*/ 3074988 h 3074988"/>
              <a:gd name="connsiteX3" fmla="*/ 0 w 3073400"/>
              <a:gd name="connsiteY3" fmla="*/ 1271537 h 3074988"/>
              <a:gd name="connsiteX4" fmla="*/ 1270880 w 3073400"/>
              <a:gd name="connsiteY4" fmla="*/ 0 h 307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4988">
                <a:moveTo>
                  <a:pt x="1270880" y="0"/>
                </a:moveTo>
                <a:lnTo>
                  <a:pt x="3073400" y="1803451"/>
                </a:lnTo>
                <a:lnTo>
                  <a:pt x="1802520" y="3074988"/>
                </a:lnTo>
                <a:lnTo>
                  <a:pt x="0" y="1271537"/>
                </a:lnTo>
                <a:lnTo>
                  <a:pt x="1270880" y="0"/>
                </a:lnTo>
                <a:close/>
              </a:path>
            </a:pathLst>
          </a:custGeom>
          <a:solidFill>
            <a:srgbClr val="333353"/>
          </a:solidFill>
        </p:spPr>
        <p:txBody>
          <a:bodyPr wrap="square" lIns="0" tIns="792000" rIns="1080000" anchor="t" anchorCtr="0">
            <a:noAutofit/>
          </a:bodyPr>
          <a:lstStyle>
            <a:lvl1pPr algn="r">
              <a:defRPr>
                <a:solidFill>
                  <a:schemeClr val="tx1"/>
                </a:solidFill>
              </a:defRPr>
            </a:lvl1pPr>
          </a:lstStyle>
          <a:p>
            <a:r>
              <a:rPr lang="en-US" noProof="0"/>
              <a:t>Please </a:t>
            </a:r>
            <a:br>
              <a:rPr lang="en-US" noProof="0"/>
            </a:br>
            <a:r>
              <a:rPr lang="en-US" noProof="0"/>
              <a:t>insert third </a:t>
            </a:r>
            <a:br>
              <a:rPr lang="en-US" noProof="0"/>
            </a:br>
            <a:r>
              <a:rPr lang="en-US" noProof="0"/>
              <a:t>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FD55D30A-0739-469D-8F8E-FE849E76D308}"/>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6" name="Subhead" descr="Subheadline of the presentation">
            <a:extLst>
              <a:ext uri="{FF2B5EF4-FFF2-40B4-BE49-F238E27FC236}">
                <a16:creationId xmlns:a16="http://schemas.microsoft.com/office/drawing/2014/main" id="{97848765-58A1-C7AA-551E-52FA5040A2C8}"/>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98705641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Deep Blue 80pt (X one image with blur background)">
    <p:bg>
      <p:bgRef idx="1001">
        <a:schemeClr val="bg2"/>
      </p:bgRef>
    </p:bg>
    <p:spTree>
      <p:nvGrpSpPr>
        <p:cNvPr id="1" name=""/>
        <p:cNvGrpSpPr/>
        <p:nvPr/>
      </p:nvGrpSpPr>
      <p:grpSpPr>
        <a:xfrm>
          <a:off x="0" y="0"/>
          <a:ext cx="0" cy="0"/>
          <a:chOff x="0" y="0"/>
          <a:chExt cx="0" cy="0"/>
        </a:xfrm>
      </p:grpSpPr>
      <p:sp>
        <p:nvSpPr>
          <p:cNvPr id="20" name="Blur background picture">
            <a:extLst>
              <a:ext uri="{FF2B5EF4-FFF2-40B4-BE49-F238E27FC236}">
                <a16:creationId xmlns:a16="http://schemas.microsoft.com/office/drawing/2014/main" id="{38F86097-2D6B-4626-AEB3-A281A0A3CA29}"/>
              </a:ext>
            </a:extLst>
          </p:cNvPr>
          <p:cNvSpPr>
            <a:spLocks noGrp="1"/>
          </p:cNvSpPr>
          <p:nvPr>
            <p:ph type="pic" sz="quarter" idx="14" hasCustomPrompt="1"/>
          </p:nvPr>
        </p:nvSpPr>
        <p:spPr bwMode="black">
          <a:xfrm>
            <a:off x="0" y="0"/>
            <a:ext cx="12192000" cy="6858000"/>
          </a:xfrm>
          <a:prstGeom prst="rect">
            <a:avLst/>
          </a:prstGeom>
          <a:solidFill>
            <a:srgbClr val="66667E"/>
          </a:solidFill>
        </p:spPr>
        <p:txBody>
          <a:bodyPr wrap="square" lIns="144000" tIns="108000" rIns="144000" bIns="108000">
            <a:noAutofit/>
          </a:bodyPr>
          <a:lstStyle>
            <a:lvl1pPr>
              <a:defRPr>
                <a:sym typeface="Wingdings" panose="05000000000000000000" pitchFamily="2" charset="2"/>
              </a:defRPr>
            </a:lvl1pPr>
          </a:lstStyle>
          <a:p>
            <a:r>
              <a:rPr lang="en-US"/>
              <a:t>Insert x picture and blur strongly using the panel “Effects“ </a:t>
            </a:r>
            <a:br>
              <a:rPr lang="en-US"/>
            </a:br>
            <a:r>
              <a:rPr lang="en-US"/>
              <a:t> “Artistic Effects”  “Blur” function with maximum expression; </a:t>
            </a:r>
            <a:br>
              <a:rPr lang="en-US"/>
            </a:br>
            <a:r>
              <a:rPr lang="en-US"/>
              <a:t>modify transparency or brightness/contrast if necessary</a:t>
            </a:r>
          </a:p>
        </p:txBody>
      </p:sp>
      <p:sp>
        <p:nvSpPr>
          <p:cNvPr id="8" name="X picture">
            <a:extLst>
              <a:ext uri="{FF2B5EF4-FFF2-40B4-BE49-F238E27FC236}">
                <a16:creationId xmlns:a16="http://schemas.microsoft.com/office/drawing/2014/main" id="{80FF28FC-0BCA-48D9-A24A-DB433EFF095C}"/>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the </a:t>
            </a:r>
            <a:br>
              <a:rPr lang="en-US" noProof="0"/>
            </a:br>
            <a:r>
              <a:rPr lang="en-US" noProof="0"/>
              <a:t>same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
        <p:nvSpPr>
          <p:cNvPr id="6" name="Freeform: Shape 5">
            <a:extLst>
              <a:ext uri="{FF2B5EF4-FFF2-40B4-BE49-F238E27FC236}">
                <a16:creationId xmlns:a16="http://schemas.microsoft.com/office/drawing/2014/main" id="{E86182CC-93AB-439F-83B8-5E98B14A78D4}"/>
              </a:ext>
            </a:extLst>
          </p:cNvPr>
          <p:cNvSpPr/>
          <p:nvPr/>
        </p:nvSpPr>
        <p:spPr>
          <a:xfrm>
            <a:off x="10274400" y="6364800"/>
            <a:ext cx="1512000" cy="240408"/>
          </a:xfrm>
          <a:custGeom>
            <a:avLst/>
            <a:gdLst>
              <a:gd name="connsiteX0" fmla="*/ 0 w 1512000"/>
              <a:gd name="connsiteY0" fmla="*/ 240408 h 240408"/>
              <a:gd name="connsiteX1" fmla="*/ 1512000 w 1512000"/>
              <a:gd name="connsiteY1" fmla="*/ 240408 h 240408"/>
              <a:gd name="connsiteX2" fmla="*/ 1512000 w 1512000"/>
              <a:gd name="connsiteY2" fmla="*/ 0 h 240408"/>
              <a:gd name="connsiteX3" fmla="*/ 0 w 1512000"/>
              <a:gd name="connsiteY3" fmla="*/ 0 h 240408"/>
              <a:gd name="connsiteX4" fmla="*/ 0 w 1512000"/>
              <a:gd name="connsiteY4" fmla="*/ 0 h 24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000" h="240408">
                <a:moveTo>
                  <a:pt x="0" y="240408"/>
                </a:moveTo>
                <a:lnTo>
                  <a:pt x="1512000" y="240408"/>
                </a:lnTo>
                <a:lnTo>
                  <a:pt x="1512000" y="0"/>
                </a:lnTo>
                <a:lnTo>
                  <a:pt x="0" y="0"/>
                </a:lnTo>
                <a:lnTo>
                  <a:pt x="0" y="0"/>
                </a:lnTo>
                <a:close/>
              </a:path>
            </a:pathLst>
          </a:custGeom>
          <a:noFill/>
          <a:ln w="1505" cap="flat">
            <a:noFill/>
            <a:prstDash val="solid"/>
            <a:miter/>
          </a:ln>
        </p:spPr>
        <p:txBody>
          <a:bodyPr rtlCol="0" anchor="ctr"/>
          <a:lstStyle/>
          <a:p>
            <a:endParaRPr lang="en-US"/>
          </a:p>
        </p:txBody>
      </p:sp>
      <p:pic>
        <p:nvPicPr>
          <p:cNvPr id="21" name="Siemens Logo">
            <a:extLst>
              <a:ext uri="{FF2B5EF4-FFF2-40B4-BE49-F238E27FC236}">
                <a16:creationId xmlns:a16="http://schemas.microsoft.com/office/drawing/2014/main" id="{15424DCB-9FB7-4AFC-BE09-89FFBCD3B0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E73186CB-C6F0-CAF3-D2F1-6A126377782E}"/>
              </a:ext>
            </a:extLst>
          </p:cNvPr>
          <p:cNvSpPr>
            <a:spLocks noGrp="1"/>
          </p:cNvSpPr>
          <p:nvPr>
            <p:ph type="title" hasCustomPrompt="1"/>
          </p:nvPr>
        </p:nvSpPr>
        <p:spPr bwMode="black">
          <a:xfrm>
            <a:off x="410401" y="1414464"/>
            <a:ext cx="7501148" cy="2462213"/>
          </a:xfrm>
          <a:noFill/>
        </p:spPr>
        <p:txBody>
          <a:bodyPr wrap="square" rIns="0" bIns="0" anchor="b" anchorCtr="0">
            <a:spAutoFit/>
          </a:bodyPr>
          <a:lstStyle>
            <a:lvl1pPr marL="0">
              <a:lnSpc>
                <a:spcPct val="100000"/>
              </a:lnSpc>
              <a:defRPr sz="8000" b="0">
                <a:solidFill>
                  <a:schemeClr val="tx1"/>
                </a:solidFill>
              </a:defRPr>
            </a:lvl1pPr>
          </a:lstStyle>
          <a:p>
            <a:r>
              <a:rPr lang="en-US"/>
              <a:t>Title chart, </a:t>
            </a:r>
            <a:br>
              <a:rPr lang="en-US"/>
            </a:br>
            <a:r>
              <a:rPr lang="en-US"/>
              <a:t>Arial, 80 </a:t>
            </a:r>
            <a:r>
              <a:rPr lang="en-US" err="1"/>
              <a:t>pt</a:t>
            </a:r>
            <a:endParaRPr lang="en-US"/>
          </a:p>
        </p:txBody>
      </p:sp>
      <p:sp>
        <p:nvSpPr>
          <p:cNvPr id="7" name="Subhead" descr="Subheadline of the presentation">
            <a:extLst>
              <a:ext uri="{FF2B5EF4-FFF2-40B4-BE49-F238E27FC236}">
                <a16:creationId xmlns:a16="http://schemas.microsoft.com/office/drawing/2014/main" id="{E3C45349-7C38-596B-F3ED-E60D2FDAA856}"/>
              </a:ext>
            </a:extLst>
          </p:cNvPr>
          <p:cNvSpPr>
            <a:spLocks noGrp="1"/>
          </p:cNvSpPr>
          <p:nvPr>
            <p:ph type="subTitle" idx="1" hasCustomPrompt="1"/>
          </p:nvPr>
        </p:nvSpPr>
        <p:spPr bwMode="black">
          <a:xfrm>
            <a:off x="411163" y="3876677"/>
            <a:ext cx="7501148" cy="1053132"/>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32 </a:t>
            </a:r>
            <a:r>
              <a:rPr lang="en-US" err="1"/>
              <a:t>pt</a:t>
            </a:r>
            <a:endParaRPr lang="en-US"/>
          </a:p>
        </p:txBody>
      </p:sp>
    </p:spTree>
    <p:extLst>
      <p:ext uri="{BB962C8B-B14F-4D97-AF65-F5344CB8AC3E}">
        <p14:creationId xmlns:p14="http://schemas.microsoft.com/office/powerpoint/2010/main" val="366542166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9" pos="4250">
          <p15:clr>
            <a:srgbClr val="65CEFF"/>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Deep Blue 60pt (X one image with blur background)">
    <p:bg>
      <p:bgRef idx="1001">
        <a:schemeClr val="bg2"/>
      </p:bgRef>
    </p:bg>
    <p:spTree>
      <p:nvGrpSpPr>
        <p:cNvPr id="1" name=""/>
        <p:cNvGrpSpPr/>
        <p:nvPr/>
      </p:nvGrpSpPr>
      <p:grpSpPr>
        <a:xfrm>
          <a:off x="0" y="0"/>
          <a:ext cx="0" cy="0"/>
          <a:chOff x="0" y="0"/>
          <a:chExt cx="0" cy="0"/>
        </a:xfrm>
      </p:grpSpPr>
      <p:sp>
        <p:nvSpPr>
          <p:cNvPr id="12" name="Blur background picture">
            <a:extLst>
              <a:ext uri="{FF2B5EF4-FFF2-40B4-BE49-F238E27FC236}">
                <a16:creationId xmlns:a16="http://schemas.microsoft.com/office/drawing/2014/main" id="{98467D58-0872-4499-81D8-D8090BD5F6FB}"/>
              </a:ext>
            </a:extLst>
          </p:cNvPr>
          <p:cNvSpPr>
            <a:spLocks noGrp="1"/>
          </p:cNvSpPr>
          <p:nvPr>
            <p:ph type="pic" sz="quarter" idx="14" hasCustomPrompt="1"/>
          </p:nvPr>
        </p:nvSpPr>
        <p:spPr bwMode="black">
          <a:xfrm>
            <a:off x="0" y="0"/>
            <a:ext cx="12192000" cy="6858000"/>
          </a:xfrm>
          <a:custGeom>
            <a:avLst/>
            <a:gdLst>
              <a:gd name="connsiteX0" fmla="*/ 11369497 w 12192000"/>
              <a:gd name="connsiteY0" fmla="*/ 6368887 h 6858000"/>
              <a:gd name="connsiteX1" fmla="*/ 11369497 w 12192000"/>
              <a:gd name="connsiteY1" fmla="*/ 6599160 h 6858000"/>
              <a:gd name="connsiteX2" fmla="*/ 11414821 w 12192000"/>
              <a:gd name="connsiteY2" fmla="*/ 6599160 h 6858000"/>
              <a:gd name="connsiteX3" fmla="*/ 11414821 w 12192000"/>
              <a:gd name="connsiteY3" fmla="*/ 6442936 h 6858000"/>
              <a:gd name="connsiteX4" fmla="*/ 11496009 w 12192000"/>
              <a:gd name="connsiteY4" fmla="*/ 6599160 h 6858000"/>
              <a:gd name="connsiteX5" fmla="*/ 11568440 w 12192000"/>
              <a:gd name="connsiteY5" fmla="*/ 6599160 h 6858000"/>
              <a:gd name="connsiteX6" fmla="*/ 11568440 w 12192000"/>
              <a:gd name="connsiteY6" fmla="*/ 6368887 h 6858000"/>
              <a:gd name="connsiteX7" fmla="*/ 11523134 w 12192000"/>
              <a:gd name="connsiteY7" fmla="*/ 6368887 h 6858000"/>
              <a:gd name="connsiteX8" fmla="*/ 11523134 w 12192000"/>
              <a:gd name="connsiteY8" fmla="*/ 6523037 h 6858000"/>
              <a:gd name="connsiteX9" fmla="*/ 11444045 w 12192000"/>
              <a:gd name="connsiteY9" fmla="*/ 6368887 h 6858000"/>
              <a:gd name="connsiteX10" fmla="*/ 11159541 w 12192000"/>
              <a:gd name="connsiteY10" fmla="*/ 6368887 h 6858000"/>
              <a:gd name="connsiteX11" fmla="*/ 11159541 w 12192000"/>
              <a:gd name="connsiteY11" fmla="*/ 6599160 h 6858000"/>
              <a:gd name="connsiteX12" fmla="*/ 11327175 w 12192000"/>
              <a:gd name="connsiteY12" fmla="*/ 6599160 h 6858000"/>
              <a:gd name="connsiteX13" fmla="*/ 11327175 w 12192000"/>
              <a:gd name="connsiteY13" fmla="*/ 6555168 h 6858000"/>
              <a:gd name="connsiteX14" fmla="*/ 11221539 w 12192000"/>
              <a:gd name="connsiteY14" fmla="*/ 6555168 h 6858000"/>
              <a:gd name="connsiteX15" fmla="*/ 11221539 w 12192000"/>
              <a:gd name="connsiteY15" fmla="*/ 6500523 h 6858000"/>
              <a:gd name="connsiteX16" fmla="*/ 11311170 w 12192000"/>
              <a:gd name="connsiteY16" fmla="*/ 6500523 h 6858000"/>
              <a:gd name="connsiteX17" fmla="*/ 11311170 w 12192000"/>
              <a:gd name="connsiteY17" fmla="*/ 6462533 h 6858000"/>
              <a:gd name="connsiteX18" fmla="*/ 11221539 w 12192000"/>
              <a:gd name="connsiteY18" fmla="*/ 6462533 h 6858000"/>
              <a:gd name="connsiteX19" fmla="*/ 11221539 w 12192000"/>
              <a:gd name="connsiteY19" fmla="*/ 6410537 h 6858000"/>
              <a:gd name="connsiteX20" fmla="*/ 11324505 w 12192000"/>
              <a:gd name="connsiteY20" fmla="*/ 6410537 h 6858000"/>
              <a:gd name="connsiteX21" fmla="*/ 11324505 w 12192000"/>
              <a:gd name="connsiteY21" fmla="*/ 6368887 h 6858000"/>
              <a:gd name="connsiteX22" fmla="*/ 10820605 w 12192000"/>
              <a:gd name="connsiteY22" fmla="*/ 6368887 h 6858000"/>
              <a:gd name="connsiteX23" fmla="*/ 10820605 w 12192000"/>
              <a:gd name="connsiteY23" fmla="*/ 6599160 h 6858000"/>
              <a:gd name="connsiteX24" fmla="*/ 10865923 w 12192000"/>
              <a:gd name="connsiteY24" fmla="*/ 6599160 h 6858000"/>
              <a:gd name="connsiteX25" fmla="*/ 10865923 w 12192000"/>
              <a:gd name="connsiteY25" fmla="*/ 6436121 h 6858000"/>
              <a:gd name="connsiteX26" fmla="*/ 10932154 w 12192000"/>
              <a:gd name="connsiteY26" fmla="*/ 6601498 h 6858000"/>
              <a:gd name="connsiteX27" fmla="*/ 10972024 w 12192000"/>
              <a:gd name="connsiteY27" fmla="*/ 6601498 h 6858000"/>
              <a:gd name="connsiteX28" fmla="*/ 11039556 w 12192000"/>
              <a:gd name="connsiteY28" fmla="*/ 6436121 h 6858000"/>
              <a:gd name="connsiteX29" fmla="*/ 11039556 w 12192000"/>
              <a:gd name="connsiteY29" fmla="*/ 6599160 h 6858000"/>
              <a:gd name="connsiteX30" fmla="*/ 11100541 w 12192000"/>
              <a:gd name="connsiteY30" fmla="*/ 6599160 h 6858000"/>
              <a:gd name="connsiteX31" fmla="*/ 11100541 w 12192000"/>
              <a:gd name="connsiteY31" fmla="*/ 6368887 h 6858000"/>
              <a:gd name="connsiteX32" fmla="*/ 11021329 w 12192000"/>
              <a:gd name="connsiteY32" fmla="*/ 6368887 h 6858000"/>
              <a:gd name="connsiteX33" fmla="*/ 10961938 w 12192000"/>
              <a:gd name="connsiteY33" fmla="*/ 6516021 h 6858000"/>
              <a:gd name="connsiteX34" fmla="*/ 10903999 w 12192000"/>
              <a:gd name="connsiteY34" fmla="*/ 6368887 h 6858000"/>
              <a:gd name="connsiteX35" fmla="*/ 10610995 w 12192000"/>
              <a:gd name="connsiteY35" fmla="*/ 6368887 h 6858000"/>
              <a:gd name="connsiteX36" fmla="*/ 10610995 w 12192000"/>
              <a:gd name="connsiteY36" fmla="*/ 6599160 h 6858000"/>
              <a:gd name="connsiteX37" fmla="*/ 10778615 w 12192000"/>
              <a:gd name="connsiteY37" fmla="*/ 6599160 h 6858000"/>
              <a:gd name="connsiteX38" fmla="*/ 10778615 w 12192000"/>
              <a:gd name="connsiteY38" fmla="*/ 6555168 h 6858000"/>
              <a:gd name="connsiteX39" fmla="*/ 10672987 w 12192000"/>
              <a:gd name="connsiteY39" fmla="*/ 6555168 h 6858000"/>
              <a:gd name="connsiteX40" fmla="*/ 10672987 w 12192000"/>
              <a:gd name="connsiteY40" fmla="*/ 6500523 h 6858000"/>
              <a:gd name="connsiteX41" fmla="*/ 10762621 w 12192000"/>
              <a:gd name="connsiteY41" fmla="*/ 6500523 h 6858000"/>
              <a:gd name="connsiteX42" fmla="*/ 10762621 w 12192000"/>
              <a:gd name="connsiteY42" fmla="*/ 6462533 h 6858000"/>
              <a:gd name="connsiteX43" fmla="*/ 10672987 w 12192000"/>
              <a:gd name="connsiteY43" fmla="*/ 6462533 h 6858000"/>
              <a:gd name="connsiteX44" fmla="*/ 10672987 w 12192000"/>
              <a:gd name="connsiteY44" fmla="*/ 6410537 h 6858000"/>
              <a:gd name="connsiteX45" fmla="*/ 10775962 w 12192000"/>
              <a:gd name="connsiteY45" fmla="*/ 6410537 h 6858000"/>
              <a:gd name="connsiteX46" fmla="*/ 10775962 w 12192000"/>
              <a:gd name="connsiteY46" fmla="*/ 6368887 h 6858000"/>
              <a:gd name="connsiteX47" fmla="*/ 10487687 w 12192000"/>
              <a:gd name="connsiteY47" fmla="*/ 6368887 h 6858000"/>
              <a:gd name="connsiteX48" fmla="*/ 10487687 w 12192000"/>
              <a:gd name="connsiteY48" fmla="*/ 6599160 h 6858000"/>
              <a:gd name="connsiteX49" fmla="*/ 10552007 w 12192000"/>
              <a:gd name="connsiteY49" fmla="*/ 6599160 h 6858000"/>
              <a:gd name="connsiteX50" fmla="*/ 10552007 w 12192000"/>
              <a:gd name="connsiteY50" fmla="*/ 6368887 h 6858000"/>
              <a:gd name="connsiteX51" fmla="*/ 10367470 w 12192000"/>
              <a:gd name="connsiteY51" fmla="*/ 6364885 h 6858000"/>
              <a:gd name="connsiteX52" fmla="*/ 10300425 w 12192000"/>
              <a:gd name="connsiteY52" fmla="*/ 6382610 h 6858000"/>
              <a:gd name="connsiteX53" fmla="*/ 10274400 w 12192000"/>
              <a:gd name="connsiteY53" fmla="*/ 6434656 h 6858000"/>
              <a:gd name="connsiteX54" fmla="*/ 10292269 w 12192000"/>
              <a:gd name="connsiteY54" fmla="*/ 6478568 h 6858000"/>
              <a:gd name="connsiteX55" fmla="*/ 10351524 w 12192000"/>
              <a:gd name="connsiteY55" fmla="*/ 6510444 h 6858000"/>
              <a:gd name="connsiteX56" fmla="*/ 10383027 w 12192000"/>
              <a:gd name="connsiteY56" fmla="*/ 6526719 h 6858000"/>
              <a:gd name="connsiteX57" fmla="*/ 10389041 w 12192000"/>
              <a:gd name="connsiteY57" fmla="*/ 6540375 h 6858000"/>
              <a:gd name="connsiteX58" fmla="*/ 10347777 w 12192000"/>
              <a:gd name="connsiteY58" fmla="*/ 6562178 h 6858000"/>
              <a:gd name="connsiteX59" fmla="*/ 10279066 w 12192000"/>
              <a:gd name="connsiteY59" fmla="*/ 6549958 h 6858000"/>
              <a:gd name="connsiteX60" fmla="*/ 10279066 w 12192000"/>
              <a:gd name="connsiteY60" fmla="*/ 6595435 h 6858000"/>
              <a:gd name="connsiteX61" fmla="*/ 10350484 w 12192000"/>
              <a:gd name="connsiteY61" fmla="*/ 6603813 h 6858000"/>
              <a:gd name="connsiteX62" fmla="*/ 10418823 w 12192000"/>
              <a:gd name="connsiteY62" fmla="*/ 6587884 h 6858000"/>
              <a:gd name="connsiteX63" fmla="*/ 10451363 w 12192000"/>
              <a:gd name="connsiteY63" fmla="*/ 6530789 h 6858000"/>
              <a:gd name="connsiteX64" fmla="*/ 10434764 w 12192000"/>
              <a:gd name="connsiteY64" fmla="*/ 6488326 h 6858000"/>
              <a:gd name="connsiteX65" fmla="*/ 10378642 w 12192000"/>
              <a:gd name="connsiteY65" fmla="*/ 6455774 h 6858000"/>
              <a:gd name="connsiteX66" fmla="*/ 10342860 w 12192000"/>
              <a:gd name="connsiteY66" fmla="*/ 6438528 h 6858000"/>
              <a:gd name="connsiteX67" fmla="*/ 10335051 w 12192000"/>
              <a:gd name="connsiteY67" fmla="*/ 6425522 h 6858000"/>
              <a:gd name="connsiteX68" fmla="*/ 10373790 w 12192000"/>
              <a:gd name="connsiteY68" fmla="*/ 6404217 h 6858000"/>
              <a:gd name="connsiteX69" fmla="*/ 10433367 w 12192000"/>
              <a:gd name="connsiteY69" fmla="*/ 6417022 h 6858000"/>
              <a:gd name="connsiteX70" fmla="*/ 10433367 w 12192000"/>
              <a:gd name="connsiteY70" fmla="*/ 6373275 h 6858000"/>
              <a:gd name="connsiteX71" fmla="*/ 10367470 w 12192000"/>
              <a:gd name="connsiteY71" fmla="*/ 6364885 h 6858000"/>
              <a:gd name="connsiteX72" fmla="*/ 11702529 w 12192000"/>
              <a:gd name="connsiteY72" fmla="*/ 6364883 h 6858000"/>
              <a:gd name="connsiteX73" fmla="*/ 11635480 w 12192000"/>
              <a:gd name="connsiteY73" fmla="*/ 6382608 h 6858000"/>
              <a:gd name="connsiteX74" fmla="*/ 11609459 w 12192000"/>
              <a:gd name="connsiteY74" fmla="*/ 6434499 h 6858000"/>
              <a:gd name="connsiteX75" fmla="*/ 11627311 w 12192000"/>
              <a:gd name="connsiteY75" fmla="*/ 6478567 h 6858000"/>
              <a:gd name="connsiteX76" fmla="*/ 11686580 w 12192000"/>
              <a:gd name="connsiteY76" fmla="*/ 6510443 h 6858000"/>
              <a:gd name="connsiteX77" fmla="*/ 11718249 w 12192000"/>
              <a:gd name="connsiteY77" fmla="*/ 6526718 h 6858000"/>
              <a:gd name="connsiteX78" fmla="*/ 11724076 w 12192000"/>
              <a:gd name="connsiteY78" fmla="*/ 6540375 h 6858000"/>
              <a:gd name="connsiteX79" fmla="*/ 11682826 w 12192000"/>
              <a:gd name="connsiteY79" fmla="*/ 6562178 h 6858000"/>
              <a:gd name="connsiteX80" fmla="*/ 11614102 w 12192000"/>
              <a:gd name="connsiteY80" fmla="*/ 6549958 h 6858000"/>
              <a:gd name="connsiteX81" fmla="*/ 11614102 w 12192000"/>
              <a:gd name="connsiteY81" fmla="*/ 6595434 h 6858000"/>
              <a:gd name="connsiteX82" fmla="*/ 11685538 w 12192000"/>
              <a:gd name="connsiteY82" fmla="*/ 6603811 h 6858000"/>
              <a:gd name="connsiteX83" fmla="*/ 11754033 w 12192000"/>
              <a:gd name="connsiteY83" fmla="*/ 6587882 h 6858000"/>
              <a:gd name="connsiteX84" fmla="*/ 11786399 w 12192000"/>
              <a:gd name="connsiteY84" fmla="*/ 6530787 h 6858000"/>
              <a:gd name="connsiteX85" fmla="*/ 11769798 w 12192000"/>
              <a:gd name="connsiteY85" fmla="*/ 6488324 h 6858000"/>
              <a:gd name="connsiteX86" fmla="*/ 11713846 w 12192000"/>
              <a:gd name="connsiteY86" fmla="*/ 6455772 h 6858000"/>
              <a:gd name="connsiteX87" fmla="*/ 11677894 w 12192000"/>
              <a:gd name="connsiteY87" fmla="*/ 6438526 h 6858000"/>
              <a:gd name="connsiteX88" fmla="*/ 11670111 w 12192000"/>
              <a:gd name="connsiteY88" fmla="*/ 6425520 h 6858000"/>
              <a:gd name="connsiteX89" fmla="*/ 11708672 w 12192000"/>
              <a:gd name="connsiteY89" fmla="*/ 6404215 h 6858000"/>
              <a:gd name="connsiteX90" fmla="*/ 11768408 w 12192000"/>
              <a:gd name="connsiteY90" fmla="*/ 6417020 h 6858000"/>
              <a:gd name="connsiteX91" fmla="*/ 11768408 w 12192000"/>
              <a:gd name="connsiteY91" fmla="*/ 6373273 h 6858000"/>
              <a:gd name="connsiteX92" fmla="*/ 11762721 w 12192000"/>
              <a:gd name="connsiteY92" fmla="*/ 6372286 h 6858000"/>
              <a:gd name="connsiteX93" fmla="*/ 11702529 w 12192000"/>
              <a:gd name="connsiteY93" fmla="*/ 6364883 h 6858000"/>
              <a:gd name="connsiteX94" fmla="*/ 0 w 12192000"/>
              <a:gd name="connsiteY94" fmla="*/ 0 h 6858000"/>
              <a:gd name="connsiteX95" fmla="*/ 12192000 w 12192000"/>
              <a:gd name="connsiteY95" fmla="*/ 0 h 6858000"/>
              <a:gd name="connsiteX96" fmla="*/ 12192000 w 12192000"/>
              <a:gd name="connsiteY96" fmla="*/ 6858000 h 6858000"/>
              <a:gd name="connsiteX97" fmla="*/ 0 w 12192000"/>
              <a:gd name="connsiteY9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2000" h="6858000">
                <a:moveTo>
                  <a:pt x="11369497" y="6368887"/>
                </a:moveTo>
                <a:lnTo>
                  <a:pt x="11369497" y="6599160"/>
                </a:lnTo>
                <a:lnTo>
                  <a:pt x="11414821" y="6599160"/>
                </a:lnTo>
                <a:lnTo>
                  <a:pt x="11414821" y="6442936"/>
                </a:lnTo>
                <a:lnTo>
                  <a:pt x="11496009" y="6599160"/>
                </a:lnTo>
                <a:lnTo>
                  <a:pt x="11568440" y="6599160"/>
                </a:lnTo>
                <a:lnTo>
                  <a:pt x="11568440" y="6368887"/>
                </a:lnTo>
                <a:lnTo>
                  <a:pt x="11523134" y="6368887"/>
                </a:lnTo>
                <a:lnTo>
                  <a:pt x="11523134" y="6523037"/>
                </a:lnTo>
                <a:lnTo>
                  <a:pt x="11444045" y="6368887"/>
                </a:lnTo>
                <a:close/>
                <a:moveTo>
                  <a:pt x="11159541" y="6368887"/>
                </a:moveTo>
                <a:lnTo>
                  <a:pt x="11159541" y="6599160"/>
                </a:lnTo>
                <a:lnTo>
                  <a:pt x="11327175" y="6599160"/>
                </a:lnTo>
                <a:lnTo>
                  <a:pt x="11327175" y="6555168"/>
                </a:lnTo>
                <a:lnTo>
                  <a:pt x="11221539" y="6555168"/>
                </a:lnTo>
                <a:lnTo>
                  <a:pt x="11221539" y="6500523"/>
                </a:lnTo>
                <a:lnTo>
                  <a:pt x="11311170" y="6500523"/>
                </a:lnTo>
                <a:lnTo>
                  <a:pt x="11311170" y="6462533"/>
                </a:lnTo>
                <a:lnTo>
                  <a:pt x="11221539" y="6462533"/>
                </a:lnTo>
                <a:lnTo>
                  <a:pt x="11221539" y="6410537"/>
                </a:lnTo>
                <a:lnTo>
                  <a:pt x="11324505" y="6410537"/>
                </a:lnTo>
                <a:lnTo>
                  <a:pt x="11324505" y="6368887"/>
                </a:lnTo>
                <a:close/>
                <a:moveTo>
                  <a:pt x="10820605" y="6368887"/>
                </a:moveTo>
                <a:lnTo>
                  <a:pt x="10820605" y="6599160"/>
                </a:lnTo>
                <a:lnTo>
                  <a:pt x="10865923" y="6599160"/>
                </a:lnTo>
                <a:lnTo>
                  <a:pt x="10865923" y="6436121"/>
                </a:lnTo>
                <a:lnTo>
                  <a:pt x="10932154" y="6601498"/>
                </a:lnTo>
                <a:lnTo>
                  <a:pt x="10972024" y="6601498"/>
                </a:lnTo>
                <a:lnTo>
                  <a:pt x="11039556" y="6436121"/>
                </a:lnTo>
                <a:lnTo>
                  <a:pt x="11039556" y="6599160"/>
                </a:lnTo>
                <a:lnTo>
                  <a:pt x="11100541" y="6599160"/>
                </a:lnTo>
                <a:lnTo>
                  <a:pt x="11100541" y="6368887"/>
                </a:lnTo>
                <a:lnTo>
                  <a:pt x="11021329" y="6368887"/>
                </a:lnTo>
                <a:lnTo>
                  <a:pt x="10961938" y="6516021"/>
                </a:lnTo>
                <a:lnTo>
                  <a:pt x="10903999" y="6368887"/>
                </a:lnTo>
                <a:close/>
                <a:moveTo>
                  <a:pt x="10610995" y="6368887"/>
                </a:moveTo>
                <a:lnTo>
                  <a:pt x="10610995" y="6599160"/>
                </a:lnTo>
                <a:lnTo>
                  <a:pt x="10778615" y="6599160"/>
                </a:lnTo>
                <a:lnTo>
                  <a:pt x="10778615" y="6555168"/>
                </a:lnTo>
                <a:lnTo>
                  <a:pt x="10672987" y="6555168"/>
                </a:lnTo>
                <a:lnTo>
                  <a:pt x="10672987" y="6500523"/>
                </a:lnTo>
                <a:lnTo>
                  <a:pt x="10762621" y="6500523"/>
                </a:lnTo>
                <a:lnTo>
                  <a:pt x="10762621" y="6462533"/>
                </a:lnTo>
                <a:lnTo>
                  <a:pt x="10672987" y="6462533"/>
                </a:lnTo>
                <a:lnTo>
                  <a:pt x="10672987" y="6410537"/>
                </a:lnTo>
                <a:lnTo>
                  <a:pt x="10775962" y="6410537"/>
                </a:lnTo>
                <a:lnTo>
                  <a:pt x="10775962" y="6368887"/>
                </a:lnTo>
                <a:close/>
                <a:moveTo>
                  <a:pt x="10487687" y="6368887"/>
                </a:moveTo>
                <a:lnTo>
                  <a:pt x="10487687" y="6599160"/>
                </a:lnTo>
                <a:lnTo>
                  <a:pt x="10552007" y="6599160"/>
                </a:lnTo>
                <a:lnTo>
                  <a:pt x="10552007" y="6368887"/>
                </a:lnTo>
                <a:close/>
                <a:moveTo>
                  <a:pt x="10367470" y="6364885"/>
                </a:moveTo>
                <a:cubicBezTo>
                  <a:pt x="10339915" y="6364885"/>
                  <a:pt x="10317578" y="6370789"/>
                  <a:pt x="10300425" y="6382610"/>
                </a:cubicBezTo>
                <a:cubicBezTo>
                  <a:pt x="10283079" y="6394535"/>
                  <a:pt x="10274400" y="6411889"/>
                  <a:pt x="10274400" y="6434656"/>
                </a:cubicBezTo>
                <a:cubicBezTo>
                  <a:pt x="10274400" y="6452336"/>
                  <a:pt x="10280356" y="6466966"/>
                  <a:pt x="10292269" y="6478568"/>
                </a:cubicBezTo>
                <a:cubicBezTo>
                  <a:pt x="10301460" y="6487357"/>
                  <a:pt x="10321221" y="6497983"/>
                  <a:pt x="10351524" y="6510444"/>
                </a:cubicBezTo>
                <a:cubicBezTo>
                  <a:pt x="10368413" y="6517388"/>
                  <a:pt x="10378923" y="6522809"/>
                  <a:pt x="10383027" y="6526719"/>
                </a:cubicBezTo>
                <a:cubicBezTo>
                  <a:pt x="10387039" y="6530405"/>
                  <a:pt x="10389041" y="6534958"/>
                  <a:pt x="10389041" y="6540375"/>
                </a:cubicBezTo>
                <a:cubicBezTo>
                  <a:pt x="10389041" y="6554907"/>
                  <a:pt x="10375285" y="6562178"/>
                  <a:pt x="10347777" y="6562178"/>
                </a:cubicBezTo>
                <a:cubicBezTo>
                  <a:pt x="10327854" y="6562178"/>
                  <a:pt x="10304950" y="6558105"/>
                  <a:pt x="10279066" y="6549958"/>
                </a:cubicBezTo>
                <a:lnTo>
                  <a:pt x="10279066" y="6595435"/>
                </a:lnTo>
                <a:cubicBezTo>
                  <a:pt x="10303040" y="6601029"/>
                  <a:pt x="10326851" y="6603813"/>
                  <a:pt x="10350484" y="6603813"/>
                </a:cubicBezTo>
                <a:cubicBezTo>
                  <a:pt x="10378468" y="6603813"/>
                  <a:pt x="10401252" y="6598518"/>
                  <a:pt x="10418823" y="6587884"/>
                </a:cubicBezTo>
                <a:cubicBezTo>
                  <a:pt x="10440511" y="6574770"/>
                  <a:pt x="10451363" y="6555739"/>
                  <a:pt x="10451363" y="6530789"/>
                </a:cubicBezTo>
                <a:cubicBezTo>
                  <a:pt x="10451363" y="6513431"/>
                  <a:pt x="10445823" y="6499270"/>
                  <a:pt x="10434764" y="6488326"/>
                </a:cubicBezTo>
                <a:cubicBezTo>
                  <a:pt x="10425444" y="6479100"/>
                  <a:pt x="10406739" y="6468253"/>
                  <a:pt x="10378642" y="6455774"/>
                </a:cubicBezTo>
                <a:cubicBezTo>
                  <a:pt x="10359128" y="6446990"/>
                  <a:pt x="10347192" y="6441247"/>
                  <a:pt x="10342860" y="6438528"/>
                </a:cubicBezTo>
                <a:cubicBezTo>
                  <a:pt x="10337651" y="6435169"/>
                  <a:pt x="10335051" y="6430835"/>
                  <a:pt x="10335051" y="6425522"/>
                </a:cubicBezTo>
                <a:cubicBezTo>
                  <a:pt x="10335051" y="6411308"/>
                  <a:pt x="10347963" y="6404217"/>
                  <a:pt x="10373790" y="6404217"/>
                </a:cubicBezTo>
                <a:cubicBezTo>
                  <a:pt x="10392130" y="6404217"/>
                  <a:pt x="10411981" y="6408479"/>
                  <a:pt x="10433367" y="6417022"/>
                </a:cubicBezTo>
                <a:lnTo>
                  <a:pt x="10433367" y="6373275"/>
                </a:lnTo>
                <a:cubicBezTo>
                  <a:pt x="10404626" y="6367679"/>
                  <a:pt x="10382652" y="6364885"/>
                  <a:pt x="10367470" y="6364885"/>
                </a:cubicBezTo>
                <a:close/>
                <a:moveTo>
                  <a:pt x="11702529" y="6364883"/>
                </a:moveTo>
                <a:cubicBezTo>
                  <a:pt x="11674971" y="6364883"/>
                  <a:pt x="11652608" y="6370787"/>
                  <a:pt x="11635480" y="6382608"/>
                </a:cubicBezTo>
                <a:cubicBezTo>
                  <a:pt x="11618117" y="6394533"/>
                  <a:pt x="11609459" y="6411829"/>
                  <a:pt x="11609459" y="6434499"/>
                </a:cubicBezTo>
                <a:cubicBezTo>
                  <a:pt x="11609459" y="6452384"/>
                  <a:pt x="11615404" y="6467068"/>
                  <a:pt x="11627311" y="6478567"/>
                </a:cubicBezTo>
                <a:cubicBezTo>
                  <a:pt x="11636587" y="6487464"/>
                  <a:pt x="11656367" y="6498086"/>
                  <a:pt x="11686580" y="6510443"/>
                </a:cubicBezTo>
                <a:cubicBezTo>
                  <a:pt x="11703570" y="6517388"/>
                  <a:pt x="11714124" y="6522808"/>
                  <a:pt x="11718249" y="6526718"/>
                </a:cubicBezTo>
                <a:cubicBezTo>
                  <a:pt x="11722127" y="6530405"/>
                  <a:pt x="11724076" y="6534957"/>
                  <a:pt x="11724076" y="6540375"/>
                </a:cubicBezTo>
                <a:cubicBezTo>
                  <a:pt x="11724076" y="6554907"/>
                  <a:pt x="11710337" y="6562178"/>
                  <a:pt x="11682826" y="6562178"/>
                </a:cubicBezTo>
                <a:cubicBezTo>
                  <a:pt x="11662668" y="6562178"/>
                  <a:pt x="11639767" y="6558105"/>
                  <a:pt x="11614102" y="6549958"/>
                </a:cubicBezTo>
                <a:lnTo>
                  <a:pt x="11614102" y="6595434"/>
                </a:lnTo>
                <a:cubicBezTo>
                  <a:pt x="11638058" y="6601029"/>
                  <a:pt x="11661880" y="6603812"/>
                  <a:pt x="11685538" y="6603811"/>
                </a:cubicBezTo>
                <a:cubicBezTo>
                  <a:pt x="11713518" y="6603811"/>
                  <a:pt x="11736360" y="6598516"/>
                  <a:pt x="11754033" y="6587882"/>
                </a:cubicBezTo>
                <a:cubicBezTo>
                  <a:pt x="11775611" y="6574768"/>
                  <a:pt x="11786399" y="6555737"/>
                  <a:pt x="11786399" y="6530787"/>
                </a:cubicBezTo>
                <a:cubicBezTo>
                  <a:pt x="11786399" y="6513429"/>
                  <a:pt x="11780873" y="6499268"/>
                  <a:pt x="11769798" y="6488324"/>
                </a:cubicBezTo>
                <a:cubicBezTo>
                  <a:pt x="11760396" y="6479098"/>
                  <a:pt x="11741730" y="6468251"/>
                  <a:pt x="11713846" y="6455772"/>
                </a:cubicBezTo>
                <a:cubicBezTo>
                  <a:pt x="11694005" y="6446886"/>
                  <a:pt x="11682021" y="6441141"/>
                  <a:pt x="11677894" y="6438526"/>
                </a:cubicBezTo>
                <a:cubicBezTo>
                  <a:pt x="11672698" y="6435167"/>
                  <a:pt x="11670111" y="6430833"/>
                  <a:pt x="11670111" y="6425520"/>
                </a:cubicBezTo>
                <a:cubicBezTo>
                  <a:pt x="11670111" y="6411306"/>
                  <a:pt x="11682944" y="6404215"/>
                  <a:pt x="11708672" y="6404215"/>
                </a:cubicBezTo>
                <a:cubicBezTo>
                  <a:pt x="11727111" y="6404215"/>
                  <a:pt x="11747019" y="6408477"/>
                  <a:pt x="11768408" y="6417020"/>
                </a:cubicBezTo>
                <a:lnTo>
                  <a:pt x="11768408" y="6373273"/>
                </a:lnTo>
                <a:lnTo>
                  <a:pt x="11762721" y="6372286"/>
                </a:lnTo>
                <a:cubicBezTo>
                  <a:pt x="11738098" y="6367343"/>
                  <a:pt x="11718022" y="6364883"/>
                  <a:pt x="11702529" y="6364883"/>
                </a:cubicBezTo>
                <a:close/>
                <a:moveTo>
                  <a:pt x="0" y="0"/>
                </a:moveTo>
                <a:lnTo>
                  <a:pt x="12192000" y="0"/>
                </a:lnTo>
                <a:lnTo>
                  <a:pt x="12192000" y="6858000"/>
                </a:lnTo>
                <a:lnTo>
                  <a:pt x="0" y="6858000"/>
                </a:lnTo>
                <a:close/>
              </a:path>
            </a:pathLst>
          </a:custGeom>
          <a:solidFill>
            <a:srgbClr val="66667E"/>
          </a:solidFill>
        </p:spPr>
        <p:txBody>
          <a:bodyPr wrap="square" lIns="144000" tIns="108000" rIns="144000" bIns="108000">
            <a:noAutofit/>
          </a:bodyPr>
          <a:lstStyle>
            <a:lvl1pPr>
              <a:defRPr>
                <a:sym typeface="Wingdings" panose="05000000000000000000" pitchFamily="2" charset="2"/>
              </a:defRPr>
            </a:lvl1pPr>
          </a:lstStyle>
          <a:p>
            <a:r>
              <a:rPr lang="en-US"/>
              <a:t>Insert x picture and blur strongly using the panel “Effects“ </a:t>
            </a:r>
            <a:br>
              <a:rPr lang="en-US"/>
            </a:br>
            <a:r>
              <a:rPr lang="en-US"/>
              <a:t> “Artistic Effects”  “Blur” function with maximum expression</a:t>
            </a:r>
          </a:p>
        </p:txBody>
      </p:sp>
      <p:sp>
        <p:nvSpPr>
          <p:cNvPr id="7" name="X picture">
            <a:extLst>
              <a:ext uri="{FF2B5EF4-FFF2-40B4-BE49-F238E27FC236}">
                <a16:creationId xmlns:a16="http://schemas.microsoft.com/office/drawing/2014/main" id="{32EF6E99-BC78-448E-A300-CAC98B2B48E7}"/>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the </a:t>
            </a:r>
            <a:br>
              <a:rPr lang="en-US" noProof="0"/>
            </a:br>
            <a:r>
              <a:rPr lang="en-US" noProof="0"/>
              <a:t>same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C7F0FBC3-F14A-0DD0-A69D-8F7171F24717}"/>
              </a:ext>
            </a:extLst>
          </p:cNvPr>
          <p:cNvSpPr>
            <a:spLocks noGrp="1"/>
          </p:cNvSpPr>
          <p:nvPr>
            <p:ph type="title" hasCustomPrompt="1"/>
          </p:nvPr>
        </p:nvSpPr>
        <p:spPr bwMode="black">
          <a:xfrm>
            <a:off x="410400" y="1414463"/>
            <a:ext cx="7978226" cy="2769989"/>
          </a:xfrm>
          <a:noFill/>
        </p:spPr>
        <p:txBody>
          <a:bodyPr wrap="square" rIns="0" bIns="0" anchor="b" anchorCtr="0">
            <a:spAutoFit/>
          </a:bodyPr>
          <a:lstStyle>
            <a:lvl1pPr marL="0">
              <a:lnSpc>
                <a:spcPct val="100000"/>
              </a:lnSpc>
              <a:defRPr sz="6000" b="0">
                <a:solidFill>
                  <a:schemeClr val="tx1"/>
                </a:solidFill>
              </a:defRPr>
            </a:lvl1pPr>
          </a:lstStyle>
          <a:p>
            <a:r>
              <a:rPr lang="en-US"/>
              <a:t>Title chart, </a:t>
            </a:r>
            <a:br>
              <a:rPr lang="en-US"/>
            </a:br>
            <a:r>
              <a:rPr lang="en-US"/>
              <a:t>Arial Regular, 60 </a:t>
            </a:r>
            <a:r>
              <a:rPr lang="en-US" err="1"/>
              <a:t>pt</a:t>
            </a:r>
            <a:r>
              <a:rPr lang="en-US"/>
              <a:t>,</a:t>
            </a:r>
            <a:br>
              <a:rPr lang="en-US"/>
            </a:br>
            <a:r>
              <a:rPr lang="en-US"/>
              <a:t>3 lines</a:t>
            </a:r>
          </a:p>
        </p:txBody>
      </p:sp>
      <p:sp>
        <p:nvSpPr>
          <p:cNvPr id="6" name="Subhead" descr="Subheadline of the presentation">
            <a:extLst>
              <a:ext uri="{FF2B5EF4-FFF2-40B4-BE49-F238E27FC236}">
                <a16:creationId xmlns:a16="http://schemas.microsoft.com/office/drawing/2014/main" id="{C86CB9BC-9420-5864-CBE4-31D1623E4834}"/>
              </a:ext>
            </a:extLst>
          </p:cNvPr>
          <p:cNvSpPr>
            <a:spLocks noGrp="1"/>
          </p:cNvSpPr>
          <p:nvPr>
            <p:ph type="subTitle" idx="1" hasCustomPrompt="1"/>
          </p:nvPr>
        </p:nvSpPr>
        <p:spPr bwMode="black">
          <a:xfrm>
            <a:off x="411163" y="4184453"/>
            <a:ext cx="7978226" cy="964017"/>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24 </a:t>
            </a:r>
            <a:r>
              <a:rPr lang="en-US" err="1"/>
              <a:t>pt</a:t>
            </a:r>
            <a:endParaRPr lang="en-US"/>
          </a:p>
        </p:txBody>
      </p:sp>
    </p:spTree>
    <p:extLst>
      <p:ext uri="{BB962C8B-B14F-4D97-AF65-F5344CB8AC3E}">
        <p14:creationId xmlns:p14="http://schemas.microsoft.com/office/powerpoint/2010/main" val="628520283"/>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1">
          <p15:clr>
            <a:srgbClr val="65CEFF"/>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Deep Blue 40pt (X one image with blur background)">
    <p:bg>
      <p:bgRef idx="1001">
        <a:schemeClr val="bg2"/>
      </p:bgRef>
    </p:bg>
    <p:spTree>
      <p:nvGrpSpPr>
        <p:cNvPr id="1" name=""/>
        <p:cNvGrpSpPr/>
        <p:nvPr/>
      </p:nvGrpSpPr>
      <p:grpSpPr>
        <a:xfrm>
          <a:off x="0" y="0"/>
          <a:ext cx="0" cy="0"/>
          <a:chOff x="0" y="0"/>
          <a:chExt cx="0" cy="0"/>
        </a:xfrm>
      </p:grpSpPr>
      <p:sp>
        <p:nvSpPr>
          <p:cNvPr id="12" name="Blur background picture">
            <a:extLst>
              <a:ext uri="{FF2B5EF4-FFF2-40B4-BE49-F238E27FC236}">
                <a16:creationId xmlns:a16="http://schemas.microsoft.com/office/drawing/2014/main" id="{EB910D38-0BEA-44CA-A43C-8C6D47DE7A4B}"/>
              </a:ext>
            </a:extLst>
          </p:cNvPr>
          <p:cNvSpPr>
            <a:spLocks noGrp="1"/>
          </p:cNvSpPr>
          <p:nvPr>
            <p:ph type="pic" sz="quarter" idx="14" hasCustomPrompt="1"/>
          </p:nvPr>
        </p:nvSpPr>
        <p:spPr bwMode="black">
          <a:xfrm>
            <a:off x="0" y="0"/>
            <a:ext cx="12192000" cy="6858000"/>
          </a:xfrm>
          <a:custGeom>
            <a:avLst/>
            <a:gdLst>
              <a:gd name="connsiteX0" fmla="*/ 11369497 w 12192000"/>
              <a:gd name="connsiteY0" fmla="*/ 6368887 h 6858000"/>
              <a:gd name="connsiteX1" fmla="*/ 11369497 w 12192000"/>
              <a:gd name="connsiteY1" fmla="*/ 6599160 h 6858000"/>
              <a:gd name="connsiteX2" fmla="*/ 11414821 w 12192000"/>
              <a:gd name="connsiteY2" fmla="*/ 6599160 h 6858000"/>
              <a:gd name="connsiteX3" fmla="*/ 11414821 w 12192000"/>
              <a:gd name="connsiteY3" fmla="*/ 6442936 h 6858000"/>
              <a:gd name="connsiteX4" fmla="*/ 11496009 w 12192000"/>
              <a:gd name="connsiteY4" fmla="*/ 6599160 h 6858000"/>
              <a:gd name="connsiteX5" fmla="*/ 11568440 w 12192000"/>
              <a:gd name="connsiteY5" fmla="*/ 6599160 h 6858000"/>
              <a:gd name="connsiteX6" fmla="*/ 11568440 w 12192000"/>
              <a:gd name="connsiteY6" fmla="*/ 6368887 h 6858000"/>
              <a:gd name="connsiteX7" fmla="*/ 11523134 w 12192000"/>
              <a:gd name="connsiteY7" fmla="*/ 6368887 h 6858000"/>
              <a:gd name="connsiteX8" fmla="*/ 11523134 w 12192000"/>
              <a:gd name="connsiteY8" fmla="*/ 6523037 h 6858000"/>
              <a:gd name="connsiteX9" fmla="*/ 11444045 w 12192000"/>
              <a:gd name="connsiteY9" fmla="*/ 6368887 h 6858000"/>
              <a:gd name="connsiteX10" fmla="*/ 11159541 w 12192000"/>
              <a:gd name="connsiteY10" fmla="*/ 6368887 h 6858000"/>
              <a:gd name="connsiteX11" fmla="*/ 11159541 w 12192000"/>
              <a:gd name="connsiteY11" fmla="*/ 6599160 h 6858000"/>
              <a:gd name="connsiteX12" fmla="*/ 11327175 w 12192000"/>
              <a:gd name="connsiteY12" fmla="*/ 6599160 h 6858000"/>
              <a:gd name="connsiteX13" fmla="*/ 11327175 w 12192000"/>
              <a:gd name="connsiteY13" fmla="*/ 6555168 h 6858000"/>
              <a:gd name="connsiteX14" fmla="*/ 11221539 w 12192000"/>
              <a:gd name="connsiteY14" fmla="*/ 6555168 h 6858000"/>
              <a:gd name="connsiteX15" fmla="*/ 11221539 w 12192000"/>
              <a:gd name="connsiteY15" fmla="*/ 6500523 h 6858000"/>
              <a:gd name="connsiteX16" fmla="*/ 11311170 w 12192000"/>
              <a:gd name="connsiteY16" fmla="*/ 6500523 h 6858000"/>
              <a:gd name="connsiteX17" fmla="*/ 11311170 w 12192000"/>
              <a:gd name="connsiteY17" fmla="*/ 6462533 h 6858000"/>
              <a:gd name="connsiteX18" fmla="*/ 11221539 w 12192000"/>
              <a:gd name="connsiteY18" fmla="*/ 6462533 h 6858000"/>
              <a:gd name="connsiteX19" fmla="*/ 11221539 w 12192000"/>
              <a:gd name="connsiteY19" fmla="*/ 6410537 h 6858000"/>
              <a:gd name="connsiteX20" fmla="*/ 11324505 w 12192000"/>
              <a:gd name="connsiteY20" fmla="*/ 6410537 h 6858000"/>
              <a:gd name="connsiteX21" fmla="*/ 11324505 w 12192000"/>
              <a:gd name="connsiteY21" fmla="*/ 6368887 h 6858000"/>
              <a:gd name="connsiteX22" fmla="*/ 10820605 w 12192000"/>
              <a:gd name="connsiteY22" fmla="*/ 6368887 h 6858000"/>
              <a:gd name="connsiteX23" fmla="*/ 10820605 w 12192000"/>
              <a:gd name="connsiteY23" fmla="*/ 6599160 h 6858000"/>
              <a:gd name="connsiteX24" fmla="*/ 10865923 w 12192000"/>
              <a:gd name="connsiteY24" fmla="*/ 6599160 h 6858000"/>
              <a:gd name="connsiteX25" fmla="*/ 10865923 w 12192000"/>
              <a:gd name="connsiteY25" fmla="*/ 6436121 h 6858000"/>
              <a:gd name="connsiteX26" fmla="*/ 10932154 w 12192000"/>
              <a:gd name="connsiteY26" fmla="*/ 6601498 h 6858000"/>
              <a:gd name="connsiteX27" fmla="*/ 10972024 w 12192000"/>
              <a:gd name="connsiteY27" fmla="*/ 6601498 h 6858000"/>
              <a:gd name="connsiteX28" fmla="*/ 11039556 w 12192000"/>
              <a:gd name="connsiteY28" fmla="*/ 6436121 h 6858000"/>
              <a:gd name="connsiteX29" fmla="*/ 11039556 w 12192000"/>
              <a:gd name="connsiteY29" fmla="*/ 6599160 h 6858000"/>
              <a:gd name="connsiteX30" fmla="*/ 11100541 w 12192000"/>
              <a:gd name="connsiteY30" fmla="*/ 6599160 h 6858000"/>
              <a:gd name="connsiteX31" fmla="*/ 11100541 w 12192000"/>
              <a:gd name="connsiteY31" fmla="*/ 6368887 h 6858000"/>
              <a:gd name="connsiteX32" fmla="*/ 11021329 w 12192000"/>
              <a:gd name="connsiteY32" fmla="*/ 6368887 h 6858000"/>
              <a:gd name="connsiteX33" fmla="*/ 10961938 w 12192000"/>
              <a:gd name="connsiteY33" fmla="*/ 6516021 h 6858000"/>
              <a:gd name="connsiteX34" fmla="*/ 10903999 w 12192000"/>
              <a:gd name="connsiteY34" fmla="*/ 6368887 h 6858000"/>
              <a:gd name="connsiteX35" fmla="*/ 10610995 w 12192000"/>
              <a:gd name="connsiteY35" fmla="*/ 6368887 h 6858000"/>
              <a:gd name="connsiteX36" fmla="*/ 10610995 w 12192000"/>
              <a:gd name="connsiteY36" fmla="*/ 6599160 h 6858000"/>
              <a:gd name="connsiteX37" fmla="*/ 10778615 w 12192000"/>
              <a:gd name="connsiteY37" fmla="*/ 6599160 h 6858000"/>
              <a:gd name="connsiteX38" fmla="*/ 10778615 w 12192000"/>
              <a:gd name="connsiteY38" fmla="*/ 6555168 h 6858000"/>
              <a:gd name="connsiteX39" fmla="*/ 10672987 w 12192000"/>
              <a:gd name="connsiteY39" fmla="*/ 6555168 h 6858000"/>
              <a:gd name="connsiteX40" fmla="*/ 10672987 w 12192000"/>
              <a:gd name="connsiteY40" fmla="*/ 6500523 h 6858000"/>
              <a:gd name="connsiteX41" fmla="*/ 10762621 w 12192000"/>
              <a:gd name="connsiteY41" fmla="*/ 6500523 h 6858000"/>
              <a:gd name="connsiteX42" fmla="*/ 10762621 w 12192000"/>
              <a:gd name="connsiteY42" fmla="*/ 6462533 h 6858000"/>
              <a:gd name="connsiteX43" fmla="*/ 10672987 w 12192000"/>
              <a:gd name="connsiteY43" fmla="*/ 6462533 h 6858000"/>
              <a:gd name="connsiteX44" fmla="*/ 10672987 w 12192000"/>
              <a:gd name="connsiteY44" fmla="*/ 6410537 h 6858000"/>
              <a:gd name="connsiteX45" fmla="*/ 10775962 w 12192000"/>
              <a:gd name="connsiteY45" fmla="*/ 6410537 h 6858000"/>
              <a:gd name="connsiteX46" fmla="*/ 10775962 w 12192000"/>
              <a:gd name="connsiteY46" fmla="*/ 6368887 h 6858000"/>
              <a:gd name="connsiteX47" fmla="*/ 10487687 w 12192000"/>
              <a:gd name="connsiteY47" fmla="*/ 6368887 h 6858000"/>
              <a:gd name="connsiteX48" fmla="*/ 10487687 w 12192000"/>
              <a:gd name="connsiteY48" fmla="*/ 6599160 h 6858000"/>
              <a:gd name="connsiteX49" fmla="*/ 10552007 w 12192000"/>
              <a:gd name="connsiteY49" fmla="*/ 6599160 h 6858000"/>
              <a:gd name="connsiteX50" fmla="*/ 10552007 w 12192000"/>
              <a:gd name="connsiteY50" fmla="*/ 6368887 h 6858000"/>
              <a:gd name="connsiteX51" fmla="*/ 10367470 w 12192000"/>
              <a:gd name="connsiteY51" fmla="*/ 6364885 h 6858000"/>
              <a:gd name="connsiteX52" fmla="*/ 10300425 w 12192000"/>
              <a:gd name="connsiteY52" fmla="*/ 6382610 h 6858000"/>
              <a:gd name="connsiteX53" fmla="*/ 10274400 w 12192000"/>
              <a:gd name="connsiteY53" fmla="*/ 6434656 h 6858000"/>
              <a:gd name="connsiteX54" fmla="*/ 10292269 w 12192000"/>
              <a:gd name="connsiteY54" fmla="*/ 6478568 h 6858000"/>
              <a:gd name="connsiteX55" fmla="*/ 10351524 w 12192000"/>
              <a:gd name="connsiteY55" fmla="*/ 6510444 h 6858000"/>
              <a:gd name="connsiteX56" fmla="*/ 10383027 w 12192000"/>
              <a:gd name="connsiteY56" fmla="*/ 6526719 h 6858000"/>
              <a:gd name="connsiteX57" fmla="*/ 10389041 w 12192000"/>
              <a:gd name="connsiteY57" fmla="*/ 6540375 h 6858000"/>
              <a:gd name="connsiteX58" fmla="*/ 10347777 w 12192000"/>
              <a:gd name="connsiteY58" fmla="*/ 6562178 h 6858000"/>
              <a:gd name="connsiteX59" fmla="*/ 10279066 w 12192000"/>
              <a:gd name="connsiteY59" fmla="*/ 6549958 h 6858000"/>
              <a:gd name="connsiteX60" fmla="*/ 10279066 w 12192000"/>
              <a:gd name="connsiteY60" fmla="*/ 6595435 h 6858000"/>
              <a:gd name="connsiteX61" fmla="*/ 10350484 w 12192000"/>
              <a:gd name="connsiteY61" fmla="*/ 6603813 h 6858000"/>
              <a:gd name="connsiteX62" fmla="*/ 10418823 w 12192000"/>
              <a:gd name="connsiteY62" fmla="*/ 6587884 h 6858000"/>
              <a:gd name="connsiteX63" fmla="*/ 10451363 w 12192000"/>
              <a:gd name="connsiteY63" fmla="*/ 6530789 h 6858000"/>
              <a:gd name="connsiteX64" fmla="*/ 10434764 w 12192000"/>
              <a:gd name="connsiteY64" fmla="*/ 6488326 h 6858000"/>
              <a:gd name="connsiteX65" fmla="*/ 10378642 w 12192000"/>
              <a:gd name="connsiteY65" fmla="*/ 6455774 h 6858000"/>
              <a:gd name="connsiteX66" fmla="*/ 10342860 w 12192000"/>
              <a:gd name="connsiteY66" fmla="*/ 6438528 h 6858000"/>
              <a:gd name="connsiteX67" fmla="*/ 10335051 w 12192000"/>
              <a:gd name="connsiteY67" fmla="*/ 6425522 h 6858000"/>
              <a:gd name="connsiteX68" fmla="*/ 10373790 w 12192000"/>
              <a:gd name="connsiteY68" fmla="*/ 6404217 h 6858000"/>
              <a:gd name="connsiteX69" fmla="*/ 10433367 w 12192000"/>
              <a:gd name="connsiteY69" fmla="*/ 6417022 h 6858000"/>
              <a:gd name="connsiteX70" fmla="*/ 10433367 w 12192000"/>
              <a:gd name="connsiteY70" fmla="*/ 6373275 h 6858000"/>
              <a:gd name="connsiteX71" fmla="*/ 10367470 w 12192000"/>
              <a:gd name="connsiteY71" fmla="*/ 6364885 h 6858000"/>
              <a:gd name="connsiteX72" fmla="*/ 11702529 w 12192000"/>
              <a:gd name="connsiteY72" fmla="*/ 6364883 h 6858000"/>
              <a:gd name="connsiteX73" fmla="*/ 11635480 w 12192000"/>
              <a:gd name="connsiteY73" fmla="*/ 6382608 h 6858000"/>
              <a:gd name="connsiteX74" fmla="*/ 11609459 w 12192000"/>
              <a:gd name="connsiteY74" fmla="*/ 6434499 h 6858000"/>
              <a:gd name="connsiteX75" fmla="*/ 11627311 w 12192000"/>
              <a:gd name="connsiteY75" fmla="*/ 6478567 h 6858000"/>
              <a:gd name="connsiteX76" fmla="*/ 11686580 w 12192000"/>
              <a:gd name="connsiteY76" fmla="*/ 6510443 h 6858000"/>
              <a:gd name="connsiteX77" fmla="*/ 11718249 w 12192000"/>
              <a:gd name="connsiteY77" fmla="*/ 6526718 h 6858000"/>
              <a:gd name="connsiteX78" fmla="*/ 11724076 w 12192000"/>
              <a:gd name="connsiteY78" fmla="*/ 6540375 h 6858000"/>
              <a:gd name="connsiteX79" fmla="*/ 11682826 w 12192000"/>
              <a:gd name="connsiteY79" fmla="*/ 6562178 h 6858000"/>
              <a:gd name="connsiteX80" fmla="*/ 11614102 w 12192000"/>
              <a:gd name="connsiteY80" fmla="*/ 6549958 h 6858000"/>
              <a:gd name="connsiteX81" fmla="*/ 11614102 w 12192000"/>
              <a:gd name="connsiteY81" fmla="*/ 6595434 h 6858000"/>
              <a:gd name="connsiteX82" fmla="*/ 11685538 w 12192000"/>
              <a:gd name="connsiteY82" fmla="*/ 6603811 h 6858000"/>
              <a:gd name="connsiteX83" fmla="*/ 11754033 w 12192000"/>
              <a:gd name="connsiteY83" fmla="*/ 6587882 h 6858000"/>
              <a:gd name="connsiteX84" fmla="*/ 11786399 w 12192000"/>
              <a:gd name="connsiteY84" fmla="*/ 6530787 h 6858000"/>
              <a:gd name="connsiteX85" fmla="*/ 11769798 w 12192000"/>
              <a:gd name="connsiteY85" fmla="*/ 6488324 h 6858000"/>
              <a:gd name="connsiteX86" fmla="*/ 11713846 w 12192000"/>
              <a:gd name="connsiteY86" fmla="*/ 6455772 h 6858000"/>
              <a:gd name="connsiteX87" fmla="*/ 11677894 w 12192000"/>
              <a:gd name="connsiteY87" fmla="*/ 6438526 h 6858000"/>
              <a:gd name="connsiteX88" fmla="*/ 11670111 w 12192000"/>
              <a:gd name="connsiteY88" fmla="*/ 6425520 h 6858000"/>
              <a:gd name="connsiteX89" fmla="*/ 11708672 w 12192000"/>
              <a:gd name="connsiteY89" fmla="*/ 6404215 h 6858000"/>
              <a:gd name="connsiteX90" fmla="*/ 11768408 w 12192000"/>
              <a:gd name="connsiteY90" fmla="*/ 6417020 h 6858000"/>
              <a:gd name="connsiteX91" fmla="*/ 11768408 w 12192000"/>
              <a:gd name="connsiteY91" fmla="*/ 6373273 h 6858000"/>
              <a:gd name="connsiteX92" fmla="*/ 11762721 w 12192000"/>
              <a:gd name="connsiteY92" fmla="*/ 6372286 h 6858000"/>
              <a:gd name="connsiteX93" fmla="*/ 11702529 w 12192000"/>
              <a:gd name="connsiteY93" fmla="*/ 6364883 h 6858000"/>
              <a:gd name="connsiteX94" fmla="*/ 0 w 12192000"/>
              <a:gd name="connsiteY94" fmla="*/ 0 h 6858000"/>
              <a:gd name="connsiteX95" fmla="*/ 12192000 w 12192000"/>
              <a:gd name="connsiteY95" fmla="*/ 0 h 6858000"/>
              <a:gd name="connsiteX96" fmla="*/ 12192000 w 12192000"/>
              <a:gd name="connsiteY96" fmla="*/ 6858000 h 6858000"/>
              <a:gd name="connsiteX97" fmla="*/ 0 w 12192000"/>
              <a:gd name="connsiteY9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2000" h="6858000">
                <a:moveTo>
                  <a:pt x="11369497" y="6368887"/>
                </a:moveTo>
                <a:lnTo>
                  <a:pt x="11369497" y="6599160"/>
                </a:lnTo>
                <a:lnTo>
                  <a:pt x="11414821" y="6599160"/>
                </a:lnTo>
                <a:lnTo>
                  <a:pt x="11414821" y="6442936"/>
                </a:lnTo>
                <a:lnTo>
                  <a:pt x="11496009" y="6599160"/>
                </a:lnTo>
                <a:lnTo>
                  <a:pt x="11568440" y="6599160"/>
                </a:lnTo>
                <a:lnTo>
                  <a:pt x="11568440" y="6368887"/>
                </a:lnTo>
                <a:lnTo>
                  <a:pt x="11523134" y="6368887"/>
                </a:lnTo>
                <a:lnTo>
                  <a:pt x="11523134" y="6523037"/>
                </a:lnTo>
                <a:lnTo>
                  <a:pt x="11444045" y="6368887"/>
                </a:lnTo>
                <a:close/>
                <a:moveTo>
                  <a:pt x="11159541" y="6368887"/>
                </a:moveTo>
                <a:lnTo>
                  <a:pt x="11159541" y="6599160"/>
                </a:lnTo>
                <a:lnTo>
                  <a:pt x="11327175" y="6599160"/>
                </a:lnTo>
                <a:lnTo>
                  <a:pt x="11327175" y="6555168"/>
                </a:lnTo>
                <a:lnTo>
                  <a:pt x="11221539" y="6555168"/>
                </a:lnTo>
                <a:lnTo>
                  <a:pt x="11221539" y="6500523"/>
                </a:lnTo>
                <a:lnTo>
                  <a:pt x="11311170" y="6500523"/>
                </a:lnTo>
                <a:lnTo>
                  <a:pt x="11311170" y="6462533"/>
                </a:lnTo>
                <a:lnTo>
                  <a:pt x="11221539" y="6462533"/>
                </a:lnTo>
                <a:lnTo>
                  <a:pt x="11221539" y="6410537"/>
                </a:lnTo>
                <a:lnTo>
                  <a:pt x="11324505" y="6410537"/>
                </a:lnTo>
                <a:lnTo>
                  <a:pt x="11324505" y="6368887"/>
                </a:lnTo>
                <a:close/>
                <a:moveTo>
                  <a:pt x="10820605" y="6368887"/>
                </a:moveTo>
                <a:lnTo>
                  <a:pt x="10820605" y="6599160"/>
                </a:lnTo>
                <a:lnTo>
                  <a:pt x="10865923" y="6599160"/>
                </a:lnTo>
                <a:lnTo>
                  <a:pt x="10865923" y="6436121"/>
                </a:lnTo>
                <a:lnTo>
                  <a:pt x="10932154" y="6601498"/>
                </a:lnTo>
                <a:lnTo>
                  <a:pt x="10972024" y="6601498"/>
                </a:lnTo>
                <a:lnTo>
                  <a:pt x="11039556" y="6436121"/>
                </a:lnTo>
                <a:lnTo>
                  <a:pt x="11039556" y="6599160"/>
                </a:lnTo>
                <a:lnTo>
                  <a:pt x="11100541" y="6599160"/>
                </a:lnTo>
                <a:lnTo>
                  <a:pt x="11100541" y="6368887"/>
                </a:lnTo>
                <a:lnTo>
                  <a:pt x="11021329" y="6368887"/>
                </a:lnTo>
                <a:lnTo>
                  <a:pt x="10961938" y="6516021"/>
                </a:lnTo>
                <a:lnTo>
                  <a:pt x="10903999" y="6368887"/>
                </a:lnTo>
                <a:close/>
                <a:moveTo>
                  <a:pt x="10610995" y="6368887"/>
                </a:moveTo>
                <a:lnTo>
                  <a:pt x="10610995" y="6599160"/>
                </a:lnTo>
                <a:lnTo>
                  <a:pt x="10778615" y="6599160"/>
                </a:lnTo>
                <a:lnTo>
                  <a:pt x="10778615" y="6555168"/>
                </a:lnTo>
                <a:lnTo>
                  <a:pt x="10672987" y="6555168"/>
                </a:lnTo>
                <a:lnTo>
                  <a:pt x="10672987" y="6500523"/>
                </a:lnTo>
                <a:lnTo>
                  <a:pt x="10762621" y="6500523"/>
                </a:lnTo>
                <a:lnTo>
                  <a:pt x="10762621" y="6462533"/>
                </a:lnTo>
                <a:lnTo>
                  <a:pt x="10672987" y="6462533"/>
                </a:lnTo>
                <a:lnTo>
                  <a:pt x="10672987" y="6410537"/>
                </a:lnTo>
                <a:lnTo>
                  <a:pt x="10775962" y="6410537"/>
                </a:lnTo>
                <a:lnTo>
                  <a:pt x="10775962" y="6368887"/>
                </a:lnTo>
                <a:close/>
                <a:moveTo>
                  <a:pt x="10487687" y="6368887"/>
                </a:moveTo>
                <a:lnTo>
                  <a:pt x="10487687" y="6599160"/>
                </a:lnTo>
                <a:lnTo>
                  <a:pt x="10552007" y="6599160"/>
                </a:lnTo>
                <a:lnTo>
                  <a:pt x="10552007" y="6368887"/>
                </a:lnTo>
                <a:close/>
                <a:moveTo>
                  <a:pt x="10367470" y="6364885"/>
                </a:moveTo>
                <a:cubicBezTo>
                  <a:pt x="10339915" y="6364885"/>
                  <a:pt x="10317578" y="6370789"/>
                  <a:pt x="10300425" y="6382610"/>
                </a:cubicBezTo>
                <a:cubicBezTo>
                  <a:pt x="10283079" y="6394535"/>
                  <a:pt x="10274400" y="6411889"/>
                  <a:pt x="10274400" y="6434656"/>
                </a:cubicBezTo>
                <a:cubicBezTo>
                  <a:pt x="10274400" y="6452336"/>
                  <a:pt x="10280356" y="6466966"/>
                  <a:pt x="10292269" y="6478568"/>
                </a:cubicBezTo>
                <a:cubicBezTo>
                  <a:pt x="10301460" y="6487357"/>
                  <a:pt x="10321221" y="6497983"/>
                  <a:pt x="10351524" y="6510444"/>
                </a:cubicBezTo>
                <a:cubicBezTo>
                  <a:pt x="10368413" y="6517388"/>
                  <a:pt x="10378923" y="6522809"/>
                  <a:pt x="10383027" y="6526719"/>
                </a:cubicBezTo>
                <a:cubicBezTo>
                  <a:pt x="10387039" y="6530405"/>
                  <a:pt x="10389041" y="6534958"/>
                  <a:pt x="10389041" y="6540375"/>
                </a:cubicBezTo>
                <a:cubicBezTo>
                  <a:pt x="10389041" y="6554907"/>
                  <a:pt x="10375285" y="6562178"/>
                  <a:pt x="10347777" y="6562178"/>
                </a:cubicBezTo>
                <a:cubicBezTo>
                  <a:pt x="10327854" y="6562178"/>
                  <a:pt x="10304950" y="6558105"/>
                  <a:pt x="10279066" y="6549958"/>
                </a:cubicBezTo>
                <a:lnTo>
                  <a:pt x="10279066" y="6595435"/>
                </a:lnTo>
                <a:cubicBezTo>
                  <a:pt x="10303040" y="6601029"/>
                  <a:pt x="10326851" y="6603813"/>
                  <a:pt x="10350484" y="6603813"/>
                </a:cubicBezTo>
                <a:cubicBezTo>
                  <a:pt x="10378468" y="6603813"/>
                  <a:pt x="10401252" y="6598518"/>
                  <a:pt x="10418823" y="6587884"/>
                </a:cubicBezTo>
                <a:cubicBezTo>
                  <a:pt x="10440511" y="6574770"/>
                  <a:pt x="10451363" y="6555739"/>
                  <a:pt x="10451363" y="6530789"/>
                </a:cubicBezTo>
                <a:cubicBezTo>
                  <a:pt x="10451363" y="6513431"/>
                  <a:pt x="10445823" y="6499270"/>
                  <a:pt x="10434764" y="6488326"/>
                </a:cubicBezTo>
                <a:cubicBezTo>
                  <a:pt x="10425444" y="6479100"/>
                  <a:pt x="10406739" y="6468253"/>
                  <a:pt x="10378642" y="6455774"/>
                </a:cubicBezTo>
                <a:cubicBezTo>
                  <a:pt x="10359128" y="6446990"/>
                  <a:pt x="10347192" y="6441247"/>
                  <a:pt x="10342860" y="6438528"/>
                </a:cubicBezTo>
                <a:cubicBezTo>
                  <a:pt x="10337651" y="6435169"/>
                  <a:pt x="10335051" y="6430835"/>
                  <a:pt x="10335051" y="6425522"/>
                </a:cubicBezTo>
                <a:cubicBezTo>
                  <a:pt x="10335051" y="6411308"/>
                  <a:pt x="10347963" y="6404217"/>
                  <a:pt x="10373790" y="6404217"/>
                </a:cubicBezTo>
                <a:cubicBezTo>
                  <a:pt x="10392130" y="6404217"/>
                  <a:pt x="10411981" y="6408479"/>
                  <a:pt x="10433367" y="6417022"/>
                </a:cubicBezTo>
                <a:lnTo>
                  <a:pt x="10433367" y="6373275"/>
                </a:lnTo>
                <a:cubicBezTo>
                  <a:pt x="10404626" y="6367679"/>
                  <a:pt x="10382652" y="6364885"/>
                  <a:pt x="10367470" y="6364885"/>
                </a:cubicBezTo>
                <a:close/>
                <a:moveTo>
                  <a:pt x="11702529" y="6364883"/>
                </a:moveTo>
                <a:cubicBezTo>
                  <a:pt x="11674971" y="6364883"/>
                  <a:pt x="11652608" y="6370787"/>
                  <a:pt x="11635480" y="6382608"/>
                </a:cubicBezTo>
                <a:cubicBezTo>
                  <a:pt x="11618117" y="6394533"/>
                  <a:pt x="11609459" y="6411829"/>
                  <a:pt x="11609459" y="6434499"/>
                </a:cubicBezTo>
                <a:cubicBezTo>
                  <a:pt x="11609459" y="6452384"/>
                  <a:pt x="11615404" y="6467068"/>
                  <a:pt x="11627311" y="6478567"/>
                </a:cubicBezTo>
                <a:cubicBezTo>
                  <a:pt x="11636587" y="6487464"/>
                  <a:pt x="11656367" y="6498086"/>
                  <a:pt x="11686580" y="6510443"/>
                </a:cubicBezTo>
                <a:cubicBezTo>
                  <a:pt x="11703570" y="6517388"/>
                  <a:pt x="11714124" y="6522808"/>
                  <a:pt x="11718249" y="6526718"/>
                </a:cubicBezTo>
                <a:cubicBezTo>
                  <a:pt x="11722127" y="6530405"/>
                  <a:pt x="11724076" y="6534957"/>
                  <a:pt x="11724076" y="6540375"/>
                </a:cubicBezTo>
                <a:cubicBezTo>
                  <a:pt x="11724076" y="6554907"/>
                  <a:pt x="11710337" y="6562178"/>
                  <a:pt x="11682826" y="6562178"/>
                </a:cubicBezTo>
                <a:cubicBezTo>
                  <a:pt x="11662668" y="6562178"/>
                  <a:pt x="11639767" y="6558105"/>
                  <a:pt x="11614102" y="6549958"/>
                </a:cubicBezTo>
                <a:lnTo>
                  <a:pt x="11614102" y="6595434"/>
                </a:lnTo>
                <a:cubicBezTo>
                  <a:pt x="11638058" y="6601029"/>
                  <a:pt x="11661880" y="6603812"/>
                  <a:pt x="11685538" y="6603811"/>
                </a:cubicBezTo>
                <a:cubicBezTo>
                  <a:pt x="11713518" y="6603811"/>
                  <a:pt x="11736360" y="6598516"/>
                  <a:pt x="11754033" y="6587882"/>
                </a:cubicBezTo>
                <a:cubicBezTo>
                  <a:pt x="11775611" y="6574768"/>
                  <a:pt x="11786399" y="6555737"/>
                  <a:pt x="11786399" y="6530787"/>
                </a:cubicBezTo>
                <a:cubicBezTo>
                  <a:pt x="11786399" y="6513429"/>
                  <a:pt x="11780873" y="6499268"/>
                  <a:pt x="11769798" y="6488324"/>
                </a:cubicBezTo>
                <a:cubicBezTo>
                  <a:pt x="11760396" y="6479098"/>
                  <a:pt x="11741730" y="6468251"/>
                  <a:pt x="11713846" y="6455772"/>
                </a:cubicBezTo>
                <a:cubicBezTo>
                  <a:pt x="11694005" y="6446886"/>
                  <a:pt x="11682021" y="6441141"/>
                  <a:pt x="11677894" y="6438526"/>
                </a:cubicBezTo>
                <a:cubicBezTo>
                  <a:pt x="11672698" y="6435167"/>
                  <a:pt x="11670111" y="6430833"/>
                  <a:pt x="11670111" y="6425520"/>
                </a:cubicBezTo>
                <a:cubicBezTo>
                  <a:pt x="11670111" y="6411306"/>
                  <a:pt x="11682944" y="6404215"/>
                  <a:pt x="11708672" y="6404215"/>
                </a:cubicBezTo>
                <a:cubicBezTo>
                  <a:pt x="11727111" y="6404215"/>
                  <a:pt x="11747019" y="6408477"/>
                  <a:pt x="11768408" y="6417020"/>
                </a:cubicBezTo>
                <a:lnTo>
                  <a:pt x="11768408" y="6373273"/>
                </a:lnTo>
                <a:lnTo>
                  <a:pt x="11762721" y="6372286"/>
                </a:lnTo>
                <a:cubicBezTo>
                  <a:pt x="11738098" y="6367343"/>
                  <a:pt x="11718022" y="6364883"/>
                  <a:pt x="11702529" y="6364883"/>
                </a:cubicBezTo>
                <a:close/>
                <a:moveTo>
                  <a:pt x="0" y="0"/>
                </a:moveTo>
                <a:lnTo>
                  <a:pt x="12192000" y="0"/>
                </a:lnTo>
                <a:lnTo>
                  <a:pt x="12192000" y="6858000"/>
                </a:lnTo>
                <a:lnTo>
                  <a:pt x="0" y="6858000"/>
                </a:lnTo>
                <a:close/>
              </a:path>
            </a:pathLst>
          </a:custGeom>
          <a:solidFill>
            <a:srgbClr val="66667E"/>
          </a:solidFill>
        </p:spPr>
        <p:txBody>
          <a:bodyPr wrap="square" lIns="144000" tIns="108000" rIns="144000" bIns="108000">
            <a:noAutofit/>
          </a:bodyPr>
          <a:lstStyle>
            <a:lvl1pPr>
              <a:defRPr>
                <a:sym typeface="Wingdings" panose="05000000000000000000" pitchFamily="2" charset="2"/>
              </a:defRPr>
            </a:lvl1pPr>
          </a:lstStyle>
          <a:p>
            <a:r>
              <a:rPr lang="en-US"/>
              <a:t>Insert x picture and blur strongly using the panel “Effects“ </a:t>
            </a:r>
            <a:br>
              <a:rPr lang="en-US"/>
            </a:br>
            <a:r>
              <a:rPr lang="en-US"/>
              <a:t> “Artistic Effects”  “Blur” function with maximum expression</a:t>
            </a:r>
          </a:p>
        </p:txBody>
      </p:sp>
      <p:sp>
        <p:nvSpPr>
          <p:cNvPr id="9" name="X picture">
            <a:extLst>
              <a:ext uri="{FF2B5EF4-FFF2-40B4-BE49-F238E27FC236}">
                <a16:creationId xmlns:a16="http://schemas.microsoft.com/office/drawing/2014/main" id="{D6BF0780-C12B-4477-9347-CA82E26E130A}"/>
              </a:ext>
            </a:extLst>
          </p:cNvPr>
          <p:cNvSpPr>
            <a:spLocks noGrp="1"/>
          </p:cNvSpPr>
          <p:nvPr>
            <p:ph type="pic" sz="quarter" idx="13"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the </a:t>
            </a:r>
            <a:br>
              <a:rPr lang="en-US" noProof="0"/>
            </a:br>
            <a:r>
              <a:rPr lang="en-US" noProof="0"/>
              <a:t>same X picture here</a:t>
            </a:r>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Title" descr="Headline of the presentation">
            <a:extLst>
              <a:ext uri="{FF2B5EF4-FFF2-40B4-BE49-F238E27FC236}">
                <a16:creationId xmlns:a16="http://schemas.microsoft.com/office/drawing/2014/main" id="{7F3D546C-3E9B-65EB-34D0-CDE06F19F5B7}"/>
              </a:ext>
            </a:extLst>
          </p:cNvPr>
          <p:cNvSpPr>
            <a:spLocks noGrp="1"/>
          </p:cNvSpPr>
          <p:nvPr>
            <p:ph type="title" hasCustomPrompt="1"/>
          </p:nvPr>
        </p:nvSpPr>
        <p:spPr bwMode="black">
          <a:xfrm>
            <a:off x="410400" y="1414464"/>
            <a:ext cx="7302365"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6" name="Subhead" descr="Subheadline of the presentation">
            <a:extLst>
              <a:ext uri="{FF2B5EF4-FFF2-40B4-BE49-F238E27FC236}">
                <a16:creationId xmlns:a16="http://schemas.microsoft.com/office/drawing/2014/main" id="{5DC67F50-A412-A175-0C5A-AA4410CA1240}"/>
              </a:ext>
            </a:extLst>
          </p:cNvPr>
          <p:cNvSpPr>
            <a:spLocks noGrp="1"/>
          </p:cNvSpPr>
          <p:nvPr>
            <p:ph type="subTitle" idx="1" hasCustomPrompt="1"/>
          </p:nvPr>
        </p:nvSpPr>
        <p:spPr bwMode="black">
          <a:xfrm>
            <a:off x="411163" y="3876675"/>
            <a:ext cx="7301602" cy="804655"/>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spTree>
    <p:extLst>
      <p:ext uri="{BB962C8B-B14F-4D97-AF65-F5344CB8AC3E}">
        <p14:creationId xmlns:p14="http://schemas.microsoft.com/office/powerpoint/2010/main" val="248957370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guide id="8" pos="4250">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a:t>Title chart, </a:t>
            </a:r>
            <a:br>
              <a:rPr lang="en-US"/>
            </a:br>
            <a:r>
              <a:rPr lang="en-US"/>
              <a:t>Arial Regular, 40 </a:t>
            </a:r>
            <a:r>
              <a:rPr lang="en-US" err="1"/>
              <a:t>pt</a:t>
            </a:r>
            <a:r>
              <a:rPr lang="en-US"/>
              <a:t>, </a:t>
            </a:r>
            <a:br>
              <a:rPr lang="en-US"/>
            </a:br>
            <a:r>
              <a:rPr lang="en-US"/>
              <a:t>extra long headlines,</a:t>
            </a:r>
            <a:br>
              <a:rPr lang="en-US"/>
            </a:br>
            <a:r>
              <a:rPr lang="en-US"/>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16 </a:t>
            </a:r>
            <a:r>
              <a:rPr lang="en-US" err="1"/>
              <a:t>pt</a:t>
            </a:r>
            <a:endParaRPr lang="en-US"/>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Unrestricted | © Siemens | DVCon 2025 | Amir Attarha | Siemens EDA​</a:t>
            </a:r>
          </a:p>
        </p:txBody>
      </p:sp>
    </p:spTree>
    <p:extLst>
      <p:ext uri="{BB962C8B-B14F-4D97-AF65-F5344CB8AC3E}">
        <p14:creationId xmlns:p14="http://schemas.microsoft.com/office/powerpoint/2010/main" val="336138543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Deep Blue (X one image)">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411162" y="1417101"/>
            <a:ext cx="6337301" cy="4389698"/>
          </a:xfrm>
        </p:spPr>
        <p:txBody>
          <a:bodyPr tIns="216000">
            <a:noAutofit/>
          </a:bodyPr>
          <a:lstStyle>
            <a:lvl1pPr marL="0">
              <a:lnSpc>
                <a:spcPct val="110000"/>
              </a:lnSpc>
              <a:spcAft>
                <a:spcPts val="0"/>
              </a:spcAft>
              <a:defRPr sz="32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9" name="X picture">
            <a:extLst>
              <a:ext uri="{FF2B5EF4-FFF2-40B4-BE49-F238E27FC236}">
                <a16:creationId xmlns:a16="http://schemas.microsoft.com/office/drawing/2014/main" id="{095AB11F-1B30-490A-967E-721E16C20DD1}"/>
              </a:ext>
            </a:extLst>
          </p:cNvPr>
          <p:cNvSpPr>
            <a:spLocks noGrp="1"/>
          </p:cNvSpPr>
          <p:nvPr>
            <p:ph type="pic" sz="quarter" idx="15" hasCustomPrompt="1"/>
          </p:nvPr>
        </p:nvSpPr>
        <p:spPr bwMode="black">
          <a:xfrm>
            <a:off x="6394891" y="-1357312"/>
            <a:ext cx="6735322"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5322" h="6908801">
                <a:moveTo>
                  <a:pt x="4932802" y="3833813"/>
                </a:moveTo>
                <a:lnTo>
                  <a:pt x="6735322" y="5637264"/>
                </a:lnTo>
                <a:lnTo>
                  <a:pt x="5464442" y="6908801"/>
                </a:lnTo>
                <a:lnTo>
                  <a:pt x="3661922" y="5105350"/>
                </a:lnTo>
                <a:close/>
                <a:moveTo>
                  <a:pt x="898774" y="171898"/>
                </a:moveTo>
                <a:cubicBezTo>
                  <a:pt x="1128777" y="171898"/>
                  <a:pt x="1358781" y="259657"/>
                  <a:pt x="1534287" y="435176"/>
                </a:cubicBezTo>
                <a:lnTo>
                  <a:pt x="4552510" y="3453607"/>
                </a:lnTo>
                <a:lnTo>
                  <a:pt x="1534287" y="6472453"/>
                </a:lnTo>
                <a:cubicBezTo>
                  <a:pt x="1183274" y="6823076"/>
                  <a:pt x="614275" y="6823076"/>
                  <a:pt x="263261" y="6472453"/>
                </a:cubicBezTo>
                <a:cubicBezTo>
                  <a:pt x="-87753" y="6121414"/>
                  <a:pt x="-87753" y="5552376"/>
                  <a:pt x="263261" y="5201338"/>
                </a:cubicBezTo>
                <a:lnTo>
                  <a:pt x="2010871" y="3453607"/>
                </a:lnTo>
                <a:lnTo>
                  <a:pt x="263261" y="1706291"/>
                </a:lnTo>
                <a:cubicBezTo>
                  <a:pt x="-87753" y="1355253"/>
                  <a:pt x="-87753" y="786215"/>
                  <a:pt x="263261" y="435176"/>
                </a:cubicBezTo>
                <a:cubicBezTo>
                  <a:pt x="438768" y="259657"/>
                  <a:pt x="668771" y="171898"/>
                  <a:pt x="898774" y="171898"/>
                </a:cubicBezTo>
                <a:close/>
                <a:moveTo>
                  <a:pt x="5464442" y="0"/>
                </a:moveTo>
                <a:lnTo>
                  <a:pt x="6735322" y="1270880"/>
                </a:lnTo>
                <a:lnTo>
                  <a:pt x="4932802" y="3073400"/>
                </a:lnTo>
                <a:lnTo>
                  <a:pt x="3661922" y="1802520"/>
                </a:lnTo>
                <a:close/>
              </a:path>
            </a:pathLst>
          </a:custGeom>
          <a:solidFill>
            <a:srgbClr val="CCCCD4"/>
          </a:solidFill>
        </p:spPr>
        <p:txBody>
          <a:bodyPr wrap="square" lIns="0" rIns="468000" anchor="ctr" anchorCtr="0">
            <a:noAutofit/>
          </a:bodyPr>
          <a:lstStyle>
            <a:lvl1pPr algn="ctr">
              <a:defRPr>
                <a:solidFill>
                  <a:schemeClr val="bg2"/>
                </a:solidFill>
              </a:defRPr>
            </a:lvl1pPr>
          </a:lstStyle>
          <a:p>
            <a:r>
              <a:rPr lang="en-US" noProof="0"/>
              <a:t>Please insert </a:t>
            </a:r>
            <a:br>
              <a:rPr lang="en-US" noProof="0"/>
            </a:br>
            <a:r>
              <a:rPr lang="en-US" noProof="0"/>
              <a:t>one X picture here</a:t>
            </a:r>
          </a:p>
        </p:txBody>
      </p:sp>
      <p:sp>
        <p:nvSpPr>
          <p:cNvPr id="11" name="Quote marks">
            <a:extLst>
              <a:ext uri="{FF2B5EF4-FFF2-40B4-BE49-F238E27FC236}">
                <a16:creationId xmlns:a16="http://schemas.microsoft.com/office/drawing/2014/main" id="{916E4245-F21C-4EAB-8B26-FEA21C26067F}"/>
              </a:ext>
            </a:extLst>
          </p:cNvPr>
          <p:cNvSpPr>
            <a:spLocks noChangeAspect="1"/>
          </p:cNvSpPr>
          <p:nvPr userDrawn="1"/>
        </p:nvSpPr>
        <p:spPr bwMode="black">
          <a:xfrm>
            <a:off x="411162" y="980495"/>
            <a:ext cx="612000" cy="436606"/>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solidFill>
            <a:schemeClr val="tx1"/>
          </a:soli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bwMode="black">
          <a:xfrm>
            <a:off x="411162" y="6310800"/>
            <a:ext cx="648000" cy="547200"/>
          </a:xfrm>
        </p:spPr>
        <p:txBody>
          <a:bodyPr/>
          <a:lstStyle/>
          <a:p>
            <a:r>
              <a:rPr lang="en-US"/>
              <a:t>Page </a:t>
            </a:r>
            <a:fld id="{15EBE321-CBB1-4E91-BD14-37C8D44326FB}" type="slidenum">
              <a:rPr lang="en-US" smtClean="0"/>
              <a:pPr/>
              <a:t>‹#›</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0250852"/>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guide id="9" pos="4251">
          <p15:clr>
            <a:srgbClr val="65CEFF"/>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Deep Blue (X two images)">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411162" y="1417101"/>
            <a:ext cx="6337301" cy="4389698"/>
          </a:xfrm>
        </p:spPr>
        <p:txBody>
          <a:bodyPr tIns="216000">
            <a:noAutofit/>
          </a:bodyPr>
          <a:lstStyle>
            <a:lvl1pPr marL="0">
              <a:lnSpc>
                <a:spcPct val="110000"/>
              </a:lnSpc>
              <a:spcAft>
                <a:spcPts val="0"/>
              </a:spcAft>
              <a:defRPr sz="32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0" name="X picture first">
            <a:extLst>
              <a:ext uri="{FF2B5EF4-FFF2-40B4-BE49-F238E27FC236}">
                <a16:creationId xmlns:a16="http://schemas.microsoft.com/office/drawing/2014/main" id="{ADF56F0B-2A10-41DB-9EE2-446D0CCF7890}"/>
              </a:ext>
            </a:extLst>
          </p:cNvPr>
          <p:cNvSpPr>
            <a:spLocks noGrp="1"/>
          </p:cNvSpPr>
          <p:nvPr>
            <p:ph type="pic" sz="quarter" idx="15" hasCustomPrompt="1"/>
          </p:nvPr>
        </p:nvSpPr>
        <p:spPr bwMode="black">
          <a:xfrm>
            <a:off x="6394891" y="-1185414"/>
            <a:ext cx="4552510" cy="6563522"/>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6735322 w 6735322"/>
              <a:gd name="connsiteY16" fmla="*/ 1098982 h 6736903"/>
              <a:gd name="connsiteX17" fmla="*/ 4932802 w 6735322"/>
              <a:gd name="connsiteY17" fmla="*/ 2901502 h 6736903"/>
              <a:gd name="connsiteX18" fmla="*/ 3661922 w 6735322"/>
              <a:gd name="connsiteY18"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15" fmla="*/ 3661922 w 6735322"/>
              <a:gd name="connsiteY15" fmla="*/ 1630622 h 6736903"/>
              <a:gd name="connsiteX16" fmla="*/ 4932802 w 6735322"/>
              <a:gd name="connsiteY16" fmla="*/ 2901502 h 6736903"/>
              <a:gd name="connsiteX17" fmla="*/ 3661922 w 6735322"/>
              <a:gd name="connsiteY17" fmla="*/ 1630622 h 6736903"/>
              <a:gd name="connsiteX0" fmla="*/ 4932802 w 6735322"/>
              <a:gd name="connsiteY0" fmla="*/ 3661915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4932802 w 6735322"/>
              <a:gd name="connsiteY4" fmla="*/ 3661915 h 6736903"/>
              <a:gd name="connsiteX5" fmla="*/ 898774 w 6735322"/>
              <a:gd name="connsiteY5" fmla="*/ 0 h 6736903"/>
              <a:gd name="connsiteX6" fmla="*/ 1534287 w 6735322"/>
              <a:gd name="connsiteY6" fmla="*/ 263278 h 6736903"/>
              <a:gd name="connsiteX7" fmla="*/ 4552510 w 6735322"/>
              <a:gd name="connsiteY7" fmla="*/ 3281709 h 6736903"/>
              <a:gd name="connsiteX8" fmla="*/ 1534287 w 6735322"/>
              <a:gd name="connsiteY8" fmla="*/ 6300555 h 6736903"/>
              <a:gd name="connsiteX9" fmla="*/ 263261 w 6735322"/>
              <a:gd name="connsiteY9" fmla="*/ 6300555 h 6736903"/>
              <a:gd name="connsiteX10" fmla="*/ 263261 w 6735322"/>
              <a:gd name="connsiteY10" fmla="*/ 5029440 h 6736903"/>
              <a:gd name="connsiteX11" fmla="*/ 2010871 w 6735322"/>
              <a:gd name="connsiteY11" fmla="*/ 3281709 h 6736903"/>
              <a:gd name="connsiteX12" fmla="*/ 263261 w 6735322"/>
              <a:gd name="connsiteY12" fmla="*/ 1534393 h 6736903"/>
              <a:gd name="connsiteX13" fmla="*/ 263261 w 6735322"/>
              <a:gd name="connsiteY13" fmla="*/ 263278 h 6736903"/>
              <a:gd name="connsiteX14" fmla="*/ 898774 w 6735322"/>
              <a:gd name="connsiteY14" fmla="*/ 0 h 6736903"/>
              <a:gd name="connsiteX0" fmla="*/ 3661922 w 6735322"/>
              <a:gd name="connsiteY0" fmla="*/ 4933452 h 6736903"/>
              <a:gd name="connsiteX1" fmla="*/ 6735322 w 6735322"/>
              <a:gd name="connsiteY1" fmla="*/ 5465366 h 6736903"/>
              <a:gd name="connsiteX2" fmla="*/ 5464442 w 6735322"/>
              <a:gd name="connsiteY2" fmla="*/ 6736903 h 6736903"/>
              <a:gd name="connsiteX3" fmla="*/ 3661922 w 6735322"/>
              <a:gd name="connsiteY3" fmla="*/ 4933452 h 6736903"/>
              <a:gd name="connsiteX4" fmla="*/ 898774 w 6735322"/>
              <a:gd name="connsiteY4" fmla="*/ 0 h 6736903"/>
              <a:gd name="connsiteX5" fmla="*/ 1534287 w 6735322"/>
              <a:gd name="connsiteY5" fmla="*/ 263278 h 6736903"/>
              <a:gd name="connsiteX6" fmla="*/ 4552510 w 6735322"/>
              <a:gd name="connsiteY6" fmla="*/ 3281709 h 6736903"/>
              <a:gd name="connsiteX7" fmla="*/ 1534287 w 6735322"/>
              <a:gd name="connsiteY7" fmla="*/ 6300555 h 6736903"/>
              <a:gd name="connsiteX8" fmla="*/ 263261 w 6735322"/>
              <a:gd name="connsiteY8" fmla="*/ 6300555 h 6736903"/>
              <a:gd name="connsiteX9" fmla="*/ 263261 w 6735322"/>
              <a:gd name="connsiteY9" fmla="*/ 5029440 h 6736903"/>
              <a:gd name="connsiteX10" fmla="*/ 2010871 w 6735322"/>
              <a:gd name="connsiteY10" fmla="*/ 3281709 h 6736903"/>
              <a:gd name="connsiteX11" fmla="*/ 263261 w 6735322"/>
              <a:gd name="connsiteY11" fmla="*/ 1534393 h 6736903"/>
              <a:gd name="connsiteX12" fmla="*/ 263261 w 6735322"/>
              <a:gd name="connsiteY12" fmla="*/ 263278 h 6736903"/>
              <a:gd name="connsiteX13" fmla="*/ 898774 w 6735322"/>
              <a:gd name="connsiteY13" fmla="*/ 0 h 6736903"/>
              <a:gd name="connsiteX0" fmla="*/ 3661922 w 5464442"/>
              <a:gd name="connsiteY0" fmla="*/ 4933452 h 6736903"/>
              <a:gd name="connsiteX1" fmla="*/ 5464442 w 5464442"/>
              <a:gd name="connsiteY1" fmla="*/ 6736903 h 6736903"/>
              <a:gd name="connsiteX2" fmla="*/ 3661922 w 5464442"/>
              <a:gd name="connsiteY2" fmla="*/ 4933452 h 6736903"/>
              <a:gd name="connsiteX3" fmla="*/ 898774 w 5464442"/>
              <a:gd name="connsiteY3" fmla="*/ 0 h 6736903"/>
              <a:gd name="connsiteX4" fmla="*/ 1534287 w 5464442"/>
              <a:gd name="connsiteY4" fmla="*/ 263278 h 6736903"/>
              <a:gd name="connsiteX5" fmla="*/ 4552510 w 5464442"/>
              <a:gd name="connsiteY5" fmla="*/ 3281709 h 6736903"/>
              <a:gd name="connsiteX6" fmla="*/ 1534287 w 5464442"/>
              <a:gd name="connsiteY6" fmla="*/ 6300555 h 6736903"/>
              <a:gd name="connsiteX7" fmla="*/ 263261 w 5464442"/>
              <a:gd name="connsiteY7" fmla="*/ 6300555 h 6736903"/>
              <a:gd name="connsiteX8" fmla="*/ 263261 w 5464442"/>
              <a:gd name="connsiteY8" fmla="*/ 5029440 h 6736903"/>
              <a:gd name="connsiteX9" fmla="*/ 2010871 w 5464442"/>
              <a:gd name="connsiteY9" fmla="*/ 3281709 h 6736903"/>
              <a:gd name="connsiteX10" fmla="*/ 263261 w 5464442"/>
              <a:gd name="connsiteY10" fmla="*/ 1534393 h 6736903"/>
              <a:gd name="connsiteX11" fmla="*/ 263261 w 5464442"/>
              <a:gd name="connsiteY11" fmla="*/ 263278 h 6736903"/>
              <a:gd name="connsiteX12" fmla="*/ 898774 w 5464442"/>
              <a:gd name="connsiteY12" fmla="*/ 0 h 6736903"/>
              <a:gd name="connsiteX0" fmla="*/ 898774 w 4552510"/>
              <a:gd name="connsiteY0" fmla="*/ 0 h 6563522"/>
              <a:gd name="connsiteX1" fmla="*/ 1534287 w 4552510"/>
              <a:gd name="connsiteY1" fmla="*/ 263278 h 6563522"/>
              <a:gd name="connsiteX2" fmla="*/ 4552510 w 4552510"/>
              <a:gd name="connsiteY2" fmla="*/ 3281709 h 6563522"/>
              <a:gd name="connsiteX3" fmla="*/ 1534287 w 4552510"/>
              <a:gd name="connsiteY3" fmla="*/ 6300555 h 6563522"/>
              <a:gd name="connsiteX4" fmla="*/ 263261 w 4552510"/>
              <a:gd name="connsiteY4" fmla="*/ 6300555 h 6563522"/>
              <a:gd name="connsiteX5" fmla="*/ 263261 w 4552510"/>
              <a:gd name="connsiteY5" fmla="*/ 5029440 h 6563522"/>
              <a:gd name="connsiteX6" fmla="*/ 2010871 w 4552510"/>
              <a:gd name="connsiteY6" fmla="*/ 3281709 h 6563522"/>
              <a:gd name="connsiteX7" fmla="*/ 263261 w 4552510"/>
              <a:gd name="connsiteY7" fmla="*/ 1534393 h 6563522"/>
              <a:gd name="connsiteX8" fmla="*/ 263261 w 4552510"/>
              <a:gd name="connsiteY8" fmla="*/ 263278 h 6563522"/>
              <a:gd name="connsiteX9" fmla="*/ 898774 w 4552510"/>
              <a:gd name="connsiteY9" fmla="*/ 0 h 65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2510" h="6563522">
                <a:moveTo>
                  <a:pt x="898774" y="0"/>
                </a:moveTo>
                <a:cubicBezTo>
                  <a:pt x="1128777" y="0"/>
                  <a:pt x="1358781" y="87759"/>
                  <a:pt x="1534287" y="263278"/>
                </a:cubicBezTo>
                <a:lnTo>
                  <a:pt x="4552510" y="3281709"/>
                </a:lnTo>
                <a:lnTo>
                  <a:pt x="1534287" y="6300555"/>
                </a:lnTo>
                <a:cubicBezTo>
                  <a:pt x="1183274" y="6651178"/>
                  <a:pt x="614275" y="6651178"/>
                  <a:pt x="263261" y="6300555"/>
                </a:cubicBezTo>
                <a:cubicBezTo>
                  <a:pt x="-87753" y="5949516"/>
                  <a:pt x="-87753" y="5380478"/>
                  <a:pt x="263261" y="5029440"/>
                </a:cubicBezTo>
                <a:lnTo>
                  <a:pt x="2010871" y="3281709"/>
                </a:lnTo>
                <a:lnTo>
                  <a:pt x="263261" y="1534393"/>
                </a:lnTo>
                <a:cubicBezTo>
                  <a:pt x="-87753" y="1183355"/>
                  <a:pt x="-87753" y="614317"/>
                  <a:pt x="263261" y="263278"/>
                </a:cubicBezTo>
                <a:cubicBezTo>
                  <a:pt x="438768" y="87759"/>
                  <a:pt x="668771" y="0"/>
                  <a:pt x="898774" y="0"/>
                </a:cubicBezTo>
                <a:close/>
              </a:path>
            </a:pathLst>
          </a:custGeom>
          <a:solidFill>
            <a:srgbClr val="CCCCD4"/>
          </a:solidFill>
        </p:spPr>
        <p:txBody>
          <a:bodyPr wrap="square" lIns="1296000" tIns="1270800" rIns="0" anchor="t" anchorCtr="0">
            <a:noAutofit/>
          </a:bodyPr>
          <a:lstStyle>
            <a:lvl1pPr algn="l">
              <a:defRPr>
                <a:solidFill>
                  <a:schemeClr val="bg2"/>
                </a:solidFill>
              </a:defRPr>
            </a:lvl1pPr>
          </a:lstStyle>
          <a:p>
            <a:r>
              <a:rPr lang="en-US" noProof="0"/>
              <a:t>Please </a:t>
            </a:r>
            <a:br>
              <a:rPr lang="en-US" noProof="0"/>
            </a:br>
            <a:r>
              <a:rPr lang="en-US" noProof="0"/>
              <a:t>insert first </a:t>
            </a:r>
            <a:br>
              <a:rPr lang="en-US" noProof="0"/>
            </a:br>
            <a:r>
              <a:rPr lang="en-US" noProof="0"/>
              <a:t>X picture here</a:t>
            </a:r>
          </a:p>
        </p:txBody>
      </p:sp>
      <p:sp>
        <p:nvSpPr>
          <p:cNvPr id="12" name="X picture second">
            <a:extLst>
              <a:ext uri="{FF2B5EF4-FFF2-40B4-BE49-F238E27FC236}">
                <a16:creationId xmlns:a16="http://schemas.microsoft.com/office/drawing/2014/main" id="{9DCC56D2-77D2-4490-A996-F4DCA6C27C93}"/>
              </a:ext>
            </a:extLst>
          </p:cNvPr>
          <p:cNvSpPr>
            <a:spLocks noGrp="1"/>
          </p:cNvSpPr>
          <p:nvPr>
            <p:ph type="pic" sz="quarter" idx="16" hasCustomPrompt="1"/>
          </p:nvPr>
        </p:nvSpPr>
        <p:spPr bwMode="black">
          <a:xfrm>
            <a:off x="10056814" y="-1357312"/>
            <a:ext cx="3073400" cy="6908801"/>
          </a:xfrm>
          <a:custGeom>
            <a:avLst/>
            <a:gdLst>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898774 w 6735322"/>
              <a:gd name="connsiteY4" fmla="*/ 171898 h 6908801"/>
              <a:gd name="connsiteX5" fmla="*/ 1534287 w 6735322"/>
              <a:gd name="connsiteY5" fmla="*/ 435176 h 6908801"/>
              <a:gd name="connsiteX6" fmla="*/ 4552510 w 6735322"/>
              <a:gd name="connsiteY6" fmla="*/ 3453607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898774 w 6735322"/>
              <a:gd name="connsiteY5" fmla="*/ 171898 h 6908801"/>
              <a:gd name="connsiteX6" fmla="*/ 1534287 w 6735322"/>
              <a:gd name="connsiteY6" fmla="*/ 435176 h 6908801"/>
              <a:gd name="connsiteX7" fmla="*/ 1534287 w 6735322"/>
              <a:gd name="connsiteY7" fmla="*/ 6472453 h 6908801"/>
              <a:gd name="connsiteX8" fmla="*/ 263261 w 6735322"/>
              <a:gd name="connsiteY8" fmla="*/ 6472453 h 6908801"/>
              <a:gd name="connsiteX9" fmla="*/ 263261 w 6735322"/>
              <a:gd name="connsiteY9" fmla="*/ 5201338 h 6908801"/>
              <a:gd name="connsiteX10" fmla="*/ 2010871 w 6735322"/>
              <a:gd name="connsiteY10" fmla="*/ 3453607 h 6908801"/>
              <a:gd name="connsiteX11" fmla="*/ 263261 w 6735322"/>
              <a:gd name="connsiteY11" fmla="*/ 1706291 h 6908801"/>
              <a:gd name="connsiteX12" fmla="*/ 263261 w 6735322"/>
              <a:gd name="connsiteY12" fmla="*/ 435176 h 6908801"/>
              <a:gd name="connsiteX13" fmla="*/ 898774 w 6735322"/>
              <a:gd name="connsiteY13" fmla="*/ 171898 h 6908801"/>
              <a:gd name="connsiteX14" fmla="*/ 5464442 w 6735322"/>
              <a:gd name="connsiteY14" fmla="*/ 0 h 6908801"/>
              <a:gd name="connsiteX15" fmla="*/ 6735322 w 6735322"/>
              <a:gd name="connsiteY15" fmla="*/ 1270880 h 6908801"/>
              <a:gd name="connsiteX16" fmla="*/ 4932802 w 6735322"/>
              <a:gd name="connsiteY16" fmla="*/ 3073400 h 6908801"/>
              <a:gd name="connsiteX17" fmla="*/ 3661922 w 6735322"/>
              <a:gd name="connsiteY17" fmla="*/ 1802520 h 6908801"/>
              <a:gd name="connsiteX18" fmla="*/ 5464442 w 6735322"/>
              <a:gd name="connsiteY18" fmla="*/ 0 h 6908801"/>
              <a:gd name="connsiteX0" fmla="*/ 4932802 w 6735322"/>
              <a:gd name="connsiteY0" fmla="*/ 4082159 h 7157147"/>
              <a:gd name="connsiteX1" fmla="*/ 6735322 w 6735322"/>
              <a:gd name="connsiteY1" fmla="*/ 5885610 h 7157147"/>
              <a:gd name="connsiteX2" fmla="*/ 5464442 w 6735322"/>
              <a:gd name="connsiteY2" fmla="*/ 7157147 h 7157147"/>
              <a:gd name="connsiteX3" fmla="*/ 3661922 w 6735322"/>
              <a:gd name="connsiteY3" fmla="*/ 5353696 h 7157147"/>
              <a:gd name="connsiteX4" fmla="*/ 4932802 w 6735322"/>
              <a:gd name="connsiteY4" fmla="*/ 4082159 h 7157147"/>
              <a:gd name="connsiteX5" fmla="*/ 898774 w 6735322"/>
              <a:gd name="connsiteY5" fmla="*/ 420244 h 7157147"/>
              <a:gd name="connsiteX6" fmla="*/ 1534287 w 6735322"/>
              <a:gd name="connsiteY6" fmla="*/ 6720799 h 7157147"/>
              <a:gd name="connsiteX7" fmla="*/ 263261 w 6735322"/>
              <a:gd name="connsiteY7" fmla="*/ 6720799 h 7157147"/>
              <a:gd name="connsiteX8" fmla="*/ 263261 w 6735322"/>
              <a:gd name="connsiteY8" fmla="*/ 5449684 h 7157147"/>
              <a:gd name="connsiteX9" fmla="*/ 2010871 w 6735322"/>
              <a:gd name="connsiteY9" fmla="*/ 3701953 h 7157147"/>
              <a:gd name="connsiteX10" fmla="*/ 263261 w 6735322"/>
              <a:gd name="connsiteY10" fmla="*/ 1954637 h 7157147"/>
              <a:gd name="connsiteX11" fmla="*/ 263261 w 6735322"/>
              <a:gd name="connsiteY11" fmla="*/ 683522 h 7157147"/>
              <a:gd name="connsiteX12" fmla="*/ 898774 w 6735322"/>
              <a:gd name="connsiteY12" fmla="*/ 420244 h 7157147"/>
              <a:gd name="connsiteX13" fmla="*/ 5464442 w 6735322"/>
              <a:gd name="connsiteY13" fmla="*/ 248346 h 7157147"/>
              <a:gd name="connsiteX14" fmla="*/ 6735322 w 6735322"/>
              <a:gd name="connsiteY14" fmla="*/ 1519226 h 7157147"/>
              <a:gd name="connsiteX15" fmla="*/ 4932802 w 6735322"/>
              <a:gd name="connsiteY15" fmla="*/ 3321746 h 7157147"/>
              <a:gd name="connsiteX16" fmla="*/ 3661922 w 6735322"/>
              <a:gd name="connsiteY16" fmla="*/ 2050866 h 7157147"/>
              <a:gd name="connsiteX17" fmla="*/ 5464442 w 6735322"/>
              <a:gd name="connsiteY17" fmla="*/ 248346 h 7157147"/>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1706291 h 6908801"/>
              <a:gd name="connsiteX11" fmla="*/ 263261 w 6735322"/>
              <a:gd name="connsiteY11" fmla="*/ 435176 h 6908801"/>
              <a:gd name="connsiteX12" fmla="*/ 5464442 w 6735322"/>
              <a:gd name="connsiteY12" fmla="*/ 0 h 6908801"/>
              <a:gd name="connsiteX13" fmla="*/ 6735322 w 6735322"/>
              <a:gd name="connsiteY13" fmla="*/ 1270880 h 6908801"/>
              <a:gd name="connsiteX14" fmla="*/ 4932802 w 6735322"/>
              <a:gd name="connsiteY14" fmla="*/ 3073400 h 6908801"/>
              <a:gd name="connsiteX15" fmla="*/ 3661922 w 6735322"/>
              <a:gd name="connsiteY15" fmla="*/ 1802520 h 6908801"/>
              <a:gd name="connsiteX16" fmla="*/ 5464442 w 6735322"/>
              <a:gd name="connsiteY16"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435176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263261 w 6735322"/>
              <a:gd name="connsiteY10" fmla="*/ 435176 h 6908801"/>
              <a:gd name="connsiteX11" fmla="*/ 5464442 w 6735322"/>
              <a:gd name="connsiteY11" fmla="*/ 0 h 6908801"/>
              <a:gd name="connsiteX12" fmla="*/ 6735322 w 6735322"/>
              <a:gd name="connsiteY12" fmla="*/ 1270880 h 6908801"/>
              <a:gd name="connsiteX13" fmla="*/ 4932802 w 6735322"/>
              <a:gd name="connsiteY13" fmla="*/ 3073400 h 6908801"/>
              <a:gd name="connsiteX14" fmla="*/ 3661922 w 6735322"/>
              <a:gd name="connsiteY14" fmla="*/ 1802520 h 6908801"/>
              <a:gd name="connsiteX15" fmla="*/ 5464442 w 6735322"/>
              <a:gd name="connsiteY15"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010871 w 6735322"/>
              <a:gd name="connsiteY5" fmla="*/ 3453607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2010871 w 6735322"/>
              <a:gd name="connsiteY9" fmla="*/ 3453607 h 6908801"/>
              <a:gd name="connsiteX10" fmla="*/ 5464442 w 6735322"/>
              <a:gd name="connsiteY10" fmla="*/ 0 h 6908801"/>
              <a:gd name="connsiteX11" fmla="*/ 6735322 w 6735322"/>
              <a:gd name="connsiteY11" fmla="*/ 1270880 h 6908801"/>
              <a:gd name="connsiteX12" fmla="*/ 4932802 w 6735322"/>
              <a:gd name="connsiteY12" fmla="*/ 3073400 h 6908801"/>
              <a:gd name="connsiteX13" fmla="*/ 3661922 w 6735322"/>
              <a:gd name="connsiteY13" fmla="*/ 1802520 h 6908801"/>
              <a:gd name="connsiteX14" fmla="*/ 5464442 w 6735322"/>
              <a:gd name="connsiteY14" fmla="*/ 0 h 6908801"/>
              <a:gd name="connsiteX0" fmla="*/ 4932802 w 6735322"/>
              <a:gd name="connsiteY0" fmla="*/ 3833813 h 6908801"/>
              <a:gd name="connsiteX1" fmla="*/ 6735322 w 6735322"/>
              <a:gd name="connsiteY1" fmla="*/ 5637264 h 6908801"/>
              <a:gd name="connsiteX2" fmla="*/ 5464442 w 6735322"/>
              <a:gd name="connsiteY2" fmla="*/ 6908801 h 6908801"/>
              <a:gd name="connsiteX3" fmla="*/ 3661922 w 6735322"/>
              <a:gd name="connsiteY3" fmla="*/ 5105350 h 6908801"/>
              <a:gd name="connsiteX4" fmla="*/ 4932802 w 6735322"/>
              <a:gd name="connsiteY4" fmla="*/ 3833813 h 6908801"/>
              <a:gd name="connsiteX5" fmla="*/ 263261 w 6735322"/>
              <a:gd name="connsiteY5" fmla="*/ 5201338 h 6908801"/>
              <a:gd name="connsiteX6" fmla="*/ 1534287 w 6735322"/>
              <a:gd name="connsiteY6" fmla="*/ 6472453 h 6908801"/>
              <a:gd name="connsiteX7" fmla="*/ 263261 w 6735322"/>
              <a:gd name="connsiteY7" fmla="*/ 6472453 h 6908801"/>
              <a:gd name="connsiteX8" fmla="*/ 263261 w 6735322"/>
              <a:gd name="connsiteY8" fmla="*/ 5201338 h 6908801"/>
              <a:gd name="connsiteX9" fmla="*/ 5464442 w 6735322"/>
              <a:gd name="connsiteY9" fmla="*/ 0 h 6908801"/>
              <a:gd name="connsiteX10" fmla="*/ 6735322 w 6735322"/>
              <a:gd name="connsiteY10" fmla="*/ 1270880 h 6908801"/>
              <a:gd name="connsiteX11" fmla="*/ 4932802 w 6735322"/>
              <a:gd name="connsiteY11" fmla="*/ 3073400 h 6908801"/>
              <a:gd name="connsiteX12" fmla="*/ 3661922 w 6735322"/>
              <a:gd name="connsiteY12" fmla="*/ 1802520 h 6908801"/>
              <a:gd name="connsiteX13" fmla="*/ 5464442 w 6735322"/>
              <a:gd name="connsiteY13" fmla="*/ 0 h 6908801"/>
              <a:gd name="connsiteX0" fmla="*/ 4669541 w 6472061"/>
              <a:gd name="connsiteY0" fmla="*/ 3833813 h 6908801"/>
              <a:gd name="connsiteX1" fmla="*/ 6472061 w 6472061"/>
              <a:gd name="connsiteY1" fmla="*/ 5637264 h 6908801"/>
              <a:gd name="connsiteX2" fmla="*/ 5201181 w 6472061"/>
              <a:gd name="connsiteY2" fmla="*/ 6908801 h 6908801"/>
              <a:gd name="connsiteX3" fmla="*/ 3398661 w 6472061"/>
              <a:gd name="connsiteY3" fmla="*/ 5105350 h 6908801"/>
              <a:gd name="connsiteX4" fmla="*/ 4669541 w 6472061"/>
              <a:gd name="connsiteY4" fmla="*/ 3833813 h 6908801"/>
              <a:gd name="connsiteX5" fmla="*/ 0 w 6472061"/>
              <a:gd name="connsiteY5" fmla="*/ 6472453 h 6908801"/>
              <a:gd name="connsiteX6" fmla="*/ 1271026 w 6472061"/>
              <a:gd name="connsiteY6" fmla="*/ 6472453 h 6908801"/>
              <a:gd name="connsiteX7" fmla="*/ 0 w 6472061"/>
              <a:gd name="connsiteY7" fmla="*/ 6472453 h 6908801"/>
              <a:gd name="connsiteX8" fmla="*/ 5201181 w 6472061"/>
              <a:gd name="connsiteY8" fmla="*/ 0 h 6908801"/>
              <a:gd name="connsiteX9" fmla="*/ 6472061 w 6472061"/>
              <a:gd name="connsiteY9" fmla="*/ 1270880 h 6908801"/>
              <a:gd name="connsiteX10" fmla="*/ 4669541 w 6472061"/>
              <a:gd name="connsiteY10" fmla="*/ 3073400 h 6908801"/>
              <a:gd name="connsiteX11" fmla="*/ 3398661 w 6472061"/>
              <a:gd name="connsiteY11" fmla="*/ 1802520 h 6908801"/>
              <a:gd name="connsiteX12" fmla="*/ 5201181 w 6472061"/>
              <a:gd name="connsiteY12" fmla="*/ 0 h 6908801"/>
              <a:gd name="connsiteX0" fmla="*/ 1270880 w 3073400"/>
              <a:gd name="connsiteY0" fmla="*/ 3833813 h 6908801"/>
              <a:gd name="connsiteX1" fmla="*/ 3073400 w 3073400"/>
              <a:gd name="connsiteY1" fmla="*/ 5637264 h 6908801"/>
              <a:gd name="connsiteX2" fmla="*/ 1802520 w 3073400"/>
              <a:gd name="connsiteY2" fmla="*/ 6908801 h 6908801"/>
              <a:gd name="connsiteX3" fmla="*/ 0 w 3073400"/>
              <a:gd name="connsiteY3" fmla="*/ 5105350 h 6908801"/>
              <a:gd name="connsiteX4" fmla="*/ 1270880 w 3073400"/>
              <a:gd name="connsiteY4" fmla="*/ 3833813 h 6908801"/>
              <a:gd name="connsiteX5" fmla="*/ 1802520 w 3073400"/>
              <a:gd name="connsiteY5" fmla="*/ 0 h 6908801"/>
              <a:gd name="connsiteX6" fmla="*/ 3073400 w 3073400"/>
              <a:gd name="connsiteY6" fmla="*/ 1270880 h 6908801"/>
              <a:gd name="connsiteX7" fmla="*/ 1270880 w 3073400"/>
              <a:gd name="connsiteY7" fmla="*/ 3073400 h 6908801"/>
              <a:gd name="connsiteX8" fmla="*/ 0 w 3073400"/>
              <a:gd name="connsiteY8" fmla="*/ 1802520 h 6908801"/>
              <a:gd name="connsiteX9" fmla="*/ 1802520 w 3073400"/>
              <a:gd name="connsiteY9" fmla="*/ 0 h 69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400" h="6908801">
                <a:moveTo>
                  <a:pt x="1270880" y="3833813"/>
                </a:moveTo>
                <a:lnTo>
                  <a:pt x="3073400" y="5637264"/>
                </a:lnTo>
                <a:lnTo>
                  <a:pt x="1802520" y="6908801"/>
                </a:lnTo>
                <a:lnTo>
                  <a:pt x="0" y="5105350"/>
                </a:lnTo>
                <a:lnTo>
                  <a:pt x="1270880" y="3833813"/>
                </a:lnTo>
                <a:close/>
                <a:moveTo>
                  <a:pt x="1802520" y="0"/>
                </a:moveTo>
                <a:lnTo>
                  <a:pt x="3073400" y="1270880"/>
                </a:lnTo>
                <a:lnTo>
                  <a:pt x="1270880" y="3073400"/>
                </a:lnTo>
                <a:lnTo>
                  <a:pt x="0" y="1802520"/>
                </a:lnTo>
                <a:lnTo>
                  <a:pt x="1802520" y="0"/>
                </a:lnTo>
                <a:close/>
              </a:path>
            </a:pathLst>
          </a:custGeom>
          <a:solidFill>
            <a:srgbClr val="66667E"/>
          </a:solidFill>
        </p:spPr>
        <p:txBody>
          <a:bodyPr wrap="square" lIns="0" tIns="1440000" rIns="1080000" anchor="t" anchorCtr="0">
            <a:noAutofit/>
          </a:bodyPr>
          <a:lstStyle>
            <a:lvl1pPr algn="r">
              <a:defRPr>
                <a:solidFill>
                  <a:schemeClr val="tx1"/>
                </a:solidFill>
              </a:defRPr>
            </a:lvl1pPr>
          </a:lstStyle>
          <a:p>
            <a:r>
              <a:rPr lang="en-US" noProof="0"/>
              <a:t>Please </a:t>
            </a:r>
            <a:br>
              <a:rPr lang="en-US" noProof="0"/>
            </a:br>
            <a:r>
              <a:rPr lang="en-US" noProof="0"/>
              <a:t>insert second </a:t>
            </a:r>
            <a:br>
              <a:rPr lang="en-US" noProof="0"/>
            </a:br>
            <a:r>
              <a:rPr lang="en-US" noProof="0"/>
              <a:t>X picture here</a:t>
            </a:r>
          </a:p>
        </p:txBody>
      </p:sp>
      <p:sp>
        <p:nvSpPr>
          <p:cNvPr id="11" name="Quote marks">
            <a:extLst>
              <a:ext uri="{FF2B5EF4-FFF2-40B4-BE49-F238E27FC236}">
                <a16:creationId xmlns:a16="http://schemas.microsoft.com/office/drawing/2014/main" id="{916E4245-F21C-4EAB-8B26-FEA21C26067F}"/>
              </a:ext>
            </a:extLst>
          </p:cNvPr>
          <p:cNvSpPr>
            <a:spLocks noChangeAspect="1"/>
          </p:cNvSpPr>
          <p:nvPr userDrawn="1"/>
        </p:nvSpPr>
        <p:spPr bwMode="black">
          <a:xfrm>
            <a:off x="411162" y="980495"/>
            <a:ext cx="612000" cy="436606"/>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solidFill>
            <a:schemeClr val="tx1"/>
          </a:soli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Unrestricted | © Siemens | DVCon 2025 | Amir Attarha | Siemens EDA​</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bwMode="black">
          <a:xfrm>
            <a:off x="411162" y="6310800"/>
            <a:ext cx="648000" cy="547200"/>
          </a:xfrm>
        </p:spPr>
        <p:txBody>
          <a:bodyPr/>
          <a:lstStyle/>
          <a:p>
            <a:r>
              <a:rPr lang="en-US"/>
              <a:t>Page </a:t>
            </a:r>
            <a:fld id="{15EBE321-CBB1-4E91-BD14-37C8D44326FB}" type="slidenum">
              <a:rPr lang="en-US" smtClean="0"/>
              <a:pPr/>
              <a:t>‹#›</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87958720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guide id="9" pos="4251">
          <p15:clr>
            <a:srgbClr val="65CEFF"/>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Full bleed color Deep Blue">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836243197"/>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Deep Blue - One table (large)">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
        <p:nvSpPr>
          <p:cNvPr id="3" name="Table Placeholder" descr="Content table  frame">
            <a:extLst>
              <a:ext uri="{FF2B5EF4-FFF2-40B4-BE49-F238E27FC236}">
                <a16:creationId xmlns:a16="http://schemas.microsoft.com/office/drawing/2014/main" id="{93ED6A12-D002-B836-BF82-7E41303D82B3}"/>
              </a:ext>
            </a:extLst>
          </p:cNvPr>
          <p:cNvSpPr>
            <a:spLocks noGrp="1"/>
          </p:cNvSpPr>
          <p:nvPr>
            <p:ph type="tbl" sz="quarter" idx="12"/>
          </p:nvPr>
        </p:nvSpPr>
        <p:spPr bwMode="black">
          <a:xfrm>
            <a:off x="404812" y="1414461"/>
            <a:ext cx="11376026" cy="4392000"/>
          </a:xfrm>
        </p:spPr>
        <p:txBody>
          <a:bodyPr/>
          <a:lstStyle/>
          <a:p>
            <a:r>
              <a:rPr lang="en-US"/>
              <a:t>Click icon to add table</a:t>
            </a:r>
          </a:p>
        </p:txBody>
      </p:sp>
    </p:spTree>
    <p:extLst>
      <p:ext uri="{BB962C8B-B14F-4D97-AF65-F5344CB8AC3E}">
        <p14:creationId xmlns:p14="http://schemas.microsoft.com/office/powerpoint/2010/main" val="308335699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4023979406"/>
      </p:ext>
    </p:extLst>
  </p:cSld>
  <p:clrMapOvr>
    <a:masterClrMapping/>
  </p:clrMapOvr>
  <p:hf hdr="0" dt="0"/>
  <p:extLst>
    <p:ext uri="{DCECCB84-F9BA-43D5-87BE-67443E8EF086}">
      <p15:sldGuideLst xmlns:p15="http://schemas.microsoft.com/office/powerpoint/2012/main">
        <p15:guide id="2" pos="2526">
          <p15:clr>
            <a:srgbClr val="65CEFF"/>
          </p15:clr>
        </p15:guide>
        <p15:guide id="3" pos="2708">
          <p15:clr>
            <a:srgbClr val="65CEFF"/>
          </p15:clr>
        </p15:guide>
        <p15:guide id="5" pos="3840">
          <p15:clr>
            <a:srgbClr val="65CEFF"/>
          </p15:clr>
        </p15:guide>
        <p15:guide id="7" pos="4975">
          <p15:clr>
            <a:srgbClr val="65CEFF"/>
          </p15:clr>
        </p15:guide>
        <p15:guide id="8" pos="5157">
          <p15:clr>
            <a:srgbClr val="65CEFF"/>
          </p15:clr>
        </p15:guide>
        <p15:guide id="9" pos="7680">
          <p15:clr>
            <a:srgbClr val="65CEFF"/>
          </p15:clr>
        </p15:guide>
        <p15:guide id="12" orient="horz" pos="664">
          <p15:clr>
            <a:srgbClr val="65CEFF"/>
          </p15:clr>
        </p15:guide>
        <p15:guide id="14" orient="horz" pos="2206">
          <p15:clr>
            <a:srgbClr val="65CEFF"/>
          </p15:clr>
        </p15:guide>
        <p15:guide id="16" orient="horz" pos="3658">
          <p15:clr>
            <a:srgbClr val="65CEFF"/>
          </p15:clr>
        </p15:guide>
        <p15:guide id="18" orient="horz" pos="4157">
          <p15:clr>
            <a:srgbClr val="65CEFF"/>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Index / Agenda_Photo 3">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8CFA2E9-6F3E-1743-7E4C-FA6513E28ABB}"/>
              </a:ext>
            </a:extLst>
          </p:cNvPr>
          <p:cNvGraphicFramePr>
            <a:graphicFrameLocks noChangeAspect="1"/>
          </p:cNvGraphicFramePr>
          <p:nvPr userDrawn="1">
            <p:custDataLst>
              <p:tags r:id="rId1"/>
            </p:custDataLst>
            <p:extLst>
              <p:ext uri="{D42A27DB-BD31-4B8C-83A1-F6EECF244321}">
                <p14:modId xmlns:p14="http://schemas.microsoft.com/office/powerpoint/2010/main" val="32455960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D8CFA2E9-6F3E-1743-7E4C-FA6513E28AB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B6CBF77E-7EFA-E472-A692-A3830A0AAC1A}"/>
              </a:ext>
            </a:extLst>
          </p:cNvPr>
          <p:cNvPicPr>
            <a:picLocks noChangeAspect="1"/>
          </p:cNvPicPr>
          <p:nvPr userDrawn="1"/>
        </p:nvPicPr>
        <p:blipFill>
          <a:blip r:embed="rId5"/>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B41371C-0A3D-A2E2-2C02-0BDBA5AD96A9}"/>
              </a:ext>
            </a:extLst>
          </p:cNvPr>
          <p:cNvSpPr/>
          <p:nvPr userDrawn="1"/>
        </p:nvSpPr>
        <p:spPr>
          <a:xfrm>
            <a:off x="-1" y="5365214"/>
            <a:ext cx="12192002" cy="1492786"/>
          </a:xfrm>
          <a:prstGeom prst="rect">
            <a:avLst/>
          </a:prstGeom>
          <a:gradFill flip="none" rotWithShape="1">
            <a:gsLst>
              <a:gs pos="48000">
                <a:schemeClr val="bg2">
                  <a:alpha val="48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 name="Rectangle 4">
            <a:extLst>
              <a:ext uri="{FF2B5EF4-FFF2-40B4-BE49-F238E27FC236}">
                <a16:creationId xmlns:a16="http://schemas.microsoft.com/office/drawing/2014/main" id="{A221B6D8-265C-1C5E-EA27-45413C3F1036}"/>
              </a:ext>
            </a:extLst>
          </p:cNvPr>
          <p:cNvSpPr/>
          <p:nvPr userDrawn="1"/>
        </p:nvSpPr>
        <p:spPr>
          <a:xfrm>
            <a:off x="-2" y="0"/>
            <a:ext cx="7026444" cy="6858000"/>
          </a:xfrm>
          <a:prstGeom prst="rect">
            <a:avLst/>
          </a:prstGeom>
          <a:gradFill flip="none" rotWithShape="1">
            <a:gsLst>
              <a:gs pos="30000">
                <a:schemeClr val="bg2">
                  <a:alpha val="54974"/>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vert="horz"/>
          <a:lstStyle>
            <a:lvl1pPr>
              <a:defRPr>
                <a:solidFill>
                  <a:schemeClr val="tx1"/>
                </a:solidFill>
              </a:defRPr>
            </a:lvl1pPr>
          </a:lstStyle>
          <a:p>
            <a:r>
              <a:rPr lang="en-US"/>
              <a:t>Click to edit Master title style</a:t>
            </a:r>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bwMode="black">
          <a:xfrm>
            <a:off x="10635188" y="6418800"/>
            <a:ext cx="1152000" cy="183168"/>
          </a:xfrm>
          <a:prstGeom prst="rect">
            <a:avLst/>
          </a:prstGeom>
          <a:effectLst/>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Picture 6" descr="A green and blue infinity symbol&#10;&#10;Description automatically generated">
            <a:extLst>
              <a:ext uri="{FF2B5EF4-FFF2-40B4-BE49-F238E27FC236}">
                <a16:creationId xmlns:a16="http://schemas.microsoft.com/office/drawing/2014/main" id="{3B0FAA51-113A-9C33-9C28-C8FFFC5CB223}"/>
              </a:ext>
            </a:extLst>
          </p:cNvPr>
          <p:cNvPicPr>
            <a:picLocks noChangeAspect="1"/>
          </p:cNvPicPr>
          <p:nvPr userDrawn="1"/>
        </p:nvPicPr>
        <p:blipFill rotWithShape="1">
          <a:blip r:embed="rId8"/>
          <a:srcRect l="-8215" r="23303"/>
          <a:stretch/>
        </p:blipFill>
        <p:spPr>
          <a:xfrm>
            <a:off x="5592278" y="1509063"/>
            <a:ext cx="6599722" cy="3839874"/>
          </a:xfrm>
          <a:prstGeom prst="rect">
            <a:avLst/>
          </a:prstGeom>
          <a:effectLst>
            <a:outerShdw blurRad="189884" dist="50800" dir="5400000" algn="ctr" rotWithShape="0">
              <a:schemeClr val="bg1">
                <a:alpha val="55000"/>
              </a:schemeClr>
            </a:outerShdw>
          </a:effectLst>
        </p:spPr>
      </p:pic>
    </p:spTree>
    <p:extLst>
      <p:ext uri="{BB962C8B-B14F-4D97-AF65-F5344CB8AC3E}">
        <p14:creationId xmlns:p14="http://schemas.microsoft.com/office/powerpoint/2010/main" val="3993319531"/>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1_Free Content, Subtitle">
    <p:spTree>
      <p:nvGrpSpPr>
        <p:cNvPr id="1" name=""/>
        <p:cNvGrpSpPr/>
        <p:nvPr/>
      </p:nvGrpSpPr>
      <p:grpSpPr>
        <a:xfrm>
          <a:off x="0" y="0"/>
          <a:ext cx="0" cy="0"/>
          <a:chOff x="0" y="0"/>
          <a:chExt cx="0" cy="0"/>
        </a:xfrm>
      </p:grpSpPr>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r>
              <a:rPr lang="en-US">
                <a:solidFill>
                  <a:srgbClr val="000000"/>
                </a:solidFill>
              </a:rPr>
              <a:t>Unrestricted | © Siemens | DVCon 2025 | Amir Attarha | Siemens EDA​</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fld id="{29BB8E4A-F610-4F3C-8771-1703E4B7FF01}" type="slidenum">
              <a:rPr lang="en-US" smtClean="0">
                <a:solidFill>
                  <a:srgbClr val="000000"/>
                </a:solidFill>
              </a:rPr>
              <a:pPr/>
              <a:t>‹#›</a:t>
            </a:fld>
            <a:endParaRPr lang="en-US">
              <a:solidFill>
                <a:srgbClr val="000000"/>
              </a:solidFill>
            </a:endParaRPr>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
        <p:nvSpPr>
          <p:cNvPr id="11" name="Title">
            <a:extLst>
              <a:ext uri="{FF2B5EF4-FFF2-40B4-BE49-F238E27FC236}">
                <a16:creationId xmlns:a16="http://schemas.microsoft.com/office/drawing/2014/main" id="{9C4633C1-8D3E-45A5-A522-817574663A85}"/>
              </a:ext>
            </a:extLst>
          </p:cNvPr>
          <p:cNvSpPr>
            <a:spLocks noGrp="1"/>
          </p:cNvSpPr>
          <p:nvPr>
            <p:ph type="title"/>
          </p:nvPr>
        </p:nvSpPr>
        <p:spPr>
          <a:xfrm>
            <a:off x="410400" y="478800"/>
            <a:ext cx="9863997" cy="307780"/>
          </a:xfrm>
        </p:spPr>
        <p:txBody>
          <a:bodyPr/>
          <a:lstStyle>
            <a:lvl1pPr>
              <a:defRPr>
                <a:solidFill>
                  <a:schemeClr val="accent1"/>
                </a:solidFill>
              </a:defRPr>
            </a:lvl1pPr>
          </a:lstStyle>
          <a:p>
            <a:r>
              <a:rPr lang="en-US"/>
              <a:t>Click to edit Master title style</a:t>
            </a:r>
          </a:p>
        </p:txBody>
      </p:sp>
      <p:sp>
        <p:nvSpPr>
          <p:cNvPr id="12" name="Content Placeholder 8"/>
          <p:cNvSpPr>
            <a:spLocks noGrp="1"/>
          </p:cNvSpPr>
          <p:nvPr>
            <p:ph sz="quarter" idx="12" hasCustomPrompt="1"/>
          </p:nvPr>
        </p:nvSpPr>
        <p:spPr>
          <a:xfrm>
            <a:off x="410400" y="727588"/>
            <a:ext cx="9863997" cy="412219"/>
          </a:xfrm>
        </p:spPr>
        <p:txBody>
          <a:bodyPr/>
          <a:lstStyle>
            <a:lvl1pPr marL="0" indent="0">
              <a:buNone/>
              <a:defRPr sz="2000" b="0">
                <a:solidFill>
                  <a:schemeClr val="accent1"/>
                </a:solidFill>
                <a:latin typeface="+mj-lt"/>
              </a:defRPr>
            </a:lvl1pPr>
          </a:lstStyle>
          <a:p>
            <a:pPr lvl="0"/>
            <a:r>
              <a:rPr lang="en-US"/>
              <a:t>Click to edit Master subtitle styles</a:t>
            </a:r>
          </a:p>
        </p:txBody>
      </p:sp>
    </p:spTree>
    <p:extLst>
      <p:ext uri="{BB962C8B-B14F-4D97-AF65-F5344CB8AC3E}">
        <p14:creationId xmlns:p14="http://schemas.microsoft.com/office/powerpoint/2010/main" val="271091820"/>
      </p:ext>
    </p:extLst>
  </p:cSld>
  <p:clrMapOvr>
    <a:masterClrMapping/>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6" pos="4975">
          <p15:clr>
            <a:srgbClr val="65CEFF"/>
          </p15:clr>
        </p15:guide>
        <p15:guide id="7" pos="5157">
          <p15:clr>
            <a:srgbClr val="65CEFF"/>
          </p15:clr>
        </p15:guide>
        <p15:guide id="8" pos="6472">
          <p15:clr>
            <a:srgbClr val="65CEFF"/>
          </p15:clr>
        </p15:guide>
        <p15:guide id="9" pos="7425">
          <p15:clr>
            <a:srgbClr val="65CEFF"/>
          </p15:clr>
        </p15:guide>
        <p15:guide id="10" orient="horz" pos="302">
          <p15:clr>
            <a:srgbClr val="65CEFF"/>
          </p15:clr>
        </p15:guide>
        <p15:guide id="11" orient="horz" pos="664">
          <p15:clr>
            <a:srgbClr val="65CEFF"/>
          </p15:clr>
        </p15:guide>
        <p15:guide id="12" orient="horz" pos="891">
          <p15:clr>
            <a:srgbClr val="65CEFF"/>
          </p15:clr>
        </p15:guide>
        <p15:guide id="13" orient="horz" pos="2206">
          <p15:clr>
            <a:srgbClr val="65CEFF"/>
          </p15:clr>
        </p15:guide>
        <p15:guide id="14" orient="horz" pos="2343">
          <p15:clr>
            <a:srgbClr val="65CEFF"/>
          </p15:clr>
        </p15:guide>
        <p15:guide id="15" orient="horz" pos="3658">
          <p15:clr>
            <a:srgbClr val="65CEFF"/>
          </p15:clr>
        </p15:guide>
        <p15:guide id="16" orient="horz" pos="3885">
          <p15:clr>
            <a:srgbClr val="65CEFF"/>
          </p15:clr>
        </p15:guide>
        <p15:guide id="17" orient="horz" pos="4157">
          <p15:clr>
            <a:srgbClr val="65CEFF"/>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Full bleed color Gradient">
    <p:bg>
      <p:bgPr>
        <a:gradFill flip="none" rotWithShape="1">
          <a:gsLst>
            <a:gs pos="40000">
              <a:schemeClr val="accent6"/>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17F1C5-8C77-AE07-33C4-21086439A355}"/>
              </a:ext>
            </a:extLst>
          </p:cNvPr>
          <p:cNvGraphicFramePr>
            <a:graphicFrameLocks noChangeAspect="1"/>
          </p:cNvGraphicFramePr>
          <p:nvPr userDrawn="1">
            <p:custDataLst>
              <p:tags r:id="rId1"/>
            </p:custDataLst>
            <p:extLst>
              <p:ext uri="{D42A27DB-BD31-4B8C-83A1-F6EECF244321}">
                <p14:modId xmlns:p14="http://schemas.microsoft.com/office/powerpoint/2010/main" val="4483630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5617F1C5-8C77-AE07-33C4-21086439A35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Color Stage">
            <a:extLst>
              <a:ext uri="{FF2B5EF4-FFF2-40B4-BE49-F238E27FC236}">
                <a16:creationId xmlns:a16="http://schemas.microsoft.com/office/drawing/2014/main" id="{B8172AC2-E83F-4EFD-B70E-DE91E64651D8}"/>
              </a:ext>
            </a:extLst>
          </p:cNvPr>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vert="horz"/>
          <a:lstStyle>
            <a:lvl1pPr>
              <a:defRPr>
                <a:solidFill>
                  <a:schemeClr val="tx1"/>
                </a:solidFill>
              </a:defRPr>
            </a:lvl1pPr>
          </a:lstStyle>
          <a:p>
            <a:r>
              <a:rPr lang="en-US"/>
              <a:t>Click to edit Master title style</a:t>
            </a:r>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4BECE54-DDA8-4D2C-8A02-4C8E3E1585E1}"/>
              </a:ext>
            </a:extLst>
          </p:cNvPr>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a:t>Unrestricted | © Siemens | DVCon 2025 | Amir Attarha | Siemens EDA​</a:t>
            </a:r>
          </a:p>
        </p:txBody>
      </p:sp>
      <p:sp>
        <p:nvSpPr>
          <p:cNvPr id="6" name="Slide Number Placeholder">
            <a:extLst>
              <a:ext uri="{FF2B5EF4-FFF2-40B4-BE49-F238E27FC236}">
                <a16:creationId xmlns:a16="http://schemas.microsoft.com/office/drawing/2014/main" id="{07B7E75B-80B4-49F8-AA70-A41C9D89685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453541910"/>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One object (large)">
    <p:spTree>
      <p:nvGrpSpPr>
        <p:cNvPr id="1" name=""/>
        <p:cNvGrpSpPr/>
        <p:nvPr/>
      </p:nvGrpSpPr>
      <p:grpSpPr>
        <a:xfrm>
          <a:off x="0" y="0"/>
          <a:ext cx="0" cy="0"/>
          <a:chOff x="0" y="0"/>
          <a:chExt cx="0" cy="0"/>
        </a:xfrm>
      </p:grpSpPr>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p:txBody>
          <a:bodyPr/>
          <a:lstStyle/>
          <a:p>
            <a:r>
              <a:rPr lang="en-US"/>
              <a:t>Unrestricted | © Siemens | DVCon 2025 | Amir Attarha | Siemens EDA​</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p>
            <a:fld id="{29BB8E4A-F610-4F3C-8771-1703E4B7FF01}" type="slidenum">
              <a:rPr lang="en-US" smtClean="0"/>
              <a:t>‹#›</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547239"/>
      </p:ext>
    </p:extLst>
  </p:cSld>
  <p:clrMapOvr>
    <a:masterClrMapping/>
  </p:clrMapOvr>
  <p:hf hdr="0" dt="0"/>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p:txBody>
          <a:bodyPr/>
          <a:lstStyle/>
          <a:p>
            <a:r>
              <a:rPr lang="en-US"/>
              <a:t>Unrestricted | © Siemens | DVCon 2025 | Amir Attarha | Siemens EDA​</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p:txBody>
          <a:bodyPr/>
          <a:lstStyle/>
          <a:p>
            <a:fld id="{29BB8E4A-F610-4F3C-8771-1703E4B7FF01}" type="slidenum">
              <a:rPr lang="en-US" smtClean="0"/>
              <a:t>‹#›</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424085008"/>
      </p:ext>
    </p:extLst>
  </p:cSld>
  <p:clrMapOvr>
    <a:masterClrMapping/>
  </p:clrMapOvr>
  <p:hf hdr="0" dt="0"/>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07" Type="http://schemas.openxmlformats.org/officeDocument/2006/relationships/image" Target="../media/image1.emf"/><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63" Type="http://schemas.openxmlformats.org/officeDocument/2006/relationships/slideLayout" Target="../slideLayouts/slideLayout166.xml"/><Relationship Id="rId68" Type="http://schemas.openxmlformats.org/officeDocument/2006/relationships/slideLayout" Target="../slideLayouts/slideLayout171.xml"/><Relationship Id="rId76" Type="http://schemas.openxmlformats.org/officeDocument/2006/relationships/slideLayout" Target="../slideLayouts/slideLayout179.xml"/><Relationship Id="rId84" Type="http://schemas.openxmlformats.org/officeDocument/2006/relationships/slideLayout" Target="../slideLayouts/slideLayout187.xml"/><Relationship Id="rId89" Type="http://schemas.openxmlformats.org/officeDocument/2006/relationships/slideLayout" Target="../slideLayouts/slideLayout192.xml"/><Relationship Id="rId7" Type="http://schemas.openxmlformats.org/officeDocument/2006/relationships/slideLayout" Target="../slideLayouts/slideLayout110.xml"/><Relationship Id="rId71" Type="http://schemas.openxmlformats.org/officeDocument/2006/relationships/slideLayout" Target="../slideLayouts/slideLayout174.xml"/><Relationship Id="rId92" Type="http://schemas.openxmlformats.org/officeDocument/2006/relationships/theme" Target="../theme/theme2.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3" Type="http://schemas.openxmlformats.org/officeDocument/2006/relationships/slideLayout" Target="../slideLayouts/slideLayout156.xml"/><Relationship Id="rId58" Type="http://schemas.openxmlformats.org/officeDocument/2006/relationships/slideLayout" Target="../slideLayouts/slideLayout161.xml"/><Relationship Id="rId66" Type="http://schemas.openxmlformats.org/officeDocument/2006/relationships/slideLayout" Target="../slideLayouts/slideLayout169.xml"/><Relationship Id="rId74" Type="http://schemas.openxmlformats.org/officeDocument/2006/relationships/slideLayout" Target="../slideLayouts/slideLayout177.xml"/><Relationship Id="rId79" Type="http://schemas.openxmlformats.org/officeDocument/2006/relationships/slideLayout" Target="../slideLayouts/slideLayout182.xml"/><Relationship Id="rId87" Type="http://schemas.openxmlformats.org/officeDocument/2006/relationships/slideLayout" Target="../slideLayouts/slideLayout190.xml"/><Relationship Id="rId5" Type="http://schemas.openxmlformats.org/officeDocument/2006/relationships/slideLayout" Target="../slideLayouts/slideLayout108.xml"/><Relationship Id="rId61" Type="http://schemas.openxmlformats.org/officeDocument/2006/relationships/slideLayout" Target="../slideLayouts/slideLayout164.xml"/><Relationship Id="rId82" Type="http://schemas.openxmlformats.org/officeDocument/2006/relationships/slideLayout" Target="../slideLayouts/slideLayout185.xml"/><Relationship Id="rId90" Type="http://schemas.openxmlformats.org/officeDocument/2006/relationships/slideLayout" Target="../slideLayouts/slideLayout193.xml"/><Relationship Id="rId95" Type="http://schemas.openxmlformats.org/officeDocument/2006/relationships/image" Target="../media/image1.emf"/><Relationship Id="rId19" Type="http://schemas.openxmlformats.org/officeDocument/2006/relationships/slideLayout" Target="../slideLayouts/slideLayout12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slideLayout" Target="../slideLayouts/slideLayout159.xml"/><Relationship Id="rId64" Type="http://schemas.openxmlformats.org/officeDocument/2006/relationships/slideLayout" Target="../slideLayouts/slideLayout167.xml"/><Relationship Id="rId69" Type="http://schemas.openxmlformats.org/officeDocument/2006/relationships/slideLayout" Target="../slideLayouts/slideLayout172.xml"/><Relationship Id="rId77" Type="http://schemas.openxmlformats.org/officeDocument/2006/relationships/slideLayout" Target="../slideLayouts/slideLayout180.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72" Type="http://schemas.openxmlformats.org/officeDocument/2006/relationships/slideLayout" Target="../slideLayouts/slideLayout175.xml"/><Relationship Id="rId80" Type="http://schemas.openxmlformats.org/officeDocument/2006/relationships/slideLayout" Target="../slideLayouts/slideLayout183.xml"/><Relationship Id="rId85" Type="http://schemas.openxmlformats.org/officeDocument/2006/relationships/slideLayout" Target="../slideLayouts/slideLayout188.xml"/><Relationship Id="rId93" Type="http://schemas.openxmlformats.org/officeDocument/2006/relationships/tags" Target="../tags/tag5.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59" Type="http://schemas.openxmlformats.org/officeDocument/2006/relationships/slideLayout" Target="../slideLayouts/slideLayout162.xml"/><Relationship Id="rId67" Type="http://schemas.openxmlformats.org/officeDocument/2006/relationships/slideLayout" Target="../slideLayouts/slideLayout170.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62" Type="http://schemas.openxmlformats.org/officeDocument/2006/relationships/slideLayout" Target="../slideLayouts/slideLayout165.xml"/><Relationship Id="rId70" Type="http://schemas.openxmlformats.org/officeDocument/2006/relationships/slideLayout" Target="../slideLayouts/slideLayout173.xml"/><Relationship Id="rId75" Type="http://schemas.openxmlformats.org/officeDocument/2006/relationships/slideLayout" Target="../slideLayouts/slideLayout178.xml"/><Relationship Id="rId83" Type="http://schemas.openxmlformats.org/officeDocument/2006/relationships/slideLayout" Target="../slideLayouts/slideLayout186.xml"/><Relationship Id="rId88" Type="http://schemas.openxmlformats.org/officeDocument/2006/relationships/slideLayout" Target="../slideLayouts/slideLayout191.xml"/><Relationship Id="rId91" Type="http://schemas.openxmlformats.org/officeDocument/2006/relationships/slideLayout" Target="../slideLayouts/slideLayout194.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slideLayout" Target="../slideLayouts/slideLayout160.xml"/><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60" Type="http://schemas.openxmlformats.org/officeDocument/2006/relationships/slideLayout" Target="../slideLayouts/slideLayout163.xml"/><Relationship Id="rId65" Type="http://schemas.openxmlformats.org/officeDocument/2006/relationships/slideLayout" Target="../slideLayouts/slideLayout168.xml"/><Relationship Id="rId73" Type="http://schemas.openxmlformats.org/officeDocument/2006/relationships/slideLayout" Target="../slideLayouts/slideLayout176.xml"/><Relationship Id="rId78" Type="http://schemas.openxmlformats.org/officeDocument/2006/relationships/slideLayout" Target="../slideLayouts/slideLayout181.xml"/><Relationship Id="rId81" Type="http://schemas.openxmlformats.org/officeDocument/2006/relationships/slideLayout" Target="../slideLayouts/slideLayout184.xml"/><Relationship Id="rId86" Type="http://schemas.openxmlformats.org/officeDocument/2006/relationships/slideLayout" Target="../slideLayouts/slideLayout189.xml"/><Relationship Id="rId94" Type="http://schemas.openxmlformats.org/officeDocument/2006/relationships/oleObject" Target="../embeddings/oleObject4.bin"/><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9" Type="http://schemas.openxmlformats.org/officeDocument/2006/relationships/slideLayout" Target="../slideLayouts/slideLayout233.xml"/><Relationship Id="rId21" Type="http://schemas.openxmlformats.org/officeDocument/2006/relationships/slideLayout" Target="../slideLayouts/slideLayout215.xml"/><Relationship Id="rId34" Type="http://schemas.openxmlformats.org/officeDocument/2006/relationships/slideLayout" Target="../slideLayouts/slideLayout228.xml"/><Relationship Id="rId42" Type="http://schemas.openxmlformats.org/officeDocument/2006/relationships/slideLayout" Target="../slideLayouts/slideLayout236.xml"/><Relationship Id="rId47" Type="http://schemas.openxmlformats.org/officeDocument/2006/relationships/slideLayout" Target="../slideLayouts/slideLayout241.xml"/><Relationship Id="rId50" Type="http://schemas.openxmlformats.org/officeDocument/2006/relationships/slideLayout" Target="../slideLayouts/slideLayout244.xml"/><Relationship Id="rId55" Type="http://schemas.openxmlformats.org/officeDocument/2006/relationships/slideLayout" Target="../slideLayouts/slideLayout249.xml"/><Relationship Id="rId63" Type="http://schemas.openxmlformats.org/officeDocument/2006/relationships/slideLayout" Target="../slideLayouts/slideLayout257.xml"/><Relationship Id="rId68" Type="http://schemas.openxmlformats.org/officeDocument/2006/relationships/slideLayout" Target="../slideLayouts/slideLayout262.xml"/><Relationship Id="rId76" Type="http://schemas.openxmlformats.org/officeDocument/2006/relationships/slideLayout" Target="../slideLayouts/slideLayout270.xml"/><Relationship Id="rId84" Type="http://schemas.openxmlformats.org/officeDocument/2006/relationships/slideLayout" Target="../slideLayouts/slideLayout278.xml"/><Relationship Id="rId89" Type="http://schemas.openxmlformats.org/officeDocument/2006/relationships/slideLayout" Target="../slideLayouts/slideLayout283.xml"/><Relationship Id="rId7" Type="http://schemas.openxmlformats.org/officeDocument/2006/relationships/slideLayout" Target="../slideLayouts/slideLayout201.xml"/><Relationship Id="rId71" Type="http://schemas.openxmlformats.org/officeDocument/2006/relationships/slideLayout" Target="../slideLayouts/slideLayout265.xml"/><Relationship Id="rId92" Type="http://schemas.openxmlformats.org/officeDocument/2006/relationships/slideLayout" Target="../slideLayouts/slideLayout286.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9" Type="http://schemas.openxmlformats.org/officeDocument/2006/relationships/slideLayout" Target="../slideLayouts/slideLayout223.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32" Type="http://schemas.openxmlformats.org/officeDocument/2006/relationships/slideLayout" Target="../slideLayouts/slideLayout226.xml"/><Relationship Id="rId37" Type="http://schemas.openxmlformats.org/officeDocument/2006/relationships/slideLayout" Target="../slideLayouts/slideLayout231.xml"/><Relationship Id="rId40" Type="http://schemas.openxmlformats.org/officeDocument/2006/relationships/slideLayout" Target="../slideLayouts/slideLayout234.xml"/><Relationship Id="rId45" Type="http://schemas.openxmlformats.org/officeDocument/2006/relationships/slideLayout" Target="../slideLayouts/slideLayout239.xml"/><Relationship Id="rId53" Type="http://schemas.openxmlformats.org/officeDocument/2006/relationships/slideLayout" Target="../slideLayouts/slideLayout247.xml"/><Relationship Id="rId58" Type="http://schemas.openxmlformats.org/officeDocument/2006/relationships/slideLayout" Target="../slideLayouts/slideLayout252.xml"/><Relationship Id="rId66" Type="http://schemas.openxmlformats.org/officeDocument/2006/relationships/slideLayout" Target="../slideLayouts/slideLayout260.xml"/><Relationship Id="rId74" Type="http://schemas.openxmlformats.org/officeDocument/2006/relationships/slideLayout" Target="../slideLayouts/slideLayout268.xml"/><Relationship Id="rId79" Type="http://schemas.openxmlformats.org/officeDocument/2006/relationships/slideLayout" Target="../slideLayouts/slideLayout273.xml"/><Relationship Id="rId87" Type="http://schemas.openxmlformats.org/officeDocument/2006/relationships/slideLayout" Target="../slideLayouts/slideLayout281.xml"/><Relationship Id="rId5" Type="http://schemas.openxmlformats.org/officeDocument/2006/relationships/slideLayout" Target="../slideLayouts/slideLayout199.xml"/><Relationship Id="rId61" Type="http://schemas.openxmlformats.org/officeDocument/2006/relationships/slideLayout" Target="../slideLayouts/slideLayout255.xml"/><Relationship Id="rId82" Type="http://schemas.openxmlformats.org/officeDocument/2006/relationships/slideLayout" Target="../slideLayouts/slideLayout276.xml"/><Relationship Id="rId90" Type="http://schemas.openxmlformats.org/officeDocument/2006/relationships/slideLayout" Target="../slideLayouts/slideLayout284.xml"/><Relationship Id="rId95" Type="http://schemas.openxmlformats.org/officeDocument/2006/relationships/oleObject" Target="../embeddings/oleObject5.bin"/><Relationship Id="rId19" Type="http://schemas.openxmlformats.org/officeDocument/2006/relationships/slideLayout" Target="../slideLayouts/slideLayout21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slideLayout" Target="../slideLayouts/slideLayout224.xml"/><Relationship Id="rId35" Type="http://schemas.openxmlformats.org/officeDocument/2006/relationships/slideLayout" Target="../slideLayouts/slideLayout229.xml"/><Relationship Id="rId43" Type="http://schemas.openxmlformats.org/officeDocument/2006/relationships/slideLayout" Target="../slideLayouts/slideLayout237.xml"/><Relationship Id="rId48" Type="http://schemas.openxmlformats.org/officeDocument/2006/relationships/slideLayout" Target="../slideLayouts/slideLayout242.xml"/><Relationship Id="rId56" Type="http://schemas.openxmlformats.org/officeDocument/2006/relationships/slideLayout" Target="../slideLayouts/slideLayout250.xml"/><Relationship Id="rId64" Type="http://schemas.openxmlformats.org/officeDocument/2006/relationships/slideLayout" Target="../slideLayouts/slideLayout258.xml"/><Relationship Id="rId69" Type="http://schemas.openxmlformats.org/officeDocument/2006/relationships/slideLayout" Target="../slideLayouts/slideLayout263.xml"/><Relationship Id="rId77" Type="http://schemas.openxmlformats.org/officeDocument/2006/relationships/slideLayout" Target="../slideLayouts/slideLayout271.xml"/><Relationship Id="rId8" Type="http://schemas.openxmlformats.org/officeDocument/2006/relationships/slideLayout" Target="../slideLayouts/slideLayout202.xml"/><Relationship Id="rId51" Type="http://schemas.openxmlformats.org/officeDocument/2006/relationships/slideLayout" Target="../slideLayouts/slideLayout245.xml"/><Relationship Id="rId72" Type="http://schemas.openxmlformats.org/officeDocument/2006/relationships/slideLayout" Target="../slideLayouts/slideLayout266.xml"/><Relationship Id="rId80" Type="http://schemas.openxmlformats.org/officeDocument/2006/relationships/slideLayout" Target="../slideLayouts/slideLayout274.xml"/><Relationship Id="rId85" Type="http://schemas.openxmlformats.org/officeDocument/2006/relationships/slideLayout" Target="../slideLayouts/slideLayout279.xml"/><Relationship Id="rId93" Type="http://schemas.openxmlformats.org/officeDocument/2006/relationships/theme" Target="../theme/theme3.xml"/><Relationship Id="rId3" Type="http://schemas.openxmlformats.org/officeDocument/2006/relationships/slideLayout" Target="../slideLayouts/slideLayout197.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33" Type="http://schemas.openxmlformats.org/officeDocument/2006/relationships/slideLayout" Target="../slideLayouts/slideLayout227.xml"/><Relationship Id="rId38" Type="http://schemas.openxmlformats.org/officeDocument/2006/relationships/slideLayout" Target="../slideLayouts/slideLayout232.xml"/><Relationship Id="rId46" Type="http://schemas.openxmlformats.org/officeDocument/2006/relationships/slideLayout" Target="../slideLayouts/slideLayout240.xml"/><Relationship Id="rId59" Type="http://schemas.openxmlformats.org/officeDocument/2006/relationships/slideLayout" Target="../slideLayouts/slideLayout253.xml"/><Relationship Id="rId67" Type="http://schemas.openxmlformats.org/officeDocument/2006/relationships/slideLayout" Target="../slideLayouts/slideLayout261.xml"/><Relationship Id="rId20" Type="http://schemas.openxmlformats.org/officeDocument/2006/relationships/slideLayout" Target="../slideLayouts/slideLayout214.xml"/><Relationship Id="rId41" Type="http://schemas.openxmlformats.org/officeDocument/2006/relationships/slideLayout" Target="../slideLayouts/slideLayout235.xml"/><Relationship Id="rId54" Type="http://schemas.openxmlformats.org/officeDocument/2006/relationships/slideLayout" Target="../slideLayouts/slideLayout248.xml"/><Relationship Id="rId62" Type="http://schemas.openxmlformats.org/officeDocument/2006/relationships/slideLayout" Target="../slideLayouts/slideLayout256.xml"/><Relationship Id="rId70" Type="http://schemas.openxmlformats.org/officeDocument/2006/relationships/slideLayout" Target="../slideLayouts/slideLayout264.xml"/><Relationship Id="rId75" Type="http://schemas.openxmlformats.org/officeDocument/2006/relationships/slideLayout" Target="../slideLayouts/slideLayout269.xml"/><Relationship Id="rId83" Type="http://schemas.openxmlformats.org/officeDocument/2006/relationships/slideLayout" Target="../slideLayouts/slideLayout277.xml"/><Relationship Id="rId88" Type="http://schemas.openxmlformats.org/officeDocument/2006/relationships/slideLayout" Target="../slideLayouts/slideLayout282.xml"/><Relationship Id="rId91" Type="http://schemas.openxmlformats.org/officeDocument/2006/relationships/slideLayout" Target="../slideLayouts/slideLayout285.xml"/><Relationship Id="rId96" Type="http://schemas.openxmlformats.org/officeDocument/2006/relationships/image" Target="../media/image1.emf"/><Relationship Id="rId1" Type="http://schemas.openxmlformats.org/officeDocument/2006/relationships/slideLayout" Target="../slideLayouts/slideLayout195.xml"/><Relationship Id="rId6" Type="http://schemas.openxmlformats.org/officeDocument/2006/relationships/slideLayout" Target="../slideLayouts/slideLayout200.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36" Type="http://schemas.openxmlformats.org/officeDocument/2006/relationships/slideLayout" Target="../slideLayouts/slideLayout230.xml"/><Relationship Id="rId49" Type="http://schemas.openxmlformats.org/officeDocument/2006/relationships/slideLayout" Target="../slideLayouts/slideLayout243.xml"/><Relationship Id="rId57" Type="http://schemas.openxmlformats.org/officeDocument/2006/relationships/slideLayout" Target="../slideLayouts/slideLayout251.xml"/><Relationship Id="rId10" Type="http://schemas.openxmlformats.org/officeDocument/2006/relationships/slideLayout" Target="../slideLayouts/slideLayout204.xml"/><Relationship Id="rId31" Type="http://schemas.openxmlformats.org/officeDocument/2006/relationships/slideLayout" Target="../slideLayouts/slideLayout225.xml"/><Relationship Id="rId44" Type="http://schemas.openxmlformats.org/officeDocument/2006/relationships/slideLayout" Target="../slideLayouts/slideLayout238.xml"/><Relationship Id="rId52" Type="http://schemas.openxmlformats.org/officeDocument/2006/relationships/slideLayout" Target="../slideLayouts/slideLayout246.xml"/><Relationship Id="rId60" Type="http://schemas.openxmlformats.org/officeDocument/2006/relationships/slideLayout" Target="../slideLayouts/slideLayout254.xml"/><Relationship Id="rId65" Type="http://schemas.openxmlformats.org/officeDocument/2006/relationships/slideLayout" Target="../slideLayouts/slideLayout259.xml"/><Relationship Id="rId73" Type="http://schemas.openxmlformats.org/officeDocument/2006/relationships/slideLayout" Target="../slideLayouts/slideLayout267.xml"/><Relationship Id="rId78" Type="http://schemas.openxmlformats.org/officeDocument/2006/relationships/slideLayout" Target="../slideLayouts/slideLayout272.xml"/><Relationship Id="rId81" Type="http://schemas.openxmlformats.org/officeDocument/2006/relationships/slideLayout" Target="../slideLayouts/slideLayout275.xml"/><Relationship Id="rId86" Type="http://schemas.openxmlformats.org/officeDocument/2006/relationships/slideLayout" Target="../slideLayouts/slideLayout280.xml"/><Relationship Id="rId94" Type="http://schemas.openxmlformats.org/officeDocument/2006/relationships/tags" Target="../tags/tag6.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26" Type="http://schemas.openxmlformats.org/officeDocument/2006/relationships/slideLayout" Target="../slideLayouts/slideLayout312.xml"/><Relationship Id="rId3" Type="http://schemas.openxmlformats.org/officeDocument/2006/relationships/slideLayout" Target="../slideLayouts/slideLayout289.xml"/><Relationship Id="rId21" Type="http://schemas.openxmlformats.org/officeDocument/2006/relationships/slideLayout" Target="../slideLayouts/slideLayout307.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slideLayout" Target="../slideLayouts/slideLayout311.xml"/><Relationship Id="rId33" Type="http://schemas.openxmlformats.org/officeDocument/2006/relationships/image" Target="../media/image28.png"/><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slideLayout" Target="../slideLayouts/slideLayout306.xml"/><Relationship Id="rId29" Type="http://schemas.openxmlformats.org/officeDocument/2006/relationships/slideLayout" Target="../slideLayouts/slideLayout315.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24" Type="http://schemas.openxmlformats.org/officeDocument/2006/relationships/slideLayout" Target="../slideLayouts/slideLayout310.xml"/><Relationship Id="rId32" Type="http://schemas.openxmlformats.org/officeDocument/2006/relationships/theme" Target="../theme/theme4.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28" Type="http://schemas.openxmlformats.org/officeDocument/2006/relationships/slideLayout" Target="../slideLayouts/slideLayout314.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31" Type="http://schemas.openxmlformats.org/officeDocument/2006/relationships/slideLayout" Target="../slideLayouts/slideLayout317.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slideLayout" Target="../slideLayouts/slideLayout308.xml"/><Relationship Id="rId27" Type="http://schemas.openxmlformats.org/officeDocument/2006/relationships/slideLayout" Target="../slideLayouts/slideLayout313.xml"/><Relationship Id="rId30" Type="http://schemas.openxmlformats.org/officeDocument/2006/relationships/slideLayout" Target="../slideLayouts/slideLayout3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58D0505-23DD-85FA-0FD2-46C4461D6797}"/>
              </a:ext>
            </a:extLst>
          </p:cNvPr>
          <p:cNvGraphicFramePr>
            <a:graphicFrameLocks noChangeAspect="1"/>
          </p:cNvGraphicFramePr>
          <p:nvPr userDrawn="1">
            <p:custDataLst>
              <p:tags r:id="rId105"/>
            </p:custDataLst>
            <p:extLst>
              <p:ext uri="{D42A27DB-BD31-4B8C-83A1-F6EECF244321}">
                <p14:modId xmlns:p14="http://schemas.microsoft.com/office/powerpoint/2010/main" val="1009100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6" imgW="405" imgH="405" progId="TCLayout.ActiveDocument.1">
                  <p:embed/>
                </p:oleObj>
              </mc:Choice>
              <mc:Fallback>
                <p:oleObj name="think-cell Slide" r:id="rId106" imgW="405" imgH="405" progId="TCLayout.ActiveDocument.1">
                  <p:embed/>
                  <p:pic>
                    <p:nvPicPr>
                      <p:cNvPr id="7" name="think-cell data - do not delete" hidden="1">
                        <a:extLst>
                          <a:ext uri="{FF2B5EF4-FFF2-40B4-BE49-F238E27FC236}">
                            <a16:creationId xmlns:a16="http://schemas.microsoft.com/office/drawing/2014/main" id="{258D0505-23DD-85FA-0FD2-46C4461D6797}"/>
                          </a:ext>
                        </a:extLst>
                      </p:cNvPr>
                      <p:cNvPicPr/>
                      <p:nvPr/>
                    </p:nvPicPr>
                    <p:blipFill>
                      <a:blip r:embed="rId107"/>
                      <a:stretch>
                        <a:fillRect/>
                      </a:stretch>
                    </p:blipFill>
                    <p:spPr>
                      <a:xfrm>
                        <a:off x="1588" y="1588"/>
                        <a:ext cx="1588" cy="1588"/>
                      </a:xfrm>
                      <a:prstGeom prst="rect">
                        <a:avLst/>
                      </a:prstGeom>
                    </p:spPr>
                  </p:pic>
                </p:oleObj>
              </mc:Fallback>
            </mc:AlternateContent>
          </a:graphicData>
        </a:graphic>
      </p:graphicFrame>
      <p:sp>
        <p:nvSpPr>
          <p:cNvPr id="2" name="Title Placeholder" descr="Slide headline">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a:t>Click to edit Master title style</a:t>
            </a:r>
          </a:p>
        </p:txBody>
      </p:sp>
      <p:sp>
        <p:nvSpPr>
          <p:cNvPr id="3" name="Text Placeholder" descr="Content text frame">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descr="Footer with copyright, author and department information, and date">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latin typeface="+mn-lt"/>
              </a:defRPr>
            </a:lvl1pPr>
          </a:lstStyle>
          <a:p>
            <a:r>
              <a:rPr lang="en-US"/>
              <a:t>Unrestricted | © Siemens | DVCon 2025 | Amir Attarha | Siemens EDA​</a:t>
            </a:r>
          </a:p>
        </p:txBody>
      </p:sp>
      <p:sp>
        <p:nvSpPr>
          <p:cNvPr id="6" name="Slide Number Placeholder" descr="Page numb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latin typeface="+mn-lt"/>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698585145"/>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20" r:id="rId3"/>
    <p:sldLayoutId id="2147483776" r:id="rId4"/>
    <p:sldLayoutId id="2147483777" r:id="rId5"/>
    <p:sldLayoutId id="2147483778" r:id="rId6"/>
    <p:sldLayoutId id="2147483793" r:id="rId7"/>
    <p:sldLayoutId id="2147483794" r:id="rId8"/>
    <p:sldLayoutId id="2147483795" r:id="rId9"/>
    <p:sldLayoutId id="2147483796" r:id="rId10"/>
    <p:sldLayoutId id="2147483797" r:id="rId11"/>
    <p:sldLayoutId id="2147483798" r:id="rId12"/>
    <p:sldLayoutId id="2147483839" r:id="rId13"/>
    <p:sldLayoutId id="2147483840" r:id="rId14"/>
    <p:sldLayoutId id="2147483841" r:id="rId15"/>
    <p:sldLayoutId id="2147483781" r:id="rId16"/>
    <p:sldLayoutId id="2147483782" r:id="rId17"/>
    <p:sldLayoutId id="2147483783" r:id="rId18"/>
    <p:sldLayoutId id="2147483790" r:id="rId19"/>
    <p:sldLayoutId id="2147483791" r:id="rId20"/>
    <p:sldLayoutId id="2147483792" r:id="rId21"/>
    <p:sldLayoutId id="2147483770" r:id="rId22"/>
    <p:sldLayoutId id="2147483771" r:id="rId23"/>
    <p:sldLayoutId id="2147483772" r:id="rId24"/>
    <p:sldLayoutId id="2147483784" r:id="rId25"/>
    <p:sldLayoutId id="2147483785" r:id="rId26"/>
    <p:sldLayoutId id="2147483786" r:id="rId27"/>
    <p:sldLayoutId id="2147483787" r:id="rId28"/>
    <p:sldLayoutId id="2147483788" r:id="rId29"/>
    <p:sldLayoutId id="2147483789" r:id="rId30"/>
    <p:sldLayoutId id="2147483724" r:id="rId31"/>
    <p:sldLayoutId id="2147483725" r:id="rId32"/>
    <p:sldLayoutId id="2147483726" r:id="rId33"/>
    <p:sldLayoutId id="2147483727" r:id="rId34"/>
    <p:sldLayoutId id="2147483728" r:id="rId35"/>
    <p:sldLayoutId id="2147483729" r:id="rId36"/>
    <p:sldLayoutId id="2147483736" r:id="rId37"/>
    <p:sldLayoutId id="2147483737" r:id="rId38"/>
    <p:sldLayoutId id="2147483738" r:id="rId39"/>
    <p:sldLayoutId id="2147483753" r:id="rId40"/>
    <p:sldLayoutId id="2147483754" r:id="rId41"/>
    <p:sldLayoutId id="2147483755" r:id="rId42"/>
    <p:sldLayoutId id="2147483739" r:id="rId43"/>
    <p:sldLayoutId id="2147483740" r:id="rId44"/>
    <p:sldLayoutId id="2147483741" r:id="rId45"/>
    <p:sldLayoutId id="2147483744" r:id="rId46"/>
    <p:sldLayoutId id="2147483655" r:id="rId47"/>
    <p:sldLayoutId id="2147483756" r:id="rId48"/>
    <p:sldLayoutId id="2147483677" r:id="rId49"/>
    <p:sldLayoutId id="2147483779" r:id="rId50"/>
    <p:sldLayoutId id="2147483709" r:id="rId51"/>
    <p:sldLayoutId id="2147483834" r:id="rId52"/>
    <p:sldLayoutId id="2147483835" r:id="rId53"/>
    <p:sldLayoutId id="2147483836" r:id="rId54"/>
    <p:sldLayoutId id="2147483650" r:id="rId55"/>
    <p:sldLayoutId id="2147483665" r:id="rId56"/>
    <p:sldLayoutId id="2147483691" r:id="rId57"/>
    <p:sldLayoutId id="2147483827" r:id="rId58"/>
    <p:sldLayoutId id="2147483692" r:id="rId59"/>
    <p:sldLayoutId id="2147483780" r:id="rId60"/>
    <p:sldLayoutId id="2147483828" r:id="rId61"/>
    <p:sldLayoutId id="2147483666" r:id="rId62"/>
    <p:sldLayoutId id="2147483829" r:id="rId63"/>
    <p:sldLayoutId id="2147483697" r:id="rId64"/>
    <p:sldLayoutId id="2147483830" r:id="rId65"/>
    <p:sldLayoutId id="2147483698" r:id="rId66"/>
    <p:sldLayoutId id="2147483838" r:id="rId67"/>
    <p:sldLayoutId id="2147483837" r:id="rId68"/>
    <p:sldLayoutId id="2147483831" r:id="rId69"/>
    <p:sldLayoutId id="2147483652" r:id="rId70"/>
    <p:sldLayoutId id="2147483694" r:id="rId71"/>
    <p:sldLayoutId id="2147483833" r:id="rId72"/>
    <p:sldLayoutId id="2147483687" r:id="rId73"/>
    <p:sldLayoutId id="2147483690" r:id="rId74"/>
    <p:sldLayoutId id="2147483681" r:id="rId75"/>
    <p:sldLayoutId id="2147483682" r:id="rId76"/>
    <p:sldLayoutId id="2147483711" r:id="rId77"/>
    <p:sldLayoutId id="2147483678" r:id="rId78"/>
    <p:sldLayoutId id="2147483811" r:id="rId79"/>
    <p:sldLayoutId id="2147483812" r:id="rId80"/>
    <p:sldLayoutId id="2147483814" r:id="rId81"/>
    <p:sldLayoutId id="2147483813" r:id="rId82"/>
    <p:sldLayoutId id="2147483816" r:id="rId83"/>
    <p:sldLayoutId id="2147483822" r:id="rId84"/>
    <p:sldLayoutId id="2147483815" r:id="rId85"/>
    <p:sldLayoutId id="2147483823" r:id="rId86"/>
    <p:sldLayoutId id="2147483819" r:id="rId87"/>
    <p:sldLayoutId id="2147483820" r:id="rId88"/>
    <p:sldLayoutId id="2147483821" r:id="rId89"/>
    <p:sldLayoutId id="2147483817" r:id="rId90"/>
    <p:sldLayoutId id="2147483818" r:id="rId91"/>
    <p:sldLayoutId id="2147483842" r:id="rId92"/>
    <p:sldLayoutId id="2147483844" r:id="rId93"/>
    <p:sldLayoutId id="2147484033" r:id="rId94"/>
    <p:sldLayoutId id="2147484043" r:id="rId95"/>
    <p:sldLayoutId id="2147484045" r:id="rId96"/>
    <p:sldLayoutId id="2147484046" r:id="rId97"/>
    <p:sldLayoutId id="2147484081" r:id="rId98"/>
    <p:sldLayoutId id="2147484082" r:id="rId99"/>
    <p:sldLayoutId id="2147484083" r:id="rId100"/>
    <p:sldLayoutId id="2147484084" r:id="rId101"/>
    <p:sldLayoutId id="2147484085" r:id="rId102"/>
    <p:sldLayoutId id="2147484088" r:id="rId103"/>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B59F20D-4496-7889-72A5-33AA373A7DDA}"/>
              </a:ext>
            </a:extLst>
          </p:cNvPr>
          <p:cNvGraphicFramePr>
            <a:graphicFrameLocks noChangeAspect="1"/>
          </p:cNvGraphicFramePr>
          <p:nvPr userDrawn="1">
            <p:custDataLst>
              <p:tags r:id="rId93"/>
            </p:custDataLst>
            <p:extLst>
              <p:ext uri="{D42A27DB-BD31-4B8C-83A1-F6EECF244321}">
                <p14:modId xmlns:p14="http://schemas.microsoft.com/office/powerpoint/2010/main" val="3854487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4" imgW="405" imgH="405" progId="TCLayout.ActiveDocument.1">
                  <p:embed/>
                </p:oleObj>
              </mc:Choice>
              <mc:Fallback>
                <p:oleObj name="think-cell Slide" r:id="rId94" imgW="405" imgH="405" progId="TCLayout.ActiveDocument.1">
                  <p:embed/>
                  <p:pic>
                    <p:nvPicPr>
                      <p:cNvPr id="7" name="think-cell data - do not delete" hidden="1">
                        <a:extLst>
                          <a:ext uri="{FF2B5EF4-FFF2-40B4-BE49-F238E27FC236}">
                            <a16:creationId xmlns:a16="http://schemas.microsoft.com/office/drawing/2014/main" id="{DB59F20D-4496-7889-72A5-33AA373A7DDA}"/>
                          </a:ext>
                        </a:extLst>
                      </p:cNvPr>
                      <p:cNvPicPr/>
                      <p:nvPr/>
                    </p:nvPicPr>
                    <p:blipFill>
                      <a:blip r:embed="rId95"/>
                      <a:stretch>
                        <a:fillRect/>
                      </a:stretch>
                    </p:blipFill>
                    <p:spPr>
                      <a:xfrm>
                        <a:off x="1588" y="1588"/>
                        <a:ext cx="1588" cy="1588"/>
                      </a:xfrm>
                      <a:prstGeom prst="rect">
                        <a:avLst/>
                      </a:prstGeom>
                    </p:spPr>
                  </p:pic>
                </p:oleObj>
              </mc:Fallback>
            </mc:AlternateContent>
          </a:graphicData>
        </a:graphic>
      </p:graphicFrame>
      <p:sp>
        <p:nvSpPr>
          <p:cNvPr id="2" name="Title Placeholder" descr="Slide headline">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a:t>Click to edit Master title style</a:t>
            </a:r>
          </a:p>
        </p:txBody>
      </p:sp>
      <p:sp>
        <p:nvSpPr>
          <p:cNvPr id="3" name="Text Placeholder" descr="Content text frame">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descr="Footer with copyright, author and department information, and date">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latin typeface="+mn-lt"/>
              </a:defRPr>
            </a:lvl1pPr>
          </a:lstStyle>
          <a:p>
            <a:r>
              <a:rPr lang="en-US"/>
              <a:t>Unrestricted | © Siemens | DVCon 2025 | Amir Attarha | Siemens EDA​</a:t>
            </a:r>
          </a:p>
        </p:txBody>
      </p:sp>
      <p:sp>
        <p:nvSpPr>
          <p:cNvPr id="6" name="Slide Number Placeholder" descr="Page numb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latin typeface="+mn-lt"/>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54120155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83" r:id="rId37"/>
    <p:sldLayoutId id="2147483884" r:id="rId38"/>
    <p:sldLayoutId id="2147483885" r:id="rId39"/>
    <p:sldLayoutId id="2147483886" r:id="rId40"/>
    <p:sldLayoutId id="2147483887" r:id="rId41"/>
    <p:sldLayoutId id="2147483888" r:id="rId42"/>
    <p:sldLayoutId id="2147483889" r:id="rId43"/>
    <p:sldLayoutId id="2147483890" r:id="rId44"/>
    <p:sldLayoutId id="2147483891" r:id="rId45"/>
    <p:sldLayoutId id="2147483892" r:id="rId46"/>
    <p:sldLayoutId id="2147483893" r:id="rId47"/>
    <p:sldLayoutId id="2147483894" r:id="rId48"/>
    <p:sldLayoutId id="2147483895" r:id="rId49"/>
    <p:sldLayoutId id="2147483896" r:id="rId50"/>
    <p:sldLayoutId id="2147483897" r:id="rId51"/>
    <p:sldLayoutId id="2147483898" r:id="rId52"/>
    <p:sldLayoutId id="2147483899" r:id="rId53"/>
    <p:sldLayoutId id="2147483900" r:id="rId54"/>
    <p:sldLayoutId id="2147483901" r:id="rId55"/>
    <p:sldLayoutId id="2147483902" r:id="rId56"/>
    <p:sldLayoutId id="2147483903" r:id="rId57"/>
    <p:sldLayoutId id="2147483904" r:id="rId58"/>
    <p:sldLayoutId id="2147483905" r:id="rId59"/>
    <p:sldLayoutId id="2147483906" r:id="rId60"/>
    <p:sldLayoutId id="2147483907" r:id="rId61"/>
    <p:sldLayoutId id="2147483908" r:id="rId62"/>
    <p:sldLayoutId id="2147483909" r:id="rId63"/>
    <p:sldLayoutId id="2147483910" r:id="rId64"/>
    <p:sldLayoutId id="2147483911" r:id="rId65"/>
    <p:sldLayoutId id="2147483912" r:id="rId66"/>
    <p:sldLayoutId id="2147483913" r:id="rId67"/>
    <p:sldLayoutId id="2147483914" r:id="rId68"/>
    <p:sldLayoutId id="2147483915" r:id="rId69"/>
    <p:sldLayoutId id="2147483916" r:id="rId70"/>
    <p:sldLayoutId id="2147483917" r:id="rId71"/>
    <p:sldLayoutId id="2147483918" r:id="rId72"/>
    <p:sldLayoutId id="2147483919" r:id="rId73"/>
    <p:sldLayoutId id="2147483920" r:id="rId74"/>
    <p:sldLayoutId id="2147483921" r:id="rId75"/>
    <p:sldLayoutId id="2147483922" r:id="rId76"/>
    <p:sldLayoutId id="2147483923" r:id="rId77"/>
    <p:sldLayoutId id="2147483924" r:id="rId78"/>
    <p:sldLayoutId id="2147483925" r:id="rId79"/>
    <p:sldLayoutId id="2147483926" r:id="rId80"/>
    <p:sldLayoutId id="2147483927" r:id="rId81"/>
    <p:sldLayoutId id="2147483928" r:id="rId82"/>
    <p:sldLayoutId id="2147483929" r:id="rId83"/>
    <p:sldLayoutId id="2147483930" r:id="rId84"/>
    <p:sldLayoutId id="2147483931" r:id="rId85"/>
    <p:sldLayoutId id="2147483932" r:id="rId86"/>
    <p:sldLayoutId id="2147483933" r:id="rId87"/>
    <p:sldLayoutId id="2147483934" r:id="rId88"/>
    <p:sldLayoutId id="2147483935" r:id="rId89"/>
    <p:sldLayoutId id="2147483936" r:id="rId90"/>
    <p:sldLayoutId id="2147483937" r:id="rId91"/>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931A749-3656-E418-24A1-45EBCD3DBD3C}"/>
              </a:ext>
            </a:extLst>
          </p:cNvPr>
          <p:cNvGraphicFramePr>
            <a:graphicFrameLocks noChangeAspect="1"/>
          </p:cNvGraphicFramePr>
          <p:nvPr userDrawn="1">
            <p:custDataLst>
              <p:tags r:id="rId94"/>
            </p:custDataLst>
            <p:extLst>
              <p:ext uri="{D42A27DB-BD31-4B8C-83A1-F6EECF244321}">
                <p14:modId xmlns:p14="http://schemas.microsoft.com/office/powerpoint/2010/main" val="3913942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5" imgW="405" imgH="405" progId="TCLayout.ActiveDocument.1">
                  <p:embed/>
                </p:oleObj>
              </mc:Choice>
              <mc:Fallback>
                <p:oleObj name="think-cell Slide" r:id="rId95" imgW="405" imgH="405" progId="TCLayout.ActiveDocument.1">
                  <p:embed/>
                  <p:pic>
                    <p:nvPicPr>
                      <p:cNvPr id="7" name="Object 6" hidden="1">
                        <a:extLst>
                          <a:ext uri="{FF2B5EF4-FFF2-40B4-BE49-F238E27FC236}">
                            <a16:creationId xmlns:a16="http://schemas.microsoft.com/office/drawing/2014/main" id="{F931A749-3656-E418-24A1-45EBCD3DBD3C}"/>
                          </a:ext>
                        </a:extLst>
                      </p:cNvPr>
                      <p:cNvPicPr/>
                      <p:nvPr/>
                    </p:nvPicPr>
                    <p:blipFill>
                      <a:blip r:embed="rId96"/>
                      <a:stretch>
                        <a:fillRect/>
                      </a:stretch>
                    </p:blipFill>
                    <p:spPr>
                      <a:xfrm>
                        <a:off x="1588" y="1588"/>
                        <a:ext cx="1588" cy="1588"/>
                      </a:xfrm>
                      <a:prstGeom prst="rect">
                        <a:avLst/>
                      </a:prstGeom>
                    </p:spPr>
                  </p:pic>
                </p:oleObj>
              </mc:Fallback>
            </mc:AlternateContent>
          </a:graphicData>
        </a:graphic>
      </p:graphicFrame>
      <p:sp>
        <p:nvSpPr>
          <p:cNvPr id="2" name="Title Placeholder" descr="Slide headline">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a:t>Click to edit Master title style</a:t>
            </a:r>
          </a:p>
        </p:txBody>
      </p:sp>
      <p:sp>
        <p:nvSpPr>
          <p:cNvPr id="3" name="Text Placeholder" descr="Content text frame">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descr="Footer with copyright, author and department information, and date">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latin typeface="+mn-lt"/>
              </a:defRPr>
            </a:lvl1pPr>
          </a:lstStyle>
          <a:p>
            <a:r>
              <a:rPr lang="en-US"/>
              <a:t>Unrestricted | © Siemens | DVCon 2025 | Amir Attarha | Siemens EDA​</a:t>
            </a:r>
          </a:p>
        </p:txBody>
      </p:sp>
      <p:sp>
        <p:nvSpPr>
          <p:cNvPr id="6" name="Slide Number Placeholder" descr="Page numb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latin typeface="+mn-lt"/>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105979792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 id="2147483970" r:id="rId32"/>
    <p:sldLayoutId id="2147483971" r:id="rId33"/>
    <p:sldLayoutId id="2147483972" r:id="rId34"/>
    <p:sldLayoutId id="2147483973" r:id="rId35"/>
    <p:sldLayoutId id="2147483974" r:id="rId36"/>
    <p:sldLayoutId id="2147483975" r:id="rId37"/>
    <p:sldLayoutId id="2147483976" r:id="rId38"/>
    <p:sldLayoutId id="2147483977" r:id="rId39"/>
    <p:sldLayoutId id="2147483978" r:id="rId40"/>
    <p:sldLayoutId id="2147483979" r:id="rId41"/>
    <p:sldLayoutId id="2147483980" r:id="rId42"/>
    <p:sldLayoutId id="2147483981" r:id="rId43"/>
    <p:sldLayoutId id="2147483982" r:id="rId44"/>
    <p:sldLayoutId id="2147483983" r:id="rId45"/>
    <p:sldLayoutId id="2147483984" r:id="rId46"/>
    <p:sldLayoutId id="2147483985" r:id="rId47"/>
    <p:sldLayoutId id="2147483986" r:id="rId48"/>
    <p:sldLayoutId id="2147483987" r:id="rId49"/>
    <p:sldLayoutId id="2147483988" r:id="rId50"/>
    <p:sldLayoutId id="2147483989" r:id="rId51"/>
    <p:sldLayoutId id="2147483990" r:id="rId52"/>
    <p:sldLayoutId id="2147483991" r:id="rId53"/>
    <p:sldLayoutId id="2147483992" r:id="rId54"/>
    <p:sldLayoutId id="2147483993" r:id="rId55"/>
    <p:sldLayoutId id="2147483994" r:id="rId56"/>
    <p:sldLayoutId id="2147483995" r:id="rId57"/>
    <p:sldLayoutId id="2147483996" r:id="rId58"/>
    <p:sldLayoutId id="2147483997" r:id="rId59"/>
    <p:sldLayoutId id="2147483998" r:id="rId60"/>
    <p:sldLayoutId id="2147483999" r:id="rId61"/>
    <p:sldLayoutId id="2147484000" r:id="rId62"/>
    <p:sldLayoutId id="2147484001" r:id="rId63"/>
    <p:sldLayoutId id="2147484002" r:id="rId64"/>
    <p:sldLayoutId id="2147484003" r:id="rId65"/>
    <p:sldLayoutId id="2147484004" r:id="rId66"/>
    <p:sldLayoutId id="2147484005" r:id="rId67"/>
    <p:sldLayoutId id="2147484006" r:id="rId68"/>
    <p:sldLayoutId id="2147484007" r:id="rId69"/>
    <p:sldLayoutId id="2147484008" r:id="rId70"/>
    <p:sldLayoutId id="2147484009" r:id="rId71"/>
    <p:sldLayoutId id="2147484010" r:id="rId72"/>
    <p:sldLayoutId id="2147484011" r:id="rId73"/>
    <p:sldLayoutId id="2147484012" r:id="rId74"/>
    <p:sldLayoutId id="2147484013" r:id="rId75"/>
    <p:sldLayoutId id="2147484014" r:id="rId76"/>
    <p:sldLayoutId id="2147484015" r:id="rId77"/>
    <p:sldLayoutId id="2147484016" r:id="rId78"/>
    <p:sldLayoutId id="2147484017" r:id="rId79"/>
    <p:sldLayoutId id="2147484018" r:id="rId80"/>
    <p:sldLayoutId id="2147484019" r:id="rId81"/>
    <p:sldLayoutId id="2147484020" r:id="rId82"/>
    <p:sldLayoutId id="2147484021" r:id="rId83"/>
    <p:sldLayoutId id="2147484022" r:id="rId84"/>
    <p:sldLayoutId id="2147484023" r:id="rId85"/>
    <p:sldLayoutId id="2147484024" r:id="rId86"/>
    <p:sldLayoutId id="2147484025" r:id="rId87"/>
    <p:sldLayoutId id="2147484026" r:id="rId88"/>
    <p:sldLayoutId id="2147484027" r:id="rId89"/>
    <p:sldLayoutId id="2147484028" r:id="rId90"/>
    <p:sldLayoutId id="2147484029" r:id="rId91"/>
    <p:sldLayoutId id="2147484030" r:id="rId92"/>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91790"/>
            <a:ext cx="11018520" cy="430887"/>
          </a:xfrm>
          <a:prstGeom prst="rect">
            <a:avLst/>
          </a:prstGeom>
        </p:spPr>
        <p:txBody>
          <a:bodyPr vert="horz" wrap="square" lIns="0" tIns="0" rIns="0" bIns="0" rtlCol="0" anchor="ctr">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4830706"/>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a:extLst>
              <a:ext uri="{FF2B5EF4-FFF2-40B4-BE49-F238E27FC236}">
                <a16:creationId xmlns:a16="http://schemas.microsoft.com/office/drawing/2014/main" id="{96B11974-843F-5942-BA9E-97ADE41C9A58}"/>
              </a:ext>
            </a:extLst>
          </p:cNvPr>
          <p:cNvSpPr txBox="1"/>
          <p:nvPr userDrawn="1"/>
        </p:nvSpPr>
        <p:spPr>
          <a:xfrm>
            <a:off x="196319" y="6553364"/>
            <a:ext cx="114454" cy="190581"/>
          </a:xfrm>
          <a:prstGeom prst="rect">
            <a:avLst/>
          </a:prstGeom>
          <a:noFill/>
        </p:spPr>
        <p:txBody>
          <a:bodyPr wrap="none" lIns="0" tIns="41029" rIns="0" bIns="41029" rtlCol="0" anchor="ctr">
            <a:spAutoFit/>
          </a:bodyPr>
          <a:lstStyle/>
          <a:p>
            <a:pPr algn="r">
              <a:defRPr/>
            </a:pPr>
            <a:fld id="{B50A2252-0B00-49D0-9A28-2F5CCECF09D1}" type="slidenum">
              <a:rPr lang="en-US" sz="700" kern="1200" cap="none" spc="10" baseline="0">
                <a:solidFill>
                  <a:schemeClr val="tx1"/>
                </a:solidFill>
                <a:latin typeface="Arial" panose="020B0604020202020204" pitchFamily="34" charset="0"/>
                <a:ea typeface="+mn-ea"/>
                <a:cs typeface="Arial" panose="020B0604020202020204" pitchFamily="34" charset="0"/>
              </a:rPr>
              <a:pPr algn="r">
                <a:defRPr/>
              </a:pPr>
              <a:t>‹#›</a:t>
            </a:fld>
            <a:endParaRPr lang="en-US" sz="700" kern="1200" cap="none" spc="10" baseline="0">
              <a:solidFill>
                <a:schemeClr val="tx1"/>
              </a:solidFill>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BC37A066-5679-7640-9C08-54559BF7A6BC}"/>
              </a:ext>
            </a:extLst>
          </p:cNvPr>
          <p:cNvSpPr txBox="1"/>
          <p:nvPr userDrawn="1"/>
        </p:nvSpPr>
        <p:spPr>
          <a:xfrm>
            <a:off x="444516" y="6543252"/>
            <a:ext cx="26930" cy="198276"/>
          </a:xfrm>
          <a:prstGeom prst="rect">
            <a:avLst/>
          </a:prstGeom>
          <a:noFill/>
        </p:spPr>
        <p:txBody>
          <a:bodyPr wrap="none" lIns="0" tIns="41029" rIns="0" bIns="41029" rtlCol="0" anchor="ctr">
            <a:spAutoFit/>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750" spc="10">
                <a:solidFill>
                  <a:schemeClr val="bg1"/>
                </a:solidFill>
                <a:cs typeface="Arial" panose="020B0604020202020204" pitchFamily="34" charset="0"/>
              </a:rPr>
              <a:t>|</a:t>
            </a:r>
          </a:p>
        </p:txBody>
      </p:sp>
      <p:sp>
        <p:nvSpPr>
          <p:cNvPr id="50" name="Rectangle 49" descr="{&quot;templafy&quot;:{&quot;binding&quot;:&quot;{{Form.Footer}}&quot;,&quot;type&quot;:&quot;text&quot;}}">
            <a:extLst>
              <a:ext uri="{FF2B5EF4-FFF2-40B4-BE49-F238E27FC236}">
                <a16:creationId xmlns:a16="http://schemas.microsoft.com/office/drawing/2014/main" id="{31FF5E37-9042-4844-B9BE-993B8146017C}"/>
              </a:ext>
            </a:extLst>
          </p:cNvPr>
          <p:cNvSpPr/>
          <p:nvPr userDrawn="1"/>
        </p:nvSpPr>
        <p:spPr bwMode="auto">
          <a:xfrm>
            <a:off x="603380" y="6567862"/>
            <a:ext cx="9000000" cy="161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750" err="1">
              <a:gradFill>
                <a:gsLst>
                  <a:gs pos="0">
                    <a:srgbClr val="FFFFFF"/>
                  </a:gs>
                  <a:gs pos="100000">
                    <a:srgbClr val="FFFFFF"/>
                  </a:gs>
                </a:gsLst>
                <a:lin ang="5400000" scaled="0"/>
              </a:gradFill>
              <a:ea typeface="Segoe UI" pitchFamily="34" charset="0"/>
              <a:cs typeface="Segoe UI" pitchFamily="34" charset="0"/>
            </a:endParaRPr>
          </a:p>
        </p:txBody>
      </p:sp>
      <p:pic>
        <p:nvPicPr>
          <p:cNvPr id="54" name="Picture 53" descr="A picture containing text, clipart&#10;&#10;Description automatically generated">
            <a:extLst>
              <a:ext uri="{FF2B5EF4-FFF2-40B4-BE49-F238E27FC236}">
                <a16:creationId xmlns:a16="http://schemas.microsoft.com/office/drawing/2014/main" id="{507773B8-9BA9-711F-EB8B-F0AE5A2A58D1}"/>
              </a:ext>
            </a:extLst>
          </p:cNvPr>
          <p:cNvPicPr>
            <a:picLocks noChangeAspect="1"/>
          </p:cNvPicPr>
          <p:nvPr userDrawn="1"/>
        </p:nvPicPr>
        <p:blipFill>
          <a:blip r:embed="rId33"/>
          <a:stretch>
            <a:fillRect/>
          </a:stretch>
        </p:blipFill>
        <p:spPr>
          <a:xfrm>
            <a:off x="10883348" y="6393708"/>
            <a:ext cx="1154036" cy="328680"/>
          </a:xfrm>
          <a:prstGeom prst="rect">
            <a:avLst/>
          </a:prstGeom>
        </p:spPr>
      </p:pic>
      <p:sp>
        <p:nvSpPr>
          <p:cNvPr id="6" name="TextBox 5">
            <a:extLst>
              <a:ext uri="{FF2B5EF4-FFF2-40B4-BE49-F238E27FC236}">
                <a16:creationId xmlns:a16="http://schemas.microsoft.com/office/drawing/2014/main" id="{0D4091C9-F1F1-B0A3-2CD9-B6E75A7BC670}"/>
              </a:ext>
            </a:extLst>
          </p:cNvPr>
          <p:cNvSpPr txBox="1"/>
          <p:nvPr>
            <p:extLst>
              <p:ext uri="{1162E1C5-73C7-4A58-AE30-91384D911F3F}">
                <p184:classification xmlns:p184="http://schemas.microsoft.com/office/powerpoint/2018/4/main" val="hdr"/>
              </p:ext>
            </p:extLst>
          </p:nvPr>
        </p:nvSpPr>
        <p:spPr>
          <a:xfrm>
            <a:off x="190500" y="190500"/>
            <a:ext cx="449263" cy="152400"/>
          </a:xfrm>
          <a:prstGeom prst="rect">
            <a:avLst/>
          </a:prstGeom>
        </p:spPr>
        <p:txBody>
          <a:bodyPr horzOverflow="overflow" lIns="0" tIns="0" rIns="0" bIns="0">
            <a:spAutoFit/>
          </a:bodyPr>
          <a:lstStyle/>
          <a:p>
            <a:pPr algn="l"/>
            <a:r>
              <a:rPr lang="en-US" sz="1000">
                <a:solidFill>
                  <a:srgbClr val="008000"/>
                </a:solidFill>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4105889785"/>
      </p:ext>
    </p:extLst>
  </p:cSld>
  <p:clrMap bg1="dk1" tx1="lt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 id="2147484070" r:id="rId22"/>
    <p:sldLayoutId id="2147484071" r:id="rId23"/>
    <p:sldLayoutId id="2147484072" r:id="rId24"/>
    <p:sldLayoutId id="2147484073" r:id="rId25"/>
    <p:sldLayoutId id="2147484074" r:id="rId26"/>
    <p:sldLayoutId id="2147484075" r:id="rId27"/>
    <p:sldLayoutId id="2147484076" r:id="rId28"/>
    <p:sldLayoutId id="2147484077" r:id="rId29"/>
    <p:sldLayoutId id="2147484078" r:id="rId30"/>
    <p:sldLayoutId id="2147484079" r:id="rId31"/>
  </p:sldLayoutIdLst>
  <p:transition>
    <p:fade/>
  </p:transition>
  <p:hf hdr="0" dt="0"/>
  <p:txStyles>
    <p:titleStyle>
      <a:lvl1pPr algn="l" defTabSz="932742" rtl="0" eaLnBrk="1" latinLnBrk="0" hangingPunct="1">
        <a:lnSpc>
          <a:spcPct val="100000"/>
        </a:lnSpc>
        <a:spcBef>
          <a:spcPct val="0"/>
        </a:spcBef>
        <a:buNone/>
        <a:defRPr lang="en-US" sz="2800" b="1"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ts val="600"/>
        </a:spcBef>
        <a:spcAft>
          <a:spcPts val="0"/>
        </a:spcAft>
        <a:buClr>
          <a:schemeClr val="accent1"/>
        </a:buClr>
        <a:buSzPct val="100000"/>
        <a:buFont typeface="Arial" panose="020B0604020202020204" pitchFamily="34" charset="0"/>
        <a:buChar char="•"/>
        <a:tabLst/>
        <a:defRPr sz="1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ts val="300"/>
        </a:spcBef>
        <a:spcAft>
          <a:spcPts val="0"/>
        </a:spcAft>
        <a:buClr>
          <a:schemeClr val="accent1"/>
        </a:buClr>
        <a:buSzPct val="100000"/>
        <a:buFont typeface="Arial" panose="020B0604020202020204" pitchFamily="34" charset="0"/>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300"/>
        </a:spcBef>
        <a:spcAft>
          <a:spcPts val="0"/>
        </a:spcAft>
        <a:buClr>
          <a:schemeClr val="accent1"/>
        </a:buClr>
        <a:buSzPct val="10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300"/>
        </a:spcBef>
        <a:spcAft>
          <a:spcPts val="0"/>
        </a:spcAft>
        <a:buClr>
          <a:schemeClr val="accent1"/>
        </a:buClr>
        <a:buSzPct val="100000"/>
        <a:buFont typeface="Arial" panose="020B0604020202020204" pitchFamily="34" charset="0"/>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300"/>
        </a:spcBef>
        <a:spcAft>
          <a:spcPts val="0"/>
        </a:spcAft>
        <a:buClr>
          <a:schemeClr val="accent1"/>
        </a:buClr>
        <a:buSzPct val="100000"/>
        <a:buFont typeface="Arial" panose="020B0604020202020204" pitchFamily="34" charset="0"/>
        <a:buChar char="•"/>
        <a:tabLst/>
        <a:defRPr sz="11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2.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5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2.xml"/><Relationship Id="rId6" Type="http://schemas.openxmlformats.org/officeDocument/2006/relationships/image" Target="../media/image32.png"/><Relationship Id="rId5" Type="http://schemas.openxmlformats.org/officeDocument/2006/relationships/image" Target="../media/image57.pn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53.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2.png"/><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5.png"/><Relationship Id="rId1" Type="http://schemas.openxmlformats.org/officeDocument/2006/relationships/slideLayout" Target="../slideLayouts/slideLayout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5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6.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2.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9.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2.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53.xml"/><Relationship Id="rId5" Type="http://schemas.openxmlformats.org/officeDocument/2006/relationships/image" Target="../media/image32.pn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0.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6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2.png"/><Relationship Id="rId2" Type="http://schemas.openxmlformats.org/officeDocument/2006/relationships/diagramData" Target="../diagrams/data4.xml"/><Relationship Id="rId1" Type="http://schemas.openxmlformats.org/officeDocument/2006/relationships/slideLayout" Target="../slideLayouts/slideLayout5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8.png"/><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59.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59.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32.png"/><Relationship Id="rId4" Type="http://schemas.openxmlformats.org/officeDocument/2006/relationships/image" Target="../media/image79.jpe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59.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62.xml"/><Relationship Id="rId5" Type="http://schemas.openxmlformats.org/officeDocument/2006/relationships/image" Target="../media/image32.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9.xml"/><Relationship Id="rId5" Type="http://schemas.openxmlformats.org/officeDocument/2006/relationships/image" Target="../media/image32.png"/><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32.png"/><Relationship Id="rId2" Type="http://schemas.openxmlformats.org/officeDocument/2006/relationships/image" Target="../media/image87.png"/><Relationship Id="rId1" Type="http://schemas.openxmlformats.org/officeDocument/2006/relationships/slideLayout" Target="../slideLayouts/slideLayout5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diagramLayout" Target="../diagrams/layout6.xml"/><Relationship Id="rId7" Type="http://schemas.openxmlformats.org/officeDocument/2006/relationships/image" Target="../media/image92.png"/><Relationship Id="rId2" Type="http://schemas.openxmlformats.org/officeDocument/2006/relationships/diagramData" Target="../diagrams/data6.xml"/><Relationship Id="rId1" Type="http://schemas.openxmlformats.org/officeDocument/2006/relationships/slideLayout" Target="../slideLayouts/slideLayout5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4.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9.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9.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59.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32.png"/><Relationship Id="rId4" Type="http://schemas.openxmlformats.org/officeDocument/2006/relationships/image" Target="../media/image100.png"/><Relationship Id="rId9"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7.svg"/></Relationships>
</file>

<file path=ppt/slides/_rels/slide4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59.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32.png"/><Relationship Id="rId4" Type="http://schemas.openxmlformats.org/officeDocument/2006/relationships/diagramLayout" Target="../diagrams/layout7.xml"/><Relationship Id="rId9"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9.png"/><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59.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59.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2.xml"/><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114.png"/><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2.png"/><Relationship Id="rId2" Type="http://schemas.openxmlformats.org/officeDocument/2006/relationships/diagramData" Target="../diagrams/data8.xml"/><Relationship Id="rId1" Type="http://schemas.openxmlformats.org/officeDocument/2006/relationships/slideLayout" Target="../slideLayouts/slideLayout5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Layout" Target="../slideLayouts/slideLayout59.xml"/><Relationship Id="rId5" Type="http://schemas.openxmlformats.org/officeDocument/2006/relationships/image" Target="../media/image32.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hyperlink" Target="mailto:jay.chobisa@siemens.com" TargetMode="External"/><Relationship Id="rId2" Type="http://schemas.openxmlformats.org/officeDocument/2006/relationships/notesSlide" Target="../notesSlides/notesSlide23.xml"/><Relationship Id="rId1" Type="http://schemas.openxmlformats.org/officeDocument/2006/relationships/slideLayout" Target="../slideLayouts/slideLayout78.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2.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2.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2389-2E88-6A25-50B6-6C8C992D371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2B26DF0-E034-F04C-2949-39734DD2825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A2B26DF0-E034-F04C-2949-39734DD2825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descr="Headline of the presentation">
            <a:extLst>
              <a:ext uri="{FF2B5EF4-FFF2-40B4-BE49-F238E27FC236}">
                <a16:creationId xmlns:a16="http://schemas.microsoft.com/office/drawing/2014/main" id="{DA865AB3-8AE0-4AB0-94C2-2E517EC147DE}"/>
              </a:ext>
            </a:extLst>
          </p:cNvPr>
          <p:cNvSpPr>
            <a:spLocks noGrp="1"/>
          </p:cNvSpPr>
          <p:nvPr>
            <p:ph type="title"/>
          </p:nvPr>
        </p:nvSpPr>
        <p:spPr>
          <a:xfrm>
            <a:off x="411163" y="198398"/>
            <a:ext cx="9288000" cy="2462213"/>
          </a:xfrm>
        </p:spPr>
        <p:txBody>
          <a:bodyPr vert="horz"/>
          <a:lstStyle/>
          <a:p>
            <a:r>
              <a:rPr lang="en-US" sz="4800">
                <a:solidFill>
                  <a:srgbClr val="00FFB9"/>
                </a:solidFill>
                <a:latin typeface="+mn-lt"/>
                <a:cs typeface="Times New Roman" panose="02020603050405020304" pitchFamily="18" charset="0"/>
              </a:rPr>
              <a:t>Power Dynamics</a:t>
            </a:r>
            <a:r>
              <a:rPr lang="en-US" sz="4800">
                <a:latin typeface="+mn-lt"/>
                <a:cs typeface="Times New Roman" panose="02020603050405020304" pitchFamily="18" charset="0"/>
              </a:rPr>
              <a:t>: Shaping the future of the </a:t>
            </a:r>
            <a:r>
              <a:rPr lang="en-US" sz="4800">
                <a:solidFill>
                  <a:srgbClr val="00FFB9"/>
                </a:solidFill>
                <a:latin typeface="+mn-lt"/>
                <a:cs typeface="Times New Roman" panose="02020603050405020304" pitchFamily="18" charset="0"/>
              </a:rPr>
              <a:t>data centric </a:t>
            </a:r>
            <a:r>
              <a:rPr lang="en-US" sz="4800">
                <a:latin typeface="+mn-lt"/>
                <a:cs typeface="Times New Roman" panose="02020603050405020304" pitchFamily="18" charset="0"/>
              </a:rPr>
              <a:t>era</a:t>
            </a:r>
            <a:endParaRPr lang="en-US" noProof="0">
              <a:solidFill>
                <a:srgbClr val="00C1B6"/>
              </a:solidFill>
            </a:endParaRPr>
          </a:p>
        </p:txBody>
      </p:sp>
      <p:sp>
        <p:nvSpPr>
          <p:cNvPr id="3" name="Subtitle 6">
            <a:extLst>
              <a:ext uri="{FF2B5EF4-FFF2-40B4-BE49-F238E27FC236}">
                <a16:creationId xmlns:a16="http://schemas.microsoft.com/office/drawing/2014/main" id="{F1CA29C1-96F2-7564-3D52-EBF5C92465F5}"/>
              </a:ext>
            </a:extLst>
          </p:cNvPr>
          <p:cNvSpPr txBox="1">
            <a:spLocks/>
          </p:cNvSpPr>
          <p:nvPr/>
        </p:nvSpPr>
        <p:spPr bwMode="black">
          <a:xfrm>
            <a:off x="492976" y="3065966"/>
            <a:ext cx="9286875" cy="1930400"/>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buClrTx/>
            </a:pPr>
            <a:endParaRPr lang="en-US" sz="2400" b="1" dirty="0">
              <a:cs typeface="Arial"/>
            </a:endParaRPr>
          </a:p>
          <a:p>
            <a:r>
              <a:rPr lang="en-US" sz="2400" b="1" dirty="0"/>
              <a:t>Amir Attarha, Ph.D.</a:t>
            </a:r>
            <a:endParaRPr lang="en-US" dirty="0"/>
          </a:p>
          <a:p>
            <a:r>
              <a:rPr lang="en-US" sz="2400" b="1" dirty="0">
                <a:cs typeface="Arial"/>
              </a:rPr>
              <a:t>Siemens EDA</a:t>
            </a:r>
            <a:endParaRPr lang="en-US" dirty="0"/>
          </a:p>
          <a:p>
            <a:pPr>
              <a:buClrTx/>
            </a:pPr>
            <a:r>
              <a:rPr lang="en-US" sz="2400" b="1" dirty="0"/>
              <a:t>DVCON US 2025</a:t>
            </a:r>
            <a:endParaRPr lang="en-US" sz="2400" b="1" dirty="0">
              <a:cs typeface="Arial"/>
            </a:endParaRPr>
          </a:p>
        </p:txBody>
      </p:sp>
      <p:grpSp>
        <p:nvGrpSpPr>
          <p:cNvPr id="6" name="Group 5">
            <a:extLst>
              <a:ext uri="{FF2B5EF4-FFF2-40B4-BE49-F238E27FC236}">
                <a16:creationId xmlns:a16="http://schemas.microsoft.com/office/drawing/2014/main" id="{D4EA008A-FF29-DE61-A2B0-199E78157D4A}"/>
              </a:ext>
            </a:extLst>
          </p:cNvPr>
          <p:cNvGrpSpPr/>
          <p:nvPr/>
        </p:nvGrpSpPr>
        <p:grpSpPr>
          <a:xfrm>
            <a:off x="10503740" y="225983"/>
            <a:ext cx="1199744" cy="765243"/>
            <a:chOff x="9370979" y="395591"/>
            <a:chExt cx="1199744" cy="765243"/>
          </a:xfrm>
        </p:grpSpPr>
        <p:sp>
          <p:nvSpPr>
            <p:cNvPr id="5" name="Rectangle 4">
              <a:extLst>
                <a:ext uri="{FF2B5EF4-FFF2-40B4-BE49-F238E27FC236}">
                  <a16:creationId xmlns:a16="http://schemas.microsoft.com/office/drawing/2014/main" id="{AD14BFC9-2E44-CDB7-BEF8-ED00C3F4EFAD}"/>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4" name="Picture 3">
              <a:extLst>
                <a:ext uri="{FF2B5EF4-FFF2-40B4-BE49-F238E27FC236}">
                  <a16:creationId xmlns:a16="http://schemas.microsoft.com/office/drawing/2014/main" id="{6BE2AC0D-0AE0-BD4F-B1A9-779178410BE9}"/>
                </a:ext>
              </a:extLst>
            </p:cNvPr>
            <p:cNvPicPr>
              <a:picLocks noChangeAspect="1"/>
            </p:cNvPicPr>
            <p:nvPr/>
          </p:nvPicPr>
          <p:blipFill>
            <a:blip r:embed="rId6"/>
            <a:stretch>
              <a:fillRect/>
            </a:stretch>
          </p:blipFill>
          <p:spPr>
            <a:xfrm>
              <a:off x="9468906" y="424467"/>
              <a:ext cx="1016860" cy="707490"/>
            </a:xfrm>
            <a:prstGeom prst="rect">
              <a:avLst/>
            </a:prstGeom>
          </p:spPr>
        </p:pic>
      </p:grpSp>
    </p:spTree>
    <p:extLst>
      <p:ext uri="{BB962C8B-B14F-4D97-AF65-F5344CB8AC3E}">
        <p14:creationId xmlns:p14="http://schemas.microsoft.com/office/powerpoint/2010/main" val="195221052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A2E9F2-DCF5-3FD0-1C56-99E1A4C4EE79}"/>
              </a:ext>
            </a:extLst>
          </p:cNvPr>
          <p:cNvGrpSpPr/>
          <p:nvPr/>
        </p:nvGrpSpPr>
        <p:grpSpPr>
          <a:xfrm>
            <a:off x="1780908" y="3135197"/>
            <a:ext cx="448274" cy="433193"/>
            <a:chOff x="1780908" y="3135197"/>
            <a:chExt cx="448274" cy="433193"/>
          </a:xfrm>
        </p:grpSpPr>
        <p:sp>
          <p:nvSpPr>
            <p:cNvPr id="9" name="Oval 8">
              <a:extLst>
                <a:ext uri="{FF2B5EF4-FFF2-40B4-BE49-F238E27FC236}">
                  <a16:creationId xmlns:a16="http://schemas.microsoft.com/office/drawing/2014/main" id="{064F7722-FBFB-96C0-D19B-9717904D8652}"/>
                </a:ext>
              </a:extLst>
            </p:cNvPr>
            <p:cNvSpPr/>
            <p:nvPr/>
          </p:nvSpPr>
          <p:spPr>
            <a:xfrm>
              <a:off x="1780908" y="3135197"/>
              <a:ext cx="448274" cy="4331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34" name="Group 33">
              <a:extLst>
                <a:ext uri="{FF2B5EF4-FFF2-40B4-BE49-F238E27FC236}">
                  <a16:creationId xmlns:a16="http://schemas.microsoft.com/office/drawing/2014/main" id="{28F0808D-1F33-EDB9-E6E8-F09AE9B199B6}"/>
                </a:ext>
              </a:extLst>
            </p:cNvPr>
            <p:cNvGrpSpPr/>
            <p:nvPr/>
          </p:nvGrpSpPr>
          <p:grpSpPr>
            <a:xfrm>
              <a:off x="1804219" y="3148578"/>
              <a:ext cx="401652" cy="406429"/>
              <a:chOff x="2441004" y="2946634"/>
              <a:chExt cx="752707" cy="726089"/>
            </a:xfrm>
          </p:grpSpPr>
          <p:sp>
            <p:nvSpPr>
              <p:cNvPr id="35" name="Oval 34">
                <a:extLst>
                  <a:ext uri="{FF2B5EF4-FFF2-40B4-BE49-F238E27FC236}">
                    <a16:creationId xmlns:a16="http://schemas.microsoft.com/office/drawing/2014/main" id="{34C39FC1-BD2F-D75E-5F48-044F55239B87}"/>
                  </a:ext>
                </a:extLst>
              </p:cNvPr>
              <p:cNvSpPr/>
              <p:nvPr/>
            </p:nvSpPr>
            <p:spPr>
              <a:xfrm>
                <a:off x="2441004" y="2951063"/>
                <a:ext cx="752707" cy="72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36" name="Picture 35">
                <a:extLst>
                  <a:ext uri="{FF2B5EF4-FFF2-40B4-BE49-F238E27FC236}">
                    <a16:creationId xmlns:a16="http://schemas.microsoft.com/office/drawing/2014/main" id="{4508CA5E-02D6-EC23-F3E2-053EED81F0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456528" y="2946634"/>
                <a:ext cx="721659" cy="721659"/>
              </a:xfrm>
              <a:prstGeom prst="rect">
                <a:avLst/>
              </a:prstGeom>
            </p:spPr>
          </p:pic>
        </p:grpSp>
      </p:grpSp>
      <p:sp>
        <p:nvSpPr>
          <p:cNvPr id="5" name="Title 4">
            <a:extLst>
              <a:ext uri="{FF2B5EF4-FFF2-40B4-BE49-F238E27FC236}">
                <a16:creationId xmlns:a16="http://schemas.microsoft.com/office/drawing/2014/main" id="{041D5044-06FE-BF55-5B1B-0026EFC9E4E9}"/>
              </a:ext>
            </a:extLst>
          </p:cNvPr>
          <p:cNvSpPr>
            <a:spLocks noGrp="1"/>
          </p:cNvSpPr>
          <p:nvPr>
            <p:ph type="title"/>
          </p:nvPr>
        </p:nvSpPr>
        <p:spPr/>
        <p:txBody>
          <a:bodyPr/>
          <a:lstStyle/>
          <a:p>
            <a:r>
              <a:rPr lang="en-US" sz="2400" dirty="0"/>
              <a:t>Power impacts: from </a:t>
            </a:r>
            <a:r>
              <a:rPr lang="en-US" sz="2400" dirty="0">
                <a:solidFill>
                  <a:srgbClr val="00FFB9"/>
                </a:solidFill>
              </a:rPr>
              <a:t>micro</a:t>
            </a:r>
            <a:r>
              <a:rPr lang="en-US" sz="2400" dirty="0"/>
              <a:t> to </a:t>
            </a:r>
            <a:r>
              <a:rPr lang="en-US" sz="2400" dirty="0">
                <a:solidFill>
                  <a:srgbClr val="00FFB9"/>
                </a:solidFill>
              </a:rPr>
              <a:t>macro</a:t>
            </a:r>
            <a:r>
              <a:rPr lang="en-US" sz="2400" dirty="0"/>
              <a:t> in the </a:t>
            </a:r>
            <a:r>
              <a:rPr lang="en-US" sz="2400" dirty="0">
                <a:solidFill>
                  <a:srgbClr val="00FFB9"/>
                </a:solidFill>
              </a:rPr>
              <a:t>data centric era</a:t>
            </a:r>
          </a:p>
        </p:txBody>
      </p:sp>
      <p:sp>
        <p:nvSpPr>
          <p:cNvPr id="2" name="Footer Placeholder 1">
            <a:extLst>
              <a:ext uri="{FF2B5EF4-FFF2-40B4-BE49-F238E27FC236}">
                <a16:creationId xmlns:a16="http://schemas.microsoft.com/office/drawing/2014/main" id="{EDA71EFF-52F8-5C13-050E-5D661A4DD1A6}"/>
              </a:ext>
            </a:extLst>
          </p:cNvPr>
          <p:cNvSpPr>
            <a:spLocks noGrp="1"/>
          </p:cNvSpPr>
          <p:nvPr>
            <p:ph type="ftr" sz="quarter" idx="10"/>
          </p:nvPr>
        </p:nvSpPr>
        <p:spPr/>
        <p:txBody>
          <a:bodyPr/>
          <a:lstStyle/>
          <a:p>
            <a:r>
              <a:rPr lang="en-US"/>
              <a:t>Unrestricted | © Siemens | DVCon 2025 | Amir Attarha | Siemens EDA​</a:t>
            </a:r>
          </a:p>
        </p:txBody>
      </p:sp>
      <p:grpSp>
        <p:nvGrpSpPr>
          <p:cNvPr id="17" name="Group 16">
            <a:extLst>
              <a:ext uri="{FF2B5EF4-FFF2-40B4-BE49-F238E27FC236}">
                <a16:creationId xmlns:a16="http://schemas.microsoft.com/office/drawing/2014/main" id="{9F609C9A-8BBD-C1D4-FF7C-8B704374E0AE}"/>
              </a:ext>
            </a:extLst>
          </p:cNvPr>
          <p:cNvGrpSpPr/>
          <p:nvPr/>
        </p:nvGrpSpPr>
        <p:grpSpPr>
          <a:xfrm>
            <a:off x="4981875" y="2317457"/>
            <a:ext cx="2090773" cy="2009144"/>
            <a:chOff x="4981875" y="2317457"/>
            <a:chExt cx="2090773" cy="2009144"/>
          </a:xfrm>
        </p:grpSpPr>
        <p:sp>
          <p:nvSpPr>
            <p:cNvPr id="12" name="Oval 11">
              <a:extLst>
                <a:ext uri="{FF2B5EF4-FFF2-40B4-BE49-F238E27FC236}">
                  <a16:creationId xmlns:a16="http://schemas.microsoft.com/office/drawing/2014/main" id="{9557E0B5-2757-E0F7-9F6C-356B5E1FD3E4}"/>
                </a:ext>
              </a:extLst>
            </p:cNvPr>
            <p:cNvSpPr/>
            <p:nvPr/>
          </p:nvSpPr>
          <p:spPr>
            <a:xfrm>
              <a:off x="4981875" y="2317457"/>
              <a:ext cx="2090773" cy="200914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31" name="Group 30">
              <a:extLst>
                <a:ext uri="{FF2B5EF4-FFF2-40B4-BE49-F238E27FC236}">
                  <a16:creationId xmlns:a16="http://schemas.microsoft.com/office/drawing/2014/main" id="{73DEEFCE-E3CC-3966-9FEC-2DA0DDCC02EF}"/>
                </a:ext>
              </a:extLst>
            </p:cNvPr>
            <p:cNvGrpSpPr/>
            <p:nvPr/>
          </p:nvGrpSpPr>
          <p:grpSpPr>
            <a:xfrm>
              <a:off x="5038911" y="2360997"/>
              <a:ext cx="1979340" cy="1918517"/>
              <a:chOff x="5079811" y="2408084"/>
              <a:chExt cx="1894900" cy="1827890"/>
            </a:xfrm>
          </p:grpSpPr>
          <p:sp>
            <p:nvSpPr>
              <p:cNvPr id="15" name="Oval 14">
                <a:extLst>
                  <a:ext uri="{FF2B5EF4-FFF2-40B4-BE49-F238E27FC236}">
                    <a16:creationId xmlns:a16="http://schemas.microsoft.com/office/drawing/2014/main" id="{4DACE072-7147-DB90-EC1B-EF6D818B9508}"/>
                  </a:ext>
                </a:extLst>
              </p:cNvPr>
              <p:cNvSpPr/>
              <p:nvPr/>
            </p:nvSpPr>
            <p:spPr>
              <a:xfrm>
                <a:off x="5079811" y="2419234"/>
                <a:ext cx="1894900" cy="18167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4" name="Picture 13">
                <a:extLst>
                  <a:ext uri="{FF2B5EF4-FFF2-40B4-BE49-F238E27FC236}">
                    <a16:creationId xmlns:a16="http://schemas.microsoft.com/office/drawing/2014/main" id="{9D980B7F-A8D6-7844-C1CA-035C0529A7B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118891" y="2408084"/>
                <a:ext cx="1816739" cy="1816739"/>
              </a:xfrm>
              <a:prstGeom prst="rect">
                <a:avLst/>
              </a:prstGeom>
            </p:spPr>
          </p:pic>
        </p:grpSp>
      </p:grpSp>
      <p:grpSp>
        <p:nvGrpSpPr>
          <p:cNvPr id="20" name="Group 19">
            <a:extLst>
              <a:ext uri="{FF2B5EF4-FFF2-40B4-BE49-F238E27FC236}">
                <a16:creationId xmlns:a16="http://schemas.microsoft.com/office/drawing/2014/main" id="{9169A58D-F0C6-4745-C0D3-D6073FE95C25}"/>
              </a:ext>
            </a:extLst>
          </p:cNvPr>
          <p:cNvGrpSpPr/>
          <p:nvPr/>
        </p:nvGrpSpPr>
        <p:grpSpPr>
          <a:xfrm>
            <a:off x="7284098" y="1711248"/>
            <a:ext cx="3396343" cy="3221562"/>
            <a:chOff x="7284098" y="1711248"/>
            <a:chExt cx="3396343" cy="3221562"/>
          </a:xfrm>
        </p:grpSpPr>
        <p:sp>
          <p:nvSpPr>
            <p:cNvPr id="7" name="Oval 6">
              <a:extLst>
                <a:ext uri="{FF2B5EF4-FFF2-40B4-BE49-F238E27FC236}">
                  <a16:creationId xmlns:a16="http://schemas.microsoft.com/office/drawing/2014/main" id="{AA2956AA-12D1-6A16-7B66-321985549016}"/>
                </a:ext>
              </a:extLst>
            </p:cNvPr>
            <p:cNvSpPr/>
            <p:nvPr/>
          </p:nvSpPr>
          <p:spPr>
            <a:xfrm>
              <a:off x="7284098" y="1711248"/>
              <a:ext cx="3396343" cy="32215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32" name="Group 31">
              <a:extLst>
                <a:ext uri="{FF2B5EF4-FFF2-40B4-BE49-F238E27FC236}">
                  <a16:creationId xmlns:a16="http://schemas.microsoft.com/office/drawing/2014/main" id="{5898436F-203B-22DA-7BB7-0B173187C482}"/>
                </a:ext>
              </a:extLst>
            </p:cNvPr>
            <p:cNvGrpSpPr/>
            <p:nvPr/>
          </p:nvGrpSpPr>
          <p:grpSpPr>
            <a:xfrm>
              <a:off x="7355956" y="1750480"/>
              <a:ext cx="3262350" cy="3113965"/>
              <a:chOff x="7390492" y="1807693"/>
              <a:chExt cx="3193278" cy="3017520"/>
            </a:xfrm>
          </p:grpSpPr>
          <p:sp>
            <p:nvSpPr>
              <p:cNvPr id="18" name="Oval 17">
                <a:extLst>
                  <a:ext uri="{FF2B5EF4-FFF2-40B4-BE49-F238E27FC236}">
                    <a16:creationId xmlns:a16="http://schemas.microsoft.com/office/drawing/2014/main" id="{ABB12087-DC3A-00E5-1B26-A32ADDA64E4B}"/>
                  </a:ext>
                </a:extLst>
              </p:cNvPr>
              <p:cNvSpPr/>
              <p:nvPr/>
            </p:nvSpPr>
            <p:spPr>
              <a:xfrm>
                <a:off x="7390492" y="1826100"/>
                <a:ext cx="3193278" cy="29991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9" name="Picture 18">
                <a:extLst>
                  <a:ext uri="{FF2B5EF4-FFF2-40B4-BE49-F238E27FC236}">
                    <a16:creationId xmlns:a16="http://schemas.microsoft.com/office/drawing/2014/main" id="{19E27ABF-71D5-5467-2850-1541E43FC01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456349" y="1807693"/>
                <a:ext cx="3061561" cy="2999112"/>
              </a:xfrm>
              <a:prstGeom prst="rect">
                <a:avLst/>
              </a:prstGeom>
            </p:spPr>
          </p:pic>
        </p:grpSp>
      </p:grpSp>
      <p:grpSp>
        <p:nvGrpSpPr>
          <p:cNvPr id="16" name="Group 15">
            <a:extLst>
              <a:ext uri="{FF2B5EF4-FFF2-40B4-BE49-F238E27FC236}">
                <a16:creationId xmlns:a16="http://schemas.microsoft.com/office/drawing/2014/main" id="{9AAD7B73-EBBB-7B1E-3F72-3B7D1B0ECA32}"/>
              </a:ext>
            </a:extLst>
          </p:cNvPr>
          <p:cNvGrpSpPr/>
          <p:nvPr/>
        </p:nvGrpSpPr>
        <p:grpSpPr>
          <a:xfrm>
            <a:off x="3360581" y="2602729"/>
            <a:ext cx="1454422" cy="1438600"/>
            <a:chOff x="3360581" y="2602729"/>
            <a:chExt cx="1454422" cy="1438600"/>
          </a:xfrm>
        </p:grpSpPr>
        <p:sp>
          <p:nvSpPr>
            <p:cNvPr id="11" name="Oval 10">
              <a:extLst>
                <a:ext uri="{FF2B5EF4-FFF2-40B4-BE49-F238E27FC236}">
                  <a16:creationId xmlns:a16="http://schemas.microsoft.com/office/drawing/2014/main" id="{5D82CA9E-264B-F98D-1F8F-8AE4A4882D65}"/>
                </a:ext>
              </a:extLst>
            </p:cNvPr>
            <p:cNvSpPr/>
            <p:nvPr/>
          </p:nvSpPr>
          <p:spPr>
            <a:xfrm>
              <a:off x="3360581" y="2602729"/>
              <a:ext cx="1454422" cy="143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30" name="Group 29">
              <a:extLst>
                <a:ext uri="{FF2B5EF4-FFF2-40B4-BE49-F238E27FC236}">
                  <a16:creationId xmlns:a16="http://schemas.microsoft.com/office/drawing/2014/main" id="{0D3D16BC-1F23-5241-7881-597B70E06E3E}"/>
                </a:ext>
              </a:extLst>
            </p:cNvPr>
            <p:cNvGrpSpPr/>
            <p:nvPr/>
          </p:nvGrpSpPr>
          <p:grpSpPr>
            <a:xfrm>
              <a:off x="3399016" y="2638930"/>
              <a:ext cx="1379526" cy="1369302"/>
              <a:chOff x="3426036" y="2691871"/>
              <a:chExt cx="1327091" cy="1280160"/>
            </a:xfrm>
          </p:grpSpPr>
          <p:sp>
            <p:nvSpPr>
              <p:cNvPr id="21" name="Oval 20">
                <a:extLst>
                  <a:ext uri="{FF2B5EF4-FFF2-40B4-BE49-F238E27FC236}">
                    <a16:creationId xmlns:a16="http://schemas.microsoft.com/office/drawing/2014/main" id="{14FF4CC4-0B47-C4C0-DB9C-57D1ECCEC938}"/>
                  </a:ext>
                </a:extLst>
              </p:cNvPr>
              <p:cNvSpPr/>
              <p:nvPr/>
            </p:nvSpPr>
            <p:spPr>
              <a:xfrm>
                <a:off x="3426036" y="2699680"/>
                <a:ext cx="1327091" cy="1272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22" name="Picture 21">
                <a:extLst>
                  <a:ext uri="{FF2B5EF4-FFF2-40B4-BE49-F238E27FC236}">
                    <a16:creationId xmlns:a16="http://schemas.microsoft.com/office/drawing/2014/main" id="{DDD6B9BB-A797-6DFA-0BB2-064A8ABD14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453406" y="2691871"/>
                <a:ext cx="1272351" cy="1272350"/>
              </a:xfrm>
              <a:prstGeom prst="rect">
                <a:avLst/>
              </a:prstGeom>
            </p:spPr>
          </p:pic>
        </p:grpSp>
      </p:grpSp>
      <p:grpSp>
        <p:nvGrpSpPr>
          <p:cNvPr id="13" name="Group 12">
            <a:extLst>
              <a:ext uri="{FF2B5EF4-FFF2-40B4-BE49-F238E27FC236}">
                <a16:creationId xmlns:a16="http://schemas.microsoft.com/office/drawing/2014/main" id="{EC0B1694-4A18-2F48-42DE-6520522D3EF5}"/>
              </a:ext>
            </a:extLst>
          </p:cNvPr>
          <p:cNvGrpSpPr/>
          <p:nvPr/>
        </p:nvGrpSpPr>
        <p:grpSpPr>
          <a:xfrm>
            <a:off x="2408948" y="2946634"/>
            <a:ext cx="807070" cy="766422"/>
            <a:chOff x="2408948" y="2946634"/>
            <a:chExt cx="807070" cy="766422"/>
          </a:xfrm>
        </p:grpSpPr>
        <p:sp>
          <p:nvSpPr>
            <p:cNvPr id="10" name="Oval 9">
              <a:extLst>
                <a:ext uri="{FF2B5EF4-FFF2-40B4-BE49-F238E27FC236}">
                  <a16:creationId xmlns:a16="http://schemas.microsoft.com/office/drawing/2014/main" id="{E86D0803-D706-53DC-E9BE-E8176F7BC4B8}"/>
                </a:ext>
              </a:extLst>
            </p:cNvPr>
            <p:cNvSpPr/>
            <p:nvPr/>
          </p:nvSpPr>
          <p:spPr>
            <a:xfrm>
              <a:off x="2408948" y="2946634"/>
              <a:ext cx="807070" cy="766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33" name="Group 32">
              <a:extLst>
                <a:ext uri="{FF2B5EF4-FFF2-40B4-BE49-F238E27FC236}">
                  <a16:creationId xmlns:a16="http://schemas.microsoft.com/office/drawing/2014/main" id="{7234BE26-0578-DB06-DC2E-A424F25DA3B9}"/>
                </a:ext>
              </a:extLst>
            </p:cNvPr>
            <p:cNvGrpSpPr/>
            <p:nvPr/>
          </p:nvGrpSpPr>
          <p:grpSpPr>
            <a:xfrm>
              <a:off x="2440632" y="2958984"/>
              <a:ext cx="752707" cy="726089"/>
              <a:chOff x="2441004" y="2946634"/>
              <a:chExt cx="752707" cy="726089"/>
            </a:xfrm>
          </p:grpSpPr>
          <p:sp>
            <p:nvSpPr>
              <p:cNvPr id="24" name="Oval 23">
                <a:extLst>
                  <a:ext uri="{FF2B5EF4-FFF2-40B4-BE49-F238E27FC236}">
                    <a16:creationId xmlns:a16="http://schemas.microsoft.com/office/drawing/2014/main" id="{891A9734-158D-D77B-081D-A9DA676D222A}"/>
                  </a:ext>
                </a:extLst>
              </p:cNvPr>
              <p:cNvSpPr/>
              <p:nvPr/>
            </p:nvSpPr>
            <p:spPr>
              <a:xfrm>
                <a:off x="2441004" y="2951063"/>
                <a:ext cx="752707" cy="72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25" name="Picture 24">
                <a:extLst>
                  <a:ext uri="{FF2B5EF4-FFF2-40B4-BE49-F238E27FC236}">
                    <a16:creationId xmlns:a16="http://schemas.microsoft.com/office/drawing/2014/main" id="{01FB096A-97C8-F7C2-71FF-5E2EB6B97B2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456528" y="2946634"/>
                <a:ext cx="721659" cy="721659"/>
              </a:xfrm>
              <a:prstGeom prst="rect">
                <a:avLst/>
              </a:prstGeom>
            </p:spPr>
          </p:pic>
        </p:grpSp>
      </p:grpSp>
      <p:grpSp>
        <p:nvGrpSpPr>
          <p:cNvPr id="4" name="Group 3">
            <a:extLst>
              <a:ext uri="{FF2B5EF4-FFF2-40B4-BE49-F238E27FC236}">
                <a16:creationId xmlns:a16="http://schemas.microsoft.com/office/drawing/2014/main" id="{2D10AB6D-F3C0-38D8-3F4A-61ED5593B467}"/>
              </a:ext>
            </a:extLst>
          </p:cNvPr>
          <p:cNvGrpSpPr/>
          <p:nvPr/>
        </p:nvGrpSpPr>
        <p:grpSpPr>
          <a:xfrm>
            <a:off x="1426009" y="3204043"/>
            <a:ext cx="250723" cy="235974"/>
            <a:chOff x="1426009" y="3204043"/>
            <a:chExt cx="250723" cy="235974"/>
          </a:xfrm>
        </p:grpSpPr>
        <p:sp>
          <p:nvSpPr>
            <p:cNvPr id="6" name="Oval 5">
              <a:extLst>
                <a:ext uri="{FF2B5EF4-FFF2-40B4-BE49-F238E27FC236}">
                  <a16:creationId xmlns:a16="http://schemas.microsoft.com/office/drawing/2014/main" id="{11F27EEB-58BA-A871-DE4B-71776E735982}"/>
                </a:ext>
              </a:extLst>
            </p:cNvPr>
            <p:cNvSpPr/>
            <p:nvPr/>
          </p:nvSpPr>
          <p:spPr>
            <a:xfrm>
              <a:off x="1426009" y="3204043"/>
              <a:ext cx="250723" cy="2359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37" name="Group 36">
              <a:extLst>
                <a:ext uri="{FF2B5EF4-FFF2-40B4-BE49-F238E27FC236}">
                  <a16:creationId xmlns:a16="http://schemas.microsoft.com/office/drawing/2014/main" id="{332D2FF9-4AE3-7358-8817-D130F38781ED}"/>
                </a:ext>
              </a:extLst>
            </p:cNvPr>
            <p:cNvGrpSpPr/>
            <p:nvPr/>
          </p:nvGrpSpPr>
          <p:grpSpPr>
            <a:xfrm>
              <a:off x="1439115" y="3212710"/>
              <a:ext cx="227242" cy="218638"/>
              <a:chOff x="2441004" y="2946631"/>
              <a:chExt cx="752707" cy="726092"/>
            </a:xfrm>
          </p:grpSpPr>
          <p:sp>
            <p:nvSpPr>
              <p:cNvPr id="38" name="Oval 37">
                <a:extLst>
                  <a:ext uri="{FF2B5EF4-FFF2-40B4-BE49-F238E27FC236}">
                    <a16:creationId xmlns:a16="http://schemas.microsoft.com/office/drawing/2014/main" id="{EF4515E2-F06F-869A-F134-70F0740B4D20}"/>
                  </a:ext>
                </a:extLst>
              </p:cNvPr>
              <p:cNvSpPr/>
              <p:nvPr/>
            </p:nvSpPr>
            <p:spPr>
              <a:xfrm>
                <a:off x="2441004" y="2951063"/>
                <a:ext cx="752707" cy="72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39" name="Picture 38">
                <a:extLst>
                  <a:ext uri="{FF2B5EF4-FFF2-40B4-BE49-F238E27FC236}">
                    <a16:creationId xmlns:a16="http://schemas.microsoft.com/office/drawing/2014/main" id="{B5053EA1-9A3E-C45E-6370-00C8A9516F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456527" y="2946631"/>
                <a:ext cx="721660" cy="721657"/>
              </a:xfrm>
              <a:prstGeom prst="rect">
                <a:avLst/>
              </a:prstGeom>
            </p:spPr>
          </p:pic>
        </p:grpSp>
      </p:grpSp>
      <p:grpSp>
        <p:nvGrpSpPr>
          <p:cNvPr id="23" name="Group 22">
            <a:extLst>
              <a:ext uri="{FF2B5EF4-FFF2-40B4-BE49-F238E27FC236}">
                <a16:creationId xmlns:a16="http://schemas.microsoft.com/office/drawing/2014/main" id="{4C318AB1-D0D2-66C6-87A5-79C1A6BDFBE2}"/>
              </a:ext>
            </a:extLst>
          </p:cNvPr>
          <p:cNvGrpSpPr/>
          <p:nvPr/>
        </p:nvGrpSpPr>
        <p:grpSpPr>
          <a:xfrm>
            <a:off x="10503740" y="225983"/>
            <a:ext cx="1199744" cy="765243"/>
            <a:chOff x="9370979" y="395591"/>
            <a:chExt cx="1199744" cy="765243"/>
          </a:xfrm>
        </p:grpSpPr>
        <p:sp>
          <p:nvSpPr>
            <p:cNvPr id="26" name="Rectangle 25">
              <a:extLst>
                <a:ext uri="{FF2B5EF4-FFF2-40B4-BE49-F238E27FC236}">
                  <a16:creationId xmlns:a16="http://schemas.microsoft.com/office/drawing/2014/main" id="{4557AF85-BA48-9FFF-3EF4-8BA971704E49}"/>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27" name="Picture 26">
              <a:extLst>
                <a:ext uri="{FF2B5EF4-FFF2-40B4-BE49-F238E27FC236}">
                  <a16:creationId xmlns:a16="http://schemas.microsoft.com/office/drawing/2014/main" id="{A1BDEAE4-7F22-50C5-8B0C-19CFA7AA294F}"/>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3DBCD1F8-2027-C4C5-9FF3-50DFB28C819C}"/>
              </a:ext>
            </a:extLst>
          </p:cNvPr>
          <p:cNvSpPr>
            <a:spLocks noGrp="1"/>
          </p:cNvSpPr>
          <p:nvPr>
            <p:ph type="sldNum" sz="quarter" idx="11"/>
          </p:nvPr>
        </p:nvSpPr>
        <p:spPr/>
        <p:txBody>
          <a:bodyPr/>
          <a:lstStyle/>
          <a:p>
            <a:r>
              <a:rPr lang="en-US"/>
              <a:t>Page </a:t>
            </a:r>
            <a:fld id="{15EBE321-CBB1-4E91-BD14-37C8D44326FB}" type="slidenum">
              <a:rPr lang="en-US" smtClean="0"/>
              <a:pPr/>
              <a:t>10</a:t>
            </a:fld>
            <a:endParaRPr lang="en-US"/>
          </a:p>
        </p:txBody>
      </p:sp>
    </p:spTree>
    <p:extLst>
      <p:ext uri="{BB962C8B-B14F-4D97-AF65-F5344CB8AC3E}">
        <p14:creationId xmlns:p14="http://schemas.microsoft.com/office/powerpoint/2010/main" val="313250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1D5044-06FE-BF55-5B1B-0026EFC9E4E9}"/>
              </a:ext>
            </a:extLst>
          </p:cNvPr>
          <p:cNvSpPr>
            <a:spLocks noGrp="1"/>
          </p:cNvSpPr>
          <p:nvPr>
            <p:ph type="title"/>
          </p:nvPr>
        </p:nvSpPr>
        <p:spPr/>
        <p:txBody>
          <a:bodyPr/>
          <a:lstStyle/>
          <a:p>
            <a:r>
              <a:rPr lang="en-US" sz="2400" dirty="0"/>
              <a:t>Power impacts: </a:t>
            </a:r>
            <a:r>
              <a:rPr lang="en-US" sz="2400" dirty="0">
                <a:solidFill>
                  <a:schemeClr val="accent2"/>
                </a:solidFill>
              </a:rPr>
              <a:t>p</a:t>
            </a:r>
            <a:r>
              <a:rPr lang="en-US" sz="2400" dirty="0">
                <a:solidFill>
                  <a:schemeClr val="accent2"/>
                </a:solidFill>
                <a:cs typeface="Arial"/>
              </a:rPr>
              <a:t>ackaging cost and complexity</a:t>
            </a:r>
            <a:br>
              <a:rPr lang="en-US" sz="2400" dirty="0"/>
            </a:br>
            <a:br>
              <a:rPr lang="en-US" sz="2400" dirty="0">
                <a:cs typeface="Arial"/>
              </a:rPr>
            </a:br>
            <a:endParaRPr lang="en-US" sz="2400" dirty="0"/>
          </a:p>
        </p:txBody>
      </p:sp>
      <p:sp>
        <p:nvSpPr>
          <p:cNvPr id="2" name="Footer Placeholder 1">
            <a:extLst>
              <a:ext uri="{FF2B5EF4-FFF2-40B4-BE49-F238E27FC236}">
                <a16:creationId xmlns:a16="http://schemas.microsoft.com/office/drawing/2014/main" id="{EDA71EFF-52F8-5C13-050E-5D661A4DD1A6}"/>
              </a:ext>
            </a:extLst>
          </p:cNvPr>
          <p:cNvSpPr>
            <a:spLocks noGrp="1"/>
          </p:cNvSpPr>
          <p:nvPr>
            <p:ph type="ftr" sz="quarter" idx="10"/>
          </p:nvPr>
        </p:nvSpPr>
        <p:spPr/>
        <p:txBody>
          <a:bodyPr/>
          <a:lstStyle/>
          <a:p>
            <a:r>
              <a:rPr lang="en-US"/>
              <a:t>Unrestricted | © Siemens | DVCon 2025 | Amir Attarha | Siemens EDA​</a:t>
            </a:r>
          </a:p>
        </p:txBody>
      </p:sp>
      <p:sp>
        <p:nvSpPr>
          <p:cNvPr id="8" name="Freeform: Shape 7">
            <a:extLst>
              <a:ext uri="{FF2B5EF4-FFF2-40B4-BE49-F238E27FC236}">
                <a16:creationId xmlns:a16="http://schemas.microsoft.com/office/drawing/2014/main" id="{7BE62649-E4A6-9DBF-EE0E-A58C8537AF10}"/>
              </a:ext>
            </a:extLst>
          </p:cNvPr>
          <p:cNvSpPr/>
          <p:nvPr/>
        </p:nvSpPr>
        <p:spPr>
          <a:xfrm>
            <a:off x="6458248" y="4341030"/>
            <a:ext cx="1463849" cy="152576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385" tIns="287296" rIns="256386" bIns="287295" numCol="1" spcCol="1270" anchor="ctr" anchorCtr="0">
            <a:noAutofit/>
          </a:bodyPr>
          <a:lstStyle/>
          <a:p>
            <a:pPr marL="0" lvl="0" indent="0" algn="ctr" defTabSz="577850">
              <a:lnSpc>
                <a:spcPct val="90000"/>
              </a:lnSpc>
              <a:spcBef>
                <a:spcPct val="0"/>
              </a:spcBef>
              <a:spcAft>
                <a:spcPct val="35000"/>
              </a:spcAft>
              <a:buNone/>
            </a:pPr>
            <a:r>
              <a:rPr lang="en-US" b="1" kern="1200">
                <a:solidFill>
                  <a:schemeClr val="tx1"/>
                </a:solidFill>
              </a:rPr>
              <a:t>package </a:t>
            </a:r>
          </a:p>
        </p:txBody>
      </p:sp>
      <p:sp>
        <p:nvSpPr>
          <p:cNvPr id="15" name="Rectangle 14">
            <a:extLst>
              <a:ext uri="{FF2B5EF4-FFF2-40B4-BE49-F238E27FC236}">
                <a16:creationId xmlns:a16="http://schemas.microsoft.com/office/drawing/2014/main" id="{ECF25CD4-8741-7725-E2C7-27755637652B}"/>
              </a:ext>
            </a:extLst>
          </p:cNvPr>
          <p:cNvSpPr/>
          <p:nvPr/>
        </p:nvSpPr>
        <p:spPr>
          <a:xfrm rot="16200000">
            <a:off x="7994545" y="1076270"/>
            <a:ext cx="1702752" cy="9154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DDB1526D-EAFA-2BAE-4FAE-035F474E4546}"/>
              </a:ext>
            </a:extLst>
          </p:cNvPr>
          <p:cNvSpPr/>
          <p:nvPr/>
        </p:nvSpPr>
        <p:spPr>
          <a:xfrm>
            <a:off x="846252" y="4300629"/>
            <a:ext cx="1463849" cy="152576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385" tIns="287296" rIns="256386" bIns="287295" numCol="1" spcCol="1270" anchor="ctr" anchorCtr="0">
            <a:noAutofit/>
          </a:bodyPr>
          <a:lstStyle/>
          <a:p>
            <a:pPr marL="0" lvl="0" indent="0" algn="ctr" defTabSz="577850">
              <a:lnSpc>
                <a:spcPct val="90000"/>
              </a:lnSpc>
              <a:spcBef>
                <a:spcPct val="0"/>
              </a:spcBef>
              <a:spcAft>
                <a:spcPct val="35000"/>
              </a:spcAft>
              <a:buNone/>
            </a:pPr>
            <a:r>
              <a:rPr lang="en-US" b="1" kern="1200">
                <a:solidFill>
                  <a:schemeClr val="tx1"/>
                </a:solidFill>
              </a:rPr>
              <a:t>DFT</a:t>
            </a:r>
          </a:p>
        </p:txBody>
      </p:sp>
      <p:sp>
        <p:nvSpPr>
          <p:cNvPr id="18" name="Rectangle 17">
            <a:extLst>
              <a:ext uri="{FF2B5EF4-FFF2-40B4-BE49-F238E27FC236}">
                <a16:creationId xmlns:a16="http://schemas.microsoft.com/office/drawing/2014/main" id="{898AFB27-F271-A592-9E07-8573CB04C8B8}"/>
              </a:ext>
            </a:extLst>
          </p:cNvPr>
          <p:cNvSpPr/>
          <p:nvPr/>
        </p:nvSpPr>
        <p:spPr>
          <a:xfrm rot="16200000">
            <a:off x="9317077" y="4893730"/>
            <a:ext cx="1647825" cy="9154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AutoShape 2" descr="jetcool cooling module">
            <a:extLst>
              <a:ext uri="{FF2B5EF4-FFF2-40B4-BE49-F238E27FC236}">
                <a16:creationId xmlns:a16="http://schemas.microsoft.com/office/drawing/2014/main" id="{BE500CB2-9B88-8655-6D57-3A9B95398BFB}"/>
              </a:ext>
            </a:extLst>
          </p:cNvPr>
          <p:cNvSpPr>
            <a:spLocks noChangeAspect="1" noChangeArrowheads="1"/>
          </p:cNvSpPr>
          <p:nvPr/>
        </p:nvSpPr>
        <p:spPr bwMode="auto">
          <a:xfrm>
            <a:off x="828166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A large white and grey machine&#10;&#10;Description automatically generated">
            <a:extLst>
              <a:ext uri="{FF2B5EF4-FFF2-40B4-BE49-F238E27FC236}">
                <a16:creationId xmlns:a16="http://schemas.microsoft.com/office/drawing/2014/main" id="{806C3382-E86A-C72A-396F-1D3867DDF6E8}"/>
              </a:ext>
            </a:extLst>
          </p:cNvPr>
          <p:cNvPicPr>
            <a:picLocks noChangeAspect="1"/>
          </p:cNvPicPr>
          <p:nvPr/>
        </p:nvPicPr>
        <p:blipFill>
          <a:blip r:embed="rId2"/>
          <a:stretch>
            <a:fillRect/>
          </a:stretch>
        </p:blipFill>
        <p:spPr>
          <a:xfrm>
            <a:off x="238319" y="1686042"/>
            <a:ext cx="3632801" cy="2505438"/>
          </a:xfrm>
          <a:prstGeom prst="rect">
            <a:avLst/>
          </a:prstGeom>
        </p:spPr>
      </p:pic>
      <p:pic>
        <p:nvPicPr>
          <p:cNvPr id="21" name="Picture 20">
            <a:extLst>
              <a:ext uri="{FF2B5EF4-FFF2-40B4-BE49-F238E27FC236}">
                <a16:creationId xmlns:a16="http://schemas.microsoft.com/office/drawing/2014/main" id="{4BF2AE4E-B218-6403-1479-64D0951723BD}"/>
              </a:ext>
            </a:extLst>
          </p:cNvPr>
          <p:cNvPicPr>
            <a:picLocks noChangeAspect="1"/>
          </p:cNvPicPr>
          <p:nvPr/>
        </p:nvPicPr>
        <p:blipFill rotWithShape="1">
          <a:blip r:embed="rId3"/>
          <a:srcRect r="21124"/>
          <a:stretch/>
        </p:blipFill>
        <p:spPr>
          <a:xfrm>
            <a:off x="5294974" y="1686042"/>
            <a:ext cx="3591938" cy="2563866"/>
          </a:xfrm>
          <a:prstGeom prst="rect">
            <a:avLst/>
          </a:prstGeom>
        </p:spPr>
      </p:pic>
      <p:pic>
        <p:nvPicPr>
          <p:cNvPr id="32" name="Picture 31" descr="A close-up of a computer screen&#10;&#10;Description automatically generated">
            <a:extLst>
              <a:ext uri="{FF2B5EF4-FFF2-40B4-BE49-F238E27FC236}">
                <a16:creationId xmlns:a16="http://schemas.microsoft.com/office/drawing/2014/main" id="{1E2C8662-92AB-F75F-2193-A728EB50C5DA}"/>
              </a:ext>
            </a:extLst>
          </p:cNvPr>
          <p:cNvPicPr>
            <a:picLocks noChangeAspect="1"/>
          </p:cNvPicPr>
          <p:nvPr/>
        </p:nvPicPr>
        <p:blipFill>
          <a:blip r:embed="rId4"/>
          <a:stretch>
            <a:fillRect/>
          </a:stretch>
        </p:blipFill>
        <p:spPr>
          <a:xfrm>
            <a:off x="3656083" y="1686043"/>
            <a:ext cx="1821845" cy="2505456"/>
          </a:xfrm>
          <a:prstGeom prst="rect">
            <a:avLst/>
          </a:prstGeom>
        </p:spPr>
      </p:pic>
      <p:sp>
        <p:nvSpPr>
          <p:cNvPr id="11" name="Freeform: Shape 10">
            <a:extLst>
              <a:ext uri="{FF2B5EF4-FFF2-40B4-BE49-F238E27FC236}">
                <a16:creationId xmlns:a16="http://schemas.microsoft.com/office/drawing/2014/main" id="{D442D453-5C3A-AB98-9ACB-7D26BBC0A48F}"/>
              </a:ext>
            </a:extLst>
          </p:cNvPr>
          <p:cNvSpPr/>
          <p:nvPr/>
        </p:nvSpPr>
        <p:spPr>
          <a:xfrm>
            <a:off x="3637210" y="4320625"/>
            <a:ext cx="1463849" cy="152576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385" tIns="287296" rIns="256386" bIns="287295" numCol="1" spcCol="1270" anchor="ctr" anchorCtr="0">
            <a:noAutofit/>
          </a:bodyPr>
          <a:lstStyle/>
          <a:p>
            <a:pPr marL="0" lvl="0" indent="0" algn="ctr" defTabSz="577850">
              <a:lnSpc>
                <a:spcPct val="90000"/>
              </a:lnSpc>
              <a:spcBef>
                <a:spcPct val="0"/>
              </a:spcBef>
              <a:spcAft>
                <a:spcPct val="35000"/>
              </a:spcAft>
              <a:buNone/>
            </a:pPr>
            <a:r>
              <a:rPr lang="en-US" b="1" kern="1200">
                <a:solidFill>
                  <a:schemeClr val="tx1"/>
                </a:solidFill>
              </a:rPr>
              <a:t>thermal</a:t>
            </a:r>
          </a:p>
        </p:txBody>
      </p:sp>
      <p:pic>
        <p:nvPicPr>
          <p:cNvPr id="24" name="Picture 23">
            <a:extLst>
              <a:ext uri="{FF2B5EF4-FFF2-40B4-BE49-F238E27FC236}">
                <a16:creationId xmlns:a16="http://schemas.microsoft.com/office/drawing/2014/main" id="{D9F05A2C-CF8B-EB1D-72B2-BCE838D87118}"/>
              </a:ext>
            </a:extLst>
          </p:cNvPr>
          <p:cNvPicPr>
            <a:picLocks noChangeAspect="1"/>
          </p:cNvPicPr>
          <p:nvPr/>
        </p:nvPicPr>
        <p:blipFill rotWithShape="1">
          <a:blip r:embed="rId5"/>
          <a:srcRect l="19969" r="12992"/>
          <a:stretch/>
        </p:blipFill>
        <p:spPr>
          <a:xfrm>
            <a:off x="8886912" y="1686042"/>
            <a:ext cx="2995780" cy="2567577"/>
          </a:xfrm>
          <a:prstGeom prst="rect">
            <a:avLst/>
          </a:prstGeom>
        </p:spPr>
      </p:pic>
      <p:sp>
        <p:nvSpPr>
          <p:cNvPr id="14" name="Freeform: Shape 13">
            <a:extLst>
              <a:ext uri="{FF2B5EF4-FFF2-40B4-BE49-F238E27FC236}">
                <a16:creationId xmlns:a16="http://schemas.microsoft.com/office/drawing/2014/main" id="{A7DE737C-F3AD-4DA9-A792-AEE9C134113E}"/>
              </a:ext>
            </a:extLst>
          </p:cNvPr>
          <p:cNvSpPr/>
          <p:nvPr/>
        </p:nvSpPr>
        <p:spPr>
          <a:xfrm>
            <a:off x="9456225" y="4320625"/>
            <a:ext cx="1463849" cy="1525764"/>
          </a:xfrm>
          <a:custGeom>
            <a:avLst/>
            <a:gdLst>
              <a:gd name="connsiteX0" fmla="*/ 0 w 1525763"/>
              <a:gd name="connsiteY0" fmla="*/ 663707 h 1327414"/>
              <a:gd name="connsiteX1" fmla="*/ 331854 w 1525763"/>
              <a:gd name="connsiteY1" fmla="*/ 0 h 1327414"/>
              <a:gd name="connsiteX2" fmla="*/ 1193910 w 1525763"/>
              <a:gd name="connsiteY2" fmla="*/ 0 h 1327414"/>
              <a:gd name="connsiteX3" fmla="*/ 1525763 w 1525763"/>
              <a:gd name="connsiteY3" fmla="*/ 663707 h 1327414"/>
              <a:gd name="connsiteX4" fmla="*/ 1193910 w 1525763"/>
              <a:gd name="connsiteY4" fmla="*/ 1327414 h 1327414"/>
              <a:gd name="connsiteX5" fmla="*/ 331854 w 1525763"/>
              <a:gd name="connsiteY5" fmla="*/ 1327414 h 1327414"/>
              <a:gd name="connsiteX6" fmla="*/ 0 w 1525763"/>
              <a:gd name="connsiteY6" fmla="*/ 663707 h 13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763" h="1327414">
                <a:moveTo>
                  <a:pt x="762882" y="0"/>
                </a:moveTo>
                <a:lnTo>
                  <a:pt x="1525762" y="288713"/>
                </a:lnTo>
                <a:lnTo>
                  <a:pt x="1525762" y="1038702"/>
                </a:lnTo>
                <a:lnTo>
                  <a:pt x="762882" y="1327414"/>
                </a:lnTo>
                <a:lnTo>
                  <a:pt x="1" y="1038702"/>
                </a:lnTo>
                <a:lnTo>
                  <a:pt x="1" y="288713"/>
                </a:lnTo>
                <a:lnTo>
                  <a:pt x="7628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385" tIns="287296" rIns="256386" bIns="287295" numCol="1" spcCol="1270" anchor="ctr" anchorCtr="0">
            <a:noAutofit/>
          </a:bodyPr>
          <a:lstStyle/>
          <a:p>
            <a:pPr marL="0" lvl="0" indent="0" algn="ctr" defTabSz="577850">
              <a:lnSpc>
                <a:spcPct val="90000"/>
              </a:lnSpc>
              <a:spcBef>
                <a:spcPct val="0"/>
              </a:spcBef>
              <a:spcAft>
                <a:spcPct val="35000"/>
              </a:spcAft>
              <a:buNone/>
            </a:pPr>
            <a:r>
              <a:rPr lang="en-US" b="1" kern="1200">
                <a:solidFill>
                  <a:schemeClr val="tx1"/>
                </a:solidFill>
              </a:rPr>
              <a:t>cooling</a:t>
            </a:r>
          </a:p>
        </p:txBody>
      </p:sp>
      <p:grpSp>
        <p:nvGrpSpPr>
          <p:cNvPr id="6" name="Group 5">
            <a:extLst>
              <a:ext uri="{FF2B5EF4-FFF2-40B4-BE49-F238E27FC236}">
                <a16:creationId xmlns:a16="http://schemas.microsoft.com/office/drawing/2014/main" id="{A629FB22-602E-CF24-773C-10677E819B82}"/>
              </a:ext>
            </a:extLst>
          </p:cNvPr>
          <p:cNvGrpSpPr/>
          <p:nvPr/>
        </p:nvGrpSpPr>
        <p:grpSpPr>
          <a:xfrm>
            <a:off x="10503740" y="225983"/>
            <a:ext cx="1199744" cy="765243"/>
            <a:chOff x="9370979" y="395591"/>
            <a:chExt cx="1199744" cy="765243"/>
          </a:xfrm>
        </p:grpSpPr>
        <p:sp>
          <p:nvSpPr>
            <p:cNvPr id="7" name="Rectangle 6">
              <a:extLst>
                <a:ext uri="{FF2B5EF4-FFF2-40B4-BE49-F238E27FC236}">
                  <a16:creationId xmlns:a16="http://schemas.microsoft.com/office/drawing/2014/main" id="{F0A01E84-BCD1-EB65-A677-43EC26BE3376}"/>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0" name="Picture 9">
              <a:extLst>
                <a:ext uri="{FF2B5EF4-FFF2-40B4-BE49-F238E27FC236}">
                  <a16:creationId xmlns:a16="http://schemas.microsoft.com/office/drawing/2014/main" id="{FBF05E1C-93F2-2413-F1AD-74271A08F02A}"/>
                </a:ext>
              </a:extLst>
            </p:cNvPr>
            <p:cNvPicPr>
              <a:picLocks noChangeAspect="1"/>
            </p:cNvPicPr>
            <p:nvPr/>
          </p:nvPicPr>
          <p:blipFill>
            <a:blip r:embed="rId6"/>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D19E48E1-8BB4-A9E7-0F99-98ED865C11BA}"/>
              </a:ext>
            </a:extLst>
          </p:cNvPr>
          <p:cNvSpPr>
            <a:spLocks noGrp="1"/>
          </p:cNvSpPr>
          <p:nvPr>
            <p:ph type="sldNum" sz="quarter" idx="11"/>
          </p:nvPr>
        </p:nvSpPr>
        <p:spPr/>
        <p:txBody>
          <a:bodyPr/>
          <a:lstStyle/>
          <a:p>
            <a:r>
              <a:rPr lang="en-US"/>
              <a:t>Page </a:t>
            </a:r>
            <a:fld id="{15EBE321-CBB1-4E91-BD14-37C8D44326FB}" type="slidenum">
              <a:rPr lang="en-US" smtClean="0"/>
              <a:pPr/>
              <a:t>11</a:t>
            </a:fld>
            <a:endParaRPr lang="en-US"/>
          </a:p>
        </p:txBody>
      </p:sp>
    </p:spTree>
    <p:extLst>
      <p:ext uri="{BB962C8B-B14F-4D97-AF65-F5344CB8AC3E}">
        <p14:creationId xmlns:p14="http://schemas.microsoft.com/office/powerpoint/2010/main" val="581064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84D48-B9D7-4DBA-1DD7-9557C4C78AAC}"/>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3658F75E-9C57-5F55-6E32-5265701E1EFB}"/>
              </a:ext>
            </a:extLst>
          </p:cNvPr>
          <p:cNvPicPr>
            <a:picLocks noChangeAspect="1"/>
          </p:cNvPicPr>
          <p:nvPr/>
        </p:nvPicPr>
        <p:blipFill>
          <a:blip r:embed="rId2"/>
          <a:stretch>
            <a:fillRect/>
          </a:stretch>
        </p:blipFill>
        <p:spPr>
          <a:xfrm>
            <a:off x="7024308" y="1800101"/>
            <a:ext cx="3913798" cy="3913798"/>
          </a:xfrm>
          <a:prstGeom prst="rect">
            <a:avLst/>
          </a:prstGeom>
        </p:spPr>
      </p:pic>
      <p:sp>
        <p:nvSpPr>
          <p:cNvPr id="5" name="Title 4">
            <a:extLst>
              <a:ext uri="{FF2B5EF4-FFF2-40B4-BE49-F238E27FC236}">
                <a16:creationId xmlns:a16="http://schemas.microsoft.com/office/drawing/2014/main" id="{FFF4B6C3-04FF-031B-B731-79B1D76209ED}"/>
              </a:ext>
            </a:extLst>
          </p:cNvPr>
          <p:cNvSpPr>
            <a:spLocks noGrp="1"/>
          </p:cNvSpPr>
          <p:nvPr>
            <p:ph type="title"/>
          </p:nvPr>
        </p:nvSpPr>
        <p:spPr/>
        <p:txBody>
          <a:bodyPr/>
          <a:lstStyle/>
          <a:p>
            <a:r>
              <a:rPr lang="en-US" sz="2400" dirty="0"/>
              <a:t>Power impacts: from micro to macro</a:t>
            </a:r>
          </a:p>
        </p:txBody>
      </p:sp>
      <p:sp>
        <p:nvSpPr>
          <p:cNvPr id="2" name="Footer Placeholder 1">
            <a:extLst>
              <a:ext uri="{FF2B5EF4-FFF2-40B4-BE49-F238E27FC236}">
                <a16:creationId xmlns:a16="http://schemas.microsoft.com/office/drawing/2014/main" id="{C775FBE2-8764-69BB-BBEB-CA0EE9A042DB}"/>
              </a:ext>
            </a:extLst>
          </p:cNvPr>
          <p:cNvSpPr>
            <a:spLocks noGrp="1"/>
          </p:cNvSpPr>
          <p:nvPr>
            <p:ph type="ftr" sz="quarter" idx="10"/>
          </p:nvPr>
        </p:nvSpPr>
        <p:spPr/>
        <p:txBody>
          <a:bodyPr/>
          <a:lstStyle/>
          <a:p>
            <a:r>
              <a:rPr lang="en-US"/>
              <a:t>Unrestricted | © Siemens | DVCon 2025 | Amir Attarha | Siemens EDA​</a:t>
            </a:r>
          </a:p>
        </p:txBody>
      </p:sp>
      <p:pic>
        <p:nvPicPr>
          <p:cNvPr id="1026" name="Picture 2">
            <a:extLst>
              <a:ext uri="{FF2B5EF4-FFF2-40B4-BE49-F238E27FC236}">
                <a16:creationId xmlns:a16="http://schemas.microsoft.com/office/drawing/2014/main" id="{6EA373D8-A2B8-5AA3-A003-BC9A902C0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62" y="1165311"/>
            <a:ext cx="5008418" cy="49515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4D15C0-EABD-D752-7834-48241C6569D2}"/>
              </a:ext>
            </a:extLst>
          </p:cNvPr>
          <p:cNvSpPr txBox="1"/>
          <p:nvPr/>
        </p:nvSpPr>
        <p:spPr>
          <a:xfrm>
            <a:off x="6309670" y="1150451"/>
            <a:ext cx="5479473" cy="615553"/>
          </a:xfrm>
          <a:prstGeom prst="rect">
            <a:avLst/>
          </a:prstGeom>
          <a:noFill/>
        </p:spPr>
        <p:txBody>
          <a:bodyPr wrap="square" lIns="0" tIns="0" rIns="0" bIns="0" rtlCol="0">
            <a:spAutoFit/>
          </a:bodyPr>
          <a:lstStyle/>
          <a:p>
            <a:pPr algn="ctr"/>
            <a:r>
              <a:rPr lang="en-US" sz="2000" b="1" i="0" u="none" strike="noStrike" dirty="0">
                <a:solidFill>
                  <a:srgbClr val="00FFB9"/>
                </a:solidFill>
                <a:effectLst/>
                <a:latin typeface="Arial" panose="020B0604020202020204" pitchFamily="34" charset="0"/>
              </a:rPr>
              <a:t>Data Centers could consume 20% of total electricity by 2030</a:t>
            </a:r>
            <a:endParaRPr lang="en-US" sz="2000" dirty="0">
              <a:solidFill>
                <a:srgbClr val="00FFB9"/>
              </a:solidFill>
            </a:endParaRPr>
          </a:p>
        </p:txBody>
      </p:sp>
      <p:grpSp>
        <p:nvGrpSpPr>
          <p:cNvPr id="8" name="Group 7">
            <a:extLst>
              <a:ext uri="{FF2B5EF4-FFF2-40B4-BE49-F238E27FC236}">
                <a16:creationId xmlns:a16="http://schemas.microsoft.com/office/drawing/2014/main" id="{AF75A62A-D8B6-6423-E970-B1F1F1B11A83}"/>
              </a:ext>
            </a:extLst>
          </p:cNvPr>
          <p:cNvGrpSpPr/>
          <p:nvPr/>
        </p:nvGrpSpPr>
        <p:grpSpPr>
          <a:xfrm>
            <a:off x="9049407" y="2701488"/>
            <a:ext cx="1537380" cy="1387036"/>
            <a:chOff x="2408947" y="2928026"/>
            <a:chExt cx="827625" cy="799622"/>
          </a:xfrm>
        </p:grpSpPr>
        <p:sp>
          <p:nvSpPr>
            <p:cNvPr id="9" name="Oval 8">
              <a:extLst>
                <a:ext uri="{FF2B5EF4-FFF2-40B4-BE49-F238E27FC236}">
                  <a16:creationId xmlns:a16="http://schemas.microsoft.com/office/drawing/2014/main" id="{1954B751-641E-F68D-307D-D2E8FE6D8E38}"/>
                </a:ext>
              </a:extLst>
            </p:cNvPr>
            <p:cNvSpPr/>
            <p:nvPr/>
          </p:nvSpPr>
          <p:spPr>
            <a:xfrm>
              <a:off x="2408947" y="2928026"/>
              <a:ext cx="827625" cy="799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0" name="Oval 9">
              <a:extLst>
                <a:ext uri="{FF2B5EF4-FFF2-40B4-BE49-F238E27FC236}">
                  <a16:creationId xmlns:a16="http://schemas.microsoft.com/office/drawing/2014/main" id="{4C7272B4-FF76-57EE-FDC9-3299141E2EEA}"/>
                </a:ext>
              </a:extLst>
            </p:cNvPr>
            <p:cNvSpPr/>
            <p:nvPr/>
          </p:nvSpPr>
          <p:spPr>
            <a:xfrm>
              <a:off x="2441004" y="2965655"/>
              <a:ext cx="752707" cy="72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1" name="Picture 10">
              <a:extLst>
                <a:ext uri="{FF2B5EF4-FFF2-40B4-BE49-F238E27FC236}">
                  <a16:creationId xmlns:a16="http://schemas.microsoft.com/office/drawing/2014/main" id="{D993C7EB-8871-6B67-2A7B-1E16D5EC24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456528" y="2961226"/>
              <a:ext cx="721659" cy="721659"/>
            </a:xfrm>
            <a:prstGeom prst="rect">
              <a:avLst/>
            </a:prstGeom>
          </p:spPr>
        </p:pic>
      </p:grpSp>
      <p:grpSp>
        <p:nvGrpSpPr>
          <p:cNvPr id="6" name="Group 5">
            <a:extLst>
              <a:ext uri="{FF2B5EF4-FFF2-40B4-BE49-F238E27FC236}">
                <a16:creationId xmlns:a16="http://schemas.microsoft.com/office/drawing/2014/main" id="{F8AB7F40-F8BE-436B-FA64-C3D55A9A0936}"/>
              </a:ext>
            </a:extLst>
          </p:cNvPr>
          <p:cNvGrpSpPr/>
          <p:nvPr/>
        </p:nvGrpSpPr>
        <p:grpSpPr>
          <a:xfrm>
            <a:off x="10503740" y="225983"/>
            <a:ext cx="1199744" cy="765243"/>
            <a:chOff x="9370979" y="395591"/>
            <a:chExt cx="1199744" cy="765243"/>
          </a:xfrm>
        </p:grpSpPr>
        <p:sp>
          <p:nvSpPr>
            <p:cNvPr id="7" name="Rectangle 6">
              <a:extLst>
                <a:ext uri="{FF2B5EF4-FFF2-40B4-BE49-F238E27FC236}">
                  <a16:creationId xmlns:a16="http://schemas.microsoft.com/office/drawing/2014/main" id="{9B5CAE9A-EDFA-BCFC-8C8E-82303FCA665E}"/>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2" name="Picture 11">
              <a:extLst>
                <a:ext uri="{FF2B5EF4-FFF2-40B4-BE49-F238E27FC236}">
                  <a16:creationId xmlns:a16="http://schemas.microsoft.com/office/drawing/2014/main" id="{812917A8-D669-CB8E-BB27-EB8CB79F72FE}"/>
                </a:ext>
              </a:extLst>
            </p:cNvPr>
            <p:cNvPicPr>
              <a:picLocks noChangeAspect="1"/>
            </p:cNvPicPr>
            <p:nvPr/>
          </p:nvPicPr>
          <p:blipFill>
            <a:blip r:embed="rId6"/>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25D389BC-EC0E-3385-CA05-27A9EA48CC03}"/>
              </a:ext>
            </a:extLst>
          </p:cNvPr>
          <p:cNvSpPr>
            <a:spLocks noGrp="1"/>
          </p:cNvSpPr>
          <p:nvPr>
            <p:ph type="sldNum" sz="quarter" idx="11"/>
          </p:nvPr>
        </p:nvSpPr>
        <p:spPr/>
        <p:txBody>
          <a:bodyPr/>
          <a:lstStyle/>
          <a:p>
            <a:r>
              <a:rPr lang="en-US"/>
              <a:t>Page </a:t>
            </a:r>
            <a:fld id="{15EBE321-CBB1-4E91-BD14-37C8D44326FB}" type="slidenum">
              <a:rPr lang="en-US" smtClean="0"/>
              <a:pPr/>
              <a:t>12</a:t>
            </a:fld>
            <a:endParaRPr lang="en-US"/>
          </a:p>
        </p:txBody>
      </p:sp>
    </p:spTree>
    <p:extLst>
      <p:ext uri="{BB962C8B-B14F-4D97-AF65-F5344CB8AC3E}">
        <p14:creationId xmlns:p14="http://schemas.microsoft.com/office/powerpoint/2010/main" val="129020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122A9-8C16-4788-61FB-E24EF8DC8E2A}"/>
            </a:ext>
          </a:extLst>
        </p:cNvPr>
        <p:cNvGrpSpPr/>
        <p:nvPr/>
      </p:nvGrpSpPr>
      <p:grpSpPr>
        <a:xfrm>
          <a:off x="0" y="0"/>
          <a:ext cx="0" cy="0"/>
          <a:chOff x="0" y="0"/>
          <a:chExt cx="0" cy="0"/>
        </a:xfrm>
      </p:grpSpPr>
      <p:sp>
        <p:nvSpPr>
          <p:cNvPr id="5" name="Title" descr="Title of the chapter">
            <a:extLst>
              <a:ext uri="{FF2B5EF4-FFF2-40B4-BE49-F238E27FC236}">
                <a16:creationId xmlns:a16="http://schemas.microsoft.com/office/drawing/2014/main" id="{DC63A9FD-F1AE-6DCD-EB61-1B2E5977B843}"/>
              </a:ext>
            </a:extLst>
          </p:cNvPr>
          <p:cNvSpPr>
            <a:spLocks noGrp="1"/>
          </p:cNvSpPr>
          <p:nvPr>
            <p:ph type="title"/>
          </p:nvPr>
        </p:nvSpPr>
        <p:spPr>
          <a:xfrm>
            <a:off x="636814" y="2100800"/>
            <a:ext cx="11212285" cy="830997"/>
          </a:xfrm>
        </p:spPr>
        <p:txBody>
          <a:bodyPr/>
          <a:lstStyle/>
          <a:p>
            <a:r>
              <a:rPr lang="en-US" sz="5400" noProof="0" dirty="0"/>
              <a:t>Power management and reduction</a:t>
            </a:r>
            <a:endParaRPr lang="en-US" sz="5400" b="0" noProof="0" dirty="0"/>
          </a:p>
        </p:txBody>
      </p:sp>
      <p:grpSp>
        <p:nvGrpSpPr>
          <p:cNvPr id="3" name="Group 2">
            <a:extLst>
              <a:ext uri="{FF2B5EF4-FFF2-40B4-BE49-F238E27FC236}">
                <a16:creationId xmlns:a16="http://schemas.microsoft.com/office/drawing/2014/main" id="{F139FEF0-BD79-D614-7E04-96B1957DD1A4}"/>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44887BBD-6CF5-0DD5-185A-D07E56F30992}"/>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0890634A-3590-AE54-E746-F01E15DD5F2E}"/>
                </a:ext>
              </a:extLst>
            </p:cNvPr>
            <p:cNvPicPr>
              <a:picLocks noChangeAspect="1"/>
            </p:cNvPicPr>
            <p:nvPr/>
          </p:nvPicPr>
          <p:blipFill>
            <a:blip r:embed="rId2"/>
            <a:stretch>
              <a:fillRect/>
            </a:stretch>
          </p:blipFill>
          <p:spPr>
            <a:xfrm>
              <a:off x="9468906" y="424467"/>
              <a:ext cx="1016860" cy="707490"/>
            </a:xfrm>
            <a:prstGeom prst="rect">
              <a:avLst/>
            </a:prstGeom>
          </p:spPr>
        </p:pic>
      </p:grpSp>
      <p:pic>
        <p:nvPicPr>
          <p:cNvPr id="9" name="Picture 8">
            <a:extLst>
              <a:ext uri="{FF2B5EF4-FFF2-40B4-BE49-F238E27FC236}">
                <a16:creationId xmlns:a16="http://schemas.microsoft.com/office/drawing/2014/main" id="{C888926D-4745-BFB9-58D3-2F8DBD1A8E19}"/>
              </a:ext>
            </a:extLst>
          </p:cNvPr>
          <p:cNvPicPr>
            <a:picLocks noChangeAspect="1"/>
          </p:cNvPicPr>
          <p:nvPr/>
        </p:nvPicPr>
        <p:blipFill>
          <a:blip r:embed="rId3"/>
          <a:stretch>
            <a:fillRect/>
          </a:stretch>
        </p:blipFill>
        <p:spPr>
          <a:xfrm>
            <a:off x="5359071" y="3293013"/>
            <a:ext cx="6344413" cy="2363043"/>
          </a:xfrm>
          <a:prstGeom prst="rect">
            <a:avLst/>
          </a:prstGeom>
        </p:spPr>
      </p:pic>
    </p:spTree>
    <p:extLst>
      <p:ext uri="{BB962C8B-B14F-4D97-AF65-F5344CB8AC3E}">
        <p14:creationId xmlns:p14="http://schemas.microsoft.com/office/powerpoint/2010/main" val="2512284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45569-DB89-C755-FB9B-85B7B191A1FC}"/>
              </a:ext>
            </a:extLst>
          </p:cNvPr>
          <p:cNvSpPr>
            <a:spLocks noGrp="1"/>
          </p:cNvSpPr>
          <p:nvPr>
            <p:ph type="title"/>
          </p:nvPr>
        </p:nvSpPr>
        <p:spPr/>
        <p:txBody>
          <a:bodyPr/>
          <a:lstStyle/>
          <a:p>
            <a:r>
              <a:rPr lang="en-US" sz="2400" dirty="0"/>
              <a:t>Technology and </a:t>
            </a:r>
            <a:r>
              <a:rPr lang="en-US" sz="2400" dirty="0">
                <a:solidFill>
                  <a:schemeClr val="accent2"/>
                </a:solidFill>
              </a:rPr>
              <a:t>leakage reduction</a:t>
            </a:r>
          </a:p>
        </p:txBody>
      </p:sp>
      <p:sp>
        <p:nvSpPr>
          <p:cNvPr id="3" name="Footer Placeholder 2">
            <a:extLst>
              <a:ext uri="{FF2B5EF4-FFF2-40B4-BE49-F238E27FC236}">
                <a16:creationId xmlns:a16="http://schemas.microsoft.com/office/drawing/2014/main" id="{348118E6-14CF-2F81-ABD9-161B858CEE26}"/>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pic>
        <p:nvPicPr>
          <p:cNvPr id="7" name="Content Placeholder 6">
            <a:extLst>
              <a:ext uri="{FF2B5EF4-FFF2-40B4-BE49-F238E27FC236}">
                <a16:creationId xmlns:a16="http://schemas.microsoft.com/office/drawing/2014/main" id="{4942D57B-EB4A-DF8B-77CA-FB96A16247F9}"/>
              </a:ext>
            </a:extLst>
          </p:cNvPr>
          <p:cNvPicPr>
            <a:picLocks noGrp="1" noChangeAspect="1"/>
          </p:cNvPicPr>
          <p:nvPr>
            <p:ph idx="1"/>
          </p:nvPr>
        </p:nvPicPr>
        <p:blipFill>
          <a:blip r:embed="rId2"/>
          <a:stretch>
            <a:fillRect/>
          </a:stretch>
        </p:blipFill>
        <p:spPr>
          <a:xfrm>
            <a:off x="7292289" y="1289538"/>
            <a:ext cx="3618422" cy="1598429"/>
          </a:xfrm>
        </p:spPr>
      </p:pic>
      <p:sp>
        <p:nvSpPr>
          <p:cNvPr id="8" name="TextBox 7">
            <a:extLst>
              <a:ext uri="{FF2B5EF4-FFF2-40B4-BE49-F238E27FC236}">
                <a16:creationId xmlns:a16="http://schemas.microsoft.com/office/drawing/2014/main" id="{2294C92B-CE89-F13E-7C5D-3E85F97A7E89}"/>
              </a:ext>
            </a:extLst>
          </p:cNvPr>
          <p:cNvSpPr txBox="1"/>
          <p:nvPr/>
        </p:nvSpPr>
        <p:spPr>
          <a:xfrm>
            <a:off x="818493" y="1681321"/>
            <a:ext cx="4994356" cy="1327992"/>
          </a:xfrm>
          <a:prstGeom prst="rect">
            <a:avLst/>
          </a:prstGeom>
          <a:noFill/>
        </p:spPr>
        <p:txBody>
          <a:bodyPr wrap="square" lIns="0" tIns="0" rIns="0" bIns="0" rtlCol="0">
            <a:spAutoFit/>
          </a:bodyPr>
          <a:lstStyle/>
          <a:p>
            <a:pPr algn="l">
              <a:lnSpc>
                <a:spcPct val="150000"/>
              </a:lnSpc>
            </a:pPr>
            <a:r>
              <a:rPr lang="en-US" sz="2000" b="1" dirty="0">
                <a:solidFill>
                  <a:schemeClr val="tx1"/>
                </a:solidFill>
              </a:rPr>
              <a:t>The use of fin-shaped channel enables better control of the gate, hence reducing the leakage current</a:t>
            </a:r>
          </a:p>
        </p:txBody>
      </p:sp>
      <p:pic>
        <p:nvPicPr>
          <p:cNvPr id="10" name="Picture 9">
            <a:extLst>
              <a:ext uri="{FF2B5EF4-FFF2-40B4-BE49-F238E27FC236}">
                <a16:creationId xmlns:a16="http://schemas.microsoft.com/office/drawing/2014/main" id="{5400BC54-275B-F494-E64F-3848D8286D37}"/>
              </a:ext>
            </a:extLst>
          </p:cNvPr>
          <p:cNvPicPr>
            <a:picLocks noChangeAspect="1"/>
          </p:cNvPicPr>
          <p:nvPr/>
        </p:nvPicPr>
        <p:blipFill>
          <a:blip r:embed="rId3"/>
          <a:stretch>
            <a:fillRect/>
          </a:stretch>
        </p:blipFill>
        <p:spPr>
          <a:xfrm>
            <a:off x="6952085" y="3317546"/>
            <a:ext cx="3958626" cy="2475183"/>
          </a:xfrm>
          <a:prstGeom prst="rect">
            <a:avLst/>
          </a:prstGeom>
        </p:spPr>
      </p:pic>
      <p:pic>
        <p:nvPicPr>
          <p:cNvPr id="12" name="Picture 11">
            <a:extLst>
              <a:ext uri="{FF2B5EF4-FFF2-40B4-BE49-F238E27FC236}">
                <a16:creationId xmlns:a16="http://schemas.microsoft.com/office/drawing/2014/main" id="{7164FF7F-3948-F524-7A79-CC6A520A7DDB}"/>
              </a:ext>
            </a:extLst>
          </p:cNvPr>
          <p:cNvPicPr>
            <a:picLocks noChangeAspect="1"/>
          </p:cNvPicPr>
          <p:nvPr/>
        </p:nvPicPr>
        <p:blipFill>
          <a:blip r:embed="rId4"/>
          <a:stretch>
            <a:fillRect/>
          </a:stretch>
        </p:blipFill>
        <p:spPr>
          <a:xfrm>
            <a:off x="818493" y="3665515"/>
            <a:ext cx="3016367" cy="2127214"/>
          </a:xfrm>
          <a:prstGeom prst="rect">
            <a:avLst/>
          </a:prstGeom>
        </p:spPr>
      </p:pic>
      <p:pic>
        <p:nvPicPr>
          <p:cNvPr id="14" name="Picture 13">
            <a:extLst>
              <a:ext uri="{FF2B5EF4-FFF2-40B4-BE49-F238E27FC236}">
                <a16:creationId xmlns:a16="http://schemas.microsoft.com/office/drawing/2014/main" id="{0065B3E0-AF12-8BF9-46C3-D4D51A0E3F75}"/>
              </a:ext>
            </a:extLst>
          </p:cNvPr>
          <p:cNvPicPr>
            <a:picLocks noChangeAspect="1"/>
          </p:cNvPicPr>
          <p:nvPr/>
        </p:nvPicPr>
        <p:blipFill>
          <a:blip r:embed="rId5"/>
          <a:stretch>
            <a:fillRect/>
          </a:stretch>
        </p:blipFill>
        <p:spPr>
          <a:xfrm>
            <a:off x="4012861" y="3546960"/>
            <a:ext cx="2308160" cy="2226968"/>
          </a:xfrm>
          <a:prstGeom prst="rect">
            <a:avLst/>
          </a:prstGeom>
        </p:spPr>
      </p:pic>
      <p:grpSp>
        <p:nvGrpSpPr>
          <p:cNvPr id="5" name="Group 4">
            <a:extLst>
              <a:ext uri="{FF2B5EF4-FFF2-40B4-BE49-F238E27FC236}">
                <a16:creationId xmlns:a16="http://schemas.microsoft.com/office/drawing/2014/main" id="{EB0EC1E4-7C2F-9A81-A316-B29298A8C21F}"/>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BF78D1BD-0DCF-57B5-997A-5EC2A3054339}"/>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9" name="Picture 8">
              <a:extLst>
                <a:ext uri="{FF2B5EF4-FFF2-40B4-BE49-F238E27FC236}">
                  <a16:creationId xmlns:a16="http://schemas.microsoft.com/office/drawing/2014/main" id="{1F80DB6B-601F-86C2-8E74-801B2D18397E}"/>
                </a:ext>
              </a:extLst>
            </p:cNvPr>
            <p:cNvPicPr>
              <a:picLocks noChangeAspect="1"/>
            </p:cNvPicPr>
            <p:nvPr/>
          </p:nvPicPr>
          <p:blipFill>
            <a:blip r:embed="rId6"/>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E55A4E93-2F71-988C-EDEC-9CF6D598C42C}"/>
              </a:ext>
            </a:extLst>
          </p:cNvPr>
          <p:cNvSpPr>
            <a:spLocks noGrp="1"/>
          </p:cNvSpPr>
          <p:nvPr>
            <p:ph type="sldNum" sz="quarter" idx="11"/>
          </p:nvPr>
        </p:nvSpPr>
        <p:spPr/>
        <p:txBody>
          <a:bodyPr/>
          <a:lstStyle/>
          <a:p>
            <a:r>
              <a:rPr lang="en-US"/>
              <a:t>Page </a:t>
            </a:r>
            <a:fld id="{15EBE321-CBB1-4E91-BD14-37C8D44326FB}" type="slidenum">
              <a:rPr lang="en-US" smtClean="0"/>
              <a:pPr/>
              <a:t>14</a:t>
            </a:fld>
            <a:endParaRPr lang="en-US"/>
          </a:p>
        </p:txBody>
      </p:sp>
    </p:spTree>
    <p:extLst>
      <p:ext uri="{BB962C8B-B14F-4D97-AF65-F5344CB8AC3E}">
        <p14:creationId xmlns:p14="http://schemas.microsoft.com/office/powerpoint/2010/main" val="2364801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0FDC2-1A15-9337-ED55-4AB9FEAFA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1E8D7-BC47-0231-E1D3-65EEB3FB3EF5}"/>
              </a:ext>
            </a:extLst>
          </p:cNvPr>
          <p:cNvSpPr>
            <a:spLocks noGrp="1"/>
          </p:cNvSpPr>
          <p:nvPr>
            <p:ph type="title"/>
          </p:nvPr>
        </p:nvSpPr>
        <p:spPr/>
        <p:txBody>
          <a:bodyPr anchor="t">
            <a:normAutofit/>
          </a:bodyPr>
          <a:lstStyle/>
          <a:p>
            <a:r>
              <a:rPr lang="en-US" sz="2400" dirty="0"/>
              <a:t>Structures for implementation </a:t>
            </a:r>
            <a:r>
              <a:rPr lang="en-US" sz="2400" dirty="0">
                <a:solidFill>
                  <a:schemeClr val="accent2"/>
                </a:solidFill>
              </a:rPr>
              <a:t>power management</a:t>
            </a:r>
          </a:p>
        </p:txBody>
      </p:sp>
      <p:sp>
        <p:nvSpPr>
          <p:cNvPr id="4" name="Footer Placeholder 3">
            <a:extLst>
              <a:ext uri="{FF2B5EF4-FFF2-40B4-BE49-F238E27FC236}">
                <a16:creationId xmlns:a16="http://schemas.microsoft.com/office/drawing/2014/main" id="{E2AFCCF1-163C-2222-2C73-68B620C7A6C7}"/>
              </a:ext>
            </a:extLst>
          </p:cNvPr>
          <p:cNvSpPr>
            <a:spLocks noGrp="1"/>
          </p:cNvSpPr>
          <p:nvPr>
            <p:ph type="ftr" sz="quarter" idx="10"/>
          </p:nvPr>
        </p:nvSpPr>
        <p:spPr/>
        <p:txBody>
          <a:bodyPr anchor="ctr">
            <a:normAutofit/>
          </a:bodyPr>
          <a:lstStyle/>
          <a:p>
            <a:pPr>
              <a:spcAft>
                <a:spcPts val="600"/>
              </a:spcAft>
            </a:pPr>
            <a:r>
              <a:rPr lang="en-US"/>
              <a:t>Unrestricted | © Siemens | DVCon 2025 | Amir Attarha | Siemens EDA​</a:t>
            </a:r>
          </a:p>
        </p:txBody>
      </p:sp>
      <p:pic>
        <p:nvPicPr>
          <p:cNvPr id="13" name="Picture 13" descr="Diagram&#10;&#10;Description automatically generated">
            <a:extLst>
              <a:ext uri="{FF2B5EF4-FFF2-40B4-BE49-F238E27FC236}">
                <a16:creationId xmlns:a16="http://schemas.microsoft.com/office/drawing/2014/main" id="{9232010C-2C36-6D28-82D0-D358B88DB64B}"/>
              </a:ext>
            </a:extLst>
          </p:cNvPr>
          <p:cNvPicPr>
            <a:picLocks noGrp="1" noChangeAspect="1"/>
          </p:cNvPicPr>
          <p:nvPr>
            <p:ph idx="1"/>
          </p:nvPr>
        </p:nvPicPr>
        <p:blipFill>
          <a:blip r:embed="rId2"/>
          <a:stretch>
            <a:fillRect/>
          </a:stretch>
        </p:blipFill>
        <p:spPr>
          <a:xfrm>
            <a:off x="1420458" y="1306311"/>
            <a:ext cx="5188432" cy="4752975"/>
          </a:xfrm>
        </p:spPr>
      </p:pic>
      <p:graphicFrame>
        <p:nvGraphicFramePr>
          <p:cNvPr id="6" name="Content Placeholder 2">
            <a:extLst>
              <a:ext uri="{FF2B5EF4-FFF2-40B4-BE49-F238E27FC236}">
                <a16:creationId xmlns:a16="http://schemas.microsoft.com/office/drawing/2014/main" id="{D613F418-ECEB-41B3-38CC-562C63F57920}"/>
              </a:ext>
            </a:extLst>
          </p:cNvPr>
          <p:cNvGraphicFramePr>
            <a:graphicFrameLocks noGrp="1"/>
          </p:cNvGraphicFramePr>
          <p:nvPr>
            <p:ph sz="half" idx="4294967295"/>
            <p:extLst>
              <p:ext uri="{D42A27DB-BD31-4B8C-83A1-F6EECF244321}">
                <p14:modId xmlns:p14="http://schemas.microsoft.com/office/powerpoint/2010/main" val="2792959870"/>
              </p:ext>
            </p:extLst>
          </p:nvPr>
        </p:nvGraphicFramePr>
        <p:xfrm>
          <a:off x="7053580" y="1306312"/>
          <a:ext cx="4178300" cy="4752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10E0A26B-80A2-C64C-6DAE-B35DA6CBC26C}"/>
              </a:ext>
            </a:extLst>
          </p:cNvPr>
          <p:cNvGrpSpPr/>
          <p:nvPr/>
        </p:nvGrpSpPr>
        <p:grpSpPr>
          <a:xfrm>
            <a:off x="10503740" y="225983"/>
            <a:ext cx="1199744" cy="765243"/>
            <a:chOff x="9370979" y="395591"/>
            <a:chExt cx="1199744" cy="765243"/>
          </a:xfrm>
        </p:grpSpPr>
        <p:sp>
          <p:nvSpPr>
            <p:cNvPr id="5" name="Rectangle 4">
              <a:extLst>
                <a:ext uri="{FF2B5EF4-FFF2-40B4-BE49-F238E27FC236}">
                  <a16:creationId xmlns:a16="http://schemas.microsoft.com/office/drawing/2014/main" id="{9C773C3E-461A-61F7-CCCF-6F5BEE6D4012}"/>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C8413516-F51B-9DA0-BB6E-EC21D4281860}"/>
                </a:ext>
              </a:extLst>
            </p:cNvPr>
            <p:cNvPicPr>
              <a:picLocks noChangeAspect="1"/>
            </p:cNvPicPr>
            <p:nvPr/>
          </p:nvPicPr>
          <p:blipFill>
            <a:blip r:embed="rId8"/>
            <a:stretch>
              <a:fillRect/>
            </a:stretch>
          </p:blipFill>
          <p:spPr>
            <a:xfrm>
              <a:off x="9468906" y="424467"/>
              <a:ext cx="1016860" cy="707490"/>
            </a:xfrm>
            <a:prstGeom prst="rect">
              <a:avLst/>
            </a:prstGeom>
          </p:spPr>
        </p:pic>
      </p:grpSp>
      <p:sp>
        <p:nvSpPr>
          <p:cNvPr id="14" name="Slide Number Placeholder 13">
            <a:extLst>
              <a:ext uri="{FF2B5EF4-FFF2-40B4-BE49-F238E27FC236}">
                <a16:creationId xmlns:a16="http://schemas.microsoft.com/office/drawing/2014/main" id="{42D6A001-F8C3-7604-09DB-E90F293B8D54}"/>
              </a:ext>
            </a:extLst>
          </p:cNvPr>
          <p:cNvSpPr>
            <a:spLocks noGrp="1"/>
          </p:cNvSpPr>
          <p:nvPr>
            <p:ph type="sldNum" sz="quarter" idx="11"/>
          </p:nvPr>
        </p:nvSpPr>
        <p:spPr/>
        <p:txBody>
          <a:bodyPr/>
          <a:lstStyle/>
          <a:p>
            <a:r>
              <a:rPr lang="en-US"/>
              <a:t>Page </a:t>
            </a:r>
            <a:fld id="{15EBE321-CBB1-4E91-BD14-37C8D44326FB}" type="slidenum">
              <a:rPr lang="en-US" smtClean="0"/>
              <a:pPr/>
              <a:t>15</a:t>
            </a:fld>
            <a:endParaRPr lang="en-US"/>
          </a:p>
        </p:txBody>
      </p:sp>
    </p:spTree>
    <p:extLst>
      <p:ext uri="{BB962C8B-B14F-4D97-AF65-F5344CB8AC3E}">
        <p14:creationId xmlns:p14="http://schemas.microsoft.com/office/powerpoint/2010/main" val="3095884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51401-8626-23D7-E15D-3FEEAEC2661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C15768A-7CD0-9126-3DE1-CDC11A211325}"/>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FF1429F2-6EBB-3A5F-CE3A-4389EBFC49BD}"/>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EF8D8EE8-070C-DBD6-9B32-7853696C06BC}"/>
                </a:ext>
              </a:extLst>
            </p:cNvPr>
            <p:cNvPicPr>
              <a:picLocks noChangeAspect="1"/>
            </p:cNvPicPr>
            <p:nvPr/>
          </p:nvPicPr>
          <p:blipFill>
            <a:blip r:embed="rId2"/>
            <a:stretch>
              <a:fillRect/>
            </a:stretch>
          </p:blipFill>
          <p:spPr>
            <a:xfrm>
              <a:off x="9468906" y="424467"/>
              <a:ext cx="1016860" cy="707490"/>
            </a:xfrm>
            <a:prstGeom prst="rect">
              <a:avLst/>
            </a:prstGeom>
          </p:spPr>
        </p:pic>
      </p:grpSp>
      <p:sp>
        <p:nvSpPr>
          <p:cNvPr id="16" name="Subtitle 15">
            <a:extLst>
              <a:ext uri="{FF2B5EF4-FFF2-40B4-BE49-F238E27FC236}">
                <a16:creationId xmlns:a16="http://schemas.microsoft.com/office/drawing/2014/main" id="{81A79CA4-2F1A-EB53-CCD3-C378BA2603CB}"/>
              </a:ext>
            </a:extLst>
          </p:cNvPr>
          <p:cNvSpPr>
            <a:spLocks noGrp="1"/>
          </p:cNvSpPr>
          <p:nvPr>
            <p:ph type="subTitle" idx="1"/>
          </p:nvPr>
        </p:nvSpPr>
        <p:spPr>
          <a:xfrm>
            <a:off x="669472" y="2717333"/>
            <a:ext cx="9286875" cy="1930398"/>
          </a:xfrm>
        </p:spPr>
        <p:txBody>
          <a:bodyPr/>
          <a:lstStyle/>
          <a:p>
            <a:r>
              <a:rPr lang="en-US" dirty="0"/>
              <a:t>From system to circuit</a:t>
            </a:r>
          </a:p>
          <a:p>
            <a:endParaRPr lang="en-US" dirty="0"/>
          </a:p>
        </p:txBody>
      </p:sp>
      <p:sp>
        <p:nvSpPr>
          <p:cNvPr id="15" name="Subtitle" descr="Subtitle of the chapter">
            <a:extLst>
              <a:ext uri="{FF2B5EF4-FFF2-40B4-BE49-F238E27FC236}">
                <a16:creationId xmlns:a16="http://schemas.microsoft.com/office/drawing/2014/main" id="{05E01DA2-D43F-9FCF-E8FF-F1927CD6801B}"/>
              </a:ext>
            </a:extLst>
          </p:cNvPr>
          <p:cNvSpPr txBox="1">
            <a:spLocks/>
          </p:cNvSpPr>
          <p:nvPr/>
        </p:nvSpPr>
        <p:spPr bwMode="black">
          <a:xfrm>
            <a:off x="408369" y="3207935"/>
            <a:ext cx="9288000" cy="193039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Clr>
                <a:schemeClr val="tx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0"/>
              </a:spcBef>
              <a:spcAft>
                <a:spcPts val="300"/>
              </a:spcAft>
              <a:buClr>
                <a:schemeClr val="tx1"/>
              </a:buClr>
              <a:buFont typeface="Arial" panose="020B0604020202020204" pitchFamily="34" charset="0"/>
              <a:buNone/>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Title" descr="Title of the chapter">
            <a:extLst>
              <a:ext uri="{FF2B5EF4-FFF2-40B4-BE49-F238E27FC236}">
                <a16:creationId xmlns:a16="http://schemas.microsoft.com/office/drawing/2014/main" id="{57C8C344-0025-88BF-74EC-22649586D142}"/>
              </a:ext>
            </a:extLst>
          </p:cNvPr>
          <p:cNvSpPr txBox="1">
            <a:spLocks/>
          </p:cNvSpPr>
          <p:nvPr/>
        </p:nvSpPr>
        <p:spPr bwMode="black">
          <a:xfrm>
            <a:off x="636814" y="2100800"/>
            <a:ext cx="11212285" cy="830997"/>
          </a:xfrm>
          <a:prstGeom prst="rect">
            <a:avLst/>
          </a:prstGeom>
          <a:noFill/>
        </p:spPr>
        <p:txBody>
          <a:bodyPr vert="horz" wrap="square" lIns="0" tIns="0" rIns="0" bIns="0" rtlCol="0" anchor="b" anchorCtr="0">
            <a:spAutoFit/>
          </a:bodyPr>
          <a:lstStyle>
            <a:lvl1pPr marL="0" algn="l" defTabSz="914400" rtl="0" eaLnBrk="1" latinLnBrk="0" hangingPunct="1">
              <a:lnSpc>
                <a:spcPct val="100000"/>
              </a:lnSpc>
              <a:spcBef>
                <a:spcPct val="0"/>
              </a:spcBef>
              <a:buNone/>
              <a:defRPr sz="8000" b="0" kern="1200">
                <a:solidFill>
                  <a:schemeClr val="tx1"/>
                </a:solidFill>
                <a:latin typeface="+mj-lt"/>
                <a:ea typeface="+mj-ea"/>
                <a:cs typeface="+mj-cs"/>
              </a:defRPr>
            </a:lvl1pPr>
          </a:lstStyle>
          <a:p>
            <a:pPr>
              <a:buClrTx/>
            </a:pPr>
            <a:r>
              <a:rPr lang="en-US" sz="5400" noProof="0" dirty="0"/>
              <a:t>Dynamic power reduction</a:t>
            </a:r>
            <a:endParaRPr lang="en-US" sz="5400" dirty="0"/>
          </a:p>
        </p:txBody>
      </p:sp>
    </p:spTree>
    <p:extLst>
      <p:ext uri="{BB962C8B-B14F-4D97-AF65-F5344CB8AC3E}">
        <p14:creationId xmlns:p14="http://schemas.microsoft.com/office/powerpoint/2010/main" val="12470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CF11F-7D89-D69A-1000-A30FFFC4530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E764AA4-7CD3-93FF-1397-DC03A6F89168}"/>
              </a:ext>
            </a:extLst>
          </p:cNvPr>
          <p:cNvSpPr>
            <a:spLocks noGrp="1"/>
          </p:cNvSpPr>
          <p:nvPr>
            <p:ph type="title"/>
          </p:nvPr>
        </p:nvSpPr>
        <p:spPr/>
        <p:txBody>
          <a:bodyPr/>
          <a:lstStyle/>
          <a:p>
            <a:r>
              <a:rPr lang="en-US" sz="2400" dirty="0"/>
              <a:t>Dynamic power reduction</a:t>
            </a:r>
          </a:p>
        </p:txBody>
      </p:sp>
      <p:sp>
        <p:nvSpPr>
          <p:cNvPr id="4" name="Footer Placeholder 3">
            <a:extLst>
              <a:ext uri="{FF2B5EF4-FFF2-40B4-BE49-F238E27FC236}">
                <a16:creationId xmlns:a16="http://schemas.microsoft.com/office/drawing/2014/main" id="{D6EC9E19-9ADC-A69C-0042-1C5CB32BC94B}"/>
              </a:ext>
            </a:extLst>
          </p:cNvPr>
          <p:cNvSpPr>
            <a:spLocks noGrp="1"/>
          </p:cNvSpPr>
          <p:nvPr>
            <p:ph type="ftr" sz="quarter" idx="10"/>
          </p:nvPr>
        </p:nvSpPr>
        <p:spPr/>
        <p:txBody>
          <a:bodyPr/>
          <a:lstStyle/>
          <a:p>
            <a:r>
              <a:rPr lang="en-US"/>
              <a:t>Unrestricted | © Siemens | DVCon 2025 | Amir Attarha | Siemens EDA​</a:t>
            </a:r>
          </a:p>
        </p:txBody>
      </p:sp>
      <p:graphicFrame>
        <p:nvGraphicFramePr>
          <p:cNvPr id="8" name="Content Placeholder 7">
            <a:extLst>
              <a:ext uri="{FF2B5EF4-FFF2-40B4-BE49-F238E27FC236}">
                <a16:creationId xmlns:a16="http://schemas.microsoft.com/office/drawing/2014/main" id="{5CB531FE-370C-9F49-A869-ED6CE51A4333}"/>
              </a:ext>
            </a:extLst>
          </p:cNvPr>
          <p:cNvGraphicFramePr>
            <a:graphicFrameLocks noGrp="1"/>
          </p:cNvGraphicFramePr>
          <p:nvPr>
            <p:ph idx="1"/>
            <p:extLst>
              <p:ext uri="{D42A27DB-BD31-4B8C-83A1-F6EECF244321}">
                <p14:modId xmlns:p14="http://schemas.microsoft.com/office/powerpoint/2010/main" val="1235106343"/>
              </p:ext>
            </p:extLst>
          </p:nvPr>
        </p:nvGraphicFramePr>
        <p:xfrm>
          <a:off x="735591" y="1391603"/>
          <a:ext cx="9863137"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a:extLst>
              <a:ext uri="{FF2B5EF4-FFF2-40B4-BE49-F238E27FC236}">
                <a16:creationId xmlns:a16="http://schemas.microsoft.com/office/drawing/2014/main" id="{7B0FAA23-C71A-29AC-A9B4-4D7439EB66DE}"/>
              </a:ext>
            </a:extLst>
          </p:cNvPr>
          <p:cNvGrpSpPr/>
          <p:nvPr/>
        </p:nvGrpSpPr>
        <p:grpSpPr>
          <a:xfrm>
            <a:off x="10503740" y="225983"/>
            <a:ext cx="1199744" cy="765243"/>
            <a:chOff x="9370979" y="395591"/>
            <a:chExt cx="1199744" cy="765243"/>
          </a:xfrm>
        </p:grpSpPr>
        <p:sp>
          <p:nvSpPr>
            <p:cNvPr id="10" name="Rectangle 9">
              <a:extLst>
                <a:ext uri="{FF2B5EF4-FFF2-40B4-BE49-F238E27FC236}">
                  <a16:creationId xmlns:a16="http://schemas.microsoft.com/office/drawing/2014/main" id="{542B03E4-34FF-8F81-530E-BC4930CC34C6}"/>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1" name="Picture 10">
              <a:extLst>
                <a:ext uri="{FF2B5EF4-FFF2-40B4-BE49-F238E27FC236}">
                  <a16:creationId xmlns:a16="http://schemas.microsoft.com/office/drawing/2014/main" id="{3CCA46C6-11B6-ED7A-90D8-A3A397D246FD}"/>
                </a:ext>
              </a:extLst>
            </p:cNvPr>
            <p:cNvPicPr>
              <a:picLocks noChangeAspect="1"/>
            </p:cNvPicPr>
            <p:nvPr/>
          </p:nvPicPr>
          <p:blipFill>
            <a:blip r:embed="rId7"/>
            <a:stretch>
              <a:fillRect/>
            </a:stretch>
          </p:blipFill>
          <p:spPr>
            <a:xfrm>
              <a:off x="9468906" y="424467"/>
              <a:ext cx="1016860" cy="707490"/>
            </a:xfrm>
            <a:prstGeom prst="rect">
              <a:avLst/>
            </a:prstGeom>
          </p:spPr>
        </p:pic>
      </p:grpSp>
      <p:sp>
        <p:nvSpPr>
          <p:cNvPr id="55" name="Slide Number Placeholder 54">
            <a:extLst>
              <a:ext uri="{FF2B5EF4-FFF2-40B4-BE49-F238E27FC236}">
                <a16:creationId xmlns:a16="http://schemas.microsoft.com/office/drawing/2014/main" id="{7BA34468-C2BF-F16E-C1B2-71AFFF571E32}"/>
              </a:ext>
            </a:extLst>
          </p:cNvPr>
          <p:cNvSpPr>
            <a:spLocks noGrp="1"/>
          </p:cNvSpPr>
          <p:nvPr>
            <p:ph type="sldNum" sz="quarter" idx="11"/>
          </p:nvPr>
        </p:nvSpPr>
        <p:spPr/>
        <p:txBody>
          <a:bodyPr/>
          <a:lstStyle/>
          <a:p>
            <a:r>
              <a:rPr lang="en-US"/>
              <a:t>Page </a:t>
            </a:r>
            <a:fld id="{15EBE321-CBB1-4E91-BD14-37C8D44326FB}" type="slidenum">
              <a:rPr lang="en-US" smtClean="0"/>
              <a:pPr/>
              <a:t>17</a:t>
            </a:fld>
            <a:endParaRPr lang="en-US"/>
          </a:p>
        </p:txBody>
      </p:sp>
    </p:spTree>
    <p:extLst>
      <p:ext uri="{BB962C8B-B14F-4D97-AF65-F5344CB8AC3E}">
        <p14:creationId xmlns:p14="http://schemas.microsoft.com/office/powerpoint/2010/main" val="3192553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87E5E-3F03-E051-AD10-A3571A1D770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3A233CC-5359-9D79-FFF0-585807DF4351}"/>
              </a:ext>
            </a:extLst>
          </p:cNvPr>
          <p:cNvSpPr/>
          <p:nvPr/>
        </p:nvSpPr>
        <p:spPr>
          <a:xfrm>
            <a:off x="1351358" y="3661428"/>
            <a:ext cx="9216000" cy="25596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1">
            <a:extLst>
              <a:ext uri="{FF2B5EF4-FFF2-40B4-BE49-F238E27FC236}">
                <a16:creationId xmlns:a16="http://schemas.microsoft.com/office/drawing/2014/main" id="{B689E096-61F8-1481-342A-5D339527BAB3}"/>
              </a:ext>
            </a:extLst>
          </p:cNvPr>
          <p:cNvSpPr>
            <a:spLocks noGrp="1"/>
          </p:cNvSpPr>
          <p:nvPr>
            <p:ph type="title"/>
          </p:nvPr>
        </p:nvSpPr>
        <p:spPr/>
        <p:txBody>
          <a:bodyPr/>
          <a:lstStyle/>
          <a:p>
            <a:r>
              <a:rPr lang="en-US" sz="2400" dirty="0"/>
              <a:t>What is </a:t>
            </a:r>
            <a:r>
              <a:rPr lang="en-US" sz="2400" dirty="0">
                <a:solidFill>
                  <a:schemeClr val="accent2"/>
                </a:solidFill>
              </a:rPr>
              <a:t>glitch</a:t>
            </a:r>
            <a:r>
              <a:rPr lang="en-US" sz="2400" dirty="0"/>
              <a:t>?</a:t>
            </a:r>
          </a:p>
        </p:txBody>
      </p:sp>
      <p:sp>
        <p:nvSpPr>
          <p:cNvPr id="3" name="Footer Placeholder 2">
            <a:extLst>
              <a:ext uri="{FF2B5EF4-FFF2-40B4-BE49-F238E27FC236}">
                <a16:creationId xmlns:a16="http://schemas.microsoft.com/office/drawing/2014/main" id="{76EDF164-44C5-9CC1-8F0D-804C36381885}"/>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sp>
        <p:nvSpPr>
          <p:cNvPr id="4" name="Content Placeholder 2">
            <a:extLst>
              <a:ext uri="{FF2B5EF4-FFF2-40B4-BE49-F238E27FC236}">
                <a16:creationId xmlns:a16="http://schemas.microsoft.com/office/drawing/2014/main" id="{C88EBE9F-5FE6-09D8-8E9A-AE55E95D842F}"/>
              </a:ext>
            </a:extLst>
          </p:cNvPr>
          <p:cNvSpPr txBox="1">
            <a:spLocks/>
          </p:cNvSpPr>
          <p:nvPr/>
        </p:nvSpPr>
        <p:spPr>
          <a:xfrm>
            <a:off x="327458" y="1183057"/>
            <a:ext cx="11376026" cy="576001"/>
          </a:xfrm>
          <a:prstGeom prst="rect">
            <a:avLst/>
          </a:prstGeom>
        </p:spPr>
        <p:txBody>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2000" b="1" dirty="0"/>
              <a:t>Glitches can be classified into two types</a:t>
            </a:r>
          </a:p>
          <a:p>
            <a:endParaRPr lang="en-US" b="1" dirty="0"/>
          </a:p>
          <a:p>
            <a:endParaRPr lang="en-US" b="1" dirty="0"/>
          </a:p>
          <a:p>
            <a:pPr marL="0" lvl="2" indent="0">
              <a:buFont typeface="Arial" panose="020B0604020202020204" pitchFamily="34" charset="0"/>
              <a:buNone/>
            </a:pPr>
            <a:endParaRPr lang="en-US" b="1" dirty="0"/>
          </a:p>
        </p:txBody>
      </p:sp>
      <p:grpSp>
        <p:nvGrpSpPr>
          <p:cNvPr id="12" name="Group 11">
            <a:extLst>
              <a:ext uri="{FF2B5EF4-FFF2-40B4-BE49-F238E27FC236}">
                <a16:creationId xmlns:a16="http://schemas.microsoft.com/office/drawing/2014/main" id="{31A14452-36D4-BA75-B2CA-7C9D5EF47DBC}"/>
              </a:ext>
            </a:extLst>
          </p:cNvPr>
          <p:cNvGrpSpPr/>
          <p:nvPr/>
        </p:nvGrpSpPr>
        <p:grpSpPr>
          <a:xfrm>
            <a:off x="1793883" y="1821067"/>
            <a:ext cx="8604234" cy="1607933"/>
            <a:chOff x="1738083" y="1554146"/>
            <a:chExt cx="8604234" cy="1607933"/>
          </a:xfrm>
        </p:grpSpPr>
        <p:sp>
          <p:nvSpPr>
            <p:cNvPr id="13" name="Freeform: Shape 12">
              <a:extLst>
                <a:ext uri="{FF2B5EF4-FFF2-40B4-BE49-F238E27FC236}">
                  <a16:creationId xmlns:a16="http://schemas.microsoft.com/office/drawing/2014/main" id="{DA33AC86-B0F6-177F-6980-DFF2732C3E6C}"/>
                </a:ext>
              </a:extLst>
            </p:cNvPr>
            <p:cNvSpPr/>
            <p:nvPr/>
          </p:nvSpPr>
          <p:spPr>
            <a:xfrm>
              <a:off x="3489848" y="1632024"/>
              <a:ext cx="6850838" cy="627486"/>
            </a:xfrm>
            <a:custGeom>
              <a:avLst/>
              <a:gdLst>
                <a:gd name="connsiteX0" fmla="*/ 104583 w 627486"/>
                <a:gd name="connsiteY0" fmla="*/ 0 h 6850838"/>
                <a:gd name="connsiteX1" fmla="*/ 522903 w 627486"/>
                <a:gd name="connsiteY1" fmla="*/ 0 h 6850838"/>
                <a:gd name="connsiteX2" fmla="*/ 627486 w 627486"/>
                <a:gd name="connsiteY2" fmla="*/ 104583 h 6850838"/>
                <a:gd name="connsiteX3" fmla="*/ 627486 w 627486"/>
                <a:gd name="connsiteY3" fmla="*/ 6850838 h 6850838"/>
                <a:gd name="connsiteX4" fmla="*/ 627486 w 627486"/>
                <a:gd name="connsiteY4" fmla="*/ 6850838 h 6850838"/>
                <a:gd name="connsiteX5" fmla="*/ 0 w 627486"/>
                <a:gd name="connsiteY5" fmla="*/ 6850838 h 6850838"/>
                <a:gd name="connsiteX6" fmla="*/ 0 w 627486"/>
                <a:gd name="connsiteY6" fmla="*/ 6850838 h 6850838"/>
                <a:gd name="connsiteX7" fmla="*/ 0 w 627486"/>
                <a:gd name="connsiteY7" fmla="*/ 104583 h 6850838"/>
                <a:gd name="connsiteX8" fmla="*/ 104583 w 627486"/>
                <a:gd name="connsiteY8" fmla="*/ 0 h 685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486" h="6850838">
                  <a:moveTo>
                    <a:pt x="627486" y="1141832"/>
                  </a:moveTo>
                  <a:lnTo>
                    <a:pt x="627486" y="5709006"/>
                  </a:lnTo>
                  <a:cubicBezTo>
                    <a:pt x="627486" y="6339624"/>
                    <a:pt x="623197" y="6850833"/>
                    <a:pt x="617907" y="6850833"/>
                  </a:cubicBezTo>
                  <a:lnTo>
                    <a:pt x="0" y="6850833"/>
                  </a:lnTo>
                  <a:lnTo>
                    <a:pt x="0" y="6850833"/>
                  </a:lnTo>
                  <a:lnTo>
                    <a:pt x="0" y="5"/>
                  </a:lnTo>
                  <a:lnTo>
                    <a:pt x="0" y="5"/>
                  </a:lnTo>
                  <a:lnTo>
                    <a:pt x="617907" y="5"/>
                  </a:lnTo>
                  <a:cubicBezTo>
                    <a:pt x="623197" y="5"/>
                    <a:pt x="627486" y="511214"/>
                    <a:pt x="627486" y="1141832"/>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4455" rIns="278280" bIns="154457" numCol="1" spcCol="1270" anchor="ctr" anchorCtr="0">
              <a:noAutofit/>
            </a:bodyPr>
            <a:lstStyle/>
            <a:p>
              <a:pPr marL="114300" lvl="1" indent="-114300" algn="l" defTabSz="533400">
                <a:lnSpc>
                  <a:spcPct val="90000"/>
                </a:lnSpc>
                <a:spcBef>
                  <a:spcPct val="0"/>
                </a:spcBef>
                <a:spcAft>
                  <a:spcPct val="15000"/>
                </a:spcAft>
                <a:buChar char="•"/>
              </a:pPr>
              <a:r>
                <a:rPr lang="en-US" sz="1200" kern="1200"/>
                <a:t>Events on the input do not cause change on the output</a:t>
              </a:r>
            </a:p>
            <a:p>
              <a:pPr marL="114300" lvl="1" indent="-114300" algn="l" defTabSz="533400">
                <a:lnSpc>
                  <a:spcPct val="90000"/>
                </a:lnSpc>
                <a:spcBef>
                  <a:spcPct val="0"/>
                </a:spcBef>
                <a:spcAft>
                  <a:spcPct val="15000"/>
                </a:spcAft>
                <a:buChar char="•"/>
              </a:pPr>
              <a:r>
                <a:rPr lang="en-US" sz="1200" kern="1200"/>
                <a:t>Pulse-width smaller than gate delay</a:t>
              </a:r>
            </a:p>
            <a:p>
              <a:pPr marL="114300" lvl="1" indent="-114300" algn="l" defTabSz="533400">
                <a:lnSpc>
                  <a:spcPct val="90000"/>
                </a:lnSpc>
                <a:spcBef>
                  <a:spcPct val="0"/>
                </a:spcBef>
                <a:spcAft>
                  <a:spcPct val="15000"/>
                </a:spcAft>
                <a:buChar char="•"/>
              </a:pPr>
              <a:r>
                <a:rPr lang="en-US" sz="1200" kern="1200"/>
                <a:t>Contributes to internal power only</a:t>
              </a:r>
            </a:p>
          </p:txBody>
        </p:sp>
        <p:sp>
          <p:nvSpPr>
            <p:cNvPr id="14" name="Freeform: Shape 13">
              <a:extLst>
                <a:ext uri="{FF2B5EF4-FFF2-40B4-BE49-F238E27FC236}">
                  <a16:creationId xmlns:a16="http://schemas.microsoft.com/office/drawing/2014/main" id="{B0BA7AFA-4D9A-DBF2-FE04-1E3045167A3B}"/>
                </a:ext>
              </a:extLst>
            </p:cNvPr>
            <p:cNvSpPr/>
            <p:nvPr/>
          </p:nvSpPr>
          <p:spPr>
            <a:xfrm>
              <a:off x="1738083" y="1554146"/>
              <a:ext cx="1641801" cy="784357"/>
            </a:xfrm>
            <a:custGeom>
              <a:avLst/>
              <a:gdLst>
                <a:gd name="connsiteX0" fmla="*/ 0 w 1641801"/>
                <a:gd name="connsiteY0" fmla="*/ 130729 h 784357"/>
                <a:gd name="connsiteX1" fmla="*/ 130729 w 1641801"/>
                <a:gd name="connsiteY1" fmla="*/ 0 h 784357"/>
                <a:gd name="connsiteX2" fmla="*/ 1511072 w 1641801"/>
                <a:gd name="connsiteY2" fmla="*/ 0 h 784357"/>
                <a:gd name="connsiteX3" fmla="*/ 1641801 w 1641801"/>
                <a:gd name="connsiteY3" fmla="*/ 130729 h 784357"/>
                <a:gd name="connsiteX4" fmla="*/ 1641801 w 1641801"/>
                <a:gd name="connsiteY4" fmla="*/ 653628 h 784357"/>
                <a:gd name="connsiteX5" fmla="*/ 1511072 w 1641801"/>
                <a:gd name="connsiteY5" fmla="*/ 784357 h 784357"/>
                <a:gd name="connsiteX6" fmla="*/ 130729 w 1641801"/>
                <a:gd name="connsiteY6" fmla="*/ 784357 h 784357"/>
                <a:gd name="connsiteX7" fmla="*/ 0 w 1641801"/>
                <a:gd name="connsiteY7" fmla="*/ 653628 h 784357"/>
                <a:gd name="connsiteX8" fmla="*/ 0 w 1641801"/>
                <a:gd name="connsiteY8" fmla="*/ 130729 h 78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01" h="784357">
                  <a:moveTo>
                    <a:pt x="0" y="130729"/>
                  </a:moveTo>
                  <a:cubicBezTo>
                    <a:pt x="0" y="58529"/>
                    <a:pt x="58529" y="0"/>
                    <a:pt x="130729" y="0"/>
                  </a:cubicBezTo>
                  <a:lnTo>
                    <a:pt x="1511072" y="0"/>
                  </a:lnTo>
                  <a:cubicBezTo>
                    <a:pt x="1583272" y="0"/>
                    <a:pt x="1641801" y="58529"/>
                    <a:pt x="1641801" y="130729"/>
                  </a:cubicBezTo>
                  <a:lnTo>
                    <a:pt x="1641801" y="653628"/>
                  </a:lnTo>
                  <a:cubicBezTo>
                    <a:pt x="1641801" y="725828"/>
                    <a:pt x="1583272" y="784357"/>
                    <a:pt x="1511072" y="784357"/>
                  </a:cubicBezTo>
                  <a:lnTo>
                    <a:pt x="130729" y="784357"/>
                  </a:lnTo>
                  <a:cubicBezTo>
                    <a:pt x="58529" y="784357"/>
                    <a:pt x="0" y="725828"/>
                    <a:pt x="0" y="653628"/>
                  </a:cubicBezTo>
                  <a:lnTo>
                    <a:pt x="0" y="130729"/>
                  </a:ln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869" tIns="72579" rIns="106869" bIns="72579" numCol="1" spcCol="1270" anchor="ctr" anchorCtr="0">
              <a:noAutofit/>
            </a:bodyPr>
            <a:lstStyle/>
            <a:p>
              <a:pPr marL="0" lvl="0" indent="0" algn="ctr" defTabSz="800100">
                <a:lnSpc>
                  <a:spcPct val="90000"/>
                </a:lnSpc>
                <a:spcBef>
                  <a:spcPct val="0"/>
                </a:spcBef>
                <a:spcAft>
                  <a:spcPct val="35000"/>
                </a:spcAft>
                <a:buNone/>
              </a:pPr>
              <a:r>
                <a:rPr lang="en-US" sz="1800" kern="1200" dirty="0"/>
                <a:t>Inertial Glitch</a:t>
              </a:r>
            </a:p>
          </p:txBody>
        </p:sp>
        <p:sp>
          <p:nvSpPr>
            <p:cNvPr id="15" name="Freeform: Shape 14">
              <a:extLst>
                <a:ext uri="{FF2B5EF4-FFF2-40B4-BE49-F238E27FC236}">
                  <a16:creationId xmlns:a16="http://schemas.microsoft.com/office/drawing/2014/main" id="{792227D0-1DF2-F66A-9988-E7993DEEB80A}"/>
                </a:ext>
              </a:extLst>
            </p:cNvPr>
            <p:cNvSpPr/>
            <p:nvPr/>
          </p:nvSpPr>
          <p:spPr>
            <a:xfrm>
              <a:off x="3491479" y="2456159"/>
              <a:ext cx="6850838" cy="627486"/>
            </a:xfrm>
            <a:custGeom>
              <a:avLst/>
              <a:gdLst>
                <a:gd name="connsiteX0" fmla="*/ 104583 w 627486"/>
                <a:gd name="connsiteY0" fmla="*/ 0 h 6850838"/>
                <a:gd name="connsiteX1" fmla="*/ 522903 w 627486"/>
                <a:gd name="connsiteY1" fmla="*/ 0 h 6850838"/>
                <a:gd name="connsiteX2" fmla="*/ 627486 w 627486"/>
                <a:gd name="connsiteY2" fmla="*/ 104583 h 6850838"/>
                <a:gd name="connsiteX3" fmla="*/ 627486 w 627486"/>
                <a:gd name="connsiteY3" fmla="*/ 6850838 h 6850838"/>
                <a:gd name="connsiteX4" fmla="*/ 627486 w 627486"/>
                <a:gd name="connsiteY4" fmla="*/ 6850838 h 6850838"/>
                <a:gd name="connsiteX5" fmla="*/ 0 w 627486"/>
                <a:gd name="connsiteY5" fmla="*/ 6850838 h 6850838"/>
                <a:gd name="connsiteX6" fmla="*/ 0 w 627486"/>
                <a:gd name="connsiteY6" fmla="*/ 6850838 h 6850838"/>
                <a:gd name="connsiteX7" fmla="*/ 0 w 627486"/>
                <a:gd name="connsiteY7" fmla="*/ 104583 h 6850838"/>
                <a:gd name="connsiteX8" fmla="*/ 104583 w 627486"/>
                <a:gd name="connsiteY8" fmla="*/ 0 h 685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486" h="6850838">
                  <a:moveTo>
                    <a:pt x="627486" y="1141832"/>
                  </a:moveTo>
                  <a:lnTo>
                    <a:pt x="627486" y="5709006"/>
                  </a:lnTo>
                  <a:cubicBezTo>
                    <a:pt x="627486" y="6339624"/>
                    <a:pt x="623197" y="6850833"/>
                    <a:pt x="617907" y="6850833"/>
                  </a:cubicBezTo>
                  <a:lnTo>
                    <a:pt x="0" y="6850833"/>
                  </a:lnTo>
                  <a:lnTo>
                    <a:pt x="0" y="6850833"/>
                  </a:lnTo>
                  <a:lnTo>
                    <a:pt x="0" y="5"/>
                  </a:lnTo>
                  <a:lnTo>
                    <a:pt x="0" y="5"/>
                  </a:lnTo>
                  <a:lnTo>
                    <a:pt x="617907" y="5"/>
                  </a:lnTo>
                  <a:cubicBezTo>
                    <a:pt x="623197" y="5"/>
                    <a:pt x="627486" y="511214"/>
                    <a:pt x="627486" y="1141832"/>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4455" rIns="278280" bIns="154457" numCol="1" spcCol="1270" anchor="ctr" anchorCtr="0">
              <a:noAutofit/>
            </a:bodyPr>
            <a:lstStyle/>
            <a:p>
              <a:pPr marL="114300" lvl="1" indent="-114300" algn="l" defTabSz="533400">
                <a:lnSpc>
                  <a:spcPct val="90000"/>
                </a:lnSpc>
                <a:spcBef>
                  <a:spcPct val="0"/>
                </a:spcBef>
                <a:spcAft>
                  <a:spcPct val="15000"/>
                </a:spcAft>
                <a:buChar char="•"/>
              </a:pPr>
              <a:r>
                <a:rPr lang="en-US" sz="1200" kern="1200"/>
                <a:t>Extra transitions on the output of the gate</a:t>
              </a:r>
            </a:p>
            <a:p>
              <a:pPr marL="114300" lvl="1" indent="-114300" algn="l" defTabSz="533400">
                <a:lnSpc>
                  <a:spcPct val="90000"/>
                </a:lnSpc>
                <a:spcBef>
                  <a:spcPct val="0"/>
                </a:spcBef>
                <a:spcAft>
                  <a:spcPct val="15000"/>
                </a:spcAft>
                <a:buChar char="•"/>
              </a:pPr>
              <a:r>
                <a:rPr lang="en-US" sz="1200" kern="1200"/>
                <a:t>Pulse width more than gate delay</a:t>
              </a:r>
            </a:p>
            <a:p>
              <a:pPr marL="114300" lvl="1" indent="-114300" algn="l" defTabSz="533400">
                <a:lnSpc>
                  <a:spcPct val="90000"/>
                </a:lnSpc>
                <a:spcBef>
                  <a:spcPct val="0"/>
                </a:spcBef>
                <a:spcAft>
                  <a:spcPct val="15000"/>
                </a:spcAft>
                <a:buChar char="•"/>
              </a:pPr>
              <a:r>
                <a:rPr lang="en-US" sz="1200" kern="1200"/>
                <a:t>Contributes to internal and switching power</a:t>
              </a:r>
              <a:endParaRPr lang="en-US" sz="1400" kern="1200"/>
            </a:p>
          </p:txBody>
        </p:sp>
        <p:sp>
          <p:nvSpPr>
            <p:cNvPr id="16" name="Freeform: Shape 15">
              <a:extLst>
                <a:ext uri="{FF2B5EF4-FFF2-40B4-BE49-F238E27FC236}">
                  <a16:creationId xmlns:a16="http://schemas.microsoft.com/office/drawing/2014/main" id="{3EBB6A3C-3244-55D1-9C71-881958BC153F}"/>
                </a:ext>
              </a:extLst>
            </p:cNvPr>
            <p:cNvSpPr/>
            <p:nvPr/>
          </p:nvSpPr>
          <p:spPr>
            <a:xfrm>
              <a:off x="1738083" y="2377722"/>
              <a:ext cx="1641801" cy="784357"/>
            </a:xfrm>
            <a:custGeom>
              <a:avLst/>
              <a:gdLst>
                <a:gd name="connsiteX0" fmla="*/ 0 w 1641801"/>
                <a:gd name="connsiteY0" fmla="*/ 130729 h 784357"/>
                <a:gd name="connsiteX1" fmla="*/ 130729 w 1641801"/>
                <a:gd name="connsiteY1" fmla="*/ 0 h 784357"/>
                <a:gd name="connsiteX2" fmla="*/ 1511072 w 1641801"/>
                <a:gd name="connsiteY2" fmla="*/ 0 h 784357"/>
                <a:gd name="connsiteX3" fmla="*/ 1641801 w 1641801"/>
                <a:gd name="connsiteY3" fmla="*/ 130729 h 784357"/>
                <a:gd name="connsiteX4" fmla="*/ 1641801 w 1641801"/>
                <a:gd name="connsiteY4" fmla="*/ 653628 h 784357"/>
                <a:gd name="connsiteX5" fmla="*/ 1511072 w 1641801"/>
                <a:gd name="connsiteY5" fmla="*/ 784357 h 784357"/>
                <a:gd name="connsiteX6" fmla="*/ 130729 w 1641801"/>
                <a:gd name="connsiteY6" fmla="*/ 784357 h 784357"/>
                <a:gd name="connsiteX7" fmla="*/ 0 w 1641801"/>
                <a:gd name="connsiteY7" fmla="*/ 653628 h 784357"/>
                <a:gd name="connsiteX8" fmla="*/ 0 w 1641801"/>
                <a:gd name="connsiteY8" fmla="*/ 130729 h 78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01" h="784357">
                  <a:moveTo>
                    <a:pt x="0" y="130729"/>
                  </a:moveTo>
                  <a:cubicBezTo>
                    <a:pt x="0" y="58529"/>
                    <a:pt x="58529" y="0"/>
                    <a:pt x="130729" y="0"/>
                  </a:cubicBezTo>
                  <a:lnTo>
                    <a:pt x="1511072" y="0"/>
                  </a:lnTo>
                  <a:cubicBezTo>
                    <a:pt x="1583272" y="0"/>
                    <a:pt x="1641801" y="58529"/>
                    <a:pt x="1641801" y="130729"/>
                  </a:cubicBezTo>
                  <a:lnTo>
                    <a:pt x="1641801" y="653628"/>
                  </a:lnTo>
                  <a:cubicBezTo>
                    <a:pt x="1641801" y="725828"/>
                    <a:pt x="1583272" y="784357"/>
                    <a:pt x="1511072" y="784357"/>
                  </a:cubicBezTo>
                  <a:lnTo>
                    <a:pt x="130729" y="784357"/>
                  </a:lnTo>
                  <a:cubicBezTo>
                    <a:pt x="58529" y="784357"/>
                    <a:pt x="0" y="725828"/>
                    <a:pt x="0" y="653628"/>
                  </a:cubicBezTo>
                  <a:lnTo>
                    <a:pt x="0" y="130729"/>
                  </a:lnTo>
                  <a:close/>
                </a:path>
              </a:pathLst>
            </a:custGeom>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6869" tIns="72579" rIns="106869" bIns="72579" numCol="1" spcCol="1270" anchor="ctr" anchorCtr="0">
              <a:noAutofit/>
            </a:bodyPr>
            <a:lstStyle/>
            <a:p>
              <a:pPr marL="0" lvl="0" indent="0" algn="ctr" defTabSz="800100">
                <a:lnSpc>
                  <a:spcPct val="90000"/>
                </a:lnSpc>
                <a:spcBef>
                  <a:spcPct val="0"/>
                </a:spcBef>
                <a:spcAft>
                  <a:spcPct val="35000"/>
                </a:spcAft>
                <a:buNone/>
              </a:pPr>
              <a:r>
                <a:rPr lang="en-US" sz="1800" kern="1200"/>
                <a:t>Transport Glitch</a:t>
              </a:r>
            </a:p>
          </p:txBody>
        </p:sp>
      </p:grpSp>
      <p:pic>
        <p:nvPicPr>
          <p:cNvPr id="7" name="Picture 6">
            <a:extLst>
              <a:ext uri="{FF2B5EF4-FFF2-40B4-BE49-F238E27FC236}">
                <a16:creationId xmlns:a16="http://schemas.microsoft.com/office/drawing/2014/main" id="{1BBD8891-BB2E-7352-308D-24327A7ABEDC}"/>
              </a:ext>
            </a:extLst>
          </p:cNvPr>
          <p:cNvPicPr>
            <a:picLocks noChangeAspect="1"/>
          </p:cNvPicPr>
          <p:nvPr/>
        </p:nvPicPr>
        <p:blipFill>
          <a:blip r:embed="rId2"/>
          <a:stretch>
            <a:fillRect/>
          </a:stretch>
        </p:blipFill>
        <p:spPr>
          <a:xfrm>
            <a:off x="1430903" y="3740750"/>
            <a:ext cx="9136455" cy="2525201"/>
          </a:xfrm>
          <a:prstGeom prst="rect">
            <a:avLst/>
          </a:prstGeom>
        </p:spPr>
      </p:pic>
      <p:grpSp>
        <p:nvGrpSpPr>
          <p:cNvPr id="9" name="Group 8">
            <a:extLst>
              <a:ext uri="{FF2B5EF4-FFF2-40B4-BE49-F238E27FC236}">
                <a16:creationId xmlns:a16="http://schemas.microsoft.com/office/drawing/2014/main" id="{0E183B5A-F520-D1A9-E670-39712F9562A1}"/>
              </a:ext>
            </a:extLst>
          </p:cNvPr>
          <p:cNvGrpSpPr/>
          <p:nvPr/>
        </p:nvGrpSpPr>
        <p:grpSpPr>
          <a:xfrm>
            <a:off x="10503740" y="225983"/>
            <a:ext cx="1199744" cy="765243"/>
            <a:chOff x="9370979" y="395591"/>
            <a:chExt cx="1199744" cy="765243"/>
          </a:xfrm>
        </p:grpSpPr>
        <p:sp>
          <p:nvSpPr>
            <p:cNvPr id="10" name="Rectangle 9">
              <a:extLst>
                <a:ext uri="{FF2B5EF4-FFF2-40B4-BE49-F238E27FC236}">
                  <a16:creationId xmlns:a16="http://schemas.microsoft.com/office/drawing/2014/main" id="{CB08DE5C-534D-45BF-5A23-527AD4787E44}"/>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1" name="Picture 10">
              <a:extLst>
                <a:ext uri="{FF2B5EF4-FFF2-40B4-BE49-F238E27FC236}">
                  <a16:creationId xmlns:a16="http://schemas.microsoft.com/office/drawing/2014/main" id="{F62790D2-2A15-CC01-D5AA-53862B0D7930}"/>
                </a:ext>
              </a:extLst>
            </p:cNvPr>
            <p:cNvPicPr>
              <a:picLocks noChangeAspect="1"/>
            </p:cNvPicPr>
            <p:nvPr/>
          </p:nvPicPr>
          <p:blipFill>
            <a:blip r:embed="rId3"/>
            <a:stretch>
              <a:fillRect/>
            </a:stretch>
          </p:blipFill>
          <p:spPr>
            <a:xfrm>
              <a:off x="9468906" y="424467"/>
              <a:ext cx="1016860" cy="707490"/>
            </a:xfrm>
            <a:prstGeom prst="rect">
              <a:avLst/>
            </a:prstGeom>
          </p:spPr>
        </p:pic>
      </p:grpSp>
      <p:sp>
        <p:nvSpPr>
          <p:cNvPr id="6" name="Slide Number Placeholder 5">
            <a:extLst>
              <a:ext uri="{FF2B5EF4-FFF2-40B4-BE49-F238E27FC236}">
                <a16:creationId xmlns:a16="http://schemas.microsoft.com/office/drawing/2014/main" id="{AB38EC57-07D5-4AB9-6282-0EE752C364C3}"/>
              </a:ext>
            </a:extLst>
          </p:cNvPr>
          <p:cNvSpPr>
            <a:spLocks noGrp="1"/>
          </p:cNvSpPr>
          <p:nvPr>
            <p:ph type="sldNum" sz="quarter" idx="11"/>
          </p:nvPr>
        </p:nvSpPr>
        <p:spPr/>
        <p:txBody>
          <a:bodyPr/>
          <a:lstStyle/>
          <a:p>
            <a:r>
              <a:rPr lang="en-US"/>
              <a:t>Page </a:t>
            </a:r>
            <a:fld id="{15EBE321-CBB1-4E91-BD14-37C8D44326FB}" type="slidenum">
              <a:rPr lang="en-US" smtClean="0"/>
              <a:pPr/>
              <a:t>18</a:t>
            </a:fld>
            <a:endParaRPr lang="en-US"/>
          </a:p>
        </p:txBody>
      </p:sp>
    </p:spTree>
    <p:extLst>
      <p:ext uri="{BB962C8B-B14F-4D97-AF65-F5344CB8AC3E}">
        <p14:creationId xmlns:p14="http://schemas.microsoft.com/office/powerpoint/2010/main" val="2968657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7A14-831D-D584-03E9-37CE4D8A8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11720-2F5C-1096-C247-5BAD482A7F4A}"/>
              </a:ext>
            </a:extLst>
          </p:cNvPr>
          <p:cNvSpPr>
            <a:spLocks noGrp="1"/>
          </p:cNvSpPr>
          <p:nvPr>
            <p:ph type="title"/>
          </p:nvPr>
        </p:nvSpPr>
        <p:spPr/>
        <p:txBody>
          <a:bodyPr/>
          <a:lstStyle/>
          <a:p>
            <a:r>
              <a:rPr lang="en-US" sz="2400" dirty="0"/>
              <a:t>RTL glitch power estimation</a:t>
            </a:r>
            <a:br>
              <a:rPr lang="en-US" sz="2400" dirty="0"/>
            </a:br>
            <a:r>
              <a:rPr lang="en-US" sz="1800" b="0" i="1" dirty="0"/>
              <a:t>Building design with physical awareness</a:t>
            </a:r>
            <a:endParaRPr lang="en-US" sz="2400" dirty="0"/>
          </a:p>
        </p:txBody>
      </p:sp>
      <p:sp>
        <p:nvSpPr>
          <p:cNvPr id="3" name="Footer Placeholder 2">
            <a:extLst>
              <a:ext uri="{FF2B5EF4-FFF2-40B4-BE49-F238E27FC236}">
                <a16:creationId xmlns:a16="http://schemas.microsoft.com/office/drawing/2014/main" id="{21B5E114-9F87-7703-AB86-5BE3933377C0}"/>
              </a:ext>
            </a:extLst>
          </p:cNvPr>
          <p:cNvSpPr>
            <a:spLocks noGrp="1"/>
          </p:cNvSpPr>
          <p:nvPr>
            <p:ph type="ftr" sz="quarter" idx="10"/>
          </p:nvPr>
        </p:nvSpPr>
        <p:spPr/>
        <p:txBody>
          <a:bodyPr/>
          <a:lstStyle/>
          <a:p>
            <a:r>
              <a:rPr lang="en-US"/>
              <a:t>Unrestricted | © Siemens | DVCon 2025 | Amir Attarha | Siemens EDA​</a:t>
            </a:r>
          </a:p>
        </p:txBody>
      </p:sp>
      <p:sp>
        <p:nvSpPr>
          <p:cNvPr id="5" name="Content Placeholder 4">
            <a:extLst>
              <a:ext uri="{FF2B5EF4-FFF2-40B4-BE49-F238E27FC236}">
                <a16:creationId xmlns:a16="http://schemas.microsoft.com/office/drawing/2014/main" id="{121B3339-D082-2BCF-65E3-3A8A5E9512B7}"/>
              </a:ext>
            </a:extLst>
          </p:cNvPr>
          <p:cNvSpPr>
            <a:spLocks noGrp="1"/>
          </p:cNvSpPr>
          <p:nvPr>
            <p:ph idx="1"/>
          </p:nvPr>
        </p:nvSpPr>
        <p:spPr>
          <a:xfrm>
            <a:off x="1120636" y="3800599"/>
            <a:ext cx="9863236" cy="2701339"/>
          </a:xfrm>
        </p:spPr>
        <p:txBody>
          <a:bodyPr/>
          <a:lstStyle/>
          <a:p>
            <a:pPr lvl="2" indent="0">
              <a:lnSpc>
                <a:spcPct val="150000"/>
              </a:lnSpc>
              <a:buNone/>
            </a:pPr>
            <a:r>
              <a:rPr lang="en-US" b="1" dirty="0"/>
              <a:t>Fast physical design compilation</a:t>
            </a:r>
          </a:p>
          <a:p>
            <a:pPr lvl="2" indent="0">
              <a:lnSpc>
                <a:spcPct val="150000"/>
              </a:lnSpc>
              <a:buNone/>
            </a:pPr>
            <a:r>
              <a:rPr lang="en-US" b="1" dirty="0"/>
              <a:t>Delay annotation from internally generated SDF and glitch filtering </a:t>
            </a:r>
          </a:p>
          <a:p>
            <a:pPr lvl="2" indent="0">
              <a:lnSpc>
                <a:spcPct val="150000"/>
              </a:lnSpc>
              <a:buNone/>
            </a:pPr>
            <a:r>
              <a:rPr lang="en-US" b="1" dirty="0"/>
              <a:t>Delay aware reconstruction to identify extra transitions occurring due to delays</a:t>
            </a:r>
          </a:p>
          <a:p>
            <a:pPr lvl="2" indent="0">
              <a:lnSpc>
                <a:spcPct val="150000"/>
              </a:lnSpc>
              <a:buNone/>
            </a:pPr>
            <a:r>
              <a:rPr lang="en-US" b="1" dirty="0"/>
              <a:t>Clockless Glitch Identification for accuracy and performance</a:t>
            </a:r>
          </a:p>
          <a:p>
            <a:pPr lvl="2" indent="0">
              <a:lnSpc>
                <a:spcPct val="150000"/>
              </a:lnSpc>
              <a:buNone/>
            </a:pPr>
            <a:r>
              <a:rPr lang="en-US" b="1" dirty="0"/>
              <a:t>Back-annotation of Glitch Power from netlist to RTL (ML based solution)</a:t>
            </a:r>
          </a:p>
        </p:txBody>
      </p:sp>
      <p:sp>
        <p:nvSpPr>
          <p:cNvPr id="23" name="Rectangle 22">
            <a:extLst>
              <a:ext uri="{FF2B5EF4-FFF2-40B4-BE49-F238E27FC236}">
                <a16:creationId xmlns:a16="http://schemas.microsoft.com/office/drawing/2014/main" id="{1365ACCC-3BBF-1641-79DF-6AE88C8C2269}"/>
              </a:ext>
            </a:extLst>
          </p:cNvPr>
          <p:cNvSpPr/>
          <p:nvPr/>
        </p:nvSpPr>
        <p:spPr>
          <a:xfrm>
            <a:off x="1054460" y="2835846"/>
            <a:ext cx="1078992" cy="2286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ctr"/>
            <a:r>
              <a:rPr lang="en-US" sz="1000"/>
              <a:t>DEF (Optional)</a:t>
            </a:r>
          </a:p>
        </p:txBody>
      </p:sp>
      <p:sp>
        <p:nvSpPr>
          <p:cNvPr id="36" name="Rectangle 35">
            <a:extLst>
              <a:ext uri="{FF2B5EF4-FFF2-40B4-BE49-F238E27FC236}">
                <a16:creationId xmlns:a16="http://schemas.microsoft.com/office/drawing/2014/main" id="{BD8E99AA-F4DE-7047-2E11-F4BBAAE837C9}"/>
              </a:ext>
            </a:extLst>
          </p:cNvPr>
          <p:cNvSpPr/>
          <p:nvPr/>
        </p:nvSpPr>
        <p:spPr>
          <a:xfrm>
            <a:off x="1051965" y="2552228"/>
            <a:ext cx="1078992" cy="2286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ctr"/>
            <a:r>
              <a:rPr lang="en-US" sz="1000"/>
              <a:t>UPF (Optional)</a:t>
            </a:r>
          </a:p>
        </p:txBody>
      </p:sp>
      <p:sp>
        <p:nvSpPr>
          <p:cNvPr id="38" name="Rectangle 37">
            <a:extLst>
              <a:ext uri="{FF2B5EF4-FFF2-40B4-BE49-F238E27FC236}">
                <a16:creationId xmlns:a16="http://schemas.microsoft.com/office/drawing/2014/main" id="{D582947B-0892-F4BF-CFFB-694F48BC09B4}"/>
              </a:ext>
            </a:extLst>
          </p:cNvPr>
          <p:cNvSpPr/>
          <p:nvPr/>
        </p:nvSpPr>
        <p:spPr>
          <a:xfrm>
            <a:off x="1051965" y="2268611"/>
            <a:ext cx="1078992" cy="2286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ctr"/>
            <a:r>
              <a:rPr lang="en-US" sz="1000"/>
              <a:t>SDC</a:t>
            </a:r>
          </a:p>
        </p:txBody>
      </p:sp>
      <p:sp>
        <p:nvSpPr>
          <p:cNvPr id="40" name="Rectangle 39">
            <a:extLst>
              <a:ext uri="{FF2B5EF4-FFF2-40B4-BE49-F238E27FC236}">
                <a16:creationId xmlns:a16="http://schemas.microsoft.com/office/drawing/2014/main" id="{385AE111-5D03-1E60-1FA9-3CDFC4C2AD43}"/>
              </a:ext>
            </a:extLst>
          </p:cNvPr>
          <p:cNvSpPr/>
          <p:nvPr/>
        </p:nvSpPr>
        <p:spPr>
          <a:xfrm>
            <a:off x="1051965" y="1424201"/>
            <a:ext cx="1078992" cy="2286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ctr"/>
            <a:r>
              <a:rPr lang="en-US" sz="1000"/>
              <a:t>Lib/LEF</a:t>
            </a:r>
          </a:p>
        </p:txBody>
      </p:sp>
      <p:sp>
        <p:nvSpPr>
          <p:cNvPr id="41" name="Rectangle 40">
            <a:extLst>
              <a:ext uri="{FF2B5EF4-FFF2-40B4-BE49-F238E27FC236}">
                <a16:creationId xmlns:a16="http://schemas.microsoft.com/office/drawing/2014/main" id="{0E93ECC5-19E4-CC79-6C4C-B4425C2815E6}"/>
              </a:ext>
            </a:extLst>
          </p:cNvPr>
          <p:cNvSpPr/>
          <p:nvPr/>
        </p:nvSpPr>
        <p:spPr>
          <a:xfrm>
            <a:off x="8087050" y="1892850"/>
            <a:ext cx="912784" cy="993517"/>
          </a:xfrm>
          <a:prstGeom prst="rect">
            <a:avLst/>
          </a:prstGeom>
          <a:solidFill>
            <a:srgbClr val="F7C600"/>
          </a:solidFill>
          <a:ln/>
        </p:spPr>
        <p:style>
          <a:lnRef idx="2">
            <a:schemeClr val="dk1"/>
          </a:lnRef>
          <a:fillRef idx="1">
            <a:schemeClr val="lt1"/>
          </a:fillRef>
          <a:effectRef idx="0">
            <a:schemeClr val="dk1"/>
          </a:effectRef>
          <a:fontRef idx="minor">
            <a:schemeClr val="dk1"/>
          </a:fontRef>
        </p:style>
        <p:txBody>
          <a:bodyPr lIns="108000" tIns="72000" rIns="108000" bIns="72000" rtlCol="0" anchor="ctr" anchorCtr="0"/>
          <a:lstStyle/>
          <a:p>
            <a:pPr lvl="0" algn="ctr"/>
            <a:r>
              <a:rPr lang="en-US" sz="1100"/>
              <a:t>Power </a:t>
            </a:r>
          </a:p>
          <a:p>
            <a:pPr lvl="0" algn="ctr"/>
            <a:r>
              <a:rPr lang="en-US" sz="1100"/>
              <a:t>Estimation</a:t>
            </a:r>
          </a:p>
        </p:txBody>
      </p:sp>
      <p:sp>
        <p:nvSpPr>
          <p:cNvPr id="42" name="Rectangle 41">
            <a:extLst>
              <a:ext uri="{FF2B5EF4-FFF2-40B4-BE49-F238E27FC236}">
                <a16:creationId xmlns:a16="http://schemas.microsoft.com/office/drawing/2014/main" id="{5D5002AD-080C-839D-F56F-F43C9354DBED}"/>
              </a:ext>
            </a:extLst>
          </p:cNvPr>
          <p:cNvSpPr/>
          <p:nvPr/>
        </p:nvSpPr>
        <p:spPr>
          <a:xfrm>
            <a:off x="6822487" y="1900524"/>
            <a:ext cx="1187114" cy="993518"/>
          </a:xfrm>
          <a:prstGeom prst="rect">
            <a:avLst/>
          </a:prstGeom>
          <a:solidFill>
            <a:schemeClr val="accent3"/>
          </a:solidFill>
          <a:ln/>
        </p:spPr>
        <p:style>
          <a:lnRef idx="2">
            <a:schemeClr val="dk1"/>
          </a:lnRef>
          <a:fillRef idx="1">
            <a:schemeClr val="lt1"/>
          </a:fillRef>
          <a:effectRef idx="0">
            <a:schemeClr val="dk1"/>
          </a:effectRef>
          <a:fontRef idx="minor">
            <a:schemeClr val="dk1"/>
          </a:fontRef>
        </p:style>
        <p:txBody>
          <a:bodyPr lIns="108000" tIns="72000" rIns="108000" bIns="72000" rtlCol="0" anchor="ctr" anchorCtr="0"/>
          <a:lstStyle/>
          <a:p>
            <a:pPr algn="ctr"/>
            <a:r>
              <a:rPr lang="en-US" sz="1100"/>
              <a:t>Delay-aware Waveform Reconstruction</a:t>
            </a:r>
          </a:p>
        </p:txBody>
      </p:sp>
      <p:sp>
        <p:nvSpPr>
          <p:cNvPr id="43" name="TextBox 42">
            <a:extLst>
              <a:ext uri="{FF2B5EF4-FFF2-40B4-BE49-F238E27FC236}">
                <a16:creationId xmlns:a16="http://schemas.microsoft.com/office/drawing/2014/main" id="{A6CC0E9B-7A06-1AE7-7AEF-1E9E3F48F575}"/>
              </a:ext>
            </a:extLst>
          </p:cNvPr>
          <p:cNvSpPr txBox="1"/>
          <p:nvPr/>
        </p:nvSpPr>
        <p:spPr>
          <a:xfrm>
            <a:off x="4794068" y="3426921"/>
            <a:ext cx="2160376" cy="184666"/>
          </a:xfrm>
          <a:prstGeom prst="rect">
            <a:avLst/>
          </a:prstGeom>
          <a:noFill/>
        </p:spPr>
        <p:txBody>
          <a:bodyPr wrap="square" lIns="0" tIns="0" rIns="0" bIns="0" rtlCol="0">
            <a:spAutoFit/>
          </a:bodyPr>
          <a:lstStyle/>
          <a:p>
            <a:pPr algn="l"/>
            <a:r>
              <a:rPr lang="en-US" sz="1200" b="1">
                <a:solidFill>
                  <a:schemeClr val="tx1"/>
                </a:solidFill>
              </a:rPr>
              <a:t>RTL Glitch Power Estimation</a:t>
            </a:r>
          </a:p>
        </p:txBody>
      </p:sp>
      <p:sp>
        <p:nvSpPr>
          <p:cNvPr id="44" name="Rectangle 43">
            <a:extLst>
              <a:ext uri="{FF2B5EF4-FFF2-40B4-BE49-F238E27FC236}">
                <a16:creationId xmlns:a16="http://schemas.microsoft.com/office/drawing/2014/main" id="{765C430D-625C-39BD-4EE0-AC9228466D65}"/>
              </a:ext>
            </a:extLst>
          </p:cNvPr>
          <p:cNvSpPr/>
          <p:nvPr/>
        </p:nvSpPr>
        <p:spPr>
          <a:xfrm>
            <a:off x="2713296" y="3047937"/>
            <a:ext cx="6292946" cy="232131"/>
          </a:xfrm>
          <a:prstGeom prst="rect">
            <a:avLst/>
          </a:prstGeom>
          <a:solidFill>
            <a:srgbClr val="00E6DC"/>
          </a:solidFill>
          <a:ln/>
        </p:spPr>
        <p:style>
          <a:lnRef idx="2">
            <a:schemeClr val="dk1"/>
          </a:lnRef>
          <a:fillRef idx="1">
            <a:schemeClr val="lt1"/>
          </a:fillRef>
          <a:effectRef idx="0">
            <a:schemeClr val="dk1"/>
          </a:effectRef>
          <a:fontRef idx="minor">
            <a:schemeClr val="dk1"/>
          </a:fontRef>
        </p:style>
        <p:txBody>
          <a:bodyPr lIns="108000" tIns="72000" rIns="108000" bIns="72000" rtlCol="0" anchor="ctr" anchorCtr="0"/>
          <a:lstStyle/>
          <a:p>
            <a:pPr algn="ctr"/>
            <a:r>
              <a:rPr lang="en-US" sz="1200"/>
              <a:t>Multi-Core</a:t>
            </a:r>
            <a:endParaRPr lang="en-US"/>
          </a:p>
        </p:txBody>
      </p:sp>
      <p:sp>
        <p:nvSpPr>
          <p:cNvPr id="45" name="Rectangle 44">
            <a:extLst>
              <a:ext uri="{FF2B5EF4-FFF2-40B4-BE49-F238E27FC236}">
                <a16:creationId xmlns:a16="http://schemas.microsoft.com/office/drawing/2014/main" id="{3BCAA5C8-FB3C-2319-C145-71F6E5992160}"/>
              </a:ext>
            </a:extLst>
          </p:cNvPr>
          <p:cNvSpPr/>
          <p:nvPr/>
        </p:nvSpPr>
        <p:spPr>
          <a:xfrm>
            <a:off x="1051965" y="3117277"/>
            <a:ext cx="1078992" cy="2286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ctr"/>
            <a:r>
              <a:rPr lang="en-US" sz="1000"/>
              <a:t>Switching Act</a:t>
            </a:r>
          </a:p>
        </p:txBody>
      </p:sp>
      <p:sp>
        <p:nvSpPr>
          <p:cNvPr id="46" name="Rectangle: Rounded Corners 45">
            <a:extLst>
              <a:ext uri="{FF2B5EF4-FFF2-40B4-BE49-F238E27FC236}">
                <a16:creationId xmlns:a16="http://schemas.microsoft.com/office/drawing/2014/main" id="{0C8CC75C-4DD4-BDEE-46D0-3B4188A972F0}"/>
              </a:ext>
            </a:extLst>
          </p:cNvPr>
          <p:cNvSpPr/>
          <p:nvPr/>
        </p:nvSpPr>
        <p:spPr>
          <a:xfrm>
            <a:off x="2713297" y="1760405"/>
            <a:ext cx="2703950" cy="781406"/>
          </a:xfrm>
          <a:prstGeom prst="roundRect">
            <a:avLst/>
          </a:prstGeom>
          <a:solidFill>
            <a:srgbClr val="EC6602"/>
          </a:solidFill>
          <a:ln/>
        </p:spPr>
        <p:style>
          <a:lnRef idx="0">
            <a:schemeClr val="accent2"/>
          </a:lnRef>
          <a:fillRef idx="3">
            <a:schemeClr val="accent2"/>
          </a:fillRef>
          <a:effectRef idx="3">
            <a:schemeClr val="accent2"/>
          </a:effectRef>
          <a:fontRef idx="minor">
            <a:schemeClr val="lt1"/>
          </a:fontRef>
        </p:style>
        <p:txBody>
          <a:bodyPr lIns="108000" tIns="72000" rIns="108000" bIns="72000" rtlCol="0" anchor="ctr" anchorCtr="0"/>
          <a:lstStyle/>
          <a:p>
            <a:pPr algn="ctr"/>
            <a:r>
              <a:rPr lang="en-US" sz="1100" b="1"/>
              <a:t>Fast Physical-aware Engine</a:t>
            </a:r>
          </a:p>
        </p:txBody>
      </p:sp>
      <p:sp>
        <p:nvSpPr>
          <p:cNvPr id="47" name="Rectangle 46">
            <a:extLst>
              <a:ext uri="{FF2B5EF4-FFF2-40B4-BE49-F238E27FC236}">
                <a16:creationId xmlns:a16="http://schemas.microsoft.com/office/drawing/2014/main" id="{79C650AE-543D-3941-2F2A-AEF32946C9E0}"/>
              </a:ext>
            </a:extLst>
          </p:cNvPr>
          <p:cNvSpPr/>
          <p:nvPr/>
        </p:nvSpPr>
        <p:spPr>
          <a:xfrm>
            <a:off x="2731584" y="2607619"/>
            <a:ext cx="879563" cy="374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1000" b="1"/>
              <a:t>Fast Synthesis</a:t>
            </a:r>
            <a:endParaRPr lang="en-US" b="1"/>
          </a:p>
        </p:txBody>
      </p:sp>
      <p:sp>
        <p:nvSpPr>
          <p:cNvPr id="48" name="Rectangle 47">
            <a:extLst>
              <a:ext uri="{FF2B5EF4-FFF2-40B4-BE49-F238E27FC236}">
                <a16:creationId xmlns:a16="http://schemas.microsoft.com/office/drawing/2014/main" id="{CE12AAE4-FDC1-5A3A-A354-891C674A1080}"/>
              </a:ext>
            </a:extLst>
          </p:cNvPr>
          <p:cNvSpPr/>
          <p:nvPr/>
        </p:nvSpPr>
        <p:spPr>
          <a:xfrm>
            <a:off x="3630466" y="2611971"/>
            <a:ext cx="898883" cy="374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1000" b="1"/>
              <a:t>Fast CTS</a:t>
            </a:r>
            <a:endParaRPr lang="en-US" b="1"/>
          </a:p>
        </p:txBody>
      </p:sp>
      <p:sp>
        <p:nvSpPr>
          <p:cNvPr id="49" name="Rectangle 48">
            <a:extLst>
              <a:ext uri="{FF2B5EF4-FFF2-40B4-BE49-F238E27FC236}">
                <a16:creationId xmlns:a16="http://schemas.microsoft.com/office/drawing/2014/main" id="{F63AFCAB-E652-8536-F1E6-A9B6F1847D50}"/>
              </a:ext>
            </a:extLst>
          </p:cNvPr>
          <p:cNvSpPr/>
          <p:nvPr/>
        </p:nvSpPr>
        <p:spPr>
          <a:xfrm>
            <a:off x="4545795" y="2611971"/>
            <a:ext cx="898883" cy="374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1000" b="1"/>
              <a:t>Fast P&amp;R</a:t>
            </a:r>
            <a:endParaRPr lang="en-US" b="1"/>
          </a:p>
        </p:txBody>
      </p:sp>
      <p:sp>
        <p:nvSpPr>
          <p:cNvPr id="50" name="Rectangle 49">
            <a:extLst>
              <a:ext uri="{FF2B5EF4-FFF2-40B4-BE49-F238E27FC236}">
                <a16:creationId xmlns:a16="http://schemas.microsoft.com/office/drawing/2014/main" id="{57829F07-95A1-57FE-4070-F147685FD78B}"/>
              </a:ext>
            </a:extLst>
          </p:cNvPr>
          <p:cNvSpPr/>
          <p:nvPr/>
        </p:nvSpPr>
        <p:spPr>
          <a:xfrm>
            <a:off x="2578224" y="1647457"/>
            <a:ext cx="6592064" cy="1698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1" name="Rectangle 50">
            <a:extLst>
              <a:ext uri="{FF2B5EF4-FFF2-40B4-BE49-F238E27FC236}">
                <a16:creationId xmlns:a16="http://schemas.microsoft.com/office/drawing/2014/main" id="{55ECFEBA-F2E7-0086-5E9D-530F78F92646}"/>
              </a:ext>
            </a:extLst>
          </p:cNvPr>
          <p:cNvSpPr/>
          <p:nvPr/>
        </p:nvSpPr>
        <p:spPr>
          <a:xfrm>
            <a:off x="1051965" y="1705314"/>
            <a:ext cx="1078992" cy="2286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ctr"/>
            <a:r>
              <a:rPr lang="en-US" sz="1000"/>
              <a:t>P&amp;R Tech File</a:t>
            </a:r>
          </a:p>
        </p:txBody>
      </p:sp>
      <p:sp>
        <p:nvSpPr>
          <p:cNvPr id="52" name="Rectangle 51">
            <a:extLst>
              <a:ext uri="{FF2B5EF4-FFF2-40B4-BE49-F238E27FC236}">
                <a16:creationId xmlns:a16="http://schemas.microsoft.com/office/drawing/2014/main" id="{FFA146A8-FD96-2B33-5451-F473C6C55A19}"/>
              </a:ext>
            </a:extLst>
          </p:cNvPr>
          <p:cNvSpPr/>
          <p:nvPr/>
        </p:nvSpPr>
        <p:spPr>
          <a:xfrm>
            <a:off x="1051965" y="1989522"/>
            <a:ext cx="1078992" cy="2286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ctr"/>
            <a:r>
              <a:rPr lang="en-US" sz="1000"/>
              <a:t>RTL</a:t>
            </a:r>
          </a:p>
        </p:txBody>
      </p:sp>
      <p:sp>
        <p:nvSpPr>
          <p:cNvPr id="53" name="Arrow: Right 52">
            <a:extLst>
              <a:ext uri="{FF2B5EF4-FFF2-40B4-BE49-F238E27FC236}">
                <a16:creationId xmlns:a16="http://schemas.microsoft.com/office/drawing/2014/main" id="{7D628BDE-7661-80D4-7587-024BAE88E289}"/>
              </a:ext>
            </a:extLst>
          </p:cNvPr>
          <p:cNvSpPr/>
          <p:nvPr/>
        </p:nvSpPr>
        <p:spPr>
          <a:xfrm>
            <a:off x="2216226" y="2266763"/>
            <a:ext cx="323273" cy="24187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4" name="Rectangle 53">
            <a:extLst>
              <a:ext uri="{FF2B5EF4-FFF2-40B4-BE49-F238E27FC236}">
                <a16:creationId xmlns:a16="http://schemas.microsoft.com/office/drawing/2014/main" id="{44BA4B26-BDDD-2F66-9500-C2F846FE4B35}"/>
              </a:ext>
            </a:extLst>
          </p:cNvPr>
          <p:cNvSpPr/>
          <p:nvPr/>
        </p:nvSpPr>
        <p:spPr>
          <a:xfrm>
            <a:off x="5795972" y="1792329"/>
            <a:ext cx="822960" cy="254977"/>
          </a:xfrm>
          <a:prstGeom prst="rect">
            <a:avLst/>
          </a:prstGeom>
          <a:solidFill>
            <a:srgbClr val="3398FF">
              <a:lumMod val="75000"/>
            </a:srgbClr>
          </a:solidFill>
          <a:ln>
            <a:noFill/>
          </a:ln>
          <a:effectLst/>
        </p:spPr>
        <p:txBody>
          <a:bodyPr lIns="108000" tIns="72000" rIns="108000" bIns="72000" rtlCol="0" anchor="ctr" anchorCtr="0"/>
          <a:lstStyle>
            <a:defPPr>
              <a:defRPr lang="en-US"/>
            </a:defPPr>
            <a:lvl1pPr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1pPr>
            <a:lvl2pPr marL="609468"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2pPr>
            <a:lvl3pPr marL="1218936"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3pPr>
            <a:lvl4pPr marL="1828404"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4pPr>
            <a:lvl5pPr marL="2437872"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5pPr>
            <a:lvl6pPr marL="3047340" algn="l" defTabSz="1218936" rtl="0" eaLnBrk="1" latinLnBrk="0" hangingPunct="1">
              <a:defRPr sz="4300" kern="1200">
                <a:solidFill>
                  <a:schemeClr val="tx1"/>
                </a:solidFill>
                <a:latin typeface="Tahoma" pitchFamily="-112" charset="0"/>
                <a:ea typeface="ＭＳ Ｐゴシック" pitchFamily="-112" charset="-128"/>
                <a:cs typeface="+mn-cs"/>
              </a:defRPr>
            </a:lvl6pPr>
            <a:lvl7pPr marL="3656808" algn="l" defTabSz="1218936" rtl="0" eaLnBrk="1" latinLnBrk="0" hangingPunct="1">
              <a:defRPr sz="4300" kern="1200">
                <a:solidFill>
                  <a:schemeClr val="tx1"/>
                </a:solidFill>
                <a:latin typeface="Tahoma" pitchFamily="-112" charset="0"/>
                <a:ea typeface="ＭＳ Ｐゴシック" pitchFamily="-112" charset="-128"/>
                <a:cs typeface="+mn-cs"/>
              </a:defRPr>
            </a:lvl7pPr>
            <a:lvl8pPr marL="4266275" algn="l" defTabSz="1218936" rtl="0" eaLnBrk="1" latinLnBrk="0" hangingPunct="1">
              <a:defRPr sz="4300" kern="1200">
                <a:solidFill>
                  <a:schemeClr val="tx1"/>
                </a:solidFill>
                <a:latin typeface="Tahoma" pitchFamily="-112" charset="0"/>
                <a:ea typeface="ＭＳ Ｐゴシック" pitchFamily="-112" charset="-128"/>
                <a:cs typeface="+mn-cs"/>
              </a:defRPr>
            </a:lvl8pPr>
            <a:lvl9pPr marL="4875744" algn="l" defTabSz="1218936" rtl="0" eaLnBrk="1" latinLnBrk="0" hangingPunct="1">
              <a:defRPr sz="4300" kern="1200">
                <a:solidFill>
                  <a:schemeClr val="tx1"/>
                </a:solidFill>
                <a:latin typeface="Tahoma" pitchFamily="-112" charset="0"/>
                <a:ea typeface="ＭＳ Ｐゴシック" pitchFamily="-112" charset="-128"/>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Tahoma"/>
                <a:ea typeface="+mn-ea"/>
                <a:cs typeface="+mn-cs"/>
              </a:rPr>
              <a:t>Netlist</a:t>
            </a:r>
          </a:p>
        </p:txBody>
      </p:sp>
      <p:sp>
        <p:nvSpPr>
          <p:cNvPr id="55" name="Rectangle 54">
            <a:extLst>
              <a:ext uri="{FF2B5EF4-FFF2-40B4-BE49-F238E27FC236}">
                <a16:creationId xmlns:a16="http://schemas.microsoft.com/office/drawing/2014/main" id="{AE7F10DA-E89F-18B3-C4E9-309EE2922C0B}"/>
              </a:ext>
            </a:extLst>
          </p:cNvPr>
          <p:cNvSpPr/>
          <p:nvPr/>
        </p:nvSpPr>
        <p:spPr>
          <a:xfrm>
            <a:off x="5807941" y="2106878"/>
            <a:ext cx="822960" cy="254977"/>
          </a:xfrm>
          <a:prstGeom prst="rect">
            <a:avLst/>
          </a:prstGeom>
          <a:solidFill>
            <a:srgbClr val="3398FF">
              <a:lumMod val="75000"/>
            </a:srgbClr>
          </a:solidFill>
          <a:ln>
            <a:noFill/>
          </a:ln>
          <a:effectLst/>
        </p:spPr>
        <p:txBody>
          <a:bodyPr lIns="108000" tIns="72000" rIns="108000" bIns="72000" rtlCol="0" anchor="ctr" anchorCtr="0"/>
          <a:lstStyle>
            <a:defPPr>
              <a:defRPr lang="en-US"/>
            </a:defPPr>
            <a:lvl1pPr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1pPr>
            <a:lvl2pPr marL="609468"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2pPr>
            <a:lvl3pPr marL="1218936"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3pPr>
            <a:lvl4pPr marL="1828404"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4pPr>
            <a:lvl5pPr marL="2437872"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5pPr>
            <a:lvl6pPr marL="3047340" algn="l" defTabSz="1218936" rtl="0" eaLnBrk="1" latinLnBrk="0" hangingPunct="1">
              <a:defRPr sz="4300" kern="1200">
                <a:solidFill>
                  <a:schemeClr val="tx1"/>
                </a:solidFill>
                <a:latin typeface="Tahoma" pitchFamily="-112" charset="0"/>
                <a:ea typeface="ＭＳ Ｐゴシック" pitchFamily="-112" charset="-128"/>
                <a:cs typeface="+mn-cs"/>
              </a:defRPr>
            </a:lvl6pPr>
            <a:lvl7pPr marL="3656808" algn="l" defTabSz="1218936" rtl="0" eaLnBrk="1" latinLnBrk="0" hangingPunct="1">
              <a:defRPr sz="4300" kern="1200">
                <a:solidFill>
                  <a:schemeClr val="tx1"/>
                </a:solidFill>
                <a:latin typeface="Tahoma" pitchFamily="-112" charset="0"/>
                <a:ea typeface="ＭＳ Ｐゴシック" pitchFamily="-112" charset="-128"/>
                <a:cs typeface="+mn-cs"/>
              </a:defRPr>
            </a:lvl7pPr>
            <a:lvl8pPr marL="4266275" algn="l" defTabSz="1218936" rtl="0" eaLnBrk="1" latinLnBrk="0" hangingPunct="1">
              <a:defRPr sz="4300" kern="1200">
                <a:solidFill>
                  <a:schemeClr val="tx1"/>
                </a:solidFill>
                <a:latin typeface="Tahoma" pitchFamily="-112" charset="0"/>
                <a:ea typeface="ＭＳ Ｐゴシック" pitchFamily="-112" charset="-128"/>
                <a:cs typeface="+mn-cs"/>
              </a:defRPr>
            </a:lvl8pPr>
            <a:lvl9pPr marL="4875744" algn="l" defTabSz="1218936" rtl="0" eaLnBrk="1" latinLnBrk="0" hangingPunct="1">
              <a:defRPr sz="4300" kern="1200">
                <a:solidFill>
                  <a:schemeClr val="tx1"/>
                </a:solidFill>
                <a:latin typeface="Tahoma" pitchFamily="-112" charset="0"/>
                <a:ea typeface="ＭＳ Ｐゴシック" pitchFamily="-112" charset="-128"/>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Tahoma"/>
                <a:ea typeface="+mn-ea"/>
                <a:cs typeface="+mn-cs"/>
              </a:rPr>
              <a:t>SPEF</a:t>
            </a:r>
          </a:p>
        </p:txBody>
      </p:sp>
      <p:sp>
        <p:nvSpPr>
          <p:cNvPr id="56" name="Rectangle 55">
            <a:extLst>
              <a:ext uri="{FF2B5EF4-FFF2-40B4-BE49-F238E27FC236}">
                <a16:creationId xmlns:a16="http://schemas.microsoft.com/office/drawing/2014/main" id="{3FE08E0F-FEB6-A787-9347-4969AA9172D8}"/>
              </a:ext>
            </a:extLst>
          </p:cNvPr>
          <p:cNvSpPr/>
          <p:nvPr/>
        </p:nvSpPr>
        <p:spPr>
          <a:xfrm>
            <a:off x="5795972" y="2427269"/>
            <a:ext cx="822960" cy="254977"/>
          </a:xfrm>
          <a:prstGeom prst="rect">
            <a:avLst/>
          </a:prstGeom>
          <a:solidFill>
            <a:srgbClr val="3398FF">
              <a:lumMod val="75000"/>
            </a:srgbClr>
          </a:solidFill>
          <a:ln>
            <a:noFill/>
          </a:ln>
          <a:effectLst/>
        </p:spPr>
        <p:txBody>
          <a:bodyPr lIns="108000" tIns="72000" rIns="108000" bIns="72000" rtlCol="0" anchor="ctr" anchorCtr="0"/>
          <a:lstStyle>
            <a:defPPr>
              <a:defRPr lang="en-US"/>
            </a:defPPr>
            <a:lvl1pPr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1pPr>
            <a:lvl2pPr marL="609468"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2pPr>
            <a:lvl3pPr marL="1218936"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3pPr>
            <a:lvl4pPr marL="1828404"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4pPr>
            <a:lvl5pPr marL="2437872"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5pPr>
            <a:lvl6pPr marL="3047340" algn="l" defTabSz="1218936" rtl="0" eaLnBrk="1" latinLnBrk="0" hangingPunct="1">
              <a:defRPr sz="4300" kern="1200">
                <a:solidFill>
                  <a:schemeClr val="tx1"/>
                </a:solidFill>
                <a:latin typeface="Tahoma" pitchFamily="-112" charset="0"/>
                <a:ea typeface="ＭＳ Ｐゴシック" pitchFamily="-112" charset="-128"/>
                <a:cs typeface="+mn-cs"/>
              </a:defRPr>
            </a:lvl6pPr>
            <a:lvl7pPr marL="3656808" algn="l" defTabSz="1218936" rtl="0" eaLnBrk="1" latinLnBrk="0" hangingPunct="1">
              <a:defRPr sz="4300" kern="1200">
                <a:solidFill>
                  <a:schemeClr val="tx1"/>
                </a:solidFill>
                <a:latin typeface="Tahoma" pitchFamily="-112" charset="0"/>
                <a:ea typeface="ＭＳ Ｐゴシック" pitchFamily="-112" charset="-128"/>
                <a:cs typeface="+mn-cs"/>
              </a:defRPr>
            </a:lvl7pPr>
            <a:lvl8pPr marL="4266275" algn="l" defTabSz="1218936" rtl="0" eaLnBrk="1" latinLnBrk="0" hangingPunct="1">
              <a:defRPr sz="4300" kern="1200">
                <a:solidFill>
                  <a:schemeClr val="tx1"/>
                </a:solidFill>
                <a:latin typeface="Tahoma" pitchFamily="-112" charset="0"/>
                <a:ea typeface="ＭＳ Ｐゴシック" pitchFamily="-112" charset="-128"/>
                <a:cs typeface="+mn-cs"/>
              </a:defRPr>
            </a:lvl8pPr>
            <a:lvl9pPr marL="4875744" algn="l" defTabSz="1218936" rtl="0" eaLnBrk="1" latinLnBrk="0" hangingPunct="1">
              <a:defRPr sz="4300" kern="1200">
                <a:solidFill>
                  <a:schemeClr val="tx1"/>
                </a:solidFill>
                <a:latin typeface="Tahoma" pitchFamily="-112" charset="0"/>
                <a:ea typeface="ＭＳ Ｐゴシック" pitchFamily="-112" charset="-128"/>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Tahoma"/>
                <a:ea typeface="+mn-ea"/>
                <a:cs typeface="+mn-cs"/>
              </a:rPr>
              <a:t>SDF</a:t>
            </a:r>
          </a:p>
        </p:txBody>
      </p:sp>
      <p:sp>
        <p:nvSpPr>
          <p:cNvPr id="57" name="Rectangle 56">
            <a:extLst>
              <a:ext uri="{FF2B5EF4-FFF2-40B4-BE49-F238E27FC236}">
                <a16:creationId xmlns:a16="http://schemas.microsoft.com/office/drawing/2014/main" id="{54E13627-BDF2-3FCA-CC5D-45D68DD26794}"/>
              </a:ext>
            </a:extLst>
          </p:cNvPr>
          <p:cNvSpPr/>
          <p:nvPr/>
        </p:nvSpPr>
        <p:spPr>
          <a:xfrm>
            <a:off x="5789564" y="2748848"/>
            <a:ext cx="822960" cy="254977"/>
          </a:xfrm>
          <a:prstGeom prst="rect">
            <a:avLst/>
          </a:prstGeom>
          <a:solidFill>
            <a:srgbClr val="3398FF">
              <a:lumMod val="75000"/>
            </a:srgbClr>
          </a:solidFill>
          <a:ln>
            <a:noFill/>
          </a:ln>
          <a:effectLst/>
        </p:spPr>
        <p:txBody>
          <a:bodyPr lIns="108000" tIns="72000" rIns="108000" bIns="72000" rtlCol="0" anchor="ctr" anchorCtr="0"/>
          <a:lstStyle>
            <a:defPPr>
              <a:defRPr lang="en-US"/>
            </a:defPPr>
            <a:lvl1pPr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1pPr>
            <a:lvl2pPr marL="609468"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2pPr>
            <a:lvl3pPr marL="1218936"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3pPr>
            <a:lvl4pPr marL="1828404"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4pPr>
            <a:lvl5pPr marL="2437872"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5pPr>
            <a:lvl6pPr marL="3047340" algn="l" defTabSz="1218936" rtl="0" eaLnBrk="1" latinLnBrk="0" hangingPunct="1">
              <a:defRPr sz="4300" kern="1200">
                <a:solidFill>
                  <a:schemeClr val="tx1"/>
                </a:solidFill>
                <a:latin typeface="Tahoma" pitchFamily="-112" charset="0"/>
                <a:ea typeface="ＭＳ Ｐゴシック" pitchFamily="-112" charset="-128"/>
                <a:cs typeface="+mn-cs"/>
              </a:defRPr>
            </a:lvl6pPr>
            <a:lvl7pPr marL="3656808" algn="l" defTabSz="1218936" rtl="0" eaLnBrk="1" latinLnBrk="0" hangingPunct="1">
              <a:defRPr sz="4300" kern="1200">
                <a:solidFill>
                  <a:schemeClr val="tx1"/>
                </a:solidFill>
                <a:latin typeface="Tahoma" pitchFamily="-112" charset="0"/>
                <a:ea typeface="ＭＳ Ｐゴシック" pitchFamily="-112" charset="-128"/>
                <a:cs typeface="+mn-cs"/>
              </a:defRPr>
            </a:lvl7pPr>
            <a:lvl8pPr marL="4266275" algn="l" defTabSz="1218936" rtl="0" eaLnBrk="1" latinLnBrk="0" hangingPunct="1">
              <a:defRPr sz="4300" kern="1200">
                <a:solidFill>
                  <a:schemeClr val="tx1"/>
                </a:solidFill>
                <a:latin typeface="Tahoma" pitchFamily="-112" charset="0"/>
                <a:ea typeface="ＭＳ Ｐゴシック" pitchFamily="-112" charset="-128"/>
                <a:cs typeface="+mn-cs"/>
              </a:defRPr>
            </a:lvl8pPr>
            <a:lvl9pPr marL="4875744" algn="l" defTabSz="1218936" rtl="0" eaLnBrk="1" latinLnBrk="0" hangingPunct="1">
              <a:defRPr sz="4300" kern="1200">
                <a:solidFill>
                  <a:schemeClr val="tx1"/>
                </a:solidFill>
                <a:latin typeface="Tahoma" pitchFamily="-112" charset="0"/>
                <a:ea typeface="ＭＳ Ｐゴシック" pitchFamily="-112" charset="-128"/>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Tahoma"/>
                <a:ea typeface="+mn-ea"/>
                <a:cs typeface="+mn-cs"/>
              </a:rPr>
              <a:t>Name Map</a:t>
            </a:r>
          </a:p>
        </p:txBody>
      </p:sp>
      <p:cxnSp>
        <p:nvCxnSpPr>
          <p:cNvPr id="59" name="Straight Arrow Connector 58">
            <a:extLst>
              <a:ext uri="{FF2B5EF4-FFF2-40B4-BE49-F238E27FC236}">
                <a16:creationId xmlns:a16="http://schemas.microsoft.com/office/drawing/2014/main" id="{5DDE843B-3D87-3035-D74C-18D6A9D58F32}"/>
              </a:ext>
            </a:extLst>
          </p:cNvPr>
          <p:cNvCxnSpPr>
            <a:cxnSpLocks/>
          </p:cNvCxnSpPr>
          <p:nvPr/>
        </p:nvCxnSpPr>
        <p:spPr>
          <a:xfrm>
            <a:off x="5551809" y="1919817"/>
            <a:ext cx="238087" cy="0"/>
          </a:xfrm>
          <a:prstGeom prst="straightConnector1">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55401A9-1440-879C-9E5C-7EC4E22D6C2E}"/>
              </a:ext>
            </a:extLst>
          </p:cNvPr>
          <p:cNvCxnSpPr>
            <a:cxnSpLocks/>
          </p:cNvCxnSpPr>
          <p:nvPr/>
        </p:nvCxnSpPr>
        <p:spPr>
          <a:xfrm>
            <a:off x="5569854" y="2228600"/>
            <a:ext cx="238087" cy="0"/>
          </a:xfrm>
          <a:prstGeom prst="straightConnector1">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FA8C50F-01D4-9C41-11F9-3859644F5072}"/>
              </a:ext>
            </a:extLst>
          </p:cNvPr>
          <p:cNvCxnSpPr>
            <a:cxnSpLocks/>
          </p:cNvCxnSpPr>
          <p:nvPr/>
        </p:nvCxnSpPr>
        <p:spPr>
          <a:xfrm>
            <a:off x="5551809" y="2552228"/>
            <a:ext cx="238087" cy="0"/>
          </a:xfrm>
          <a:prstGeom prst="straightConnector1">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F9F6212-B723-D35E-ECAC-D7E51C116083}"/>
              </a:ext>
            </a:extLst>
          </p:cNvPr>
          <p:cNvCxnSpPr>
            <a:cxnSpLocks/>
          </p:cNvCxnSpPr>
          <p:nvPr/>
        </p:nvCxnSpPr>
        <p:spPr>
          <a:xfrm>
            <a:off x="5551477" y="2868379"/>
            <a:ext cx="238087" cy="0"/>
          </a:xfrm>
          <a:prstGeom prst="straightConnector1">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2CD4BF76-2D3E-3AEC-4910-E9DC941ECA54}"/>
              </a:ext>
            </a:extLst>
          </p:cNvPr>
          <p:cNvSpPr/>
          <p:nvPr/>
        </p:nvSpPr>
        <p:spPr>
          <a:xfrm>
            <a:off x="9477719" y="2112735"/>
            <a:ext cx="1350594" cy="655227"/>
          </a:xfrm>
          <a:prstGeom prst="roundRect">
            <a:avLst/>
          </a:prstGeom>
          <a:solidFill>
            <a:srgbClr val="3398FF"/>
          </a:solidFill>
          <a:ln w="25400" cap="flat" cmpd="sng" algn="ctr">
            <a:noFill/>
            <a:prstDash val="solid"/>
          </a:ln>
          <a:effectLst/>
        </p:spPr>
        <p:txBody>
          <a:bodyPr lIns="108000" tIns="72000" rIns="108000" bIns="72000" rtlCol="0" anchor="ctr" anchorCtr="0"/>
          <a:lstStyle>
            <a:defPPr>
              <a:defRPr lang="en-US"/>
            </a:defPPr>
            <a:lvl1pPr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1pPr>
            <a:lvl2pPr marL="609468"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2pPr>
            <a:lvl3pPr marL="1218936"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3pPr>
            <a:lvl4pPr marL="1828404"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4pPr>
            <a:lvl5pPr marL="2437872" algn="l" rtl="0" fontAlgn="base">
              <a:spcBef>
                <a:spcPct val="0"/>
              </a:spcBef>
              <a:spcAft>
                <a:spcPct val="0"/>
              </a:spcAft>
              <a:defRPr sz="4300" kern="1200">
                <a:solidFill>
                  <a:schemeClr val="tx1"/>
                </a:solidFill>
                <a:latin typeface="Tahoma" pitchFamily="-112" charset="0"/>
                <a:ea typeface="ＭＳ Ｐゴシック" pitchFamily="-112" charset="-128"/>
                <a:cs typeface="+mn-cs"/>
              </a:defRPr>
            </a:lvl5pPr>
            <a:lvl6pPr marL="3047340" algn="l" defTabSz="1218936" rtl="0" eaLnBrk="1" latinLnBrk="0" hangingPunct="1">
              <a:defRPr sz="4300" kern="1200">
                <a:solidFill>
                  <a:schemeClr val="tx1"/>
                </a:solidFill>
                <a:latin typeface="Tahoma" pitchFamily="-112" charset="0"/>
                <a:ea typeface="ＭＳ Ｐゴシック" pitchFamily="-112" charset="-128"/>
                <a:cs typeface="+mn-cs"/>
              </a:defRPr>
            </a:lvl6pPr>
            <a:lvl7pPr marL="3656808" algn="l" defTabSz="1218936" rtl="0" eaLnBrk="1" latinLnBrk="0" hangingPunct="1">
              <a:defRPr sz="4300" kern="1200">
                <a:solidFill>
                  <a:schemeClr val="tx1"/>
                </a:solidFill>
                <a:latin typeface="Tahoma" pitchFamily="-112" charset="0"/>
                <a:ea typeface="ＭＳ Ｐゴシック" pitchFamily="-112" charset="-128"/>
                <a:cs typeface="+mn-cs"/>
              </a:defRPr>
            </a:lvl7pPr>
            <a:lvl8pPr marL="4266275" algn="l" defTabSz="1218936" rtl="0" eaLnBrk="1" latinLnBrk="0" hangingPunct="1">
              <a:defRPr sz="4300" kern="1200">
                <a:solidFill>
                  <a:schemeClr val="tx1"/>
                </a:solidFill>
                <a:latin typeface="Tahoma" pitchFamily="-112" charset="0"/>
                <a:ea typeface="ＭＳ Ｐゴシック" pitchFamily="-112" charset="-128"/>
                <a:cs typeface="+mn-cs"/>
              </a:defRPr>
            </a:lvl8pPr>
            <a:lvl9pPr marL="4875744" algn="l" defTabSz="1218936" rtl="0" eaLnBrk="1" latinLnBrk="0" hangingPunct="1">
              <a:defRPr sz="4300" kern="1200">
                <a:solidFill>
                  <a:schemeClr val="tx1"/>
                </a:solidFill>
                <a:latin typeface="Tahoma" pitchFamily="-112" charset="0"/>
                <a:ea typeface="ＭＳ Ｐゴシック" pitchFamily="-112" charset="-128"/>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Tahoma"/>
                <a:ea typeface="+mn-ea"/>
                <a:cs typeface="+mn-cs"/>
              </a:rPr>
              <a:t>Power Report with Glitch Power</a:t>
            </a:r>
          </a:p>
        </p:txBody>
      </p:sp>
      <p:cxnSp>
        <p:nvCxnSpPr>
          <p:cNvPr id="66" name="Straight Arrow Connector 65">
            <a:extLst>
              <a:ext uri="{FF2B5EF4-FFF2-40B4-BE49-F238E27FC236}">
                <a16:creationId xmlns:a16="http://schemas.microsoft.com/office/drawing/2014/main" id="{884AE76F-9733-E81E-DF2B-9159FBC3CEF6}"/>
              </a:ext>
            </a:extLst>
          </p:cNvPr>
          <p:cNvCxnSpPr>
            <a:cxnSpLocks/>
          </p:cNvCxnSpPr>
          <p:nvPr/>
        </p:nvCxnSpPr>
        <p:spPr>
          <a:xfrm>
            <a:off x="9166833" y="2427699"/>
            <a:ext cx="291455" cy="0"/>
          </a:xfrm>
          <a:prstGeom prst="straightConnector1">
            <a:avLst/>
          </a:prstGeom>
          <a:noFill/>
          <a:ln w="9525" cap="flat" cmpd="sng" algn="ctr">
            <a:solidFill>
              <a:srgbClr val="3398FF"/>
            </a:solidFill>
            <a:prstDash val="solid"/>
            <a:headEnd w="lg" len="lg"/>
            <a:tailEnd type="triangle"/>
          </a:ln>
          <a:effectLst/>
        </p:spPr>
      </p:cxnSp>
      <p:grpSp>
        <p:nvGrpSpPr>
          <p:cNvPr id="6" name="Group 5">
            <a:extLst>
              <a:ext uri="{FF2B5EF4-FFF2-40B4-BE49-F238E27FC236}">
                <a16:creationId xmlns:a16="http://schemas.microsoft.com/office/drawing/2014/main" id="{A3626857-929D-0A61-68DA-BD5A10EAEC39}"/>
              </a:ext>
            </a:extLst>
          </p:cNvPr>
          <p:cNvGrpSpPr/>
          <p:nvPr/>
        </p:nvGrpSpPr>
        <p:grpSpPr>
          <a:xfrm>
            <a:off x="10503740" y="225983"/>
            <a:ext cx="1199744" cy="765243"/>
            <a:chOff x="9370979" y="395591"/>
            <a:chExt cx="1199744" cy="765243"/>
          </a:xfrm>
        </p:grpSpPr>
        <p:sp>
          <p:nvSpPr>
            <p:cNvPr id="7" name="Rectangle 6">
              <a:extLst>
                <a:ext uri="{FF2B5EF4-FFF2-40B4-BE49-F238E27FC236}">
                  <a16:creationId xmlns:a16="http://schemas.microsoft.com/office/drawing/2014/main" id="{67A63CBA-D2CE-DED0-2212-46907BA4C04D}"/>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8" name="Picture 7">
              <a:extLst>
                <a:ext uri="{FF2B5EF4-FFF2-40B4-BE49-F238E27FC236}">
                  <a16:creationId xmlns:a16="http://schemas.microsoft.com/office/drawing/2014/main" id="{A0B37CBB-4EFF-ABFE-3ACE-FF5B15617918}"/>
                </a:ext>
              </a:extLst>
            </p:cNvPr>
            <p:cNvPicPr>
              <a:picLocks noChangeAspect="1"/>
            </p:cNvPicPr>
            <p:nvPr/>
          </p:nvPicPr>
          <p:blipFill>
            <a:blip r:embed="rId2"/>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79B43199-3329-B811-ED72-302F55428B60}"/>
              </a:ext>
            </a:extLst>
          </p:cNvPr>
          <p:cNvSpPr>
            <a:spLocks noGrp="1"/>
          </p:cNvSpPr>
          <p:nvPr>
            <p:ph type="sldNum" sz="quarter" idx="11"/>
          </p:nvPr>
        </p:nvSpPr>
        <p:spPr/>
        <p:txBody>
          <a:bodyPr/>
          <a:lstStyle/>
          <a:p>
            <a:r>
              <a:rPr lang="en-US"/>
              <a:t>Page </a:t>
            </a:r>
            <a:fld id="{15EBE321-CBB1-4E91-BD14-37C8D44326FB}" type="slidenum">
              <a:rPr lang="en-US" smtClean="0"/>
              <a:pPr/>
              <a:t>19</a:t>
            </a:fld>
            <a:endParaRPr lang="en-US"/>
          </a:p>
        </p:txBody>
      </p:sp>
    </p:spTree>
    <p:extLst>
      <p:ext uri="{BB962C8B-B14F-4D97-AF65-F5344CB8AC3E}">
        <p14:creationId xmlns:p14="http://schemas.microsoft.com/office/powerpoint/2010/main" val="148490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8779D80-C787-0ECA-768F-91AC3912A93F}"/>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pic>
        <p:nvPicPr>
          <p:cNvPr id="6" name="Content Placeholder 6" descr="A computer chip with colorful lights&#10;&#10;Description automatically generated">
            <a:extLst>
              <a:ext uri="{FF2B5EF4-FFF2-40B4-BE49-F238E27FC236}">
                <a16:creationId xmlns:a16="http://schemas.microsoft.com/office/drawing/2014/main" id="{C1F3D0BA-820F-3243-12D8-E2046BE96A5F}"/>
              </a:ext>
            </a:extLst>
          </p:cNvPr>
          <p:cNvPicPr>
            <a:picLocks noChangeAspect="1"/>
          </p:cNvPicPr>
          <p:nvPr/>
        </p:nvPicPr>
        <p:blipFill>
          <a:blip r:embed="rId2"/>
          <a:stretch>
            <a:fillRect/>
          </a:stretch>
        </p:blipFill>
        <p:spPr bwMode="black">
          <a:xfrm>
            <a:off x="252984" y="1890137"/>
            <a:ext cx="3617913" cy="2067378"/>
          </a:xfrm>
          <a:prstGeom prst="rect">
            <a:avLst/>
          </a:prstGeom>
        </p:spPr>
      </p:pic>
      <p:pic>
        <p:nvPicPr>
          <p:cNvPr id="7" name="Picture 6">
            <a:extLst>
              <a:ext uri="{FF2B5EF4-FFF2-40B4-BE49-F238E27FC236}">
                <a16:creationId xmlns:a16="http://schemas.microsoft.com/office/drawing/2014/main" id="{D5E1279C-77F4-1883-F3AB-F62E92412D93}"/>
              </a:ext>
            </a:extLst>
          </p:cNvPr>
          <p:cNvPicPr>
            <a:picLocks noChangeAspect="1"/>
          </p:cNvPicPr>
          <p:nvPr/>
        </p:nvPicPr>
        <p:blipFill>
          <a:blip r:embed="rId3"/>
          <a:stretch>
            <a:fillRect/>
          </a:stretch>
        </p:blipFill>
        <p:spPr>
          <a:xfrm>
            <a:off x="4803153" y="1890241"/>
            <a:ext cx="3513688" cy="2067290"/>
          </a:xfrm>
          <a:prstGeom prst="rect">
            <a:avLst/>
          </a:prstGeom>
        </p:spPr>
      </p:pic>
      <p:pic>
        <p:nvPicPr>
          <p:cNvPr id="8" name="Picture 7">
            <a:extLst>
              <a:ext uri="{FF2B5EF4-FFF2-40B4-BE49-F238E27FC236}">
                <a16:creationId xmlns:a16="http://schemas.microsoft.com/office/drawing/2014/main" id="{155321DF-4D25-E3D0-350B-7FB927FD2411}"/>
              </a:ext>
            </a:extLst>
          </p:cNvPr>
          <p:cNvPicPr>
            <a:picLocks noChangeAspect="1"/>
          </p:cNvPicPr>
          <p:nvPr/>
        </p:nvPicPr>
        <p:blipFill>
          <a:blip r:embed="rId4"/>
          <a:stretch>
            <a:fillRect/>
          </a:stretch>
        </p:blipFill>
        <p:spPr>
          <a:xfrm>
            <a:off x="8506412" y="1724678"/>
            <a:ext cx="3353091" cy="2232853"/>
          </a:xfrm>
          <a:prstGeom prst="rect">
            <a:avLst/>
          </a:prstGeom>
        </p:spPr>
      </p:pic>
      <p:sp>
        <p:nvSpPr>
          <p:cNvPr id="9" name="TextBox 8">
            <a:extLst>
              <a:ext uri="{FF2B5EF4-FFF2-40B4-BE49-F238E27FC236}">
                <a16:creationId xmlns:a16="http://schemas.microsoft.com/office/drawing/2014/main" id="{D370E883-3A59-65AD-EB4C-0F03862B263D}"/>
              </a:ext>
            </a:extLst>
          </p:cNvPr>
          <p:cNvSpPr txBox="1"/>
          <p:nvPr/>
        </p:nvSpPr>
        <p:spPr>
          <a:xfrm>
            <a:off x="1384850" y="4324266"/>
            <a:ext cx="1784250" cy="307777"/>
          </a:xfrm>
          <a:prstGeom prst="rect">
            <a:avLst/>
          </a:prstGeom>
          <a:noFill/>
        </p:spPr>
        <p:txBody>
          <a:bodyPr wrap="square" lIns="0" tIns="0" rIns="0" bIns="0" rtlCol="0">
            <a:spAutoFit/>
          </a:bodyPr>
          <a:lstStyle/>
          <a:p>
            <a:pPr algn="l"/>
            <a:r>
              <a:rPr lang="en-US" sz="2000" b="1" dirty="0">
                <a:solidFill>
                  <a:srgbClr val="00FFB9"/>
                </a:solidFill>
              </a:rPr>
              <a:t>Industry trend</a:t>
            </a:r>
          </a:p>
        </p:txBody>
      </p:sp>
      <p:sp>
        <p:nvSpPr>
          <p:cNvPr id="10" name="TextBox 9">
            <a:extLst>
              <a:ext uri="{FF2B5EF4-FFF2-40B4-BE49-F238E27FC236}">
                <a16:creationId xmlns:a16="http://schemas.microsoft.com/office/drawing/2014/main" id="{A9453EAF-CC83-8265-65BE-F97F10266992}"/>
              </a:ext>
            </a:extLst>
          </p:cNvPr>
          <p:cNvSpPr txBox="1"/>
          <p:nvPr/>
        </p:nvSpPr>
        <p:spPr>
          <a:xfrm>
            <a:off x="5326735" y="4247986"/>
            <a:ext cx="2223864" cy="307777"/>
          </a:xfrm>
          <a:prstGeom prst="rect">
            <a:avLst/>
          </a:prstGeom>
          <a:noFill/>
        </p:spPr>
        <p:txBody>
          <a:bodyPr wrap="square" lIns="0" tIns="0" rIns="0" bIns="0" rtlCol="0">
            <a:spAutoFit/>
          </a:bodyPr>
          <a:lstStyle/>
          <a:p>
            <a:pPr algn="l"/>
            <a:r>
              <a:rPr lang="en-US" sz="2000" b="1" dirty="0">
                <a:solidFill>
                  <a:srgbClr val="00FFB9"/>
                </a:solidFill>
              </a:rPr>
              <a:t>Power challenges</a:t>
            </a:r>
          </a:p>
        </p:txBody>
      </p:sp>
      <p:sp>
        <p:nvSpPr>
          <p:cNvPr id="11" name="TextBox 10">
            <a:extLst>
              <a:ext uri="{FF2B5EF4-FFF2-40B4-BE49-F238E27FC236}">
                <a16:creationId xmlns:a16="http://schemas.microsoft.com/office/drawing/2014/main" id="{E6F12ED4-987C-53B5-339A-B7EA02C02D6C}"/>
              </a:ext>
            </a:extLst>
          </p:cNvPr>
          <p:cNvSpPr txBox="1"/>
          <p:nvPr/>
        </p:nvSpPr>
        <p:spPr>
          <a:xfrm>
            <a:off x="8987265" y="4247986"/>
            <a:ext cx="2484704" cy="615553"/>
          </a:xfrm>
          <a:prstGeom prst="rect">
            <a:avLst/>
          </a:prstGeom>
          <a:noFill/>
        </p:spPr>
        <p:txBody>
          <a:bodyPr wrap="square" lIns="0" tIns="0" rIns="0" bIns="0" rtlCol="0">
            <a:spAutoFit/>
          </a:bodyPr>
          <a:lstStyle/>
          <a:p>
            <a:pPr algn="l"/>
            <a:r>
              <a:rPr lang="en-US" sz="2000" b="1" dirty="0">
                <a:solidFill>
                  <a:srgbClr val="00FFB9"/>
                </a:solidFill>
              </a:rPr>
              <a:t>Power analysis</a:t>
            </a:r>
          </a:p>
          <a:p>
            <a:pPr algn="l"/>
            <a:r>
              <a:rPr lang="en-US" sz="2000" b="1" dirty="0">
                <a:solidFill>
                  <a:srgbClr val="00FFB9"/>
                </a:solidFill>
              </a:rPr>
              <a:t>In SW-defined world</a:t>
            </a:r>
          </a:p>
        </p:txBody>
      </p:sp>
      <p:sp>
        <p:nvSpPr>
          <p:cNvPr id="2" name="Slide Number Placeholder 1">
            <a:extLst>
              <a:ext uri="{FF2B5EF4-FFF2-40B4-BE49-F238E27FC236}">
                <a16:creationId xmlns:a16="http://schemas.microsoft.com/office/drawing/2014/main" id="{2B6D0DE4-1D49-C4C4-C796-7E1034F7CACF}"/>
              </a:ext>
            </a:extLst>
          </p:cNvPr>
          <p:cNvSpPr>
            <a:spLocks noGrp="1"/>
          </p:cNvSpPr>
          <p:nvPr>
            <p:ph type="sldNum" sz="quarter" idx="11"/>
          </p:nvPr>
        </p:nvSpPr>
        <p:spPr/>
        <p:txBody>
          <a:bodyPr/>
          <a:lstStyle/>
          <a:p>
            <a:r>
              <a:rPr lang="en-US"/>
              <a:t>Page </a:t>
            </a:r>
            <a:fld id="{15EBE321-CBB1-4E91-BD14-37C8D44326FB}" type="slidenum">
              <a:rPr lang="en-US" smtClean="0"/>
              <a:pPr/>
              <a:t>2</a:t>
            </a:fld>
            <a:endParaRPr lang="en-US"/>
          </a:p>
        </p:txBody>
      </p:sp>
      <p:sp>
        <p:nvSpPr>
          <p:cNvPr id="5" name="Title 1">
            <a:extLst>
              <a:ext uri="{FF2B5EF4-FFF2-40B4-BE49-F238E27FC236}">
                <a16:creationId xmlns:a16="http://schemas.microsoft.com/office/drawing/2014/main" id="{066FCD9C-039B-4042-E729-5BAD6CC8F9A5}"/>
              </a:ext>
            </a:extLst>
          </p:cNvPr>
          <p:cNvSpPr>
            <a:spLocks noGrp="1"/>
          </p:cNvSpPr>
          <p:nvPr>
            <p:ph type="title"/>
          </p:nvPr>
        </p:nvSpPr>
        <p:spPr>
          <a:xfrm>
            <a:off x="410400" y="478800"/>
            <a:ext cx="9863997" cy="576000"/>
          </a:xfrm>
        </p:spPr>
        <p:txBody>
          <a:bodyPr/>
          <a:lstStyle/>
          <a:p>
            <a:r>
              <a:rPr lang="en-US" sz="2400" dirty="0"/>
              <a:t>The impact of power in a SW-defined world</a:t>
            </a:r>
          </a:p>
        </p:txBody>
      </p:sp>
    </p:spTree>
    <p:extLst>
      <p:ext uri="{BB962C8B-B14F-4D97-AF65-F5344CB8AC3E}">
        <p14:creationId xmlns:p14="http://schemas.microsoft.com/office/powerpoint/2010/main" val="3364705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C747D-DA7E-1C30-A808-6AE04969AE1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D5D4605-188B-D102-7096-68E2788AD85A}"/>
              </a:ext>
            </a:extLst>
          </p:cNvPr>
          <p:cNvSpPr>
            <a:spLocks noGrp="1"/>
          </p:cNvSpPr>
          <p:nvPr>
            <p:ph type="title"/>
          </p:nvPr>
        </p:nvSpPr>
        <p:spPr/>
        <p:txBody>
          <a:bodyPr/>
          <a:lstStyle/>
          <a:p>
            <a:r>
              <a:rPr lang="en-US" sz="2400" dirty="0"/>
              <a:t>Delay-aware waveform reconstruction engine</a:t>
            </a:r>
          </a:p>
        </p:txBody>
      </p:sp>
      <p:sp>
        <p:nvSpPr>
          <p:cNvPr id="4" name="Footer Placeholder 3">
            <a:extLst>
              <a:ext uri="{FF2B5EF4-FFF2-40B4-BE49-F238E27FC236}">
                <a16:creationId xmlns:a16="http://schemas.microsoft.com/office/drawing/2014/main" id="{115EFC7F-B88B-469B-56C0-51F08BA3C90C}"/>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grpSp>
        <p:nvGrpSpPr>
          <p:cNvPr id="135" name="Group 134">
            <a:extLst>
              <a:ext uri="{FF2B5EF4-FFF2-40B4-BE49-F238E27FC236}">
                <a16:creationId xmlns:a16="http://schemas.microsoft.com/office/drawing/2014/main" id="{E7BE3357-3B03-461F-AC03-E8854A7EA861}"/>
              </a:ext>
            </a:extLst>
          </p:cNvPr>
          <p:cNvGrpSpPr/>
          <p:nvPr/>
        </p:nvGrpSpPr>
        <p:grpSpPr>
          <a:xfrm>
            <a:off x="691797" y="1393470"/>
            <a:ext cx="4190604" cy="2602740"/>
            <a:chOff x="440964" y="3285546"/>
            <a:chExt cx="4663895" cy="3466401"/>
          </a:xfrm>
        </p:grpSpPr>
        <p:sp>
          <p:nvSpPr>
            <p:cNvPr id="80" name="Rectangle 79">
              <a:extLst>
                <a:ext uri="{FF2B5EF4-FFF2-40B4-BE49-F238E27FC236}">
                  <a16:creationId xmlns:a16="http://schemas.microsoft.com/office/drawing/2014/main" id="{8903FF51-818D-D1C0-6B07-A4BE6DC5D882}"/>
                </a:ext>
              </a:extLst>
            </p:cNvPr>
            <p:cNvSpPr/>
            <p:nvPr/>
          </p:nvSpPr>
          <p:spPr>
            <a:xfrm>
              <a:off x="440964" y="3285546"/>
              <a:ext cx="4663895" cy="30463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34" name="Group 33">
              <a:extLst>
                <a:ext uri="{FF2B5EF4-FFF2-40B4-BE49-F238E27FC236}">
                  <a16:creationId xmlns:a16="http://schemas.microsoft.com/office/drawing/2014/main" id="{16952FB0-3276-6C18-E1E1-564F1063388C}"/>
                </a:ext>
              </a:extLst>
            </p:cNvPr>
            <p:cNvGrpSpPr/>
            <p:nvPr/>
          </p:nvGrpSpPr>
          <p:grpSpPr>
            <a:xfrm>
              <a:off x="684997" y="3357962"/>
              <a:ext cx="4381369" cy="1032323"/>
              <a:chOff x="14970" y="0"/>
              <a:chExt cx="4381964" cy="1032390"/>
            </a:xfrm>
          </p:grpSpPr>
          <p:cxnSp>
            <p:nvCxnSpPr>
              <p:cNvPr id="35" name="Straight Connector 34">
                <a:extLst>
                  <a:ext uri="{FF2B5EF4-FFF2-40B4-BE49-F238E27FC236}">
                    <a16:creationId xmlns:a16="http://schemas.microsoft.com/office/drawing/2014/main" id="{C1B48771-CBA1-7FA4-98D5-2516CD3AF845}"/>
                  </a:ext>
                </a:extLst>
              </p:cNvPr>
              <p:cNvCxnSpPr/>
              <p:nvPr/>
            </p:nvCxnSpPr>
            <p:spPr>
              <a:xfrm>
                <a:off x="808322" y="2857"/>
                <a:ext cx="0" cy="438150"/>
              </a:xfrm>
              <a:prstGeom prst="line">
                <a:avLst/>
              </a:prstGeom>
              <a:noFill/>
              <a:ln w="9525" cap="flat" cmpd="sng" algn="ctr">
                <a:solidFill>
                  <a:srgbClr val="3398FF">
                    <a:lumMod val="50000"/>
                  </a:srgbClr>
                </a:solidFill>
                <a:prstDash val="solid"/>
              </a:ln>
              <a:effectLst/>
            </p:spPr>
          </p:cxnSp>
          <p:cxnSp>
            <p:nvCxnSpPr>
              <p:cNvPr id="36" name="Straight Connector 35">
                <a:extLst>
                  <a:ext uri="{FF2B5EF4-FFF2-40B4-BE49-F238E27FC236}">
                    <a16:creationId xmlns:a16="http://schemas.microsoft.com/office/drawing/2014/main" id="{D0237E7F-F9F8-7748-C530-10D90AA7B46A}"/>
                  </a:ext>
                </a:extLst>
              </p:cNvPr>
              <p:cNvCxnSpPr/>
              <p:nvPr/>
            </p:nvCxnSpPr>
            <p:spPr>
              <a:xfrm>
                <a:off x="805147" y="441007"/>
                <a:ext cx="402114" cy="0"/>
              </a:xfrm>
              <a:prstGeom prst="line">
                <a:avLst/>
              </a:prstGeom>
              <a:noFill/>
              <a:ln w="9525" cap="flat" cmpd="sng" algn="ctr">
                <a:solidFill>
                  <a:srgbClr val="3398FF">
                    <a:lumMod val="50000"/>
                  </a:srgbClr>
                </a:solidFill>
                <a:prstDash val="solid"/>
              </a:ln>
              <a:effectLst/>
            </p:spPr>
          </p:cxnSp>
          <p:cxnSp>
            <p:nvCxnSpPr>
              <p:cNvPr id="37" name="Straight Connector 36">
                <a:extLst>
                  <a:ext uri="{FF2B5EF4-FFF2-40B4-BE49-F238E27FC236}">
                    <a16:creationId xmlns:a16="http://schemas.microsoft.com/office/drawing/2014/main" id="{451D4CE4-7A9C-AC53-2CA7-402B75D88005}"/>
                  </a:ext>
                </a:extLst>
              </p:cNvPr>
              <p:cNvCxnSpPr/>
              <p:nvPr/>
            </p:nvCxnSpPr>
            <p:spPr>
              <a:xfrm rot="10800000">
                <a:off x="1204086" y="5714"/>
                <a:ext cx="0" cy="438150"/>
              </a:xfrm>
              <a:prstGeom prst="line">
                <a:avLst/>
              </a:prstGeom>
              <a:noFill/>
              <a:ln w="9525" cap="flat" cmpd="sng" algn="ctr">
                <a:solidFill>
                  <a:srgbClr val="3398FF">
                    <a:lumMod val="50000"/>
                  </a:srgbClr>
                </a:solidFill>
                <a:prstDash val="solid"/>
                <a:tailEnd type="triangle"/>
              </a:ln>
              <a:effectLst/>
            </p:spPr>
          </p:cxnSp>
          <p:cxnSp>
            <p:nvCxnSpPr>
              <p:cNvPr id="38" name="Straight Connector 37">
                <a:extLst>
                  <a:ext uri="{FF2B5EF4-FFF2-40B4-BE49-F238E27FC236}">
                    <a16:creationId xmlns:a16="http://schemas.microsoft.com/office/drawing/2014/main" id="{B17C48F2-A26B-EA7E-5735-A391E4B8BB9C}"/>
                  </a:ext>
                </a:extLst>
              </p:cNvPr>
              <p:cNvCxnSpPr/>
              <p:nvPr/>
            </p:nvCxnSpPr>
            <p:spPr>
              <a:xfrm rot="10800000">
                <a:off x="1203921" y="7302"/>
                <a:ext cx="402114" cy="0"/>
              </a:xfrm>
              <a:prstGeom prst="line">
                <a:avLst/>
              </a:prstGeom>
              <a:noFill/>
              <a:ln w="9525" cap="flat" cmpd="sng" algn="ctr">
                <a:solidFill>
                  <a:srgbClr val="3398FF">
                    <a:lumMod val="50000"/>
                  </a:srgbClr>
                </a:solidFill>
                <a:prstDash val="solid"/>
              </a:ln>
              <a:effectLst/>
            </p:spPr>
          </p:cxnSp>
          <p:cxnSp>
            <p:nvCxnSpPr>
              <p:cNvPr id="39" name="Straight Connector 38">
                <a:extLst>
                  <a:ext uri="{FF2B5EF4-FFF2-40B4-BE49-F238E27FC236}">
                    <a16:creationId xmlns:a16="http://schemas.microsoft.com/office/drawing/2014/main" id="{A77B89BC-9732-70F5-9760-F09B90623B87}"/>
                  </a:ext>
                </a:extLst>
              </p:cNvPr>
              <p:cNvCxnSpPr/>
              <p:nvPr/>
            </p:nvCxnSpPr>
            <p:spPr>
              <a:xfrm>
                <a:off x="1603023" y="2857"/>
                <a:ext cx="0" cy="438150"/>
              </a:xfrm>
              <a:prstGeom prst="line">
                <a:avLst/>
              </a:prstGeom>
              <a:noFill/>
              <a:ln w="9525" cap="flat" cmpd="sng" algn="ctr">
                <a:solidFill>
                  <a:srgbClr val="3398FF">
                    <a:lumMod val="50000"/>
                  </a:srgbClr>
                </a:solidFill>
                <a:prstDash val="solid"/>
              </a:ln>
              <a:effectLst/>
            </p:spPr>
          </p:cxnSp>
          <p:cxnSp>
            <p:nvCxnSpPr>
              <p:cNvPr id="40" name="Straight Connector 39">
                <a:extLst>
                  <a:ext uri="{FF2B5EF4-FFF2-40B4-BE49-F238E27FC236}">
                    <a16:creationId xmlns:a16="http://schemas.microsoft.com/office/drawing/2014/main" id="{6B525965-ED0C-E530-85A2-9600705FB2DE}"/>
                  </a:ext>
                </a:extLst>
              </p:cNvPr>
              <p:cNvCxnSpPr/>
              <p:nvPr/>
            </p:nvCxnSpPr>
            <p:spPr>
              <a:xfrm>
                <a:off x="1599848" y="441007"/>
                <a:ext cx="402114" cy="0"/>
              </a:xfrm>
              <a:prstGeom prst="line">
                <a:avLst/>
              </a:prstGeom>
              <a:noFill/>
              <a:ln w="9525" cap="flat" cmpd="sng" algn="ctr">
                <a:solidFill>
                  <a:srgbClr val="3398FF">
                    <a:lumMod val="50000"/>
                  </a:srgbClr>
                </a:solidFill>
                <a:prstDash val="solid"/>
              </a:ln>
              <a:effectLst/>
            </p:spPr>
          </p:cxnSp>
          <p:cxnSp>
            <p:nvCxnSpPr>
              <p:cNvPr id="41" name="Straight Connector 40">
                <a:extLst>
                  <a:ext uri="{FF2B5EF4-FFF2-40B4-BE49-F238E27FC236}">
                    <a16:creationId xmlns:a16="http://schemas.microsoft.com/office/drawing/2014/main" id="{DE83F580-D222-5D1D-B3CB-5F27DA9C7E9A}"/>
                  </a:ext>
                </a:extLst>
              </p:cNvPr>
              <p:cNvCxnSpPr/>
              <p:nvPr/>
            </p:nvCxnSpPr>
            <p:spPr>
              <a:xfrm rot="10800000">
                <a:off x="1998787" y="5714"/>
                <a:ext cx="0" cy="438150"/>
              </a:xfrm>
              <a:prstGeom prst="line">
                <a:avLst/>
              </a:prstGeom>
              <a:noFill/>
              <a:ln w="9525" cap="flat" cmpd="sng" algn="ctr">
                <a:solidFill>
                  <a:srgbClr val="3398FF">
                    <a:lumMod val="50000"/>
                  </a:srgbClr>
                </a:solidFill>
                <a:prstDash val="solid"/>
                <a:tailEnd type="triangle"/>
              </a:ln>
              <a:effectLst/>
            </p:spPr>
          </p:cxnSp>
          <p:cxnSp>
            <p:nvCxnSpPr>
              <p:cNvPr id="42" name="Straight Connector 41">
                <a:extLst>
                  <a:ext uri="{FF2B5EF4-FFF2-40B4-BE49-F238E27FC236}">
                    <a16:creationId xmlns:a16="http://schemas.microsoft.com/office/drawing/2014/main" id="{C7140DBC-5AC0-FCEC-83DD-28E88CC4B866}"/>
                  </a:ext>
                </a:extLst>
              </p:cNvPr>
              <p:cNvCxnSpPr/>
              <p:nvPr/>
            </p:nvCxnSpPr>
            <p:spPr>
              <a:xfrm rot="10800000">
                <a:off x="1998622" y="7302"/>
                <a:ext cx="402114" cy="0"/>
              </a:xfrm>
              <a:prstGeom prst="line">
                <a:avLst/>
              </a:prstGeom>
              <a:noFill/>
              <a:ln w="9525" cap="flat" cmpd="sng" algn="ctr">
                <a:solidFill>
                  <a:srgbClr val="3398FF">
                    <a:lumMod val="50000"/>
                  </a:srgbClr>
                </a:solidFill>
                <a:prstDash val="solid"/>
              </a:ln>
              <a:effectLst/>
            </p:spPr>
          </p:cxnSp>
          <p:cxnSp>
            <p:nvCxnSpPr>
              <p:cNvPr id="43" name="Straight Connector 42">
                <a:extLst>
                  <a:ext uri="{FF2B5EF4-FFF2-40B4-BE49-F238E27FC236}">
                    <a16:creationId xmlns:a16="http://schemas.microsoft.com/office/drawing/2014/main" id="{538B8894-7733-EF60-B133-41FCE1057FD0}"/>
                  </a:ext>
                </a:extLst>
              </p:cNvPr>
              <p:cNvCxnSpPr/>
              <p:nvPr/>
            </p:nvCxnSpPr>
            <p:spPr>
              <a:xfrm>
                <a:off x="2402406" y="0"/>
                <a:ext cx="0" cy="438150"/>
              </a:xfrm>
              <a:prstGeom prst="line">
                <a:avLst/>
              </a:prstGeom>
              <a:noFill/>
              <a:ln w="9525" cap="flat" cmpd="sng" algn="ctr">
                <a:solidFill>
                  <a:srgbClr val="3398FF">
                    <a:lumMod val="50000"/>
                  </a:srgbClr>
                </a:solidFill>
                <a:prstDash val="solid"/>
              </a:ln>
              <a:effectLst/>
            </p:spPr>
          </p:cxnSp>
          <p:cxnSp>
            <p:nvCxnSpPr>
              <p:cNvPr id="44" name="Straight Connector 43">
                <a:extLst>
                  <a:ext uri="{FF2B5EF4-FFF2-40B4-BE49-F238E27FC236}">
                    <a16:creationId xmlns:a16="http://schemas.microsoft.com/office/drawing/2014/main" id="{A9DF3CC4-E35F-400E-5445-F1F2711251C2}"/>
                  </a:ext>
                </a:extLst>
              </p:cNvPr>
              <p:cNvCxnSpPr/>
              <p:nvPr/>
            </p:nvCxnSpPr>
            <p:spPr>
              <a:xfrm>
                <a:off x="2399231" y="438150"/>
                <a:ext cx="402114" cy="0"/>
              </a:xfrm>
              <a:prstGeom prst="line">
                <a:avLst/>
              </a:prstGeom>
              <a:noFill/>
              <a:ln w="9525" cap="flat" cmpd="sng" algn="ctr">
                <a:solidFill>
                  <a:srgbClr val="3398FF">
                    <a:lumMod val="50000"/>
                  </a:srgbClr>
                </a:solidFill>
                <a:prstDash val="solid"/>
              </a:ln>
              <a:effectLst/>
            </p:spPr>
          </p:cxnSp>
          <p:cxnSp>
            <p:nvCxnSpPr>
              <p:cNvPr id="45" name="Straight Connector 44">
                <a:extLst>
                  <a:ext uri="{FF2B5EF4-FFF2-40B4-BE49-F238E27FC236}">
                    <a16:creationId xmlns:a16="http://schemas.microsoft.com/office/drawing/2014/main" id="{838723BB-BF0F-6003-768E-3D4AACDB4911}"/>
                  </a:ext>
                </a:extLst>
              </p:cNvPr>
              <p:cNvCxnSpPr/>
              <p:nvPr/>
            </p:nvCxnSpPr>
            <p:spPr>
              <a:xfrm rot="10800000">
                <a:off x="2798170" y="2857"/>
                <a:ext cx="0" cy="438150"/>
              </a:xfrm>
              <a:prstGeom prst="line">
                <a:avLst/>
              </a:prstGeom>
              <a:noFill/>
              <a:ln w="9525" cap="flat" cmpd="sng" algn="ctr">
                <a:solidFill>
                  <a:srgbClr val="3398FF">
                    <a:lumMod val="50000"/>
                  </a:srgbClr>
                </a:solidFill>
                <a:prstDash val="solid"/>
                <a:tailEnd type="triangle"/>
              </a:ln>
              <a:effectLst/>
            </p:spPr>
          </p:cxnSp>
          <p:cxnSp>
            <p:nvCxnSpPr>
              <p:cNvPr id="46" name="Straight Connector 45">
                <a:extLst>
                  <a:ext uri="{FF2B5EF4-FFF2-40B4-BE49-F238E27FC236}">
                    <a16:creationId xmlns:a16="http://schemas.microsoft.com/office/drawing/2014/main" id="{B9067A6F-CC02-B97A-FC22-3894074C2D2C}"/>
                  </a:ext>
                </a:extLst>
              </p:cNvPr>
              <p:cNvCxnSpPr/>
              <p:nvPr/>
            </p:nvCxnSpPr>
            <p:spPr>
              <a:xfrm rot="10800000">
                <a:off x="2798005" y="4445"/>
                <a:ext cx="402114" cy="0"/>
              </a:xfrm>
              <a:prstGeom prst="line">
                <a:avLst/>
              </a:prstGeom>
              <a:noFill/>
              <a:ln w="9525" cap="flat" cmpd="sng" algn="ctr">
                <a:solidFill>
                  <a:srgbClr val="3398FF">
                    <a:lumMod val="50000"/>
                  </a:srgbClr>
                </a:solidFill>
                <a:prstDash val="solid"/>
              </a:ln>
              <a:effectLst/>
            </p:spPr>
          </p:cxnSp>
          <p:cxnSp>
            <p:nvCxnSpPr>
              <p:cNvPr id="47" name="Straight Connector 46">
                <a:extLst>
                  <a:ext uri="{FF2B5EF4-FFF2-40B4-BE49-F238E27FC236}">
                    <a16:creationId xmlns:a16="http://schemas.microsoft.com/office/drawing/2014/main" id="{445DA29E-0290-61D1-0075-A3C5343CF95F}"/>
                  </a:ext>
                </a:extLst>
              </p:cNvPr>
              <p:cNvCxnSpPr/>
              <p:nvPr/>
            </p:nvCxnSpPr>
            <p:spPr>
              <a:xfrm>
                <a:off x="3197107" y="0"/>
                <a:ext cx="0" cy="438150"/>
              </a:xfrm>
              <a:prstGeom prst="line">
                <a:avLst/>
              </a:prstGeom>
              <a:noFill/>
              <a:ln w="9525" cap="flat" cmpd="sng" algn="ctr">
                <a:solidFill>
                  <a:srgbClr val="3398FF">
                    <a:lumMod val="50000"/>
                  </a:srgbClr>
                </a:solidFill>
                <a:prstDash val="solid"/>
              </a:ln>
              <a:effectLst/>
            </p:spPr>
          </p:cxnSp>
          <p:cxnSp>
            <p:nvCxnSpPr>
              <p:cNvPr id="48" name="Straight Connector 47">
                <a:extLst>
                  <a:ext uri="{FF2B5EF4-FFF2-40B4-BE49-F238E27FC236}">
                    <a16:creationId xmlns:a16="http://schemas.microsoft.com/office/drawing/2014/main" id="{4EFD19CC-9ABF-C122-6BD4-61ACB100E8A2}"/>
                  </a:ext>
                </a:extLst>
              </p:cNvPr>
              <p:cNvCxnSpPr/>
              <p:nvPr/>
            </p:nvCxnSpPr>
            <p:spPr>
              <a:xfrm>
                <a:off x="3193932" y="438150"/>
                <a:ext cx="402114" cy="0"/>
              </a:xfrm>
              <a:prstGeom prst="line">
                <a:avLst/>
              </a:prstGeom>
              <a:noFill/>
              <a:ln w="9525" cap="flat" cmpd="sng" algn="ctr">
                <a:solidFill>
                  <a:srgbClr val="3398FF">
                    <a:lumMod val="50000"/>
                  </a:srgbClr>
                </a:solidFill>
                <a:prstDash val="solid"/>
              </a:ln>
              <a:effectLst/>
            </p:spPr>
          </p:cxnSp>
          <p:cxnSp>
            <p:nvCxnSpPr>
              <p:cNvPr id="49" name="Straight Connector 48">
                <a:extLst>
                  <a:ext uri="{FF2B5EF4-FFF2-40B4-BE49-F238E27FC236}">
                    <a16:creationId xmlns:a16="http://schemas.microsoft.com/office/drawing/2014/main" id="{EBD761FF-6AC0-8B67-0D66-7C2EB5BA51BC}"/>
                  </a:ext>
                </a:extLst>
              </p:cNvPr>
              <p:cNvCxnSpPr/>
              <p:nvPr/>
            </p:nvCxnSpPr>
            <p:spPr>
              <a:xfrm rot="10800000">
                <a:off x="3592871" y="2857"/>
                <a:ext cx="0" cy="438150"/>
              </a:xfrm>
              <a:prstGeom prst="line">
                <a:avLst/>
              </a:prstGeom>
              <a:noFill/>
              <a:ln w="9525" cap="flat" cmpd="sng" algn="ctr">
                <a:solidFill>
                  <a:srgbClr val="3398FF">
                    <a:lumMod val="50000"/>
                  </a:srgbClr>
                </a:solidFill>
                <a:prstDash val="solid"/>
                <a:tailEnd type="triangle"/>
              </a:ln>
              <a:effectLst/>
            </p:spPr>
          </p:cxnSp>
          <p:cxnSp>
            <p:nvCxnSpPr>
              <p:cNvPr id="50" name="Straight Connector 49">
                <a:extLst>
                  <a:ext uri="{FF2B5EF4-FFF2-40B4-BE49-F238E27FC236}">
                    <a16:creationId xmlns:a16="http://schemas.microsoft.com/office/drawing/2014/main" id="{FB941C05-9C5D-91B6-4E05-4B49D4894110}"/>
                  </a:ext>
                </a:extLst>
              </p:cNvPr>
              <p:cNvCxnSpPr/>
              <p:nvPr/>
            </p:nvCxnSpPr>
            <p:spPr>
              <a:xfrm rot="10800000">
                <a:off x="3592706" y="4445"/>
                <a:ext cx="402114" cy="0"/>
              </a:xfrm>
              <a:prstGeom prst="line">
                <a:avLst/>
              </a:prstGeom>
              <a:noFill/>
              <a:ln w="9525" cap="flat" cmpd="sng" algn="ctr">
                <a:solidFill>
                  <a:srgbClr val="3398FF">
                    <a:lumMod val="50000"/>
                  </a:srgbClr>
                </a:solidFill>
                <a:prstDash val="solid"/>
              </a:ln>
              <a:effectLst/>
            </p:spPr>
          </p:cxnSp>
          <p:cxnSp>
            <p:nvCxnSpPr>
              <p:cNvPr id="51" name="Straight Connector 50">
                <a:extLst>
                  <a:ext uri="{FF2B5EF4-FFF2-40B4-BE49-F238E27FC236}">
                    <a16:creationId xmlns:a16="http://schemas.microsoft.com/office/drawing/2014/main" id="{9952BC09-9334-5BDA-9B0E-1264316F07A2}"/>
                  </a:ext>
                </a:extLst>
              </p:cNvPr>
              <p:cNvCxnSpPr/>
              <p:nvPr/>
            </p:nvCxnSpPr>
            <p:spPr>
              <a:xfrm rot="10800000">
                <a:off x="414027" y="7302"/>
                <a:ext cx="0" cy="438150"/>
              </a:xfrm>
              <a:prstGeom prst="line">
                <a:avLst/>
              </a:prstGeom>
              <a:noFill/>
              <a:ln w="9525" cap="flat" cmpd="sng" algn="ctr">
                <a:solidFill>
                  <a:srgbClr val="3398FF">
                    <a:lumMod val="50000"/>
                  </a:srgbClr>
                </a:solidFill>
                <a:prstDash val="solid"/>
                <a:tailEnd type="triangle"/>
              </a:ln>
              <a:effectLst/>
            </p:spPr>
          </p:cxnSp>
          <p:cxnSp>
            <p:nvCxnSpPr>
              <p:cNvPr id="52" name="Straight Connector 51">
                <a:extLst>
                  <a:ext uri="{FF2B5EF4-FFF2-40B4-BE49-F238E27FC236}">
                    <a16:creationId xmlns:a16="http://schemas.microsoft.com/office/drawing/2014/main" id="{0D0F4DAB-7E0B-E037-DD56-133200985428}"/>
                  </a:ext>
                </a:extLst>
              </p:cNvPr>
              <p:cNvCxnSpPr/>
              <p:nvPr/>
            </p:nvCxnSpPr>
            <p:spPr>
              <a:xfrm rot="10800000">
                <a:off x="413862" y="8890"/>
                <a:ext cx="402114" cy="0"/>
              </a:xfrm>
              <a:prstGeom prst="line">
                <a:avLst/>
              </a:prstGeom>
              <a:noFill/>
              <a:ln w="9525" cap="flat" cmpd="sng" algn="ctr">
                <a:solidFill>
                  <a:srgbClr val="3398FF">
                    <a:lumMod val="50000"/>
                  </a:srgbClr>
                </a:solidFill>
                <a:prstDash val="solid"/>
              </a:ln>
              <a:effectLst/>
            </p:spPr>
          </p:cxnSp>
          <p:cxnSp>
            <p:nvCxnSpPr>
              <p:cNvPr id="53" name="Straight Connector 52">
                <a:extLst>
                  <a:ext uri="{FF2B5EF4-FFF2-40B4-BE49-F238E27FC236}">
                    <a16:creationId xmlns:a16="http://schemas.microsoft.com/office/drawing/2014/main" id="{EB7F5E43-A7E2-BE1E-A796-32F8D47E15CB}"/>
                  </a:ext>
                </a:extLst>
              </p:cNvPr>
              <p:cNvCxnSpPr/>
              <p:nvPr/>
            </p:nvCxnSpPr>
            <p:spPr>
              <a:xfrm rot="10800000">
                <a:off x="14970" y="440372"/>
                <a:ext cx="402114" cy="0"/>
              </a:xfrm>
              <a:prstGeom prst="line">
                <a:avLst/>
              </a:prstGeom>
              <a:noFill/>
              <a:ln w="9525" cap="flat" cmpd="sng" algn="ctr">
                <a:solidFill>
                  <a:srgbClr val="3398FF">
                    <a:lumMod val="50000"/>
                  </a:srgbClr>
                </a:solidFill>
                <a:prstDash val="solid"/>
              </a:ln>
              <a:effectLst/>
            </p:spPr>
          </p:cxnSp>
          <p:cxnSp>
            <p:nvCxnSpPr>
              <p:cNvPr id="54" name="Straight Connector 53">
                <a:extLst>
                  <a:ext uri="{FF2B5EF4-FFF2-40B4-BE49-F238E27FC236}">
                    <a16:creationId xmlns:a16="http://schemas.microsoft.com/office/drawing/2014/main" id="{7F1700BD-64D2-798E-6C2E-5C5F8B37138B}"/>
                  </a:ext>
                </a:extLst>
              </p:cNvPr>
              <p:cNvCxnSpPr/>
              <p:nvPr/>
            </p:nvCxnSpPr>
            <p:spPr>
              <a:xfrm rot="10800000">
                <a:off x="3994820" y="7302"/>
                <a:ext cx="0" cy="438150"/>
              </a:xfrm>
              <a:prstGeom prst="line">
                <a:avLst/>
              </a:prstGeom>
              <a:noFill/>
              <a:ln w="9525" cap="flat" cmpd="sng" algn="ctr">
                <a:solidFill>
                  <a:srgbClr val="3398FF">
                    <a:lumMod val="50000"/>
                  </a:srgbClr>
                </a:solidFill>
                <a:prstDash val="solid"/>
              </a:ln>
              <a:effectLst/>
            </p:spPr>
          </p:cxnSp>
          <p:cxnSp>
            <p:nvCxnSpPr>
              <p:cNvPr id="55" name="Straight Connector 54">
                <a:extLst>
                  <a:ext uri="{FF2B5EF4-FFF2-40B4-BE49-F238E27FC236}">
                    <a16:creationId xmlns:a16="http://schemas.microsoft.com/office/drawing/2014/main" id="{7520A45A-8728-6B8D-7561-48BC76E78337}"/>
                  </a:ext>
                </a:extLst>
              </p:cNvPr>
              <p:cNvCxnSpPr/>
              <p:nvPr/>
            </p:nvCxnSpPr>
            <p:spPr>
              <a:xfrm>
                <a:off x="3994820" y="445452"/>
                <a:ext cx="402114" cy="0"/>
              </a:xfrm>
              <a:prstGeom prst="line">
                <a:avLst/>
              </a:prstGeom>
              <a:noFill/>
              <a:ln w="9525" cap="flat" cmpd="sng" algn="ctr">
                <a:solidFill>
                  <a:srgbClr val="3398FF">
                    <a:lumMod val="50000"/>
                  </a:srgbClr>
                </a:solidFill>
                <a:prstDash val="solid"/>
              </a:ln>
              <a:effectLst/>
            </p:spPr>
          </p:cxnSp>
          <p:cxnSp>
            <p:nvCxnSpPr>
              <p:cNvPr id="56" name="Straight Connector 55">
                <a:extLst>
                  <a:ext uri="{FF2B5EF4-FFF2-40B4-BE49-F238E27FC236}">
                    <a16:creationId xmlns:a16="http://schemas.microsoft.com/office/drawing/2014/main" id="{8ACEAC27-24ED-7E38-F0AD-475A3672B04C}"/>
                  </a:ext>
                </a:extLst>
              </p:cNvPr>
              <p:cNvCxnSpPr/>
              <p:nvPr/>
            </p:nvCxnSpPr>
            <p:spPr>
              <a:xfrm>
                <a:off x="1999006" y="449210"/>
                <a:ext cx="0" cy="583180"/>
              </a:xfrm>
              <a:prstGeom prst="line">
                <a:avLst/>
              </a:prstGeom>
              <a:noFill/>
              <a:ln w="9525" cap="flat" cmpd="sng" algn="ctr">
                <a:solidFill>
                  <a:srgbClr val="3398FF">
                    <a:lumMod val="50000"/>
                  </a:srgbClr>
                </a:solidFill>
                <a:prstDash val="sysDot"/>
              </a:ln>
              <a:effectLst/>
            </p:spPr>
          </p:cxnSp>
        </p:grpSp>
        <p:cxnSp>
          <p:nvCxnSpPr>
            <p:cNvPr id="57" name="Straight Connector 56">
              <a:extLst>
                <a:ext uri="{FF2B5EF4-FFF2-40B4-BE49-F238E27FC236}">
                  <a16:creationId xmlns:a16="http://schemas.microsoft.com/office/drawing/2014/main" id="{1891C56B-A1E7-10D0-566D-67DBF705702B}"/>
                </a:ext>
              </a:extLst>
            </p:cNvPr>
            <p:cNvCxnSpPr/>
            <p:nvPr/>
          </p:nvCxnSpPr>
          <p:spPr>
            <a:xfrm flipH="1">
              <a:off x="699211" y="4421240"/>
              <a:ext cx="1963217" cy="7134"/>
            </a:xfrm>
            <a:prstGeom prst="line">
              <a:avLst/>
            </a:prstGeom>
            <a:noFill/>
            <a:ln w="9525" cap="flat" cmpd="sng" algn="ctr">
              <a:solidFill>
                <a:srgbClr val="3398FF">
                  <a:lumMod val="50000"/>
                </a:srgbClr>
              </a:solidFill>
              <a:prstDash val="solid"/>
            </a:ln>
            <a:effectLst/>
          </p:spPr>
        </p:cxnSp>
        <p:cxnSp>
          <p:nvCxnSpPr>
            <p:cNvPr id="58" name="Straight Connector 57">
              <a:extLst>
                <a:ext uri="{FF2B5EF4-FFF2-40B4-BE49-F238E27FC236}">
                  <a16:creationId xmlns:a16="http://schemas.microsoft.com/office/drawing/2014/main" id="{F39B5340-D10D-AC9B-AD36-08C79DE21F77}"/>
                </a:ext>
              </a:extLst>
            </p:cNvPr>
            <p:cNvCxnSpPr/>
            <p:nvPr/>
          </p:nvCxnSpPr>
          <p:spPr>
            <a:xfrm flipV="1">
              <a:off x="2670096" y="3985975"/>
              <a:ext cx="0" cy="438123"/>
            </a:xfrm>
            <a:prstGeom prst="line">
              <a:avLst/>
            </a:prstGeom>
            <a:noFill/>
            <a:ln w="9525" cap="flat" cmpd="sng" algn="ctr">
              <a:solidFill>
                <a:srgbClr val="3398FF">
                  <a:lumMod val="50000"/>
                </a:srgbClr>
              </a:solidFill>
              <a:prstDash val="solid"/>
            </a:ln>
            <a:effectLst/>
          </p:spPr>
        </p:cxnSp>
        <p:cxnSp>
          <p:nvCxnSpPr>
            <p:cNvPr id="59" name="Straight Connector 58">
              <a:extLst>
                <a:ext uri="{FF2B5EF4-FFF2-40B4-BE49-F238E27FC236}">
                  <a16:creationId xmlns:a16="http://schemas.microsoft.com/office/drawing/2014/main" id="{DDFEC66E-A75A-C42A-52E9-107D56C13F67}"/>
                </a:ext>
              </a:extLst>
            </p:cNvPr>
            <p:cNvCxnSpPr/>
            <p:nvPr/>
          </p:nvCxnSpPr>
          <p:spPr>
            <a:xfrm flipH="1">
              <a:off x="2669395" y="3984544"/>
              <a:ext cx="1603528" cy="7938"/>
            </a:xfrm>
            <a:prstGeom prst="line">
              <a:avLst/>
            </a:prstGeom>
            <a:noFill/>
            <a:ln w="9525" cap="flat" cmpd="sng" algn="ctr">
              <a:solidFill>
                <a:srgbClr val="3398FF">
                  <a:lumMod val="50000"/>
                </a:srgbClr>
              </a:solidFill>
              <a:prstDash val="solid"/>
            </a:ln>
            <a:effectLst/>
          </p:spPr>
        </p:cxnSp>
        <p:cxnSp>
          <p:nvCxnSpPr>
            <p:cNvPr id="60" name="Straight Connector 59">
              <a:extLst>
                <a:ext uri="{FF2B5EF4-FFF2-40B4-BE49-F238E27FC236}">
                  <a16:creationId xmlns:a16="http://schemas.microsoft.com/office/drawing/2014/main" id="{67D3260E-0738-F627-90BD-42DB75ABA44E}"/>
                </a:ext>
              </a:extLst>
            </p:cNvPr>
            <p:cNvCxnSpPr/>
            <p:nvPr/>
          </p:nvCxnSpPr>
          <p:spPr>
            <a:xfrm flipV="1">
              <a:off x="4277463" y="3978996"/>
              <a:ext cx="0" cy="421028"/>
            </a:xfrm>
            <a:prstGeom prst="line">
              <a:avLst/>
            </a:prstGeom>
            <a:noFill/>
            <a:ln w="9525" cap="flat" cmpd="sng" algn="ctr">
              <a:solidFill>
                <a:srgbClr val="3398FF">
                  <a:lumMod val="50000"/>
                </a:srgbClr>
              </a:solidFill>
              <a:prstDash val="solid"/>
            </a:ln>
            <a:effectLst/>
          </p:spPr>
        </p:cxnSp>
        <p:cxnSp>
          <p:nvCxnSpPr>
            <p:cNvPr id="61" name="Straight Connector 60">
              <a:extLst>
                <a:ext uri="{FF2B5EF4-FFF2-40B4-BE49-F238E27FC236}">
                  <a16:creationId xmlns:a16="http://schemas.microsoft.com/office/drawing/2014/main" id="{CBC6D829-4A07-52E4-9E09-CD0BC5EB0A05}"/>
                </a:ext>
              </a:extLst>
            </p:cNvPr>
            <p:cNvCxnSpPr/>
            <p:nvPr/>
          </p:nvCxnSpPr>
          <p:spPr>
            <a:xfrm flipH="1" flipV="1">
              <a:off x="4281425" y="4397089"/>
              <a:ext cx="751795" cy="4732"/>
            </a:xfrm>
            <a:prstGeom prst="line">
              <a:avLst/>
            </a:prstGeom>
            <a:noFill/>
            <a:ln w="9525" cap="flat" cmpd="sng" algn="ctr">
              <a:solidFill>
                <a:srgbClr val="3398FF">
                  <a:lumMod val="50000"/>
                </a:srgbClr>
              </a:solidFill>
              <a:prstDash val="solid"/>
            </a:ln>
            <a:effectLst/>
          </p:spPr>
        </p:cxnSp>
        <p:sp>
          <p:nvSpPr>
            <p:cNvPr id="62" name="TextBox 183">
              <a:extLst>
                <a:ext uri="{FF2B5EF4-FFF2-40B4-BE49-F238E27FC236}">
                  <a16:creationId xmlns:a16="http://schemas.microsoft.com/office/drawing/2014/main" id="{B874E137-7E14-057A-BC16-FF54E2524A0A}"/>
                </a:ext>
              </a:extLst>
            </p:cNvPr>
            <p:cNvSpPr txBox="1"/>
            <p:nvPr/>
          </p:nvSpPr>
          <p:spPr>
            <a:xfrm>
              <a:off x="688059" y="3617887"/>
              <a:ext cx="413805" cy="200042"/>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CLK</a:t>
              </a:r>
              <a:endParaRPr lang="en-US" sz="1200">
                <a:solidFill>
                  <a:srgbClr val="333333"/>
                </a:solidFill>
                <a:latin typeface="Times New Roman" panose="02020603050405020304" pitchFamily="18" charset="0"/>
                <a:ea typeface="Times New Roman" panose="02020603050405020304" pitchFamily="18" charset="0"/>
              </a:endParaRPr>
            </a:p>
          </p:txBody>
        </p:sp>
        <p:sp>
          <p:nvSpPr>
            <p:cNvPr id="63" name="TextBox 188">
              <a:extLst>
                <a:ext uri="{FF2B5EF4-FFF2-40B4-BE49-F238E27FC236}">
                  <a16:creationId xmlns:a16="http://schemas.microsoft.com/office/drawing/2014/main" id="{38575CA4-4AA2-9100-250C-C28E87478453}"/>
                </a:ext>
              </a:extLst>
            </p:cNvPr>
            <p:cNvSpPr txBox="1"/>
            <p:nvPr/>
          </p:nvSpPr>
          <p:spPr>
            <a:xfrm>
              <a:off x="670028" y="4255836"/>
              <a:ext cx="800798" cy="266439"/>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FLOP1 OUT</a:t>
              </a:r>
              <a:endParaRPr lang="en-US" sz="1200">
                <a:solidFill>
                  <a:srgbClr val="333333"/>
                </a:solidFill>
                <a:latin typeface="Times New Roman" panose="02020603050405020304" pitchFamily="18" charset="0"/>
                <a:ea typeface="Times New Roman" panose="02020603050405020304" pitchFamily="18" charset="0"/>
              </a:endParaRPr>
            </a:p>
          </p:txBody>
        </p:sp>
        <p:cxnSp>
          <p:nvCxnSpPr>
            <p:cNvPr id="64" name="Straight Connector 63">
              <a:extLst>
                <a:ext uri="{FF2B5EF4-FFF2-40B4-BE49-F238E27FC236}">
                  <a16:creationId xmlns:a16="http://schemas.microsoft.com/office/drawing/2014/main" id="{44527F7E-FABC-C639-64D7-B76AACF9495C}"/>
                </a:ext>
              </a:extLst>
            </p:cNvPr>
            <p:cNvCxnSpPr/>
            <p:nvPr/>
          </p:nvCxnSpPr>
          <p:spPr>
            <a:xfrm flipH="1">
              <a:off x="691058" y="5211887"/>
              <a:ext cx="1982849" cy="7134"/>
            </a:xfrm>
            <a:prstGeom prst="line">
              <a:avLst/>
            </a:prstGeom>
            <a:noFill/>
            <a:ln w="9525" cap="flat" cmpd="sng" algn="ctr">
              <a:solidFill>
                <a:srgbClr val="3398FF">
                  <a:lumMod val="50000"/>
                </a:srgbClr>
              </a:solidFill>
              <a:prstDash val="solid"/>
            </a:ln>
            <a:effectLst/>
          </p:spPr>
        </p:cxnSp>
        <p:cxnSp>
          <p:nvCxnSpPr>
            <p:cNvPr id="65" name="Straight Connector 64">
              <a:extLst>
                <a:ext uri="{FF2B5EF4-FFF2-40B4-BE49-F238E27FC236}">
                  <a16:creationId xmlns:a16="http://schemas.microsoft.com/office/drawing/2014/main" id="{F8E2F9DD-2135-6F17-D978-0953C017CCB7}"/>
                </a:ext>
              </a:extLst>
            </p:cNvPr>
            <p:cNvCxnSpPr/>
            <p:nvPr/>
          </p:nvCxnSpPr>
          <p:spPr>
            <a:xfrm flipV="1">
              <a:off x="2676363" y="5204176"/>
              <a:ext cx="0" cy="438123"/>
            </a:xfrm>
            <a:prstGeom prst="line">
              <a:avLst/>
            </a:prstGeom>
            <a:noFill/>
            <a:ln w="9525" cap="flat" cmpd="sng" algn="ctr">
              <a:solidFill>
                <a:srgbClr val="3398FF">
                  <a:lumMod val="50000"/>
                </a:srgbClr>
              </a:solidFill>
              <a:prstDash val="solid"/>
            </a:ln>
            <a:effectLst/>
          </p:spPr>
        </p:cxnSp>
        <p:cxnSp>
          <p:nvCxnSpPr>
            <p:cNvPr id="66" name="Straight Connector 65">
              <a:extLst>
                <a:ext uri="{FF2B5EF4-FFF2-40B4-BE49-F238E27FC236}">
                  <a16:creationId xmlns:a16="http://schemas.microsoft.com/office/drawing/2014/main" id="{978FC104-CB13-343F-420D-469F9D7B4862}"/>
                </a:ext>
              </a:extLst>
            </p:cNvPr>
            <p:cNvCxnSpPr/>
            <p:nvPr/>
          </p:nvCxnSpPr>
          <p:spPr>
            <a:xfrm flipH="1">
              <a:off x="2683016" y="5627511"/>
              <a:ext cx="1612785" cy="7938"/>
            </a:xfrm>
            <a:prstGeom prst="line">
              <a:avLst/>
            </a:prstGeom>
            <a:noFill/>
            <a:ln w="9525" cap="flat" cmpd="sng" algn="ctr">
              <a:solidFill>
                <a:srgbClr val="3398FF">
                  <a:lumMod val="50000"/>
                </a:srgbClr>
              </a:solidFill>
              <a:prstDash val="solid"/>
            </a:ln>
            <a:effectLst/>
          </p:spPr>
        </p:cxnSp>
        <p:cxnSp>
          <p:nvCxnSpPr>
            <p:cNvPr id="67" name="Straight Connector 66">
              <a:extLst>
                <a:ext uri="{FF2B5EF4-FFF2-40B4-BE49-F238E27FC236}">
                  <a16:creationId xmlns:a16="http://schemas.microsoft.com/office/drawing/2014/main" id="{BAF3174E-D33A-EAEA-9B36-76B3ECFB36C9}"/>
                </a:ext>
              </a:extLst>
            </p:cNvPr>
            <p:cNvCxnSpPr/>
            <p:nvPr/>
          </p:nvCxnSpPr>
          <p:spPr>
            <a:xfrm flipV="1">
              <a:off x="4292518" y="5187356"/>
              <a:ext cx="0" cy="438123"/>
            </a:xfrm>
            <a:prstGeom prst="line">
              <a:avLst/>
            </a:prstGeom>
            <a:noFill/>
            <a:ln w="9525" cap="flat" cmpd="sng" algn="ctr">
              <a:solidFill>
                <a:srgbClr val="3398FF">
                  <a:lumMod val="50000"/>
                </a:srgbClr>
              </a:solidFill>
              <a:prstDash val="solid"/>
            </a:ln>
            <a:effectLst/>
          </p:spPr>
        </p:cxnSp>
        <p:cxnSp>
          <p:nvCxnSpPr>
            <p:cNvPr id="68" name="Straight Connector 67">
              <a:extLst>
                <a:ext uri="{FF2B5EF4-FFF2-40B4-BE49-F238E27FC236}">
                  <a16:creationId xmlns:a16="http://schemas.microsoft.com/office/drawing/2014/main" id="{5C250DEE-2168-6C08-0E6F-E2F425E919A5}"/>
                </a:ext>
              </a:extLst>
            </p:cNvPr>
            <p:cNvCxnSpPr/>
            <p:nvPr/>
          </p:nvCxnSpPr>
          <p:spPr>
            <a:xfrm flipH="1" flipV="1">
              <a:off x="4288860" y="5191209"/>
              <a:ext cx="751795" cy="4732"/>
            </a:xfrm>
            <a:prstGeom prst="line">
              <a:avLst/>
            </a:prstGeom>
            <a:noFill/>
            <a:ln w="9525" cap="flat" cmpd="sng" algn="ctr">
              <a:solidFill>
                <a:srgbClr val="3398FF">
                  <a:lumMod val="50000"/>
                </a:srgbClr>
              </a:solidFill>
              <a:prstDash val="solid"/>
            </a:ln>
            <a:effectLst/>
          </p:spPr>
        </p:cxnSp>
        <p:sp>
          <p:nvSpPr>
            <p:cNvPr id="69" name="TextBox 188">
              <a:extLst>
                <a:ext uri="{FF2B5EF4-FFF2-40B4-BE49-F238E27FC236}">
                  <a16:creationId xmlns:a16="http://schemas.microsoft.com/office/drawing/2014/main" id="{CF52A082-8D66-C6F7-C16B-F159C58CA373}"/>
                </a:ext>
              </a:extLst>
            </p:cNvPr>
            <p:cNvSpPr txBox="1"/>
            <p:nvPr/>
          </p:nvSpPr>
          <p:spPr>
            <a:xfrm>
              <a:off x="645912" y="5469083"/>
              <a:ext cx="601865" cy="200042"/>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INV OUT</a:t>
              </a:r>
              <a:endParaRPr lang="en-US" sz="1200">
                <a:solidFill>
                  <a:srgbClr val="333333"/>
                </a:solidFill>
                <a:latin typeface="Times New Roman" panose="02020603050405020304" pitchFamily="18" charset="0"/>
                <a:ea typeface="Times New Roman" panose="02020603050405020304" pitchFamily="18" charset="0"/>
              </a:endParaRPr>
            </a:p>
          </p:txBody>
        </p:sp>
        <p:cxnSp>
          <p:nvCxnSpPr>
            <p:cNvPr id="70" name="Straight Connector 69">
              <a:extLst>
                <a:ext uri="{FF2B5EF4-FFF2-40B4-BE49-F238E27FC236}">
                  <a16:creationId xmlns:a16="http://schemas.microsoft.com/office/drawing/2014/main" id="{4B726B93-A735-35E6-55DA-ED6EE49640C0}"/>
                </a:ext>
              </a:extLst>
            </p:cNvPr>
            <p:cNvCxnSpPr/>
            <p:nvPr/>
          </p:nvCxnSpPr>
          <p:spPr>
            <a:xfrm flipH="1">
              <a:off x="681862" y="6026284"/>
              <a:ext cx="4422997" cy="7134"/>
            </a:xfrm>
            <a:prstGeom prst="line">
              <a:avLst/>
            </a:prstGeom>
            <a:noFill/>
            <a:ln w="9525" cap="flat" cmpd="sng" algn="ctr">
              <a:solidFill>
                <a:srgbClr val="3398FF">
                  <a:lumMod val="50000"/>
                </a:srgbClr>
              </a:solidFill>
              <a:prstDash val="solid"/>
            </a:ln>
            <a:effectLst/>
          </p:spPr>
        </p:cxnSp>
        <p:sp>
          <p:nvSpPr>
            <p:cNvPr id="71" name="TextBox 188">
              <a:extLst>
                <a:ext uri="{FF2B5EF4-FFF2-40B4-BE49-F238E27FC236}">
                  <a16:creationId xmlns:a16="http://schemas.microsoft.com/office/drawing/2014/main" id="{C6F665BB-13AB-6E89-B3DF-85B5291284AD}"/>
                </a:ext>
              </a:extLst>
            </p:cNvPr>
            <p:cNvSpPr txBox="1"/>
            <p:nvPr/>
          </p:nvSpPr>
          <p:spPr>
            <a:xfrm>
              <a:off x="630290" y="5846281"/>
              <a:ext cx="601865" cy="200042"/>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AND OUT</a:t>
              </a:r>
              <a:endParaRPr lang="en-US" sz="1200">
                <a:solidFill>
                  <a:srgbClr val="333333"/>
                </a:solidFill>
                <a:latin typeface="Times New Roman" panose="02020603050405020304" pitchFamily="18" charset="0"/>
                <a:ea typeface="Times New Roman" panose="02020603050405020304" pitchFamily="18" charset="0"/>
              </a:endParaRPr>
            </a:p>
          </p:txBody>
        </p:sp>
        <p:cxnSp>
          <p:nvCxnSpPr>
            <p:cNvPr id="72" name="Straight Connector 71">
              <a:extLst>
                <a:ext uri="{FF2B5EF4-FFF2-40B4-BE49-F238E27FC236}">
                  <a16:creationId xmlns:a16="http://schemas.microsoft.com/office/drawing/2014/main" id="{035CD1CA-D418-22FD-18F6-4DC2106A4416}"/>
                </a:ext>
              </a:extLst>
            </p:cNvPr>
            <p:cNvCxnSpPr/>
            <p:nvPr/>
          </p:nvCxnSpPr>
          <p:spPr>
            <a:xfrm flipH="1">
              <a:off x="706179" y="4984136"/>
              <a:ext cx="1963217" cy="7134"/>
            </a:xfrm>
            <a:prstGeom prst="line">
              <a:avLst/>
            </a:prstGeom>
            <a:noFill/>
            <a:ln w="9525" cap="flat" cmpd="sng" algn="ctr">
              <a:solidFill>
                <a:srgbClr val="3398FF">
                  <a:lumMod val="50000"/>
                </a:srgbClr>
              </a:solidFill>
              <a:prstDash val="solid"/>
            </a:ln>
            <a:effectLst/>
          </p:spPr>
        </p:cxnSp>
        <p:cxnSp>
          <p:nvCxnSpPr>
            <p:cNvPr id="73" name="Straight Connector 72">
              <a:extLst>
                <a:ext uri="{FF2B5EF4-FFF2-40B4-BE49-F238E27FC236}">
                  <a16:creationId xmlns:a16="http://schemas.microsoft.com/office/drawing/2014/main" id="{11C80EB4-E9B0-1CCC-8CA8-3065AD5F64E2}"/>
                </a:ext>
              </a:extLst>
            </p:cNvPr>
            <p:cNvCxnSpPr/>
            <p:nvPr/>
          </p:nvCxnSpPr>
          <p:spPr>
            <a:xfrm flipV="1">
              <a:off x="2677064" y="4548871"/>
              <a:ext cx="0" cy="438123"/>
            </a:xfrm>
            <a:prstGeom prst="line">
              <a:avLst/>
            </a:prstGeom>
            <a:noFill/>
            <a:ln w="9525" cap="flat" cmpd="sng" algn="ctr">
              <a:solidFill>
                <a:srgbClr val="3398FF">
                  <a:lumMod val="50000"/>
                </a:srgbClr>
              </a:solidFill>
              <a:prstDash val="solid"/>
            </a:ln>
            <a:effectLst/>
          </p:spPr>
        </p:cxnSp>
        <p:cxnSp>
          <p:nvCxnSpPr>
            <p:cNvPr id="74" name="Straight Connector 73">
              <a:extLst>
                <a:ext uri="{FF2B5EF4-FFF2-40B4-BE49-F238E27FC236}">
                  <a16:creationId xmlns:a16="http://schemas.microsoft.com/office/drawing/2014/main" id="{D65B2A34-91C0-B0E9-E72E-38DD13D06BCC}"/>
                </a:ext>
              </a:extLst>
            </p:cNvPr>
            <p:cNvCxnSpPr/>
            <p:nvPr/>
          </p:nvCxnSpPr>
          <p:spPr>
            <a:xfrm flipH="1">
              <a:off x="2676363" y="4547440"/>
              <a:ext cx="1603528" cy="7938"/>
            </a:xfrm>
            <a:prstGeom prst="line">
              <a:avLst/>
            </a:prstGeom>
            <a:noFill/>
            <a:ln w="9525" cap="flat" cmpd="sng" algn="ctr">
              <a:solidFill>
                <a:srgbClr val="3398FF">
                  <a:lumMod val="50000"/>
                </a:srgbClr>
              </a:solidFill>
              <a:prstDash val="solid"/>
            </a:ln>
            <a:effectLst/>
          </p:spPr>
        </p:cxnSp>
        <p:cxnSp>
          <p:nvCxnSpPr>
            <p:cNvPr id="75" name="Straight Connector 74">
              <a:extLst>
                <a:ext uri="{FF2B5EF4-FFF2-40B4-BE49-F238E27FC236}">
                  <a16:creationId xmlns:a16="http://schemas.microsoft.com/office/drawing/2014/main" id="{B0736668-3AA4-CA8A-D5FF-86990FB65DD1}"/>
                </a:ext>
              </a:extLst>
            </p:cNvPr>
            <p:cNvCxnSpPr/>
            <p:nvPr/>
          </p:nvCxnSpPr>
          <p:spPr>
            <a:xfrm flipV="1">
              <a:off x="4284431" y="4541892"/>
              <a:ext cx="0" cy="421028"/>
            </a:xfrm>
            <a:prstGeom prst="line">
              <a:avLst/>
            </a:prstGeom>
            <a:noFill/>
            <a:ln w="9525" cap="flat" cmpd="sng" algn="ctr">
              <a:solidFill>
                <a:srgbClr val="3398FF">
                  <a:lumMod val="50000"/>
                </a:srgbClr>
              </a:solidFill>
              <a:prstDash val="solid"/>
            </a:ln>
            <a:effectLst/>
          </p:spPr>
        </p:cxnSp>
        <p:cxnSp>
          <p:nvCxnSpPr>
            <p:cNvPr id="76" name="Straight Connector 75">
              <a:extLst>
                <a:ext uri="{FF2B5EF4-FFF2-40B4-BE49-F238E27FC236}">
                  <a16:creationId xmlns:a16="http://schemas.microsoft.com/office/drawing/2014/main" id="{EDC5FC3E-673C-8403-332C-376776324507}"/>
                </a:ext>
              </a:extLst>
            </p:cNvPr>
            <p:cNvCxnSpPr/>
            <p:nvPr/>
          </p:nvCxnSpPr>
          <p:spPr>
            <a:xfrm flipH="1" flipV="1">
              <a:off x="4288393" y="4959985"/>
              <a:ext cx="751795" cy="4732"/>
            </a:xfrm>
            <a:prstGeom prst="line">
              <a:avLst/>
            </a:prstGeom>
            <a:noFill/>
            <a:ln w="9525" cap="flat" cmpd="sng" algn="ctr">
              <a:solidFill>
                <a:srgbClr val="3398FF">
                  <a:lumMod val="50000"/>
                </a:srgbClr>
              </a:solidFill>
              <a:prstDash val="solid"/>
            </a:ln>
            <a:effectLst/>
          </p:spPr>
        </p:cxnSp>
        <p:sp>
          <p:nvSpPr>
            <p:cNvPr id="77" name="TextBox 188">
              <a:extLst>
                <a:ext uri="{FF2B5EF4-FFF2-40B4-BE49-F238E27FC236}">
                  <a16:creationId xmlns:a16="http://schemas.microsoft.com/office/drawing/2014/main" id="{5263366C-0164-46AE-AF39-E3C474290B3F}"/>
                </a:ext>
              </a:extLst>
            </p:cNvPr>
            <p:cNvSpPr txBox="1"/>
            <p:nvPr/>
          </p:nvSpPr>
          <p:spPr>
            <a:xfrm>
              <a:off x="648373" y="4829181"/>
              <a:ext cx="667501" cy="266439"/>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FLOP2 OUT</a:t>
              </a:r>
              <a:endParaRPr lang="en-US" sz="1200">
                <a:solidFill>
                  <a:srgbClr val="333333"/>
                </a:solidFill>
                <a:latin typeface="Times New Roman" panose="02020603050405020304" pitchFamily="18" charset="0"/>
                <a:ea typeface="Times New Roman" panose="02020603050405020304" pitchFamily="18" charset="0"/>
              </a:endParaRPr>
            </a:p>
          </p:txBody>
        </p:sp>
        <p:sp>
          <p:nvSpPr>
            <p:cNvPr id="78" name="TextBox 77">
              <a:extLst>
                <a:ext uri="{FF2B5EF4-FFF2-40B4-BE49-F238E27FC236}">
                  <a16:creationId xmlns:a16="http://schemas.microsoft.com/office/drawing/2014/main" id="{73D97B9E-68CF-BC05-C883-744A361DF259}"/>
                </a:ext>
              </a:extLst>
            </p:cNvPr>
            <p:cNvSpPr txBox="1"/>
            <p:nvPr/>
          </p:nvSpPr>
          <p:spPr>
            <a:xfrm>
              <a:off x="1711225" y="6342041"/>
              <a:ext cx="2123375" cy="409906"/>
            </a:xfrm>
            <a:prstGeom prst="rect">
              <a:avLst/>
            </a:prstGeom>
            <a:noFill/>
          </p:spPr>
          <p:txBody>
            <a:bodyPr wrap="none" rtlCol="0">
              <a:spAutoFit/>
            </a:bodyPr>
            <a:lstStyle/>
            <a:p>
              <a:pPr algn="ctr"/>
              <a:r>
                <a:rPr lang="en-US" sz="1400" kern="0">
                  <a:solidFill>
                    <a:schemeClr val="tx1"/>
                  </a:solidFill>
                  <a:latin typeface="Tahoma"/>
                  <a:ea typeface="ＭＳ Ｐゴシック" pitchFamily="-112" charset="-128"/>
                </a:rPr>
                <a:t>Zero Delay Waveform</a:t>
              </a:r>
            </a:p>
          </p:txBody>
        </p:sp>
      </p:grpSp>
      <p:grpSp>
        <p:nvGrpSpPr>
          <p:cNvPr id="134" name="Group 133">
            <a:extLst>
              <a:ext uri="{FF2B5EF4-FFF2-40B4-BE49-F238E27FC236}">
                <a16:creationId xmlns:a16="http://schemas.microsoft.com/office/drawing/2014/main" id="{44DC4CB5-D815-117F-5D40-8358231E793E}"/>
              </a:ext>
            </a:extLst>
          </p:cNvPr>
          <p:cNvGrpSpPr/>
          <p:nvPr/>
        </p:nvGrpSpPr>
        <p:grpSpPr>
          <a:xfrm>
            <a:off x="6365931" y="1393471"/>
            <a:ext cx="4397232" cy="2608380"/>
            <a:chOff x="6572369" y="3294489"/>
            <a:chExt cx="4789071" cy="3482067"/>
          </a:xfrm>
        </p:grpSpPr>
        <p:sp>
          <p:nvSpPr>
            <p:cNvPr id="133" name="Rectangle 132">
              <a:extLst>
                <a:ext uri="{FF2B5EF4-FFF2-40B4-BE49-F238E27FC236}">
                  <a16:creationId xmlns:a16="http://schemas.microsoft.com/office/drawing/2014/main" id="{5C86B2A6-1875-B5FF-F684-859601C1707C}"/>
                </a:ext>
              </a:extLst>
            </p:cNvPr>
            <p:cNvSpPr/>
            <p:nvPr/>
          </p:nvSpPr>
          <p:spPr>
            <a:xfrm>
              <a:off x="6572369" y="3294489"/>
              <a:ext cx="4663895" cy="30463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81" name="Straight Connector 80">
              <a:extLst>
                <a:ext uri="{FF2B5EF4-FFF2-40B4-BE49-F238E27FC236}">
                  <a16:creationId xmlns:a16="http://schemas.microsoft.com/office/drawing/2014/main" id="{BF8E4A7E-8020-E3A5-281F-D84AD30930C1}"/>
                </a:ext>
              </a:extLst>
            </p:cNvPr>
            <p:cNvCxnSpPr/>
            <p:nvPr/>
          </p:nvCxnSpPr>
          <p:spPr>
            <a:xfrm>
              <a:off x="7537316" y="3381987"/>
              <a:ext cx="0" cy="438122"/>
            </a:xfrm>
            <a:prstGeom prst="line">
              <a:avLst/>
            </a:prstGeom>
            <a:noFill/>
            <a:ln w="9525" cap="flat" cmpd="sng" algn="ctr">
              <a:solidFill>
                <a:srgbClr val="3398FF">
                  <a:lumMod val="50000"/>
                </a:srgbClr>
              </a:solidFill>
              <a:prstDash val="solid"/>
            </a:ln>
            <a:effectLst/>
          </p:spPr>
        </p:cxnSp>
        <p:cxnSp>
          <p:nvCxnSpPr>
            <p:cNvPr id="82" name="Straight Connector 81">
              <a:extLst>
                <a:ext uri="{FF2B5EF4-FFF2-40B4-BE49-F238E27FC236}">
                  <a16:creationId xmlns:a16="http://schemas.microsoft.com/office/drawing/2014/main" id="{ED82795A-B902-024A-D6F2-489DC2FD95B6}"/>
                </a:ext>
              </a:extLst>
            </p:cNvPr>
            <p:cNvCxnSpPr/>
            <p:nvPr/>
          </p:nvCxnSpPr>
          <p:spPr>
            <a:xfrm>
              <a:off x="7534143" y="3820108"/>
              <a:ext cx="402059" cy="0"/>
            </a:xfrm>
            <a:prstGeom prst="line">
              <a:avLst/>
            </a:prstGeom>
            <a:noFill/>
            <a:ln w="9525" cap="flat" cmpd="sng" algn="ctr">
              <a:solidFill>
                <a:srgbClr val="3398FF">
                  <a:lumMod val="50000"/>
                </a:srgbClr>
              </a:solidFill>
              <a:prstDash val="solid"/>
            </a:ln>
            <a:effectLst/>
          </p:spPr>
        </p:cxnSp>
        <p:cxnSp>
          <p:nvCxnSpPr>
            <p:cNvPr id="83" name="Straight Connector 82">
              <a:extLst>
                <a:ext uri="{FF2B5EF4-FFF2-40B4-BE49-F238E27FC236}">
                  <a16:creationId xmlns:a16="http://schemas.microsoft.com/office/drawing/2014/main" id="{CFB9630C-911F-2C5A-88CF-9FAD385E8124}"/>
                </a:ext>
              </a:extLst>
            </p:cNvPr>
            <p:cNvCxnSpPr/>
            <p:nvPr/>
          </p:nvCxnSpPr>
          <p:spPr>
            <a:xfrm rot="10800000">
              <a:off x="7933027" y="3384844"/>
              <a:ext cx="0" cy="438122"/>
            </a:xfrm>
            <a:prstGeom prst="line">
              <a:avLst/>
            </a:prstGeom>
            <a:noFill/>
            <a:ln w="9525" cap="flat" cmpd="sng" algn="ctr">
              <a:solidFill>
                <a:srgbClr val="3398FF">
                  <a:lumMod val="50000"/>
                </a:srgbClr>
              </a:solidFill>
              <a:prstDash val="solid"/>
              <a:tailEnd type="triangle"/>
            </a:ln>
            <a:effectLst/>
          </p:spPr>
        </p:cxnSp>
        <p:cxnSp>
          <p:nvCxnSpPr>
            <p:cNvPr id="84" name="Straight Connector 83">
              <a:extLst>
                <a:ext uri="{FF2B5EF4-FFF2-40B4-BE49-F238E27FC236}">
                  <a16:creationId xmlns:a16="http://schemas.microsoft.com/office/drawing/2014/main" id="{BDEC259B-C864-87F3-838C-F1F93B6C0D44}"/>
                </a:ext>
              </a:extLst>
            </p:cNvPr>
            <p:cNvCxnSpPr/>
            <p:nvPr/>
          </p:nvCxnSpPr>
          <p:spPr>
            <a:xfrm rot="10800000">
              <a:off x="7932863" y="3386432"/>
              <a:ext cx="402059" cy="0"/>
            </a:xfrm>
            <a:prstGeom prst="line">
              <a:avLst/>
            </a:prstGeom>
            <a:noFill/>
            <a:ln w="9525" cap="flat" cmpd="sng" algn="ctr">
              <a:solidFill>
                <a:srgbClr val="3398FF">
                  <a:lumMod val="50000"/>
                </a:srgbClr>
              </a:solidFill>
              <a:prstDash val="solid"/>
            </a:ln>
            <a:effectLst/>
          </p:spPr>
        </p:cxnSp>
        <p:cxnSp>
          <p:nvCxnSpPr>
            <p:cNvPr id="85" name="Straight Connector 84">
              <a:extLst>
                <a:ext uri="{FF2B5EF4-FFF2-40B4-BE49-F238E27FC236}">
                  <a16:creationId xmlns:a16="http://schemas.microsoft.com/office/drawing/2014/main" id="{4177EDBE-1EA0-1618-874D-1851724BD6F5}"/>
                </a:ext>
              </a:extLst>
            </p:cNvPr>
            <p:cNvCxnSpPr/>
            <p:nvPr/>
          </p:nvCxnSpPr>
          <p:spPr>
            <a:xfrm>
              <a:off x="8331909" y="3381987"/>
              <a:ext cx="0" cy="438122"/>
            </a:xfrm>
            <a:prstGeom prst="line">
              <a:avLst/>
            </a:prstGeom>
            <a:noFill/>
            <a:ln w="9525" cap="flat" cmpd="sng" algn="ctr">
              <a:solidFill>
                <a:srgbClr val="3398FF">
                  <a:lumMod val="50000"/>
                </a:srgbClr>
              </a:solidFill>
              <a:prstDash val="solid"/>
            </a:ln>
            <a:effectLst/>
          </p:spPr>
        </p:cxnSp>
        <p:cxnSp>
          <p:nvCxnSpPr>
            <p:cNvPr id="86" name="Straight Connector 85">
              <a:extLst>
                <a:ext uri="{FF2B5EF4-FFF2-40B4-BE49-F238E27FC236}">
                  <a16:creationId xmlns:a16="http://schemas.microsoft.com/office/drawing/2014/main" id="{8D4FDC24-8F98-B399-2CBF-F1FF76449FEB}"/>
                </a:ext>
              </a:extLst>
            </p:cNvPr>
            <p:cNvCxnSpPr/>
            <p:nvPr/>
          </p:nvCxnSpPr>
          <p:spPr>
            <a:xfrm>
              <a:off x="8328736" y="3820108"/>
              <a:ext cx="402059" cy="0"/>
            </a:xfrm>
            <a:prstGeom prst="line">
              <a:avLst/>
            </a:prstGeom>
            <a:noFill/>
            <a:ln w="9525" cap="flat" cmpd="sng" algn="ctr">
              <a:solidFill>
                <a:srgbClr val="3398FF">
                  <a:lumMod val="50000"/>
                </a:srgbClr>
              </a:solidFill>
              <a:prstDash val="solid"/>
            </a:ln>
            <a:effectLst/>
          </p:spPr>
        </p:cxnSp>
        <p:cxnSp>
          <p:nvCxnSpPr>
            <p:cNvPr id="87" name="Straight Connector 86">
              <a:extLst>
                <a:ext uri="{FF2B5EF4-FFF2-40B4-BE49-F238E27FC236}">
                  <a16:creationId xmlns:a16="http://schemas.microsoft.com/office/drawing/2014/main" id="{78243A79-9CD0-F1A2-659E-DB132F43799D}"/>
                </a:ext>
              </a:extLst>
            </p:cNvPr>
            <p:cNvCxnSpPr/>
            <p:nvPr/>
          </p:nvCxnSpPr>
          <p:spPr>
            <a:xfrm rot="10800000">
              <a:off x="8727620" y="3384844"/>
              <a:ext cx="0" cy="438122"/>
            </a:xfrm>
            <a:prstGeom prst="line">
              <a:avLst/>
            </a:prstGeom>
            <a:noFill/>
            <a:ln w="9525" cap="flat" cmpd="sng" algn="ctr">
              <a:solidFill>
                <a:srgbClr val="3398FF">
                  <a:lumMod val="50000"/>
                </a:srgbClr>
              </a:solidFill>
              <a:prstDash val="solid"/>
              <a:tailEnd type="triangle"/>
            </a:ln>
            <a:effectLst/>
          </p:spPr>
        </p:cxnSp>
        <p:cxnSp>
          <p:nvCxnSpPr>
            <p:cNvPr id="88" name="Straight Connector 87">
              <a:extLst>
                <a:ext uri="{FF2B5EF4-FFF2-40B4-BE49-F238E27FC236}">
                  <a16:creationId xmlns:a16="http://schemas.microsoft.com/office/drawing/2014/main" id="{F13C8143-61D8-52E3-EF36-C0FD9E395806}"/>
                </a:ext>
              </a:extLst>
            </p:cNvPr>
            <p:cNvCxnSpPr/>
            <p:nvPr/>
          </p:nvCxnSpPr>
          <p:spPr>
            <a:xfrm rot="10800000">
              <a:off x="8727456" y="3386432"/>
              <a:ext cx="402059" cy="0"/>
            </a:xfrm>
            <a:prstGeom prst="line">
              <a:avLst/>
            </a:prstGeom>
            <a:noFill/>
            <a:ln w="9525" cap="flat" cmpd="sng" algn="ctr">
              <a:solidFill>
                <a:srgbClr val="3398FF">
                  <a:lumMod val="50000"/>
                </a:srgbClr>
              </a:solidFill>
              <a:prstDash val="solid"/>
            </a:ln>
            <a:effectLst/>
          </p:spPr>
        </p:cxnSp>
        <p:cxnSp>
          <p:nvCxnSpPr>
            <p:cNvPr id="89" name="Straight Connector 88">
              <a:extLst>
                <a:ext uri="{FF2B5EF4-FFF2-40B4-BE49-F238E27FC236}">
                  <a16:creationId xmlns:a16="http://schemas.microsoft.com/office/drawing/2014/main" id="{BAFEEE30-BB47-CBA0-F9C3-CFAAA373BE4B}"/>
                </a:ext>
              </a:extLst>
            </p:cNvPr>
            <p:cNvCxnSpPr/>
            <p:nvPr/>
          </p:nvCxnSpPr>
          <p:spPr>
            <a:xfrm>
              <a:off x="9131184" y="3379130"/>
              <a:ext cx="0" cy="438122"/>
            </a:xfrm>
            <a:prstGeom prst="line">
              <a:avLst/>
            </a:prstGeom>
            <a:noFill/>
            <a:ln w="9525" cap="flat" cmpd="sng" algn="ctr">
              <a:solidFill>
                <a:srgbClr val="3398FF">
                  <a:lumMod val="50000"/>
                </a:srgbClr>
              </a:solidFill>
              <a:prstDash val="solid"/>
            </a:ln>
            <a:effectLst/>
          </p:spPr>
        </p:cxnSp>
        <p:cxnSp>
          <p:nvCxnSpPr>
            <p:cNvPr id="90" name="Straight Connector 89">
              <a:extLst>
                <a:ext uri="{FF2B5EF4-FFF2-40B4-BE49-F238E27FC236}">
                  <a16:creationId xmlns:a16="http://schemas.microsoft.com/office/drawing/2014/main" id="{DED4A9DB-325A-ECBD-C904-FC6A1D05C35D}"/>
                </a:ext>
              </a:extLst>
            </p:cNvPr>
            <p:cNvCxnSpPr/>
            <p:nvPr/>
          </p:nvCxnSpPr>
          <p:spPr>
            <a:xfrm>
              <a:off x="9128010" y="3817252"/>
              <a:ext cx="402059" cy="0"/>
            </a:xfrm>
            <a:prstGeom prst="line">
              <a:avLst/>
            </a:prstGeom>
            <a:noFill/>
            <a:ln w="9525" cap="flat" cmpd="sng" algn="ctr">
              <a:solidFill>
                <a:srgbClr val="3398FF">
                  <a:lumMod val="50000"/>
                </a:srgbClr>
              </a:solidFill>
              <a:prstDash val="solid"/>
            </a:ln>
            <a:effectLst/>
          </p:spPr>
        </p:cxnSp>
        <p:cxnSp>
          <p:nvCxnSpPr>
            <p:cNvPr id="91" name="Straight Connector 90">
              <a:extLst>
                <a:ext uri="{FF2B5EF4-FFF2-40B4-BE49-F238E27FC236}">
                  <a16:creationId xmlns:a16="http://schemas.microsoft.com/office/drawing/2014/main" id="{EAD759A2-19F3-3CA8-BD9A-5B0572480142}"/>
                </a:ext>
              </a:extLst>
            </p:cNvPr>
            <p:cNvCxnSpPr/>
            <p:nvPr/>
          </p:nvCxnSpPr>
          <p:spPr>
            <a:xfrm rot="10800000">
              <a:off x="9526894" y="3381987"/>
              <a:ext cx="0" cy="438122"/>
            </a:xfrm>
            <a:prstGeom prst="line">
              <a:avLst/>
            </a:prstGeom>
            <a:noFill/>
            <a:ln w="9525" cap="flat" cmpd="sng" algn="ctr">
              <a:solidFill>
                <a:srgbClr val="3398FF">
                  <a:lumMod val="50000"/>
                </a:srgbClr>
              </a:solidFill>
              <a:prstDash val="solid"/>
              <a:tailEnd type="triangle"/>
            </a:ln>
            <a:effectLst/>
          </p:spPr>
        </p:cxnSp>
        <p:cxnSp>
          <p:nvCxnSpPr>
            <p:cNvPr id="92" name="Straight Connector 91">
              <a:extLst>
                <a:ext uri="{FF2B5EF4-FFF2-40B4-BE49-F238E27FC236}">
                  <a16:creationId xmlns:a16="http://schemas.microsoft.com/office/drawing/2014/main" id="{282A9BAB-2D63-7081-009F-42D6CA85F3F2}"/>
                </a:ext>
              </a:extLst>
            </p:cNvPr>
            <p:cNvCxnSpPr/>
            <p:nvPr/>
          </p:nvCxnSpPr>
          <p:spPr>
            <a:xfrm rot="10800000">
              <a:off x="9526730" y="3383575"/>
              <a:ext cx="402059" cy="0"/>
            </a:xfrm>
            <a:prstGeom prst="line">
              <a:avLst/>
            </a:prstGeom>
            <a:noFill/>
            <a:ln w="9525" cap="flat" cmpd="sng" algn="ctr">
              <a:solidFill>
                <a:srgbClr val="3398FF">
                  <a:lumMod val="50000"/>
                </a:srgbClr>
              </a:solidFill>
              <a:prstDash val="solid"/>
            </a:ln>
            <a:effectLst/>
          </p:spPr>
        </p:cxnSp>
        <p:cxnSp>
          <p:nvCxnSpPr>
            <p:cNvPr id="93" name="Straight Connector 92">
              <a:extLst>
                <a:ext uri="{FF2B5EF4-FFF2-40B4-BE49-F238E27FC236}">
                  <a16:creationId xmlns:a16="http://schemas.microsoft.com/office/drawing/2014/main" id="{69F6D70D-B0B5-399F-9947-50EC38D71915}"/>
                </a:ext>
              </a:extLst>
            </p:cNvPr>
            <p:cNvCxnSpPr/>
            <p:nvPr/>
          </p:nvCxnSpPr>
          <p:spPr>
            <a:xfrm>
              <a:off x="9925777" y="3379130"/>
              <a:ext cx="0" cy="438122"/>
            </a:xfrm>
            <a:prstGeom prst="line">
              <a:avLst/>
            </a:prstGeom>
            <a:noFill/>
            <a:ln w="9525" cap="flat" cmpd="sng" algn="ctr">
              <a:solidFill>
                <a:srgbClr val="3398FF">
                  <a:lumMod val="50000"/>
                </a:srgbClr>
              </a:solidFill>
              <a:prstDash val="solid"/>
            </a:ln>
            <a:effectLst/>
          </p:spPr>
        </p:cxnSp>
        <p:cxnSp>
          <p:nvCxnSpPr>
            <p:cNvPr id="94" name="Straight Connector 93">
              <a:extLst>
                <a:ext uri="{FF2B5EF4-FFF2-40B4-BE49-F238E27FC236}">
                  <a16:creationId xmlns:a16="http://schemas.microsoft.com/office/drawing/2014/main" id="{A831F36A-A534-8326-BBF0-687F4CB019A3}"/>
                </a:ext>
              </a:extLst>
            </p:cNvPr>
            <p:cNvCxnSpPr/>
            <p:nvPr/>
          </p:nvCxnSpPr>
          <p:spPr>
            <a:xfrm>
              <a:off x="9922603" y="3817252"/>
              <a:ext cx="402059" cy="0"/>
            </a:xfrm>
            <a:prstGeom prst="line">
              <a:avLst/>
            </a:prstGeom>
            <a:noFill/>
            <a:ln w="9525" cap="flat" cmpd="sng" algn="ctr">
              <a:solidFill>
                <a:srgbClr val="3398FF">
                  <a:lumMod val="50000"/>
                </a:srgbClr>
              </a:solidFill>
              <a:prstDash val="solid"/>
            </a:ln>
            <a:effectLst/>
          </p:spPr>
        </p:cxnSp>
        <p:cxnSp>
          <p:nvCxnSpPr>
            <p:cNvPr id="95" name="Straight Connector 94">
              <a:extLst>
                <a:ext uri="{FF2B5EF4-FFF2-40B4-BE49-F238E27FC236}">
                  <a16:creationId xmlns:a16="http://schemas.microsoft.com/office/drawing/2014/main" id="{4F023BAC-7E4B-AB74-F85E-1F9F16DD4651}"/>
                </a:ext>
              </a:extLst>
            </p:cNvPr>
            <p:cNvCxnSpPr/>
            <p:nvPr/>
          </p:nvCxnSpPr>
          <p:spPr>
            <a:xfrm rot="10800000">
              <a:off x="10321487" y="3381987"/>
              <a:ext cx="0" cy="438122"/>
            </a:xfrm>
            <a:prstGeom prst="line">
              <a:avLst/>
            </a:prstGeom>
            <a:noFill/>
            <a:ln w="9525" cap="flat" cmpd="sng" algn="ctr">
              <a:solidFill>
                <a:srgbClr val="3398FF">
                  <a:lumMod val="50000"/>
                </a:srgbClr>
              </a:solidFill>
              <a:prstDash val="solid"/>
              <a:tailEnd type="triangle"/>
            </a:ln>
            <a:effectLst/>
          </p:spPr>
        </p:cxnSp>
        <p:cxnSp>
          <p:nvCxnSpPr>
            <p:cNvPr id="96" name="Straight Connector 95">
              <a:extLst>
                <a:ext uri="{FF2B5EF4-FFF2-40B4-BE49-F238E27FC236}">
                  <a16:creationId xmlns:a16="http://schemas.microsoft.com/office/drawing/2014/main" id="{9669571D-1A18-2D1F-1F0F-655C6100A210}"/>
                </a:ext>
              </a:extLst>
            </p:cNvPr>
            <p:cNvCxnSpPr/>
            <p:nvPr/>
          </p:nvCxnSpPr>
          <p:spPr>
            <a:xfrm rot="10800000">
              <a:off x="10321323" y="3383575"/>
              <a:ext cx="402059" cy="0"/>
            </a:xfrm>
            <a:prstGeom prst="line">
              <a:avLst/>
            </a:prstGeom>
            <a:noFill/>
            <a:ln w="9525" cap="flat" cmpd="sng" algn="ctr">
              <a:solidFill>
                <a:srgbClr val="3398FF">
                  <a:lumMod val="50000"/>
                </a:srgbClr>
              </a:solidFill>
              <a:prstDash val="solid"/>
            </a:ln>
            <a:effectLst/>
          </p:spPr>
        </p:cxnSp>
        <p:cxnSp>
          <p:nvCxnSpPr>
            <p:cNvPr id="97" name="Straight Connector 96">
              <a:extLst>
                <a:ext uri="{FF2B5EF4-FFF2-40B4-BE49-F238E27FC236}">
                  <a16:creationId xmlns:a16="http://schemas.microsoft.com/office/drawing/2014/main" id="{DAAD2E61-D2FE-4195-CD89-6F9D35461223}"/>
                </a:ext>
              </a:extLst>
            </p:cNvPr>
            <p:cNvCxnSpPr/>
            <p:nvPr/>
          </p:nvCxnSpPr>
          <p:spPr>
            <a:xfrm rot="10800000">
              <a:off x="7143075" y="3386432"/>
              <a:ext cx="0" cy="438122"/>
            </a:xfrm>
            <a:prstGeom prst="line">
              <a:avLst/>
            </a:prstGeom>
            <a:noFill/>
            <a:ln w="9525" cap="flat" cmpd="sng" algn="ctr">
              <a:solidFill>
                <a:srgbClr val="3398FF">
                  <a:lumMod val="50000"/>
                </a:srgbClr>
              </a:solidFill>
              <a:prstDash val="solid"/>
              <a:tailEnd type="triangle"/>
            </a:ln>
            <a:effectLst/>
          </p:spPr>
        </p:cxnSp>
        <p:cxnSp>
          <p:nvCxnSpPr>
            <p:cNvPr id="98" name="Straight Connector 97">
              <a:extLst>
                <a:ext uri="{FF2B5EF4-FFF2-40B4-BE49-F238E27FC236}">
                  <a16:creationId xmlns:a16="http://schemas.microsoft.com/office/drawing/2014/main" id="{EE931439-C7AC-DB0F-2E63-46ACA2D7794B}"/>
                </a:ext>
              </a:extLst>
            </p:cNvPr>
            <p:cNvCxnSpPr/>
            <p:nvPr/>
          </p:nvCxnSpPr>
          <p:spPr>
            <a:xfrm rot="10800000">
              <a:off x="7142911" y="3388019"/>
              <a:ext cx="402059" cy="0"/>
            </a:xfrm>
            <a:prstGeom prst="line">
              <a:avLst/>
            </a:prstGeom>
            <a:noFill/>
            <a:ln w="9525" cap="flat" cmpd="sng" algn="ctr">
              <a:solidFill>
                <a:srgbClr val="3398FF">
                  <a:lumMod val="50000"/>
                </a:srgbClr>
              </a:solidFill>
              <a:prstDash val="solid"/>
            </a:ln>
            <a:effectLst/>
          </p:spPr>
        </p:cxnSp>
        <p:cxnSp>
          <p:nvCxnSpPr>
            <p:cNvPr id="99" name="Straight Connector 98">
              <a:extLst>
                <a:ext uri="{FF2B5EF4-FFF2-40B4-BE49-F238E27FC236}">
                  <a16:creationId xmlns:a16="http://schemas.microsoft.com/office/drawing/2014/main" id="{388B2BA6-C9EF-2436-C8BD-7653D21F5E91}"/>
                </a:ext>
              </a:extLst>
            </p:cNvPr>
            <p:cNvCxnSpPr/>
            <p:nvPr/>
          </p:nvCxnSpPr>
          <p:spPr>
            <a:xfrm rot="10800000">
              <a:off x="6744073" y="3819473"/>
              <a:ext cx="402059" cy="0"/>
            </a:xfrm>
            <a:prstGeom prst="line">
              <a:avLst/>
            </a:prstGeom>
            <a:noFill/>
            <a:ln w="9525" cap="flat" cmpd="sng" algn="ctr">
              <a:solidFill>
                <a:srgbClr val="3398FF">
                  <a:lumMod val="50000"/>
                </a:srgbClr>
              </a:solidFill>
              <a:prstDash val="solid"/>
            </a:ln>
            <a:effectLst/>
          </p:spPr>
        </p:cxnSp>
        <p:cxnSp>
          <p:nvCxnSpPr>
            <p:cNvPr id="100" name="Straight Connector 99">
              <a:extLst>
                <a:ext uri="{FF2B5EF4-FFF2-40B4-BE49-F238E27FC236}">
                  <a16:creationId xmlns:a16="http://schemas.microsoft.com/office/drawing/2014/main" id="{9BCBBAD7-ACD2-25BB-75F4-7251EC5384EB}"/>
                </a:ext>
              </a:extLst>
            </p:cNvPr>
            <p:cNvCxnSpPr/>
            <p:nvPr/>
          </p:nvCxnSpPr>
          <p:spPr>
            <a:xfrm rot="10800000">
              <a:off x="10723382" y="3386432"/>
              <a:ext cx="0" cy="438122"/>
            </a:xfrm>
            <a:prstGeom prst="line">
              <a:avLst/>
            </a:prstGeom>
            <a:noFill/>
            <a:ln w="9525" cap="flat" cmpd="sng" algn="ctr">
              <a:solidFill>
                <a:srgbClr val="3398FF">
                  <a:lumMod val="50000"/>
                </a:srgbClr>
              </a:solidFill>
              <a:prstDash val="solid"/>
            </a:ln>
            <a:effectLst/>
          </p:spPr>
        </p:cxnSp>
        <p:cxnSp>
          <p:nvCxnSpPr>
            <p:cNvPr id="101" name="Straight Connector 100">
              <a:extLst>
                <a:ext uri="{FF2B5EF4-FFF2-40B4-BE49-F238E27FC236}">
                  <a16:creationId xmlns:a16="http://schemas.microsoft.com/office/drawing/2014/main" id="{522DBD31-2B6D-8B30-6AA5-7DB60879F254}"/>
                </a:ext>
              </a:extLst>
            </p:cNvPr>
            <p:cNvCxnSpPr/>
            <p:nvPr/>
          </p:nvCxnSpPr>
          <p:spPr>
            <a:xfrm>
              <a:off x="10723383" y="3824553"/>
              <a:ext cx="402059" cy="0"/>
            </a:xfrm>
            <a:prstGeom prst="line">
              <a:avLst/>
            </a:prstGeom>
            <a:noFill/>
            <a:ln w="9525" cap="flat" cmpd="sng" algn="ctr">
              <a:solidFill>
                <a:srgbClr val="3398FF">
                  <a:lumMod val="50000"/>
                </a:srgbClr>
              </a:solidFill>
              <a:prstDash val="solid"/>
            </a:ln>
            <a:effectLst/>
          </p:spPr>
        </p:cxnSp>
        <p:cxnSp>
          <p:nvCxnSpPr>
            <p:cNvPr id="102" name="Straight Connector 101">
              <a:extLst>
                <a:ext uri="{FF2B5EF4-FFF2-40B4-BE49-F238E27FC236}">
                  <a16:creationId xmlns:a16="http://schemas.microsoft.com/office/drawing/2014/main" id="{6AB1165D-E3B9-D07C-512B-5B30F2A9C98B}"/>
                </a:ext>
              </a:extLst>
            </p:cNvPr>
            <p:cNvCxnSpPr/>
            <p:nvPr/>
          </p:nvCxnSpPr>
          <p:spPr>
            <a:xfrm>
              <a:off x="8724029" y="3738709"/>
              <a:ext cx="0" cy="557171"/>
            </a:xfrm>
            <a:prstGeom prst="line">
              <a:avLst/>
            </a:prstGeom>
            <a:noFill/>
            <a:ln w="9525" cap="flat" cmpd="sng" algn="ctr">
              <a:solidFill>
                <a:srgbClr val="3398FF">
                  <a:lumMod val="50000"/>
                </a:srgbClr>
              </a:solidFill>
              <a:prstDash val="sysDot"/>
            </a:ln>
            <a:effectLst/>
          </p:spPr>
        </p:cxnSp>
        <p:cxnSp>
          <p:nvCxnSpPr>
            <p:cNvPr id="103" name="Straight Connector 102">
              <a:extLst>
                <a:ext uri="{FF2B5EF4-FFF2-40B4-BE49-F238E27FC236}">
                  <a16:creationId xmlns:a16="http://schemas.microsoft.com/office/drawing/2014/main" id="{D92F72E7-4AF8-2F50-1F9D-9AD36515D64D}"/>
                </a:ext>
              </a:extLst>
            </p:cNvPr>
            <p:cNvCxnSpPr/>
            <p:nvPr/>
          </p:nvCxnSpPr>
          <p:spPr>
            <a:xfrm flipH="1">
              <a:off x="6749152" y="4315782"/>
              <a:ext cx="2063360" cy="7134"/>
            </a:xfrm>
            <a:prstGeom prst="line">
              <a:avLst/>
            </a:prstGeom>
            <a:noFill/>
            <a:ln w="9525" cap="flat" cmpd="sng" algn="ctr">
              <a:solidFill>
                <a:srgbClr val="3398FF">
                  <a:lumMod val="50000"/>
                </a:srgbClr>
              </a:solidFill>
              <a:prstDash val="solid"/>
            </a:ln>
            <a:effectLst/>
          </p:spPr>
        </p:cxnSp>
        <p:cxnSp>
          <p:nvCxnSpPr>
            <p:cNvPr id="104" name="Straight Connector 103">
              <a:extLst>
                <a:ext uri="{FF2B5EF4-FFF2-40B4-BE49-F238E27FC236}">
                  <a16:creationId xmlns:a16="http://schemas.microsoft.com/office/drawing/2014/main" id="{7C5AD4D2-0B63-2021-0C30-70B785BAACC4}"/>
                </a:ext>
              </a:extLst>
            </p:cNvPr>
            <p:cNvCxnSpPr/>
            <p:nvPr/>
          </p:nvCxnSpPr>
          <p:spPr>
            <a:xfrm flipV="1">
              <a:off x="8813094" y="3880517"/>
              <a:ext cx="0" cy="438123"/>
            </a:xfrm>
            <a:prstGeom prst="line">
              <a:avLst/>
            </a:prstGeom>
            <a:noFill/>
            <a:ln w="9525" cap="flat" cmpd="sng" algn="ctr">
              <a:solidFill>
                <a:srgbClr val="3398FF">
                  <a:lumMod val="50000"/>
                </a:srgbClr>
              </a:solidFill>
              <a:prstDash val="solid"/>
            </a:ln>
            <a:effectLst/>
          </p:spPr>
        </p:cxnSp>
        <p:cxnSp>
          <p:nvCxnSpPr>
            <p:cNvPr id="105" name="Straight Connector 104">
              <a:extLst>
                <a:ext uri="{FF2B5EF4-FFF2-40B4-BE49-F238E27FC236}">
                  <a16:creationId xmlns:a16="http://schemas.microsoft.com/office/drawing/2014/main" id="{8E4C1C44-03FC-8DA5-6C4F-C49EEA6DB6ED}"/>
                </a:ext>
              </a:extLst>
            </p:cNvPr>
            <p:cNvCxnSpPr/>
            <p:nvPr/>
          </p:nvCxnSpPr>
          <p:spPr>
            <a:xfrm flipH="1">
              <a:off x="8812629" y="3879086"/>
              <a:ext cx="1556368" cy="7938"/>
            </a:xfrm>
            <a:prstGeom prst="line">
              <a:avLst/>
            </a:prstGeom>
            <a:noFill/>
            <a:ln w="9525" cap="flat" cmpd="sng" algn="ctr">
              <a:solidFill>
                <a:srgbClr val="3398FF">
                  <a:lumMod val="50000"/>
                </a:srgbClr>
              </a:solidFill>
              <a:prstDash val="solid"/>
            </a:ln>
            <a:effectLst/>
          </p:spPr>
        </p:cxnSp>
        <p:cxnSp>
          <p:nvCxnSpPr>
            <p:cNvPr id="106" name="Straight Connector 105">
              <a:extLst>
                <a:ext uri="{FF2B5EF4-FFF2-40B4-BE49-F238E27FC236}">
                  <a16:creationId xmlns:a16="http://schemas.microsoft.com/office/drawing/2014/main" id="{6E5F212B-DBB0-8992-3AE7-3D32E4E5E1D0}"/>
                </a:ext>
              </a:extLst>
            </p:cNvPr>
            <p:cNvCxnSpPr/>
            <p:nvPr/>
          </p:nvCxnSpPr>
          <p:spPr>
            <a:xfrm flipV="1">
              <a:off x="10374639" y="3873538"/>
              <a:ext cx="0" cy="421028"/>
            </a:xfrm>
            <a:prstGeom prst="line">
              <a:avLst/>
            </a:prstGeom>
            <a:noFill/>
            <a:ln w="9525" cap="flat" cmpd="sng" algn="ctr">
              <a:solidFill>
                <a:srgbClr val="3398FF">
                  <a:lumMod val="50000"/>
                </a:srgbClr>
              </a:solidFill>
              <a:prstDash val="solid"/>
            </a:ln>
            <a:effectLst/>
          </p:spPr>
        </p:cxnSp>
        <p:cxnSp>
          <p:nvCxnSpPr>
            <p:cNvPr id="107" name="Straight Connector 106">
              <a:extLst>
                <a:ext uri="{FF2B5EF4-FFF2-40B4-BE49-F238E27FC236}">
                  <a16:creationId xmlns:a16="http://schemas.microsoft.com/office/drawing/2014/main" id="{A39A670E-2529-9A65-1617-0849A526143B}"/>
                </a:ext>
              </a:extLst>
            </p:cNvPr>
            <p:cNvCxnSpPr/>
            <p:nvPr/>
          </p:nvCxnSpPr>
          <p:spPr>
            <a:xfrm flipH="1" flipV="1">
              <a:off x="10378601" y="4291631"/>
              <a:ext cx="751795" cy="4732"/>
            </a:xfrm>
            <a:prstGeom prst="line">
              <a:avLst/>
            </a:prstGeom>
            <a:noFill/>
            <a:ln w="9525" cap="flat" cmpd="sng" algn="ctr">
              <a:solidFill>
                <a:srgbClr val="3398FF">
                  <a:lumMod val="50000"/>
                </a:srgbClr>
              </a:solidFill>
              <a:prstDash val="solid"/>
            </a:ln>
            <a:effectLst/>
          </p:spPr>
        </p:cxnSp>
        <p:sp>
          <p:nvSpPr>
            <p:cNvPr id="108" name="TextBox 183">
              <a:extLst>
                <a:ext uri="{FF2B5EF4-FFF2-40B4-BE49-F238E27FC236}">
                  <a16:creationId xmlns:a16="http://schemas.microsoft.com/office/drawing/2014/main" id="{32DB7EA4-17C2-8F8D-83A4-B45165CB69AE}"/>
                </a:ext>
              </a:extLst>
            </p:cNvPr>
            <p:cNvSpPr txBox="1"/>
            <p:nvPr/>
          </p:nvSpPr>
          <p:spPr>
            <a:xfrm>
              <a:off x="6747135" y="3639056"/>
              <a:ext cx="413805" cy="200042"/>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CLK</a:t>
              </a:r>
              <a:endParaRPr lang="en-US" sz="1200">
                <a:solidFill>
                  <a:srgbClr val="333333"/>
                </a:solidFill>
                <a:latin typeface="Times New Roman" panose="02020603050405020304" pitchFamily="18" charset="0"/>
                <a:ea typeface="Times New Roman" panose="02020603050405020304" pitchFamily="18" charset="0"/>
              </a:endParaRPr>
            </a:p>
          </p:txBody>
        </p:sp>
        <p:sp>
          <p:nvSpPr>
            <p:cNvPr id="109" name="TextBox 188">
              <a:extLst>
                <a:ext uri="{FF2B5EF4-FFF2-40B4-BE49-F238E27FC236}">
                  <a16:creationId xmlns:a16="http://schemas.microsoft.com/office/drawing/2014/main" id="{1FAB66D6-D16D-74E4-F3AA-096FEF212EEF}"/>
                </a:ext>
              </a:extLst>
            </p:cNvPr>
            <p:cNvSpPr txBox="1"/>
            <p:nvPr/>
          </p:nvSpPr>
          <p:spPr>
            <a:xfrm>
              <a:off x="6692054" y="4156692"/>
              <a:ext cx="742525" cy="267064"/>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FLOP1 OUT</a:t>
              </a:r>
              <a:endParaRPr lang="en-US" sz="1200">
                <a:solidFill>
                  <a:srgbClr val="333333"/>
                </a:solidFill>
                <a:latin typeface="Times New Roman" panose="02020603050405020304" pitchFamily="18" charset="0"/>
                <a:ea typeface="Times New Roman" panose="02020603050405020304" pitchFamily="18" charset="0"/>
              </a:endParaRPr>
            </a:p>
          </p:txBody>
        </p:sp>
        <p:cxnSp>
          <p:nvCxnSpPr>
            <p:cNvPr id="110" name="Straight Connector 109">
              <a:extLst>
                <a:ext uri="{FF2B5EF4-FFF2-40B4-BE49-F238E27FC236}">
                  <a16:creationId xmlns:a16="http://schemas.microsoft.com/office/drawing/2014/main" id="{A4768F4A-5D12-2ED5-34FE-6E94D69A9239}"/>
                </a:ext>
              </a:extLst>
            </p:cNvPr>
            <p:cNvCxnSpPr/>
            <p:nvPr/>
          </p:nvCxnSpPr>
          <p:spPr>
            <a:xfrm flipH="1">
              <a:off x="6681544" y="5079546"/>
              <a:ext cx="2269696" cy="7134"/>
            </a:xfrm>
            <a:prstGeom prst="line">
              <a:avLst/>
            </a:prstGeom>
            <a:noFill/>
            <a:ln w="9525" cap="flat" cmpd="sng" algn="ctr">
              <a:solidFill>
                <a:srgbClr val="3398FF">
                  <a:lumMod val="50000"/>
                </a:srgbClr>
              </a:solidFill>
              <a:prstDash val="solid"/>
            </a:ln>
            <a:effectLst/>
          </p:spPr>
        </p:cxnSp>
        <p:cxnSp>
          <p:nvCxnSpPr>
            <p:cNvPr id="111" name="Straight Connector 110">
              <a:extLst>
                <a:ext uri="{FF2B5EF4-FFF2-40B4-BE49-F238E27FC236}">
                  <a16:creationId xmlns:a16="http://schemas.microsoft.com/office/drawing/2014/main" id="{D67E9A8C-BD5C-600B-96B5-5050A614A5B2}"/>
                </a:ext>
              </a:extLst>
            </p:cNvPr>
            <p:cNvCxnSpPr/>
            <p:nvPr/>
          </p:nvCxnSpPr>
          <p:spPr>
            <a:xfrm flipV="1">
              <a:off x="8958195" y="5071835"/>
              <a:ext cx="0" cy="438123"/>
            </a:xfrm>
            <a:prstGeom prst="line">
              <a:avLst/>
            </a:prstGeom>
            <a:noFill/>
            <a:ln w="9525" cap="flat" cmpd="sng" algn="ctr">
              <a:solidFill>
                <a:srgbClr val="3398FF">
                  <a:lumMod val="50000"/>
                </a:srgbClr>
              </a:solidFill>
              <a:prstDash val="solid"/>
            </a:ln>
            <a:effectLst/>
          </p:spPr>
        </p:cxnSp>
        <p:cxnSp>
          <p:nvCxnSpPr>
            <p:cNvPr id="112" name="Straight Connector 111">
              <a:extLst>
                <a:ext uri="{FF2B5EF4-FFF2-40B4-BE49-F238E27FC236}">
                  <a16:creationId xmlns:a16="http://schemas.microsoft.com/office/drawing/2014/main" id="{57B34B9C-AECF-C822-073E-40803AE19B01}"/>
                </a:ext>
              </a:extLst>
            </p:cNvPr>
            <p:cNvCxnSpPr/>
            <p:nvPr/>
          </p:nvCxnSpPr>
          <p:spPr>
            <a:xfrm flipH="1">
              <a:off x="8962810" y="5495170"/>
              <a:ext cx="1556368" cy="7938"/>
            </a:xfrm>
            <a:prstGeom prst="line">
              <a:avLst/>
            </a:prstGeom>
            <a:noFill/>
            <a:ln w="9525" cap="flat" cmpd="sng" algn="ctr">
              <a:solidFill>
                <a:srgbClr val="3398FF">
                  <a:lumMod val="50000"/>
                </a:srgbClr>
              </a:solidFill>
              <a:prstDash val="solid"/>
            </a:ln>
            <a:effectLst/>
          </p:spPr>
        </p:cxnSp>
        <p:cxnSp>
          <p:nvCxnSpPr>
            <p:cNvPr id="113" name="Straight Connector 112">
              <a:extLst>
                <a:ext uri="{FF2B5EF4-FFF2-40B4-BE49-F238E27FC236}">
                  <a16:creationId xmlns:a16="http://schemas.microsoft.com/office/drawing/2014/main" id="{315B31B4-D33D-F942-86A5-49EA8FB162AB}"/>
                </a:ext>
              </a:extLst>
            </p:cNvPr>
            <p:cNvCxnSpPr/>
            <p:nvPr/>
          </p:nvCxnSpPr>
          <p:spPr>
            <a:xfrm flipV="1">
              <a:off x="10524820" y="5055015"/>
              <a:ext cx="0" cy="438123"/>
            </a:xfrm>
            <a:prstGeom prst="line">
              <a:avLst/>
            </a:prstGeom>
            <a:noFill/>
            <a:ln w="9525" cap="flat" cmpd="sng" algn="ctr">
              <a:solidFill>
                <a:srgbClr val="3398FF">
                  <a:lumMod val="50000"/>
                </a:srgbClr>
              </a:solidFill>
              <a:prstDash val="solid"/>
            </a:ln>
            <a:effectLst/>
          </p:spPr>
        </p:cxnSp>
        <p:cxnSp>
          <p:nvCxnSpPr>
            <p:cNvPr id="114" name="Straight Connector 113">
              <a:extLst>
                <a:ext uri="{FF2B5EF4-FFF2-40B4-BE49-F238E27FC236}">
                  <a16:creationId xmlns:a16="http://schemas.microsoft.com/office/drawing/2014/main" id="{FFE29082-54E3-BCBB-7E75-766736865ACD}"/>
                </a:ext>
              </a:extLst>
            </p:cNvPr>
            <p:cNvCxnSpPr>
              <a:cxnSpLocks/>
            </p:cNvCxnSpPr>
            <p:nvPr/>
          </p:nvCxnSpPr>
          <p:spPr>
            <a:xfrm flipH="1">
              <a:off x="10528782" y="5049822"/>
              <a:ext cx="659467" cy="9046"/>
            </a:xfrm>
            <a:prstGeom prst="line">
              <a:avLst/>
            </a:prstGeom>
            <a:noFill/>
            <a:ln w="9525" cap="flat" cmpd="sng" algn="ctr">
              <a:solidFill>
                <a:srgbClr val="3398FF">
                  <a:lumMod val="50000"/>
                </a:srgbClr>
              </a:solidFill>
              <a:prstDash val="solid"/>
            </a:ln>
            <a:effectLst/>
          </p:spPr>
        </p:cxnSp>
        <p:sp>
          <p:nvSpPr>
            <p:cNvPr id="115" name="TextBox 188">
              <a:extLst>
                <a:ext uri="{FF2B5EF4-FFF2-40B4-BE49-F238E27FC236}">
                  <a16:creationId xmlns:a16="http://schemas.microsoft.com/office/drawing/2014/main" id="{1655C702-10EE-DB98-20F5-69FD7005060E}"/>
                </a:ext>
              </a:extLst>
            </p:cNvPr>
            <p:cNvSpPr txBox="1"/>
            <p:nvPr/>
          </p:nvSpPr>
          <p:spPr>
            <a:xfrm>
              <a:off x="6671816" y="4733399"/>
              <a:ext cx="762762" cy="267064"/>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FLOP2 OUT</a:t>
              </a:r>
              <a:endParaRPr lang="en-US" sz="1200">
                <a:solidFill>
                  <a:srgbClr val="333333"/>
                </a:solidFill>
                <a:latin typeface="Times New Roman" panose="02020603050405020304" pitchFamily="18" charset="0"/>
                <a:ea typeface="Times New Roman" panose="02020603050405020304" pitchFamily="18" charset="0"/>
              </a:endParaRPr>
            </a:p>
          </p:txBody>
        </p:sp>
        <p:cxnSp>
          <p:nvCxnSpPr>
            <p:cNvPr id="116" name="Straight Connector 115">
              <a:extLst>
                <a:ext uri="{FF2B5EF4-FFF2-40B4-BE49-F238E27FC236}">
                  <a16:creationId xmlns:a16="http://schemas.microsoft.com/office/drawing/2014/main" id="{DD18742B-0D6F-C775-21AC-914090FFE47F}"/>
                </a:ext>
              </a:extLst>
            </p:cNvPr>
            <p:cNvCxnSpPr/>
            <p:nvPr/>
          </p:nvCxnSpPr>
          <p:spPr>
            <a:xfrm flipH="1">
              <a:off x="6725146" y="4906321"/>
              <a:ext cx="2138157" cy="7134"/>
            </a:xfrm>
            <a:prstGeom prst="line">
              <a:avLst/>
            </a:prstGeom>
            <a:noFill/>
            <a:ln w="9525" cap="flat" cmpd="sng" algn="ctr">
              <a:solidFill>
                <a:srgbClr val="3398FF">
                  <a:lumMod val="50000"/>
                </a:srgbClr>
              </a:solidFill>
              <a:prstDash val="solid"/>
            </a:ln>
            <a:effectLst/>
          </p:spPr>
        </p:cxnSp>
        <p:cxnSp>
          <p:nvCxnSpPr>
            <p:cNvPr id="117" name="Straight Connector 116">
              <a:extLst>
                <a:ext uri="{FF2B5EF4-FFF2-40B4-BE49-F238E27FC236}">
                  <a16:creationId xmlns:a16="http://schemas.microsoft.com/office/drawing/2014/main" id="{C211510E-3EE8-4C99-FD60-E8487D1310EC}"/>
                </a:ext>
              </a:extLst>
            </p:cNvPr>
            <p:cNvCxnSpPr/>
            <p:nvPr/>
          </p:nvCxnSpPr>
          <p:spPr>
            <a:xfrm flipV="1">
              <a:off x="8870947" y="4471056"/>
              <a:ext cx="0" cy="438123"/>
            </a:xfrm>
            <a:prstGeom prst="line">
              <a:avLst/>
            </a:prstGeom>
            <a:noFill/>
            <a:ln w="9525" cap="flat" cmpd="sng" algn="ctr">
              <a:solidFill>
                <a:srgbClr val="3398FF">
                  <a:lumMod val="50000"/>
                </a:srgbClr>
              </a:solidFill>
              <a:prstDash val="solid"/>
            </a:ln>
            <a:effectLst/>
          </p:spPr>
        </p:cxnSp>
        <p:cxnSp>
          <p:nvCxnSpPr>
            <p:cNvPr id="118" name="Straight Connector 117">
              <a:extLst>
                <a:ext uri="{FF2B5EF4-FFF2-40B4-BE49-F238E27FC236}">
                  <a16:creationId xmlns:a16="http://schemas.microsoft.com/office/drawing/2014/main" id="{1D7DF1F5-8FD2-EF03-D09D-7736C9F200FB}"/>
                </a:ext>
              </a:extLst>
            </p:cNvPr>
            <p:cNvCxnSpPr/>
            <p:nvPr/>
          </p:nvCxnSpPr>
          <p:spPr>
            <a:xfrm flipH="1">
              <a:off x="8870482" y="4469625"/>
              <a:ext cx="1556368" cy="7938"/>
            </a:xfrm>
            <a:prstGeom prst="line">
              <a:avLst/>
            </a:prstGeom>
            <a:noFill/>
            <a:ln w="9525" cap="flat" cmpd="sng" algn="ctr">
              <a:solidFill>
                <a:srgbClr val="3398FF">
                  <a:lumMod val="50000"/>
                </a:srgbClr>
              </a:solidFill>
              <a:prstDash val="solid"/>
            </a:ln>
            <a:effectLst/>
          </p:spPr>
        </p:cxnSp>
        <p:cxnSp>
          <p:nvCxnSpPr>
            <p:cNvPr id="119" name="Straight Connector 118">
              <a:extLst>
                <a:ext uri="{FF2B5EF4-FFF2-40B4-BE49-F238E27FC236}">
                  <a16:creationId xmlns:a16="http://schemas.microsoft.com/office/drawing/2014/main" id="{51392553-E045-0BD6-0173-A87D0466C1F5}"/>
                </a:ext>
              </a:extLst>
            </p:cNvPr>
            <p:cNvCxnSpPr/>
            <p:nvPr/>
          </p:nvCxnSpPr>
          <p:spPr>
            <a:xfrm flipV="1">
              <a:off x="10432492" y="4464077"/>
              <a:ext cx="0" cy="421028"/>
            </a:xfrm>
            <a:prstGeom prst="line">
              <a:avLst/>
            </a:prstGeom>
            <a:noFill/>
            <a:ln w="9525" cap="flat" cmpd="sng" algn="ctr">
              <a:solidFill>
                <a:srgbClr val="3398FF">
                  <a:lumMod val="50000"/>
                </a:srgbClr>
              </a:solidFill>
              <a:prstDash val="solid"/>
            </a:ln>
            <a:effectLst/>
          </p:spPr>
        </p:cxnSp>
        <p:cxnSp>
          <p:nvCxnSpPr>
            <p:cNvPr id="120" name="Straight Connector 119">
              <a:extLst>
                <a:ext uri="{FF2B5EF4-FFF2-40B4-BE49-F238E27FC236}">
                  <a16:creationId xmlns:a16="http://schemas.microsoft.com/office/drawing/2014/main" id="{A1FB8512-9817-E86C-2928-2047F8B81E16}"/>
                </a:ext>
              </a:extLst>
            </p:cNvPr>
            <p:cNvCxnSpPr/>
            <p:nvPr/>
          </p:nvCxnSpPr>
          <p:spPr>
            <a:xfrm flipH="1" flipV="1">
              <a:off x="10436454" y="4887250"/>
              <a:ext cx="751795" cy="4732"/>
            </a:xfrm>
            <a:prstGeom prst="line">
              <a:avLst/>
            </a:prstGeom>
            <a:noFill/>
            <a:ln w="9525" cap="flat" cmpd="sng" algn="ctr">
              <a:solidFill>
                <a:srgbClr val="3398FF">
                  <a:lumMod val="50000"/>
                </a:srgbClr>
              </a:solidFill>
              <a:prstDash val="solid"/>
            </a:ln>
            <a:effectLst/>
          </p:spPr>
        </p:cxnSp>
        <p:sp>
          <p:nvSpPr>
            <p:cNvPr id="121" name="TextBox 188">
              <a:extLst>
                <a:ext uri="{FF2B5EF4-FFF2-40B4-BE49-F238E27FC236}">
                  <a16:creationId xmlns:a16="http://schemas.microsoft.com/office/drawing/2014/main" id="{F06B8A9B-7B10-B7F3-89E4-13D8AE6C1719}"/>
                </a:ext>
              </a:extLst>
            </p:cNvPr>
            <p:cNvSpPr txBox="1"/>
            <p:nvPr/>
          </p:nvSpPr>
          <p:spPr>
            <a:xfrm>
              <a:off x="6683213" y="5329093"/>
              <a:ext cx="601865" cy="200042"/>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INV OUT</a:t>
              </a:r>
              <a:endParaRPr lang="en-US" sz="1200">
                <a:solidFill>
                  <a:srgbClr val="333333"/>
                </a:solidFill>
                <a:latin typeface="Times New Roman" panose="02020603050405020304" pitchFamily="18" charset="0"/>
                <a:ea typeface="Times New Roman" panose="02020603050405020304" pitchFamily="18" charset="0"/>
              </a:endParaRPr>
            </a:p>
          </p:txBody>
        </p:sp>
        <p:cxnSp>
          <p:nvCxnSpPr>
            <p:cNvPr id="122" name="Straight Connector 121">
              <a:extLst>
                <a:ext uri="{FF2B5EF4-FFF2-40B4-BE49-F238E27FC236}">
                  <a16:creationId xmlns:a16="http://schemas.microsoft.com/office/drawing/2014/main" id="{A8E99FAA-2BCA-C1CC-D8DA-5ADF545B7765}"/>
                </a:ext>
              </a:extLst>
            </p:cNvPr>
            <p:cNvCxnSpPr/>
            <p:nvPr/>
          </p:nvCxnSpPr>
          <p:spPr>
            <a:xfrm flipH="1">
              <a:off x="6653578" y="6033504"/>
              <a:ext cx="2269696" cy="7134"/>
            </a:xfrm>
            <a:prstGeom prst="line">
              <a:avLst/>
            </a:prstGeom>
            <a:noFill/>
            <a:ln w="9525" cap="flat" cmpd="sng" algn="ctr">
              <a:solidFill>
                <a:srgbClr val="3398FF">
                  <a:lumMod val="50000"/>
                </a:srgbClr>
              </a:solidFill>
              <a:prstDash val="solid"/>
            </a:ln>
            <a:effectLst/>
          </p:spPr>
        </p:cxnSp>
        <p:cxnSp>
          <p:nvCxnSpPr>
            <p:cNvPr id="123" name="Straight Connector 122">
              <a:extLst>
                <a:ext uri="{FF2B5EF4-FFF2-40B4-BE49-F238E27FC236}">
                  <a16:creationId xmlns:a16="http://schemas.microsoft.com/office/drawing/2014/main" id="{EB60C791-2447-1A23-F477-8D84F82DEE5E}"/>
                </a:ext>
              </a:extLst>
            </p:cNvPr>
            <p:cNvCxnSpPr/>
            <p:nvPr/>
          </p:nvCxnSpPr>
          <p:spPr>
            <a:xfrm flipV="1">
              <a:off x="9017848" y="5582128"/>
              <a:ext cx="0" cy="438123"/>
            </a:xfrm>
            <a:prstGeom prst="line">
              <a:avLst/>
            </a:prstGeom>
            <a:noFill/>
            <a:ln w="9525" cap="flat" cmpd="sng" algn="ctr">
              <a:solidFill>
                <a:srgbClr val="3398FF">
                  <a:lumMod val="50000"/>
                </a:srgbClr>
              </a:solidFill>
              <a:prstDash val="solid"/>
            </a:ln>
            <a:effectLst/>
          </p:spPr>
        </p:cxnSp>
        <p:cxnSp>
          <p:nvCxnSpPr>
            <p:cNvPr id="124" name="Straight Connector 123">
              <a:extLst>
                <a:ext uri="{FF2B5EF4-FFF2-40B4-BE49-F238E27FC236}">
                  <a16:creationId xmlns:a16="http://schemas.microsoft.com/office/drawing/2014/main" id="{C93C60F3-339F-60A1-C17B-7FC1E58FF745}"/>
                </a:ext>
              </a:extLst>
            </p:cNvPr>
            <p:cNvCxnSpPr/>
            <p:nvPr/>
          </p:nvCxnSpPr>
          <p:spPr>
            <a:xfrm flipH="1">
              <a:off x="9010610" y="6018474"/>
              <a:ext cx="1495640" cy="7938"/>
            </a:xfrm>
            <a:prstGeom prst="line">
              <a:avLst/>
            </a:prstGeom>
            <a:noFill/>
            <a:ln w="9525" cap="flat" cmpd="sng" algn="ctr">
              <a:solidFill>
                <a:srgbClr val="3398FF">
                  <a:lumMod val="50000"/>
                </a:srgbClr>
              </a:solidFill>
              <a:prstDash val="solid"/>
            </a:ln>
            <a:effectLst/>
          </p:spPr>
        </p:cxnSp>
        <p:cxnSp>
          <p:nvCxnSpPr>
            <p:cNvPr id="125" name="Straight Connector 124">
              <a:extLst>
                <a:ext uri="{FF2B5EF4-FFF2-40B4-BE49-F238E27FC236}">
                  <a16:creationId xmlns:a16="http://schemas.microsoft.com/office/drawing/2014/main" id="{1EDDC002-5087-B0FC-B2DD-82B12E820064}"/>
                </a:ext>
              </a:extLst>
            </p:cNvPr>
            <p:cNvCxnSpPr/>
            <p:nvPr/>
          </p:nvCxnSpPr>
          <p:spPr>
            <a:xfrm flipV="1">
              <a:off x="10498010" y="5582129"/>
              <a:ext cx="0" cy="438123"/>
            </a:xfrm>
            <a:prstGeom prst="line">
              <a:avLst/>
            </a:prstGeom>
            <a:noFill/>
            <a:ln w="9525" cap="flat" cmpd="sng" algn="ctr">
              <a:solidFill>
                <a:srgbClr val="3398FF">
                  <a:lumMod val="50000"/>
                </a:srgbClr>
              </a:solidFill>
              <a:prstDash val="solid"/>
            </a:ln>
            <a:effectLst/>
          </p:spPr>
        </p:cxnSp>
        <p:cxnSp>
          <p:nvCxnSpPr>
            <p:cNvPr id="126" name="Straight Connector 125">
              <a:extLst>
                <a:ext uri="{FF2B5EF4-FFF2-40B4-BE49-F238E27FC236}">
                  <a16:creationId xmlns:a16="http://schemas.microsoft.com/office/drawing/2014/main" id="{90111BCD-6627-B3F0-B0EE-F6EF910AD072}"/>
                </a:ext>
              </a:extLst>
            </p:cNvPr>
            <p:cNvCxnSpPr/>
            <p:nvPr/>
          </p:nvCxnSpPr>
          <p:spPr>
            <a:xfrm flipH="1" flipV="1">
              <a:off x="10609645" y="6016108"/>
              <a:ext cx="751795" cy="4732"/>
            </a:xfrm>
            <a:prstGeom prst="line">
              <a:avLst/>
            </a:prstGeom>
            <a:noFill/>
            <a:ln w="9525" cap="flat" cmpd="sng" algn="ctr">
              <a:solidFill>
                <a:srgbClr val="3398FF">
                  <a:lumMod val="50000"/>
                </a:srgbClr>
              </a:solidFill>
              <a:prstDash val="solid"/>
            </a:ln>
            <a:effectLst/>
          </p:spPr>
        </p:cxnSp>
        <p:sp>
          <p:nvSpPr>
            <p:cNvPr id="127" name="TextBox 188">
              <a:extLst>
                <a:ext uri="{FF2B5EF4-FFF2-40B4-BE49-F238E27FC236}">
                  <a16:creationId xmlns:a16="http://schemas.microsoft.com/office/drawing/2014/main" id="{EC127EAD-4FC6-D71B-E307-40EA78929037}"/>
                </a:ext>
              </a:extLst>
            </p:cNvPr>
            <p:cNvSpPr txBox="1"/>
            <p:nvPr/>
          </p:nvSpPr>
          <p:spPr>
            <a:xfrm>
              <a:off x="6692053" y="5866652"/>
              <a:ext cx="601865" cy="200042"/>
            </a:xfrm>
            <a:prstGeom prst="rect">
              <a:avLst/>
            </a:prstGeom>
            <a:noFill/>
            <a:ln>
              <a:noFill/>
            </a:ln>
          </p:spPr>
          <p:txBody>
            <a:bodyPr wrap="square" rtlCol="0">
              <a:spAutoFit/>
            </a:bodyPr>
            <a:lstStyle/>
            <a:p>
              <a:pPr fontAlgn="base"/>
              <a:r>
                <a:rPr lang="en-US" sz="7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AND OUT</a:t>
              </a:r>
              <a:endParaRPr lang="en-US" sz="1200">
                <a:solidFill>
                  <a:srgbClr val="333333"/>
                </a:solidFill>
                <a:latin typeface="Times New Roman" panose="02020603050405020304" pitchFamily="18" charset="0"/>
                <a:ea typeface="Times New Roman" panose="02020603050405020304" pitchFamily="18" charset="0"/>
              </a:endParaRPr>
            </a:p>
          </p:txBody>
        </p:sp>
        <p:cxnSp>
          <p:nvCxnSpPr>
            <p:cNvPr id="128" name="Straight Connector 127">
              <a:extLst>
                <a:ext uri="{FF2B5EF4-FFF2-40B4-BE49-F238E27FC236}">
                  <a16:creationId xmlns:a16="http://schemas.microsoft.com/office/drawing/2014/main" id="{075125D4-F4B4-5B43-1EC4-6570AEFEA0B1}"/>
                </a:ext>
              </a:extLst>
            </p:cNvPr>
            <p:cNvCxnSpPr/>
            <p:nvPr/>
          </p:nvCxnSpPr>
          <p:spPr>
            <a:xfrm flipV="1">
              <a:off x="8926856" y="5594546"/>
              <a:ext cx="0" cy="446929"/>
            </a:xfrm>
            <a:prstGeom prst="line">
              <a:avLst/>
            </a:prstGeom>
            <a:noFill/>
            <a:ln w="9525" cap="flat" cmpd="sng" algn="ctr">
              <a:solidFill>
                <a:srgbClr val="3398FF">
                  <a:lumMod val="50000"/>
                </a:srgbClr>
              </a:solidFill>
              <a:prstDash val="solid"/>
            </a:ln>
            <a:effectLst/>
          </p:spPr>
        </p:cxnSp>
        <p:cxnSp>
          <p:nvCxnSpPr>
            <p:cNvPr id="129" name="Straight Connector 128">
              <a:extLst>
                <a:ext uri="{FF2B5EF4-FFF2-40B4-BE49-F238E27FC236}">
                  <a16:creationId xmlns:a16="http://schemas.microsoft.com/office/drawing/2014/main" id="{F9DC0EAE-CFF7-3CF0-60E2-48C0587D59C0}"/>
                </a:ext>
              </a:extLst>
            </p:cNvPr>
            <p:cNvCxnSpPr/>
            <p:nvPr/>
          </p:nvCxnSpPr>
          <p:spPr>
            <a:xfrm flipH="1">
              <a:off x="8930440" y="5581842"/>
              <a:ext cx="88841" cy="7134"/>
            </a:xfrm>
            <a:prstGeom prst="line">
              <a:avLst/>
            </a:prstGeom>
            <a:noFill/>
            <a:ln w="9525" cap="flat" cmpd="sng" algn="ctr">
              <a:solidFill>
                <a:srgbClr val="3398FF">
                  <a:lumMod val="50000"/>
                </a:srgbClr>
              </a:solidFill>
              <a:prstDash val="solid"/>
            </a:ln>
            <a:effectLst/>
          </p:spPr>
        </p:cxnSp>
        <p:cxnSp>
          <p:nvCxnSpPr>
            <p:cNvPr id="130" name="Straight Connector 129">
              <a:extLst>
                <a:ext uri="{FF2B5EF4-FFF2-40B4-BE49-F238E27FC236}">
                  <a16:creationId xmlns:a16="http://schemas.microsoft.com/office/drawing/2014/main" id="{A94DFD14-6411-1F28-02ED-4CF990C4DD1A}"/>
                </a:ext>
              </a:extLst>
            </p:cNvPr>
            <p:cNvCxnSpPr/>
            <p:nvPr/>
          </p:nvCxnSpPr>
          <p:spPr>
            <a:xfrm flipV="1">
              <a:off x="10606453" y="5582301"/>
              <a:ext cx="0" cy="438123"/>
            </a:xfrm>
            <a:prstGeom prst="line">
              <a:avLst/>
            </a:prstGeom>
            <a:noFill/>
            <a:ln w="9525" cap="flat" cmpd="sng" algn="ctr">
              <a:solidFill>
                <a:srgbClr val="3398FF">
                  <a:lumMod val="50000"/>
                </a:srgbClr>
              </a:solidFill>
              <a:prstDash val="solid"/>
            </a:ln>
            <a:effectLst/>
          </p:spPr>
        </p:cxnSp>
        <p:cxnSp>
          <p:nvCxnSpPr>
            <p:cNvPr id="131" name="Straight Connector 130">
              <a:extLst>
                <a:ext uri="{FF2B5EF4-FFF2-40B4-BE49-F238E27FC236}">
                  <a16:creationId xmlns:a16="http://schemas.microsoft.com/office/drawing/2014/main" id="{A15546FB-B87E-27B2-2CAC-8D29844DA0E2}"/>
                </a:ext>
              </a:extLst>
            </p:cNvPr>
            <p:cNvCxnSpPr>
              <a:cxnSpLocks/>
            </p:cNvCxnSpPr>
            <p:nvPr/>
          </p:nvCxnSpPr>
          <p:spPr>
            <a:xfrm flipH="1">
              <a:off x="10496670" y="5585166"/>
              <a:ext cx="112193" cy="0"/>
            </a:xfrm>
            <a:prstGeom prst="line">
              <a:avLst/>
            </a:prstGeom>
            <a:noFill/>
            <a:ln w="9525" cap="flat" cmpd="sng" algn="ctr">
              <a:solidFill>
                <a:srgbClr val="3398FF">
                  <a:lumMod val="50000"/>
                </a:srgbClr>
              </a:solidFill>
              <a:prstDash val="solid"/>
            </a:ln>
            <a:effectLst/>
          </p:spPr>
        </p:cxnSp>
        <p:sp>
          <p:nvSpPr>
            <p:cNvPr id="132" name="TextBox 131">
              <a:extLst>
                <a:ext uri="{FF2B5EF4-FFF2-40B4-BE49-F238E27FC236}">
                  <a16:creationId xmlns:a16="http://schemas.microsoft.com/office/drawing/2014/main" id="{A353F5AB-CCA8-F924-E1D3-4BB7DEF826C4}"/>
                </a:ext>
              </a:extLst>
            </p:cNvPr>
            <p:cNvSpPr txBox="1"/>
            <p:nvPr/>
          </p:nvSpPr>
          <p:spPr>
            <a:xfrm>
              <a:off x="7329990" y="6365688"/>
              <a:ext cx="3514739" cy="410868"/>
            </a:xfrm>
            <a:prstGeom prst="rect">
              <a:avLst/>
            </a:prstGeom>
            <a:noFill/>
          </p:spPr>
          <p:txBody>
            <a:bodyPr wrap="none" rtlCol="0">
              <a:spAutoFit/>
            </a:bodyPr>
            <a:lstStyle/>
            <a:p>
              <a:pPr algn="ctr"/>
              <a:r>
                <a:rPr lang="en-US" sz="1400" kern="0">
                  <a:solidFill>
                    <a:schemeClr val="tx1"/>
                  </a:solidFill>
                  <a:latin typeface="Tahoma"/>
                  <a:ea typeface="ＭＳ Ｐゴシック" pitchFamily="-112" charset="-128"/>
                </a:rPr>
                <a:t>Reconstructed Delay Aware Waveform</a:t>
              </a:r>
            </a:p>
          </p:txBody>
        </p:sp>
      </p:grpSp>
      <p:sp>
        <p:nvSpPr>
          <p:cNvPr id="136" name="TextBox 135">
            <a:extLst>
              <a:ext uri="{FF2B5EF4-FFF2-40B4-BE49-F238E27FC236}">
                <a16:creationId xmlns:a16="http://schemas.microsoft.com/office/drawing/2014/main" id="{BEF7523B-99C4-225F-2BD6-DFCBDC26CA3D}"/>
              </a:ext>
            </a:extLst>
          </p:cNvPr>
          <p:cNvSpPr txBox="1"/>
          <p:nvPr/>
        </p:nvSpPr>
        <p:spPr>
          <a:xfrm>
            <a:off x="855037" y="4125562"/>
            <a:ext cx="10481926" cy="1826141"/>
          </a:xfrm>
          <a:prstGeom prst="rect">
            <a:avLst/>
          </a:prstGeom>
          <a:noFill/>
        </p:spPr>
        <p:txBody>
          <a:bodyPr wrap="square">
            <a:spAutoFit/>
          </a:bodyPr>
          <a:lstStyle/>
          <a:p>
            <a:pPr algn="just" fontAlgn="base">
              <a:lnSpc>
                <a:spcPct val="150000"/>
              </a:lnSpc>
              <a:spcBef>
                <a:spcPts val="850"/>
              </a:spcBef>
              <a:spcAft>
                <a:spcPct val="0"/>
              </a:spcAft>
              <a:buSzPct val="80000"/>
              <a:defRPr/>
            </a:pPr>
            <a:r>
              <a:rPr lang="en-US" sz="2000" b="1" dirty="0">
                <a:solidFill>
                  <a:schemeClr val="tx1"/>
                </a:solidFill>
                <a:latin typeface="Arial"/>
                <a:ea typeface="ＭＳ Ｐゴシック" pitchFamily="-112" charset="-128"/>
              </a:rPr>
              <a:t>Delay-aware waveform reconstruction engine</a:t>
            </a:r>
          </a:p>
          <a:p>
            <a:pPr lvl="2" indent="0" algn="l" rtl="0" fontAlgn="base">
              <a:lnSpc>
                <a:spcPct val="150000"/>
              </a:lnSpc>
              <a:spcAft>
                <a:spcPts val="300"/>
              </a:spcAft>
              <a:buClr>
                <a:schemeClr val="tx1"/>
              </a:buClr>
              <a:buSzPct val="80000"/>
              <a:buNone/>
              <a:defRPr/>
            </a:pPr>
            <a:r>
              <a:rPr lang="en-US" kern="1200" dirty="0">
                <a:solidFill>
                  <a:schemeClr val="tx1"/>
                </a:solidFill>
                <a:latin typeface="+mn-lt"/>
                <a:ea typeface="+mn-ea"/>
                <a:cs typeface="+mn-cs"/>
              </a:rPr>
              <a:t>Uses delays from internal SDF to reconstruct delay-aware waveform from 0-delay RTL waveform</a:t>
            </a:r>
          </a:p>
          <a:p>
            <a:pPr lvl="2" indent="0" algn="l" rtl="0" fontAlgn="base">
              <a:lnSpc>
                <a:spcPct val="150000"/>
              </a:lnSpc>
              <a:spcAft>
                <a:spcPts val="300"/>
              </a:spcAft>
              <a:buClr>
                <a:schemeClr val="tx1"/>
              </a:buClr>
              <a:buSzPct val="80000"/>
              <a:buNone/>
              <a:defRPr/>
            </a:pPr>
            <a:r>
              <a:rPr lang="en-US" kern="1200" dirty="0">
                <a:solidFill>
                  <a:schemeClr val="tx1"/>
                </a:solidFill>
                <a:latin typeface="+mn-lt"/>
                <a:ea typeface="+mn-ea"/>
                <a:cs typeface="+mn-cs"/>
              </a:rPr>
              <a:t>All extra transitions (glitches) captured accurately and accounted for</a:t>
            </a:r>
          </a:p>
          <a:p>
            <a:pPr lvl="2" indent="0" algn="l" rtl="0" fontAlgn="base">
              <a:lnSpc>
                <a:spcPct val="150000"/>
              </a:lnSpc>
              <a:spcAft>
                <a:spcPts val="300"/>
              </a:spcAft>
              <a:buClr>
                <a:schemeClr val="tx1"/>
              </a:buClr>
              <a:buSzPct val="80000"/>
              <a:buNone/>
              <a:defRPr/>
            </a:pPr>
            <a:r>
              <a:rPr lang="en-US" kern="1200" dirty="0">
                <a:solidFill>
                  <a:schemeClr val="tx1"/>
                </a:solidFill>
                <a:latin typeface="+mn-lt"/>
                <a:ea typeface="+mn-ea"/>
                <a:cs typeface="+mn-cs"/>
              </a:rPr>
              <a:t>Power consumed by glitches can be computed by dynamically derating the extra transitions</a:t>
            </a:r>
          </a:p>
        </p:txBody>
      </p:sp>
      <p:sp>
        <p:nvSpPr>
          <p:cNvPr id="137" name="TextBox 136">
            <a:extLst>
              <a:ext uri="{FF2B5EF4-FFF2-40B4-BE49-F238E27FC236}">
                <a16:creationId xmlns:a16="http://schemas.microsoft.com/office/drawing/2014/main" id="{BA7DE41F-A951-CA74-0265-6CF89475DB64}"/>
              </a:ext>
            </a:extLst>
          </p:cNvPr>
          <p:cNvSpPr txBox="1"/>
          <p:nvPr/>
        </p:nvSpPr>
        <p:spPr>
          <a:xfrm>
            <a:off x="4978166" y="2281387"/>
            <a:ext cx="260011" cy="369332"/>
          </a:xfrm>
          <a:prstGeom prst="rect">
            <a:avLst/>
          </a:prstGeom>
          <a:noFill/>
        </p:spPr>
        <p:txBody>
          <a:bodyPr wrap="square" lIns="0" tIns="0" rIns="0" bIns="0" rtlCol="0">
            <a:spAutoFit/>
          </a:bodyPr>
          <a:lstStyle/>
          <a:p>
            <a:pPr algn="l"/>
            <a:r>
              <a:rPr lang="en-US" sz="2400" b="1">
                <a:solidFill>
                  <a:schemeClr val="tx1"/>
                </a:solidFill>
              </a:rPr>
              <a:t>+</a:t>
            </a:r>
            <a:endParaRPr lang="en-US" b="1">
              <a:solidFill>
                <a:schemeClr val="tx1"/>
              </a:solidFill>
            </a:endParaRPr>
          </a:p>
        </p:txBody>
      </p:sp>
      <p:sp>
        <p:nvSpPr>
          <p:cNvPr id="138" name="TextBox 137">
            <a:extLst>
              <a:ext uri="{FF2B5EF4-FFF2-40B4-BE49-F238E27FC236}">
                <a16:creationId xmlns:a16="http://schemas.microsoft.com/office/drawing/2014/main" id="{00F12525-07A2-07EA-969F-F550F2FFE6D3}"/>
              </a:ext>
            </a:extLst>
          </p:cNvPr>
          <p:cNvSpPr txBox="1"/>
          <p:nvPr/>
        </p:nvSpPr>
        <p:spPr>
          <a:xfrm>
            <a:off x="5245196" y="2336795"/>
            <a:ext cx="693820" cy="276999"/>
          </a:xfrm>
          <a:prstGeom prst="rect">
            <a:avLst/>
          </a:prstGeom>
          <a:noFill/>
        </p:spPr>
        <p:txBody>
          <a:bodyPr wrap="square" lIns="0" tIns="0" rIns="0" bIns="0" rtlCol="0">
            <a:spAutoFit/>
          </a:bodyPr>
          <a:lstStyle/>
          <a:p>
            <a:pPr algn="l"/>
            <a:r>
              <a:rPr lang="en-US">
                <a:solidFill>
                  <a:schemeClr val="tx1"/>
                </a:solidFill>
              </a:rPr>
              <a:t>SDF</a:t>
            </a:r>
            <a:endParaRPr lang="en-US" sz="1400">
              <a:solidFill>
                <a:schemeClr val="tx1"/>
              </a:solidFill>
            </a:endParaRPr>
          </a:p>
        </p:txBody>
      </p:sp>
      <p:sp>
        <p:nvSpPr>
          <p:cNvPr id="140" name="Arrow: Right 139">
            <a:extLst>
              <a:ext uri="{FF2B5EF4-FFF2-40B4-BE49-F238E27FC236}">
                <a16:creationId xmlns:a16="http://schemas.microsoft.com/office/drawing/2014/main" id="{3F31F4EF-7940-533E-7536-FF025359C514}"/>
              </a:ext>
            </a:extLst>
          </p:cNvPr>
          <p:cNvSpPr/>
          <p:nvPr/>
        </p:nvSpPr>
        <p:spPr>
          <a:xfrm>
            <a:off x="5821300" y="2336123"/>
            <a:ext cx="373246" cy="27699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41" name="Oval 140">
            <a:extLst>
              <a:ext uri="{FF2B5EF4-FFF2-40B4-BE49-F238E27FC236}">
                <a16:creationId xmlns:a16="http://schemas.microsoft.com/office/drawing/2014/main" id="{8C62AAA1-5F59-F639-0D0E-6A2BF2754163}"/>
              </a:ext>
            </a:extLst>
          </p:cNvPr>
          <p:cNvSpPr/>
          <p:nvPr/>
        </p:nvSpPr>
        <p:spPr>
          <a:xfrm>
            <a:off x="9769580" y="3060918"/>
            <a:ext cx="476874" cy="4388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42" name="Callout: Bent Line 141">
            <a:extLst>
              <a:ext uri="{FF2B5EF4-FFF2-40B4-BE49-F238E27FC236}">
                <a16:creationId xmlns:a16="http://schemas.microsoft.com/office/drawing/2014/main" id="{68EE0418-DE31-3C73-137B-CB58D632D212}"/>
              </a:ext>
            </a:extLst>
          </p:cNvPr>
          <p:cNvSpPr/>
          <p:nvPr/>
        </p:nvSpPr>
        <p:spPr>
          <a:xfrm>
            <a:off x="10683633" y="2509588"/>
            <a:ext cx="1295581" cy="639414"/>
          </a:xfrm>
          <a:prstGeom prst="borderCallout2">
            <a:avLst>
              <a:gd name="adj1" fmla="val 42952"/>
              <a:gd name="adj2" fmla="val 2428"/>
              <a:gd name="adj3" fmla="val 42846"/>
              <a:gd name="adj4" fmla="val -15074"/>
              <a:gd name="adj5" fmla="val 97267"/>
              <a:gd name="adj6" fmla="val -39824"/>
            </a:avLst>
          </a:prstGeom>
          <a:solidFill>
            <a:srgbClr val="F7C600"/>
          </a:solidFill>
          <a:ln>
            <a:solidFill>
              <a:srgbClr val="F7C6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050" b="1" dirty="0">
                <a:solidFill>
                  <a:schemeClr val="bg2"/>
                </a:solidFill>
              </a:rPr>
              <a:t>Extra transitions due to delays (Glitches)</a:t>
            </a:r>
          </a:p>
        </p:txBody>
      </p:sp>
      <p:grpSp>
        <p:nvGrpSpPr>
          <p:cNvPr id="2" name="Group 1">
            <a:extLst>
              <a:ext uri="{FF2B5EF4-FFF2-40B4-BE49-F238E27FC236}">
                <a16:creationId xmlns:a16="http://schemas.microsoft.com/office/drawing/2014/main" id="{D85FAEFB-6B93-1920-892D-ACD02FD11E82}"/>
              </a:ext>
            </a:extLst>
          </p:cNvPr>
          <p:cNvGrpSpPr/>
          <p:nvPr/>
        </p:nvGrpSpPr>
        <p:grpSpPr>
          <a:xfrm>
            <a:off x="10503740" y="225983"/>
            <a:ext cx="1199744" cy="765243"/>
            <a:chOff x="9370979" y="395591"/>
            <a:chExt cx="1199744" cy="765243"/>
          </a:xfrm>
        </p:grpSpPr>
        <p:sp>
          <p:nvSpPr>
            <p:cNvPr id="3" name="Rectangle 2">
              <a:extLst>
                <a:ext uri="{FF2B5EF4-FFF2-40B4-BE49-F238E27FC236}">
                  <a16:creationId xmlns:a16="http://schemas.microsoft.com/office/drawing/2014/main" id="{72E9FB90-CE5F-C3BC-122D-72F2DE361BC0}"/>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CC431958-9E1B-0B16-8F36-10CAB6CF1AEF}"/>
                </a:ext>
              </a:extLst>
            </p:cNvPr>
            <p:cNvPicPr>
              <a:picLocks noChangeAspect="1"/>
            </p:cNvPicPr>
            <p:nvPr/>
          </p:nvPicPr>
          <p:blipFill>
            <a:blip r:embed="rId2"/>
            <a:stretch>
              <a:fillRect/>
            </a:stretch>
          </p:blipFill>
          <p:spPr>
            <a:xfrm>
              <a:off x="9468906" y="424467"/>
              <a:ext cx="1016860" cy="707490"/>
            </a:xfrm>
            <a:prstGeom prst="rect">
              <a:avLst/>
            </a:prstGeom>
          </p:spPr>
        </p:pic>
      </p:grpSp>
      <p:sp>
        <p:nvSpPr>
          <p:cNvPr id="5" name="Slide Number Placeholder 4">
            <a:extLst>
              <a:ext uri="{FF2B5EF4-FFF2-40B4-BE49-F238E27FC236}">
                <a16:creationId xmlns:a16="http://schemas.microsoft.com/office/drawing/2014/main" id="{5DD7DC4D-193E-BCDA-BF2E-6A6E539C4F69}"/>
              </a:ext>
            </a:extLst>
          </p:cNvPr>
          <p:cNvSpPr>
            <a:spLocks noGrp="1"/>
          </p:cNvSpPr>
          <p:nvPr>
            <p:ph type="sldNum" sz="quarter" idx="11"/>
          </p:nvPr>
        </p:nvSpPr>
        <p:spPr/>
        <p:txBody>
          <a:bodyPr/>
          <a:lstStyle/>
          <a:p>
            <a:r>
              <a:rPr lang="en-US"/>
              <a:t>Page </a:t>
            </a:r>
            <a:fld id="{15EBE321-CBB1-4E91-BD14-37C8D44326FB}" type="slidenum">
              <a:rPr lang="en-US" smtClean="0"/>
              <a:pPr/>
              <a:t>20</a:t>
            </a:fld>
            <a:endParaRPr lang="en-US"/>
          </a:p>
        </p:txBody>
      </p:sp>
    </p:spTree>
    <p:extLst>
      <p:ext uri="{BB962C8B-B14F-4D97-AF65-F5344CB8AC3E}">
        <p14:creationId xmlns:p14="http://schemas.microsoft.com/office/powerpoint/2010/main" val="1558771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8DE68-ADEF-9104-56F0-014F6495C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DE80F-5DF7-54CC-2E7A-B35482C7805A}"/>
              </a:ext>
            </a:extLst>
          </p:cNvPr>
          <p:cNvSpPr>
            <a:spLocks noGrp="1"/>
          </p:cNvSpPr>
          <p:nvPr>
            <p:ph type="title"/>
          </p:nvPr>
        </p:nvSpPr>
        <p:spPr>
          <a:xfrm>
            <a:off x="336503" y="341689"/>
            <a:ext cx="9863997" cy="576000"/>
          </a:xfrm>
        </p:spPr>
        <p:txBody>
          <a:bodyPr/>
          <a:lstStyle/>
          <a:p>
            <a:pPr lvl="1" algn="l">
              <a:defRPr/>
            </a:pPr>
            <a:r>
              <a:rPr lang="en-US" sz="2000" b="1" kern="1200" dirty="0">
                <a:solidFill>
                  <a:schemeClr val="tx1"/>
                </a:solidFill>
                <a:latin typeface="+mj-lt"/>
                <a:ea typeface="+mj-ea"/>
                <a:cs typeface="+mj-cs"/>
              </a:rPr>
              <a:t>Annotating glitch power from internal netlist to RTL</a:t>
            </a:r>
            <a:br>
              <a:rPr lang="en-US" sz="2000" b="1" kern="1200" dirty="0">
                <a:solidFill>
                  <a:schemeClr val="tx1"/>
                </a:solidFill>
                <a:latin typeface="+mj-lt"/>
                <a:ea typeface="+mj-ea"/>
                <a:cs typeface="+mj-cs"/>
              </a:rPr>
            </a:br>
            <a:r>
              <a:rPr lang="en-US" sz="1600" i="1" kern="1200" dirty="0">
                <a:solidFill>
                  <a:schemeClr val="tx1"/>
                </a:solidFill>
                <a:latin typeface="+mj-lt"/>
                <a:ea typeface="+mj-ea"/>
                <a:cs typeface="+mj-cs"/>
              </a:rPr>
              <a:t>ML based model to apply glitch power computed at gate-level to RTL instances</a:t>
            </a:r>
            <a:endParaRPr lang="en-US" sz="2000" dirty="0">
              <a:solidFill>
                <a:schemeClr val="tx1"/>
              </a:solidFill>
              <a:ea typeface="+mj-ea"/>
              <a:cs typeface="+mj-cs"/>
            </a:endParaRPr>
          </a:p>
        </p:txBody>
      </p:sp>
      <p:sp>
        <p:nvSpPr>
          <p:cNvPr id="4" name="Footer Placeholder 3">
            <a:extLst>
              <a:ext uri="{FF2B5EF4-FFF2-40B4-BE49-F238E27FC236}">
                <a16:creationId xmlns:a16="http://schemas.microsoft.com/office/drawing/2014/main" id="{2D9554E5-12CB-3E18-60A2-59C95D354CD9}"/>
              </a:ext>
            </a:extLst>
          </p:cNvPr>
          <p:cNvSpPr>
            <a:spLocks noGrp="1"/>
          </p:cNvSpPr>
          <p:nvPr>
            <p:ph type="ftr" sz="quarter" idx="10"/>
          </p:nvPr>
        </p:nvSpPr>
        <p:spPr/>
        <p:txBody>
          <a:bodyPr/>
          <a:lstStyle/>
          <a:p>
            <a:pPr defTabSz="914126" rtl="0">
              <a:buClrTx/>
              <a:defRPr/>
            </a:pPr>
            <a:r>
              <a:rPr lang="en-US" kern="1200">
                <a:latin typeface="Arial"/>
                <a:ea typeface="+mn-ea"/>
                <a:cs typeface="+mn-cs"/>
              </a:rPr>
              <a:t>Unrestricted | © Siemens | DVCon 2025 | Amir Attarha | Siemens EDA​</a:t>
            </a:r>
            <a:endParaRPr lang="en-US" kern="1200" dirty="0">
              <a:latin typeface="Arial"/>
              <a:ea typeface="+mn-ea"/>
              <a:cs typeface="+mn-cs"/>
            </a:endParaRPr>
          </a:p>
        </p:txBody>
      </p:sp>
      <p:sp>
        <p:nvSpPr>
          <p:cNvPr id="9" name="TextBox 8">
            <a:extLst>
              <a:ext uri="{FF2B5EF4-FFF2-40B4-BE49-F238E27FC236}">
                <a16:creationId xmlns:a16="http://schemas.microsoft.com/office/drawing/2014/main" id="{CD8A8F7B-1356-8CF4-801B-27789B15A4B5}"/>
              </a:ext>
            </a:extLst>
          </p:cNvPr>
          <p:cNvSpPr txBox="1"/>
          <p:nvPr/>
        </p:nvSpPr>
        <p:spPr>
          <a:xfrm>
            <a:off x="174734" y="1613617"/>
            <a:ext cx="5093768" cy="4697183"/>
          </a:xfrm>
          <a:prstGeom prst="rect">
            <a:avLst/>
          </a:prstGeom>
          <a:noFill/>
        </p:spPr>
        <p:txBody>
          <a:bodyPr wrap="square" lIns="0" tIns="0" rIns="0" bIns="0" rtlCol="0" anchor="t">
            <a:spAutoFit/>
          </a:bodyPr>
          <a:lstStyle/>
          <a:p>
            <a:pPr marL="645750" lvl="2" indent="-285750" algn="l" rtl="0" fontAlgn="base">
              <a:lnSpc>
                <a:spcPct val="110000"/>
              </a:lnSpc>
              <a:spcAft>
                <a:spcPts val="300"/>
              </a:spcAft>
              <a:buClr>
                <a:schemeClr val="tx1"/>
              </a:buClr>
              <a:buSzPct val="80000"/>
              <a:buFont typeface="Wingdings" panose="05000000000000000000" pitchFamily="2" charset="2"/>
              <a:buChar char="ü"/>
              <a:defRPr/>
            </a:pPr>
            <a:r>
              <a:rPr lang="en-US" sz="1600" kern="1200" dirty="0">
                <a:solidFill>
                  <a:schemeClr val="tx1"/>
                </a:solidFill>
                <a:latin typeface="+mn-lt"/>
                <a:ea typeface="+mn-ea"/>
                <a:cs typeface="+mn-cs"/>
              </a:rPr>
              <a:t>Instance-wise RTL glitch power report leveraging an ML trained model</a:t>
            </a:r>
          </a:p>
          <a:p>
            <a:pPr marL="645750" lvl="2" indent="-285750" algn="l" rtl="0" fontAlgn="base">
              <a:lnSpc>
                <a:spcPct val="110000"/>
              </a:lnSpc>
              <a:spcAft>
                <a:spcPts val="300"/>
              </a:spcAft>
              <a:buClr>
                <a:schemeClr val="tx1"/>
              </a:buClr>
              <a:buSzPct val="80000"/>
              <a:buFont typeface="Wingdings" panose="05000000000000000000" pitchFamily="2" charset="2"/>
              <a:buChar char="ü"/>
              <a:defRPr/>
            </a:pPr>
            <a:r>
              <a:rPr lang="en-US" sz="1600" kern="1200" dirty="0">
                <a:solidFill>
                  <a:schemeClr val="tx1"/>
                </a:solidFill>
                <a:latin typeface="+mn-lt"/>
                <a:ea typeface="+mn-ea"/>
                <a:cs typeface="+mn-cs"/>
              </a:rPr>
              <a:t>Uses gate-level instance properties</a:t>
            </a:r>
          </a:p>
          <a:p>
            <a:pPr marL="645750" lvl="2" indent="-285750" algn="l" rtl="0" fontAlgn="base">
              <a:lnSpc>
                <a:spcPct val="110000"/>
              </a:lnSpc>
              <a:spcAft>
                <a:spcPts val="300"/>
              </a:spcAft>
              <a:buClr>
                <a:schemeClr val="tx1"/>
              </a:buClr>
              <a:buSzPct val="80000"/>
              <a:buFont typeface="Wingdings" panose="05000000000000000000" pitchFamily="2" charset="2"/>
              <a:buChar char="ü"/>
              <a:defRPr/>
            </a:pPr>
            <a:r>
              <a:rPr lang="en-US" sz="1600" kern="1200" dirty="0">
                <a:solidFill>
                  <a:schemeClr val="tx1"/>
                </a:solidFill>
                <a:latin typeface="+mn-lt"/>
                <a:ea typeface="+mn-ea"/>
                <a:cs typeface="+mn-cs"/>
              </a:rPr>
              <a:t>Extracts characteristics for each instance which are used for training the model</a:t>
            </a:r>
          </a:p>
          <a:p>
            <a:pPr marL="1005750" lvl="4" indent="-285750" algn="l" rtl="0" fontAlgn="base">
              <a:lnSpc>
                <a:spcPct val="110000"/>
              </a:lnSpc>
              <a:buClr>
                <a:schemeClr val="tx1"/>
              </a:buClr>
              <a:buSzPct val="80000"/>
              <a:buFont typeface="Wingdings" panose="05000000000000000000" pitchFamily="2" charset="2"/>
              <a:buChar char="ü"/>
              <a:defRPr/>
            </a:pPr>
            <a:r>
              <a:rPr lang="en-US" sz="1600" kern="1200" dirty="0">
                <a:solidFill>
                  <a:schemeClr val="tx1"/>
                </a:solidFill>
                <a:latin typeface="+mn-lt"/>
                <a:ea typeface="+mn-ea"/>
                <a:cs typeface="+mn-cs"/>
              </a:rPr>
              <a:t>Glitch Toggle Count</a:t>
            </a:r>
          </a:p>
          <a:p>
            <a:pPr marL="1005750" lvl="4" indent="-285750" algn="l" rtl="0" fontAlgn="base">
              <a:lnSpc>
                <a:spcPct val="110000"/>
              </a:lnSpc>
              <a:buClr>
                <a:schemeClr val="tx1"/>
              </a:buClr>
              <a:buSzPct val="80000"/>
              <a:buFont typeface="Wingdings" panose="05000000000000000000" pitchFamily="2" charset="2"/>
              <a:buChar char="ü"/>
              <a:defRPr/>
            </a:pPr>
            <a:r>
              <a:rPr lang="en-US" sz="1600" kern="1200" dirty="0">
                <a:solidFill>
                  <a:schemeClr val="tx1"/>
                </a:solidFill>
                <a:latin typeface="+mn-lt"/>
                <a:ea typeface="+mn-ea"/>
                <a:cs typeface="+mn-cs"/>
              </a:rPr>
              <a:t>Fanout</a:t>
            </a:r>
          </a:p>
          <a:p>
            <a:pPr marL="1005750" lvl="4" indent="-285750" algn="l" rtl="0" fontAlgn="base">
              <a:lnSpc>
                <a:spcPct val="110000"/>
              </a:lnSpc>
              <a:buClr>
                <a:schemeClr val="tx1"/>
              </a:buClr>
              <a:buSzPct val="80000"/>
              <a:buFont typeface="Wingdings" panose="05000000000000000000" pitchFamily="2" charset="2"/>
              <a:buChar char="ü"/>
              <a:defRPr/>
            </a:pPr>
            <a:r>
              <a:rPr lang="en-US" sz="1600" kern="1200" dirty="0">
                <a:solidFill>
                  <a:schemeClr val="tx1"/>
                </a:solidFill>
                <a:latin typeface="+mn-lt"/>
                <a:ea typeface="+mn-ea"/>
                <a:cs typeface="+mn-cs"/>
              </a:rPr>
              <a:t>Area of Cell</a:t>
            </a:r>
          </a:p>
          <a:p>
            <a:pPr marL="1005750" lvl="4" indent="-285750" algn="l" rtl="0" fontAlgn="base">
              <a:lnSpc>
                <a:spcPct val="110000"/>
              </a:lnSpc>
              <a:buClr>
                <a:schemeClr val="tx1"/>
              </a:buClr>
              <a:buSzPct val="80000"/>
              <a:buFont typeface="Wingdings" panose="05000000000000000000" pitchFamily="2" charset="2"/>
              <a:buChar char="ü"/>
              <a:defRPr/>
            </a:pPr>
            <a:r>
              <a:rPr lang="en-US" sz="1600" kern="1200" dirty="0">
                <a:solidFill>
                  <a:schemeClr val="tx1"/>
                </a:solidFill>
                <a:latin typeface="+mn-lt"/>
                <a:ea typeface="+mn-ea"/>
                <a:cs typeface="+mn-cs"/>
              </a:rPr>
              <a:t>Total Glitch Power(Output)</a:t>
            </a:r>
          </a:p>
          <a:p>
            <a:pPr marL="645750" lvl="2" indent="-285750" algn="l" rtl="0" fontAlgn="base">
              <a:lnSpc>
                <a:spcPct val="110000"/>
              </a:lnSpc>
              <a:spcAft>
                <a:spcPts val="300"/>
              </a:spcAft>
              <a:buClr>
                <a:schemeClr val="tx1"/>
              </a:buClr>
              <a:buSzPct val="80000"/>
              <a:buFont typeface="Wingdings" panose="05000000000000000000" pitchFamily="2" charset="2"/>
              <a:buChar char="ü"/>
              <a:defRPr/>
            </a:pPr>
            <a:endParaRPr lang="en-US" sz="1600" kern="1200" dirty="0">
              <a:solidFill>
                <a:schemeClr val="tx1"/>
              </a:solidFill>
              <a:latin typeface="+mn-lt"/>
              <a:ea typeface="+mn-ea"/>
              <a:cs typeface="+mn-cs"/>
            </a:endParaRPr>
          </a:p>
          <a:p>
            <a:pPr marL="645750" lvl="2" indent="-285750" algn="l" rtl="0" fontAlgn="base">
              <a:lnSpc>
                <a:spcPct val="110000"/>
              </a:lnSpc>
              <a:spcAft>
                <a:spcPts val="300"/>
              </a:spcAft>
              <a:buClr>
                <a:schemeClr val="tx1"/>
              </a:buClr>
              <a:buSzPct val="80000"/>
              <a:buFont typeface="Wingdings" panose="05000000000000000000" pitchFamily="2" charset="2"/>
              <a:buChar char="ü"/>
              <a:defRPr/>
            </a:pPr>
            <a:r>
              <a:rPr lang="en-US" sz="1600" kern="1200" dirty="0">
                <a:solidFill>
                  <a:schemeClr val="tx1"/>
                </a:solidFill>
                <a:latin typeface="+mn-lt"/>
                <a:ea typeface="+mn-ea"/>
                <a:cs typeface="+mn-cs"/>
              </a:rPr>
              <a:t>Weights from the trained ML model applied to RTL instances, enabling instance-wise glitch power report at RTL stage</a:t>
            </a:r>
          </a:p>
          <a:p>
            <a:pPr marL="645750" lvl="2" indent="-285750" algn="l" rtl="0" fontAlgn="base">
              <a:lnSpc>
                <a:spcPct val="110000"/>
              </a:lnSpc>
              <a:spcAft>
                <a:spcPts val="300"/>
              </a:spcAft>
              <a:buClr>
                <a:schemeClr val="tx1"/>
              </a:buClr>
              <a:buSzPct val="80000"/>
              <a:buFont typeface="Wingdings" panose="05000000000000000000" pitchFamily="2" charset="2"/>
              <a:buChar char="ü"/>
              <a:defRPr/>
            </a:pPr>
            <a:endParaRPr lang="en-US" sz="1600" kern="1200" dirty="0">
              <a:solidFill>
                <a:schemeClr val="tx1"/>
              </a:solidFill>
              <a:latin typeface="+mn-lt"/>
              <a:ea typeface="+mn-ea"/>
              <a:cs typeface="+mn-cs"/>
            </a:endParaRPr>
          </a:p>
          <a:p>
            <a:pPr marL="645750" lvl="2" indent="-285750" algn="l" rtl="0" fontAlgn="base">
              <a:lnSpc>
                <a:spcPct val="110000"/>
              </a:lnSpc>
              <a:spcAft>
                <a:spcPts val="300"/>
              </a:spcAft>
              <a:buClr>
                <a:schemeClr val="tx1"/>
              </a:buClr>
              <a:buSzPct val="80000"/>
              <a:buFont typeface="Wingdings" panose="05000000000000000000" pitchFamily="2" charset="2"/>
              <a:buChar char="ü"/>
              <a:defRPr/>
            </a:pPr>
            <a:r>
              <a:rPr lang="en-US" sz="1600" kern="1200" dirty="0">
                <a:solidFill>
                  <a:schemeClr val="tx1"/>
                </a:solidFill>
                <a:latin typeface="+mn-lt"/>
                <a:ea typeface="+mn-ea"/>
                <a:cs typeface="+mn-cs"/>
              </a:rPr>
              <a:t>Cross-probable between RTL, schematic and report</a:t>
            </a:r>
          </a:p>
        </p:txBody>
      </p:sp>
      <p:grpSp>
        <p:nvGrpSpPr>
          <p:cNvPr id="5" name="Group 4">
            <a:extLst>
              <a:ext uri="{FF2B5EF4-FFF2-40B4-BE49-F238E27FC236}">
                <a16:creationId xmlns:a16="http://schemas.microsoft.com/office/drawing/2014/main" id="{95B5B04B-7986-1747-BE6D-C2B0E2FDE9D7}"/>
              </a:ext>
            </a:extLst>
          </p:cNvPr>
          <p:cNvGrpSpPr/>
          <p:nvPr/>
        </p:nvGrpSpPr>
        <p:grpSpPr>
          <a:xfrm>
            <a:off x="5387819" y="1105702"/>
            <a:ext cx="2899331" cy="1287627"/>
            <a:chOff x="970765" y="3434218"/>
            <a:chExt cx="3536609" cy="1680575"/>
          </a:xfrm>
        </p:grpSpPr>
        <p:sp>
          <p:nvSpPr>
            <p:cNvPr id="11" name="Rectangle: Rounded Corners 10">
              <a:extLst>
                <a:ext uri="{FF2B5EF4-FFF2-40B4-BE49-F238E27FC236}">
                  <a16:creationId xmlns:a16="http://schemas.microsoft.com/office/drawing/2014/main" id="{B9520F38-EB56-1D9F-C3C7-74431BAFF93C}"/>
                </a:ext>
              </a:extLst>
            </p:cNvPr>
            <p:cNvSpPr/>
            <p:nvPr/>
          </p:nvSpPr>
          <p:spPr>
            <a:xfrm>
              <a:off x="970766" y="3434219"/>
              <a:ext cx="1440493" cy="751561"/>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16" tIns="45708" rIns="91416" bIns="45708" rtlCol="0" anchor="ctr"/>
            <a:lstStyle/>
            <a:p>
              <a:pPr marL="171399" indent="-171399">
                <a:buClr>
                  <a:schemeClr val="bg1"/>
                </a:buClr>
                <a:buFont typeface="Arial"/>
                <a:buChar char="•"/>
              </a:pPr>
              <a:r>
                <a:rPr lang="en-US" sz="800" b="1">
                  <a:latin typeface="Arial"/>
                  <a:cs typeface="Arial"/>
                </a:rPr>
                <a:t>Glitch Toggle Count</a:t>
              </a:r>
              <a:endParaRPr lang="en-US" sz="1400"/>
            </a:p>
            <a:p>
              <a:pPr marL="171399" indent="-171399">
                <a:buClr>
                  <a:schemeClr val="bg1"/>
                </a:buClr>
                <a:buFont typeface="Arial"/>
                <a:buChar char="•"/>
              </a:pPr>
              <a:r>
                <a:rPr lang="en-US" sz="800" b="1">
                  <a:latin typeface="Arial"/>
                  <a:cs typeface="Arial"/>
                </a:rPr>
                <a:t>Max. Fanout</a:t>
              </a:r>
            </a:p>
            <a:p>
              <a:pPr marL="171399" indent="-171399">
                <a:buClr>
                  <a:schemeClr val="bg1"/>
                </a:buClr>
                <a:buFont typeface="Arial"/>
                <a:buChar char="•"/>
              </a:pPr>
              <a:r>
                <a:rPr lang="en-US" sz="800" b="1">
                  <a:latin typeface="Arial"/>
                  <a:cs typeface="Arial"/>
                </a:rPr>
                <a:t>Area of Cell</a:t>
              </a:r>
            </a:p>
          </p:txBody>
        </p:sp>
        <p:sp>
          <p:nvSpPr>
            <p:cNvPr id="16" name="Rectangle: Rounded Corners 15">
              <a:extLst>
                <a:ext uri="{FF2B5EF4-FFF2-40B4-BE49-F238E27FC236}">
                  <a16:creationId xmlns:a16="http://schemas.microsoft.com/office/drawing/2014/main" id="{4EF32325-8E78-DD3F-EBA9-707747D33D66}"/>
                </a:ext>
              </a:extLst>
            </p:cNvPr>
            <p:cNvSpPr/>
            <p:nvPr/>
          </p:nvSpPr>
          <p:spPr>
            <a:xfrm>
              <a:off x="970765" y="4363232"/>
              <a:ext cx="1440493" cy="751561"/>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16" tIns="45708" rIns="91416" bIns="45708" rtlCol="0" anchor="ctr"/>
            <a:lstStyle/>
            <a:p>
              <a:pPr marL="171399" indent="-171399">
                <a:buClrTx/>
                <a:buFont typeface="Arial"/>
                <a:buChar char="•"/>
              </a:pPr>
              <a:r>
                <a:rPr lang="en-US" sz="800" b="1">
                  <a:latin typeface="Arial"/>
                  <a:cs typeface="Arial"/>
                </a:rPr>
                <a:t>Glitch Power Numbers</a:t>
              </a:r>
              <a:endParaRPr lang="en-US" sz="1400"/>
            </a:p>
          </p:txBody>
        </p:sp>
        <p:sp>
          <p:nvSpPr>
            <p:cNvPr id="17" name="Rectangle: Rounded Corners 16">
              <a:extLst>
                <a:ext uri="{FF2B5EF4-FFF2-40B4-BE49-F238E27FC236}">
                  <a16:creationId xmlns:a16="http://schemas.microsoft.com/office/drawing/2014/main" id="{E1B18E33-279A-003E-80B1-E02DBCFEAE52}"/>
                </a:ext>
              </a:extLst>
            </p:cNvPr>
            <p:cNvSpPr/>
            <p:nvPr/>
          </p:nvSpPr>
          <p:spPr>
            <a:xfrm>
              <a:off x="2795485" y="3434218"/>
              <a:ext cx="1711889" cy="1680575"/>
            </a:xfrm>
            <a:prstGeom prst="roundRect">
              <a:avLst/>
            </a:prstGeom>
            <a:solidFill>
              <a:schemeClr val="tx2">
                <a:lumMod val="25000"/>
                <a:lumOff val="7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b="1"/>
                <a:t>Train ML Model with Glitch Power on the internal netlist</a:t>
              </a:r>
            </a:p>
          </p:txBody>
        </p:sp>
        <p:sp>
          <p:nvSpPr>
            <p:cNvPr id="18" name="Arrow: Right 17">
              <a:extLst>
                <a:ext uri="{FF2B5EF4-FFF2-40B4-BE49-F238E27FC236}">
                  <a16:creationId xmlns:a16="http://schemas.microsoft.com/office/drawing/2014/main" id="{861C03EA-29FF-9D45-57CF-C0C678DF3741}"/>
                </a:ext>
              </a:extLst>
            </p:cNvPr>
            <p:cNvSpPr/>
            <p:nvPr/>
          </p:nvSpPr>
          <p:spPr>
            <a:xfrm>
              <a:off x="2417269" y="3687406"/>
              <a:ext cx="378215" cy="20876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Arrow: Right 18">
              <a:extLst>
                <a:ext uri="{FF2B5EF4-FFF2-40B4-BE49-F238E27FC236}">
                  <a16:creationId xmlns:a16="http://schemas.microsoft.com/office/drawing/2014/main" id="{94385B2E-29A7-C4F1-B455-EDBB33B335B5}"/>
                </a:ext>
              </a:extLst>
            </p:cNvPr>
            <p:cNvSpPr/>
            <p:nvPr/>
          </p:nvSpPr>
          <p:spPr>
            <a:xfrm>
              <a:off x="2383485" y="4608608"/>
              <a:ext cx="412000" cy="20876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6" name="Oval 5">
            <a:extLst>
              <a:ext uri="{FF2B5EF4-FFF2-40B4-BE49-F238E27FC236}">
                <a16:creationId xmlns:a16="http://schemas.microsoft.com/office/drawing/2014/main" id="{E8F97920-CC74-D382-DDC0-CD9738337E7E}"/>
              </a:ext>
            </a:extLst>
          </p:cNvPr>
          <p:cNvSpPr/>
          <p:nvPr/>
        </p:nvSpPr>
        <p:spPr>
          <a:xfrm>
            <a:off x="8594390" y="1484038"/>
            <a:ext cx="1182518" cy="49825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a:t>Obtain Weights</a:t>
            </a:r>
          </a:p>
        </p:txBody>
      </p:sp>
      <p:pic>
        <p:nvPicPr>
          <p:cNvPr id="1026" name="Picture 2" descr="A screenshot of a computer&#10;&#10;Description automatically generated">
            <a:extLst>
              <a:ext uri="{FF2B5EF4-FFF2-40B4-BE49-F238E27FC236}">
                <a16:creationId xmlns:a16="http://schemas.microsoft.com/office/drawing/2014/main" id="{65651447-F818-4E6E-293B-FB9BC99F9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201" y="2830372"/>
            <a:ext cx="2449077" cy="1392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E040DB5-11CD-7F60-5365-BE7967D12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116" y="2816886"/>
            <a:ext cx="2371452" cy="1453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77EBD9B-5F43-076F-F938-6094360CA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116" y="4612686"/>
            <a:ext cx="5180162" cy="16019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D2AD8BA-C2AB-DFD9-212F-A500548C3775}"/>
              </a:ext>
            </a:extLst>
          </p:cNvPr>
          <p:cNvSpPr/>
          <p:nvPr/>
        </p:nvSpPr>
        <p:spPr>
          <a:xfrm>
            <a:off x="6463482" y="5877523"/>
            <a:ext cx="1241945" cy="9553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4F9F6CB-C708-4AB3-86BE-E87030DCC732}"/>
              </a:ext>
            </a:extLst>
          </p:cNvPr>
          <p:cNvSpPr/>
          <p:nvPr/>
        </p:nvSpPr>
        <p:spPr>
          <a:xfrm>
            <a:off x="5990116" y="3433933"/>
            <a:ext cx="648268" cy="9553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2" name="Connector: Elbow 11">
            <a:extLst>
              <a:ext uri="{FF2B5EF4-FFF2-40B4-BE49-F238E27FC236}">
                <a16:creationId xmlns:a16="http://schemas.microsoft.com/office/drawing/2014/main" id="{81026354-6A32-BE8A-1AB2-BB5AF68BF54C}"/>
              </a:ext>
            </a:extLst>
          </p:cNvPr>
          <p:cNvCxnSpPr>
            <a:cxnSpLocks/>
          </p:cNvCxnSpPr>
          <p:nvPr/>
        </p:nvCxnSpPr>
        <p:spPr>
          <a:xfrm rot="16200000" flipV="1">
            <a:off x="7678098" y="3308782"/>
            <a:ext cx="2294564" cy="1881476"/>
          </a:xfrm>
          <a:prstGeom prst="bentConnector3">
            <a:avLst>
              <a:gd name="adj1" fmla="val 50000"/>
            </a:avLst>
          </a:prstGeom>
          <a:ln w="22225">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E78DCA6-ECE1-9B1A-1646-BB71F032E55D}"/>
              </a:ext>
            </a:extLst>
          </p:cNvPr>
          <p:cNvSpPr txBox="1"/>
          <p:nvPr/>
        </p:nvSpPr>
        <p:spPr>
          <a:xfrm>
            <a:off x="9158875" y="2648361"/>
            <a:ext cx="1707219" cy="161583"/>
          </a:xfrm>
          <a:prstGeom prst="rect">
            <a:avLst/>
          </a:prstGeom>
          <a:noFill/>
        </p:spPr>
        <p:txBody>
          <a:bodyPr wrap="square" lIns="0" tIns="0" rIns="0" bIns="0" rtlCol="0">
            <a:spAutoFit/>
          </a:bodyPr>
          <a:lstStyle/>
          <a:p>
            <a:pPr algn="l"/>
            <a:r>
              <a:rPr lang="en-IN" sz="1050">
                <a:solidFill>
                  <a:schemeClr val="tx1"/>
                </a:solidFill>
              </a:rPr>
              <a:t>Instance-wise glitch power</a:t>
            </a:r>
          </a:p>
        </p:txBody>
      </p:sp>
      <p:sp>
        <p:nvSpPr>
          <p:cNvPr id="21" name="TextBox 20">
            <a:extLst>
              <a:ext uri="{FF2B5EF4-FFF2-40B4-BE49-F238E27FC236}">
                <a16:creationId xmlns:a16="http://schemas.microsoft.com/office/drawing/2014/main" id="{991D1E94-258C-1BEC-F931-C671665A7664}"/>
              </a:ext>
            </a:extLst>
          </p:cNvPr>
          <p:cNvSpPr txBox="1"/>
          <p:nvPr/>
        </p:nvSpPr>
        <p:spPr>
          <a:xfrm>
            <a:off x="6234714" y="4338742"/>
            <a:ext cx="4859979" cy="161583"/>
          </a:xfrm>
          <a:prstGeom prst="rect">
            <a:avLst/>
          </a:prstGeom>
          <a:noFill/>
        </p:spPr>
        <p:txBody>
          <a:bodyPr wrap="square" lIns="0" tIns="0" rIns="0" bIns="0" rtlCol="0">
            <a:spAutoFit/>
          </a:bodyPr>
          <a:lstStyle/>
          <a:p>
            <a:pPr algn="l"/>
            <a:r>
              <a:rPr lang="en-IN" sz="1050">
                <a:solidFill>
                  <a:schemeClr val="tx1"/>
                </a:solidFill>
              </a:rPr>
              <a:t>Enables Glitch Source paths in RTL and its correspondence with internal netlist</a:t>
            </a:r>
          </a:p>
        </p:txBody>
      </p:sp>
      <p:sp>
        <p:nvSpPr>
          <p:cNvPr id="22" name="Rectangle: Rounded Corners 21">
            <a:extLst>
              <a:ext uri="{FF2B5EF4-FFF2-40B4-BE49-F238E27FC236}">
                <a16:creationId xmlns:a16="http://schemas.microsoft.com/office/drawing/2014/main" id="{E2F632D0-3B55-648C-753C-F20C9AF670C1}"/>
              </a:ext>
            </a:extLst>
          </p:cNvPr>
          <p:cNvSpPr/>
          <p:nvPr/>
        </p:nvSpPr>
        <p:spPr>
          <a:xfrm>
            <a:off x="10084148" y="1027498"/>
            <a:ext cx="1866127" cy="1440606"/>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b="1"/>
              <a:t>Use ML Model on RTL to back annotate glitch power numbers on combinational clusters</a:t>
            </a:r>
          </a:p>
        </p:txBody>
      </p:sp>
      <p:sp>
        <p:nvSpPr>
          <p:cNvPr id="13" name="Arrow: Right 12">
            <a:extLst>
              <a:ext uri="{FF2B5EF4-FFF2-40B4-BE49-F238E27FC236}">
                <a16:creationId xmlns:a16="http://schemas.microsoft.com/office/drawing/2014/main" id="{AC114730-910A-9D48-D4F9-F3D43A03CD05}"/>
              </a:ext>
            </a:extLst>
          </p:cNvPr>
          <p:cNvSpPr/>
          <p:nvPr/>
        </p:nvSpPr>
        <p:spPr>
          <a:xfrm>
            <a:off x="8284327" y="1661726"/>
            <a:ext cx="310063" cy="15995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Arrow: Right 13">
            <a:extLst>
              <a:ext uri="{FF2B5EF4-FFF2-40B4-BE49-F238E27FC236}">
                <a16:creationId xmlns:a16="http://schemas.microsoft.com/office/drawing/2014/main" id="{12B2D99B-E1E3-C195-658D-C0DAAADBDD19}"/>
              </a:ext>
            </a:extLst>
          </p:cNvPr>
          <p:cNvSpPr/>
          <p:nvPr/>
        </p:nvSpPr>
        <p:spPr>
          <a:xfrm>
            <a:off x="9776908" y="1661726"/>
            <a:ext cx="310063" cy="15995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 name="Group 2">
            <a:extLst>
              <a:ext uri="{FF2B5EF4-FFF2-40B4-BE49-F238E27FC236}">
                <a16:creationId xmlns:a16="http://schemas.microsoft.com/office/drawing/2014/main" id="{65D093A5-D777-D2AF-7310-9D996C585D0B}"/>
              </a:ext>
            </a:extLst>
          </p:cNvPr>
          <p:cNvGrpSpPr/>
          <p:nvPr/>
        </p:nvGrpSpPr>
        <p:grpSpPr>
          <a:xfrm>
            <a:off x="10503740" y="225983"/>
            <a:ext cx="1199744" cy="765243"/>
            <a:chOff x="9370979" y="395591"/>
            <a:chExt cx="1199744" cy="765243"/>
          </a:xfrm>
        </p:grpSpPr>
        <p:sp>
          <p:nvSpPr>
            <p:cNvPr id="7" name="Rectangle 6">
              <a:extLst>
                <a:ext uri="{FF2B5EF4-FFF2-40B4-BE49-F238E27FC236}">
                  <a16:creationId xmlns:a16="http://schemas.microsoft.com/office/drawing/2014/main" id="{0C4F7476-E12B-187B-1F22-19ADBD6574D5}"/>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20" name="Picture 19">
              <a:extLst>
                <a:ext uri="{FF2B5EF4-FFF2-40B4-BE49-F238E27FC236}">
                  <a16:creationId xmlns:a16="http://schemas.microsoft.com/office/drawing/2014/main" id="{9D87F23F-BAB1-7AFF-C085-EB005BCC46B8}"/>
                </a:ext>
              </a:extLst>
            </p:cNvPr>
            <p:cNvPicPr>
              <a:picLocks noChangeAspect="1"/>
            </p:cNvPicPr>
            <p:nvPr/>
          </p:nvPicPr>
          <p:blipFill>
            <a:blip r:embed="rId5"/>
            <a:stretch>
              <a:fillRect/>
            </a:stretch>
          </p:blipFill>
          <p:spPr>
            <a:xfrm>
              <a:off x="9468906" y="424467"/>
              <a:ext cx="1016860" cy="707490"/>
            </a:xfrm>
            <a:prstGeom prst="rect">
              <a:avLst/>
            </a:prstGeom>
          </p:spPr>
        </p:pic>
      </p:grpSp>
      <p:sp>
        <p:nvSpPr>
          <p:cNvPr id="23" name="Slide Number Placeholder 22">
            <a:extLst>
              <a:ext uri="{FF2B5EF4-FFF2-40B4-BE49-F238E27FC236}">
                <a16:creationId xmlns:a16="http://schemas.microsoft.com/office/drawing/2014/main" id="{5FF63788-8009-BE43-3D8F-0A7EE80DFA7D}"/>
              </a:ext>
            </a:extLst>
          </p:cNvPr>
          <p:cNvSpPr>
            <a:spLocks noGrp="1"/>
          </p:cNvSpPr>
          <p:nvPr>
            <p:ph type="sldNum" sz="quarter" idx="11"/>
          </p:nvPr>
        </p:nvSpPr>
        <p:spPr/>
        <p:txBody>
          <a:bodyPr/>
          <a:lstStyle/>
          <a:p>
            <a:r>
              <a:rPr lang="en-US"/>
              <a:t>Page </a:t>
            </a:r>
            <a:fld id="{15EBE321-CBB1-4E91-BD14-37C8D44326FB}" type="slidenum">
              <a:rPr lang="en-US" smtClean="0"/>
              <a:pPr/>
              <a:t>21</a:t>
            </a:fld>
            <a:endParaRPr lang="en-US"/>
          </a:p>
        </p:txBody>
      </p:sp>
    </p:spTree>
    <p:extLst>
      <p:ext uri="{BB962C8B-B14F-4D97-AF65-F5344CB8AC3E}">
        <p14:creationId xmlns:p14="http://schemas.microsoft.com/office/powerpoint/2010/main" val="2941288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28CA-62CA-05F1-77C1-B6620D7F68AB}"/>
              </a:ext>
            </a:extLst>
          </p:cNvPr>
          <p:cNvSpPr>
            <a:spLocks noGrp="1"/>
          </p:cNvSpPr>
          <p:nvPr>
            <p:ph type="title"/>
          </p:nvPr>
        </p:nvSpPr>
        <p:spPr/>
        <p:txBody>
          <a:bodyPr/>
          <a:lstStyle/>
          <a:p>
            <a:r>
              <a:rPr lang="en-US" dirty="0"/>
              <a:t>Dynamic power reduction -- glitch</a:t>
            </a:r>
          </a:p>
        </p:txBody>
      </p:sp>
      <p:sp>
        <p:nvSpPr>
          <p:cNvPr id="3" name="Footer Placeholder 2">
            <a:extLst>
              <a:ext uri="{FF2B5EF4-FFF2-40B4-BE49-F238E27FC236}">
                <a16:creationId xmlns:a16="http://schemas.microsoft.com/office/drawing/2014/main" id="{761BC9E0-2DCD-A5CD-9557-3E9329075791}"/>
              </a:ext>
            </a:extLst>
          </p:cNvPr>
          <p:cNvSpPr>
            <a:spLocks noGrp="1"/>
          </p:cNvSpPr>
          <p:nvPr>
            <p:ph type="ftr" sz="quarter" idx="10"/>
          </p:nvPr>
        </p:nvSpPr>
        <p:spPr/>
        <p:txBody>
          <a:bodyPr/>
          <a:lstStyle/>
          <a:p>
            <a:pPr>
              <a:lnSpc>
                <a:spcPct val="100000"/>
              </a:lnSpc>
            </a:pPr>
            <a:r>
              <a:rPr lang="en-US" dirty="0"/>
              <a:t>Unrestricted | © Siemens | DVCon 2025 | Amir Attarha | Siemens EDA​</a:t>
            </a:r>
          </a:p>
        </p:txBody>
      </p:sp>
      <p:sp>
        <p:nvSpPr>
          <p:cNvPr id="5" name="Content Placeholder 4">
            <a:extLst>
              <a:ext uri="{FF2B5EF4-FFF2-40B4-BE49-F238E27FC236}">
                <a16:creationId xmlns:a16="http://schemas.microsoft.com/office/drawing/2014/main" id="{1836C9E9-8436-5CC9-8423-0AC7254AE529}"/>
              </a:ext>
            </a:extLst>
          </p:cNvPr>
          <p:cNvSpPr>
            <a:spLocks noGrp="1"/>
          </p:cNvSpPr>
          <p:nvPr>
            <p:ph idx="1"/>
          </p:nvPr>
        </p:nvSpPr>
        <p:spPr>
          <a:xfrm>
            <a:off x="411161" y="1053000"/>
            <a:ext cx="9863236" cy="4752000"/>
          </a:xfrm>
        </p:spPr>
        <p:txBody>
          <a:bodyPr/>
          <a:lstStyle/>
          <a:p>
            <a:r>
              <a:rPr lang="en-US" dirty="0"/>
              <a:t>Glitch power </a:t>
            </a:r>
          </a:p>
          <a:p>
            <a:pPr marL="285750" indent="-285750">
              <a:buFont typeface="Arial" panose="020B0604020202020204" pitchFamily="34" charset="0"/>
              <a:buChar char="•"/>
            </a:pPr>
            <a:r>
              <a:rPr lang="en-US" dirty="0"/>
              <a:t>15-40% of power consumption</a:t>
            </a:r>
          </a:p>
          <a:p>
            <a:pPr marL="285750" indent="-285750">
              <a:buFont typeface="Arial" panose="020B0604020202020204" pitchFamily="34" charset="0"/>
              <a:buChar char="•"/>
            </a:pPr>
            <a:r>
              <a:rPr lang="en-US" dirty="0"/>
              <a:t>Budget for it</a:t>
            </a:r>
          </a:p>
          <a:p>
            <a:pPr marL="285750" indent="-285750">
              <a:buFont typeface="Arial" panose="020B0604020202020204" pitchFamily="34" charset="0"/>
              <a:buChar char="•"/>
            </a:pPr>
            <a:r>
              <a:rPr lang="en-US" dirty="0"/>
              <a:t>Use real vectors</a:t>
            </a:r>
          </a:p>
          <a:p>
            <a:endParaRPr lang="en-US" dirty="0"/>
          </a:p>
          <a:p>
            <a:r>
              <a:rPr lang="en-US" dirty="0"/>
              <a:t>RTL design</a:t>
            </a:r>
          </a:p>
          <a:p>
            <a:r>
              <a:rPr lang="en-US" dirty="0"/>
              <a:t>	Structural check : reconvergence </a:t>
            </a:r>
          </a:p>
          <a:p>
            <a:r>
              <a:rPr lang="en-US" dirty="0"/>
              <a:t>	Data gating</a:t>
            </a:r>
          </a:p>
          <a:p>
            <a:endParaRPr lang="en-US" dirty="0"/>
          </a:p>
          <a:p>
            <a:r>
              <a:rPr lang="en-US" dirty="0"/>
              <a:t>Implementation layout :</a:t>
            </a:r>
          </a:p>
          <a:p>
            <a:r>
              <a:rPr lang="en-US" dirty="0"/>
              <a:t>	gate sizing</a:t>
            </a:r>
          </a:p>
          <a:p>
            <a:r>
              <a:rPr lang="en-US" dirty="0"/>
              <a:t>	delay balancing</a:t>
            </a:r>
          </a:p>
          <a:p>
            <a:endParaRPr lang="en-US" dirty="0"/>
          </a:p>
          <a:p>
            <a:r>
              <a:rPr lang="en-US" dirty="0"/>
              <a:t>Foundry: glitch proofed library cells</a:t>
            </a:r>
          </a:p>
          <a:p>
            <a:endParaRPr lang="en-US" dirty="0"/>
          </a:p>
        </p:txBody>
      </p:sp>
      <p:pic>
        <p:nvPicPr>
          <p:cNvPr id="7" name="Picture 6">
            <a:extLst>
              <a:ext uri="{FF2B5EF4-FFF2-40B4-BE49-F238E27FC236}">
                <a16:creationId xmlns:a16="http://schemas.microsoft.com/office/drawing/2014/main" id="{AE0B832F-5142-23BC-4F20-D5BB6AD63BFC}"/>
              </a:ext>
            </a:extLst>
          </p:cNvPr>
          <p:cNvPicPr>
            <a:picLocks noChangeAspect="1"/>
          </p:cNvPicPr>
          <p:nvPr/>
        </p:nvPicPr>
        <p:blipFill>
          <a:blip r:embed="rId2"/>
          <a:stretch>
            <a:fillRect/>
          </a:stretch>
        </p:blipFill>
        <p:spPr>
          <a:xfrm>
            <a:off x="5912256" y="1647376"/>
            <a:ext cx="5706271" cy="2143424"/>
          </a:xfrm>
          <a:prstGeom prst="rect">
            <a:avLst/>
          </a:prstGeom>
        </p:spPr>
      </p:pic>
      <p:grpSp>
        <p:nvGrpSpPr>
          <p:cNvPr id="6" name="Group 5">
            <a:extLst>
              <a:ext uri="{FF2B5EF4-FFF2-40B4-BE49-F238E27FC236}">
                <a16:creationId xmlns:a16="http://schemas.microsoft.com/office/drawing/2014/main" id="{1609F449-F669-3AE4-6BDF-40BCFA12A41B}"/>
              </a:ext>
            </a:extLst>
          </p:cNvPr>
          <p:cNvGrpSpPr/>
          <p:nvPr/>
        </p:nvGrpSpPr>
        <p:grpSpPr>
          <a:xfrm>
            <a:off x="10503740" y="225983"/>
            <a:ext cx="1199744" cy="765243"/>
            <a:chOff x="9370979" y="395591"/>
            <a:chExt cx="1199744" cy="765243"/>
          </a:xfrm>
        </p:grpSpPr>
        <p:sp>
          <p:nvSpPr>
            <p:cNvPr id="8" name="Rectangle 7">
              <a:extLst>
                <a:ext uri="{FF2B5EF4-FFF2-40B4-BE49-F238E27FC236}">
                  <a16:creationId xmlns:a16="http://schemas.microsoft.com/office/drawing/2014/main" id="{1DC3DCA6-46B8-3BC7-4876-3EE24A04CE4B}"/>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9" name="Picture 8">
              <a:extLst>
                <a:ext uri="{FF2B5EF4-FFF2-40B4-BE49-F238E27FC236}">
                  <a16:creationId xmlns:a16="http://schemas.microsoft.com/office/drawing/2014/main" id="{E98DE3F5-E56B-FFC5-C80F-83F9B5D5D1C5}"/>
                </a:ext>
              </a:extLst>
            </p:cNvPr>
            <p:cNvPicPr>
              <a:picLocks noChangeAspect="1"/>
            </p:cNvPicPr>
            <p:nvPr/>
          </p:nvPicPr>
          <p:blipFill>
            <a:blip r:embed="rId3"/>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7538D2BC-98FC-A512-4B25-35F5D1200261}"/>
              </a:ext>
            </a:extLst>
          </p:cNvPr>
          <p:cNvSpPr>
            <a:spLocks noGrp="1"/>
          </p:cNvSpPr>
          <p:nvPr>
            <p:ph type="sldNum" sz="quarter" idx="11"/>
          </p:nvPr>
        </p:nvSpPr>
        <p:spPr/>
        <p:txBody>
          <a:bodyPr/>
          <a:lstStyle/>
          <a:p>
            <a:r>
              <a:rPr lang="en-US"/>
              <a:t>Page </a:t>
            </a:r>
            <a:fld id="{15EBE321-CBB1-4E91-BD14-37C8D44326FB}" type="slidenum">
              <a:rPr lang="en-US" smtClean="0"/>
              <a:pPr/>
              <a:t>22</a:t>
            </a:fld>
            <a:endParaRPr lang="en-US"/>
          </a:p>
        </p:txBody>
      </p:sp>
    </p:spTree>
    <p:extLst>
      <p:ext uri="{BB962C8B-B14F-4D97-AF65-F5344CB8AC3E}">
        <p14:creationId xmlns:p14="http://schemas.microsoft.com/office/powerpoint/2010/main" val="1864329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7F2BB-A251-A304-96C8-C450029E4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41AE0-5B4E-FCE2-F70D-78B3E7619D28}"/>
              </a:ext>
            </a:extLst>
          </p:cNvPr>
          <p:cNvSpPr>
            <a:spLocks noGrp="1"/>
          </p:cNvSpPr>
          <p:nvPr>
            <p:ph type="title"/>
          </p:nvPr>
        </p:nvSpPr>
        <p:spPr/>
        <p:txBody>
          <a:bodyPr/>
          <a:lstStyle/>
          <a:p>
            <a:r>
              <a:rPr lang="en-US" dirty="0" err="1">
                <a:cs typeface="Arial"/>
              </a:rPr>
              <a:t>Chiplets</a:t>
            </a:r>
            <a:r>
              <a:rPr lang="en-US" dirty="0">
                <a:cs typeface="Arial"/>
              </a:rPr>
              <a:t> i.e. heterogenous integration</a:t>
            </a:r>
            <a:endParaRPr lang="en-US" dirty="0"/>
          </a:p>
        </p:txBody>
      </p:sp>
      <p:sp>
        <p:nvSpPr>
          <p:cNvPr id="4" name="Footer Placeholder 3">
            <a:extLst>
              <a:ext uri="{FF2B5EF4-FFF2-40B4-BE49-F238E27FC236}">
                <a16:creationId xmlns:a16="http://schemas.microsoft.com/office/drawing/2014/main" id="{2122CFC4-0816-1D46-9BB5-608EA1684EA4}"/>
              </a:ext>
            </a:extLst>
          </p:cNvPr>
          <p:cNvSpPr>
            <a:spLocks noGrp="1"/>
          </p:cNvSpPr>
          <p:nvPr>
            <p:ph type="ftr" sz="quarter" idx="10"/>
          </p:nvPr>
        </p:nvSpPr>
        <p:spPr/>
        <p:txBody>
          <a:bodyPr/>
          <a:lstStyle/>
          <a:p>
            <a:r>
              <a:rPr lang="en-US"/>
              <a:t>Unrestricted | © Siemens | DVCon 2025 | Amir Attarha | Siemens EDA​</a:t>
            </a:r>
          </a:p>
        </p:txBody>
      </p:sp>
      <p:sp>
        <p:nvSpPr>
          <p:cNvPr id="6" name="Content Placeholder 4">
            <a:extLst>
              <a:ext uri="{FF2B5EF4-FFF2-40B4-BE49-F238E27FC236}">
                <a16:creationId xmlns:a16="http://schemas.microsoft.com/office/drawing/2014/main" id="{56A41AA4-05B8-2866-F99A-981CC78D6BDF}"/>
              </a:ext>
            </a:extLst>
          </p:cNvPr>
          <p:cNvSpPr txBox="1">
            <a:spLocks/>
          </p:cNvSpPr>
          <p:nvPr/>
        </p:nvSpPr>
        <p:spPr>
          <a:xfrm>
            <a:off x="410400" y="1559259"/>
            <a:ext cx="10825636" cy="2937744"/>
          </a:xfrm>
          <a:prstGeom prst="rect">
            <a:avLst/>
          </a:prstGeom>
        </p:spPr>
        <p:txBody>
          <a:bodyPr lIns="91440" tIns="45720" rIns="91440" bIns="45720" anchor="t"/>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b="1"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0" dirty="0"/>
              <a:t>Integrating smaller </a:t>
            </a:r>
            <a:r>
              <a:rPr lang="en-US" b="0" dirty="0" err="1"/>
              <a:t>chiplets</a:t>
            </a:r>
            <a:r>
              <a:rPr lang="en-US" b="0" dirty="0"/>
              <a:t> from different process technology nodes on the package</a:t>
            </a:r>
          </a:p>
          <a:p>
            <a:endParaRPr lang="en-US" b="0" dirty="0"/>
          </a:p>
          <a:p>
            <a:r>
              <a:rPr lang="en-US" b="0" dirty="0"/>
              <a:t>larges dies on a single SoC using advanced nodes </a:t>
            </a:r>
            <a:r>
              <a:rPr lang="en-US" b="0" dirty="0">
                <a:sym typeface="Wingdings" panose="05000000000000000000" pitchFamily="2" charset="2"/>
              </a:rPr>
              <a:t> very expensive  and low yield</a:t>
            </a:r>
          </a:p>
          <a:p>
            <a:endParaRPr lang="en-US" dirty="0"/>
          </a:p>
          <a:p>
            <a:endParaRPr lang="en-US" dirty="0"/>
          </a:p>
          <a:p>
            <a:endParaRPr lang="en-US" dirty="0"/>
          </a:p>
          <a:p>
            <a:r>
              <a:rPr lang="en-US" dirty="0"/>
              <a:t>	</a:t>
            </a:r>
          </a:p>
          <a:p>
            <a:endParaRPr lang="en-US" dirty="0">
              <a:cs typeface="Arial"/>
            </a:endParaRPr>
          </a:p>
          <a:p>
            <a:endParaRPr lang="en-US" dirty="0">
              <a:cs typeface="Arial"/>
            </a:endParaRPr>
          </a:p>
          <a:p>
            <a:endParaRPr lang="en-US" dirty="0"/>
          </a:p>
          <a:p>
            <a:endParaRPr lang="en-US" dirty="0"/>
          </a:p>
          <a:p>
            <a:endParaRPr lang="en-US" dirty="0"/>
          </a:p>
          <a:p>
            <a:endParaRPr lang="en-US" dirty="0">
              <a:cs typeface="Arial"/>
            </a:endParaRPr>
          </a:p>
        </p:txBody>
      </p:sp>
      <p:pic>
        <p:nvPicPr>
          <p:cNvPr id="7" name="Picture 6">
            <a:extLst>
              <a:ext uri="{FF2B5EF4-FFF2-40B4-BE49-F238E27FC236}">
                <a16:creationId xmlns:a16="http://schemas.microsoft.com/office/drawing/2014/main" id="{5748294E-09B5-5C3F-0DFF-4F3795DA92ED}"/>
              </a:ext>
            </a:extLst>
          </p:cNvPr>
          <p:cNvPicPr>
            <a:picLocks noChangeAspect="1"/>
          </p:cNvPicPr>
          <p:nvPr/>
        </p:nvPicPr>
        <p:blipFill>
          <a:blip r:embed="rId2"/>
          <a:stretch>
            <a:fillRect/>
          </a:stretch>
        </p:blipFill>
        <p:spPr>
          <a:xfrm>
            <a:off x="735162" y="4033093"/>
            <a:ext cx="5655559" cy="1938541"/>
          </a:xfrm>
          <a:prstGeom prst="rect">
            <a:avLst/>
          </a:prstGeom>
        </p:spPr>
      </p:pic>
      <p:pic>
        <p:nvPicPr>
          <p:cNvPr id="9" name="Picture 8" descr="A graph of a graph with numbers and lines&#10;&#10;Description automatically generated with medium confidence">
            <a:extLst>
              <a:ext uri="{FF2B5EF4-FFF2-40B4-BE49-F238E27FC236}">
                <a16:creationId xmlns:a16="http://schemas.microsoft.com/office/drawing/2014/main" id="{AE2211FD-0F9F-F167-3209-24292A31712F}"/>
              </a:ext>
            </a:extLst>
          </p:cNvPr>
          <p:cNvPicPr>
            <a:picLocks noChangeAspect="1"/>
          </p:cNvPicPr>
          <p:nvPr/>
        </p:nvPicPr>
        <p:blipFill>
          <a:blip r:embed="rId3"/>
          <a:stretch>
            <a:fillRect/>
          </a:stretch>
        </p:blipFill>
        <p:spPr>
          <a:xfrm>
            <a:off x="6848551" y="3197714"/>
            <a:ext cx="4061812" cy="2773920"/>
          </a:xfrm>
          <a:prstGeom prst="rect">
            <a:avLst/>
          </a:prstGeom>
        </p:spPr>
      </p:pic>
      <p:grpSp>
        <p:nvGrpSpPr>
          <p:cNvPr id="13" name="Group 12">
            <a:extLst>
              <a:ext uri="{FF2B5EF4-FFF2-40B4-BE49-F238E27FC236}">
                <a16:creationId xmlns:a16="http://schemas.microsoft.com/office/drawing/2014/main" id="{52BB2A70-B07D-24BC-41CA-DF627A37A5D6}"/>
              </a:ext>
            </a:extLst>
          </p:cNvPr>
          <p:cNvGrpSpPr/>
          <p:nvPr/>
        </p:nvGrpSpPr>
        <p:grpSpPr>
          <a:xfrm>
            <a:off x="10503740" y="225983"/>
            <a:ext cx="1199744" cy="765243"/>
            <a:chOff x="9370979" y="395591"/>
            <a:chExt cx="1199744" cy="765243"/>
          </a:xfrm>
        </p:grpSpPr>
        <p:sp>
          <p:nvSpPr>
            <p:cNvPr id="14" name="Rectangle 13">
              <a:extLst>
                <a:ext uri="{FF2B5EF4-FFF2-40B4-BE49-F238E27FC236}">
                  <a16:creationId xmlns:a16="http://schemas.microsoft.com/office/drawing/2014/main" id="{4A1EC453-042F-F0A9-60D7-598F52D82924}"/>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5" name="Picture 14">
              <a:extLst>
                <a:ext uri="{FF2B5EF4-FFF2-40B4-BE49-F238E27FC236}">
                  <a16:creationId xmlns:a16="http://schemas.microsoft.com/office/drawing/2014/main" id="{6058009E-1D04-51C9-E062-B52B71167ED8}"/>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5AE8F8A6-295B-42E2-97E7-D9AA1951F225}"/>
              </a:ext>
            </a:extLst>
          </p:cNvPr>
          <p:cNvSpPr>
            <a:spLocks noGrp="1"/>
          </p:cNvSpPr>
          <p:nvPr>
            <p:ph type="sldNum" sz="quarter" idx="11"/>
          </p:nvPr>
        </p:nvSpPr>
        <p:spPr/>
        <p:txBody>
          <a:bodyPr/>
          <a:lstStyle/>
          <a:p>
            <a:r>
              <a:rPr lang="en-US"/>
              <a:t>Page </a:t>
            </a:r>
            <a:fld id="{15EBE321-CBB1-4E91-BD14-37C8D44326FB}" type="slidenum">
              <a:rPr lang="en-US" smtClean="0"/>
              <a:pPr/>
              <a:t>23</a:t>
            </a:fld>
            <a:endParaRPr lang="en-US"/>
          </a:p>
        </p:txBody>
      </p:sp>
    </p:spTree>
    <p:extLst>
      <p:ext uri="{BB962C8B-B14F-4D97-AF65-F5344CB8AC3E}">
        <p14:creationId xmlns:p14="http://schemas.microsoft.com/office/powerpoint/2010/main" val="3433886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E46B5-1592-723E-4526-989517FB8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B46E8-F456-977D-1C0E-C8E3C59799C7}"/>
              </a:ext>
            </a:extLst>
          </p:cNvPr>
          <p:cNvSpPr>
            <a:spLocks noGrp="1"/>
          </p:cNvSpPr>
          <p:nvPr>
            <p:ph type="title"/>
          </p:nvPr>
        </p:nvSpPr>
        <p:spPr/>
        <p:txBody>
          <a:bodyPr/>
          <a:lstStyle/>
          <a:p>
            <a:r>
              <a:rPr lang="en-US" dirty="0" err="1">
                <a:cs typeface="Arial"/>
              </a:rPr>
              <a:t>Chiplets</a:t>
            </a:r>
            <a:r>
              <a:rPr lang="en-US" dirty="0">
                <a:cs typeface="Arial"/>
              </a:rPr>
              <a:t> i.e. heterogenous integration</a:t>
            </a:r>
            <a:endParaRPr lang="en-US" dirty="0"/>
          </a:p>
        </p:txBody>
      </p:sp>
      <p:sp>
        <p:nvSpPr>
          <p:cNvPr id="4" name="Footer Placeholder 3">
            <a:extLst>
              <a:ext uri="{FF2B5EF4-FFF2-40B4-BE49-F238E27FC236}">
                <a16:creationId xmlns:a16="http://schemas.microsoft.com/office/drawing/2014/main" id="{AECDCE16-736B-91F7-B429-7CD6F35E5262}"/>
              </a:ext>
            </a:extLst>
          </p:cNvPr>
          <p:cNvSpPr>
            <a:spLocks noGrp="1"/>
          </p:cNvSpPr>
          <p:nvPr>
            <p:ph type="ftr" sz="quarter" idx="10"/>
          </p:nvPr>
        </p:nvSpPr>
        <p:spPr/>
        <p:txBody>
          <a:bodyPr/>
          <a:lstStyle/>
          <a:p>
            <a:r>
              <a:rPr lang="en-US"/>
              <a:t>Unrestricted | © Siemens | DVCon 2025 | Amir Attarha | Siemens EDA​</a:t>
            </a:r>
          </a:p>
        </p:txBody>
      </p:sp>
      <p:sp>
        <p:nvSpPr>
          <p:cNvPr id="6" name="Content Placeholder 4">
            <a:extLst>
              <a:ext uri="{FF2B5EF4-FFF2-40B4-BE49-F238E27FC236}">
                <a16:creationId xmlns:a16="http://schemas.microsoft.com/office/drawing/2014/main" id="{8601860D-7F93-88EF-EF90-88F1F8CA7CFA}"/>
              </a:ext>
            </a:extLst>
          </p:cNvPr>
          <p:cNvSpPr txBox="1">
            <a:spLocks/>
          </p:cNvSpPr>
          <p:nvPr/>
        </p:nvSpPr>
        <p:spPr>
          <a:xfrm>
            <a:off x="472923" y="1755602"/>
            <a:ext cx="6848620" cy="4030713"/>
          </a:xfrm>
          <a:prstGeom prst="rect">
            <a:avLst/>
          </a:prstGeom>
        </p:spPr>
        <p:txBody>
          <a:bodyPr lIns="91440" tIns="45720" rIns="91440" bIns="45720" anchor="t"/>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b="1"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endParaRPr lang="en-US" dirty="0">
              <a:sym typeface="Wingdings" panose="05000000000000000000" pitchFamily="2" charset="2"/>
            </a:endParaRPr>
          </a:p>
          <a:p>
            <a:r>
              <a:rPr lang="en-US" dirty="0">
                <a:sym typeface="Wingdings" panose="05000000000000000000" pitchFamily="2" charset="2"/>
              </a:rPr>
              <a:t>Transitioning from one node to the next incurs additional expenses (designing/productizing/software/firmware)</a:t>
            </a:r>
          </a:p>
          <a:p>
            <a:endParaRPr lang="en-US" dirty="0">
              <a:sym typeface="Wingdings" panose="05000000000000000000" pitchFamily="2" charset="2"/>
            </a:endParaRPr>
          </a:p>
          <a:p>
            <a:r>
              <a:rPr lang="en-US" dirty="0">
                <a:sym typeface="Wingdings" panose="05000000000000000000" pitchFamily="2" charset="2"/>
              </a:rPr>
              <a:t>Not all functions on the chip benefit from node scaling</a:t>
            </a:r>
          </a:p>
          <a:p>
            <a:endParaRPr lang="en-US" dirty="0">
              <a:sym typeface="Wingdings" panose="05000000000000000000" pitchFamily="2" charset="2"/>
            </a:endParaRPr>
          </a:p>
          <a:p>
            <a:r>
              <a:rPr lang="en-US" dirty="0">
                <a:sym typeface="Wingdings" panose="05000000000000000000" pitchFamily="2" charset="2"/>
              </a:rPr>
              <a:t>Reduction of interconnect power</a:t>
            </a:r>
          </a:p>
          <a:p>
            <a:endParaRPr lang="en-US" dirty="0">
              <a:sym typeface="Wingdings" panose="05000000000000000000" pitchFamily="2" charset="2"/>
            </a:endParaRPr>
          </a:p>
          <a:p>
            <a:r>
              <a:rPr lang="en-US" dirty="0">
                <a:sym typeface="Wingdings" panose="05000000000000000000" pitchFamily="2" charset="2"/>
              </a:rPr>
              <a:t>Optimization per </a:t>
            </a:r>
            <a:r>
              <a:rPr lang="en-US" dirty="0" err="1">
                <a:sym typeface="Wingdings" panose="05000000000000000000" pitchFamily="2" charset="2"/>
              </a:rPr>
              <a:t>chiplet</a:t>
            </a:r>
            <a:endParaRPr lang="en-US" dirty="0"/>
          </a:p>
          <a:p>
            <a:endParaRPr lang="en-US" dirty="0"/>
          </a:p>
          <a:p>
            <a:endParaRPr lang="en-US" dirty="0"/>
          </a:p>
          <a:p>
            <a:endParaRPr lang="en-US" dirty="0"/>
          </a:p>
          <a:p>
            <a:r>
              <a:rPr lang="en-US" dirty="0"/>
              <a:t>	</a:t>
            </a:r>
          </a:p>
          <a:p>
            <a:endParaRPr lang="en-US" dirty="0">
              <a:cs typeface="Arial"/>
            </a:endParaRPr>
          </a:p>
          <a:p>
            <a:endParaRPr lang="en-US" dirty="0">
              <a:cs typeface="Arial"/>
            </a:endParaRPr>
          </a:p>
          <a:p>
            <a:endParaRPr lang="en-US" dirty="0"/>
          </a:p>
          <a:p>
            <a:endParaRPr lang="en-US" dirty="0"/>
          </a:p>
          <a:p>
            <a:endParaRPr lang="en-US" dirty="0"/>
          </a:p>
          <a:p>
            <a:endParaRPr lang="en-US" dirty="0">
              <a:cs typeface="Arial"/>
            </a:endParaRPr>
          </a:p>
        </p:txBody>
      </p:sp>
      <p:pic>
        <p:nvPicPr>
          <p:cNvPr id="5" name="Picture 4">
            <a:extLst>
              <a:ext uri="{FF2B5EF4-FFF2-40B4-BE49-F238E27FC236}">
                <a16:creationId xmlns:a16="http://schemas.microsoft.com/office/drawing/2014/main" id="{6F245B4D-38A2-F857-74C1-02AD06DF3DCC}"/>
              </a:ext>
            </a:extLst>
          </p:cNvPr>
          <p:cNvPicPr>
            <a:picLocks noChangeAspect="1"/>
          </p:cNvPicPr>
          <p:nvPr/>
        </p:nvPicPr>
        <p:blipFill>
          <a:blip r:embed="rId2"/>
          <a:stretch>
            <a:fillRect/>
          </a:stretch>
        </p:blipFill>
        <p:spPr>
          <a:xfrm>
            <a:off x="7543893" y="2487872"/>
            <a:ext cx="4384348" cy="1373543"/>
          </a:xfrm>
          <a:prstGeom prst="rect">
            <a:avLst/>
          </a:prstGeom>
        </p:spPr>
      </p:pic>
      <p:pic>
        <p:nvPicPr>
          <p:cNvPr id="10" name="Picture 9">
            <a:extLst>
              <a:ext uri="{FF2B5EF4-FFF2-40B4-BE49-F238E27FC236}">
                <a16:creationId xmlns:a16="http://schemas.microsoft.com/office/drawing/2014/main" id="{8726157B-1DB2-C51A-62A2-965F4C635148}"/>
              </a:ext>
            </a:extLst>
          </p:cNvPr>
          <p:cNvPicPr>
            <a:picLocks noChangeAspect="1"/>
          </p:cNvPicPr>
          <p:nvPr/>
        </p:nvPicPr>
        <p:blipFill>
          <a:blip r:embed="rId3"/>
          <a:stretch>
            <a:fillRect/>
          </a:stretch>
        </p:blipFill>
        <p:spPr>
          <a:xfrm>
            <a:off x="7543893" y="4138454"/>
            <a:ext cx="4384348" cy="2308366"/>
          </a:xfrm>
          <a:prstGeom prst="rect">
            <a:avLst/>
          </a:prstGeom>
        </p:spPr>
      </p:pic>
      <p:grpSp>
        <p:nvGrpSpPr>
          <p:cNvPr id="3" name="Group 2">
            <a:extLst>
              <a:ext uri="{FF2B5EF4-FFF2-40B4-BE49-F238E27FC236}">
                <a16:creationId xmlns:a16="http://schemas.microsoft.com/office/drawing/2014/main" id="{821F07E7-FB00-51E7-7DAC-252D0F068B1A}"/>
              </a:ext>
            </a:extLst>
          </p:cNvPr>
          <p:cNvGrpSpPr/>
          <p:nvPr/>
        </p:nvGrpSpPr>
        <p:grpSpPr>
          <a:xfrm>
            <a:off x="10503740" y="225983"/>
            <a:ext cx="1199744" cy="765243"/>
            <a:chOff x="9370979" y="395591"/>
            <a:chExt cx="1199744" cy="765243"/>
          </a:xfrm>
        </p:grpSpPr>
        <p:sp>
          <p:nvSpPr>
            <p:cNvPr id="8" name="Rectangle 7">
              <a:extLst>
                <a:ext uri="{FF2B5EF4-FFF2-40B4-BE49-F238E27FC236}">
                  <a16:creationId xmlns:a16="http://schemas.microsoft.com/office/drawing/2014/main" id="{D7545E8D-B6B6-EB13-673B-DB9A7D306124}"/>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1" name="Picture 10">
              <a:extLst>
                <a:ext uri="{FF2B5EF4-FFF2-40B4-BE49-F238E27FC236}">
                  <a16:creationId xmlns:a16="http://schemas.microsoft.com/office/drawing/2014/main" id="{166C06E1-0925-A624-B435-1A5E734C5304}"/>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7" name="Slide Number Placeholder 6">
            <a:extLst>
              <a:ext uri="{FF2B5EF4-FFF2-40B4-BE49-F238E27FC236}">
                <a16:creationId xmlns:a16="http://schemas.microsoft.com/office/drawing/2014/main" id="{204FDDE9-574F-E77E-34AD-16109EF01348}"/>
              </a:ext>
            </a:extLst>
          </p:cNvPr>
          <p:cNvSpPr>
            <a:spLocks noGrp="1"/>
          </p:cNvSpPr>
          <p:nvPr>
            <p:ph type="sldNum" sz="quarter" idx="11"/>
          </p:nvPr>
        </p:nvSpPr>
        <p:spPr/>
        <p:txBody>
          <a:bodyPr/>
          <a:lstStyle/>
          <a:p>
            <a:r>
              <a:rPr lang="en-US"/>
              <a:t>Page </a:t>
            </a:r>
            <a:fld id="{15EBE321-CBB1-4E91-BD14-37C8D44326FB}" type="slidenum">
              <a:rPr lang="en-US" smtClean="0"/>
              <a:pPr/>
              <a:t>24</a:t>
            </a:fld>
            <a:endParaRPr lang="en-US"/>
          </a:p>
        </p:txBody>
      </p:sp>
    </p:spTree>
    <p:extLst>
      <p:ext uri="{BB962C8B-B14F-4D97-AF65-F5344CB8AC3E}">
        <p14:creationId xmlns:p14="http://schemas.microsoft.com/office/powerpoint/2010/main" val="3300467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descr="Title of the chapter">
            <a:extLst>
              <a:ext uri="{FF2B5EF4-FFF2-40B4-BE49-F238E27FC236}">
                <a16:creationId xmlns:a16="http://schemas.microsoft.com/office/drawing/2014/main" id="{F640B5D6-DA30-4A72-90BF-4686C1ACCA99}"/>
              </a:ext>
            </a:extLst>
          </p:cNvPr>
          <p:cNvSpPr>
            <a:spLocks noGrp="1"/>
          </p:cNvSpPr>
          <p:nvPr>
            <p:ph type="title"/>
          </p:nvPr>
        </p:nvSpPr>
        <p:spPr>
          <a:xfrm>
            <a:off x="489102" y="2120135"/>
            <a:ext cx="11376788" cy="830997"/>
          </a:xfrm>
        </p:spPr>
        <p:txBody>
          <a:bodyPr/>
          <a:lstStyle/>
          <a:p>
            <a:r>
              <a:rPr lang="en-US" sz="5400" noProof="0" dirty="0"/>
              <a:t>Guided power</a:t>
            </a:r>
            <a:r>
              <a:rPr lang="en-US" sz="5400" dirty="0"/>
              <a:t> </a:t>
            </a:r>
            <a:r>
              <a:rPr lang="en-US" sz="5400" b="1" dirty="0">
                <a:solidFill>
                  <a:srgbClr val="00C1B6"/>
                </a:solidFill>
              </a:rPr>
              <a:t>optimization</a:t>
            </a:r>
            <a:endParaRPr lang="en-US" sz="5400" b="0" noProof="0" dirty="0"/>
          </a:p>
        </p:txBody>
      </p:sp>
      <p:sp>
        <p:nvSpPr>
          <p:cNvPr id="2" name="Subtitle" descr="Subtitle of the chapter">
            <a:extLst>
              <a:ext uri="{FF2B5EF4-FFF2-40B4-BE49-F238E27FC236}">
                <a16:creationId xmlns:a16="http://schemas.microsoft.com/office/drawing/2014/main" id="{27507DB2-A004-4C7F-BB03-CAB07E07A0D3}"/>
              </a:ext>
            </a:extLst>
          </p:cNvPr>
          <p:cNvSpPr>
            <a:spLocks noGrp="1"/>
          </p:cNvSpPr>
          <p:nvPr>
            <p:ph type="subTitle" idx="1"/>
          </p:nvPr>
        </p:nvSpPr>
        <p:spPr>
          <a:xfrm>
            <a:off x="615879" y="2595789"/>
            <a:ext cx="9288000" cy="1930399"/>
          </a:xfrm>
        </p:spPr>
        <p:txBody>
          <a:bodyPr/>
          <a:lstStyle/>
          <a:p>
            <a:r>
              <a:rPr lang="en-US" noProof="0" dirty="0"/>
              <a:t>RTL flow</a:t>
            </a:r>
          </a:p>
        </p:txBody>
      </p:sp>
      <p:grpSp>
        <p:nvGrpSpPr>
          <p:cNvPr id="3" name="Group 2">
            <a:extLst>
              <a:ext uri="{FF2B5EF4-FFF2-40B4-BE49-F238E27FC236}">
                <a16:creationId xmlns:a16="http://schemas.microsoft.com/office/drawing/2014/main" id="{1FFFE130-0EE8-437E-F5AF-CAB9883B1DB8}"/>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13224D0E-07A5-09D8-324C-347FE5A02028}"/>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F0CA1DF4-AB3A-3397-2324-BA8CC56552F4}"/>
                </a:ext>
              </a:extLst>
            </p:cNvPr>
            <p:cNvPicPr>
              <a:picLocks noChangeAspect="1"/>
            </p:cNvPicPr>
            <p:nvPr/>
          </p:nvPicPr>
          <p:blipFill>
            <a:blip r:embed="rId2"/>
            <a:stretch>
              <a:fillRect/>
            </a:stretch>
          </p:blipFill>
          <p:spPr>
            <a:xfrm>
              <a:off x="9468906" y="424467"/>
              <a:ext cx="1016860" cy="707490"/>
            </a:xfrm>
            <a:prstGeom prst="rect">
              <a:avLst/>
            </a:prstGeom>
          </p:spPr>
        </p:pic>
      </p:grpSp>
      <p:sp>
        <p:nvSpPr>
          <p:cNvPr id="4" name="Footer Placeholder 3">
            <a:extLst>
              <a:ext uri="{FF2B5EF4-FFF2-40B4-BE49-F238E27FC236}">
                <a16:creationId xmlns:a16="http://schemas.microsoft.com/office/drawing/2014/main" id="{303CF929-0F60-E9E7-2CBC-2A46C41A0431}"/>
              </a:ext>
            </a:extLst>
          </p:cNvPr>
          <p:cNvSpPr>
            <a:spLocks noGrp="1"/>
          </p:cNvSpPr>
          <p:nvPr>
            <p:ph type="ftr" sz="quarter" idx="10"/>
          </p:nvPr>
        </p:nvSpPr>
        <p:spPr/>
        <p:txBody>
          <a:bodyPr/>
          <a:lstStyle/>
          <a:p>
            <a:r>
              <a:rPr lang="en-US"/>
              <a:t>Unrestricted | © Siemens | DVCon 2025 | Amir Attarha | Siemens EDA​</a:t>
            </a:r>
          </a:p>
        </p:txBody>
      </p:sp>
      <p:sp>
        <p:nvSpPr>
          <p:cNvPr id="8" name="Slide Number Placeholder 7">
            <a:extLst>
              <a:ext uri="{FF2B5EF4-FFF2-40B4-BE49-F238E27FC236}">
                <a16:creationId xmlns:a16="http://schemas.microsoft.com/office/drawing/2014/main" id="{CF7ACEC3-003B-E178-ADAC-517B25680B10}"/>
              </a:ext>
            </a:extLst>
          </p:cNvPr>
          <p:cNvSpPr>
            <a:spLocks noGrp="1"/>
          </p:cNvSpPr>
          <p:nvPr>
            <p:ph type="sldNum" sz="quarter" idx="11"/>
          </p:nvPr>
        </p:nvSpPr>
        <p:spPr/>
        <p:txBody>
          <a:bodyPr/>
          <a:lstStyle/>
          <a:p>
            <a:r>
              <a:rPr lang="en-US"/>
              <a:t>Page </a:t>
            </a:r>
            <a:fld id="{15EBE321-CBB1-4E91-BD14-37C8D44326FB}" type="slidenum">
              <a:rPr lang="en-US" smtClean="0"/>
              <a:pPr/>
              <a:t>25</a:t>
            </a:fld>
            <a:endParaRPr lang="en-US"/>
          </a:p>
        </p:txBody>
      </p:sp>
    </p:spTree>
    <p:extLst>
      <p:ext uri="{BB962C8B-B14F-4D97-AF65-F5344CB8AC3E}">
        <p14:creationId xmlns:p14="http://schemas.microsoft.com/office/powerpoint/2010/main" val="296944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324000" bIns="14400" rtlCol="0" anchor="t" anchorCtr="0">
            <a:noAutofit/>
          </a:bodyPr>
          <a:lstStyle/>
          <a:p>
            <a:r>
              <a:rPr lang="en-US" dirty="0"/>
              <a:t>Comprehensive low-power optimization throughout the RTL design cycle</a:t>
            </a:r>
          </a:p>
        </p:txBody>
      </p:sp>
      <p:sp>
        <p:nvSpPr>
          <p:cNvPr id="3" name="Footer Placeholder 2">
            <a:extLst>
              <a:ext uri="{FF2B5EF4-FFF2-40B4-BE49-F238E27FC236}">
                <a16:creationId xmlns:a16="http://schemas.microsoft.com/office/drawing/2014/main" id="{2D28FB57-5CBB-4908-9E4A-3F24712C26F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Unrestricted | © Siemens | DVCon 2025 | Amir Attarha | Siemens EDA​</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Arc 25">
            <a:extLst>
              <a:ext uri="{FF2B5EF4-FFF2-40B4-BE49-F238E27FC236}">
                <a16:creationId xmlns:a16="http://schemas.microsoft.com/office/drawing/2014/main" id="{D5572654-B475-9B15-A5BC-7EC8F51C4868}"/>
              </a:ext>
            </a:extLst>
          </p:cNvPr>
          <p:cNvSpPr/>
          <p:nvPr/>
        </p:nvSpPr>
        <p:spPr bwMode="auto">
          <a:xfrm>
            <a:off x="4803175" y="2308070"/>
            <a:ext cx="2592000" cy="2592000"/>
          </a:xfrm>
          <a:prstGeom prst="arc">
            <a:avLst>
              <a:gd name="adj1" fmla="val 21569410"/>
              <a:gd name="adj2" fmla="val 10843973"/>
            </a:avLst>
          </a:prstGeom>
          <a:noFill/>
          <a:ln w="12700" cap="flat" cmpd="sng" algn="ctr">
            <a:solidFill>
              <a:srgbClr val="9999A9"/>
            </a:solidFill>
            <a:prstDash val="dash"/>
            <a:round/>
            <a:headEnd type="none" w="lg" len="lg"/>
            <a:tailEnd type="non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Arc 21">
            <a:extLst>
              <a:ext uri="{FF2B5EF4-FFF2-40B4-BE49-F238E27FC236}">
                <a16:creationId xmlns:a16="http://schemas.microsoft.com/office/drawing/2014/main" id="{53CDD57C-0ECA-CC3B-A951-5C0E5B804D41}"/>
              </a:ext>
            </a:extLst>
          </p:cNvPr>
          <p:cNvSpPr/>
          <p:nvPr/>
        </p:nvSpPr>
        <p:spPr bwMode="auto">
          <a:xfrm>
            <a:off x="7395175" y="2308070"/>
            <a:ext cx="2592000" cy="2592000"/>
          </a:xfrm>
          <a:prstGeom prst="arc">
            <a:avLst>
              <a:gd name="adj1" fmla="val 10812740"/>
              <a:gd name="adj2" fmla="val 0"/>
            </a:avLst>
          </a:prstGeom>
          <a:noFill/>
          <a:ln w="12700" cap="flat" cmpd="sng" algn="ctr">
            <a:solidFill>
              <a:srgbClr val="9999A9"/>
            </a:solidFill>
            <a:prstDash val="dash"/>
            <a:round/>
            <a:headEnd type="none" w="lg" len="lg"/>
            <a:tailEnd type="non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Arc 26">
            <a:extLst>
              <a:ext uri="{FF2B5EF4-FFF2-40B4-BE49-F238E27FC236}">
                <a16:creationId xmlns:a16="http://schemas.microsoft.com/office/drawing/2014/main" id="{2E1B8095-9E10-A0DC-C3EA-07133015DD79}"/>
              </a:ext>
            </a:extLst>
          </p:cNvPr>
          <p:cNvSpPr/>
          <p:nvPr/>
        </p:nvSpPr>
        <p:spPr bwMode="auto">
          <a:xfrm>
            <a:off x="2211175" y="2308070"/>
            <a:ext cx="2592000" cy="2592000"/>
          </a:xfrm>
          <a:prstGeom prst="arc">
            <a:avLst>
              <a:gd name="adj1" fmla="val 10837662"/>
              <a:gd name="adj2" fmla="val 21537656"/>
            </a:avLst>
          </a:prstGeom>
          <a:noFill/>
          <a:ln w="12700" cap="flat" cmpd="sng" algn="ctr">
            <a:solidFill>
              <a:srgbClr val="9999A9"/>
            </a:solidFill>
            <a:prstDash val="dash"/>
            <a:round/>
            <a:headEnd type="none" w="lg" len="lg"/>
            <a:tailEnd type="non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48">
            <a:extLst>
              <a:ext uri="{FF2B5EF4-FFF2-40B4-BE49-F238E27FC236}">
                <a16:creationId xmlns:a16="http://schemas.microsoft.com/office/drawing/2014/main" id="{882EFB01-6BF5-8326-12F1-5524CA9E3254}"/>
              </a:ext>
            </a:extLst>
          </p:cNvPr>
          <p:cNvSpPr>
            <a:spLocks/>
          </p:cNvSpPr>
          <p:nvPr/>
        </p:nvSpPr>
        <p:spPr bwMode="auto">
          <a:xfrm>
            <a:off x="2787175" y="2884070"/>
            <a:ext cx="1440000" cy="1440000"/>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Early Power Checking</a:t>
            </a:r>
          </a:p>
        </p:txBody>
      </p:sp>
      <p:sp>
        <p:nvSpPr>
          <p:cNvPr id="10" name="Freeform 48">
            <a:extLst>
              <a:ext uri="{FF2B5EF4-FFF2-40B4-BE49-F238E27FC236}">
                <a16:creationId xmlns:a16="http://schemas.microsoft.com/office/drawing/2014/main" id="{915A7185-A3AA-C250-85FC-536CD3621207}"/>
              </a:ext>
            </a:extLst>
          </p:cNvPr>
          <p:cNvSpPr>
            <a:spLocks/>
          </p:cNvSpPr>
          <p:nvPr/>
        </p:nvSpPr>
        <p:spPr bwMode="auto">
          <a:xfrm>
            <a:off x="5379175" y="2884070"/>
            <a:ext cx="1440000" cy="1440000"/>
          </a:xfrm>
          <a:prstGeom prst="ellipse">
            <a:avLst/>
          </a:prstGeom>
          <a:solidFill>
            <a:schemeClr val="tx1"/>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Guided Power Reduction</a:t>
            </a:r>
          </a:p>
        </p:txBody>
      </p:sp>
      <p:sp>
        <p:nvSpPr>
          <p:cNvPr id="11" name="Freeform 48">
            <a:extLst>
              <a:ext uri="{FF2B5EF4-FFF2-40B4-BE49-F238E27FC236}">
                <a16:creationId xmlns:a16="http://schemas.microsoft.com/office/drawing/2014/main" id="{1C3EC442-3A19-D99C-FC5F-5660C794EB7A}"/>
              </a:ext>
            </a:extLst>
          </p:cNvPr>
          <p:cNvSpPr>
            <a:spLocks/>
          </p:cNvSpPr>
          <p:nvPr/>
        </p:nvSpPr>
        <p:spPr bwMode="auto">
          <a:xfrm>
            <a:off x="7971175" y="2884070"/>
            <a:ext cx="1440000" cy="1440000"/>
          </a:xfrm>
          <a:prstGeom prst="ellipse">
            <a:avLst/>
          </a:prstGeom>
          <a:solidFill>
            <a:schemeClr val="tx1"/>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Automatic Power Optimization</a:t>
            </a:r>
          </a:p>
        </p:txBody>
      </p:sp>
      <p:sp>
        <p:nvSpPr>
          <p:cNvPr id="12" name="Arc 1">
            <a:extLst>
              <a:ext uri="{FF2B5EF4-FFF2-40B4-BE49-F238E27FC236}">
                <a16:creationId xmlns:a16="http://schemas.microsoft.com/office/drawing/2014/main" id="{00DEC48A-71FD-08CA-69AF-D6282398290F}"/>
              </a:ext>
            </a:extLst>
          </p:cNvPr>
          <p:cNvSpPr/>
          <p:nvPr/>
        </p:nvSpPr>
        <p:spPr bwMode="auto">
          <a:xfrm>
            <a:off x="2211175" y="2308070"/>
            <a:ext cx="2592000" cy="2592000"/>
          </a:xfrm>
          <a:prstGeom prst="arc">
            <a:avLst>
              <a:gd name="adj1" fmla="val 21494256"/>
              <a:gd name="adj2" fmla="val 10832512"/>
            </a:avLst>
          </a:prstGeom>
          <a:noFill/>
          <a:ln w="38100" cap="flat" cmpd="sng" algn="ctr">
            <a:gradFill>
              <a:gsLst>
                <a:gs pos="0">
                  <a:srgbClr val="00FFB9"/>
                </a:gs>
                <a:gs pos="100000">
                  <a:srgbClr val="00E6DC"/>
                </a:gs>
              </a:gsLst>
              <a:lin ang="5400000" scaled="1"/>
            </a:gradFill>
            <a:prstDash val="solid"/>
            <a:round/>
            <a:headEnd type="triangle" w="lg" len="lg"/>
            <a:tailEnd type="non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Arc 18">
            <a:extLst>
              <a:ext uri="{FF2B5EF4-FFF2-40B4-BE49-F238E27FC236}">
                <a16:creationId xmlns:a16="http://schemas.microsoft.com/office/drawing/2014/main" id="{48E9AA19-C0A7-5DAD-62B4-9588FFC19BC3}"/>
              </a:ext>
            </a:extLst>
          </p:cNvPr>
          <p:cNvSpPr/>
          <p:nvPr/>
        </p:nvSpPr>
        <p:spPr bwMode="auto">
          <a:xfrm>
            <a:off x="4803175" y="2308070"/>
            <a:ext cx="2592000" cy="2592000"/>
          </a:xfrm>
          <a:prstGeom prst="arc">
            <a:avLst>
              <a:gd name="adj1" fmla="val 10765294"/>
              <a:gd name="adj2" fmla="val 81960"/>
            </a:avLst>
          </a:prstGeom>
          <a:noFill/>
          <a:ln w="38100" cap="flat" cmpd="sng" algn="ctr">
            <a:gradFill>
              <a:gsLst>
                <a:gs pos="0">
                  <a:srgbClr val="00E6DC"/>
                </a:gs>
                <a:gs pos="100000">
                  <a:srgbClr val="00FFB9"/>
                </a:gs>
              </a:gsLst>
              <a:lin ang="5400000" scaled="1"/>
            </a:gradFill>
            <a:prstDash val="solid"/>
            <a:round/>
            <a:headEnd type="none" w="lg" len="lg"/>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Arc 24">
            <a:extLst>
              <a:ext uri="{FF2B5EF4-FFF2-40B4-BE49-F238E27FC236}">
                <a16:creationId xmlns:a16="http://schemas.microsoft.com/office/drawing/2014/main" id="{8AF4DAB3-256D-0712-E401-7696EEFCDF40}"/>
              </a:ext>
            </a:extLst>
          </p:cNvPr>
          <p:cNvSpPr/>
          <p:nvPr/>
        </p:nvSpPr>
        <p:spPr bwMode="auto">
          <a:xfrm>
            <a:off x="7395175" y="2308070"/>
            <a:ext cx="2592000" cy="2592000"/>
          </a:xfrm>
          <a:prstGeom prst="arc">
            <a:avLst>
              <a:gd name="adj1" fmla="val 21565218"/>
              <a:gd name="adj2" fmla="val 10915299"/>
            </a:avLst>
          </a:prstGeom>
          <a:noFill/>
          <a:ln w="38100" cap="flat" cmpd="sng" algn="ctr">
            <a:gradFill>
              <a:gsLst>
                <a:gs pos="0">
                  <a:srgbClr val="00FFB9"/>
                </a:gs>
                <a:gs pos="100000">
                  <a:srgbClr val="00E6DC"/>
                </a:gs>
              </a:gsLst>
              <a:lin ang="5400000" scaled="1"/>
            </a:gradFill>
            <a:prstDash val="solid"/>
            <a:round/>
            <a:headEnd type="triangle" w="lg" len="lg"/>
            <a:tailEnd type="non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feld 30">
            <a:extLst>
              <a:ext uri="{FF2B5EF4-FFF2-40B4-BE49-F238E27FC236}">
                <a16:creationId xmlns:a16="http://schemas.microsoft.com/office/drawing/2014/main" id="{99C4520C-BFA8-4FD3-FCE7-621BAF200C60}"/>
              </a:ext>
            </a:extLst>
          </p:cNvPr>
          <p:cNvSpPr txBox="1">
            <a:spLocks/>
          </p:cNvSpPr>
          <p:nvPr/>
        </p:nvSpPr>
        <p:spPr bwMode="gray">
          <a:xfrm>
            <a:off x="411163" y="5410079"/>
            <a:ext cx="2016012" cy="637849"/>
          </a:xfrm>
          <a:prstGeom prst="rect">
            <a:avLst/>
          </a:prstGeom>
          <a:noFill/>
          <a:ln>
            <a:noFill/>
          </a:ln>
          <a:scene3d>
            <a:camera prst="orthographicFront">
              <a:rot lat="0" lon="0" rev="0"/>
            </a:camera>
            <a:lightRig rig="threePt" dir="t"/>
          </a:scene3d>
        </p:spPr>
        <p:txBody>
          <a:bodyPr wrap="square" lIns="144000" tIns="72000" rIns="144000" bIns="7200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tab pos="1255713" algn="r"/>
              </a:tabLst>
              <a:defRPr/>
            </a:pPr>
            <a:r>
              <a:rPr kumimoji="0" lang="en-US" altLang="de-DE" sz="1600" b="1" i="0" u="none" strike="noStrike" kern="1200" cap="none" spc="0" normalizeH="0" baseline="0" noProof="0" dirty="0">
                <a:ln>
                  <a:noFill/>
                </a:ln>
                <a:solidFill>
                  <a:srgbClr val="00D7A0">
                    <a:lumMod val="75000"/>
                  </a:srgbClr>
                </a:solidFill>
                <a:effectLst/>
                <a:uLnTx/>
                <a:uFillTx/>
                <a:latin typeface="Arial"/>
                <a:ea typeface="Arial Unicode MS"/>
                <a:cs typeface="+mn-cs"/>
              </a:rPr>
              <a:t>Static RTL Checks</a:t>
            </a:r>
            <a:endParaRPr kumimoji="0" lang="en-US" altLang="de-DE" sz="1400" b="0" i="0" u="none" strike="noStrike" kern="1200" cap="none" spc="0" normalizeH="0" baseline="0" noProof="0" dirty="0">
              <a:ln>
                <a:noFill/>
              </a:ln>
              <a:solidFill>
                <a:srgbClr val="00D7A0">
                  <a:lumMod val="75000"/>
                </a:srgbClr>
              </a:solidFill>
              <a:effectLst/>
              <a:uLnTx/>
              <a:uFillTx/>
              <a:latin typeface="Arial"/>
              <a:ea typeface="Arial Unicode MS"/>
              <a:cs typeface="Arial" pitchFamily="34" charset="0"/>
            </a:endParaRPr>
          </a:p>
        </p:txBody>
      </p:sp>
      <p:sp>
        <p:nvSpPr>
          <p:cNvPr id="16" name="Textfeld 30">
            <a:extLst>
              <a:ext uri="{FF2B5EF4-FFF2-40B4-BE49-F238E27FC236}">
                <a16:creationId xmlns:a16="http://schemas.microsoft.com/office/drawing/2014/main" id="{F9E9BBB7-16C3-B35A-1C9B-E4A86A0F91ED}"/>
              </a:ext>
            </a:extLst>
          </p:cNvPr>
          <p:cNvSpPr txBox="1">
            <a:spLocks/>
          </p:cNvSpPr>
          <p:nvPr/>
        </p:nvSpPr>
        <p:spPr bwMode="gray">
          <a:xfrm>
            <a:off x="2764800" y="5410080"/>
            <a:ext cx="1800000" cy="637849"/>
          </a:xfrm>
          <a:prstGeom prst="rect">
            <a:avLst/>
          </a:prstGeom>
          <a:noFill/>
          <a:ln>
            <a:noFill/>
          </a:ln>
          <a:scene3d>
            <a:camera prst="orthographicFront">
              <a:rot lat="0" lon="0" rev="0"/>
            </a:camera>
            <a:lightRig rig="threePt" dir="t"/>
          </a:scene3d>
        </p:spPr>
        <p:txBody>
          <a:bodyPr wrap="square" lIns="144000" tIns="72000" rIns="144000" bIns="7200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tab pos="1255713" algn="r"/>
              </a:tabLst>
              <a:defRPr/>
            </a:pPr>
            <a:r>
              <a:rPr kumimoji="0" lang="en-US" altLang="de-DE" sz="1600" b="1" i="0" u="none" strike="noStrike" kern="1200" cap="none" spc="0" normalizeH="0" baseline="0" noProof="0">
                <a:ln>
                  <a:noFill/>
                </a:ln>
                <a:solidFill>
                  <a:srgbClr val="00D7A0">
                    <a:lumMod val="75000"/>
                  </a:srgbClr>
                </a:solidFill>
                <a:effectLst/>
                <a:uLnTx/>
                <a:uFillTx/>
                <a:latin typeface="Arial"/>
                <a:ea typeface="Arial Unicode MS"/>
                <a:cs typeface="Arial" pitchFamily="34" charset="0"/>
              </a:rPr>
              <a:t>Dynamic Checks</a:t>
            </a:r>
            <a:endParaRPr kumimoji="0" lang="en-US" altLang="de-DE" sz="1400" b="0" i="0" u="none" strike="noStrike" kern="1200" cap="none" spc="0" normalizeH="0" baseline="0" noProof="0">
              <a:ln>
                <a:noFill/>
              </a:ln>
              <a:solidFill>
                <a:srgbClr val="00D7A0">
                  <a:lumMod val="75000"/>
                </a:srgbClr>
              </a:solidFill>
              <a:effectLst/>
              <a:uLnTx/>
              <a:uFillTx/>
              <a:latin typeface="Arial"/>
              <a:ea typeface="Arial Unicode MS"/>
              <a:cs typeface="Arial" pitchFamily="34" charset="0"/>
            </a:endParaRPr>
          </a:p>
        </p:txBody>
      </p:sp>
      <p:sp>
        <p:nvSpPr>
          <p:cNvPr id="17" name="Textfeld 30">
            <a:extLst>
              <a:ext uri="{FF2B5EF4-FFF2-40B4-BE49-F238E27FC236}">
                <a16:creationId xmlns:a16="http://schemas.microsoft.com/office/drawing/2014/main" id="{A758B57B-435D-A21C-6C49-1A30BA2D88A2}"/>
              </a:ext>
            </a:extLst>
          </p:cNvPr>
          <p:cNvSpPr txBox="1">
            <a:spLocks/>
          </p:cNvSpPr>
          <p:nvPr/>
        </p:nvSpPr>
        <p:spPr bwMode="gray">
          <a:xfrm>
            <a:off x="7611895" y="5410081"/>
            <a:ext cx="1800000" cy="637849"/>
          </a:xfrm>
          <a:prstGeom prst="rect">
            <a:avLst/>
          </a:prstGeom>
          <a:noFill/>
          <a:ln>
            <a:noFill/>
          </a:ln>
          <a:scene3d>
            <a:camera prst="orthographicFront">
              <a:rot lat="0" lon="0" rev="0"/>
            </a:camera>
            <a:lightRig rig="threePt" dir="t"/>
          </a:scene3d>
        </p:spPr>
        <p:txBody>
          <a:bodyPr wrap="square" lIns="144000" tIns="72000" rIns="144000" bIns="7200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255713" algn="r"/>
              </a:tabLst>
              <a:defRPr/>
            </a:pPr>
            <a:r>
              <a:rPr kumimoji="0" lang="en-US" altLang="de-DE" sz="1600" b="1" i="0" u="none" strike="noStrike" kern="1200" cap="none" spc="0" normalizeH="0" baseline="0" noProof="0">
                <a:ln>
                  <a:noFill/>
                </a:ln>
                <a:solidFill>
                  <a:srgbClr val="00D7A0">
                    <a:lumMod val="75000"/>
                  </a:srgbClr>
                </a:solidFill>
                <a:effectLst/>
                <a:uLnTx/>
                <a:uFillTx/>
                <a:latin typeface="Arial"/>
                <a:ea typeface="Arial Unicode MS"/>
                <a:cs typeface="Arial" pitchFamily="34" charset="0"/>
              </a:rPr>
              <a:t>Power Estimation </a:t>
            </a:r>
            <a:endParaRPr kumimoji="0" lang="en-US" altLang="de-DE" sz="1400" b="0" i="0" u="none" strike="noStrike" kern="1200" cap="none" spc="0" normalizeH="0" baseline="0" noProof="0">
              <a:ln>
                <a:noFill/>
              </a:ln>
              <a:solidFill>
                <a:srgbClr val="00D7A0">
                  <a:lumMod val="75000"/>
                </a:srgbClr>
              </a:solidFill>
              <a:effectLst/>
              <a:uLnTx/>
              <a:uFillTx/>
              <a:latin typeface="Arial"/>
              <a:ea typeface="Arial Unicode MS"/>
              <a:cs typeface="Arial" pitchFamily="34" charset="0"/>
            </a:endParaRPr>
          </a:p>
        </p:txBody>
      </p:sp>
      <p:sp>
        <p:nvSpPr>
          <p:cNvPr id="18" name="Textfeld 30">
            <a:extLst>
              <a:ext uri="{FF2B5EF4-FFF2-40B4-BE49-F238E27FC236}">
                <a16:creationId xmlns:a16="http://schemas.microsoft.com/office/drawing/2014/main" id="{BE9006D1-AAA4-35AC-9683-3581E7F85EC4}"/>
              </a:ext>
            </a:extLst>
          </p:cNvPr>
          <p:cNvSpPr txBox="1">
            <a:spLocks/>
          </p:cNvSpPr>
          <p:nvPr/>
        </p:nvSpPr>
        <p:spPr bwMode="gray">
          <a:xfrm>
            <a:off x="9772195" y="4917637"/>
            <a:ext cx="2016000" cy="1130291"/>
          </a:xfrm>
          <a:prstGeom prst="rect">
            <a:avLst/>
          </a:prstGeom>
          <a:noFill/>
          <a:ln>
            <a:noFill/>
          </a:ln>
          <a:scene3d>
            <a:camera prst="orthographicFront">
              <a:rot lat="0" lon="0" rev="0"/>
            </a:camera>
            <a:lightRig rig="threePt" dir="t"/>
          </a:scene3d>
        </p:spPr>
        <p:txBody>
          <a:bodyPr wrap="square" lIns="144000" tIns="72000" rIns="144000" bIns="7200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255713" algn="r"/>
              </a:tabLst>
              <a:defRPr/>
            </a:pPr>
            <a:r>
              <a:rPr kumimoji="0" lang="en-US" altLang="de-DE" sz="1600" b="1" i="0" u="none" strike="noStrike" kern="1200" cap="none" spc="0" normalizeH="0" baseline="0" noProof="0">
                <a:ln>
                  <a:noFill/>
                </a:ln>
                <a:solidFill>
                  <a:srgbClr val="00D7A0">
                    <a:lumMod val="75000"/>
                  </a:srgbClr>
                </a:solidFill>
                <a:effectLst/>
                <a:uLnTx/>
                <a:uFillTx/>
                <a:latin typeface="Arial"/>
                <a:ea typeface="Arial Unicode MS"/>
                <a:cs typeface="Arial" pitchFamily="34" charset="0"/>
              </a:rPr>
              <a:t>Industry proven Automatic low-power RTL Generation</a:t>
            </a:r>
            <a:endParaRPr kumimoji="0" lang="en-US" altLang="de-DE" sz="1400" b="0" i="0" u="none" strike="noStrike" kern="1200" cap="none" spc="0" normalizeH="0" baseline="0" noProof="0">
              <a:ln>
                <a:noFill/>
              </a:ln>
              <a:solidFill>
                <a:srgbClr val="00D7A0">
                  <a:lumMod val="75000"/>
                </a:srgbClr>
              </a:solidFill>
              <a:effectLst/>
              <a:uLnTx/>
              <a:uFillTx/>
              <a:latin typeface="Arial"/>
              <a:ea typeface="Arial Unicode MS"/>
              <a:cs typeface="Arial" pitchFamily="34" charset="0"/>
            </a:endParaRPr>
          </a:p>
        </p:txBody>
      </p:sp>
      <p:sp>
        <p:nvSpPr>
          <p:cNvPr id="19" name="Textfeld 30">
            <a:extLst>
              <a:ext uri="{FF2B5EF4-FFF2-40B4-BE49-F238E27FC236}">
                <a16:creationId xmlns:a16="http://schemas.microsoft.com/office/drawing/2014/main" id="{C66D6B5F-67D1-48B3-151A-A498CA4BC519}"/>
              </a:ext>
            </a:extLst>
          </p:cNvPr>
          <p:cNvSpPr txBox="1">
            <a:spLocks/>
          </p:cNvSpPr>
          <p:nvPr/>
        </p:nvSpPr>
        <p:spPr bwMode="gray">
          <a:xfrm>
            <a:off x="3676313" y="1295928"/>
            <a:ext cx="1800000" cy="1008000"/>
          </a:xfrm>
          <a:prstGeom prst="rect">
            <a:avLst/>
          </a:prstGeom>
          <a:noFill/>
          <a:ln>
            <a:noFill/>
          </a:ln>
          <a:scene3d>
            <a:camera prst="orthographicFront">
              <a:rot lat="0" lon="0" rev="0"/>
            </a:camera>
            <a:lightRig rig="threePt" dir="t"/>
          </a:scene3d>
        </p:spPr>
        <p:txBody>
          <a:bodyPr wrap="square" lIns="144000" tIns="72000" rIns="144000" bIns="720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tab pos="1255713" algn="r"/>
              </a:tabLst>
              <a:defRPr/>
            </a:pPr>
            <a:r>
              <a:rPr kumimoji="0" lang="en-US" altLang="de-DE" sz="1600" b="1" i="0" u="none" strike="noStrike" kern="1200" cap="none" spc="0" normalizeH="0" baseline="0" noProof="0">
                <a:ln>
                  <a:noFill/>
                </a:ln>
                <a:solidFill>
                  <a:srgbClr val="00D7A0">
                    <a:lumMod val="75000"/>
                  </a:srgbClr>
                </a:solidFill>
                <a:effectLst/>
                <a:uLnTx/>
                <a:uFillTx/>
                <a:latin typeface="Arial"/>
                <a:ea typeface="Arial Unicode MS"/>
                <a:cs typeface="+mn-cs"/>
              </a:rPr>
              <a:t>Logic Restructuring</a:t>
            </a:r>
            <a:endParaRPr kumimoji="0" lang="en-US" altLang="de-DE" sz="1400" b="0" i="0" u="none" strike="noStrike" kern="1200" cap="none" spc="0" normalizeH="0" baseline="0" noProof="0">
              <a:ln>
                <a:noFill/>
              </a:ln>
              <a:solidFill>
                <a:srgbClr val="00D7A0">
                  <a:lumMod val="75000"/>
                </a:srgbClr>
              </a:solidFill>
              <a:effectLst/>
              <a:uLnTx/>
              <a:uFillTx/>
              <a:latin typeface="Arial"/>
              <a:ea typeface="Arial Unicode MS"/>
              <a:cs typeface="Arial" pitchFamily="34" charset="0"/>
            </a:endParaRPr>
          </a:p>
        </p:txBody>
      </p:sp>
      <p:sp>
        <p:nvSpPr>
          <p:cNvPr id="20" name="Textfeld 30">
            <a:extLst>
              <a:ext uri="{FF2B5EF4-FFF2-40B4-BE49-F238E27FC236}">
                <a16:creationId xmlns:a16="http://schemas.microsoft.com/office/drawing/2014/main" id="{17F49D51-FB37-CDBD-F3E2-371E369AAB23}"/>
              </a:ext>
            </a:extLst>
          </p:cNvPr>
          <p:cNvSpPr txBox="1">
            <a:spLocks/>
          </p:cNvSpPr>
          <p:nvPr/>
        </p:nvSpPr>
        <p:spPr bwMode="gray">
          <a:xfrm>
            <a:off x="6727414" y="1295928"/>
            <a:ext cx="1800000" cy="1008000"/>
          </a:xfrm>
          <a:prstGeom prst="rect">
            <a:avLst/>
          </a:prstGeom>
          <a:noFill/>
          <a:ln>
            <a:noFill/>
          </a:ln>
          <a:scene3d>
            <a:camera prst="orthographicFront">
              <a:rot lat="0" lon="0" rev="0"/>
            </a:camera>
            <a:lightRig rig="threePt" dir="t"/>
          </a:scene3d>
        </p:spPr>
        <p:txBody>
          <a:bodyPr wrap="square" lIns="144000" tIns="72000" rIns="144000" bIns="720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tab pos="1255713" algn="r"/>
              </a:tabLst>
              <a:defRPr/>
            </a:pPr>
            <a:r>
              <a:rPr kumimoji="0" lang="en-US" altLang="de-DE" sz="1600" b="1" i="0" u="none" strike="noStrike" kern="1200" cap="none" spc="0" normalizeH="0" baseline="0" noProof="0">
                <a:ln>
                  <a:noFill/>
                </a:ln>
                <a:solidFill>
                  <a:srgbClr val="00D7A0">
                    <a:lumMod val="75000"/>
                  </a:srgbClr>
                </a:solidFill>
                <a:effectLst/>
                <a:uLnTx/>
                <a:uFillTx/>
                <a:latin typeface="Arial"/>
                <a:ea typeface="Arial Unicode MS"/>
                <a:cs typeface="+mn-cs"/>
              </a:rPr>
              <a:t>Fine-grained Clock, Memory and Data Gating</a:t>
            </a:r>
            <a:endParaRPr kumimoji="0" lang="en-US" altLang="de-DE" sz="1400" b="0" i="0" u="none" strike="noStrike" kern="1200" cap="none" spc="0" normalizeH="0" baseline="0" noProof="0">
              <a:ln>
                <a:noFill/>
              </a:ln>
              <a:solidFill>
                <a:srgbClr val="00D7A0">
                  <a:lumMod val="75000"/>
                </a:srgbClr>
              </a:solidFill>
              <a:effectLst/>
              <a:uLnTx/>
              <a:uFillTx/>
              <a:latin typeface="Arial"/>
              <a:ea typeface="Arial Unicode MS"/>
              <a:cs typeface="Arial" pitchFamily="34" charset="0"/>
            </a:endParaRPr>
          </a:p>
        </p:txBody>
      </p:sp>
      <p:sp>
        <p:nvSpPr>
          <p:cNvPr id="21" name="Oval 20">
            <a:extLst>
              <a:ext uri="{FF2B5EF4-FFF2-40B4-BE49-F238E27FC236}">
                <a16:creationId xmlns:a16="http://schemas.microsoft.com/office/drawing/2014/main" id="{CBF52AEE-4811-D514-768E-808CB4586555}"/>
              </a:ext>
            </a:extLst>
          </p:cNvPr>
          <p:cNvSpPr/>
          <p:nvPr/>
        </p:nvSpPr>
        <p:spPr bwMode="auto">
          <a:xfrm>
            <a:off x="2322215" y="4219620"/>
            <a:ext cx="208900" cy="208900"/>
          </a:xfrm>
          <a:prstGeom prst="ellipse">
            <a:avLst/>
          </a:prstGeom>
          <a:solidFill>
            <a:schemeClr val="bg2"/>
          </a:solidFill>
          <a:ln>
            <a:noFill/>
          </a:ln>
          <a:effectLst/>
        </p:spPr>
        <p:txBody>
          <a:bodyPr wrap="square" lIns="108000" tIns="54000" rIns="108000" bIns="54000"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 typeface="Wingdings" charset="0"/>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sp>
        <p:nvSpPr>
          <p:cNvPr id="22" name="Oval 21">
            <a:extLst>
              <a:ext uri="{FF2B5EF4-FFF2-40B4-BE49-F238E27FC236}">
                <a16:creationId xmlns:a16="http://schemas.microsoft.com/office/drawing/2014/main" id="{000A7010-FEAB-C94B-0B67-22107F5C74C6}"/>
              </a:ext>
            </a:extLst>
          </p:cNvPr>
          <p:cNvSpPr/>
          <p:nvPr/>
        </p:nvSpPr>
        <p:spPr bwMode="auto">
          <a:xfrm>
            <a:off x="4462370" y="4219620"/>
            <a:ext cx="208900" cy="208900"/>
          </a:xfrm>
          <a:prstGeom prst="ellipse">
            <a:avLst/>
          </a:prstGeom>
          <a:solidFill>
            <a:schemeClr val="bg2"/>
          </a:solidFill>
          <a:ln>
            <a:noFill/>
          </a:ln>
          <a:effectLst/>
        </p:spPr>
        <p:txBody>
          <a:bodyPr wrap="square" lIns="108000" tIns="54000" rIns="108000" bIns="54000"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 typeface="Wingdings" charset="0"/>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sp>
        <p:nvSpPr>
          <p:cNvPr id="23" name="Oval 22">
            <a:extLst>
              <a:ext uri="{FF2B5EF4-FFF2-40B4-BE49-F238E27FC236}">
                <a16:creationId xmlns:a16="http://schemas.microsoft.com/office/drawing/2014/main" id="{2D4DC992-049E-66F3-CD9F-C9E91A1B9129}"/>
              </a:ext>
            </a:extLst>
          </p:cNvPr>
          <p:cNvSpPr/>
          <p:nvPr/>
        </p:nvSpPr>
        <p:spPr bwMode="auto">
          <a:xfrm>
            <a:off x="7507445" y="4219620"/>
            <a:ext cx="208900" cy="208900"/>
          </a:xfrm>
          <a:prstGeom prst="ellipse">
            <a:avLst/>
          </a:prstGeom>
          <a:solidFill>
            <a:schemeClr val="bg2"/>
          </a:solidFill>
          <a:ln>
            <a:noFill/>
          </a:ln>
          <a:effectLst/>
        </p:spPr>
        <p:txBody>
          <a:bodyPr wrap="square" lIns="108000" tIns="54000" rIns="108000" bIns="54000"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 typeface="Wingdings" charset="0"/>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sp>
        <p:nvSpPr>
          <p:cNvPr id="24" name="Oval 23">
            <a:extLst>
              <a:ext uri="{FF2B5EF4-FFF2-40B4-BE49-F238E27FC236}">
                <a16:creationId xmlns:a16="http://schemas.microsoft.com/office/drawing/2014/main" id="{44D18CB6-AD9E-597D-582F-FFE1F63F361A}"/>
              </a:ext>
            </a:extLst>
          </p:cNvPr>
          <p:cNvSpPr/>
          <p:nvPr/>
        </p:nvSpPr>
        <p:spPr bwMode="auto">
          <a:xfrm>
            <a:off x="9666005" y="4219620"/>
            <a:ext cx="208900" cy="208900"/>
          </a:xfrm>
          <a:prstGeom prst="ellipse">
            <a:avLst/>
          </a:prstGeom>
          <a:solidFill>
            <a:schemeClr val="bg2"/>
          </a:solidFill>
          <a:ln>
            <a:noFill/>
          </a:ln>
          <a:effectLst/>
        </p:spPr>
        <p:txBody>
          <a:bodyPr wrap="square" lIns="108000" tIns="54000" rIns="108000" bIns="54000"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 typeface="Wingdings" charset="0"/>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cxnSp>
        <p:nvCxnSpPr>
          <p:cNvPr id="25" name="Straight Connector 39">
            <a:extLst>
              <a:ext uri="{FF2B5EF4-FFF2-40B4-BE49-F238E27FC236}">
                <a16:creationId xmlns:a16="http://schemas.microsoft.com/office/drawing/2014/main" id="{A61EDACD-73B7-7FE9-05D4-B8DFF08DC0CA}"/>
              </a:ext>
            </a:extLst>
          </p:cNvPr>
          <p:cNvCxnSpPr/>
          <p:nvPr/>
        </p:nvCxnSpPr>
        <p:spPr bwMode="auto">
          <a:xfrm>
            <a:off x="2426665" y="4324070"/>
            <a:ext cx="0" cy="1723858"/>
          </a:xfrm>
          <a:prstGeom prst="line">
            <a:avLst/>
          </a:prstGeom>
          <a:solidFill>
            <a:schemeClr val="tx2"/>
          </a:solidFill>
          <a:ln w="12700" cap="flat" cmpd="sng" algn="ctr">
            <a:solidFill>
              <a:srgbClr val="9999A9"/>
            </a:solidFill>
            <a:prstDash val="solid"/>
            <a:round/>
            <a:headEnd type="oval" w="lg" len="lg"/>
            <a:tailEnd type="non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Straight Connector 31">
            <a:extLst>
              <a:ext uri="{FF2B5EF4-FFF2-40B4-BE49-F238E27FC236}">
                <a16:creationId xmlns:a16="http://schemas.microsoft.com/office/drawing/2014/main" id="{23C8F8CA-5B1E-C966-9B58-4A72DA679E52}"/>
              </a:ext>
            </a:extLst>
          </p:cNvPr>
          <p:cNvCxnSpPr/>
          <p:nvPr/>
        </p:nvCxnSpPr>
        <p:spPr bwMode="auto">
          <a:xfrm>
            <a:off x="4565449" y="4324070"/>
            <a:ext cx="0" cy="1724496"/>
          </a:xfrm>
          <a:prstGeom prst="line">
            <a:avLst/>
          </a:prstGeom>
          <a:solidFill>
            <a:schemeClr val="tx2"/>
          </a:solidFill>
          <a:ln w="12700" cap="flat" cmpd="sng" algn="ctr">
            <a:solidFill>
              <a:srgbClr val="9999A9"/>
            </a:solidFill>
            <a:prstDash val="solid"/>
            <a:round/>
            <a:headEnd type="oval" w="lg" len="lg"/>
            <a:tailEnd type="non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Straight Connector 33">
            <a:extLst>
              <a:ext uri="{FF2B5EF4-FFF2-40B4-BE49-F238E27FC236}">
                <a16:creationId xmlns:a16="http://schemas.microsoft.com/office/drawing/2014/main" id="{06735C58-E034-21B7-4D92-BD690A43075D}"/>
              </a:ext>
            </a:extLst>
          </p:cNvPr>
          <p:cNvCxnSpPr/>
          <p:nvPr/>
        </p:nvCxnSpPr>
        <p:spPr bwMode="auto">
          <a:xfrm>
            <a:off x="7611385" y="4324070"/>
            <a:ext cx="0" cy="1724496"/>
          </a:xfrm>
          <a:prstGeom prst="line">
            <a:avLst/>
          </a:prstGeom>
          <a:solidFill>
            <a:schemeClr val="tx2"/>
          </a:solidFill>
          <a:ln w="12700" cap="flat" cmpd="sng" algn="ctr">
            <a:solidFill>
              <a:srgbClr val="9999A9"/>
            </a:solidFill>
            <a:prstDash val="solid"/>
            <a:round/>
            <a:headEnd type="oval" w="lg" len="lg"/>
            <a:tailEnd type="non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Straight Connector 37">
            <a:extLst>
              <a:ext uri="{FF2B5EF4-FFF2-40B4-BE49-F238E27FC236}">
                <a16:creationId xmlns:a16="http://schemas.microsoft.com/office/drawing/2014/main" id="{59868DE2-0A08-94BB-7D5F-267D965FD330}"/>
              </a:ext>
            </a:extLst>
          </p:cNvPr>
          <p:cNvCxnSpPr/>
          <p:nvPr/>
        </p:nvCxnSpPr>
        <p:spPr bwMode="auto">
          <a:xfrm>
            <a:off x="9771685" y="4324070"/>
            <a:ext cx="0" cy="1723858"/>
          </a:xfrm>
          <a:prstGeom prst="line">
            <a:avLst/>
          </a:prstGeom>
          <a:solidFill>
            <a:schemeClr val="tx2"/>
          </a:solidFill>
          <a:ln w="12700" cap="flat" cmpd="sng" algn="ctr">
            <a:solidFill>
              <a:srgbClr val="9999A9"/>
            </a:solidFill>
            <a:prstDash val="solid"/>
            <a:round/>
            <a:headEnd type="oval" w="lg" len="lg"/>
            <a:tailEnd type="non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9" name="Oval 28">
            <a:extLst>
              <a:ext uri="{FF2B5EF4-FFF2-40B4-BE49-F238E27FC236}">
                <a16:creationId xmlns:a16="http://schemas.microsoft.com/office/drawing/2014/main" id="{5AB4425C-3BC9-E55A-726C-9F303E027543}"/>
              </a:ext>
            </a:extLst>
          </p:cNvPr>
          <p:cNvSpPr/>
          <p:nvPr/>
        </p:nvSpPr>
        <p:spPr bwMode="auto">
          <a:xfrm>
            <a:off x="6622964" y="2368205"/>
            <a:ext cx="208900" cy="208900"/>
          </a:xfrm>
          <a:prstGeom prst="ellipse">
            <a:avLst/>
          </a:prstGeom>
          <a:solidFill>
            <a:schemeClr val="bg2"/>
          </a:solidFill>
          <a:ln>
            <a:noFill/>
          </a:ln>
          <a:effectLst/>
        </p:spPr>
        <p:txBody>
          <a:bodyPr wrap="square" lIns="108000" tIns="54000" rIns="108000" bIns="54000"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 typeface="Wingdings" charset="0"/>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sp>
        <p:nvSpPr>
          <p:cNvPr id="30" name="Oval 29">
            <a:extLst>
              <a:ext uri="{FF2B5EF4-FFF2-40B4-BE49-F238E27FC236}">
                <a16:creationId xmlns:a16="http://schemas.microsoft.com/office/drawing/2014/main" id="{8CDDEFBA-8163-AACD-774A-B7BC84412C17}"/>
              </a:ext>
            </a:extLst>
          </p:cNvPr>
          <p:cNvSpPr/>
          <p:nvPr/>
        </p:nvSpPr>
        <p:spPr bwMode="auto">
          <a:xfrm>
            <a:off x="5371353" y="2368205"/>
            <a:ext cx="208900" cy="208900"/>
          </a:xfrm>
          <a:prstGeom prst="ellipse">
            <a:avLst/>
          </a:prstGeom>
          <a:solidFill>
            <a:schemeClr val="bg2"/>
          </a:solidFill>
          <a:ln>
            <a:noFill/>
          </a:ln>
          <a:effectLst/>
        </p:spPr>
        <p:txBody>
          <a:bodyPr wrap="square" lIns="108000" tIns="54000" rIns="108000" bIns="54000"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 typeface="Wingdings" charset="0"/>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cxnSp>
        <p:nvCxnSpPr>
          <p:cNvPr id="31" name="Straight Connector 44">
            <a:extLst>
              <a:ext uri="{FF2B5EF4-FFF2-40B4-BE49-F238E27FC236}">
                <a16:creationId xmlns:a16="http://schemas.microsoft.com/office/drawing/2014/main" id="{AFB0341C-FFCE-EB85-A8C0-D08B8F254654}"/>
              </a:ext>
            </a:extLst>
          </p:cNvPr>
          <p:cNvCxnSpPr/>
          <p:nvPr/>
        </p:nvCxnSpPr>
        <p:spPr bwMode="auto">
          <a:xfrm>
            <a:off x="5475803" y="1295591"/>
            <a:ext cx="0" cy="1166737"/>
          </a:xfrm>
          <a:prstGeom prst="line">
            <a:avLst/>
          </a:prstGeom>
          <a:solidFill>
            <a:schemeClr val="tx2"/>
          </a:solidFill>
          <a:ln w="12700" cap="flat" cmpd="sng" algn="ctr">
            <a:solidFill>
              <a:srgbClr val="9999A9"/>
            </a:solidFill>
            <a:prstDash val="solid"/>
            <a:round/>
            <a:headEnd type="none"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Straight Connector 46">
            <a:extLst>
              <a:ext uri="{FF2B5EF4-FFF2-40B4-BE49-F238E27FC236}">
                <a16:creationId xmlns:a16="http://schemas.microsoft.com/office/drawing/2014/main" id="{B22AAA38-6657-085A-2BD7-19C38148B1B6}"/>
              </a:ext>
            </a:extLst>
          </p:cNvPr>
          <p:cNvCxnSpPr/>
          <p:nvPr/>
        </p:nvCxnSpPr>
        <p:spPr bwMode="auto">
          <a:xfrm>
            <a:off x="6727414" y="1295928"/>
            <a:ext cx="0" cy="1166400"/>
          </a:xfrm>
          <a:prstGeom prst="line">
            <a:avLst/>
          </a:prstGeom>
          <a:solidFill>
            <a:schemeClr val="tx2"/>
          </a:solidFill>
          <a:ln w="12700" cap="flat" cmpd="sng" algn="ctr">
            <a:solidFill>
              <a:srgbClr val="9999A9"/>
            </a:solidFill>
            <a:prstDash val="solid"/>
            <a:round/>
            <a:headEnd type="none"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 name="TextBox 3">
            <a:extLst>
              <a:ext uri="{FF2B5EF4-FFF2-40B4-BE49-F238E27FC236}">
                <a16:creationId xmlns:a16="http://schemas.microsoft.com/office/drawing/2014/main" id="{1255DC61-2F9B-09F7-5128-8F35C5B685B6}"/>
              </a:ext>
            </a:extLst>
          </p:cNvPr>
          <p:cNvSpPr txBox="1"/>
          <p:nvPr/>
        </p:nvSpPr>
        <p:spPr>
          <a:xfrm>
            <a:off x="1074826" y="3473066"/>
            <a:ext cx="137846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err="1">
                <a:ln>
                  <a:noFill/>
                </a:ln>
                <a:solidFill>
                  <a:schemeClr val="tx1"/>
                </a:solidFill>
                <a:effectLst/>
                <a:uLnTx/>
                <a:uFillTx/>
                <a:latin typeface="Arial"/>
                <a:ea typeface="+mn-ea"/>
                <a:cs typeface="+mn-cs"/>
              </a:rPr>
              <a:t>Vectorless</a:t>
            </a:r>
            <a:endParaRPr kumimoji="0" lang="en-IN" sz="1600" b="1" i="0" u="none" strike="noStrike" kern="1200" cap="none" spc="0" normalizeH="0" baseline="0" noProof="0" dirty="0">
              <a:ln>
                <a:noFill/>
              </a:ln>
              <a:solidFill>
                <a:schemeClr val="tx1"/>
              </a:solidFill>
              <a:effectLst/>
              <a:uLnTx/>
              <a:uFillTx/>
              <a:latin typeface="Arial"/>
              <a:ea typeface="+mn-ea"/>
              <a:cs typeface="+mn-cs"/>
            </a:endParaRPr>
          </a:p>
        </p:txBody>
      </p:sp>
      <p:sp>
        <p:nvSpPr>
          <p:cNvPr id="33" name="TextBox 32">
            <a:extLst>
              <a:ext uri="{FF2B5EF4-FFF2-40B4-BE49-F238E27FC236}">
                <a16:creationId xmlns:a16="http://schemas.microsoft.com/office/drawing/2014/main" id="{A887AB60-9A1C-7237-1552-AB34D2A99EBB}"/>
              </a:ext>
            </a:extLst>
          </p:cNvPr>
          <p:cNvSpPr txBox="1"/>
          <p:nvPr/>
        </p:nvSpPr>
        <p:spPr>
          <a:xfrm>
            <a:off x="10139821" y="3527126"/>
            <a:ext cx="137846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28"/>
                </a:solidFill>
                <a:effectLst/>
                <a:uLnTx/>
                <a:uFillTx/>
                <a:latin typeface="Arial"/>
                <a:ea typeface="+mn-ea"/>
                <a:cs typeface="+mn-cs"/>
              </a:rPr>
              <a:t>Vectored</a:t>
            </a:r>
          </a:p>
        </p:txBody>
      </p:sp>
      <p:grpSp>
        <p:nvGrpSpPr>
          <p:cNvPr id="6" name="Group 5">
            <a:extLst>
              <a:ext uri="{FF2B5EF4-FFF2-40B4-BE49-F238E27FC236}">
                <a16:creationId xmlns:a16="http://schemas.microsoft.com/office/drawing/2014/main" id="{003C83DB-11E1-E4A3-391A-F047CF4E8EBD}"/>
              </a:ext>
            </a:extLst>
          </p:cNvPr>
          <p:cNvGrpSpPr/>
          <p:nvPr/>
        </p:nvGrpSpPr>
        <p:grpSpPr>
          <a:xfrm>
            <a:off x="10503740" y="225983"/>
            <a:ext cx="1199744" cy="765243"/>
            <a:chOff x="9370979" y="395591"/>
            <a:chExt cx="1199744" cy="765243"/>
          </a:xfrm>
        </p:grpSpPr>
        <p:sp>
          <p:nvSpPr>
            <p:cNvPr id="34" name="Rectangle 33">
              <a:extLst>
                <a:ext uri="{FF2B5EF4-FFF2-40B4-BE49-F238E27FC236}">
                  <a16:creationId xmlns:a16="http://schemas.microsoft.com/office/drawing/2014/main" id="{FE56833A-CF70-4FEF-E27D-3F1C8A9787FA}"/>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35" name="Picture 34">
              <a:extLst>
                <a:ext uri="{FF2B5EF4-FFF2-40B4-BE49-F238E27FC236}">
                  <a16:creationId xmlns:a16="http://schemas.microsoft.com/office/drawing/2014/main" id="{EEA9C94D-2AE5-3563-CFF8-E49722934B17}"/>
                </a:ext>
              </a:extLst>
            </p:cNvPr>
            <p:cNvPicPr>
              <a:picLocks noChangeAspect="1"/>
            </p:cNvPicPr>
            <p:nvPr/>
          </p:nvPicPr>
          <p:blipFill>
            <a:blip r:embed="rId3"/>
            <a:stretch>
              <a:fillRect/>
            </a:stretch>
          </p:blipFill>
          <p:spPr>
            <a:xfrm>
              <a:off x="9468906" y="424467"/>
              <a:ext cx="1016860" cy="707490"/>
            </a:xfrm>
            <a:prstGeom prst="rect">
              <a:avLst/>
            </a:prstGeom>
          </p:spPr>
        </p:pic>
      </p:grpSp>
      <p:sp>
        <p:nvSpPr>
          <p:cNvPr id="36" name="Footer Placeholder 2">
            <a:extLst>
              <a:ext uri="{FF2B5EF4-FFF2-40B4-BE49-F238E27FC236}">
                <a16:creationId xmlns:a16="http://schemas.microsoft.com/office/drawing/2014/main" id="{AC53B379-D8FE-0058-E832-ECCFB7D360D4}"/>
              </a:ext>
            </a:extLst>
          </p:cNvPr>
          <p:cNvSpPr txBox="1">
            <a:spLocks/>
          </p:cNvSpPr>
          <p:nvPr/>
        </p:nvSpPr>
        <p:spPr bwMode="black">
          <a:xfrm>
            <a:off x="1059160" y="6310800"/>
            <a:ext cx="9216000" cy="547200"/>
          </a:xfrm>
          <a:prstGeom prst="rect">
            <a:avLst/>
          </a:prstGeom>
        </p:spPr>
        <p:txBody>
          <a:bodyPr vert="horz" lIns="0" tIns="0" rIns="0" bIns="61200" rtlCol="0" anchor="ctr" anchorCtr="0"/>
          <a:lstStyle>
            <a:defPPr>
              <a:defRPr lang="en-US"/>
            </a:defPPr>
            <a:lvl1pPr algn="l">
              <a:lnSpc>
                <a:spcPct val="100000"/>
              </a:lnSpc>
              <a:spcBef>
                <a:spcPts val="0"/>
              </a:spcBef>
              <a:buClr>
                <a:schemeClr val="accent1"/>
              </a:buClr>
              <a:defRPr sz="900">
                <a:solidFill>
                  <a:schemeClr val="tx1"/>
                </a:solidFill>
                <a:latin typeface="+mn-lt"/>
              </a:defRPr>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a:lstStyle>
          <a:p>
            <a:r>
              <a:rPr lang="en-US"/>
              <a:t>Unrestricted | © Siemens | DVCon 2025 | Amir Attarha | Siemens EDA</a:t>
            </a:r>
          </a:p>
        </p:txBody>
      </p:sp>
      <p:sp>
        <p:nvSpPr>
          <p:cNvPr id="37" name="Slide Number Placeholder 36">
            <a:extLst>
              <a:ext uri="{FF2B5EF4-FFF2-40B4-BE49-F238E27FC236}">
                <a16:creationId xmlns:a16="http://schemas.microsoft.com/office/drawing/2014/main" id="{1BD5E17A-7829-1652-5AB9-10943C4D75A7}"/>
              </a:ext>
            </a:extLst>
          </p:cNvPr>
          <p:cNvSpPr>
            <a:spLocks noGrp="1"/>
          </p:cNvSpPr>
          <p:nvPr>
            <p:ph type="sldNum" sz="quarter" idx="11"/>
          </p:nvPr>
        </p:nvSpPr>
        <p:spPr/>
        <p:txBody>
          <a:bodyPr/>
          <a:lstStyle/>
          <a:p>
            <a:r>
              <a:rPr lang="en-US"/>
              <a:t>Page </a:t>
            </a:r>
            <a:fld id="{15EBE321-CBB1-4E91-BD14-37C8D44326FB}" type="slidenum">
              <a:rPr lang="en-US" smtClean="0"/>
              <a:pPr/>
              <a:t>26</a:t>
            </a:fld>
            <a:endParaRPr lang="en-US"/>
          </a:p>
        </p:txBody>
      </p:sp>
    </p:spTree>
    <p:extLst>
      <p:ext uri="{BB962C8B-B14F-4D97-AF65-F5344CB8AC3E}">
        <p14:creationId xmlns:p14="http://schemas.microsoft.com/office/powerpoint/2010/main" val="80390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design checks with </a:t>
            </a:r>
            <a:r>
              <a:rPr lang="en-US" dirty="0" err="1"/>
              <a:t>PowerPro</a:t>
            </a:r>
            <a:br>
              <a:rPr lang="en-US" sz="3200" dirty="0"/>
            </a:br>
            <a:r>
              <a:rPr lang="en-US" sz="1600" b="0" i="1" dirty="0"/>
              <a:t>Power linting on early RTL without vectors (Structural)</a:t>
            </a:r>
          </a:p>
        </p:txBody>
      </p:sp>
      <p:graphicFrame>
        <p:nvGraphicFramePr>
          <p:cNvPr id="4" name="Table 3">
            <a:extLst>
              <a:ext uri="{FF2B5EF4-FFF2-40B4-BE49-F238E27FC236}">
                <a16:creationId xmlns:a16="http://schemas.microsoft.com/office/drawing/2014/main" id="{B27C28A4-4F7B-4F20-B320-4B03F71C0C61}"/>
              </a:ext>
            </a:extLst>
          </p:cNvPr>
          <p:cNvGraphicFramePr>
            <a:graphicFrameLocks noGrp="1"/>
          </p:cNvGraphicFramePr>
          <p:nvPr/>
        </p:nvGraphicFramePr>
        <p:xfrm>
          <a:off x="8218470" y="1789704"/>
          <a:ext cx="3097187" cy="3981627"/>
        </p:xfrm>
        <a:graphic>
          <a:graphicData uri="http://schemas.openxmlformats.org/drawingml/2006/table">
            <a:tbl>
              <a:tblPr firstRow="1" bandRow="1">
                <a:tableStyleId>{5C22544A-7EE6-4342-B048-85BDC9FD1C3A}</a:tableStyleId>
              </a:tblPr>
              <a:tblGrid>
                <a:gridCol w="3097187">
                  <a:extLst>
                    <a:ext uri="{9D8B030D-6E8A-4147-A177-3AD203B41FA5}">
                      <a16:colId xmlns:a16="http://schemas.microsoft.com/office/drawing/2014/main" val="3626492083"/>
                    </a:ext>
                  </a:extLst>
                </a:gridCol>
              </a:tblGrid>
              <a:tr h="480306">
                <a:tc>
                  <a:txBody>
                    <a:bodyPr/>
                    <a:lstStyle/>
                    <a:p>
                      <a:pPr algn="ctr"/>
                      <a:endParaRPr lang="en-US" sz="1800"/>
                    </a:p>
                  </a:txBody>
                  <a:tcPr marL="91392" marR="91392" marT="45696" marB="45696">
                    <a:solidFill>
                      <a:schemeClr val="bg1"/>
                    </a:solidFill>
                  </a:tcPr>
                </a:tc>
                <a:extLst>
                  <a:ext uri="{0D108BD9-81ED-4DB2-BD59-A6C34878D82A}">
                    <a16:rowId xmlns:a16="http://schemas.microsoft.com/office/drawing/2014/main" val="60388924"/>
                  </a:ext>
                </a:extLst>
              </a:tr>
              <a:tr h="469550">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Ungated Memories</a:t>
                      </a:r>
                      <a:endParaRPr lang="en-US" sz="1400" b="0"/>
                    </a:p>
                  </a:txBody>
                  <a:tcPr marL="91392" marR="91392" marT="45696" marB="45696" anchor="ctr"/>
                </a:tc>
                <a:extLst>
                  <a:ext uri="{0D108BD9-81ED-4DB2-BD59-A6C34878D82A}">
                    <a16:rowId xmlns:a16="http://schemas.microsoft.com/office/drawing/2014/main" val="1043360891"/>
                  </a:ext>
                </a:extLst>
              </a:tr>
              <a:tr h="469550">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Ungated Macros</a:t>
                      </a:r>
                    </a:p>
                  </a:txBody>
                  <a:tcPr marL="91392" marR="91392" marT="45696" marB="45696" anchor="ctr"/>
                </a:tc>
                <a:extLst>
                  <a:ext uri="{0D108BD9-81ED-4DB2-BD59-A6C34878D82A}">
                    <a16:rowId xmlns:a16="http://schemas.microsoft.com/office/drawing/2014/main" val="3704781151"/>
                  </a:ext>
                </a:extLst>
              </a:tr>
              <a:tr h="405688">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Ungated</a:t>
                      </a:r>
                      <a:r>
                        <a:rPr lang="en-US" sz="1400" b="0" i="0" u="none" baseline="0"/>
                        <a:t> Memory Inputs</a:t>
                      </a:r>
                      <a:endParaRPr lang="en-US" sz="1400" b="0" i="0" u="none"/>
                    </a:p>
                  </a:txBody>
                  <a:tcPr marL="91392" marR="91392" marT="45696" marB="45696" anchor="ctr"/>
                </a:tc>
                <a:extLst>
                  <a:ext uri="{0D108BD9-81ED-4DB2-BD59-A6C34878D82A}">
                    <a16:rowId xmlns:a16="http://schemas.microsoft.com/office/drawing/2014/main" val="2589590887"/>
                  </a:ext>
                </a:extLst>
              </a:tr>
              <a:tr h="388818">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Ungated</a:t>
                      </a:r>
                      <a:r>
                        <a:rPr lang="en-US" sz="1400" b="0" i="0" u="none" baseline="0"/>
                        <a:t> Mux Inputs</a:t>
                      </a:r>
                      <a:endParaRPr lang="en-US" sz="1400" b="0" i="0" u="none"/>
                    </a:p>
                  </a:txBody>
                  <a:tcPr marL="91392" marR="91392" marT="45696" marB="45696" anchor="ctr"/>
                </a:tc>
                <a:extLst>
                  <a:ext uri="{0D108BD9-81ED-4DB2-BD59-A6C34878D82A}">
                    <a16:rowId xmlns:a16="http://schemas.microsoft.com/office/drawing/2014/main" val="2248121491"/>
                  </a:ext>
                </a:extLst>
              </a:tr>
              <a:tr h="469550">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dirty="0"/>
                        <a:t>Not </a:t>
                      </a:r>
                      <a:r>
                        <a:rPr lang="en-US" sz="1400" b="0" i="0" u="none" dirty="0" err="1"/>
                        <a:t>Combinationally</a:t>
                      </a:r>
                      <a:r>
                        <a:rPr lang="en-US" sz="1400" b="0" i="0" u="none" dirty="0"/>
                        <a:t> Enabled Flops</a:t>
                      </a:r>
                      <a:endParaRPr lang="en-US" sz="1400" dirty="0"/>
                    </a:p>
                  </a:txBody>
                  <a:tcPr marL="91392" marR="91392" marT="45696" marB="45696" anchor="ctr"/>
                </a:tc>
                <a:extLst>
                  <a:ext uri="{0D108BD9-81ED-4DB2-BD59-A6C34878D82A}">
                    <a16:rowId xmlns:a16="http://schemas.microsoft.com/office/drawing/2014/main" val="973479350"/>
                  </a:ext>
                </a:extLst>
              </a:tr>
              <a:tr h="358597">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Constant</a:t>
                      </a:r>
                      <a:r>
                        <a:rPr lang="en-US" sz="1400" b="0" i="0" u="none" baseline="0"/>
                        <a:t> CGICs</a:t>
                      </a:r>
                      <a:endParaRPr lang="en-US" sz="1400" b="0" i="0" u="none"/>
                    </a:p>
                  </a:txBody>
                  <a:tcPr marL="91392" marR="91392" marT="45696" marB="45696" anchor="ctr"/>
                </a:tc>
                <a:extLst>
                  <a:ext uri="{0D108BD9-81ED-4DB2-BD59-A6C34878D82A}">
                    <a16:rowId xmlns:a16="http://schemas.microsoft.com/office/drawing/2014/main" val="1980758461"/>
                  </a:ext>
                </a:extLst>
              </a:tr>
              <a:tr h="470018">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Functionally Redundant</a:t>
                      </a:r>
                      <a:r>
                        <a:rPr lang="en-US" sz="1400" b="0" i="0" u="none" baseline="0"/>
                        <a:t> CGICs</a:t>
                      </a:r>
                      <a:endParaRPr lang="en-US" sz="1400" b="0" i="0" u="none"/>
                    </a:p>
                  </a:txBody>
                  <a:tcPr marL="91392" marR="91392" marT="45696" marB="45696" anchor="ctr"/>
                </a:tc>
                <a:extLst>
                  <a:ext uri="{0D108BD9-81ED-4DB2-BD59-A6C34878D82A}">
                    <a16:rowId xmlns:a16="http://schemas.microsoft.com/office/drawing/2014/main" val="957840921"/>
                  </a:ext>
                </a:extLst>
              </a:tr>
              <a:tr h="469550">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dirty="0"/>
                        <a:t>Structurally Redundant CGICs</a:t>
                      </a:r>
                    </a:p>
                  </a:txBody>
                  <a:tcPr marL="91392" marR="91392" marT="45696" marB="45696" anchor="ctr"/>
                </a:tc>
                <a:extLst>
                  <a:ext uri="{0D108BD9-81ED-4DB2-BD59-A6C34878D82A}">
                    <a16:rowId xmlns:a16="http://schemas.microsoft.com/office/drawing/2014/main" val="408619518"/>
                  </a:ext>
                </a:extLst>
              </a:tr>
            </a:tbl>
          </a:graphicData>
        </a:graphic>
      </p:graphicFrame>
      <p:sp>
        <p:nvSpPr>
          <p:cNvPr id="10" name="Content Placeholder 75">
            <a:extLst>
              <a:ext uri="{FF2B5EF4-FFF2-40B4-BE49-F238E27FC236}">
                <a16:creationId xmlns:a16="http://schemas.microsoft.com/office/drawing/2014/main" id="{6EAD09E0-90E7-426D-9B28-F33CE48A45DF}"/>
              </a:ext>
            </a:extLst>
          </p:cNvPr>
          <p:cNvSpPr txBox="1">
            <a:spLocks/>
          </p:cNvSpPr>
          <p:nvPr/>
        </p:nvSpPr>
        <p:spPr>
          <a:xfrm>
            <a:off x="410400" y="1838052"/>
            <a:ext cx="7187464" cy="4749526"/>
          </a:xfrm>
          <a:prstGeom prst="rect">
            <a:avLst/>
          </a:prstGeom>
        </p:spPr>
        <p:txBody>
          <a:bodyPr vert="horz" lIns="0" tIns="0" rIns="0" bIns="0" rtlCol="0">
            <a:noAutofit/>
          </a:bodyPr>
          <a:lstStyle>
            <a:lvl1pPr marL="347472" indent="-347472" algn="l" defTabSz="914400" rtl="0" eaLnBrk="1" latinLnBrk="0" hangingPunct="1">
              <a:lnSpc>
                <a:spcPct val="110000"/>
              </a:lnSpc>
              <a:spcBef>
                <a:spcPts val="850"/>
              </a:spcBef>
              <a:spcAft>
                <a:spcPts val="300"/>
              </a:spcAft>
              <a:buClr>
                <a:srgbClr val="3769AC"/>
              </a:buClr>
              <a:buFont typeface="Arial" panose="020B0604020202020204" pitchFamily="34" charset="0"/>
              <a:buNone/>
              <a:defRPr sz="1800" b="1"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4pPr>
            <a:lvl5pPr marL="1597025" indent="-153988" algn="l" defTabSz="914400" rtl="0" eaLnBrk="1" latinLnBrk="0" hangingPunct="1">
              <a:lnSpc>
                <a:spcPct val="110000"/>
              </a:lnSpc>
              <a:spcBef>
                <a:spcPts val="0"/>
              </a:spcBef>
              <a:spcAft>
                <a:spcPts val="300"/>
              </a:spcAft>
              <a:buClr>
                <a:schemeClr val="accent1"/>
              </a:buClr>
              <a:buFont typeface="Arial" pitchFamily="34" charset="0"/>
              <a:buChar char="•"/>
              <a:defRPr sz="1800" b="0" kern="1200" baseline="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buClrTx/>
            </a:pPr>
            <a:r>
              <a:rPr lang="en-US" sz="1999" b="0" dirty="0"/>
              <a:t>Early RTL analysis can be performed with RTL only </a:t>
            </a:r>
          </a:p>
          <a:p>
            <a:pPr lvl="2">
              <a:buClrTx/>
            </a:pPr>
            <a:r>
              <a:rPr lang="en-US" dirty="0"/>
              <a:t>No requirement for vectors</a:t>
            </a:r>
          </a:p>
          <a:p>
            <a:pPr marL="180000" lvl="2" indent="0">
              <a:buNone/>
            </a:pPr>
            <a:endParaRPr lang="en-US" sz="1999" dirty="0"/>
          </a:p>
          <a:p>
            <a:pPr marL="0" indent="0">
              <a:buClrTx/>
            </a:pPr>
            <a:r>
              <a:rPr lang="en-US" sz="1999" b="0" dirty="0"/>
              <a:t>Reports various metrics that point to poorly implemented design from the perspective of Power</a:t>
            </a:r>
          </a:p>
          <a:p>
            <a:pPr marL="0" indent="0">
              <a:buClr>
                <a:schemeClr val="tx1"/>
              </a:buClr>
            </a:pPr>
            <a:endParaRPr lang="en-US" sz="1999" b="0" dirty="0"/>
          </a:p>
          <a:p>
            <a:pPr marL="0" indent="0">
              <a:buClrTx/>
            </a:pPr>
            <a:r>
              <a:rPr lang="en-US" sz="1999" b="0" dirty="0"/>
              <a:t>Multiple metrics available to configure user acceptable thresholds</a:t>
            </a:r>
          </a:p>
          <a:p>
            <a:pPr marL="465517" lvl="1" indent="-285607"/>
            <a:endParaRPr lang="en-US" sz="1999" dirty="0"/>
          </a:p>
          <a:p>
            <a:pPr marL="465517" lvl="1" indent="-285607"/>
            <a:endParaRPr lang="en-US" sz="1999" dirty="0"/>
          </a:p>
          <a:p>
            <a:pPr marL="465517" lvl="1" indent="-285607"/>
            <a:endParaRPr lang="en-US" sz="1799" dirty="0"/>
          </a:p>
          <a:p>
            <a:pPr fontAlgn="auto"/>
            <a:endParaRPr lang="en-US" sz="1799" dirty="0"/>
          </a:p>
        </p:txBody>
      </p:sp>
      <p:sp>
        <p:nvSpPr>
          <p:cNvPr id="12" name="Rounded Rectangle 10">
            <a:extLst>
              <a:ext uri="{FF2B5EF4-FFF2-40B4-BE49-F238E27FC236}">
                <a16:creationId xmlns:a16="http://schemas.microsoft.com/office/drawing/2014/main" id="{911423A3-8C58-4F29-8D1B-205578496ACE}"/>
              </a:ext>
            </a:extLst>
          </p:cNvPr>
          <p:cNvSpPr/>
          <p:nvPr/>
        </p:nvSpPr>
        <p:spPr>
          <a:xfrm>
            <a:off x="8218472" y="1416960"/>
            <a:ext cx="3097186" cy="842184"/>
          </a:xfrm>
          <a:prstGeom prst="roundRect">
            <a:avLst/>
          </a:prstGeom>
          <a:solidFill>
            <a:srgbClr val="002A3E"/>
          </a:solidFill>
          <a:ln>
            <a:noFill/>
          </a:ln>
        </p:spPr>
        <p:style>
          <a:lnRef idx="2">
            <a:schemeClr val="accent1">
              <a:shade val="50000"/>
            </a:schemeClr>
          </a:lnRef>
          <a:fillRef idx="1">
            <a:schemeClr val="accent1"/>
          </a:fillRef>
          <a:effectRef idx="0">
            <a:schemeClr val="accent1"/>
          </a:effectRef>
          <a:fontRef idx="minor">
            <a:schemeClr val="lt1"/>
          </a:fontRef>
        </p:style>
        <p:txBody>
          <a:bodyPr lIns="107944" tIns="71963" rIns="107944" bIns="71963" rtlCol="0" anchor="t" anchorCtr="0"/>
          <a:lstStyle/>
          <a:p>
            <a:pPr algn="ctr"/>
            <a:r>
              <a:rPr lang="en-US" sz="1799"/>
              <a:t>Examples of </a:t>
            </a:r>
          </a:p>
          <a:p>
            <a:pPr algn="ctr"/>
            <a:r>
              <a:rPr lang="en-US" sz="1799"/>
              <a:t>Static Checks</a:t>
            </a:r>
          </a:p>
        </p:txBody>
      </p:sp>
      <p:grpSp>
        <p:nvGrpSpPr>
          <p:cNvPr id="5" name="Group 4">
            <a:extLst>
              <a:ext uri="{FF2B5EF4-FFF2-40B4-BE49-F238E27FC236}">
                <a16:creationId xmlns:a16="http://schemas.microsoft.com/office/drawing/2014/main" id="{2601408D-EA1F-67A1-318C-9F103531C219}"/>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3A8C6B2F-97DA-702E-C218-37211B93C435}"/>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3EF8CBAE-D3F7-B2C6-7353-EADFF0400E6C}"/>
                </a:ext>
              </a:extLst>
            </p:cNvPr>
            <p:cNvPicPr>
              <a:picLocks noChangeAspect="1"/>
            </p:cNvPicPr>
            <p:nvPr/>
          </p:nvPicPr>
          <p:blipFill>
            <a:blip r:embed="rId3"/>
            <a:stretch>
              <a:fillRect/>
            </a:stretch>
          </p:blipFill>
          <p:spPr>
            <a:xfrm>
              <a:off x="9468906" y="424467"/>
              <a:ext cx="1016860" cy="707490"/>
            </a:xfrm>
            <a:prstGeom prst="rect">
              <a:avLst/>
            </a:prstGeom>
          </p:spPr>
        </p:pic>
      </p:grpSp>
      <p:sp>
        <p:nvSpPr>
          <p:cNvPr id="11" name="Footer Placeholder 10">
            <a:extLst>
              <a:ext uri="{FF2B5EF4-FFF2-40B4-BE49-F238E27FC236}">
                <a16:creationId xmlns:a16="http://schemas.microsoft.com/office/drawing/2014/main" id="{529F9B2D-88B9-0D1B-F15B-2E472CE64170}"/>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sp>
        <p:nvSpPr>
          <p:cNvPr id="3" name="Slide Number Placeholder 2">
            <a:extLst>
              <a:ext uri="{FF2B5EF4-FFF2-40B4-BE49-F238E27FC236}">
                <a16:creationId xmlns:a16="http://schemas.microsoft.com/office/drawing/2014/main" id="{F9DC73BE-37C6-1CA1-2F3A-88FD9F23F0AC}"/>
              </a:ext>
            </a:extLst>
          </p:cNvPr>
          <p:cNvSpPr>
            <a:spLocks noGrp="1"/>
          </p:cNvSpPr>
          <p:nvPr>
            <p:ph type="sldNum" sz="quarter" idx="11"/>
          </p:nvPr>
        </p:nvSpPr>
        <p:spPr/>
        <p:txBody>
          <a:bodyPr/>
          <a:lstStyle/>
          <a:p>
            <a:r>
              <a:rPr lang="en-US"/>
              <a:t>Page </a:t>
            </a:r>
            <a:fld id="{15EBE321-CBB1-4E91-BD14-37C8D44326FB}" type="slidenum">
              <a:rPr lang="en-US" smtClean="0"/>
              <a:pPr/>
              <a:t>27</a:t>
            </a:fld>
            <a:endParaRPr lang="en-US"/>
          </a:p>
        </p:txBody>
      </p:sp>
    </p:spTree>
    <p:extLst>
      <p:ext uri="{BB962C8B-B14F-4D97-AF65-F5344CB8AC3E}">
        <p14:creationId xmlns:p14="http://schemas.microsoft.com/office/powerpoint/2010/main" val="415626518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Micro-architectural and combinational redundancies</a:t>
            </a:r>
            <a:br>
              <a:rPr lang="en-US" sz="2399" dirty="0"/>
            </a:br>
            <a:endParaRPr lang="en-US" sz="2000" b="0" i="1" dirty="0"/>
          </a:p>
        </p:txBody>
      </p:sp>
      <p:graphicFrame>
        <p:nvGraphicFramePr>
          <p:cNvPr id="4" name="Table 3">
            <a:extLst>
              <a:ext uri="{FF2B5EF4-FFF2-40B4-BE49-F238E27FC236}">
                <a16:creationId xmlns:a16="http://schemas.microsoft.com/office/drawing/2014/main" id="{B27C28A4-4F7B-4F20-B320-4B03F71C0C61}"/>
              </a:ext>
            </a:extLst>
          </p:cNvPr>
          <p:cNvGraphicFramePr>
            <a:graphicFrameLocks noGrp="1"/>
          </p:cNvGraphicFramePr>
          <p:nvPr/>
        </p:nvGraphicFramePr>
        <p:xfrm>
          <a:off x="8218470" y="1789704"/>
          <a:ext cx="3097187" cy="3981627"/>
        </p:xfrm>
        <a:graphic>
          <a:graphicData uri="http://schemas.openxmlformats.org/drawingml/2006/table">
            <a:tbl>
              <a:tblPr firstRow="1" bandRow="1">
                <a:tableStyleId>{5C22544A-7EE6-4342-B048-85BDC9FD1C3A}</a:tableStyleId>
              </a:tblPr>
              <a:tblGrid>
                <a:gridCol w="3097187">
                  <a:extLst>
                    <a:ext uri="{9D8B030D-6E8A-4147-A177-3AD203B41FA5}">
                      <a16:colId xmlns:a16="http://schemas.microsoft.com/office/drawing/2014/main" val="3626492083"/>
                    </a:ext>
                  </a:extLst>
                </a:gridCol>
              </a:tblGrid>
              <a:tr h="480306">
                <a:tc>
                  <a:txBody>
                    <a:bodyPr/>
                    <a:lstStyle/>
                    <a:p>
                      <a:pPr algn="ctr"/>
                      <a:endParaRPr lang="en-US" sz="1800"/>
                    </a:p>
                  </a:txBody>
                  <a:tcPr marL="91392" marR="91392" marT="45696" marB="45696">
                    <a:solidFill>
                      <a:schemeClr val="bg1"/>
                    </a:solidFill>
                  </a:tcPr>
                </a:tc>
                <a:extLst>
                  <a:ext uri="{0D108BD9-81ED-4DB2-BD59-A6C34878D82A}">
                    <a16:rowId xmlns:a16="http://schemas.microsoft.com/office/drawing/2014/main" val="60388924"/>
                  </a:ext>
                </a:extLst>
              </a:tr>
              <a:tr h="469550">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Clock Toggle Data Stable</a:t>
                      </a:r>
                      <a:endParaRPr lang="en-US" sz="1400" b="0"/>
                    </a:p>
                  </a:txBody>
                  <a:tcPr marL="91392" marR="91392" marT="45696" marB="45696" anchor="ctr"/>
                </a:tc>
                <a:extLst>
                  <a:ext uri="{0D108BD9-81ED-4DB2-BD59-A6C34878D82A}">
                    <a16:rowId xmlns:a16="http://schemas.microsoft.com/office/drawing/2014/main" val="1043360891"/>
                  </a:ext>
                </a:extLst>
              </a:tr>
              <a:tr h="469550">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Redundant</a:t>
                      </a:r>
                      <a:r>
                        <a:rPr lang="en-US" sz="1400" b="0" i="0" u="none" baseline="0"/>
                        <a:t> Memory Address Toggles</a:t>
                      </a:r>
                      <a:endParaRPr lang="en-US" sz="1400" b="0" i="0" u="none"/>
                    </a:p>
                  </a:txBody>
                  <a:tcPr marL="91392" marR="91392" marT="45696" marB="45696" anchor="ctr"/>
                </a:tc>
                <a:extLst>
                  <a:ext uri="{0D108BD9-81ED-4DB2-BD59-A6C34878D82A}">
                    <a16:rowId xmlns:a16="http://schemas.microsoft.com/office/drawing/2014/main" val="3704781151"/>
                  </a:ext>
                </a:extLst>
              </a:tr>
              <a:tr h="405688">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Redundant Memory Data Toggles</a:t>
                      </a:r>
                    </a:p>
                  </a:txBody>
                  <a:tcPr marL="91392" marR="91392" marT="45696" marB="45696" anchor="ctr"/>
                </a:tc>
                <a:extLst>
                  <a:ext uri="{0D108BD9-81ED-4DB2-BD59-A6C34878D82A}">
                    <a16:rowId xmlns:a16="http://schemas.microsoft.com/office/drawing/2014/main" val="2589590887"/>
                  </a:ext>
                </a:extLst>
              </a:tr>
              <a:tr h="388818">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Redundant Mux Toggles</a:t>
                      </a:r>
                    </a:p>
                  </a:txBody>
                  <a:tcPr marL="91392" marR="91392" marT="45696" marB="45696" anchor="ctr"/>
                </a:tc>
                <a:extLst>
                  <a:ext uri="{0D108BD9-81ED-4DB2-BD59-A6C34878D82A}">
                    <a16:rowId xmlns:a16="http://schemas.microsoft.com/office/drawing/2014/main" val="2248121491"/>
                  </a:ext>
                </a:extLst>
              </a:tr>
              <a:tr h="469550">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a:t>Stable</a:t>
                      </a:r>
                      <a:r>
                        <a:rPr lang="en-US" sz="1400" baseline="0"/>
                        <a:t> Memory Access</a:t>
                      </a:r>
                      <a:endParaRPr lang="en-US" sz="1400"/>
                    </a:p>
                  </a:txBody>
                  <a:tcPr marL="91392" marR="91392" marT="45696" marB="45696" anchor="ctr"/>
                </a:tc>
                <a:extLst>
                  <a:ext uri="{0D108BD9-81ED-4DB2-BD59-A6C34878D82A}">
                    <a16:rowId xmlns:a16="http://schemas.microsoft.com/office/drawing/2014/main" val="973479350"/>
                  </a:ext>
                </a:extLst>
              </a:tr>
              <a:tr h="358597">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Memory Bypass Potential</a:t>
                      </a:r>
                    </a:p>
                  </a:txBody>
                  <a:tcPr marL="91392" marR="91392" marT="45696" marB="45696" anchor="ctr"/>
                </a:tc>
                <a:extLst>
                  <a:ext uri="{0D108BD9-81ED-4DB2-BD59-A6C34878D82A}">
                    <a16:rowId xmlns:a16="http://schemas.microsoft.com/office/drawing/2014/main" val="1980758461"/>
                  </a:ext>
                </a:extLst>
              </a:tr>
              <a:tr h="470018">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Memory</a:t>
                      </a:r>
                      <a:r>
                        <a:rPr lang="en-US" sz="1400" b="0" i="0" u="none" baseline="0"/>
                        <a:t> Access Profile</a:t>
                      </a:r>
                      <a:endParaRPr lang="en-US" sz="1400" b="0" i="0" u="none"/>
                    </a:p>
                  </a:txBody>
                  <a:tcPr marL="91392" marR="91392" marT="45696" marB="45696" anchor="ctr"/>
                </a:tc>
                <a:extLst>
                  <a:ext uri="{0D108BD9-81ED-4DB2-BD59-A6C34878D82A}">
                    <a16:rowId xmlns:a16="http://schemas.microsoft.com/office/drawing/2014/main" val="957840921"/>
                  </a:ext>
                </a:extLst>
              </a:tr>
              <a:tr h="469550">
                <a:tc>
                  <a:txBody>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lang="en-US" sz="1400" b="0" i="0" u="none"/>
                        <a:t>Shift-register</a:t>
                      </a:r>
                      <a:r>
                        <a:rPr lang="en-US" sz="1400" b="0" i="0" u="none" baseline="0"/>
                        <a:t> to Circular Buffer</a:t>
                      </a:r>
                      <a:endParaRPr lang="en-US" sz="1400" b="0" i="0" u="none"/>
                    </a:p>
                  </a:txBody>
                  <a:tcPr marL="91392" marR="91392" marT="45696" marB="45696" anchor="ctr"/>
                </a:tc>
                <a:extLst>
                  <a:ext uri="{0D108BD9-81ED-4DB2-BD59-A6C34878D82A}">
                    <a16:rowId xmlns:a16="http://schemas.microsoft.com/office/drawing/2014/main" val="408619518"/>
                  </a:ext>
                </a:extLst>
              </a:tr>
            </a:tbl>
          </a:graphicData>
        </a:graphic>
      </p:graphicFrame>
      <p:sp>
        <p:nvSpPr>
          <p:cNvPr id="10" name="Content Placeholder 75">
            <a:extLst>
              <a:ext uri="{FF2B5EF4-FFF2-40B4-BE49-F238E27FC236}">
                <a16:creationId xmlns:a16="http://schemas.microsoft.com/office/drawing/2014/main" id="{6EAD09E0-90E7-426D-9B28-F33CE48A45DF}"/>
              </a:ext>
            </a:extLst>
          </p:cNvPr>
          <p:cNvSpPr txBox="1">
            <a:spLocks/>
          </p:cNvSpPr>
          <p:nvPr/>
        </p:nvSpPr>
        <p:spPr>
          <a:xfrm>
            <a:off x="478859" y="2374300"/>
            <a:ext cx="7187464" cy="3666766"/>
          </a:xfrm>
          <a:prstGeom prst="rect">
            <a:avLst/>
          </a:prstGeom>
        </p:spPr>
        <p:txBody>
          <a:bodyPr vert="horz" lIns="0" tIns="0" rIns="0" bIns="0" rtlCol="0">
            <a:noAutofit/>
          </a:bodyPr>
          <a:lstStyle>
            <a:lvl1pPr marL="347472" indent="-347472" algn="l" defTabSz="914400" rtl="0" eaLnBrk="1" latinLnBrk="0" hangingPunct="1">
              <a:lnSpc>
                <a:spcPct val="110000"/>
              </a:lnSpc>
              <a:spcBef>
                <a:spcPts val="850"/>
              </a:spcBef>
              <a:spcAft>
                <a:spcPts val="300"/>
              </a:spcAft>
              <a:buClr>
                <a:srgbClr val="3769AC"/>
              </a:buClr>
              <a:buFont typeface="Arial" panose="020B0604020202020204" pitchFamily="34" charset="0"/>
              <a:buNone/>
              <a:defRPr sz="1800" b="1"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4pPr>
            <a:lvl5pPr marL="1597025" indent="-153988" algn="l" defTabSz="914400" rtl="0" eaLnBrk="1" latinLnBrk="0" hangingPunct="1">
              <a:lnSpc>
                <a:spcPct val="110000"/>
              </a:lnSpc>
              <a:spcBef>
                <a:spcPts val="0"/>
              </a:spcBef>
              <a:spcAft>
                <a:spcPts val="300"/>
              </a:spcAft>
              <a:buClr>
                <a:schemeClr val="accent1"/>
              </a:buClr>
              <a:buFont typeface="Arial" pitchFamily="34" charset="0"/>
              <a:buChar char="•"/>
              <a:defRPr sz="1800" b="0" kern="1200" baseline="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buClrTx/>
            </a:pPr>
            <a:r>
              <a:rPr lang="en-US" b="0" dirty="0"/>
              <a:t>Wasted toggles lead to wasted power!</a:t>
            </a:r>
          </a:p>
          <a:p>
            <a:pPr lvl="3">
              <a:buClrTx/>
            </a:pPr>
            <a:r>
              <a:rPr lang="en-US" sz="1600" dirty="0"/>
              <a:t>Redundant toggles do not contribute to functionality and waste power</a:t>
            </a:r>
          </a:p>
          <a:p>
            <a:pPr lvl="3">
              <a:buClrTx/>
            </a:pPr>
            <a:r>
              <a:rPr lang="en-US" sz="1600" dirty="0"/>
              <a:t>Dynamic analysis can reveal potential power saving opportunities early on</a:t>
            </a:r>
          </a:p>
          <a:p>
            <a:pPr marL="360000" lvl="3" indent="0">
              <a:buClr>
                <a:srgbClr val="00B050"/>
              </a:buClr>
              <a:buNone/>
            </a:pPr>
            <a:endParaRPr lang="en-US" dirty="0"/>
          </a:p>
          <a:p>
            <a:pPr marL="0" indent="0">
              <a:buClrTx/>
            </a:pPr>
            <a:r>
              <a:rPr lang="en-US" dirty="0"/>
              <a:t> </a:t>
            </a:r>
            <a:r>
              <a:rPr lang="en-US" b="0" dirty="0"/>
              <a:t>Leads to areas of wasted power and helps fix them</a:t>
            </a:r>
          </a:p>
          <a:p>
            <a:pPr lvl="3">
              <a:buClrTx/>
            </a:pPr>
            <a:r>
              <a:rPr lang="en-US" sz="1600" dirty="0"/>
              <a:t>Requires functional vectors, fast turn-around time</a:t>
            </a:r>
          </a:p>
          <a:p>
            <a:pPr marL="360000" lvl="3" indent="0">
              <a:buClr>
                <a:srgbClr val="00B050"/>
              </a:buClr>
              <a:buNone/>
            </a:pPr>
            <a:endParaRPr lang="en-US" sz="1600" dirty="0"/>
          </a:p>
        </p:txBody>
      </p:sp>
      <p:sp>
        <p:nvSpPr>
          <p:cNvPr id="12" name="Rounded Rectangle 10">
            <a:extLst>
              <a:ext uri="{FF2B5EF4-FFF2-40B4-BE49-F238E27FC236}">
                <a16:creationId xmlns:a16="http://schemas.microsoft.com/office/drawing/2014/main" id="{911423A3-8C58-4F29-8D1B-205578496ACE}"/>
              </a:ext>
            </a:extLst>
          </p:cNvPr>
          <p:cNvSpPr/>
          <p:nvPr/>
        </p:nvSpPr>
        <p:spPr>
          <a:xfrm>
            <a:off x="8218472" y="1416960"/>
            <a:ext cx="3097186" cy="842184"/>
          </a:xfrm>
          <a:prstGeom prst="roundRect">
            <a:avLst/>
          </a:prstGeom>
          <a:solidFill>
            <a:srgbClr val="002A3E"/>
          </a:solidFill>
          <a:ln>
            <a:noFill/>
          </a:ln>
        </p:spPr>
        <p:style>
          <a:lnRef idx="2">
            <a:schemeClr val="accent1">
              <a:shade val="50000"/>
            </a:schemeClr>
          </a:lnRef>
          <a:fillRef idx="1">
            <a:schemeClr val="accent1"/>
          </a:fillRef>
          <a:effectRef idx="0">
            <a:schemeClr val="accent1"/>
          </a:effectRef>
          <a:fontRef idx="minor">
            <a:schemeClr val="lt1"/>
          </a:fontRef>
        </p:style>
        <p:txBody>
          <a:bodyPr lIns="107944" tIns="71963" rIns="107944" bIns="71963" rtlCol="0" anchor="t" anchorCtr="0"/>
          <a:lstStyle/>
          <a:p>
            <a:pPr algn="ctr"/>
            <a:r>
              <a:rPr lang="en-US" sz="1799"/>
              <a:t>Examples of </a:t>
            </a:r>
          </a:p>
          <a:p>
            <a:pPr algn="ctr"/>
            <a:r>
              <a:rPr lang="en-US" sz="1799"/>
              <a:t>Functional Checks</a:t>
            </a:r>
          </a:p>
        </p:txBody>
      </p:sp>
      <p:grpSp>
        <p:nvGrpSpPr>
          <p:cNvPr id="5" name="Group 4">
            <a:extLst>
              <a:ext uri="{FF2B5EF4-FFF2-40B4-BE49-F238E27FC236}">
                <a16:creationId xmlns:a16="http://schemas.microsoft.com/office/drawing/2014/main" id="{62DEEE52-D4B0-4299-35D5-ECF8857AA7D3}"/>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6649CFC7-381A-675A-F80F-AF442317A027}"/>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D6901DF4-7027-1AB6-C717-B073EB47DBCB}"/>
                </a:ext>
              </a:extLst>
            </p:cNvPr>
            <p:cNvPicPr>
              <a:picLocks noChangeAspect="1"/>
            </p:cNvPicPr>
            <p:nvPr/>
          </p:nvPicPr>
          <p:blipFill>
            <a:blip r:embed="rId3"/>
            <a:stretch>
              <a:fillRect/>
            </a:stretch>
          </p:blipFill>
          <p:spPr>
            <a:xfrm>
              <a:off x="9468906" y="424467"/>
              <a:ext cx="1016860" cy="707490"/>
            </a:xfrm>
            <a:prstGeom prst="rect">
              <a:avLst/>
            </a:prstGeom>
          </p:spPr>
        </p:pic>
      </p:grpSp>
      <p:sp>
        <p:nvSpPr>
          <p:cNvPr id="11" name="Footer Placeholder 10">
            <a:extLst>
              <a:ext uri="{FF2B5EF4-FFF2-40B4-BE49-F238E27FC236}">
                <a16:creationId xmlns:a16="http://schemas.microsoft.com/office/drawing/2014/main" id="{F070DB0A-3107-859C-2660-23020072EAB2}"/>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sp>
        <p:nvSpPr>
          <p:cNvPr id="3" name="Slide Number Placeholder 2">
            <a:extLst>
              <a:ext uri="{FF2B5EF4-FFF2-40B4-BE49-F238E27FC236}">
                <a16:creationId xmlns:a16="http://schemas.microsoft.com/office/drawing/2014/main" id="{54333729-182F-0579-086A-222EA11AFD5B}"/>
              </a:ext>
            </a:extLst>
          </p:cNvPr>
          <p:cNvSpPr>
            <a:spLocks noGrp="1"/>
          </p:cNvSpPr>
          <p:nvPr>
            <p:ph type="sldNum" sz="quarter" idx="11"/>
          </p:nvPr>
        </p:nvSpPr>
        <p:spPr/>
        <p:txBody>
          <a:bodyPr/>
          <a:lstStyle/>
          <a:p>
            <a:r>
              <a:rPr lang="en-US"/>
              <a:t>Page </a:t>
            </a:r>
            <a:fld id="{15EBE321-CBB1-4E91-BD14-37C8D44326FB}" type="slidenum">
              <a:rPr lang="en-US" smtClean="0"/>
              <a:pPr/>
              <a:t>28</a:t>
            </a:fld>
            <a:endParaRPr lang="en-US"/>
          </a:p>
        </p:txBody>
      </p:sp>
    </p:spTree>
    <p:extLst>
      <p:ext uri="{BB962C8B-B14F-4D97-AF65-F5344CB8AC3E}">
        <p14:creationId xmlns:p14="http://schemas.microsoft.com/office/powerpoint/2010/main" val="984638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78D74-2F81-15E4-0936-B2D938A9E33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FEBC1EF-6C5F-CC12-6E4A-9F6AD3E12E8E}"/>
              </a:ext>
            </a:extLst>
          </p:cNvPr>
          <p:cNvSpPr>
            <a:spLocks noGrp="1"/>
          </p:cNvSpPr>
          <p:nvPr>
            <p:ph type="title"/>
          </p:nvPr>
        </p:nvSpPr>
        <p:spPr/>
        <p:txBody>
          <a:bodyPr/>
          <a:lstStyle/>
          <a:p>
            <a:r>
              <a:rPr lang="en-US" dirty="0"/>
              <a:t>Dynamic power reduction</a:t>
            </a:r>
          </a:p>
        </p:txBody>
      </p:sp>
      <p:sp>
        <p:nvSpPr>
          <p:cNvPr id="4" name="Footer Placeholder 3">
            <a:extLst>
              <a:ext uri="{FF2B5EF4-FFF2-40B4-BE49-F238E27FC236}">
                <a16:creationId xmlns:a16="http://schemas.microsoft.com/office/drawing/2014/main" id="{82592B53-EBD3-754A-56DE-9D5646D490EA}"/>
              </a:ext>
            </a:extLst>
          </p:cNvPr>
          <p:cNvSpPr>
            <a:spLocks noGrp="1"/>
          </p:cNvSpPr>
          <p:nvPr>
            <p:ph type="ftr" sz="quarter" idx="10"/>
          </p:nvPr>
        </p:nvSpPr>
        <p:spPr/>
        <p:txBody>
          <a:bodyPr/>
          <a:lstStyle/>
          <a:p>
            <a:r>
              <a:rPr lang="en-US"/>
              <a:t>Unrestricted | © Siemens | DVCon 2025 | Amir Attarha | Siemens EDA​</a:t>
            </a:r>
          </a:p>
        </p:txBody>
      </p:sp>
      <p:graphicFrame>
        <p:nvGraphicFramePr>
          <p:cNvPr id="8" name="Content Placeholder 7">
            <a:extLst>
              <a:ext uri="{FF2B5EF4-FFF2-40B4-BE49-F238E27FC236}">
                <a16:creationId xmlns:a16="http://schemas.microsoft.com/office/drawing/2014/main" id="{92C5488B-BF44-AD3A-9867-AF9423B53D46}"/>
              </a:ext>
            </a:extLst>
          </p:cNvPr>
          <p:cNvGraphicFramePr>
            <a:graphicFrameLocks noGrp="1"/>
          </p:cNvGraphicFramePr>
          <p:nvPr>
            <p:ph idx="1"/>
            <p:extLst>
              <p:ext uri="{D42A27DB-BD31-4B8C-83A1-F6EECF244321}">
                <p14:modId xmlns:p14="http://schemas.microsoft.com/office/powerpoint/2010/main" val="4175117590"/>
              </p:ext>
            </p:extLst>
          </p:nvPr>
        </p:nvGraphicFramePr>
        <p:xfrm>
          <a:off x="1309055" y="1389977"/>
          <a:ext cx="9863137"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a:extLst>
              <a:ext uri="{FF2B5EF4-FFF2-40B4-BE49-F238E27FC236}">
                <a16:creationId xmlns:a16="http://schemas.microsoft.com/office/drawing/2014/main" id="{83BD0438-639B-3016-D147-7F67376AF0B7}"/>
              </a:ext>
            </a:extLst>
          </p:cNvPr>
          <p:cNvGrpSpPr/>
          <p:nvPr/>
        </p:nvGrpSpPr>
        <p:grpSpPr>
          <a:xfrm>
            <a:off x="10503740" y="225983"/>
            <a:ext cx="1199744" cy="765243"/>
            <a:chOff x="9370979" y="395591"/>
            <a:chExt cx="1199744" cy="765243"/>
          </a:xfrm>
        </p:grpSpPr>
        <p:sp>
          <p:nvSpPr>
            <p:cNvPr id="10" name="Rectangle 9">
              <a:extLst>
                <a:ext uri="{FF2B5EF4-FFF2-40B4-BE49-F238E27FC236}">
                  <a16:creationId xmlns:a16="http://schemas.microsoft.com/office/drawing/2014/main" id="{5FFB29E9-341F-51CC-20AF-1AD52E5966F1}"/>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1" name="Picture 10">
              <a:extLst>
                <a:ext uri="{FF2B5EF4-FFF2-40B4-BE49-F238E27FC236}">
                  <a16:creationId xmlns:a16="http://schemas.microsoft.com/office/drawing/2014/main" id="{3CC8FBD9-904C-19F4-4CE3-0DD10AE03316}"/>
                </a:ext>
              </a:extLst>
            </p:cNvPr>
            <p:cNvPicPr>
              <a:picLocks noChangeAspect="1"/>
            </p:cNvPicPr>
            <p:nvPr/>
          </p:nvPicPr>
          <p:blipFill>
            <a:blip r:embed="rId7"/>
            <a:stretch>
              <a:fillRect/>
            </a:stretch>
          </p:blipFill>
          <p:spPr>
            <a:xfrm>
              <a:off x="9468906" y="424467"/>
              <a:ext cx="1016860" cy="707490"/>
            </a:xfrm>
            <a:prstGeom prst="rect">
              <a:avLst/>
            </a:prstGeom>
          </p:spPr>
        </p:pic>
      </p:grpSp>
      <p:sp>
        <p:nvSpPr>
          <p:cNvPr id="2" name="Rectangle: Rounded Corners 1">
            <a:extLst>
              <a:ext uri="{FF2B5EF4-FFF2-40B4-BE49-F238E27FC236}">
                <a16:creationId xmlns:a16="http://schemas.microsoft.com/office/drawing/2014/main" id="{011299E7-B950-B172-226C-34A51DECE2F3}"/>
              </a:ext>
            </a:extLst>
          </p:cNvPr>
          <p:cNvSpPr/>
          <p:nvPr/>
        </p:nvSpPr>
        <p:spPr>
          <a:xfrm>
            <a:off x="2043952" y="1222131"/>
            <a:ext cx="1453627" cy="5088669"/>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3" name="Slide Number Placeholder 2">
            <a:extLst>
              <a:ext uri="{FF2B5EF4-FFF2-40B4-BE49-F238E27FC236}">
                <a16:creationId xmlns:a16="http://schemas.microsoft.com/office/drawing/2014/main" id="{ADFC776D-A80B-B77F-F291-A03A0E900E5A}"/>
              </a:ext>
            </a:extLst>
          </p:cNvPr>
          <p:cNvSpPr>
            <a:spLocks noGrp="1"/>
          </p:cNvSpPr>
          <p:nvPr>
            <p:ph type="sldNum" sz="quarter" idx="11"/>
          </p:nvPr>
        </p:nvSpPr>
        <p:spPr/>
        <p:txBody>
          <a:bodyPr/>
          <a:lstStyle/>
          <a:p>
            <a:r>
              <a:rPr lang="en-US"/>
              <a:t>Page </a:t>
            </a:r>
            <a:fld id="{15EBE321-CBB1-4E91-BD14-37C8D44326FB}" type="slidenum">
              <a:rPr lang="en-US" smtClean="0"/>
              <a:pPr/>
              <a:t>29</a:t>
            </a:fld>
            <a:endParaRPr lang="en-US"/>
          </a:p>
        </p:txBody>
      </p:sp>
    </p:spTree>
    <p:extLst>
      <p:ext uri="{BB962C8B-B14F-4D97-AF65-F5344CB8AC3E}">
        <p14:creationId xmlns:p14="http://schemas.microsoft.com/office/powerpoint/2010/main" val="6722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279B-7711-99C8-84F9-7C7509195F3F}"/>
              </a:ext>
            </a:extLst>
          </p:cNvPr>
          <p:cNvSpPr>
            <a:spLocks noGrp="1"/>
          </p:cNvSpPr>
          <p:nvPr>
            <p:ph type="title"/>
          </p:nvPr>
        </p:nvSpPr>
        <p:spPr/>
        <p:txBody>
          <a:bodyPr/>
          <a:lstStyle/>
          <a:p>
            <a:r>
              <a:rPr lang="en-US" sz="2400" dirty="0"/>
              <a:t>Semiconductor industry at-a-glance</a:t>
            </a:r>
            <a:endParaRPr lang="en-US" sz="2400" dirty="0">
              <a:cs typeface="Arial"/>
            </a:endParaRPr>
          </a:p>
        </p:txBody>
      </p:sp>
      <p:sp>
        <p:nvSpPr>
          <p:cNvPr id="7" name="Arrow: Right 6">
            <a:extLst>
              <a:ext uri="{FF2B5EF4-FFF2-40B4-BE49-F238E27FC236}">
                <a16:creationId xmlns:a16="http://schemas.microsoft.com/office/drawing/2014/main" id="{55F1CB74-4920-AFB0-56CF-EF56F163A3CD}"/>
              </a:ext>
            </a:extLst>
          </p:cNvPr>
          <p:cNvSpPr/>
          <p:nvPr/>
        </p:nvSpPr>
        <p:spPr>
          <a:xfrm>
            <a:off x="735161" y="4917686"/>
            <a:ext cx="10586765" cy="338744"/>
          </a:xfrm>
          <a:prstGeom prst="rightArrow">
            <a:avLst/>
          </a:prstGeom>
          <a:gradFill flip="none" rotWithShape="1">
            <a:gsLst>
              <a:gs pos="0">
                <a:srgbClr val="00FFB9">
                  <a:shade val="30000"/>
                  <a:satMod val="115000"/>
                </a:srgbClr>
              </a:gs>
              <a:gs pos="50000">
                <a:srgbClr val="00FFB9">
                  <a:shade val="67500"/>
                  <a:satMod val="115000"/>
                </a:srgbClr>
              </a:gs>
              <a:gs pos="100000">
                <a:srgbClr val="00FFB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 name="TextBox 8">
            <a:extLst>
              <a:ext uri="{FF2B5EF4-FFF2-40B4-BE49-F238E27FC236}">
                <a16:creationId xmlns:a16="http://schemas.microsoft.com/office/drawing/2014/main" id="{12AEA0A0-2E87-8F60-2FE1-A087BE877165}"/>
              </a:ext>
            </a:extLst>
          </p:cNvPr>
          <p:cNvSpPr txBox="1"/>
          <p:nvPr/>
        </p:nvSpPr>
        <p:spPr>
          <a:xfrm>
            <a:off x="1008774" y="5211460"/>
            <a:ext cx="9215237" cy="615553"/>
          </a:xfrm>
          <a:prstGeom prst="rect">
            <a:avLst/>
          </a:prstGeom>
          <a:noFill/>
        </p:spPr>
        <p:txBody>
          <a:bodyPr wrap="square" lIns="0" tIns="0" rIns="0" bIns="0" rtlCol="0">
            <a:spAutoFit/>
          </a:bodyPr>
          <a:lstStyle/>
          <a:p>
            <a:pPr algn="l"/>
            <a:r>
              <a:rPr lang="en-US" sz="2000" b="1" dirty="0">
                <a:solidFill>
                  <a:srgbClr val="00FFB9"/>
                </a:solidFill>
              </a:rPr>
              <a:t>1960                            1980                              2000                               2020  …..</a:t>
            </a:r>
          </a:p>
          <a:p>
            <a:pPr algn="l"/>
            <a:endParaRPr lang="en-US" sz="2000" b="1" dirty="0">
              <a:solidFill>
                <a:srgbClr val="00FFB9"/>
              </a:solidFill>
            </a:endParaRPr>
          </a:p>
        </p:txBody>
      </p:sp>
      <p:pic>
        <p:nvPicPr>
          <p:cNvPr id="14" name="Picture 13">
            <a:extLst>
              <a:ext uri="{FF2B5EF4-FFF2-40B4-BE49-F238E27FC236}">
                <a16:creationId xmlns:a16="http://schemas.microsoft.com/office/drawing/2014/main" id="{12998125-8BC1-A877-38D8-09579E653CC7}"/>
              </a:ext>
            </a:extLst>
          </p:cNvPr>
          <p:cNvPicPr>
            <a:picLocks noChangeAspect="1"/>
          </p:cNvPicPr>
          <p:nvPr/>
        </p:nvPicPr>
        <p:blipFill rotWithShape="1">
          <a:blip r:embed="rId3"/>
          <a:srcRect t="22531"/>
          <a:stretch/>
        </p:blipFill>
        <p:spPr>
          <a:xfrm>
            <a:off x="870073" y="3109633"/>
            <a:ext cx="3911789" cy="180432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23418987-D3C8-BCFE-47DB-1CE9AE0A060A}"/>
              </a:ext>
            </a:extLst>
          </p:cNvPr>
          <p:cNvPicPr>
            <a:picLocks noChangeAspect="1"/>
          </p:cNvPicPr>
          <p:nvPr/>
        </p:nvPicPr>
        <p:blipFill rotWithShape="1">
          <a:blip r:embed="rId4"/>
          <a:srcRect l="4394" t="7780" b="28555"/>
          <a:stretch/>
        </p:blipFill>
        <p:spPr>
          <a:xfrm>
            <a:off x="7579269" y="1155430"/>
            <a:ext cx="3608770" cy="1804328"/>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C5848B97-351C-C9F9-AF4F-97B8840A2D73}"/>
              </a:ext>
            </a:extLst>
          </p:cNvPr>
          <p:cNvPicPr>
            <a:picLocks noChangeAspect="1"/>
          </p:cNvPicPr>
          <p:nvPr/>
        </p:nvPicPr>
        <p:blipFill rotWithShape="1">
          <a:blip r:embed="rId5"/>
          <a:srcRect l="5206" t="5447" r="4425" b="9816"/>
          <a:stretch/>
        </p:blipFill>
        <p:spPr>
          <a:xfrm>
            <a:off x="4415565" y="2468502"/>
            <a:ext cx="3538458" cy="1582397"/>
          </a:xfrm>
          <a:prstGeom prst="rect">
            <a:avLst/>
          </a:prstGeom>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14FF5995-0DCE-394E-7627-999DB6454DAC}"/>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3B989AF7-5DD7-E1C3-D7EE-83B6EA6A1D7D}"/>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8" name="Picture 7">
              <a:extLst>
                <a:ext uri="{FF2B5EF4-FFF2-40B4-BE49-F238E27FC236}">
                  <a16:creationId xmlns:a16="http://schemas.microsoft.com/office/drawing/2014/main" id="{3FFA6197-1EC8-4316-090E-EF5BC2B5A7B1}"/>
                </a:ext>
              </a:extLst>
            </p:cNvPr>
            <p:cNvPicPr>
              <a:picLocks noChangeAspect="1"/>
            </p:cNvPicPr>
            <p:nvPr/>
          </p:nvPicPr>
          <p:blipFill>
            <a:blip r:embed="rId6"/>
            <a:stretch>
              <a:fillRect/>
            </a:stretch>
          </p:blipFill>
          <p:spPr>
            <a:xfrm>
              <a:off x="9468906" y="424467"/>
              <a:ext cx="1016860" cy="707490"/>
            </a:xfrm>
            <a:prstGeom prst="rect">
              <a:avLst/>
            </a:prstGeom>
          </p:spPr>
        </p:pic>
      </p:grpSp>
      <p:sp>
        <p:nvSpPr>
          <p:cNvPr id="11" name="Footer Placeholder 10">
            <a:extLst>
              <a:ext uri="{FF2B5EF4-FFF2-40B4-BE49-F238E27FC236}">
                <a16:creationId xmlns:a16="http://schemas.microsoft.com/office/drawing/2014/main" id="{AB1711C1-CEF6-BBBB-5F6E-5CC6F26FDAE2}"/>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sp>
        <p:nvSpPr>
          <p:cNvPr id="3" name="Slide Number Placeholder 2">
            <a:extLst>
              <a:ext uri="{FF2B5EF4-FFF2-40B4-BE49-F238E27FC236}">
                <a16:creationId xmlns:a16="http://schemas.microsoft.com/office/drawing/2014/main" id="{DC3DA7A8-7C81-6740-3B93-6C7A68AAB689}"/>
              </a:ext>
            </a:extLst>
          </p:cNvPr>
          <p:cNvSpPr>
            <a:spLocks noGrp="1"/>
          </p:cNvSpPr>
          <p:nvPr>
            <p:ph type="sldNum" sz="quarter" idx="11"/>
          </p:nvPr>
        </p:nvSpPr>
        <p:spPr/>
        <p:txBody>
          <a:bodyPr/>
          <a:lstStyle/>
          <a:p>
            <a:r>
              <a:rPr lang="en-US"/>
              <a:t>Page </a:t>
            </a:r>
            <a:fld id="{15EBE321-CBB1-4E91-BD14-37C8D44326FB}" type="slidenum">
              <a:rPr lang="en-US" smtClean="0"/>
              <a:pPr/>
              <a:t>3</a:t>
            </a:fld>
            <a:endParaRPr lang="en-US"/>
          </a:p>
        </p:txBody>
      </p:sp>
    </p:spTree>
    <p:extLst>
      <p:ext uri="{BB962C8B-B14F-4D97-AF65-F5344CB8AC3E}">
        <p14:creationId xmlns:p14="http://schemas.microsoft.com/office/powerpoint/2010/main" val="21601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30A9B-1FAB-9481-D3E2-153091C05CF4}"/>
              </a:ext>
            </a:extLst>
          </p:cNvPr>
          <p:cNvSpPr>
            <a:spLocks noGrp="1"/>
          </p:cNvSpPr>
          <p:nvPr>
            <p:ph type="title"/>
          </p:nvPr>
        </p:nvSpPr>
        <p:spPr/>
        <p:txBody>
          <a:bodyPr/>
          <a:lstStyle/>
          <a:p>
            <a:r>
              <a:rPr lang="en-US" dirty="0"/>
              <a:t>Questions for </a:t>
            </a:r>
            <a:r>
              <a:rPr lang="en-US" dirty="0">
                <a:solidFill>
                  <a:srgbClr val="00FFB9"/>
                </a:solidFill>
              </a:rPr>
              <a:t>thought</a:t>
            </a:r>
          </a:p>
        </p:txBody>
      </p:sp>
      <p:sp>
        <p:nvSpPr>
          <p:cNvPr id="3" name="Footer Placeholder 2">
            <a:extLst>
              <a:ext uri="{FF2B5EF4-FFF2-40B4-BE49-F238E27FC236}">
                <a16:creationId xmlns:a16="http://schemas.microsoft.com/office/drawing/2014/main" id="{94B3FE6B-CB24-BB06-BD05-4F30E4C72029}"/>
              </a:ext>
            </a:extLst>
          </p:cNvPr>
          <p:cNvSpPr>
            <a:spLocks noGrp="1"/>
          </p:cNvSpPr>
          <p:nvPr>
            <p:ph type="ftr" sz="quarter" idx="10"/>
          </p:nvPr>
        </p:nvSpPr>
        <p:spPr/>
        <p:txBody>
          <a:bodyPr/>
          <a:lstStyle/>
          <a:p>
            <a:r>
              <a:rPr lang="en-US"/>
              <a:t>Unrestricted | © Siemens | DVCon 2025 | Amir Attarha | Siemens EDA​</a:t>
            </a:r>
          </a:p>
        </p:txBody>
      </p:sp>
      <p:sp>
        <p:nvSpPr>
          <p:cNvPr id="2" name="Content Placeholder 1">
            <a:extLst>
              <a:ext uri="{FF2B5EF4-FFF2-40B4-BE49-F238E27FC236}">
                <a16:creationId xmlns:a16="http://schemas.microsoft.com/office/drawing/2014/main" id="{A1AAA102-A609-6EFC-D90B-1B31D31B612A}"/>
              </a:ext>
            </a:extLst>
          </p:cNvPr>
          <p:cNvSpPr>
            <a:spLocks noGrp="1"/>
          </p:cNvSpPr>
          <p:nvPr>
            <p:ph idx="1"/>
          </p:nvPr>
        </p:nvSpPr>
        <p:spPr/>
        <p:txBody>
          <a:bodyPr/>
          <a:lstStyle/>
          <a:p>
            <a:r>
              <a:rPr lang="en-US" sz="2000" dirty="0"/>
              <a:t>Are you running power analysis early using real end-user software?</a:t>
            </a:r>
          </a:p>
          <a:p>
            <a:endParaRPr lang="en-US" sz="2000" dirty="0"/>
          </a:p>
          <a:p>
            <a:r>
              <a:rPr lang="en-US" sz="2000" dirty="0"/>
              <a:t>Are you confident that you met your power numbers before silicon comes back?</a:t>
            </a:r>
          </a:p>
          <a:p>
            <a:endParaRPr lang="en-US" sz="2000" dirty="0"/>
          </a:p>
          <a:p>
            <a:r>
              <a:rPr lang="en-US" sz="2000" dirty="0"/>
              <a:t>Have you ensured that all the user defined clock gating cells are saving power rather than wasting energy?</a:t>
            </a:r>
          </a:p>
          <a:p>
            <a:endParaRPr lang="en-US" sz="2000" dirty="0"/>
          </a:p>
          <a:p>
            <a:r>
              <a:rPr lang="en-US" sz="2000" dirty="0"/>
              <a:t>If you exceed your thermal budget, how do you deal with consequences? </a:t>
            </a:r>
          </a:p>
          <a:p>
            <a:endParaRPr lang="en-US" sz="2000" dirty="0"/>
          </a:p>
          <a:p>
            <a:r>
              <a:rPr lang="en-US" sz="2000" dirty="0"/>
              <a:t>Are power and dynamic IR drop during DFT impacting your time to market? </a:t>
            </a:r>
          </a:p>
          <a:p>
            <a:endParaRPr lang="en-US" sz="2000" dirty="0"/>
          </a:p>
          <a:p>
            <a:r>
              <a:rPr lang="en-US" sz="2000" dirty="0"/>
              <a:t>Are you power numbers in the lab , exceed 30% or more your estimation?</a:t>
            </a:r>
          </a:p>
          <a:p>
            <a:endParaRPr lang="en-US" dirty="0"/>
          </a:p>
          <a:p>
            <a:endParaRPr lang="en-US" dirty="0"/>
          </a:p>
          <a:p>
            <a:endParaRPr lang="en-US" dirty="0"/>
          </a:p>
          <a:p>
            <a:endParaRPr lang="en-US" dirty="0"/>
          </a:p>
          <a:p>
            <a:endParaRPr lang="en-US" dirty="0"/>
          </a:p>
          <a:p>
            <a:endParaRPr lang="en-US" dirty="0"/>
          </a:p>
          <a:p>
            <a:endParaRPr lang="en-US" dirty="0"/>
          </a:p>
        </p:txBody>
      </p:sp>
      <p:grpSp>
        <p:nvGrpSpPr>
          <p:cNvPr id="4" name="Group 3">
            <a:extLst>
              <a:ext uri="{FF2B5EF4-FFF2-40B4-BE49-F238E27FC236}">
                <a16:creationId xmlns:a16="http://schemas.microsoft.com/office/drawing/2014/main" id="{E6578F34-9B90-3A6C-BAC2-FD37BC6869BB}"/>
              </a:ext>
            </a:extLst>
          </p:cNvPr>
          <p:cNvGrpSpPr/>
          <p:nvPr/>
        </p:nvGrpSpPr>
        <p:grpSpPr>
          <a:xfrm>
            <a:off x="10503740" y="225983"/>
            <a:ext cx="1199744" cy="765243"/>
            <a:chOff x="9370979" y="395591"/>
            <a:chExt cx="1199744" cy="765243"/>
          </a:xfrm>
        </p:grpSpPr>
        <p:sp>
          <p:nvSpPr>
            <p:cNvPr id="7" name="Rectangle 6">
              <a:extLst>
                <a:ext uri="{FF2B5EF4-FFF2-40B4-BE49-F238E27FC236}">
                  <a16:creationId xmlns:a16="http://schemas.microsoft.com/office/drawing/2014/main" id="{C2453A52-5CB0-4B96-A0B1-E502BF87B5B7}"/>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8" name="Picture 7">
              <a:extLst>
                <a:ext uri="{FF2B5EF4-FFF2-40B4-BE49-F238E27FC236}">
                  <a16:creationId xmlns:a16="http://schemas.microsoft.com/office/drawing/2014/main" id="{F4C0BB34-EC03-BE6A-C8FA-5061E8F9629B}"/>
                </a:ext>
              </a:extLst>
            </p:cNvPr>
            <p:cNvPicPr>
              <a:picLocks noChangeAspect="1"/>
            </p:cNvPicPr>
            <p:nvPr/>
          </p:nvPicPr>
          <p:blipFill>
            <a:blip r:embed="rId2"/>
            <a:stretch>
              <a:fillRect/>
            </a:stretch>
          </p:blipFill>
          <p:spPr>
            <a:xfrm>
              <a:off x="9468906" y="424467"/>
              <a:ext cx="1016860" cy="707490"/>
            </a:xfrm>
            <a:prstGeom prst="rect">
              <a:avLst/>
            </a:prstGeom>
          </p:spPr>
        </p:pic>
      </p:grpSp>
      <p:sp>
        <p:nvSpPr>
          <p:cNvPr id="6" name="Slide Number Placeholder 5">
            <a:extLst>
              <a:ext uri="{FF2B5EF4-FFF2-40B4-BE49-F238E27FC236}">
                <a16:creationId xmlns:a16="http://schemas.microsoft.com/office/drawing/2014/main" id="{0158ABF0-F8EE-E3B3-A276-784444DECEAB}"/>
              </a:ext>
            </a:extLst>
          </p:cNvPr>
          <p:cNvSpPr>
            <a:spLocks noGrp="1"/>
          </p:cNvSpPr>
          <p:nvPr>
            <p:ph type="sldNum" sz="quarter" idx="11"/>
          </p:nvPr>
        </p:nvSpPr>
        <p:spPr/>
        <p:txBody>
          <a:bodyPr/>
          <a:lstStyle/>
          <a:p>
            <a:r>
              <a:rPr lang="en-US"/>
              <a:t>Page </a:t>
            </a:r>
            <a:fld id="{15EBE321-CBB1-4E91-BD14-37C8D44326FB}" type="slidenum">
              <a:rPr lang="en-US" smtClean="0"/>
              <a:pPr/>
              <a:t>30</a:t>
            </a:fld>
            <a:endParaRPr lang="en-US"/>
          </a:p>
        </p:txBody>
      </p:sp>
    </p:spTree>
    <p:extLst>
      <p:ext uri="{BB962C8B-B14F-4D97-AF65-F5344CB8AC3E}">
        <p14:creationId xmlns:p14="http://schemas.microsoft.com/office/powerpoint/2010/main" val="836679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621B-2E47-BD07-F2E5-FB4B9832344B}"/>
              </a:ext>
            </a:extLst>
          </p:cNvPr>
          <p:cNvSpPr>
            <a:spLocks noGrp="1"/>
          </p:cNvSpPr>
          <p:nvPr>
            <p:ph type="title"/>
          </p:nvPr>
        </p:nvSpPr>
        <p:spPr/>
        <p:txBody>
          <a:bodyPr/>
          <a:lstStyle/>
          <a:p>
            <a:r>
              <a:rPr lang="en-US" dirty="0"/>
              <a:t>Traditional power flow</a:t>
            </a:r>
          </a:p>
        </p:txBody>
      </p:sp>
      <p:sp>
        <p:nvSpPr>
          <p:cNvPr id="4" name="Footer Placeholder 3">
            <a:extLst>
              <a:ext uri="{FF2B5EF4-FFF2-40B4-BE49-F238E27FC236}">
                <a16:creationId xmlns:a16="http://schemas.microsoft.com/office/drawing/2014/main" id="{633533AD-2693-1AC2-1BA4-B4DD20AD157D}"/>
              </a:ext>
            </a:extLst>
          </p:cNvPr>
          <p:cNvSpPr>
            <a:spLocks noGrp="1"/>
          </p:cNvSpPr>
          <p:nvPr>
            <p:ph type="ftr" sz="quarter" idx="10"/>
          </p:nvPr>
        </p:nvSpPr>
        <p:spPr/>
        <p:txBody>
          <a:bodyPr/>
          <a:lstStyle/>
          <a:p>
            <a:r>
              <a:rPr lang="en-US"/>
              <a:t>Unrestricted | © Siemens | DVCon 2025 | Amir Attarha | Siemens EDA​</a:t>
            </a:r>
          </a:p>
        </p:txBody>
      </p:sp>
      <p:sp>
        <p:nvSpPr>
          <p:cNvPr id="46" name="TextBox 45">
            <a:extLst>
              <a:ext uri="{FF2B5EF4-FFF2-40B4-BE49-F238E27FC236}">
                <a16:creationId xmlns:a16="http://schemas.microsoft.com/office/drawing/2014/main" id="{CF628D18-98D7-343A-27F2-2A0995016D18}"/>
              </a:ext>
            </a:extLst>
          </p:cNvPr>
          <p:cNvSpPr txBox="1"/>
          <p:nvPr/>
        </p:nvSpPr>
        <p:spPr>
          <a:xfrm>
            <a:off x="6810693" y="1009774"/>
            <a:ext cx="4425892" cy="1231106"/>
          </a:xfrm>
          <a:prstGeom prst="rect">
            <a:avLst/>
          </a:prstGeom>
          <a:noFill/>
        </p:spPr>
        <p:txBody>
          <a:bodyPr wrap="none" lIns="0" tIns="0" rIns="0" bIns="0" rtlCol="0">
            <a:spAutoFit/>
          </a:bodyPr>
          <a:lstStyle/>
          <a:p>
            <a:pPr algn="l"/>
            <a:r>
              <a:rPr lang="en-US" sz="1600" b="1" dirty="0">
                <a:solidFill>
                  <a:schemeClr val="tx1"/>
                </a:solidFill>
                <a:latin typeface="+mn-lt"/>
              </a:rPr>
              <a:t>Challenges:</a:t>
            </a:r>
          </a:p>
          <a:p>
            <a:pPr marL="282575" indent="-161925" algn="l">
              <a:buFont typeface="Arial" panose="020B0604020202020204" pitchFamily="34" charset="0"/>
              <a:buChar char="•"/>
            </a:pPr>
            <a:r>
              <a:rPr lang="en-US" sz="1600" dirty="0">
                <a:solidFill>
                  <a:schemeClr val="tx1"/>
                </a:solidFill>
                <a:latin typeface="+mn-lt"/>
              </a:rPr>
              <a:t>Focusing on power with synthetic tests</a:t>
            </a:r>
          </a:p>
          <a:p>
            <a:pPr marL="282575" indent="-161925" algn="l">
              <a:buFont typeface="Arial" panose="020B0604020202020204" pitchFamily="34" charset="0"/>
              <a:buChar char="•"/>
            </a:pPr>
            <a:r>
              <a:rPr lang="en-US" sz="1600" dirty="0">
                <a:solidFill>
                  <a:schemeClr val="tx1"/>
                </a:solidFill>
                <a:latin typeface="+mn-lt"/>
              </a:rPr>
              <a:t>Very long time to get data with real workloads</a:t>
            </a:r>
          </a:p>
          <a:p>
            <a:pPr marL="282575" indent="-161925" algn="l">
              <a:buFont typeface="Arial" panose="020B0604020202020204" pitchFamily="34" charset="0"/>
              <a:buChar char="•"/>
            </a:pPr>
            <a:r>
              <a:rPr lang="en-US" sz="1600" dirty="0">
                <a:solidFill>
                  <a:schemeClr val="tx1"/>
                </a:solidFill>
                <a:latin typeface="+mn-lt"/>
              </a:rPr>
              <a:t>Very long time to get power numbers</a:t>
            </a:r>
          </a:p>
          <a:p>
            <a:pPr marL="282575" indent="-161925" algn="l">
              <a:buFont typeface="Arial" panose="020B0604020202020204" pitchFamily="34" charset="0"/>
              <a:buChar char="•"/>
            </a:pPr>
            <a:r>
              <a:rPr lang="en-US" sz="1600" dirty="0">
                <a:solidFill>
                  <a:schemeClr val="tx1"/>
                </a:solidFill>
                <a:latin typeface="+mn-lt"/>
              </a:rPr>
              <a:t>Long feedback loop to RTL team</a:t>
            </a:r>
          </a:p>
        </p:txBody>
      </p:sp>
      <p:sp>
        <p:nvSpPr>
          <p:cNvPr id="67" name="Arrow: Down 66">
            <a:extLst>
              <a:ext uri="{FF2B5EF4-FFF2-40B4-BE49-F238E27FC236}">
                <a16:creationId xmlns:a16="http://schemas.microsoft.com/office/drawing/2014/main" id="{BED04403-74FD-13AC-2C20-8AED80558F1F}"/>
              </a:ext>
            </a:extLst>
          </p:cNvPr>
          <p:cNvSpPr/>
          <p:nvPr/>
        </p:nvSpPr>
        <p:spPr>
          <a:xfrm>
            <a:off x="9865913" y="3597939"/>
            <a:ext cx="139485" cy="216286"/>
          </a:xfrm>
          <a:prstGeom prst="downArrow">
            <a:avLst/>
          </a:prstGeom>
          <a:solidFill>
            <a:srgbClr val="00B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68" name="Arrow: Down 67">
            <a:extLst>
              <a:ext uri="{FF2B5EF4-FFF2-40B4-BE49-F238E27FC236}">
                <a16:creationId xmlns:a16="http://schemas.microsoft.com/office/drawing/2014/main" id="{EC6F56DA-3349-A3CF-37C2-50FF01319150}"/>
              </a:ext>
            </a:extLst>
          </p:cNvPr>
          <p:cNvSpPr/>
          <p:nvPr/>
        </p:nvSpPr>
        <p:spPr>
          <a:xfrm>
            <a:off x="9865913" y="4286173"/>
            <a:ext cx="139485" cy="216286"/>
          </a:xfrm>
          <a:prstGeom prst="downArrow">
            <a:avLst/>
          </a:prstGeom>
          <a:solidFill>
            <a:srgbClr val="00B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69" name="Arrow: Down 68">
            <a:extLst>
              <a:ext uri="{FF2B5EF4-FFF2-40B4-BE49-F238E27FC236}">
                <a16:creationId xmlns:a16="http://schemas.microsoft.com/office/drawing/2014/main" id="{0199FDB0-DB5B-BF89-F38A-6A21EC885C90}"/>
              </a:ext>
            </a:extLst>
          </p:cNvPr>
          <p:cNvSpPr/>
          <p:nvPr/>
        </p:nvSpPr>
        <p:spPr>
          <a:xfrm rot="5400000">
            <a:off x="6469459" y="2222085"/>
            <a:ext cx="159310" cy="5021723"/>
          </a:xfrm>
          <a:prstGeom prst="downArrow">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5" name="Rectangle 74">
            <a:extLst>
              <a:ext uri="{FF2B5EF4-FFF2-40B4-BE49-F238E27FC236}">
                <a16:creationId xmlns:a16="http://schemas.microsoft.com/office/drawing/2014/main" id="{8152FF9F-E0FA-3A0D-89E9-B7582737445C}"/>
              </a:ext>
            </a:extLst>
          </p:cNvPr>
          <p:cNvSpPr/>
          <p:nvPr/>
        </p:nvSpPr>
        <p:spPr>
          <a:xfrm>
            <a:off x="9052602" y="3840788"/>
            <a:ext cx="1783339" cy="45946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6" name="Rectangle 75">
            <a:extLst>
              <a:ext uri="{FF2B5EF4-FFF2-40B4-BE49-F238E27FC236}">
                <a16:creationId xmlns:a16="http://schemas.microsoft.com/office/drawing/2014/main" id="{904ABE36-B735-39FB-20D9-510789FF43B6}"/>
              </a:ext>
            </a:extLst>
          </p:cNvPr>
          <p:cNvSpPr/>
          <p:nvPr/>
        </p:nvSpPr>
        <p:spPr>
          <a:xfrm>
            <a:off x="9043987" y="4509672"/>
            <a:ext cx="1783339" cy="45946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7" name="TextBox 76">
            <a:extLst>
              <a:ext uri="{FF2B5EF4-FFF2-40B4-BE49-F238E27FC236}">
                <a16:creationId xmlns:a16="http://schemas.microsoft.com/office/drawing/2014/main" id="{08100461-D52E-D0AA-9174-CACE367DE5F8}"/>
              </a:ext>
            </a:extLst>
          </p:cNvPr>
          <p:cNvSpPr txBox="1"/>
          <p:nvPr/>
        </p:nvSpPr>
        <p:spPr>
          <a:xfrm>
            <a:off x="9466801" y="4602881"/>
            <a:ext cx="1009059" cy="246221"/>
          </a:xfrm>
          <a:prstGeom prst="rect">
            <a:avLst/>
          </a:prstGeom>
          <a:noFill/>
        </p:spPr>
        <p:txBody>
          <a:bodyPr wrap="none" lIns="0" tIns="0" rIns="0" bIns="0" rtlCol="0">
            <a:spAutoFit/>
          </a:bodyPr>
          <a:lstStyle/>
          <a:p>
            <a:pPr algn="l"/>
            <a:r>
              <a:rPr lang="en-US" sz="1600"/>
              <a:t>Power Tool</a:t>
            </a:r>
            <a:endParaRPr lang="en-US" sz="1600">
              <a:solidFill>
                <a:schemeClr val="tx1"/>
              </a:solidFill>
              <a:latin typeface="+mn-lt"/>
            </a:endParaRPr>
          </a:p>
        </p:txBody>
      </p:sp>
      <p:sp>
        <p:nvSpPr>
          <p:cNvPr id="78" name="TextBox 77">
            <a:extLst>
              <a:ext uri="{FF2B5EF4-FFF2-40B4-BE49-F238E27FC236}">
                <a16:creationId xmlns:a16="http://schemas.microsoft.com/office/drawing/2014/main" id="{31F90F28-92A1-2893-F61D-DA8F359461C7}"/>
              </a:ext>
            </a:extLst>
          </p:cNvPr>
          <p:cNvSpPr txBox="1"/>
          <p:nvPr/>
        </p:nvSpPr>
        <p:spPr>
          <a:xfrm>
            <a:off x="9203683" y="3947343"/>
            <a:ext cx="1481175" cy="246221"/>
          </a:xfrm>
          <a:prstGeom prst="rect">
            <a:avLst/>
          </a:prstGeom>
          <a:noFill/>
        </p:spPr>
        <p:txBody>
          <a:bodyPr wrap="none" lIns="0" tIns="0" rIns="0" bIns="0" rtlCol="0">
            <a:spAutoFit/>
          </a:bodyPr>
          <a:lstStyle/>
          <a:p>
            <a:pPr algn="l"/>
            <a:r>
              <a:rPr lang="en-US" sz="1600">
                <a:solidFill>
                  <a:schemeClr val="bg1"/>
                </a:solidFill>
                <a:latin typeface="+mn-lt"/>
              </a:rPr>
              <a:t>SAIF generation</a:t>
            </a:r>
          </a:p>
        </p:txBody>
      </p:sp>
      <p:sp>
        <p:nvSpPr>
          <p:cNvPr id="65" name="Isosceles Triangle 64">
            <a:extLst>
              <a:ext uri="{FF2B5EF4-FFF2-40B4-BE49-F238E27FC236}">
                <a16:creationId xmlns:a16="http://schemas.microsoft.com/office/drawing/2014/main" id="{78A52755-68D3-5836-9858-D2A0587C6D3E}"/>
              </a:ext>
            </a:extLst>
          </p:cNvPr>
          <p:cNvSpPr/>
          <p:nvPr/>
        </p:nvSpPr>
        <p:spPr>
          <a:xfrm rot="5400000">
            <a:off x="1227856" y="577000"/>
            <a:ext cx="4402528" cy="5505567"/>
          </a:xfrm>
          <a:prstGeom prst="triangle">
            <a:avLst>
              <a:gd name="adj" fmla="val 48068"/>
            </a:avLst>
          </a:prstGeom>
          <a:noFill/>
          <a:ln w="57150">
            <a:solidFill>
              <a:srgbClr val="F7C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ln w="57150">
                <a:solidFill>
                  <a:srgbClr val="F7C600"/>
                </a:solidFill>
                <a:prstDash val="dash"/>
              </a:ln>
            </a:endParaRPr>
          </a:p>
        </p:txBody>
      </p:sp>
      <p:sp>
        <p:nvSpPr>
          <p:cNvPr id="39" name="TextBox 38">
            <a:extLst>
              <a:ext uri="{FF2B5EF4-FFF2-40B4-BE49-F238E27FC236}">
                <a16:creationId xmlns:a16="http://schemas.microsoft.com/office/drawing/2014/main" id="{46E41342-F2A0-3F65-DF31-E20D4B493A7A}"/>
              </a:ext>
            </a:extLst>
          </p:cNvPr>
          <p:cNvSpPr txBox="1"/>
          <p:nvPr/>
        </p:nvSpPr>
        <p:spPr>
          <a:xfrm>
            <a:off x="9896960" y="2627996"/>
            <a:ext cx="602729" cy="276999"/>
          </a:xfrm>
          <a:prstGeom prst="rect">
            <a:avLst/>
          </a:prstGeom>
          <a:noFill/>
        </p:spPr>
        <p:txBody>
          <a:bodyPr wrap="none" lIns="0" tIns="0" rIns="0" bIns="0" rtlCol="0">
            <a:spAutoFit/>
          </a:bodyPr>
          <a:lstStyle/>
          <a:p>
            <a:pPr algn="l"/>
            <a:r>
              <a:rPr lang="en-US">
                <a:solidFill>
                  <a:schemeClr val="tx1"/>
                </a:solidFill>
              </a:rPr>
              <a:t>netlist</a:t>
            </a:r>
          </a:p>
        </p:txBody>
      </p:sp>
      <p:cxnSp>
        <p:nvCxnSpPr>
          <p:cNvPr id="22" name="Straight Arrow Connector 21">
            <a:extLst>
              <a:ext uri="{FF2B5EF4-FFF2-40B4-BE49-F238E27FC236}">
                <a16:creationId xmlns:a16="http://schemas.microsoft.com/office/drawing/2014/main" id="{2F6F634C-493A-7A94-62C9-2CFBC8877519}"/>
              </a:ext>
            </a:extLst>
          </p:cNvPr>
          <p:cNvCxnSpPr/>
          <p:nvPr/>
        </p:nvCxnSpPr>
        <p:spPr>
          <a:xfrm>
            <a:off x="4130405" y="1606739"/>
            <a:ext cx="0" cy="347618"/>
          </a:xfrm>
          <a:prstGeom prst="straightConnector1">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7946713-2CFD-EFC5-AFE4-9CEC8F925944}"/>
              </a:ext>
            </a:extLst>
          </p:cNvPr>
          <p:cNvSpPr/>
          <p:nvPr/>
        </p:nvSpPr>
        <p:spPr>
          <a:xfrm>
            <a:off x="676337" y="2488045"/>
            <a:ext cx="2719580" cy="234272"/>
          </a:xfrm>
          <a:prstGeom prst="rect">
            <a:avLst/>
          </a:pr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2" name="Rectangle 11">
            <a:extLst>
              <a:ext uri="{FF2B5EF4-FFF2-40B4-BE49-F238E27FC236}">
                <a16:creationId xmlns:a16="http://schemas.microsoft.com/office/drawing/2014/main" id="{EC7EE4A8-32CA-C1E1-EC82-1CF8FC269F37}"/>
              </a:ext>
            </a:extLst>
          </p:cNvPr>
          <p:cNvSpPr/>
          <p:nvPr/>
        </p:nvSpPr>
        <p:spPr>
          <a:xfrm>
            <a:off x="3543576" y="1748172"/>
            <a:ext cx="1505217" cy="420304"/>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a:t>Power Tool</a:t>
            </a:r>
            <a:endParaRPr lang="en-US"/>
          </a:p>
        </p:txBody>
      </p:sp>
      <p:sp>
        <p:nvSpPr>
          <p:cNvPr id="13" name="Rectangle 12">
            <a:extLst>
              <a:ext uri="{FF2B5EF4-FFF2-40B4-BE49-F238E27FC236}">
                <a16:creationId xmlns:a16="http://schemas.microsoft.com/office/drawing/2014/main" id="{F3DA2BF3-B7E5-4BB0-5F68-4D1C6E4A8B07}"/>
              </a:ext>
            </a:extLst>
          </p:cNvPr>
          <p:cNvSpPr/>
          <p:nvPr/>
        </p:nvSpPr>
        <p:spPr>
          <a:xfrm>
            <a:off x="624403" y="2453655"/>
            <a:ext cx="2861466" cy="3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a:solidFill>
                  <a:schemeClr val="tx1"/>
                </a:solidFill>
              </a:rPr>
              <a:t>Synthetic tests (short and not realistic)</a:t>
            </a:r>
          </a:p>
        </p:txBody>
      </p:sp>
      <p:cxnSp>
        <p:nvCxnSpPr>
          <p:cNvPr id="15" name="Connector: Elbow 14">
            <a:extLst>
              <a:ext uri="{FF2B5EF4-FFF2-40B4-BE49-F238E27FC236}">
                <a16:creationId xmlns:a16="http://schemas.microsoft.com/office/drawing/2014/main" id="{78CA13F7-C425-35EE-F1C4-94041E2F9889}"/>
              </a:ext>
            </a:extLst>
          </p:cNvPr>
          <p:cNvCxnSpPr>
            <a:cxnSpLocks/>
          </p:cNvCxnSpPr>
          <p:nvPr/>
        </p:nvCxnSpPr>
        <p:spPr>
          <a:xfrm rot="10800000">
            <a:off x="1849219" y="1341985"/>
            <a:ext cx="2281188" cy="265272"/>
          </a:xfrm>
          <a:prstGeom prst="bentConnector3">
            <a:avLst>
              <a:gd name="adj1" fmla="val 50000"/>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335BFEE-C2E8-0426-4F0E-6B373EEAB9AA}"/>
              </a:ext>
            </a:extLst>
          </p:cNvPr>
          <p:cNvSpPr txBox="1"/>
          <p:nvPr/>
        </p:nvSpPr>
        <p:spPr>
          <a:xfrm>
            <a:off x="1980648" y="1148285"/>
            <a:ext cx="1505220" cy="169277"/>
          </a:xfrm>
          <a:prstGeom prst="rect">
            <a:avLst/>
          </a:prstGeom>
          <a:noFill/>
        </p:spPr>
        <p:txBody>
          <a:bodyPr wrap="none" lIns="0" tIns="0" rIns="0" bIns="0" rtlCol="0">
            <a:spAutoFit/>
          </a:bodyPr>
          <a:lstStyle/>
          <a:p>
            <a:pPr algn="l"/>
            <a:r>
              <a:rPr lang="en-US" sz="1100" b="1" i="1">
                <a:solidFill>
                  <a:schemeClr val="accent2"/>
                </a:solidFill>
              </a:rPr>
              <a:t>Feedback to RTL team</a:t>
            </a:r>
          </a:p>
        </p:txBody>
      </p:sp>
      <p:sp>
        <p:nvSpPr>
          <p:cNvPr id="6" name="Rectangle 5">
            <a:extLst>
              <a:ext uri="{FF2B5EF4-FFF2-40B4-BE49-F238E27FC236}">
                <a16:creationId xmlns:a16="http://schemas.microsoft.com/office/drawing/2014/main" id="{9E51A95E-5BCD-8479-88AD-8A86C8A43EBC}"/>
              </a:ext>
            </a:extLst>
          </p:cNvPr>
          <p:cNvSpPr/>
          <p:nvPr/>
        </p:nvSpPr>
        <p:spPr>
          <a:xfrm>
            <a:off x="1024560" y="1513629"/>
            <a:ext cx="1836659" cy="847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 name="Rectangle 7">
            <a:extLst>
              <a:ext uri="{FF2B5EF4-FFF2-40B4-BE49-F238E27FC236}">
                <a16:creationId xmlns:a16="http://schemas.microsoft.com/office/drawing/2014/main" id="{A31EC72A-35AB-8BCA-B511-A07D78630E94}"/>
              </a:ext>
            </a:extLst>
          </p:cNvPr>
          <p:cNvSpPr/>
          <p:nvPr/>
        </p:nvSpPr>
        <p:spPr>
          <a:xfrm>
            <a:off x="1191116" y="1735143"/>
            <a:ext cx="1511850" cy="407379"/>
          </a:xfrm>
          <a:prstGeom prst="rect">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6" name="Rectangle 15">
            <a:extLst>
              <a:ext uri="{FF2B5EF4-FFF2-40B4-BE49-F238E27FC236}">
                <a16:creationId xmlns:a16="http://schemas.microsoft.com/office/drawing/2014/main" id="{BEFDBD6C-A2F7-0BD6-A1C2-8926CC2A9571}"/>
              </a:ext>
            </a:extLst>
          </p:cNvPr>
          <p:cNvSpPr/>
          <p:nvPr/>
        </p:nvSpPr>
        <p:spPr>
          <a:xfrm>
            <a:off x="1107989" y="1625327"/>
            <a:ext cx="1701337" cy="65282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4" name="TextBox 13">
            <a:extLst>
              <a:ext uri="{FF2B5EF4-FFF2-40B4-BE49-F238E27FC236}">
                <a16:creationId xmlns:a16="http://schemas.microsoft.com/office/drawing/2014/main" id="{04D84DE1-B5AA-6A63-E049-3EB7E99E3F74}"/>
              </a:ext>
            </a:extLst>
          </p:cNvPr>
          <p:cNvSpPr txBox="1"/>
          <p:nvPr/>
        </p:nvSpPr>
        <p:spPr>
          <a:xfrm>
            <a:off x="1491738" y="2173261"/>
            <a:ext cx="887788" cy="184666"/>
          </a:xfrm>
          <a:prstGeom prst="rect">
            <a:avLst/>
          </a:prstGeom>
          <a:solidFill>
            <a:schemeClr val="accent4"/>
          </a:solidFill>
        </p:spPr>
        <p:txBody>
          <a:bodyPr wrap="square" lIns="0" tIns="0" rIns="0" bIns="0" rtlCol="0">
            <a:spAutoFit/>
          </a:bodyPr>
          <a:lstStyle/>
          <a:p>
            <a:pPr algn="ctr"/>
            <a:r>
              <a:rPr lang="en-US" sz="1200" i="1">
                <a:solidFill>
                  <a:schemeClr val="tx1"/>
                </a:solidFill>
                <a:latin typeface="+mn-lt"/>
              </a:rPr>
              <a:t>testbench</a:t>
            </a:r>
          </a:p>
        </p:txBody>
      </p:sp>
      <p:sp>
        <p:nvSpPr>
          <p:cNvPr id="5" name="Rectangle 4">
            <a:extLst>
              <a:ext uri="{FF2B5EF4-FFF2-40B4-BE49-F238E27FC236}">
                <a16:creationId xmlns:a16="http://schemas.microsoft.com/office/drawing/2014/main" id="{49BF1723-3E8B-8A35-940D-D1F4536618E3}"/>
              </a:ext>
            </a:extLst>
          </p:cNvPr>
          <p:cNvSpPr/>
          <p:nvPr/>
        </p:nvSpPr>
        <p:spPr>
          <a:xfrm>
            <a:off x="1391623" y="1731805"/>
            <a:ext cx="1202516" cy="358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600"/>
              <a:t>IP1 (RTL) </a:t>
            </a:r>
          </a:p>
        </p:txBody>
      </p:sp>
      <p:sp>
        <p:nvSpPr>
          <p:cNvPr id="18" name="Arrow: Down 17">
            <a:extLst>
              <a:ext uri="{FF2B5EF4-FFF2-40B4-BE49-F238E27FC236}">
                <a16:creationId xmlns:a16="http://schemas.microsoft.com/office/drawing/2014/main" id="{DA44493C-1321-9625-6000-D2E7C8F88FCD}"/>
              </a:ext>
            </a:extLst>
          </p:cNvPr>
          <p:cNvSpPr/>
          <p:nvPr/>
        </p:nvSpPr>
        <p:spPr>
          <a:xfrm rot="16200000">
            <a:off x="3070887" y="1611711"/>
            <a:ext cx="263023" cy="682356"/>
          </a:xfrm>
          <a:prstGeom prst="downArrow">
            <a:avLst/>
          </a:prstGeom>
          <a:solidFill>
            <a:srgbClr val="00B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4" name="TextBox 93">
            <a:extLst>
              <a:ext uri="{FF2B5EF4-FFF2-40B4-BE49-F238E27FC236}">
                <a16:creationId xmlns:a16="http://schemas.microsoft.com/office/drawing/2014/main" id="{2D4E58BD-4F0C-24EE-356E-DB57B750BC1F}"/>
              </a:ext>
            </a:extLst>
          </p:cNvPr>
          <p:cNvSpPr txBox="1"/>
          <p:nvPr/>
        </p:nvSpPr>
        <p:spPr>
          <a:xfrm>
            <a:off x="4140469" y="4192247"/>
            <a:ext cx="1505220" cy="338554"/>
          </a:xfrm>
          <a:prstGeom prst="rect">
            <a:avLst/>
          </a:prstGeom>
          <a:noFill/>
        </p:spPr>
        <p:txBody>
          <a:bodyPr wrap="none" lIns="0" tIns="0" rIns="0" bIns="0" rtlCol="0">
            <a:spAutoFit/>
          </a:bodyPr>
          <a:lstStyle/>
          <a:p>
            <a:pPr algn="l"/>
            <a:r>
              <a:rPr lang="en-US" sz="1100" b="1" i="1">
                <a:solidFill>
                  <a:schemeClr val="accent2"/>
                </a:solidFill>
              </a:rPr>
              <a:t>Feedback to RTL team</a:t>
            </a:r>
          </a:p>
          <a:p>
            <a:pPr algn="l"/>
            <a:r>
              <a:rPr lang="en-US" sz="1100" b="1" i="1">
                <a:solidFill>
                  <a:schemeClr val="accent2"/>
                </a:solidFill>
              </a:rPr>
              <a:t>Average/peak power</a:t>
            </a:r>
          </a:p>
        </p:txBody>
      </p:sp>
      <p:grpSp>
        <p:nvGrpSpPr>
          <p:cNvPr id="50" name="Group 49">
            <a:extLst>
              <a:ext uri="{FF2B5EF4-FFF2-40B4-BE49-F238E27FC236}">
                <a16:creationId xmlns:a16="http://schemas.microsoft.com/office/drawing/2014/main" id="{CE3CC69F-B2F6-7252-4E5F-9161C945F01C}"/>
              </a:ext>
            </a:extLst>
          </p:cNvPr>
          <p:cNvGrpSpPr/>
          <p:nvPr/>
        </p:nvGrpSpPr>
        <p:grpSpPr>
          <a:xfrm>
            <a:off x="676336" y="2847842"/>
            <a:ext cx="4268125" cy="1614887"/>
            <a:chOff x="1035296" y="1791839"/>
            <a:chExt cx="4268125" cy="1614887"/>
          </a:xfrm>
        </p:grpSpPr>
        <p:cxnSp>
          <p:nvCxnSpPr>
            <p:cNvPr id="51" name="Straight Arrow Connector 50">
              <a:extLst>
                <a:ext uri="{FF2B5EF4-FFF2-40B4-BE49-F238E27FC236}">
                  <a16:creationId xmlns:a16="http://schemas.microsoft.com/office/drawing/2014/main" id="{14F3A14C-27D4-7886-C5A4-CA7E040229BA}"/>
                </a:ext>
              </a:extLst>
            </p:cNvPr>
            <p:cNvCxnSpPr/>
            <p:nvPr/>
          </p:nvCxnSpPr>
          <p:spPr>
            <a:xfrm>
              <a:off x="4489365" y="2250293"/>
              <a:ext cx="0" cy="347618"/>
            </a:xfrm>
            <a:prstGeom prst="straightConnector1">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849AC9D-66D0-E133-A89B-550F6892E557}"/>
                </a:ext>
              </a:extLst>
            </p:cNvPr>
            <p:cNvSpPr/>
            <p:nvPr/>
          </p:nvSpPr>
          <p:spPr>
            <a:xfrm>
              <a:off x="1035297" y="3131599"/>
              <a:ext cx="2719580" cy="234272"/>
            </a:xfrm>
            <a:prstGeom prst="rect">
              <a:avLst/>
            </a:pr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3" name="Rectangle 52">
              <a:extLst>
                <a:ext uri="{FF2B5EF4-FFF2-40B4-BE49-F238E27FC236}">
                  <a16:creationId xmlns:a16="http://schemas.microsoft.com/office/drawing/2014/main" id="{A246D864-7DE6-66AF-142D-236789BCC944}"/>
                </a:ext>
              </a:extLst>
            </p:cNvPr>
            <p:cNvSpPr/>
            <p:nvPr/>
          </p:nvSpPr>
          <p:spPr>
            <a:xfrm>
              <a:off x="3902536" y="2391726"/>
              <a:ext cx="1400885" cy="347618"/>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a:t>Power Tool</a:t>
              </a:r>
              <a:endParaRPr lang="en-US"/>
            </a:p>
          </p:txBody>
        </p:sp>
        <p:sp>
          <p:nvSpPr>
            <p:cNvPr id="54" name="Rectangle 53">
              <a:extLst>
                <a:ext uri="{FF2B5EF4-FFF2-40B4-BE49-F238E27FC236}">
                  <a16:creationId xmlns:a16="http://schemas.microsoft.com/office/drawing/2014/main" id="{05DF2566-6F12-2A5D-72DA-C42BB28D5FB8}"/>
                </a:ext>
              </a:extLst>
            </p:cNvPr>
            <p:cNvSpPr/>
            <p:nvPr/>
          </p:nvSpPr>
          <p:spPr>
            <a:xfrm>
              <a:off x="1035296" y="3081779"/>
              <a:ext cx="2861466" cy="3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a:solidFill>
                    <a:schemeClr val="tx1"/>
                  </a:solidFill>
                </a:rPr>
                <a:t>Synthetic tests (short and not realistic)</a:t>
              </a:r>
            </a:p>
          </p:txBody>
        </p:sp>
        <p:cxnSp>
          <p:nvCxnSpPr>
            <p:cNvPr id="55" name="Connector: Elbow 54">
              <a:extLst>
                <a:ext uri="{FF2B5EF4-FFF2-40B4-BE49-F238E27FC236}">
                  <a16:creationId xmlns:a16="http://schemas.microsoft.com/office/drawing/2014/main" id="{AF72EC3D-4C19-DB7E-97A8-DFF512C6511C}"/>
                </a:ext>
              </a:extLst>
            </p:cNvPr>
            <p:cNvCxnSpPr>
              <a:cxnSpLocks/>
            </p:cNvCxnSpPr>
            <p:nvPr/>
          </p:nvCxnSpPr>
          <p:spPr>
            <a:xfrm rot="10800000">
              <a:off x="2208179" y="1985539"/>
              <a:ext cx="2281188" cy="265272"/>
            </a:xfrm>
            <a:prstGeom prst="bentConnector3">
              <a:avLst>
                <a:gd name="adj1" fmla="val 50000"/>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4CA9AA7-D14E-EDEB-417D-953F9A26C0CC}"/>
                </a:ext>
              </a:extLst>
            </p:cNvPr>
            <p:cNvSpPr txBox="1"/>
            <p:nvPr/>
          </p:nvSpPr>
          <p:spPr>
            <a:xfrm>
              <a:off x="2339608" y="1791839"/>
              <a:ext cx="1505220" cy="169277"/>
            </a:xfrm>
            <a:prstGeom prst="rect">
              <a:avLst/>
            </a:prstGeom>
            <a:noFill/>
          </p:spPr>
          <p:txBody>
            <a:bodyPr wrap="none" lIns="0" tIns="0" rIns="0" bIns="0" rtlCol="0">
              <a:spAutoFit/>
            </a:bodyPr>
            <a:lstStyle/>
            <a:p>
              <a:pPr algn="l"/>
              <a:r>
                <a:rPr lang="en-US" sz="1100" b="1" i="1">
                  <a:solidFill>
                    <a:schemeClr val="accent2"/>
                  </a:solidFill>
                </a:rPr>
                <a:t>Feedback to RTL team</a:t>
              </a:r>
            </a:p>
          </p:txBody>
        </p:sp>
        <p:sp>
          <p:nvSpPr>
            <p:cNvPr id="57" name="Rectangle 56">
              <a:extLst>
                <a:ext uri="{FF2B5EF4-FFF2-40B4-BE49-F238E27FC236}">
                  <a16:creationId xmlns:a16="http://schemas.microsoft.com/office/drawing/2014/main" id="{5B85AA05-D041-9711-3A24-6D4B54C53CA3}"/>
                </a:ext>
              </a:extLst>
            </p:cNvPr>
            <p:cNvSpPr/>
            <p:nvPr/>
          </p:nvSpPr>
          <p:spPr>
            <a:xfrm>
              <a:off x="1383520" y="2157183"/>
              <a:ext cx="1836659" cy="847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8" name="Rectangle 57">
              <a:extLst>
                <a:ext uri="{FF2B5EF4-FFF2-40B4-BE49-F238E27FC236}">
                  <a16:creationId xmlns:a16="http://schemas.microsoft.com/office/drawing/2014/main" id="{5A0768AC-83B9-FA9B-C8FC-E5F598F67345}"/>
                </a:ext>
              </a:extLst>
            </p:cNvPr>
            <p:cNvSpPr/>
            <p:nvPr/>
          </p:nvSpPr>
          <p:spPr>
            <a:xfrm>
              <a:off x="1550076" y="2378697"/>
              <a:ext cx="1511850" cy="407379"/>
            </a:xfrm>
            <a:prstGeom prst="rect">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9" name="Rectangle 58">
              <a:extLst>
                <a:ext uri="{FF2B5EF4-FFF2-40B4-BE49-F238E27FC236}">
                  <a16:creationId xmlns:a16="http://schemas.microsoft.com/office/drawing/2014/main" id="{389F5707-F2E1-2F18-5C6B-0F9EEF1A9A3E}"/>
                </a:ext>
              </a:extLst>
            </p:cNvPr>
            <p:cNvSpPr/>
            <p:nvPr/>
          </p:nvSpPr>
          <p:spPr>
            <a:xfrm>
              <a:off x="1466949" y="2268881"/>
              <a:ext cx="1701337" cy="65282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60" name="TextBox 59">
              <a:extLst>
                <a:ext uri="{FF2B5EF4-FFF2-40B4-BE49-F238E27FC236}">
                  <a16:creationId xmlns:a16="http://schemas.microsoft.com/office/drawing/2014/main" id="{9731EBE0-60ED-3431-AA4F-1103B90C95B6}"/>
                </a:ext>
              </a:extLst>
            </p:cNvPr>
            <p:cNvSpPr txBox="1"/>
            <p:nvPr/>
          </p:nvSpPr>
          <p:spPr>
            <a:xfrm>
              <a:off x="1850698" y="2816815"/>
              <a:ext cx="887788" cy="184666"/>
            </a:xfrm>
            <a:prstGeom prst="rect">
              <a:avLst/>
            </a:prstGeom>
            <a:solidFill>
              <a:schemeClr val="accent4"/>
            </a:solidFill>
          </p:spPr>
          <p:txBody>
            <a:bodyPr wrap="square" lIns="0" tIns="0" rIns="0" bIns="0" rtlCol="0">
              <a:spAutoFit/>
            </a:bodyPr>
            <a:lstStyle/>
            <a:p>
              <a:pPr algn="ctr"/>
              <a:r>
                <a:rPr lang="en-US" sz="1200" i="1">
                  <a:solidFill>
                    <a:schemeClr val="tx1"/>
                  </a:solidFill>
                  <a:latin typeface="+mn-lt"/>
                </a:rPr>
                <a:t>testbench</a:t>
              </a:r>
            </a:p>
          </p:txBody>
        </p:sp>
        <p:sp>
          <p:nvSpPr>
            <p:cNvPr id="61" name="Rectangle 60">
              <a:extLst>
                <a:ext uri="{FF2B5EF4-FFF2-40B4-BE49-F238E27FC236}">
                  <a16:creationId xmlns:a16="http://schemas.microsoft.com/office/drawing/2014/main" id="{A374BB68-3C13-4CBA-45DA-0AB1F8D6A808}"/>
                </a:ext>
              </a:extLst>
            </p:cNvPr>
            <p:cNvSpPr/>
            <p:nvPr/>
          </p:nvSpPr>
          <p:spPr>
            <a:xfrm>
              <a:off x="1750583" y="2375359"/>
              <a:ext cx="1202516" cy="358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600"/>
                <a:t>IP2 (RTL) </a:t>
              </a:r>
            </a:p>
          </p:txBody>
        </p:sp>
        <p:sp>
          <p:nvSpPr>
            <p:cNvPr id="62" name="Arrow: Down 61">
              <a:extLst>
                <a:ext uri="{FF2B5EF4-FFF2-40B4-BE49-F238E27FC236}">
                  <a16:creationId xmlns:a16="http://schemas.microsoft.com/office/drawing/2014/main" id="{54512225-8704-0014-5FB1-D725C2B26E6A}"/>
                </a:ext>
              </a:extLst>
            </p:cNvPr>
            <p:cNvSpPr/>
            <p:nvPr/>
          </p:nvSpPr>
          <p:spPr>
            <a:xfrm rot="16200000">
              <a:off x="3429847" y="2255265"/>
              <a:ext cx="263023" cy="682356"/>
            </a:xfrm>
            <a:prstGeom prst="downArrow">
              <a:avLst/>
            </a:prstGeom>
            <a:solidFill>
              <a:srgbClr val="00B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cxnSp>
        <p:nvCxnSpPr>
          <p:cNvPr id="64" name="Straight Connector 63">
            <a:extLst>
              <a:ext uri="{FF2B5EF4-FFF2-40B4-BE49-F238E27FC236}">
                <a16:creationId xmlns:a16="http://schemas.microsoft.com/office/drawing/2014/main" id="{BF858FB6-9537-0F70-EC61-57804B3BE726}"/>
              </a:ext>
            </a:extLst>
          </p:cNvPr>
          <p:cNvCxnSpPr/>
          <p:nvPr/>
        </p:nvCxnSpPr>
        <p:spPr>
          <a:xfrm>
            <a:off x="1935632" y="4661139"/>
            <a:ext cx="0" cy="1169369"/>
          </a:xfrm>
          <a:prstGeom prst="line">
            <a:avLst/>
          </a:prstGeom>
          <a:ln w="76200">
            <a:solidFill>
              <a:schemeClr val="accent1"/>
            </a:solidFill>
            <a:prstDash val="sysDot"/>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59A4FF7F-97D1-06B2-BC79-D5EE666E5B93}"/>
              </a:ext>
            </a:extLst>
          </p:cNvPr>
          <p:cNvSpPr/>
          <p:nvPr/>
        </p:nvSpPr>
        <p:spPr>
          <a:xfrm>
            <a:off x="6204878" y="2914391"/>
            <a:ext cx="1419537" cy="686434"/>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a:t>System-level integration</a:t>
            </a:r>
          </a:p>
        </p:txBody>
      </p:sp>
      <p:sp>
        <p:nvSpPr>
          <p:cNvPr id="82" name="Rectangle 81">
            <a:extLst>
              <a:ext uri="{FF2B5EF4-FFF2-40B4-BE49-F238E27FC236}">
                <a16:creationId xmlns:a16="http://schemas.microsoft.com/office/drawing/2014/main" id="{320BB924-8B77-B062-9337-0AA638633A68}"/>
              </a:ext>
            </a:extLst>
          </p:cNvPr>
          <p:cNvSpPr/>
          <p:nvPr/>
        </p:nvSpPr>
        <p:spPr>
          <a:xfrm>
            <a:off x="7697205" y="2913182"/>
            <a:ext cx="1419537" cy="686434"/>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a:t>System-level verification</a:t>
            </a:r>
          </a:p>
        </p:txBody>
      </p:sp>
      <p:sp>
        <p:nvSpPr>
          <p:cNvPr id="86" name="Rectangle 85">
            <a:extLst>
              <a:ext uri="{FF2B5EF4-FFF2-40B4-BE49-F238E27FC236}">
                <a16:creationId xmlns:a16="http://schemas.microsoft.com/office/drawing/2014/main" id="{8B38F9A8-2BD6-18C2-7CEF-77141F63EFE6}"/>
              </a:ext>
            </a:extLst>
          </p:cNvPr>
          <p:cNvSpPr/>
          <p:nvPr/>
        </p:nvSpPr>
        <p:spPr>
          <a:xfrm>
            <a:off x="9181410" y="2908872"/>
            <a:ext cx="1419537" cy="686434"/>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a:t>System-level verification</a:t>
            </a:r>
          </a:p>
        </p:txBody>
      </p:sp>
      <p:sp>
        <p:nvSpPr>
          <p:cNvPr id="83" name="Rectangle 82">
            <a:extLst>
              <a:ext uri="{FF2B5EF4-FFF2-40B4-BE49-F238E27FC236}">
                <a16:creationId xmlns:a16="http://schemas.microsoft.com/office/drawing/2014/main" id="{9C4AE2A8-4C2F-47BB-F07A-3D8C7DB7DD25}"/>
              </a:ext>
            </a:extLst>
          </p:cNvPr>
          <p:cNvSpPr/>
          <p:nvPr/>
        </p:nvSpPr>
        <p:spPr>
          <a:xfrm>
            <a:off x="9176229" y="2438830"/>
            <a:ext cx="1419535" cy="45946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4" name="TextBox 83">
            <a:extLst>
              <a:ext uri="{FF2B5EF4-FFF2-40B4-BE49-F238E27FC236}">
                <a16:creationId xmlns:a16="http://schemas.microsoft.com/office/drawing/2014/main" id="{D72DF265-0E96-6983-8E76-81035A881554}"/>
              </a:ext>
            </a:extLst>
          </p:cNvPr>
          <p:cNvSpPr txBox="1"/>
          <p:nvPr/>
        </p:nvSpPr>
        <p:spPr>
          <a:xfrm>
            <a:off x="9583374" y="2583414"/>
            <a:ext cx="627172" cy="246221"/>
          </a:xfrm>
          <a:prstGeom prst="rect">
            <a:avLst/>
          </a:prstGeom>
          <a:noFill/>
        </p:spPr>
        <p:txBody>
          <a:bodyPr wrap="square" lIns="0" tIns="0" rIns="0" bIns="0" rtlCol="0">
            <a:spAutoFit/>
          </a:bodyPr>
          <a:lstStyle/>
          <a:p>
            <a:pPr algn="l"/>
            <a:r>
              <a:rPr lang="en-US" sz="1600">
                <a:solidFill>
                  <a:schemeClr val="bg1"/>
                </a:solidFill>
              </a:rPr>
              <a:t>Netlist</a:t>
            </a:r>
            <a:endParaRPr lang="en-US">
              <a:solidFill>
                <a:schemeClr val="bg1"/>
              </a:solidFill>
            </a:endParaRPr>
          </a:p>
        </p:txBody>
      </p:sp>
      <p:sp>
        <p:nvSpPr>
          <p:cNvPr id="85" name="Rectangle 84">
            <a:extLst>
              <a:ext uri="{FF2B5EF4-FFF2-40B4-BE49-F238E27FC236}">
                <a16:creationId xmlns:a16="http://schemas.microsoft.com/office/drawing/2014/main" id="{D77E66D0-908D-AF1B-9EC3-24F43564D718}"/>
              </a:ext>
            </a:extLst>
          </p:cNvPr>
          <p:cNvSpPr/>
          <p:nvPr/>
        </p:nvSpPr>
        <p:spPr>
          <a:xfrm>
            <a:off x="7697205" y="2438830"/>
            <a:ext cx="1419535" cy="45946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solidFill>
                <a:schemeClr val="bg1"/>
              </a:solidFill>
            </a:endParaRPr>
          </a:p>
        </p:txBody>
      </p:sp>
      <p:sp>
        <p:nvSpPr>
          <p:cNvPr id="38" name="TextBox 37">
            <a:extLst>
              <a:ext uri="{FF2B5EF4-FFF2-40B4-BE49-F238E27FC236}">
                <a16:creationId xmlns:a16="http://schemas.microsoft.com/office/drawing/2014/main" id="{FB70F9F8-03C8-86C2-4A44-B85ECF3EBF5B}"/>
              </a:ext>
            </a:extLst>
          </p:cNvPr>
          <p:cNvSpPr txBox="1"/>
          <p:nvPr/>
        </p:nvSpPr>
        <p:spPr>
          <a:xfrm>
            <a:off x="8217329" y="2583414"/>
            <a:ext cx="386324" cy="246221"/>
          </a:xfrm>
          <a:prstGeom prst="rect">
            <a:avLst/>
          </a:prstGeom>
          <a:noFill/>
        </p:spPr>
        <p:txBody>
          <a:bodyPr wrap="none" lIns="0" tIns="0" rIns="0" bIns="0" rtlCol="0">
            <a:spAutoFit/>
          </a:bodyPr>
          <a:lstStyle/>
          <a:p>
            <a:pPr algn="l"/>
            <a:r>
              <a:rPr lang="en-US" sz="1600">
                <a:solidFill>
                  <a:schemeClr val="bg1"/>
                </a:solidFill>
              </a:rPr>
              <a:t>RTL</a:t>
            </a:r>
            <a:endParaRPr lang="en-US">
              <a:solidFill>
                <a:schemeClr val="bg1"/>
              </a:solidFill>
            </a:endParaRPr>
          </a:p>
        </p:txBody>
      </p:sp>
      <p:sp>
        <p:nvSpPr>
          <p:cNvPr id="9" name="TextBox 8">
            <a:extLst>
              <a:ext uri="{FF2B5EF4-FFF2-40B4-BE49-F238E27FC236}">
                <a16:creationId xmlns:a16="http://schemas.microsoft.com/office/drawing/2014/main" id="{2F499B49-E53D-626D-EF1B-BD07BE0E728E}"/>
              </a:ext>
            </a:extLst>
          </p:cNvPr>
          <p:cNvSpPr txBox="1"/>
          <p:nvPr/>
        </p:nvSpPr>
        <p:spPr>
          <a:xfrm>
            <a:off x="2175010" y="5679396"/>
            <a:ext cx="2287486" cy="169277"/>
          </a:xfrm>
          <a:prstGeom prst="rect">
            <a:avLst/>
          </a:prstGeom>
          <a:noFill/>
        </p:spPr>
        <p:txBody>
          <a:bodyPr wrap="none" lIns="0" tIns="0" rIns="0" bIns="0" rtlCol="0">
            <a:spAutoFit/>
          </a:bodyPr>
          <a:lstStyle/>
          <a:p>
            <a:pPr algn="l"/>
            <a:r>
              <a:rPr lang="en-US" sz="1100" b="1" i="1">
                <a:solidFill>
                  <a:srgbClr val="00FFB9"/>
                </a:solidFill>
              </a:rPr>
              <a:t>Timeline for traditional power flow</a:t>
            </a:r>
          </a:p>
        </p:txBody>
      </p:sp>
      <p:sp>
        <p:nvSpPr>
          <p:cNvPr id="7" name="Arrow: Left-Right 6">
            <a:extLst>
              <a:ext uri="{FF2B5EF4-FFF2-40B4-BE49-F238E27FC236}">
                <a16:creationId xmlns:a16="http://schemas.microsoft.com/office/drawing/2014/main" id="{9C84F7D7-6C7B-9716-CE95-BD2660FCEA08}"/>
              </a:ext>
            </a:extLst>
          </p:cNvPr>
          <p:cNvSpPr/>
          <p:nvPr/>
        </p:nvSpPr>
        <p:spPr>
          <a:xfrm>
            <a:off x="943645" y="5822815"/>
            <a:ext cx="10363199" cy="285634"/>
          </a:xfrm>
          <a:prstGeom prst="leftRightArrow">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7" name="Graphic 16" descr="Arrow circle with solid fill">
            <a:extLst>
              <a:ext uri="{FF2B5EF4-FFF2-40B4-BE49-F238E27FC236}">
                <a16:creationId xmlns:a16="http://schemas.microsoft.com/office/drawing/2014/main" id="{251DD272-E5F7-B6C7-1CC5-1F1E2B7720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95214" y="3701744"/>
            <a:ext cx="1466847" cy="1466847"/>
          </a:xfrm>
          <a:prstGeom prst="rect">
            <a:avLst/>
          </a:prstGeom>
        </p:spPr>
      </p:pic>
      <p:sp>
        <p:nvSpPr>
          <p:cNvPr id="20" name="TextBox 19">
            <a:extLst>
              <a:ext uri="{FF2B5EF4-FFF2-40B4-BE49-F238E27FC236}">
                <a16:creationId xmlns:a16="http://schemas.microsoft.com/office/drawing/2014/main" id="{5C77AEE0-E503-9037-6973-15FEE8083E0A}"/>
              </a:ext>
            </a:extLst>
          </p:cNvPr>
          <p:cNvSpPr txBox="1"/>
          <p:nvPr/>
        </p:nvSpPr>
        <p:spPr>
          <a:xfrm>
            <a:off x="6552412" y="5085233"/>
            <a:ext cx="2337178" cy="215444"/>
          </a:xfrm>
          <a:prstGeom prst="rect">
            <a:avLst/>
          </a:prstGeom>
          <a:noFill/>
        </p:spPr>
        <p:txBody>
          <a:bodyPr wrap="none" lIns="0" tIns="0" rIns="0" bIns="0" rtlCol="0">
            <a:spAutoFit/>
          </a:bodyPr>
          <a:lstStyle/>
          <a:p>
            <a:pPr algn="l"/>
            <a:r>
              <a:rPr lang="en-US" sz="1400" b="1">
                <a:solidFill>
                  <a:srgbClr val="EF0137"/>
                </a:solidFill>
                <a:latin typeface="+mn-lt"/>
              </a:rPr>
              <a:t>Very long Turnaround Time</a:t>
            </a:r>
          </a:p>
        </p:txBody>
      </p:sp>
      <p:grpSp>
        <p:nvGrpSpPr>
          <p:cNvPr id="10" name="Group 9">
            <a:extLst>
              <a:ext uri="{FF2B5EF4-FFF2-40B4-BE49-F238E27FC236}">
                <a16:creationId xmlns:a16="http://schemas.microsoft.com/office/drawing/2014/main" id="{58607362-40E2-4C8C-3850-B510B805D0A4}"/>
              </a:ext>
            </a:extLst>
          </p:cNvPr>
          <p:cNvGrpSpPr/>
          <p:nvPr/>
        </p:nvGrpSpPr>
        <p:grpSpPr>
          <a:xfrm>
            <a:off x="10503740" y="225983"/>
            <a:ext cx="1199744" cy="765243"/>
            <a:chOff x="9370979" y="395591"/>
            <a:chExt cx="1199744" cy="765243"/>
          </a:xfrm>
        </p:grpSpPr>
        <p:sp>
          <p:nvSpPr>
            <p:cNvPr id="11" name="Rectangle 10">
              <a:extLst>
                <a:ext uri="{FF2B5EF4-FFF2-40B4-BE49-F238E27FC236}">
                  <a16:creationId xmlns:a16="http://schemas.microsoft.com/office/drawing/2014/main" id="{6E1CB458-A591-7CBE-55B8-624B181565A2}"/>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21" name="Picture 20">
              <a:extLst>
                <a:ext uri="{FF2B5EF4-FFF2-40B4-BE49-F238E27FC236}">
                  <a16:creationId xmlns:a16="http://schemas.microsoft.com/office/drawing/2014/main" id="{850C5E98-67AF-749E-9399-BFDD604C2B28}"/>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F6654D79-63F8-52E0-18D5-CD1FA3F8BF69}"/>
              </a:ext>
            </a:extLst>
          </p:cNvPr>
          <p:cNvSpPr>
            <a:spLocks noGrp="1"/>
          </p:cNvSpPr>
          <p:nvPr>
            <p:ph type="sldNum" sz="quarter" idx="11"/>
          </p:nvPr>
        </p:nvSpPr>
        <p:spPr/>
        <p:txBody>
          <a:bodyPr/>
          <a:lstStyle/>
          <a:p>
            <a:r>
              <a:rPr lang="en-US"/>
              <a:t>Page </a:t>
            </a:r>
            <a:fld id="{15EBE321-CBB1-4E91-BD14-37C8D44326FB}" type="slidenum">
              <a:rPr lang="en-US" smtClean="0"/>
              <a:pPr/>
              <a:t>31</a:t>
            </a:fld>
            <a:endParaRPr lang="en-US"/>
          </a:p>
        </p:txBody>
      </p:sp>
    </p:spTree>
    <p:extLst>
      <p:ext uri="{BB962C8B-B14F-4D97-AF65-F5344CB8AC3E}">
        <p14:creationId xmlns:p14="http://schemas.microsoft.com/office/powerpoint/2010/main" val="18060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407CBFE-E4C4-49FD-AC6C-EDF2A99FFF00}"/>
              </a:ext>
            </a:extLst>
          </p:cNvPr>
          <p:cNvSpPr/>
          <p:nvPr/>
        </p:nvSpPr>
        <p:spPr>
          <a:xfrm>
            <a:off x="3605289" y="5123549"/>
            <a:ext cx="1938003" cy="1259702"/>
          </a:xfrm>
          <a:custGeom>
            <a:avLst/>
            <a:gdLst>
              <a:gd name="connsiteX0" fmla="*/ 0 w 1938003"/>
              <a:gd name="connsiteY0" fmla="*/ 629851 h 1259702"/>
              <a:gd name="connsiteX1" fmla="*/ 969002 w 1938003"/>
              <a:gd name="connsiteY1" fmla="*/ 0 h 1259702"/>
              <a:gd name="connsiteX2" fmla="*/ 1938004 w 1938003"/>
              <a:gd name="connsiteY2" fmla="*/ 629851 h 1259702"/>
              <a:gd name="connsiteX3" fmla="*/ 969002 w 1938003"/>
              <a:gd name="connsiteY3" fmla="*/ 1259702 h 1259702"/>
              <a:gd name="connsiteX4" fmla="*/ 0 w 1938003"/>
              <a:gd name="connsiteY4" fmla="*/ 629851 h 125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003" h="1259702">
                <a:moveTo>
                  <a:pt x="0" y="629851"/>
                </a:moveTo>
                <a:cubicBezTo>
                  <a:pt x="0" y="281994"/>
                  <a:pt x="433837" y="0"/>
                  <a:pt x="969002" y="0"/>
                </a:cubicBezTo>
                <a:cubicBezTo>
                  <a:pt x="1504167" y="0"/>
                  <a:pt x="1938004" y="281994"/>
                  <a:pt x="1938004" y="629851"/>
                </a:cubicBezTo>
                <a:cubicBezTo>
                  <a:pt x="1938004" y="977708"/>
                  <a:pt x="1504167" y="1259702"/>
                  <a:pt x="969002" y="1259702"/>
                </a:cubicBezTo>
                <a:cubicBezTo>
                  <a:pt x="433837" y="1259702"/>
                  <a:pt x="0" y="977708"/>
                  <a:pt x="0" y="629851"/>
                </a:cubicBezTo>
                <a:close/>
              </a:path>
            </a:pathLst>
          </a:custGeom>
          <a:solidFill>
            <a:schemeClr val="accent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0964" tIns="241629" rIns="340964" bIns="241629" numCol="1" spcCol="1270" anchor="ctr" anchorCtr="0">
            <a:noAutofit/>
          </a:bodyPr>
          <a:lstStyle/>
          <a:p>
            <a:pPr marL="0" lvl="0" indent="0" algn="ctr" defTabSz="666750">
              <a:lnSpc>
                <a:spcPct val="90000"/>
              </a:lnSpc>
              <a:spcBef>
                <a:spcPct val="0"/>
              </a:spcBef>
              <a:spcAft>
                <a:spcPct val="35000"/>
              </a:spcAft>
              <a:buNone/>
            </a:pPr>
            <a:r>
              <a:rPr lang="en-US" sz="1600" b="1"/>
              <a:t>E</a:t>
            </a:r>
            <a:r>
              <a:rPr lang="en-US" sz="1600" b="1" kern="1200"/>
              <a:t>xperiment</a:t>
            </a:r>
          </a:p>
        </p:txBody>
      </p:sp>
      <p:sp>
        <p:nvSpPr>
          <p:cNvPr id="5" name="Title 4">
            <a:extLst>
              <a:ext uri="{FF2B5EF4-FFF2-40B4-BE49-F238E27FC236}">
                <a16:creationId xmlns:a16="http://schemas.microsoft.com/office/drawing/2014/main" id="{27F36583-7699-49C8-95F6-EBF4B775A9CC}"/>
              </a:ext>
            </a:extLst>
          </p:cNvPr>
          <p:cNvSpPr>
            <a:spLocks noGrp="1"/>
          </p:cNvSpPr>
          <p:nvPr>
            <p:ph type="title"/>
          </p:nvPr>
        </p:nvSpPr>
        <p:spPr/>
        <p:txBody>
          <a:bodyPr anchor="t"/>
          <a:lstStyle/>
          <a:p>
            <a:r>
              <a:rPr lang="en-US">
                <a:solidFill>
                  <a:srgbClr val="00FFB9"/>
                </a:solidFill>
              </a:rPr>
              <a:t>Shift left </a:t>
            </a:r>
            <a:r>
              <a:rPr lang="en-US"/>
              <a:t>vision of power analysis</a:t>
            </a:r>
            <a:endParaRPr lang="en-US">
              <a:highlight>
                <a:srgbClr val="FFFF00"/>
              </a:highlight>
            </a:endParaRPr>
          </a:p>
        </p:txBody>
      </p:sp>
      <p:sp>
        <p:nvSpPr>
          <p:cNvPr id="49" name="Footer Placeholder 6">
            <a:extLst>
              <a:ext uri="{FF2B5EF4-FFF2-40B4-BE49-F238E27FC236}">
                <a16:creationId xmlns:a16="http://schemas.microsoft.com/office/drawing/2014/main" id="{7B0B3266-E675-41A2-B375-2E79027A495B}"/>
              </a:ext>
            </a:extLst>
          </p:cNvPr>
          <p:cNvSpPr>
            <a:spLocks noGrp="1"/>
          </p:cNvSpPr>
          <p:nvPr>
            <p:ph type="ftr" sz="quarter" idx="10"/>
          </p:nvPr>
        </p:nvSpPr>
        <p:spPr/>
        <p:txBody>
          <a:bodyPr anchor="ctr">
            <a:normAutofit/>
          </a:bodyPr>
          <a:lstStyle/>
          <a:p>
            <a:pPr>
              <a:spcAft>
                <a:spcPts val="600"/>
              </a:spcAft>
            </a:pPr>
            <a:r>
              <a:rPr lang="en-US"/>
              <a:t>Unrestricted | © Siemens | DVCon 2025 | Amir Attarha | Siemens EDA​</a:t>
            </a:r>
          </a:p>
        </p:txBody>
      </p:sp>
      <p:sp>
        <p:nvSpPr>
          <p:cNvPr id="21" name="Arrow: Left 20">
            <a:extLst>
              <a:ext uri="{FF2B5EF4-FFF2-40B4-BE49-F238E27FC236}">
                <a16:creationId xmlns:a16="http://schemas.microsoft.com/office/drawing/2014/main" id="{01F70851-0B0B-4FB6-A869-144DCDDF5FF3}"/>
              </a:ext>
            </a:extLst>
          </p:cNvPr>
          <p:cNvSpPr/>
          <p:nvPr/>
        </p:nvSpPr>
        <p:spPr>
          <a:xfrm>
            <a:off x="2261664" y="3518801"/>
            <a:ext cx="578962" cy="370843"/>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2" name="Freeform: Shape 11">
            <a:extLst>
              <a:ext uri="{FF2B5EF4-FFF2-40B4-BE49-F238E27FC236}">
                <a16:creationId xmlns:a16="http://schemas.microsoft.com/office/drawing/2014/main" id="{FCB96E21-B7DD-4DE8-85A0-3EE4BCF13B4E}"/>
              </a:ext>
            </a:extLst>
          </p:cNvPr>
          <p:cNvSpPr/>
          <p:nvPr/>
        </p:nvSpPr>
        <p:spPr>
          <a:xfrm>
            <a:off x="328785" y="3096981"/>
            <a:ext cx="1938003" cy="1259702"/>
          </a:xfrm>
          <a:custGeom>
            <a:avLst/>
            <a:gdLst>
              <a:gd name="connsiteX0" fmla="*/ 0 w 1938003"/>
              <a:gd name="connsiteY0" fmla="*/ 629851 h 1259702"/>
              <a:gd name="connsiteX1" fmla="*/ 969002 w 1938003"/>
              <a:gd name="connsiteY1" fmla="*/ 0 h 1259702"/>
              <a:gd name="connsiteX2" fmla="*/ 1938004 w 1938003"/>
              <a:gd name="connsiteY2" fmla="*/ 629851 h 1259702"/>
              <a:gd name="connsiteX3" fmla="*/ 969002 w 1938003"/>
              <a:gd name="connsiteY3" fmla="*/ 1259702 h 1259702"/>
              <a:gd name="connsiteX4" fmla="*/ 0 w 1938003"/>
              <a:gd name="connsiteY4" fmla="*/ 629851 h 125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003" h="1259702">
                <a:moveTo>
                  <a:pt x="0" y="629851"/>
                </a:moveTo>
                <a:cubicBezTo>
                  <a:pt x="0" y="281994"/>
                  <a:pt x="433837" y="0"/>
                  <a:pt x="969002" y="0"/>
                </a:cubicBezTo>
                <a:cubicBezTo>
                  <a:pt x="1504167" y="0"/>
                  <a:pt x="1938004" y="281994"/>
                  <a:pt x="1938004" y="629851"/>
                </a:cubicBezTo>
                <a:cubicBezTo>
                  <a:pt x="1938004" y="977708"/>
                  <a:pt x="1504167" y="1259702"/>
                  <a:pt x="969002" y="1259702"/>
                </a:cubicBezTo>
                <a:cubicBezTo>
                  <a:pt x="433837" y="1259702"/>
                  <a:pt x="0" y="977708"/>
                  <a:pt x="0" y="629851"/>
                </a:cubicBezTo>
                <a:close/>
              </a:path>
            </a:pathLst>
          </a:custGeom>
          <a:solidFill>
            <a:schemeClr val="accent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0964" tIns="241629" rIns="340964" bIns="241629" numCol="1" spcCol="1270" anchor="ctr" anchorCtr="0">
            <a:noAutofit/>
          </a:bodyPr>
          <a:lstStyle/>
          <a:p>
            <a:pPr marL="0" lvl="0" indent="0" algn="ctr" defTabSz="666750">
              <a:lnSpc>
                <a:spcPct val="90000"/>
              </a:lnSpc>
              <a:spcBef>
                <a:spcPct val="0"/>
              </a:spcBef>
              <a:spcAft>
                <a:spcPct val="35000"/>
              </a:spcAft>
              <a:buNone/>
            </a:pPr>
            <a:r>
              <a:rPr lang="en-US" sz="1600" b="1" kern="1200"/>
              <a:t>Implement</a:t>
            </a:r>
          </a:p>
          <a:p>
            <a:pPr marL="0" lvl="0" indent="0" algn="ctr" defTabSz="666750">
              <a:lnSpc>
                <a:spcPct val="90000"/>
              </a:lnSpc>
              <a:spcBef>
                <a:spcPct val="0"/>
              </a:spcBef>
              <a:spcAft>
                <a:spcPct val="35000"/>
              </a:spcAft>
              <a:buNone/>
            </a:pPr>
            <a:r>
              <a:rPr lang="en-US" sz="1600" b="1" kern="1200"/>
              <a:t>and track</a:t>
            </a:r>
          </a:p>
        </p:txBody>
      </p:sp>
      <p:sp>
        <p:nvSpPr>
          <p:cNvPr id="6" name="Freeform: Shape 5">
            <a:extLst>
              <a:ext uri="{FF2B5EF4-FFF2-40B4-BE49-F238E27FC236}">
                <a16:creationId xmlns:a16="http://schemas.microsoft.com/office/drawing/2014/main" id="{9ED11781-2EE8-4268-9BD5-7F89E3A0E391}"/>
              </a:ext>
            </a:extLst>
          </p:cNvPr>
          <p:cNvSpPr/>
          <p:nvPr/>
        </p:nvSpPr>
        <p:spPr>
          <a:xfrm>
            <a:off x="3472769" y="964370"/>
            <a:ext cx="1938003" cy="1259702"/>
          </a:xfrm>
          <a:custGeom>
            <a:avLst/>
            <a:gdLst>
              <a:gd name="connsiteX0" fmla="*/ 0 w 1938003"/>
              <a:gd name="connsiteY0" fmla="*/ 629851 h 1259702"/>
              <a:gd name="connsiteX1" fmla="*/ 969002 w 1938003"/>
              <a:gd name="connsiteY1" fmla="*/ 0 h 1259702"/>
              <a:gd name="connsiteX2" fmla="*/ 1938004 w 1938003"/>
              <a:gd name="connsiteY2" fmla="*/ 629851 h 1259702"/>
              <a:gd name="connsiteX3" fmla="*/ 969002 w 1938003"/>
              <a:gd name="connsiteY3" fmla="*/ 1259702 h 1259702"/>
              <a:gd name="connsiteX4" fmla="*/ 0 w 1938003"/>
              <a:gd name="connsiteY4" fmla="*/ 629851 h 125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003" h="1259702">
                <a:moveTo>
                  <a:pt x="0" y="629851"/>
                </a:moveTo>
                <a:cubicBezTo>
                  <a:pt x="0" y="281994"/>
                  <a:pt x="433837" y="0"/>
                  <a:pt x="969002" y="0"/>
                </a:cubicBezTo>
                <a:cubicBezTo>
                  <a:pt x="1504167" y="0"/>
                  <a:pt x="1938004" y="281994"/>
                  <a:pt x="1938004" y="629851"/>
                </a:cubicBezTo>
                <a:cubicBezTo>
                  <a:pt x="1938004" y="977708"/>
                  <a:pt x="1504167" y="1259702"/>
                  <a:pt x="969002" y="1259702"/>
                </a:cubicBezTo>
                <a:cubicBezTo>
                  <a:pt x="433837" y="1259702"/>
                  <a:pt x="0" y="977708"/>
                  <a:pt x="0" y="629851"/>
                </a:cubicBezTo>
                <a:close/>
              </a:path>
            </a:pathLst>
          </a:custGeom>
          <a:solidFill>
            <a:schemeClr val="accent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0964" tIns="241629" rIns="340964" bIns="241629" numCol="1" spcCol="1270" anchor="ctr" anchorCtr="0">
            <a:noAutofit/>
          </a:bodyPr>
          <a:lstStyle/>
          <a:p>
            <a:pPr marL="0" lvl="0" indent="0" algn="ctr" defTabSz="666750">
              <a:lnSpc>
                <a:spcPct val="90000"/>
              </a:lnSpc>
              <a:spcBef>
                <a:spcPct val="0"/>
              </a:spcBef>
              <a:spcAft>
                <a:spcPct val="35000"/>
              </a:spcAft>
              <a:buNone/>
            </a:pPr>
            <a:r>
              <a:rPr lang="en-US" sz="1600" b="1" kern="1200"/>
              <a:t>Power data generation</a:t>
            </a:r>
          </a:p>
        </p:txBody>
      </p:sp>
      <p:sp>
        <p:nvSpPr>
          <p:cNvPr id="8" name="Freeform: Shape 7">
            <a:extLst>
              <a:ext uri="{FF2B5EF4-FFF2-40B4-BE49-F238E27FC236}">
                <a16:creationId xmlns:a16="http://schemas.microsoft.com/office/drawing/2014/main" id="{8D69584D-679E-4D29-8340-082E55D650E9}"/>
              </a:ext>
            </a:extLst>
          </p:cNvPr>
          <p:cNvSpPr/>
          <p:nvPr/>
        </p:nvSpPr>
        <p:spPr>
          <a:xfrm>
            <a:off x="6444558" y="3102224"/>
            <a:ext cx="1938003" cy="1259702"/>
          </a:xfrm>
          <a:custGeom>
            <a:avLst/>
            <a:gdLst>
              <a:gd name="connsiteX0" fmla="*/ 0 w 1938003"/>
              <a:gd name="connsiteY0" fmla="*/ 629851 h 1259702"/>
              <a:gd name="connsiteX1" fmla="*/ 969002 w 1938003"/>
              <a:gd name="connsiteY1" fmla="*/ 0 h 1259702"/>
              <a:gd name="connsiteX2" fmla="*/ 1938004 w 1938003"/>
              <a:gd name="connsiteY2" fmla="*/ 629851 h 1259702"/>
              <a:gd name="connsiteX3" fmla="*/ 969002 w 1938003"/>
              <a:gd name="connsiteY3" fmla="*/ 1259702 h 1259702"/>
              <a:gd name="connsiteX4" fmla="*/ 0 w 1938003"/>
              <a:gd name="connsiteY4" fmla="*/ 629851 h 125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003" h="1259702">
                <a:moveTo>
                  <a:pt x="0" y="629851"/>
                </a:moveTo>
                <a:cubicBezTo>
                  <a:pt x="0" y="281994"/>
                  <a:pt x="433837" y="0"/>
                  <a:pt x="969002" y="0"/>
                </a:cubicBezTo>
                <a:cubicBezTo>
                  <a:pt x="1504167" y="0"/>
                  <a:pt x="1938004" y="281994"/>
                  <a:pt x="1938004" y="629851"/>
                </a:cubicBezTo>
                <a:cubicBezTo>
                  <a:pt x="1938004" y="977708"/>
                  <a:pt x="1504167" y="1259702"/>
                  <a:pt x="969002" y="1259702"/>
                </a:cubicBezTo>
                <a:cubicBezTo>
                  <a:pt x="433837" y="1259702"/>
                  <a:pt x="0" y="977708"/>
                  <a:pt x="0" y="629851"/>
                </a:cubicBezTo>
                <a:close/>
              </a:path>
            </a:pathLst>
          </a:custGeom>
          <a:solidFill>
            <a:schemeClr val="accent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0964" tIns="241629" rIns="340964" bIns="241629" numCol="1" spcCol="1270" anchor="ctr" anchorCtr="0">
            <a:noAutofit/>
          </a:bodyPr>
          <a:lstStyle/>
          <a:p>
            <a:pPr marL="0" lvl="0" indent="0" algn="ctr" defTabSz="666750">
              <a:lnSpc>
                <a:spcPct val="90000"/>
              </a:lnSpc>
              <a:spcBef>
                <a:spcPct val="0"/>
              </a:spcBef>
              <a:spcAft>
                <a:spcPct val="35000"/>
              </a:spcAft>
              <a:buNone/>
            </a:pPr>
            <a:r>
              <a:rPr lang="en-US" sz="1600" b="1" kern="1200"/>
              <a:t>Power data analysis</a:t>
            </a:r>
          </a:p>
        </p:txBody>
      </p:sp>
      <p:sp>
        <p:nvSpPr>
          <p:cNvPr id="16" name="Shape 15">
            <a:extLst>
              <a:ext uri="{FF2B5EF4-FFF2-40B4-BE49-F238E27FC236}">
                <a16:creationId xmlns:a16="http://schemas.microsoft.com/office/drawing/2014/main" id="{76695B3B-22E6-423F-881E-817CB5770B5C}"/>
              </a:ext>
            </a:extLst>
          </p:cNvPr>
          <p:cNvSpPr/>
          <p:nvPr/>
        </p:nvSpPr>
        <p:spPr>
          <a:xfrm rot="14775084">
            <a:off x="1240779" y="4267293"/>
            <a:ext cx="2530602" cy="1764779"/>
          </a:xfrm>
          <a:prstGeom prst="swooshArrow">
            <a:avLst>
              <a:gd name="adj1" fmla="val 16310"/>
              <a:gd name="adj2" fmla="val 31370"/>
            </a:avLst>
          </a:prstGeom>
          <a:solidFill>
            <a:srgbClr val="00BEDC"/>
          </a:solidFill>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Shape 10">
            <a:extLst>
              <a:ext uri="{FF2B5EF4-FFF2-40B4-BE49-F238E27FC236}">
                <a16:creationId xmlns:a16="http://schemas.microsoft.com/office/drawing/2014/main" id="{118AA72B-7D42-4DEB-8808-9141F97592D7}"/>
              </a:ext>
            </a:extLst>
          </p:cNvPr>
          <p:cNvSpPr/>
          <p:nvPr/>
        </p:nvSpPr>
        <p:spPr>
          <a:xfrm rot="21179848">
            <a:off x="1262702" y="1427373"/>
            <a:ext cx="2499949" cy="1743403"/>
          </a:xfrm>
          <a:prstGeom prst="swooshArrow">
            <a:avLst>
              <a:gd name="adj1" fmla="val 16310"/>
              <a:gd name="adj2" fmla="val 31370"/>
            </a:avLst>
          </a:prstGeom>
          <a:solidFill>
            <a:srgbClr val="00BEDC"/>
          </a:solidFill>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Shape 3">
            <a:extLst>
              <a:ext uri="{FF2B5EF4-FFF2-40B4-BE49-F238E27FC236}">
                <a16:creationId xmlns:a16="http://schemas.microsoft.com/office/drawing/2014/main" id="{4FE18555-8AD5-403F-99A5-57104113D55B}"/>
              </a:ext>
            </a:extLst>
          </p:cNvPr>
          <p:cNvSpPr/>
          <p:nvPr/>
        </p:nvSpPr>
        <p:spPr>
          <a:xfrm rot="4396374">
            <a:off x="5264289" y="1466482"/>
            <a:ext cx="2516191" cy="1754730"/>
          </a:xfrm>
          <a:prstGeom prst="swooshArrow">
            <a:avLst>
              <a:gd name="adj1" fmla="val 16310"/>
              <a:gd name="adj2" fmla="val 31370"/>
            </a:avLst>
          </a:prstGeom>
          <a:solidFill>
            <a:srgbClr val="00BEDC"/>
          </a:solidFill>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7" name="Arrow: Left 56">
            <a:extLst>
              <a:ext uri="{FF2B5EF4-FFF2-40B4-BE49-F238E27FC236}">
                <a16:creationId xmlns:a16="http://schemas.microsoft.com/office/drawing/2014/main" id="{F151E8E4-2193-4802-A8DC-A82FDC7BC2BA}"/>
              </a:ext>
            </a:extLst>
          </p:cNvPr>
          <p:cNvSpPr/>
          <p:nvPr/>
        </p:nvSpPr>
        <p:spPr>
          <a:xfrm rot="10800000">
            <a:off x="5897491" y="3563178"/>
            <a:ext cx="578962" cy="370843"/>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9" name="Arrow: Left 58">
            <a:extLst>
              <a:ext uri="{FF2B5EF4-FFF2-40B4-BE49-F238E27FC236}">
                <a16:creationId xmlns:a16="http://schemas.microsoft.com/office/drawing/2014/main" id="{F6879748-4CF2-478E-B5E9-C8F4059DF629}"/>
              </a:ext>
            </a:extLst>
          </p:cNvPr>
          <p:cNvSpPr/>
          <p:nvPr/>
        </p:nvSpPr>
        <p:spPr>
          <a:xfrm rot="5400000">
            <a:off x="4152288" y="2354086"/>
            <a:ext cx="578962" cy="370843"/>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60" name="Arrow: Left 59">
            <a:extLst>
              <a:ext uri="{FF2B5EF4-FFF2-40B4-BE49-F238E27FC236}">
                <a16:creationId xmlns:a16="http://schemas.microsoft.com/office/drawing/2014/main" id="{9403F741-D6E5-4E50-8ED1-FC9214F88B49}"/>
              </a:ext>
            </a:extLst>
          </p:cNvPr>
          <p:cNvSpPr/>
          <p:nvPr/>
        </p:nvSpPr>
        <p:spPr>
          <a:xfrm rot="16200000">
            <a:off x="4244810" y="4640544"/>
            <a:ext cx="578962" cy="370843"/>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3" name="Group 2">
            <a:extLst>
              <a:ext uri="{FF2B5EF4-FFF2-40B4-BE49-F238E27FC236}">
                <a16:creationId xmlns:a16="http://schemas.microsoft.com/office/drawing/2014/main" id="{10A2A98D-FFB6-4A3B-AC7F-DFD9703F8502}"/>
              </a:ext>
            </a:extLst>
          </p:cNvPr>
          <p:cNvGrpSpPr/>
          <p:nvPr/>
        </p:nvGrpSpPr>
        <p:grpSpPr>
          <a:xfrm>
            <a:off x="2650614" y="2659038"/>
            <a:ext cx="3515381" cy="2103980"/>
            <a:chOff x="4078369" y="2492778"/>
            <a:chExt cx="3515381" cy="2103980"/>
          </a:xfrm>
          <a:solidFill>
            <a:schemeClr val="accent2"/>
          </a:solidFill>
        </p:grpSpPr>
        <p:sp>
          <p:nvSpPr>
            <p:cNvPr id="50" name="Star: 4 Points 49">
              <a:extLst>
                <a:ext uri="{FF2B5EF4-FFF2-40B4-BE49-F238E27FC236}">
                  <a16:creationId xmlns:a16="http://schemas.microsoft.com/office/drawing/2014/main" id="{169A6A3B-8FCE-427A-82F1-1DCEA628A6EC}"/>
                </a:ext>
              </a:extLst>
            </p:cNvPr>
            <p:cNvSpPr/>
            <p:nvPr/>
          </p:nvSpPr>
          <p:spPr>
            <a:xfrm>
              <a:off x="5385778" y="3102479"/>
              <a:ext cx="897683" cy="820089"/>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34" name="Group 33">
              <a:extLst>
                <a:ext uri="{FF2B5EF4-FFF2-40B4-BE49-F238E27FC236}">
                  <a16:creationId xmlns:a16="http://schemas.microsoft.com/office/drawing/2014/main" id="{97DA3247-A482-4538-AEB4-B0C03E4DE288}"/>
                </a:ext>
              </a:extLst>
            </p:cNvPr>
            <p:cNvGrpSpPr/>
            <p:nvPr/>
          </p:nvGrpSpPr>
          <p:grpSpPr>
            <a:xfrm>
              <a:off x="5205926" y="2492778"/>
              <a:ext cx="1329051" cy="523093"/>
              <a:chOff x="5238584" y="2743156"/>
              <a:chExt cx="1329051" cy="523093"/>
            </a:xfrm>
            <a:grpFill/>
            <a:effectLst>
              <a:outerShdw blurRad="50800" dist="38100" dir="5400000" algn="t" rotWithShape="0">
                <a:prstClr val="black">
                  <a:alpha val="40000"/>
                </a:prstClr>
              </a:outerShdw>
            </a:effectLst>
          </p:grpSpPr>
          <p:sp>
            <p:nvSpPr>
              <p:cNvPr id="22" name="Rectangle 21">
                <a:extLst>
                  <a:ext uri="{FF2B5EF4-FFF2-40B4-BE49-F238E27FC236}">
                    <a16:creationId xmlns:a16="http://schemas.microsoft.com/office/drawing/2014/main" id="{59A1E1EE-0481-4E31-AC01-0DF44D4D1FA4}"/>
                  </a:ext>
                </a:extLst>
              </p:cNvPr>
              <p:cNvSpPr/>
              <p:nvPr/>
            </p:nvSpPr>
            <p:spPr>
              <a:xfrm>
                <a:off x="5238584" y="2743156"/>
                <a:ext cx="1329051" cy="5230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8" name="TextBox 37">
                <a:extLst>
                  <a:ext uri="{FF2B5EF4-FFF2-40B4-BE49-F238E27FC236}">
                    <a16:creationId xmlns:a16="http://schemas.microsoft.com/office/drawing/2014/main" id="{C86F135C-F6C7-4C12-A594-C06553F12C53}"/>
                  </a:ext>
                </a:extLst>
              </p:cNvPr>
              <p:cNvSpPr txBox="1"/>
              <p:nvPr/>
            </p:nvSpPr>
            <p:spPr>
              <a:xfrm>
                <a:off x="5450368" y="2877310"/>
                <a:ext cx="948978" cy="276999"/>
              </a:xfrm>
              <a:prstGeom prst="rect">
                <a:avLst/>
              </a:prstGeom>
              <a:grpFill/>
            </p:spPr>
            <p:txBody>
              <a:bodyPr wrap="square" lIns="0" tIns="0" rIns="0" bIns="0" rtlCol="0">
                <a:spAutoFit/>
              </a:bodyPr>
              <a:lstStyle/>
              <a:p>
                <a:pPr algn="l"/>
                <a:r>
                  <a:rPr lang="en-US" b="1">
                    <a:solidFill>
                      <a:schemeClr val="bg1"/>
                    </a:solidFill>
                  </a:rPr>
                  <a:t>measure</a:t>
                </a:r>
              </a:p>
            </p:txBody>
          </p:sp>
        </p:grpSp>
        <p:grpSp>
          <p:nvGrpSpPr>
            <p:cNvPr id="61" name="Group 60">
              <a:extLst>
                <a:ext uri="{FF2B5EF4-FFF2-40B4-BE49-F238E27FC236}">
                  <a16:creationId xmlns:a16="http://schemas.microsoft.com/office/drawing/2014/main" id="{C15F0B64-1EB3-41DC-B65B-7D79C9DD3212}"/>
                </a:ext>
              </a:extLst>
            </p:cNvPr>
            <p:cNvGrpSpPr/>
            <p:nvPr/>
          </p:nvGrpSpPr>
          <p:grpSpPr>
            <a:xfrm>
              <a:off x="4078369" y="3299210"/>
              <a:ext cx="1329051" cy="523093"/>
              <a:chOff x="4111027" y="3549588"/>
              <a:chExt cx="1329051" cy="523093"/>
            </a:xfrm>
            <a:grpFill/>
            <a:effectLst>
              <a:outerShdw blurRad="50800" dist="38100" dir="5400000" algn="t" rotWithShape="0">
                <a:prstClr val="black">
                  <a:alpha val="40000"/>
                </a:prstClr>
              </a:outerShdw>
            </a:effectLst>
          </p:grpSpPr>
          <p:sp>
            <p:nvSpPr>
              <p:cNvPr id="51" name="Rectangle 50">
                <a:extLst>
                  <a:ext uri="{FF2B5EF4-FFF2-40B4-BE49-F238E27FC236}">
                    <a16:creationId xmlns:a16="http://schemas.microsoft.com/office/drawing/2014/main" id="{56762E6D-D4A2-4990-B49C-2258C6F78C49}"/>
                  </a:ext>
                </a:extLst>
              </p:cNvPr>
              <p:cNvSpPr/>
              <p:nvPr/>
            </p:nvSpPr>
            <p:spPr>
              <a:xfrm>
                <a:off x="4111027" y="3549588"/>
                <a:ext cx="1329051" cy="5230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2" name="TextBox 51">
                <a:extLst>
                  <a:ext uri="{FF2B5EF4-FFF2-40B4-BE49-F238E27FC236}">
                    <a16:creationId xmlns:a16="http://schemas.microsoft.com/office/drawing/2014/main" id="{B6336DC9-CD38-4BEC-A56C-57359C15859A}"/>
                  </a:ext>
                </a:extLst>
              </p:cNvPr>
              <p:cNvSpPr txBox="1"/>
              <p:nvPr/>
            </p:nvSpPr>
            <p:spPr>
              <a:xfrm>
                <a:off x="4301039" y="3683742"/>
                <a:ext cx="988796" cy="287254"/>
              </a:xfrm>
              <a:prstGeom prst="rect">
                <a:avLst/>
              </a:prstGeom>
              <a:grpFill/>
            </p:spPr>
            <p:txBody>
              <a:bodyPr wrap="square" lIns="0" tIns="0" rIns="0" bIns="0" rtlCol="0">
                <a:spAutoFit/>
              </a:bodyPr>
              <a:lstStyle/>
              <a:p>
                <a:pPr algn="ctr"/>
                <a:r>
                  <a:rPr lang="en-US" b="1">
                    <a:solidFill>
                      <a:schemeClr val="bg1"/>
                    </a:solidFill>
                  </a:rPr>
                  <a:t>execute</a:t>
                </a:r>
              </a:p>
            </p:txBody>
          </p:sp>
        </p:grpSp>
        <p:grpSp>
          <p:nvGrpSpPr>
            <p:cNvPr id="39" name="Group 38">
              <a:extLst>
                <a:ext uri="{FF2B5EF4-FFF2-40B4-BE49-F238E27FC236}">
                  <a16:creationId xmlns:a16="http://schemas.microsoft.com/office/drawing/2014/main" id="{CA8BB48D-ACAB-47A3-A182-DBC76503A54F}"/>
                </a:ext>
              </a:extLst>
            </p:cNvPr>
            <p:cNvGrpSpPr/>
            <p:nvPr/>
          </p:nvGrpSpPr>
          <p:grpSpPr>
            <a:xfrm>
              <a:off x="6264699" y="3267644"/>
              <a:ext cx="1329051" cy="523093"/>
              <a:chOff x="6297357" y="3518022"/>
              <a:chExt cx="1329051" cy="523093"/>
            </a:xfrm>
            <a:grpFill/>
            <a:effectLst>
              <a:outerShdw blurRad="50800" dist="38100" dir="5400000" algn="t" rotWithShape="0">
                <a:prstClr val="black">
                  <a:alpha val="40000"/>
                </a:prstClr>
              </a:outerShdw>
            </a:effectLst>
          </p:grpSpPr>
          <p:sp>
            <p:nvSpPr>
              <p:cNvPr id="53" name="Rectangle 52">
                <a:extLst>
                  <a:ext uri="{FF2B5EF4-FFF2-40B4-BE49-F238E27FC236}">
                    <a16:creationId xmlns:a16="http://schemas.microsoft.com/office/drawing/2014/main" id="{44C785D1-7C62-4641-A6FC-D86AD4E64FF6}"/>
                  </a:ext>
                </a:extLst>
              </p:cNvPr>
              <p:cNvSpPr/>
              <p:nvPr/>
            </p:nvSpPr>
            <p:spPr>
              <a:xfrm>
                <a:off x="6297357" y="3518022"/>
                <a:ext cx="1329051" cy="5230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4" name="TextBox 53">
                <a:extLst>
                  <a:ext uri="{FF2B5EF4-FFF2-40B4-BE49-F238E27FC236}">
                    <a16:creationId xmlns:a16="http://schemas.microsoft.com/office/drawing/2014/main" id="{DF20A985-BE9F-482D-A2A4-E962DB5E7C03}"/>
                  </a:ext>
                </a:extLst>
              </p:cNvPr>
              <p:cNvSpPr txBox="1"/>
              <p:nvPr/>
            </p:nvSpPr>
            <p:spPr>
              <a:xfrm>
                <a:off x="6487369" y="3652176"/>
                <a:ext cx="976597" cy="276999"/>
              </a:xfrm>
              <a:prstGeom prst="rect">
                <a:avLst/>
              </a:prstGeom>
              <a:grpFill/>
            </p:spPr>
            <p:txBody>
              <a:bodyPr wrap="square" lIns="0" tIns="0" rIns="0" bIns="0" rtlCol="0">
                <a:spAutoFit/>
              </a:bodyPr>
              <a:lstStyle/>
              <a:p>
                <a:pPr algn="ctr"/>
                <a:r>
                  <a:rPr lang="en-US" b="1">
                    <a:solidFill>
                      <a:schemeClr val="bg1"/>
                    </a:solidFill>
                  </a:rPr>
                  <a:t>focus</a:t>
                </a:r>
              </a:p>
            </p:txBody>
          </p:sp>
        </p:grpSp>
        <p:grpSp>
          <p:nvGrpSpPr>
            <p:cNvPr id="29" name="Group 28">
              <a:extLst>
                <a:ext uri="{FF2B5EF4-FFF2-40B4-BE49-F238E27FC236}">
                  <a16:creationId xmlns:a16="http://schemas.microsoft.com/office/drawing/2014/main" id="{49D57D14-172E-430A-BAB2-BC9995E022F8}"/>
                </a:ext>
              </a:extLst>
            </p:cNvPr>
            <p:cNvGrpSpPr/>
            <p:nvPr/>
          </p:nvGrpSpPr>
          <p:grpSpPr>
            <a:xfrm>
              <a:off x="5205926" y="4073665"/>
              <a:ext cx="1329051" cy="523093"/>
              <a:chOff x="5238584" y="4324043"/>
              <a:chExt cx="1329051" cy="523093"/>
            </a:xfrm>
            <a:grpFill/>
            <a:effectLst>
              <a:outerShdw blurRad="50800" dist="38100" dir="5400000" algn="t" rotWithShape="0">
                <a:prstClr val="black">
                  <a:alpha val="40000"/>
                </a:prstClr>
              </a:outerShdw>
            </a:effectLst>
          </p:grpSpPr>
          <p:sp>
            <p:nvSpPr>
              <p:cNvPr id="55" name="Rectangle 54">
                <a:extLst>
                  <a:ext uri="{FF2B5EF4-FFF2-40B4-BE49-F238E27FC236}">
                    <a16:creationId xmlns:a16="http://schemas.microsoft.com/office/drawing/2014/main" id="{1EE19433-3C52-43C2-BA46-DCD88DF25E41}"/>
                  </a:ext>
                </a:extLst>
              </p:cNvPr>
              <p:cNvSpPr/>
              <p:nvPr/>
            </p:nvSpPr>
            <p:spPr>
              <a:xfrm>
                <a:off x="5238584" y="4324043"/>
                <a:ext cx="1329051" cy="5230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6" name="TextBox 55">
                <a:extLst>
                  <a:ext uri="{FF2B5EF4-FFF2-40B4-BE49-F238E27FC236}">
                    <a16:creationId xmlns:a16="http://schemas.microsoft.com/office/drawing/2014/main" id="{5F66FF18-7032-49BE-86F7-A5A59104A102}"/>
                  </a:ext>
                </a:extLst>
              </p:cNvPr>
              <p:cNvSpPr txBox="1"/>
              <p:nvPr/>
            </p:nvSpPr>
            <p:spPr>
              <a:xfrm>
                <a:off x="5283493" y="4435689"/>
                <a:ext cx="1231365" cy="276999"/>
              </a:xfrm>
              <a:prstGeom prst="rect">
                <a:avLst/>
              </a:prstGeom>
              <a:grpFill/>
            </p:spPr>
            <p:txBody>
              <a:bodyPr wrap="square" lIns="0" tIns="0" rIns="0" bIns="0" rtlCol="0">
                <a:spAutoFit/>
              </a:bodyPr>
              <a:lstStyle/>
              <a:p>
                <a:pPr algn="ctr"/>
                <a:r>
                  <a:rPr lang="en-US" b="1">
                    <a:solidFill>
                      <a:schemeClr val="bg1"/>
                    </a:solidFill>
                  </a:rPr>
                  <a:t>align</a:t>
                </a:r>
              </a:p>
            </p:txBody>
          </p:sp>
        </p:grpSp>
      </p:grpSp>
      <p:sp>
        <p:nvSpPr>
          <p:cNvPr id="19" name="Shape 18">
            <a:extLst>
              <a:ext uri="{FF2B5EF4-FFF2-40B4-BE49-F238E27FC236}">
                <a16:creationId xmlns:a16="http://schemas.microsoft.com/office/drawing/2014/main" id="{3702F0A8-6E57-4C0A-82BC-C0975AF8CA87}"/>
              </a:ext>
            </a:extLst>
          </p:cNvPr>
          <p:cNvSpPr/>
          <p:nvPr/>
        </p:nvSpPr>
        <p:spPr>
          <a:xfrm rot="10334698">
            <a:off x="5214764" y="4349608"/>
            <a:ext cx="2425682" cy="1590811"/>
          </a:xfrm>
          <a:prstGeom prst="swooshArrow">
            <a:avLst>
              <a:gd name="adj1" fmla="val 16310"/>
              <a:gd name="adj2" fmla="val 31370"/>
            </a:avLst>
          </a:prstGeom>
          <a:solidFill>
            <a:srgbClr val="00BEDC"/>
          </a:solidFill>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aphicFrame>
        <p:nvGraphicFramePr>
          <p:cNvPr id="14" name="Content Placeholder 2">
            <a:extLst>
              <a:ext uri="{FF2B5EF4-FFF2-40B4-BE49-F238E27FC236}">
                <a16:creationId xmlns:a16="http://schemas.microsoft.com/office/drawing/2014/main" id="{76892386-892A-2482-8981-DDB6C6F0ADBB}"/>
              </a:ext>
            </a:extLst>
          </p:cNvPr>
          <p:cNvGraphicFramePr>
            <a:graphicFrameLocks/>
          </p:cNvGraphicFramePr>
          <p:nvPr>
            <p:extLst>
              <p:ext uri="{D42A27DB-BD31-4B8C-83A1-F6EECF244321}">
                <p14:modId xmlns:p14="http://schemas.microsoft.com/office/powerpoint/2010/main" val="3441113833"/>
              </p:ext>
            </p:extLst>
          </p:nvPr>
        </p:nvGraphicFramePr>
        <p:xfrm>
          <a:off x="8505721" y="1104231"/>
          <a:ext cx="3197764" cy="4992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66221CEF-435A-277F-E624-35389B8132C0}"/>
              </a:ext>
            </a:extLst>
          </p:cNvPr>
          <p:cNvGrpSpPr/>
          <p:nvPr/>
        </p:nvGrpSpPr>
        <p:grpSpPr>
          <a:xfrm>
            <a:off x="10503740" y="225983"/>
            <a:ext cx="1199744" cy="765243"/>
            <a:chOff x="9370979" y="395591"/>
            <a:chExt cx="1199744" cy="765243"/>
          </a:xfrm>
        </p:grpSpPr>
        <p:sp>
          <p:nvSpPr>
            <p:cNvPr id="9" name="Rectangle 8">
              <a:extLst>
                <a:ext uri="{FF2B5EF4-FFF2-40B4-BE49-F238E27FC236}">
                  <a16:creationId xmlns:a16="http://schemas.microsoft.com/office/drawing/2014/main" id="{6E62FFEF-96F6-0FF8-A5B9-F09F9862C7A9}"/>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3" name="Picture 12">
              <a:extLst>
                <a:ext uri="{FF2B5EF4-FFF2-40B4-BE49-F238E27FC236}">
                  <a16:creationId xmlns:a16="http://schemas.microsoft.com/office/drawing/2014/main" id="{11C05A52-6055-78DB-0E6F-B71548299DFB}"/>
                </a:ext>
              </a:extLst>
            </p:cNvPr>
            <p:cNvPicPr>
              <a:picLocks noChangeAspect="1"/>
            </p:cNvPicPr>
            <p:nvPr/>
          </p:nvPicPr>
          <p:blipFill>
            <a:blip r:embed="rId8"/>
            <a:stretch>
              <a:fillRect/>
            </a:stretch>
          </p:blipFill>
          <p:spPr>
            <a:xfrm>
              <a:off x="9468906" y="424467"/>
              <a:ext cx="1016860" cy="707490"/>
            </a:xfrm>
            <a:prstGeom prst="rect">
              <a:avLst/>
            </a:prstGeom>
          </p:spPr>
        </p:pic>
      </p:grpSp>
      <p:sp>
        <p:nvSpPr>
          <p:cNvPr id="2" name="Slide Number Placeholder 1">
            <a:extLst>
              <a:ext uri="{FF2B5EF4-FFF2-40B4-BE49-F238E27FC236}">
                <a16:creationId xmlns:a16="http://schemas.microsoft.com/office/drawing/2014/main" id="{30FEF590-52EC-C921-D47B-13DC9EA6A40A}"/>
              </a:ext>
            </a:extLst>
          </p:cNvPr>
          <p:cNvSpPr>
            <a:spLocks noGrp="1"/>
          </p:cNvSpPr>
          <p:nvPr>
            <p:ph type="sldNum" sz="quarter" idx="11"/>
          </p:nvPr>
        </p:nvSpPr>
        <p:spPr/>
        <p:txBody>
          <a:bodyPr/>
          <a:lstStyle/>
          <a:p>
            <a:r>
              <a:rPr lang="en-US"/>
              <a:t>Page </a:t>
            </a:r>
            <a:fld id="{15EBE321-CBB1-4E91-BD14-37C8D44326FB}" type="slidenum">
              <a:rPr lang="en-US" smtClean="0"/>
              <a:pPr/>
              <a:t>32</a:t>
            </a:fld>
            <a:endParaRPr lang="en-US"/>
          </a:p>
        </p:txBody>
      </p:sp>
    </p:spTree>
    <p:extLst>
      <p:ext uri="{BB962C8B-B14F-4D97-AF65-F5344CB8AC3E}">
        <p14:creationId xmlns:p14="http://schemas.microsoft.com/office/powerpoint/2010/main" val="161285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12" grpId="0" animBg="1"/>
      <p:bldP spid="6" grpId="0" animBg="1"/>
      <p:bldP spid="8" grpId="0" animBg="1"/>
      <p:bldP spid="57" grpId="0" animBg="1"/>
      <p:bldP spid="59" grpId="0" animBg="1"/>
      <p:bldP spid="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BC37-81E3-4DCE-98DA-87AD3A88511F}"/>
              </a:ext>
            </a:extLst>
          </p:cNvPr>
          <p:cNvSpPr>
            <a:spLocks noGrp="1"/>
          </p:cNvSpPr>
          <p:nvPr>
            <p:ph type="title"/>
          </p:nvPr>
        </p:nvSpPr>
        <p:spPr/>
        <p:txBody>
          <a:bodyPr/>
          <a:lstStyle/>
          <a:p>
            <a:r>
              <a:rPr lang="en-US"/>
              <a:t>Shift left</a:t>
            </a:r>
          </a:p>
        </p:txBody>
      </p:sp>
      <p:sp>
        <p:nvSpPr>
          <p:cNvPr id="3" name="Footer Placeholder 2">
            <a:extLst>
              <a:ext uri="{FF2B5EF4-FFF2-40B4-BE49-F238E27FC236}">
                <a16:creationId xmlns:a16="http://schemas.microsoft.com/office/drawing/2014/main" id="{790FB7A7-5ACD-495E-A70E-598EC96B2D12}"/>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sp>
        <p:nvSpPr>
          <p:cNvPr id="6" name="Text Placeholder 5">
            <a:extLst>
              <a:ext uri="{FF2B5EF4-FFF2-40B4-BE49-F238E27FC236}">
                <a16:creationId xmlns:a16="http://schemas.microsoft.com/office/drawing/2014/main" id="{D9906EE2-4E85-4F2B-AC48-740A8EC7D405}"/>
              </a:ext>
            </a:extLst>
          </p:cNvPr>
          <p:cNvSpPr>
            <a:spLocks noGrp="1"/>
          </p:cNvSpPr>
          <p:nvPr>
            <p:ph idx="1"/>
          </p:nvPr>
        </p:nvSpPr>
        <p:spPr>
          <a:xfrm>
            <a:off x="870528" y="1363631"/>
            <a:ext cx="9863236" cy="4752000"/>
          </a:xfrm>
        </p:spPr>
        <p:txBody>
          <a:bodyPr vert="horz" lIns="0" tIns="0" rIns="0" bIns="0" rtlCol="0" anchor="t">
            <a:noAutofit/>
          </a:bodyPr>
          <a:lstStyle/>
          <a:p>
            <a:pPr marL="285750" indent="-285750">
              <a:buFont typeface="Arial" panose="020B0604020202020204" pitchFamily="34" charset="0"/>
              <a:buChar char="•"/>
            </a:pPr>
            <a:r>
              <a:rPr lang="en-US" dirty="0"/>
              <a:t>Start software development earlier, using realistic workloads, to identify issues as early as possible</a:t>
            </a:r>
          </a:p>
          <a:p>
            <a:pPr marL="285750" indent="-285750">
              <a:buClr>
                <a:srgbClr val="FFFFFF"/>
              </a:buClr>
              <a:buFont typeface="Arial,Sans-Serif"/>
              <a:buChar char="•"/>
            </a:pPr>
            <a:r>
              <a:rPr lang="en-US" dirty="0">
                <a:cs typeface="Arial"/>
              </a:rPr>
              <a:t>Quantify power and performance earlier</a:t>
            </a:r>
          </a:p>
          <a:p>
            <a:pPr marL="285750" indent="-285750">
              <a:buClr>
                <a:srgbClr val="FFFFFF"/>
              </a:buClr>
              <a:buFont typeface="Arial,Sans-Serif"/>
              <a:buChar char="•"/>
            </a:pPr>
            <a:r>
              <a:rPr lang="en-US" dirty="0">
                <a:cs typeface="Arial"/>
              </a:rPr>
              <a:t>Reduce overall product development timeline</a:t>
            </a:r>
          </a:p>
          <a:p>
            <a:pPr marL="285750" indent="-285750">
              <a:buFont typeface="Arial" panose="020B0604020202020204" pitchFamily="34" charset="0"/>
              <a:buChar char="•"/>
            </a:pPr>
            <a:endParaRPr lang="en-US" dirty="0">
              <a:cs typeface="Arial"/>
            </a:endParaRPr>
          </a:p>
        </p:txBody>
      </p:sp>
      <p:sp>
        <p:nvSpPr>
          <p:cNvPr id="5" name="Content Placeholder 6">
            <a:extLst>
              <a:ext uri="{FF2B5EF4-FFF2-40B4-BE49-F238E27FC236}">
                <a16:creationId xmlns:a16="http://schemas.microsoft.com/office/drawing/2014/main" id="{319FBC81-709E-46BA-A4BD-890E4BAEF25C}"/>
              </a:ext>
            </a:extLst>
          </p:cNvPr>
          <p:cNvSpPr txBox="1">
            <a:spLocks/>
          </p:cNvSpPr>
          <p:nvPr/>
        </p:nvSpPr>
        <p:spPr>
          <a:xfrm>
            <a:off x="411163" y="1582753"/>
            <a:ext cx="5684838" cy="4752000"/>
          </a:xfrm>
          <a:prstGeom prst="rect">
            <a:avLst/>
          </a:prstGeom>
        </p:spPr>
        <p:txBody>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7" name="Arrow: Bent 6">
            <a:extLst>
              <a:ext uri="{FF2B5EF4-FFF2-40B4-BE49-F238E27FC236}">
                <a16:creationId xmlns:a16="http://schemas.microsoft.com/office/drawing/2014/main" id="{A91BFF20-8064-4A35-B264-82F77B3333A3}"/>
              </a:ext>
            </a:extLst>
          </p:cNvPr>
          <p:cNvSpPr/>
          <p:nvPr/>
        </p:nvSpPr>
        <p:spPr>
          <a:xfrm rot="10800000">
            <a:off x="8986926" y="4225741"/>
            <a:ext cx="1127458" cy="1268627"/>
          </a:xfrm>
          <a:prstGeom prst="bentArrow">
            <a:avLst/>
          </a:prstGeom>
          <a:solidFill>
            <a:srgbClr val="00646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solidFill>
                <a:schemeClr val="tx1"/>
              </a:solidFill>
            </a:endParaRPr>
          </a:p>
        </p:txBody>
      </p:sp>
      <p:pic>
        <p:nvPicPr>
          <p:cNvPr id="29" name="Picture 28">
            <a:extLst>
              <a:ext uri="{FF2B5EF4-FFF2-40B4-BE49-F238E27FC236}">
                <a16:creationId xmlns:a16="http://schemas.microsoft.com/office/drawing/2014/main" id="{CDF662BC-1238-CCA8-92FC-2E76E903EF6B}"/>
              </a:ext>
            </a:extLst>
          </p:cNvPr>
          <p:cNvPicPr>
            <a:picLocks noChangeAspect="1"/>
          </p:cNvPicPr>
          <p:nvPr/>
        </p:nvPicPr>
        <p:blipFill>
          <a:blip r:embed="rId2"/>
          <a:stretch>
            <a:fillRect/>
          </a:stretch>
        </p:blipFill>
        <p:spPr>
          <a:xfrm>
            <a:off x="1458236" y="2737302"/>
            <a:ext cx="9150019" cy="3483851"/>
          </a:xfrm>
          <a:prstGeom prst="rect">
            <a:avLst/>
          </a:prstGeom>
        </p:spPr>
      </p:pic>
      <p:sp>
        <p:nvSpPr>
          <p:cNvPr id="4" name="Slide Number Placeholder 3">
            <a:extLst>
              <a:ext uri="{FF2B5EF4-FFF2-40B4-BE49-F238E27FC236}">
                <a16:creationId xmlns:a16="http://schemas.microsoft.com/office/drawing/2014/main" id="{62736301-7220-6411-5C4C-D3DFDC46ED2A}"/>
              </a:ext>
            </a:extLst>
          </p:cNvPr>
          <p:cNvSpPr>
            <a:spLocks noGrp="1"/>
          </p:cNvSpPr>
          <p:nvPr>
            <p:ph type="sldNum" sz="quarter" idx="11"/>
          </p:nvPr>
        </p:nvSpPr>
        <p:spPr/>
        <p:txBody>
          <a:bodyPr/>
          <a:lstStyle/>
          <a:p>
            <a:r>
              <a:rPr lang="en-US"/>
              <a:t>Page </a:t>
            </a:r>
            <a:fld id="{15EBE321-CBB1-4E91-BD14-37C8D44326FB}" type="slidenum">
              <a:rPr lang="en-US" smtClean="0"/>
              <a:pPr/>
              <a:t>33</a:t>
            </a:fld>
            <a:endParaRPr lang="en-US"/>
          </a:p>
        </p:txBody>
      </p:sp>
    </p:spTree>
    <p:extLst>
      <p:ext uri="{BB962C8B-B14F-4D97-AF65-F5344CB8AC3E}">
        <p14:creationId xmlns:p14="http://schemas.microsoft.com/office/powerpoint/2010/main" val="285880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Arrow: Right 62">
            <a:extLst>
              <a:ext uri="{FF2B5EF4-FFF2-40B4-BE49-F238E27FC236}">
                <a16:creationId xmlns:a16="http://schemas.microsoft.com/office/drawing/2014/main" id="{7AD50B38-AABA-2943-F1D5-D80F9D82190E}"/>
              </a:ext>
            </a:extLst>
          </p:cNvPr>
          <p:cNvSpPr/>
          <p:nvPr/>
        </p:nvSpPr>
        <p:spPr>
          <a:xfrm>
            <a:off x="806676" y="5610462"/>
            <a:ext cx="10382271" cy="620105"/>
          </a:xfrm>
          <a:prstGeom prst="rightArrow">
            <a:avLst/>
          </a:prstGeom>
          <a:gradFill>
            <a:gsLst>
              <a:gs pos="78000">
                <a:srgbClr val="00B4AB"/>
              </a:gs>
              <a:gs pos="0">
                <a:srgbClr val="0066C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1">
            <a:extLst>
              <a:ext uri="{FF2B5EF4-FFF2-40B4-BE49-F238E27FC236}">
                <a16:creationId xmlns:a16="http://schemas.microsoft.com/office/drawing/2014/main" id="{3B931DAB-EBBA-BC32-8E74-DA5869EB9CC5}"/>
              </a:ext>
            </a:extLst>
          </p:cNvPr>
          <p:cNvSpPr>
            <a:spLocks noGrp="1"/>
          </p:cNvSpPr>
          <p:nvPr>
            <p:ph type="title"/>
          </p:nvPr>
        </p:nvSpPr>
        <p:spPr/>
        <p:txBody>
          <a:bodyPr/>
          <a:lstStyle/>
          <a:p>
            <a:r>
              <a:rPr lang="en-US" sz="2400"/>
              <a:t>Full spectrum development – with Innexis Developer Pro</a:t>
            </a:r>
          </a:p>
        </p:txBody>
      </p:sp>
      <p:sp>
        <p:nvSpPr>
          <p:cNvPr id="3" name="Footer Placeholder 2">
            <a:extLst>
              <a:ext uri="{FF2B5EF4-FFF2-40B4-BE49-F238E27FC236}">
                <a16:creationId xmlns:a16="http://schemas.microsoft.com/office/drawing/2014/main" id="{54E0BD6A-8FF8-729C-0DDD-82255DD4646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900" b="0" i="0" u="none" strike="noStrike" kern="0" cap="none" spc="0" normalizeH="0" baseline="0" noProof="0">
                <a:ln>
                  <a:noFill/>
                </a:ln>
                <a:solidFill>
                  <a:prstClr val="white"/>
                </a:solidFill>
                <a:effectLst/>
                <a:uLnTx/>
                <a:uFillTx/>
                <a:latin typeface="Arial"/>
                <a:ea typeface="+mn-ea"/>
                <a:cs typeface="+mn-cs"/>
              </a:rPr>
              <a:t>Unrestricted | © Siemens | DVCon 2025 | Amir Attarha | Siemens EDA​</a:t>
            </a:r>
          </a:p>
        </p:txBody>
      </p:sp>
      <p:sp>
        <p:nvSpPr>
          <p:cNvPr id="5" name="Rectangle 7">
            <a:extLst>
              <a:ext uri="{FF2B5EF4-FFF2-40B4-BE49-F238E27FC236}">
                <a16:creationId xmlns:a16="http://schemas.microsoft.com/office/drawing/2014/main" id="{4860BBAE-FD19-588A-70C7-FA2F6D6E75BE}"/>
              </a:ext>
            </a:extLst>
          </p:cNvPr>
          <p:cNvSpPr>
            <a:spLocks noChangeArrowheads="1"/>
          </p:cNvSpPr>
          <p:nvPr/>
        </p:nvSpPr>
        <p:spPr bwMode="auto">
          <a:xfrm>
            <a:off x="844247" y="4131786"/>
            <a:ext cx="2297896" cy="1279597"/>
          </a:xfrm>
          <a:prstGeom prst="rect">
            <a:avLst/>
          </a:prstGeom>
          <a:solidFill>
            <a:srgbClr val="00B4AB"/>
          </a:solid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Arial"/>
            </a:endParaRPr>
          </a:p>
        </p:txBody>
      </p:sp>
      <p:sp>
        <p:nvSpPr>
          <p:cNvPr id="6" name="Rectangle: Rounded Corners 5">
            <a:extLst>
              <a:ext uri="{FF2B5EF4-FFF2-40B4-BE49-F238E27FC236}">
                <a16:creationId xmlns:a16="http://schemas.microsoft.com/office/drawing/2014/main" id="{6F29A88D-1F4C-2086-4A49-5CF575CBA5CD}"/>
              </a:ext>
            </a:extLst>
          </p:cNvPr>
          <p:cNvSpPr/>
          <p:nvPr/>
        </p:nvSpPr>
        <p:spPr>
          <a:xfrm>
            <a:off x="985875" y="2891166"/>
            <a:ext cx="10085378" cy="834192"/>
          </a:xfrm>
          <a:prstGeom prst="roundRect">
            <a:avLst/>
          </a:prstGeom>
          <a:noFill/>
          <a:ln w="28575">
            <a:solidFill>
              <a:srgbClr val="00FF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C1B6"/>
              </a:solidFill>
              <a:effectLst/>
              <a:uLnTx/>
              <a:uFillTx/>
              <a:latin typeface="Arial"/>
              <a:ea typeface="+mn-ea"/>
              <a:cs typeface="+mn-cs"/>
            </a:endParaRPr>
          </a:p>
        </p:txBody>
      </p:sp>
      <p:sp>
        <p:nvSpPr>
          <p:cNvPr id="7" name="Google Shape;243;p7">
            <a:extLst>
              <a:ext uri="{FF2B5EF4-FFF2-40B4-BE49-F238E27FC236}">
                <a16:creationId xmlns:a16="http://schemas.microsoft.com/office/drawing/2014/main" id="{14EF1894-98D0-F2BD-6988-11FDE5790EF5}"/>
              </a:ext>
            </a:extLst>
          </p:cNvPr>
          <p:cNvSpPr/>
          <p:nvPr/>
        </p:nvSpPr>
        <p:spPr>
          <a:xfrm>
            <a:off x="476774" y="1367804"/>
            <a:ext cx="2961718" cy="317599"/>
          </a:xfrm>
          <a:prstGeom prst="roundRect">
            <a:avLst>
              <a:gd name="adj" fmla="val 10000"/>
            </a:avLst>
          </a:prstGeom>
          <a:solidFill>
            <a:srgbClr val="0087BE"/>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Tahoma"/>
                <a:cs typeface="Arial"/>
                <a:sym typeface="Tahoma"/>
              </a:rPr>
              <a:t>Pre-RTL software </a:t>
            </a:r>
            <a:r>
              <a:rPr lang="en-US" sz="1400" b="1">
                <a:solidFill>
                  <a:srgbClr val="FFFFFF"/>
                </a:solidFill>
                <a:latin typeface="Arial"/>
                <a:ea typeface="Tahoma"/>
                <a:cs typeface="Arial"/>
                <a:sym typeface="Tahoma"/>
              </a:rPr>
              <a:t>d</a:t>
            </a:r>
            <a:r>
              <a:rPr kumimoji="0" lang="en-US" sz="1400" b="1" i="0" u="none" strike="noStrike" kern="1200" cap="none" spc="0" normalizeH="0" baseline="0" noProof="0" err="1">
                <a:ln>
                  <a:noFill/>
                </a:ln>
                <a:solidFill>
                  <a:srgbClr val="FFFFFF"/>
                </a:solidFill>
                <a:effectLst/>
                <a:uLnTx/>
                <a:uFillTx/>
                <a:latin typeface="Arial"/>
                <a:ea typeface="Tahoma"/>
                <a:cs typeface="Arial"/>
                <a:sym typeface="Tahoma"/>
              </a:rPr>
              <a:t>evelopment</a:t>
            </a:r>
            <a:endParaRPr kumimoji="0" lang="en-US" sz="1400" b="1" i="0" u="none" strike="noStrike" kern="1200" cap="none" spc="0" normalizeH="0" baseline="0" noProof="0">
              <a:ln>
                <a:noFill/>
              </a:ln>
              <a:solidFill>
                <a:srgbClr val="FFFFFF"/>
              </a:solidFill>
              <a:effectLst/>
              <a:uLnTx/>
              <a:uFillTx/>
              <a:latin typeface="Arial"/>
              <a:ea typeface="+mn-ea"/>
              <a:cs typeface="Arial"/>
            </a:endParaRPr>
          </a:p>
        </p:txBody>
      </p:sp>
      <p:sp>
        <p:nvSpPr>
          <p:cNvPr id="8" name="Google Shape;246;p7">
            <a:extLst>
              <a:ext uri="{FF2B5EF4-FFF2-40B4-BE49-F238E27FC236}">
                <a16:creationId xmlns:a16="http://schemas.microsoft.com/office/drawing/2014/main" id="{DD4EE2EC-579D-559F-0F9E-5607F17A3F82}"/>
              </a:ext>
            </a:extLst>
          </p:cNvPr>
          <p:cNvSpPr/>
          <p:nvPr/>
        </p:nvSpPr>
        <p:spPr>
          <a:xfrm>
            <a:off x="4491667" y="1365885"/>
            <a:ext cx="2961718" cy="321436"/>
          </a:xfrm>
          <a:prstGeom prst="roundRect">
            <a:avLst>
              <a:gd name="adj" fmla="val 10000"/>
            </a:avLst>
          </a:prstGeom>
          <a:solidFill>
            <a:srgbClr val="0087BE"/>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Tahoma"/>
                <a:cs typeface="Arial"/>
                <a:sym typeface="Tahoma"/>
              </a:rPr>
              <a:t>SW/HW co-validation</a:t>
            </a:r>
            <a:endParaRPr kumimoji="0" lang="en-US" sz="1600" b="1" i="0" u="none" strike="noStrike" kern="1200" cap="none" spc="0" normalizeH="0" baseline="0" noProof="0">
              <a:ln>
                <a:noFill/>
              </a:ln>
              <a:solidFill>
                <a:srgbClr val="FFFFFF"/>
              </a:solidFill>
              <a:effectLst/>
              <a:uLnTx/>
              <a:uFillTx/>
              <a:latin typeface="Arial"/>
              <a:ea typeface="+mn-ea"/>
              <a:cs typeface="Arial"/>
            </a:endParaRPr>
          </a:p>
        </p:txBody>
      </p:sp>
      <p:sp>
        <p:nvSpPr>
          <p:cNvPr id="9" name="Google Shape;249;p7">
            <a:extLst>
              <a:ext uri="{FF2B5EF4-FFF2-40B4-BE49-F238E27FC236}">
                <a16:creationId xmlns:a16="http://schemas.microsoft.com/office/drawing/2014/main" id="{41F22C84-449C-CFEF-3AC3-4CF3CCB87C1E}"/>
              </a:ext>
            </a:extLst>
          </p:cNvPr>
          <p:cNvSpPr/>
          <p:nvPr/>
        </p:nvSpPr>
        <p:spPr>
          <a:xfrm>
            <a:off x="8541904" y="1365764"/>
            <a:ext cx="2961718" cy="331514"/>
          </a:xfrm>
          <a:prstGeom prst="roundRect">
            <a:avLst>
              <a:gd name="adj" fmla="val 10000"/>
            </a:avLst>
          </a:prstGeom>
          <a:solidFill>
            <a:srgbClr val="0087BE"/>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Tahoma"/>
                <a:cs typeface="Arial" panose="020B0604020202020204" pitchFamily="34" charset="0"/>
                <a:sym typeface="Tahoma"/>
              </a:rPr>
              <a:t>Pre-silicon system validation </a:t>
            </a:r>
            <a:endParaRPr kumimoji="0" lang="en-US" sz="1400" b="1"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1FE3CA16-A978-0164-96F5-281E777CEE9A}"/>
              </a:ext>
            </a:extLst>
          </p:cNvPr>
          <p:cNvSpPr txBox="1"/>
          <p:nvPr/>
        </p:nvSpPr>
        <p:spPr>
          <a:xfrm>
            <a:off x="4470056" y="1820796"/>
            <a:ext cx="3046966" cy="53347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algn="ctr" defTabSz="914400" rtl="0" eaLnBrk="1" fontAlgn="auto" latinLnBrk="0" hangingPunct="1">
              <a:lnSpc>
                <a:spcPct val="100000"/>
              </a:lnSpc>
              <a:spcBef>
                <a:spcPts val="0"/>
              </a:spcBef>
              <a:spcAft>
                <a:spcPts val="200"/>
              </a:spcAft>
              <a:buClrTx/>
              <a:buSzTx/>
              <a:tabLst/>
              <a:defRPr/>
            </a:pPr>
            <a:r>
              <a:rPr kumimoji="0" lang="en-US" sz="1100" b="0" i="0" u="none" strike="noStrike" kern="1200" cap="none" spc="0" normalizeH="0" baseline="0" noProof="0">
                <a:ln>
                  <a:noFill/>
                </a:ln>
                <a:solidFill>
                  <a:srgbClr val="009999">
                    <a:lumMod val="20000"/>
                    <a:lumOff val="80000"/>
                  </a:srgbClr>
                </a:solidFill>
                <a:effectLst/>
                <a:uLnTx/>
                <a:uFillTx/>
                <a:latin typeface="Arial"/>
                <a:ea typeface="+mn-ea"/>
                <a:cs typeface="Segoe UI"/>
              </a:rPr>
              <a:t>Hybrid: virtual platform + high-accuracy emulation and prototyping hardware</a:t>
            </a:r>
          </a:p>
          <a:p>
            <a:pPr marR="0" lvl="0" algn="ctr"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a:ln>
                <a:noFill/>
              </a:ln>
              <a:solidFill>
                <a:srgbClr val="000028"/>
              </a:solidFill>
              <a:effectLst/>
              <a:uLnTx/>
              <a:uFillTx/>
              <a:latin typeface="Arial"/>
              <a:ea typeface="+mn-ea"/>
              <a:cs typeface="Arial"/>
            </a:endParaRPr>
          </a:p>
        </p:txBody>
      </p:sp>
      <p:sp>
        <p:nvSpPr>
          <p:cNvPr id="11" name="TextBox 10">
            <a:extLst>
              <a:ext uri="{FF2B5EF4-FFF2-40B4-BE49-F238E27FC236}">
                <a16:creationId xmlns:a16="http://schemas.microsoft.com/office/drawing/2014/main" id="{15121FB9-BDE6-EE70-989B-702A6144D5A7}"/>
              </a:ext>
            </a:extLst>
          </p:cNvPr>
          <p:cNvSpPr txBox="1"/>
          <p:nvPr/>
        </p:nvSpPr>
        <p:spPr>
          <a:xfrm>
            <a:off x="8541904" y="1823580"/>
            <a:ext cx="2963333"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algn="ctr" defTabSz="914400" rtl="0" eaLnBrk="1" fontAlgn="auto" latinLnBrk="0" hangingPunct="1">
              <a:lnSpc>
                <a:spcPct val="100000"/>
              </a:lnSpc>
              <a:spcBef>
                <a:spcPts val="0"/>
              </a:spcBef>
              <a:spcAft>
                <a:spcPts val="200"/>
              </a:spcAft>
              <a:buClrTx/>
              <a:buSzTx/>
              <a:tabLst/>
              <a:defRPr/>
            </a:pPr>
            <a:r>
              <a:rPr kumimoji="0" lang="en-US" sz="1100" b="0" i="0" u="none" strike="noStrike" kern="1200" cap="none" spc="0" normalizeH="0" baseline="0" noProof="0">
                <a:ln>
                  <a:noFill/>
                </a:ln>
                <a:solidFill>
                  <a:srgbClr val="009999">
                    <a:lumMod val="20000"/>
                    <a:lumOff val="80000"/>
                  </a:srgbClr>
                </a:solidFill>
                <a:effectLst/>
                <a:uLnTx/>
                <a:uFillTx/>
                <a:latin typeface="Arial"/>
                <a:ea typeface="Segoe UI"/>
                <a:cs typeface="Arial"/>
              </a:rPr>
              <a:t>Full RTL hardware validation on emulator or prototyping hardware</a:t>
            </a:r>
          </a:p>
        </p:txBody>
      </p:sp>
      <p:sp>
        <p:nvSpPr>
          <p:cNvPr id="12" name="TextBox 11">
            <a:extLst>
              <a:ext uri="{FF2B5EF4-FFF2-40B4-BE49-F238E27FC236}">
                <a16:creationId xmlns:a16="http://schemas.microsoft.com/office/drawing/2014/main" id="{A9133CB4-ECDF-6DAB-2034-869B80B8C9BD}"/>
              </a:ext>
            </a:extLst>
          </p:cNvPr>
          <p:cNvSpPr txBox="1"/>
          <p:nvPr/>
        </p:nvSpPr>
        <p:spPr>
          <a:xfrm>
            <a:off x="485704" y="1801583"/>
            <a:ext cx="2965793"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R="0" lvl="0" algn="ctr" defTabSz="914400" rtl="0" eaLnBrk="1" fontAlgn="auto" latinLnBrk="0" hangingPunct="1">
              <a:lnSpc>
                <a:spcPct val="100000"/>
              </a:lnSpc>
              <a:spcBef>
                <a:spcPts val="0"/>
              </a:spcBef>
              <a:spcAft>
                <a:spcPts val="200"/>
              </a:spcAft>
              <a:buClrTx/>
              <a:buSzTx/>
              <a:tabLst/>
              <a:defRPr/>
            </a:pPr>
            <a:r>
              <a:rPr lang="en-US" sz="1100">
                <a:solidFill>
                  <a:srgbClr val="009999">
                    <a:lumMod val="20000"/>
                    <a:lumOff val="80000"/>
                  </a:srgbClr>
                </a:solidFill>
                <a:latin typeface="Arial"/>
                <a:ea typeface="Segoe UI"/>
                <a:cs typeface="Segoe UI"/>
              </a:rPr>
              <a:t>High speed e</a:t>
            </a:r>
            <a:r>
              <a:rPr kumimoji="0" lang="en-US" sz="1100" b="0" i="0" u="none" strike="noStrike" kern="1200" cap="none" spc="0" normalizeH="0" baseline="0" noProof="0" err="1">
                <a:ln>
                  <a:noFill/>
                </a:ln>
                <a:solidFill>
                  <a:srgbClr val="009999">
                    <a:lumMod val="20000"/>
                    <a:lumOff val="80000"/>
                  </a:srgbClr>
                </a:solidFill>
                <a:effectLst/>
                <a:uLnTx/>
                <a:uFillTx/>
                <a:latin typeface="Arial"/>
                <a:ea typeface="Segoe UI"/>
                <a:cs typeface="Segoe UI"/>
              </a:rPr>
              <a:t>arly</a:t>
            </a:r>
            <a:r>
              <a:rPr kumimoji="0" lang="en-US" sz="1100" b="0" i="0" u="none" strike="noStrike" kern="1200" cap="none" spc="0" normalizeH="0" baseline="0" noProof="0">
                <a:ln>
                  <a:noFill/>
                </a:ln>
                <a:solidFill>
                  <a:srgbClr val="009999">
                    <a:lumMod val="20000"/>
                    <a:lumOff val="80000"/>
                  </a:srgbClr>
                </a:solidFill>
                <a:effectLst/>
                <a:uLnTx/>
                <a:uFillTx/>
                <a:latin typeface="Arial"/>
                <a:ea typeface="Segoe UI"/>
                <a:cs typeface="Segoe UI"/>
              </a:rPr>
              <a:t> </a:t>
            </a:r>
            <a:r>
              <a:rPr kumimoji="0" lang="en-US" sz="1100" b="0" i="0" u="none" strike="noStrike" kern="1200" cap="none" spc="0" normalizeH="0" baseline="0" noProof="0">
                <a:ln>
                  <a:noFill/>
                </a:ln>
                <a:solidFill>
                  <a:srgbClr val="009999">
                    <a:lumMod val="20000"/>
                    <a:lumOff val="80000"/>
                  </a:srgbClr>
                </a:solidFill>
                <a:effectLst/>
                <a:uLnTx/>
                <a:uFillTx/>
                <a:latin typeface="Arial"/>
                <a:ea typeface="+mn-ea"/>
                <a:cs typeface="+mn-cs"/>
              </a:rPr>
              <a:t>software development</a:t>
            </a:r>
            <a:endParaRPr kumimoji="0" lang="en-US" sz="1100" b="0" i="0" u="none" strike="noStrike" kern="1200" cap="none" spc="0" normalizeH="0" baseline="0" noProof="0">
              <a:ln>
                <a:noFill/>
              </a:ln>
              <a:solidFill>
                <a:srgbClr val="009999">
                  <a:lumMod val="20000"/>
                  <a:lumOff val="80000"/>
                </a:srgbClr>
              </a:solidFill>
              <a:effectLst/>
              <a:uLnTx/>
              <a:uFillTx/>
              <a:latin typeface="Arial"/>
              <a:ea typeface="Segoe UI"/>
              <a:cs typeface="Segoe UI"/>
            </a:endParaRPr>
          </a:p>
        </p:txBody>
      </p:sp>
      <p:sp>
        <p:nvSpPr>
          <p:cNvPr id="13" name="Arrow: Left-Right 12">
            <a:extLst>
              <a:ext uri="{FF2B5EF4-FFF2-40B4-BE49-F238E27FC236}">
                <a16:creationId xmlns:a16="http://schemas.microsoft.com/office/drawing/2014/main" id="{FA8A2A73-4FB0-EA54-8BBE-89707194008C}"/>
              </a:ext>
            </a:extLst>
          </p:cNvPr>
          <p:cNvSpPr/>
          <p:nvPr/>
        </p:nvSpPr>
        <p:spPr>
          <a:xfrm>
            <a:off x="7519025" y="1391724"/>
            <a:ext cx="937631" cy="272382"/>
          </a:xfrm>
          <a:prstGeom prst="leftRightArrow">
            <a:avLst/>
          </a:prstGeom>
          <a:solidFill>
            <a:srgbClr val="0087B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6">
            <a:extLst>
              <a:ext uri="{FF2B5EF4-FFF2-40B4-BE49-F238E27FC236}">
                <a16:creationId xmlns:a16="http://schemas.microsoft.com/office/drawing/2014/main" id="{A46471AE-06C5-86F5-0926-42DED64155E9}"/>
              </a:ext>
            </a:extLst>
          </p:cNvPr>
          <p:cNvSpPr>
            <a:spLocks noChangeArrowheads="1"/>
          </p:cNvSpPr>
          <p:nvPr/>
        </p:nvSpPr>
        <p:spPr bwMode="auto">
          <a:xfrm>
            <a:off x="-763830" y="3862469"/>
            <a:ext cx="33791" cy="15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a:ea typeface="+mn-ea"/>
                <a:cs typeface="+mn-cs"/>
              </a:rPr>
              <a:t> </a:t>
            </a:r>
          </a:p>
        </p:txBody>
      </p:sp>
      <p:sp>
        <p:nvSpPr>
          <p:cNvPr id="15" name="TextBox 14">
            <a:extLst>
              <a:ext uri="{FF2B5EF4-FFF2-40B4-BE49-F238E27FC236}">
                <a16:creationId xmlns:a16="http://schemas.microsoft.com/office/drawing/2014/main" id="{82A1409E-0490-4A63-789B-532474F961BF}"/>
              </a:ext>
            </a:extLst>
          </p:cNvPr>
          <p:cNvSpPr txBox="1"/>
          <p:nvPr/>
        </p:nvSpPr>
        <p:spPr>
          <a:xfrm>
            <a:off x="1139450" y="4191384"/>
            <a:ext cx="1675820"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Virtual SoC model</a:t>
            </a:r>
          </a:p>
        </p:txBody>
      </p:sp>
      <p:sp>
        <p:nvSpPr>
          <p:cNvPr id="16" name="Rectangle 11">
            <a:extLst>
              <a:ext uri="{FF2B5EF4-FFF2-40B4-BE49-F238E27FC236}">
                <a16:creationId xmlns:a16="http://schemas.microsoft.com/office/drawing/2014/main" id="{458EF53F-4010-F738-47B6-22BB31820849}"/>
              </a:ext>
            </a:extLst>
          </p:cNvPr>
          <p:cNvSpPr>
            <a:spLocks noChangeArrowheads="1"/>
          </p:cNvSpPr>
          <p:nvPr/>
        </p:nvSpPr>
        <p:spPr bwMode="auto">
          <a:xfrm>
            <a:off x="912623" y="4509290"/>
            <a:ext cx="657954" cy="334284"/>
          </a:xfrm>
          <a:prstGeom prst="rect">
            <a:avLst/>
          </a:prstGeom>
          <a:solidFill>
            <a:schemeClr val="accent1">
              <a:alpha val="50000"/>
            </a:schemeClr>
          </a:solidFill>
          <a:ln w="19050">
            <a:solidFill>
              <a:schemeClr val="bg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CPU</a:t>
            </a:r>
          </a:p>
        </p:txBody>
      </p:sp>
      <p:sp>
        <p:nvSpPr>
          <p:cNvPr id="17" name="Rectangle 14">
            <a:extLst>
              <a:ext uri="{FF2B5EF4-FFF2-40B4-BE49-F238E27FC236}">
                <a16:creationId xmlns:a16="http://schemas.microsoft.com/office/drawing/2014/main" id="{6B6F15DD-7AEA-DF20-68CF-124C3B72CDB0}"/>
              </a:ext>
            </a:extLst>
          </p:cNvPr>
          <p:cNvSpPr>
            <a:spLocks noChangeArrowheads="1"/>
          </p:cNvSpPr>
          <p:nvPr/>
        </p:nvSpPr>
        <p:spPr bwMode="auto">
          <a:xfrm>
            <a:off x="914922" y="4974455"/>
            <a:ext cx="909233" cy="330958"/>
          </a:xfrm>
          <a:prstGeom prst="rect">
            <a:avLst/>
          </a:prstGeom>
          <a:solidFill>
            <a:schemeClr val="accent1">
              <a:alpha val="50000"/>
            </a:schemeClr>
          </a:solidFill>
          <a:ln w="19050">
            <a:solidFill>
              <a:schemeClr val="bg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Memory</a:t>
            </a:r>
          </a:p>
        </p:txBody>
      </p:sp>
      <p:sp>
        <p:nvSpPr>
          <p:cNvPr id="18" name="Rectangle 19">
            <a:extLst>
              <a:ext uri="{FF2B5EF4-FFF2-40B4-BE49-F238E27FC236}">
                <a16:creationId xmlns:a16="http://schemas.microsoft.com/office/drawing/2014/main" id="{2A1F7071-D838-7898-77AE-BDCE81B1A9E1}"/>
              </a:ext>
            </a:extLst>
          </p:cNvPr>
          <p:cNvSpPr>
            <a:spLocks noChangeArrowheads="1"/>
          </p:cNvSpPr>
          <p:nvPr/>
        </p:nvSpPr>
        <p:spPr bwMode="auto">
          <a:xfrm>
            <a:off x="1771647" y="4526335"/>
            <a:ext cx="662914" cy="334284"/>
          </a:xfrm>
          <a:prstGeom prst="rect">
            <a:avLst/>
          </a:prstGeom>
          <a:solidFill>
            <a:schemeClr val="accent1">
              <a:alpha val="50000"/>
            </a:schemeClr>
          </a:solidFill>
          <a:ln w="19050">
            <a:solidFill>
              <a:schemeClr val="bg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GPU</a:t>
            </a:r>
          </a:p>
        </p:txBody>
      </p:sp>
      <p:sp>
        <p:nvSpPr>
          <p:cNvPr id="19" name="Rectangle 36">
            <a:extLst>
              <a:ext uri="{FF2B5EF4-FFF2-40B4-BE49-F238E27FC236}">
                <a16:creationId xmlns:a16="http://schemas.microsoft.com/office/drawing/2014/main" id="{F112E288-51FF-FC55-E942-2D6B0DED77D5}"/>
              </a:ext>
            </a:extLst>
          </p:cNvPr>
          <p:cNvSpPr>
            <a:spLocks noChangeArrowheads="1"/>
          </p:cNvSpPr>
          <p:nvPr/>
        </p:nvSpPr>
        <p:spPr bwMode="auto">
          <a:xfrm>
            <a:off x="1935418" y="4976294"/>
            <a:ext cx="1124574" cy="330958"/>
          </a:xfrm>
          <a:prstGeom prst="rect">
            <a:avLst/>
          </a:prstGeom>
          <a:solidFill>
            <a:schemeClr val="accent1">
              <a:alpha val="50000"/>
            </a:schemeClr>
          </a:solidFill>
          <a:ln w="19050">
            <a:solidFill>
              <a:schemeClr val="bg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Peripherals</a:t>
            </a:r>
          </a:p>
        </p:txBody>
      </p:sp>
      <p:sp>
        <p:nvSpPr>
          <p:cNvPr id="21" name="Rectangle 7">
            <a:extLst>
              <a:ext uri="{FF2B5EF4-FFF2-40B4-BE49-F238E27FC236}">
                <a16:creationId xmlns:a16="http://schemas.microsoft.com/office/drawing/2014/main" id="{8B920B15-2027-3A39-6514-705761A3E5AF}"/>
              </a:ext>
            </a:extLst>
          </p:cNvPr>
          <p:cNvSpPr>
            <a:spLocks noChangeArrowheads="1"/>
          </p:cNvSpPr>
          <p:nvPr/>
        </p:nvSpPr>
        <p:spPr bwMode="auto">
          <a:xfrm>
            <a:off x="4902091" y="4146231"/>
            <a:ext cx="2327238" cy="1267714"/>
          </a:xfrm>
          <a:prstGeom prst="rect">
            <a:avLst/>
          </a:prstGeom>
          <a:gradFill>
            <a:gsLst>
              <a:gs pos="78000">
                <a:srgbClr val="00B4AB"/>
              </a:gs>
              <a:gs pos="0">
                <a:srgbClr val="0066CC"/>
              </a:gs>
            </a:gsLst>
            <a:lin ang="10800000" scaled="1"/>
          </a:grad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Hybrid SoC model</a:t>
            </a:r>
            <a:endParaRPr kumimoji="0" lang="en-US" sz="1400" b="1" i="0" u="none" strike="noStrike" kern="1200" cap="none" spc="0" normalizeH="0" baseline="0" noProof="0">
              <a:ln>
                <a:noFill/>
              </a:ln>
              <a:solidFill>
                <a:prstClr val="white"/>
              </a:solidFill>
              <a:effectLst/>
              <a:uLnTx/>
              <a:uFillTx/>
              <a:latin typeface="Arial"/>
              <a:ea typeface="+mn-ea"/>
              <a:cs typeface="Arial"/>
            </a:endParaRPr>
          </a:p>
        </p:txBody>
      </p:sp>
      <p:sp>
        <p:nvSpPr>
          <p:cNvPr id="22" name="Rectangle 19">
            <a:extLst>
              <a:ext uri="{FF2B5EF4-FFF2-40B4-BE49-F238E27FC236}">
                <a16:creationId xmlns:a16="http://schemas.microsoft.com/office/drawing/2014/main" id="{AB748675-6BCF-E7E2-D240-D1F6447DCF52}"/>
              </a:ext>
            </a:extLst>
          </p:cNvPr>
          <p:cNvSpPr>
            <a:spLocks noChangeArrowheads="1"/>
          </p:cNvSpPr>
          <p:nvPr/>
        </p:nvSpPr>
        <p:spPr bwMode="auto">
          <a:xfrm>
            <a:off x="5836886" y="4507474"/>
            <a:ext cx="642136" cy="336687"/>
          </a:xfrm>
          <a:prstGeom prst="rect">
            <a:avLst/>
          </a:prstGeom>
          <a:solidFill>
            <a:srgbClr val="0066CC"/>
          </a:solidFill>
          <a:ln w="19050" cap="flat">
            <a:solidFill>
              <a:schemeClr val="bg2"/>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GPU</a:t>
            </a:r>
          </a:p>
        </p:txBody>
      </p:sp>
      <p:sp>
        <p:nvSpPr>
          <p:cNvPr id="23" name="Rectangle 36">
            <a:extLst>
              <a:ext uri="{FF2B5EF4-FFF2-40B4-BE49-F238E27FC236}">
                <a16:creationId xmlns:a16="http://schemas.microsoft.com/office/drawing/2014/main" id="{1DAD08A5-4EE6-3710-8AC1-11A0980FB9CB}"/>
              </a:ext>
            </a:extLst>
          </p:cNvPr>
          <p:cNvSpPr>
            <a:spLocks noChangeArrowheads="1"/>
          </p:cNvSpPr>
          <p:nvPr/>
        </p:nvSpPr>
        <p:spPr bwMode="auto">
          <a:xfrm>
            <a:off x="6015798" y="4960664"/>
            <a:ext cx="1089326" cy="333337"/>
          </a:xfrm>
          <a:prstGeom prst="rect">
            <a:avLst/>
          </a:prstGeom>
          <a:solidFill>
            <a:srgbClr val="0066CC"/>
          </a:solidFill>
          <a:ln w="19050" cap="flat">
            <a:solidFill>
              <a:schemeClr val="bg2"/>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Peripherals</a:t>
            </a:r>
          </a:p>
        </p:txBody>
      </p:sp>
      <p:sp>
        <p:nvSpPr>
          <p:cNvPr id="24" name="Rectangle 14">
            <a:extLst>
              <a:ext uri="{FF2B5EF4-FFF2-40B4-BE49-F238E27FC236}">
                <a16:creationId xmlns:a16="http://schemas.microsoft.com/office/drawing/2014/main" id="{BDFD3FDC-CB16-D26D-7727-F589B9E5AE38}"/>
              </a:ext>
            </a:extLst>
          </p:cNvPr>
          <p:cNvSpPr>
            <a:spLocks noChangeArrowheads="1"/>
          </p:cNvSpPr>
          <p:nvPr/>
        </p:nvSpPr>
        <p:spPr bwMode="auto">
          <a:xfrm>
            <a:off x="4993389" y="4957273"/>
            <a:ext cx="880735" cy="333337"/>
          </a:xfrm>
          <a:prstGeom prst="rect">
            <a:avLst/>
          </a:prstGeom>
          <a:solidFill>
            <a:srgbClr val="00B4AB"/>
          </a:solidFill>
          <a:ln w="19050">
            <a:solidFill>
              <a:schemeClr val="bg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Memory</a:t>
            </a:r>
          </a:p>
        </p:txBody>
      </p:sp>
      <p:sp>
        <p:nvSpPr>
          <p:cNvPr id="25" name="Rectangle 11">
            <a:extLst>
              <a:ext uri="{FF2B5EF4-FFF2-40B4-BE49-F238E27FC236}">
                <a16:creationId xmlns:a16="http://schemas.microsoft.com/office/drawing/2014/main" id="{507FEFAC-9EDB-AE9A-791A-64A1F82DA4E5}"/>
              </a:ext>
            </a:extLst>
          </p:cNvPr>
          <p:cNvSpPr>
            <a:spLocks noChangeArrowheads="1"/>
          </p:cNvSpPr>
          <p:nvPr/>
        </p:nvSpPr>
        <p:spPr bwMode="auto">
          <a:xfrm>
            <a:off x="4990160" y="4489453"/>
            <a:ext cx="637331" cy="336687"/>
          </a:xfrm>
          <a:prstGeom prst="rect">
            <a:avLst/>
          </a:prstGeom>
          <a:solidFill>
            <a:srgbClr val="00B4AB"/>
          </a:solidFill>
          <a:ln w="19050">
            <a:solidFill>
              <a:schemeClr val="bg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CPU</a:t>
            </a:r>
          </a:p>
        </p:txBody>
      </p:sp>
      <p:sp>
        <p:nvSpPr>
          <p:cNvPr id="26" name="Google Shape;261;p7">
            <a:extLst>
              <a:ext uri="{FF2B5EF4-FFF2-40B4-BE49-F238E27FC236}">
                <a16:creationId xmlns:a16="http://schemas.microsoft.com/office/drawing/2014/main" id="{3A705AF8-4BD9-68BE-39A9-71F884EEFBB5}"/>
              </a:ext>
            </a:extLst>
          </p:cNvPr>
          <p:cNvSpPr/>
          <p:nvPr/>
        </p:nvSpPr>
        <p:spPr>
          <a:xfrm rot="10800000" flipV="1">
            <a:off x="399006" y="2310984"/>
            <a:ext cx="11393987" cy="499715"/>
          </a:xfrm>
          <a:prstGeom prst="rightArrow">
            <a:avLst>
              <a:gd name="adj1" fmla="val 50000"/>
              <a:gd name="adj2" fmla="val 50000"/>
            </a:avLst>
          </a:prstGeom>
          <a:gradFill flip="none" rotWithShape="1">
            <a:gsLst>
              <a:gs pos="0">
                <a:schemeClr val="accent1">
                  <a:lumMod val="50000"/>
                </a:schemeClr>
              </a:gs>
              <a:gs pos="100000">
                <a:srgbClr val="009999"/>
              </a:gs>
            </a:gsLst>
            <a:lin ang="0" scaled="1"/>
            <a:tileRect/>
          </a:gradFill>
          <a:ln w="38100" cap="flat" cmpd="sng">
            <a:noFill/>
            <a:prstDash val="solid"/>
            <a:round/>
            <a:headEnd type="none" w="sm" len="sm"/>
            <a:tailEnd type="none" w="sm" len="sm"/>
          </a:ln>
        </p:spPr>
        <p:txBody>
          <a:bodyPr spcFirstLastPara="1" vert="horz"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Shift-left software development and validation, with common tooling</a:t>
            </a:r>
          </a:p>
        </p:txBody>
      </p:sp>
      <p:sp>
        <p:nvSpPr>
          <p:cNvPr id="28" name="Rectangle 29">
            <a:extLst>
              <a:ext uri="{FF2B5EF4-FFF2-40B4-BE49-F238E27FC236}">
                <a16:creationId xmlns:a16="http://schemas.microsoft.com/office/drawing/2014/main" id="{26716510-CC30-E716-6280-EBDD912A8948}"/>
              </a:ext>
            </a:extLst>
          </p:cNvPr>
          <p:cNvSpPr>
            <a:spLocks noChangeArrowheads="1"/>
          </p:cNvSpPr>
          <p:nvPr/>
        </p:nvSpPr>
        <p:spPr bwMode="auto">
          <a:xfrm>
            <a:off x="3626752" y="3402178"/>
            <a:ext cx="4853120" cy="237113"/>
          </a:xfrm>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C1B6"/>
                </a:solidFill>
                <a:effectLst/>
                <a:uLnTx/>
                <a:uFillTx/>
                <a:latin typeface="Arial"/>
                <a:ea typeface="+mn-ea"/>
                <a:cs typeface="+mn-cs"/>
              </a:rPr>
              <a:t>Android, Linux, RTOS, AUTOSAR, Hypervisor</a:t>
            </a:r>
          </a:p>
        </p:txBody>
      </p:sp>
      <p:sp>
        <p:nvSpPr>
          <p:cNvPr id="29" name="Rectangle 25">
            <a:extLst>
              <a:ext uri="{FF2B5EF4-FFF2-40B4-BE49-F238E27FC236}">
                <a16:creationId xmlns:a16="http://schemas.microsoft.com/office/drawing/2014/main" id="{E8A61E9F-17D6-AA6D-9C69-80053AC084B5}"/>
              </a:ext>
            </a:extLst>
          </p:cNvPr>
          <p:cNvSpPr>
            <a:spLocks noChangeArrowheads="1"/>
          </p:cNvSpPr>
          <p:nvPr/>
        </p:nvSpPr>
        <p:spPr bwMode="auto">
          <a:xfrm>
            <a:off x="3626752" y="3178688"/>
            <a:ext cx="4853120" cy="209890"/>
          </a:xfrm>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C1B6"/>
                </a:solidFill>
                <a:latin typeface="Arial"/>
              </a:rPr>
              <a:t>A</a:t>
            </a:r>
            <a:r>
              <a:rPr kumimoji="0" lang="en-US" sz="1400" b="1" i="0" u="none" strike="noStrike" kern="1200" cap="none" spc="0" normalizeH="0" baseline="0" noProof="0" dirty="0" err="1">
                <a:ln>
                  <a:noFill/>
                </a:ln>
                <a:solidFill>
                  <a:srgbClr val="00C1B6"/>
                </a:solidFill>
                <a:effectLst/>
                <a:uLnTx/>
                <a:uFillTx/>
                <a:latin typeface="Arial"/>
                <a:ea typeface="+mn-ea"/>
                <a:cs typeface="+mn-cs"/>
              </a:rPr>
              <a:t>pplications</a:t>
            </a:r>
            <a:r>
              <a:rPr lang="en-US" sz="1400" b="1" dirty="0">
                <a:solidFill>
                  <a:srgbClr val="00C1B6"/>
                </a:solidFill>
                <a:latin typeface="Arial"/>
              </a:rPr>
              <a:t> and benchmarks</a:t>
            </a:r>
            <a:endParaRPr kumimoji="0" lang="en-US" sz="1400" b="1" i="0" u="none" strike="noStrike" kern="1200" cap="none" spc="0" normalizeH="0" baseline="0" noProof="0" dirty="0">
              <a:ln>
                <a:noFill/>
              </a:ln>
              <a:solidFill>
                <a:srgbClr val="00C1B6"/>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EABBAE3F-1202-02B4-7A52-E98F569150E0}"/>
              </a:ext>
            </a:extLst>
          </p:cNvPr>
          <p:cNvGrpSpPr/>
          <p:nvPr/>
        </p:nvGrpSpPr>
        <p:grpSpPr>
          <a:xfrm>
            <a:off x="9048148" y="4140960"/>
            <a:ext cx="2231992" cy="1266233"/>
            <a:chOff x="8647236" y="3504692"/>
            <a:chExt cx="2065716" cy="1150306"/>
          </a:xfrm>
          <a:solidFill>
            <a:srgbClr val="0066CC"/>
          </a:solidFill>
        </p:grpSpPr>
        <p:sp>
          <p:nvSpPr>
            <p:cNvPr id="37" name="Rectangle 7">
              <a:extLst>
                <a:ext uri="{FF2B5EF4-FFF2-40B4-BE49-F238E27FC236}">
                  <a16:creationId xmlns:a16="http://schemas.microsoft.com/office/drawing/2014/main" id="{D3AA9770-A258-CD1F-ADBF-0C728A486E23}"/>
                </a:ext>
              </a:extLst>
            </p:cNvPr>
            <p:cNvSpPr>
              <a:spLocks noChangeArrowheads="1"/>
            </p:cNvSpPr>
            <p:nvPr/>
          </p:nvSpPr>
          <p:spPr bwMode="auto">
            <a:xfrm>
              <a:off x="8647236" y="3504692"/>
              <a:ext cx="2065716" cy="1150306"/>
            </a:xfrm>
            <a:prstGeom prst="rect">
              <a:avLst/>
            </a:prstGeom>
            <a:grp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RTL SoC</a:t>
              </a:r>
              <a:endParaRPr kumimoji="0" lang="en-US" sz="1400" b="1" i="0" u="none" strike="noStrike" kern="1200" cap="none" spc="0" normalizeH="0" baseline="0" noProof="0">
                <a:ln>
                  <a:noFill/>
                </a:ln>
                <a:solidFill>
                  <a:prstClr val="white"/>
                </a:solidFill>
                <a:effectLst/>
                <a:uLnTx/>
                <a:uFillTx/>
                <a:latin typeface="Arial"/>
                <a:ea typeface="+mn-ea"/>
                <a:cs typeface="Arial"/>
              </a:endParaRPr>
            </a:p>
          </p:txBody>
        </p:sp>
        <p:sp>
          <p:nvSpPr>
            <p:cNvPr id="38" name="Rectangle 11">
              <a:extLst>
                <a:ext uri="{FF2B5EF4-FFF2-40B4-BE49-F238E27FC236}">
                  <a16:creationId xmlns:a16="http://schemas.microsoft.com/office/drawing/2014/main" id="{8671D68E-5F55-53E7-73B4-21D0FC829BC8}"/>
                </a:ext>
              </a:extLst>
            </p:cNvPr>
            <p:cNvSpPr>
              <a:spLocks noChangeArrowheads="1"/>
            </p:cNvSpPr>
            <p:nvPr/>
          </p:nvSpPr>
          <p:spPr bwMode="auto">
            <a:xfrm>
              <a:off x="8726965" y="3817470"/>
              <a:ext cx="591474" cy="300508"/>
            </a:xfrm>
            <a:prstGeom prst="rect">
              <a:avLst/>
            </a:prstGeom>
            <a:grpFill/>
            <a:ln w="19050" cap="flat">
              <a:solidFill>
                <a:schemeClr val="bg2"/>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CPU</a:t>
              </a:r>
            </a:p>
          </p:txBody>
        </p:sp>
        <p:sp>
          <p:nvSpPr>
            <p:cNvPr id="39" name="Rectangle 14">
              <a:extLst>
                <a:ext uri="{FF2B5EF4-FFF2-40B4-BE49-F238E27FC236}">
                  <a16:creationId xmlns:a16="http://schemas.microsoft.com/office/drawing/2014/main" id="{BD7EBD93-A0D5-5AF2-1723-EF2CD51F3099}"/>
                </a:ext>
              </a:extLst>
            </p:cNvPr>
            <p:cNvSpPr>
              <a:spLocks noChangeArrowheads="1"/>
            </p:cNvSpPr>
            <p:nvPr/>
          </p:nvSpPr>
          <p:spPr bwMode="auto">
            <a:xfrm>
              <a:off x="8720016" y="4244942"/>
              <a:ext cx="817364" cy="297518"/>
            </a:xfrm>
            <a:prstGeom prst="rect">
              <a:avLst/>
            </a:prstGeom>
            <a:grpFill/>
            <a:ln w="19050">
              <a:solidFill>
                <a:schemeClr val="bg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Memory</a:t>
              </a:r>
            </a:p>
          </p:txBody>
        </p:sp>
        <p:sp>
          <p:nvSpPr>
            <p:cNvPr id="40" name="Rectangle 19">
              <a:extLst>
                <a:ext uri="{FF2B5EF4-FFF2-40B4-BE49-F238E27FC236}">
                  <a16:creationId xmlns:a16="http://schemas.microsoft.com/office/drawing/2014/main" id="{662E3805-A6E8-2F9F-B4FB-697131F904AE}"/>
                </a:ext>
              </a:extLst>
            </p:cNvPr>
            <p:cNvSpPr>
              <a:spLocks noChangeArrowheads="1"/>
            </p:cNvSpPr>
            <p:nvPr/>
          </p:nvSpPr>
          <p:spPr bwMode="auto">
            <a:xfrm>
              <a:off x="9488971" y="3832490"/>
              <a:ext cx="595933" cy="300508"/>
            </a:xfrm>
            <a:prstGeom prst="rect">
              <a:avLst/>
            </a:prstGeom>
            <a:grpFill/>
            <a:ln w="19050" cap="flat">
              <a:solidFill>
                <a:schemeClr val="bg2"/>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GPU</a:t>
              </a:r>
            </a:p>
          </p:txBody>
        </p:sp>
        <p:sp>
          <p:nvSpPr>
            <p:cNvPr id="41" name="Rectangle 36">
              <a:extLst>
                <a:ext uri="{FF2B5EF4-FFF2-40B4-BE49-F238E27FC236}">
                  <a16:creationId xmlns:a16="http://schemas.microsoft.com/office/drawing/2014/main" id="{E17B4C47-DE11-535C-884D-DB7AA0C9330D}"/>
                </a:ext>
              </a:extLst>
            </p:cNvPr>
            <p:cNvSpPr>
              <a:spLocks noChangeArrowheads="1"/>
            </p:cNvSpPr>
            <p:nvPr/>
          </p:nvSpPr>
          <p:spPr bwMode="auto">
            <a:xfrm>
              <a:off x="9637402" y="4255238"/>
              <a:ext cx="1010947" cy="297518"/>
            </a:xfrm>
            <a:prstGeom prst="rect">
              <a:avLst/>
            </a:prstGeom>
            <a:grpFill/>
            <a:ln w="19050" cap="flat">
              <a:solidFill>
                <a:schemeClr val="bg2"/>
              </a:solid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Peripherals</a:t>
              </a:r>
            </a:p>
          </p:txBody>
        </p:sp>
      </p:grpSp>
      <p:sp>
        <p:nvSpPr>
          <p:cNvPr id="42" name="Arrow: Left-Right 41">
            <a:extLst>
              <a:ext uri="{FF2B5EF4-FFF2-40B4-BE49-F238E27FC236}">
                <a16:creationId xmlns:a16="http://schemas.microsoft.com/office/drawing/2014/main" id="{A04E4B21-038A-0372-2EA3-2C73CD5C85B4}"/>
              </a:ext>
            </a:extLst>
          </p:cNvPr>
          <p:cNvSpPr/>
          <p:nvPr/>
        </p:nvSpPr>
        <p:spPr>
          <a:xfrm>
            <a:off x="3504132" y="1390412"/>
            <a:ext cx="937631" cy="272382"/>
          </a:xfrm>
          <a:prstGeom prst="leftRightArrow">
            <a:avLst/>
          </a:prstGeom>
          <a:solidFill>
            <a:srgbClr val="0087B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FA7A848F-8C82-FBF1-82A7-F1242B40D195}"/>
              </a:ext>
            </a:extLst>
          </p:cNvPr>
          <p:cNvSpPr txBox="1"/>
          <p:nvPr/>
        </p:nvSpPr>
        <p:spPr>
          <a:xfrm>
            <a:off x="5300108" y="2937025"/>
            <a:ext cx="1591782"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C1B6"/>
                </a:solidFill>
                <a:effectLst/>
                <a:uLnTx/>
                <a:uFillTx/>
                <a:latin typeface="Arial"/>
                <a:ea typeface="+mn-ea"/>
                <a:cs typeface="+mn-cs"/>
              </a:rPr>
              <a:t>Software workload</a:t>
            </a:r>
          </a:p>
        </p:txBody>
      </p:sp>
      <p:cxnSp>
        <p:nvCxnSpPr>
          <p:cNvPr id="51" name="Straight Arrow Connector 50">
            <a:extLst>
              <a:ext uri="{FF2B5EF4-FFF2-40B4-BE49-F238E27FC236}">
                <a16:creationId xmlns:a16="http://schemas.microsoft.com/office/drawing/2014/main" id="{D5C668BE-235D-BB85-7DFC-C2DB8896469D}"/>
              </a:ext>
            </a:extLst>
          </p:cNvPr>
          <p:cNvCxnSpPr>
            <a:cxnSpLocks/>
          </p:cNvCxnSpPr>
          <p:nvPr/>
        </p:nvCxnSpPr>
        <p:spPr>
          <a:xfrm>
            <a:off x="6033807" y="3764390"/>
            <a:ext cx="0" cy="298316"/>
          </a:xfrm>
          <a:prstGeom prst="straightConnector1">
            <a:avLst/>
          </a:prstGeom>
          <a:ln w="28575">
            <a:solidFill>
              <a:srgbClr val="00FFB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F4942CF-DC6B-D63F-A73B-822BF2524683}"/>
              </a:ext>
            </a:extLst>
          </p:cNvPr>
          <p:cNvSpPr txBox="1"/>
          <p:nvPr/>
        </p:nvSpPr>
        <p:spPr>
          <a:xfrm>
            <a:off x="7514389" y="5740304"/>
            <a:ext cx="32788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Veloce CS</a:t>
            </a:r>
          </a:p>
        </p:txBody>
      </p:sp>
      <p:sp>
        <p:nvSpPr>
          <p:cNvPr id="57" name="TextBox 56">
            <a:extLst>
              <a:ext uri="{FF2B5EF4-FFF2-40B4-BE49-F238E27FC236}">
                <a16:creationId xmlns:a16="http://schemas.microsoft.com/office/drawing/2014/main" id="{CAA15E2C-C208-3D00-5E83-63A8CCD33045}"/>
              </a:ext>
            </a:extLst>
          </p:cNvPr>
          <p:cNvSpPr txBox="1"/>
          <p:nvPr/>
        </p:nvSpPr>
        <p:spPr>
          <a:xfrm>
            <a:off x="1698102" y="5740304"/>
            <a:ext cx="14440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Innexis</a:t>
            </a:r>
          </a:p>
        </p:txBody>
      </p:sp>
      <p:cxnSp>
        <p:nvCxnSpPr>
          <p:cNvPr id="61" name="Straight Arrow Connector 60">
            <a:extLst>
              <a:ext uri="{FF2B5EF4-FFF2-40B4-BE49-F238E27FC236}">
                <a16:creationId xmlns:a16="http://schemas.microsoft.com/office/drawing/2014/main" id="{6FF73602-0416-760F-2FBE-1E773A3DF706}"/>
              </a:ext>
            </a:extLst>
          </p:cNvPr>
          <p:cNvCxnSpPr>
            <a:cxnSpLocks/>
          </p:cNvCxnSpPr>
          <p:nvPr/>
        </p:nvCxnSpPr>
        <p:spPr>
          <a:xfrm>
            <a:off x="10083187" y="3764390"/>
            <a:ext cx="0" cy="298316"/>
          </a:xfrm>
          <a:prstGeom prst="straightConnector1">
            <a:avLst/>
          </a:prstGeom>
          <a:ln w="28575">
            <a:solidFill>
              <a:srgbClr val="00FF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9E22AF2-D395-5F90-AC4D-18FEAE7F0CBA}"/>
              </a:ext>
            </a:extLst>
          </p:cNvPr>
          <p:cNvCxnSpPr>
            <a:cxnSpLocks/>
          </p:cNvCxnSpPr>
          <p:nvPr/>
        </p:nvCxnSpPr>
        <p:spPr>
          <a:xfrm>
            <a:off x="1987525" y="3764390"/>
            <a:ext cx="0" cy="298316"/>
          </a:xfrm>
          <a:prstGeom prst="straightConnector1">
            <a:avLst/>
          </a:prstGeom>
          <a:ln w="28575">
            <a:solidFill>
              <a:srgbClr val="00FFB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7D8B58E-005C-1899-9194-469CC323ED1B}"/>
              </a:ext>
            </a:extLst>
          </p:cNvPr>
          <p:cNvSpPr>
            <a:spLocks noGrp="1"/>
          </p:cNvSpPr>
          <p:nvPr>
            <p:ph type="sldNum" sz="quarter" idx="11"/>
          </p:nvPr>
        </p:nvSpPr>
        <p:spPr/>
        <p:txBody>
          <a:bodyPr/>
          <a:lstStyle/>
          <a:p>
            <a:r>
              <a:rPr lang="en-US"/>
              <a:t>Page </a:t>
            </a:r>
            <a:fld id="{15EBE321-CBB1-4E91-BD14-37C8D44326FB}" type="slidenum">
              <a:rPr lang="en-US" smtClean="0"/>
              <a:pPr/>
              <a:t>34</a:t>
            </a:fld>
            <a:endParaRPr lang="en-US"/>
          </a:p>
        </p:txBody>
      </p:sp>
    </p:spTree>
    <p:extLst>
      <p:ext uri="{BB962C8B-B14F-4D97-AF65-F5344CB8AC3E}">
        <p14:creationId xmlns:p14="http://schemas.microsoft.com/office/powerpoint/2010/main" val="4063237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739BB629-C884-4C62-8BD2-31979398DF86}"/>
              </a:ext>
            </a:extLst>
          </p:cNvPr>
          <p:cNvGraphicFramePr>
            <a:graphicFrameLocks noGrp="1"/>
          </p:cNvGraphicFramePr>
          <p:nvPr>
            <p:extLst>
              <p:ext uri="{D42A27DB-BD31-4B8C-83A1-F6EECF244321}">
                <p14:modId xmlns:p14="http://schemas.microsoft.com/office/powerpoint/2010/main" val="4279111774"/>
              </p:ext>
            </p:extLst>
          </p:nvPr>
        </p:nvGraphicFramePr>
        <p:xfrm>
          <a:off x="1305209" y="3566372"/>
          <a:ext cx="6224533" cy="1110352"/>
        </p:xfrm>
        <a:graphic>
          <a:graphicData uri="http://schemas.openxmlformats.org/drawingml/2006/table">
            <a:tbl>
              <a:tblPr firstRow="1" bandRow="1">
                <a:tableStyleId>{5C22544A-7EE6-4342-B048-85BDC9FD1C3A}</a:tableStyleId>
              </a:tblPr>
              <a:tblGrid>
                <a:gridCol w="6224533">
                  <a:extLst>
                    <a:ext uri="{9D8B030D-6E8A-4147-A177-3AD203B41FA5}">
                      <a16:colId xmlns:a16="http://schemas.microsoft.com/office/drawing/2014/main" val="3317071749"/>
                    </a:ext>
                  </a:extLst>
                </a:gridCol>
              </a:tblGrid>
              <a:tr h="368672">
                <a:tc>
                  <a:txBody>
                    <a:bodyPr/>
                    <a:lstStyle/>
                    <a:p>
                      <a:r>
                        <a:rPr lang="en-US" b="1" dirty="0">
                          <a:solidFill>
                            <a:schemeClr val="tx1"/>
                          </a:solidFill>
                        </a:rPr>
                        <a:t>Capturing power profile for entire workload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3306696"/>
                  </a:ext>
                </a:extLst>
              </a:tr>
              <a:tr h="370840">
                <a:tc>
                  <a:txBody>
                    <a:bodyPr/>
                    <a:lstStyle/>
                    <a:p>
                      <a:r>
                        <a:rPr lang="en-US" b="1">
                          <a:solidFill>
                            <a:schemeClr val="tx1"/>
                          </a:solidFill>
                        </a:rPr>
                        <a:t>Capturing key power indicators at cluster or SoC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3614983"/>
                  </a:ext>
                </a:extLst>
              </a:tr>
              <a:tr h="370840">
                <a:tc>
                  <a:txBody>
                    <a:bodyPr/>
                    <a:lstStyle/>
                    <a:p>
                      <a:r>
                        <a:rPr lang="en-US" b="1" dirty="0">
                          <a:solidFill>
                            <a:schemeClr val="tx1"/>
                          </a:solidFill>
                        </a:rPr>
                        <a:t>Accurately finding peaks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8926798"/>
                  </a:ext>
                </a:extLst>
              </a:tr>
            </a:tbl>
          </a:graphicData>
        </a:graphic>
      </p:graphicFrame>
      <p:sp>
        <p:nvSpPr>
          <p:cNvPr id="23" name="Google Shape;338;p8">
            <a:extLst>
              <a:ext uri="{FF2B5EF4-FFF2-40B4-BE49-F238E27FC236}">
                <a16:creationId xmlns:a16="http://schemas.microsoft.com/office/drawing/2014/main" id="{0D52BDB4-54BA-477E-9E32-0EC80D50F8EA}"/>
              </a:ext>
            </a:extLst>
          </p:cNvPr>
          <p:cNvSpPr/>
          <p:nvPr/>
        </p:nvSpPr>
        <p:spPr>
          <a:xfrm rot="5400000">
            <a:off x="5876185" y="1995632"/>
            <a:ext cx="252466" cy="561351"/>
          </a:xfrm>
          <a:prstGeom prst="upArrow">
            <a:avLst>
              <a:gd name="adj1" fmla="val 50000"/>
              <a:gd name="adj2" fmla="val 50000"/>
            </a:avLst>
          </a:prstGeom>
          <a:solidFill>
            <a:schemeClr val="tx2">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Arial" panose="020B0604020202020204" pitchFamily="34" charset="0"/>
              <a:ea typeface="Tahoma"/>
              <a:cs typeface="Arial" panose="020B0604020202020204" pitchFamily="34" charset="0"/>
              <a:sym typeface="Tahoma"/>
            </a:endParaRPr>
          </a:p>
        </p:txBody>
      </p:sp>
      <p:sp>
        <p:nvSpPr>
          <p:cNvPr id="306" name="Google Shape;306;p8"/>
          <p:cNvSpPr txBox="1">
            <a:spLocks noGrp="1"/>
          </p:cNvSpPr>
          <p:nvPr>
            <p:ph type="title"/>
          </p:nvPr>
        </p:nvSpPr>
        <p:spPr/>
        <p:txBody>
          <a:bodyPr/>
          <a:lstStyle/>
          <a:p>
            <a:pPr lvl="0"/>
            <a:r>
              <a:rPr lang="en-US" dirty="0"/>
              <a:t>Compelling solution for design teams</a:t>
            </a:r>
          </a:p>
        </p:txBody>
      </p:sp>
      <p:sp>
        <p:nvSpPr>
          <p:cNvPr id="307" name="Google Shape;307;p8"/>
          <p:cNvSpPr txBox="1">
            <a:spLocks noGrp="1"/>
          </p:cNvSpPr>
          <p:nvPr>
            <p:ph type="ftr" sz="quarter" idx="10"/>
          </p:nvPr>
        </p:nvSpPr>
        <p:spPr/>
        <p:txBody>
          <a:bodyPr/>
          <a:lstStyle/>
          <a:p>
            <a:pPr lvl="0"/>
            <a:r>
              <a:rPr lang="en-US"/>
              <a:t>Unrestricted | © Siemens | DVCon 2025 | Amir Attarha | Siemens EDA​</a:t>
            </a:r>
          </a:p>
        </p:txBody>
      </p:sp>
      <p:pic>
        <p:nvPicPr>
          <p:cNvPr id="12" name="Content Placeholder 11" descr="Icon&#10;&#10;Description automatically generated">
            <a:extLst>
              <a:ext uri="{FF2B5EF4-FFF2-40B4-BE49-F238E27FC236}">
                <a16:creationId xmlns:a16="http://schemas.microsoft.com/office/drawing/2014/main" id="{66EB9FE2-973F-44A3-B256-D27E61CAA6A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845862" y="3566372"/>
            <a:ext cx="390698" cy="411480"/>
          </a:xfrm>
        </p:spPr>
      </p:pic>
      <p:sp>
        <p:nvSpPr>
          <p:cNvPr id="331" name="Google Shape;331;p8"/>
          <p:cNvSpPr/>
          <p:nvPr/>
        </p:nvSpPr>
        <p:spPr>
          <a:xfrm>
            <a:off x="4450012" y="1894001"/>
            <a:ext cx="1380658" cy="846502"/>
          </a:xfrm>
          <a:prstGeom prst="flowChartProcess">
            <a:avLst/>
          </a:prstGeom>
          <a:solidFill>
            <a:schemeClr val="accent3">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FFFFFF"/>
                </a:solidFill>
                <a:latin typeface="Arial" panose="020B0604020202020204" pitchFamily="34" charset="0"/>
                <a:ea typeface="Tahoma"/>
                <a:cs typeface="Arial" panose="020B0604020202020204" pitchFamily="34" charset="0"/>
                <a:sym typeface="Tahoma"/>
              </a:rPr>
              <a:t>Power trend analysis</a:t>
            </a:r>
            <a:endParaRPr sz="1600"/>
          </a:p>
        </p:txBody>
      </p:sp>
      <p:pic>
        <p:nvPicPr>
          <p:cNvPr id="343" name="Google Shape;343;p8" descr="image002"/>
          <p:cNvPicPr preferRelativeResize="0"/>
          <p:nvPr/>
        </p:nvPicPr>
        <p:blipFill rotWithShape="1">
          <a:blip r:embed="rId4">
            <a:alphaModFix/>
          </a:blip>
          <a:srcRect r="41867"/>
          <a:stretch/>
        </p:blipFill>
        <p:spPr>
          <a:xfrm>
            <a:off x="6825969" y="975278"/>
            <a:ext cx="1897097" cy="1235767"/>
          </a:xfrm>
          <a:prstGeom prst="rect">
            <a:avLst/>
          </a:prstGeom>
          <a:noFill/>
          <a:ln>
            <a:noFill/>
          </a:ln>
        </p:spPr>
      </p:pic>
      <p:sp>
        <p:nvSpPr>
          <p:cNvPr id="36" name="Google Shape;351;p9">
            <a:extLst>
              <a:ext uri="{FF2B5EF4-FFF2-40B4-BE49-F238E27FC236}">
                <a16:creationId xmlns:a16="http://schemas.microsoft.com/office/drawing/2014/main" id="{00AE21F6-6218-4F23-8490-29F50301DCF2}"/>
              </a:ext>
            </a:extLst>
          </p:cNvPr>
          <p:cNvSpPr txBox="1">
            <a:spLocks/>
          </p:cNvSpPr>
          <p:nvPr/>
        </p:nvSpPr>
        <p:spPr>
          <a:xfrm>
            <a:off x="411162" y="1414800"/>
            <a:ext cx="11376026" cy="4752000"/>
          </a:xfrm>
          <a:prstGeom prst="rect">
            <a:avLst/>
          </a:prstGeom>
        </p:spPr>
        <p:txBody>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b="1"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solidFill>
                <a:srgbClr val="FF0000"/>
              </a:solidFill>
            </a:endParaRPr>
          </a:p>
        </p:txBody>
      </p:sp>
      <p:pic>
        <p:nvPicPr>
          <p:cNvPr id="19" name="Picture 18">
            <a:extLst>
              <a:ext uri="{FF2B5EF4-FFF2-40B4-BE49-F238E27FC236}">
                <a16:creationId xmlns:a16="http://schemas.microsoft.com/office/drawing/2014/main" id="{B7C9D889-BB3B-4E2D-9792-608DBCD0789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76098" y="1102548"/>
            <a:ext cx="2534906" cy="1235767"/>
          </a:xfrm>
          <a:prstGeom prst="rect">
            <a:avLst/>
          </a:prstGeom>
        </p:spPr>
      </p:pic>
      <p:pic>
        <p:nvPicPr>
          <p:cNvPr id="25" name="Picture 24">
            <a:extLst>
              <a:ext uri="{FF2B5EF4-FFF2-40B4-BE49-F238E27FC236}">
                <a16:creationId xmlns:a16="http://schemas.microsoft.com/office/drawing/2014/main" id="{87C9138A-477D-4945-AE3C-058619407ACC}"/>
              </a:ext>
            </a:extLst>
          </p:cNvPr>
          <p:cNvPicPr>
            <a:picLocks noChangeAspect="1"/>
          </p:cNvPicPr>
          <p:nvPr/>
        </p:nvPicPr>
        <p:blipFill>
          <a:blip r:embed="rId6"/>
          <a:stretch>
            <a:fillRect/>
          </a:stretch>
        </p:blipFill>
        <p:spPr>
          <a:xfrm>
            <a:off x="6579610" y="2328715"/>
            <a:ext cx="2181225" cy="866775"/>
          </a:xfrm>
          <a:prstGeom prst="rect">
            <a:avLst/>
          </a:prstGeom>
        </p:spPr>
      </p:pic>
      <p:sp>
        <p:nvSpPr>
          <p:cNvPr id="30" name="Rectangle: Rounded Corners 4">
            <a:extLst>
              <a:ext uri="{FF2B5EF4-FFF2-40B4-BE49-F238E27FC236}">
                <a16:creationId xmlns:a16="http://schemas.microsoft.com/office/drawing/2014/main" id="{20259415-54D8-4FFE-8D5D-7DA498428E7E}"/>
              </a:ext>
            </a:extLst>
          </p:cNvPr>
          <p:cNvSpPr txBox="1"/>
          <p:nvPr/>
        </p:nvSpPr>
        <p:spPr>
          <a:xfrm>
            <a:off x="955678" y="4810065"/>
            <a:ext cx="6574063" cy="651938"/>
          </a:xfrm>
          <a:prstGeom prst="rect">
            <a:avLst/>
          </a:prstGeom>
          <a:solidFill>
            <a:schemeClr val="accent1"/>
          </a:solidFill>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algn="l" defTabSz="844550">
              <a:lnSpc>
                <a:spcPct val="90000"/>
              </a:lnSpc>
              <a:spcBef>
                <a:spcPct val="0"/>
              </a:spcBef>
              <a:spcAft>
                <a:spcPct val="35000"/>
              </a:spcAft>
            </a:pPr>
            <a:r>
              <a:rPr lang="en-US" sz="1900" b="1" kern="1200"/>
              <a:t>Generating power profile </a:t>
            </a:r>
            <a:r>
              <a:rPr lang="en-US" sz="1900" b="1"/>
              <a:t>for Billions of</a:t>
            </a:r>
            <a:r>
              <a:rPr lang="en-US" sz="1900" b="1" kern="1200"/>
              <a:t> cycles</a:t>
            </a:r>
          </a:p>
        </p:txBody>
      </p:sp>
      <p:sp>
        <p:nvSpPr>
          <p:cNvPr id="33" name="Rectangle: Rounded Corners 4">
            <a:extLst>
              <a:ext uri="{FF2B5EF4-FFF2-40B4-BE49-F238E27FC236}">
                <a16:creationId xmlns:a16="http://schemas.microsoft.com/office/drawing/2014/main" id="{3C3A26E6-C373-491B-A724-C7001126EAEE}"/>
              </a:ext>
            </a:extLst>
          </p:cNvPr>
          <p:cNvSpPr txBox="1"/>
          <p:nvPr/>
        </p:nvSpPr>
        <p:spPr>
          <a:xfrm>
            <a:off x="955679" y="5543194"/>
            <a:ext cx="6574063" cy="651938"/>
          </a:xfrm>
          <a:prstGeom prst="rect">
            <a:avLst/>
          </a:prstGeom>
          <a:solidFill>
            <a:schemeClr val="accent1"/>
          </a:solidFill>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Making key decisions based on real data</a:t>
            </a:r>
          </a:p>
        </p:txBody>
      </p:sp>
      <p:sp>
        <p:nvSpPr>
          <p:cNvPr id="37" name="Rectangle: Rounded Corners 4">
            <a:extLst>
              <a:ext uri="{FF2B5EF4-FFF2-40B4-BE49-F238E27FC236}">
                <a16:creationId xmlns:a16="http://schemas.microsoft.com/office/drawing/2014/main" id="{F6447F96-CB04-4E40-8B18-CB83591148B0}"/>
              </a:ext>
            </a:extLst>
          </p:cNvPr>
          <p:cNvSpPr txBox="1"/>
          <p:nvPr/>
        </p:nvSpPr>
        <p:spPr>
          <a:xfrm>
            <a:off x="8885368" y="2428616"/>
            <a:ext cx="1983518" cy="441481"/>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Time-base CGE</a:t>
            </a:r>
          </a:p>
        </p:txBody>
      </p:sp>
      <p:pic>
        <p:nvPicPr>
          <p:cNvPr id="42" name="Content Placeholder 11" descr="Icon&#10;&#10;Description automatically generated">
            <a:extLst>
              <a:ext uri="{FF2B5EF4-FFF2-40B4-BE49-F238E27FC236}">
                <a16:creationId xmlns:a16="http://schemas.microsoft.com/office/drawing/2014/main" id="{27ACED4C-FA7A-483C-81AC-4344998254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686"/>
          <a:stretch/>
        </p:blipFill>
        <p:spPr>
          <a:xfrm>
            <a:off x="845862" y="3952308"/>
            <a:ext cx="391603" cy="343876"/>
          </a:xfrm>
          <a:prstGeom prst="rect">
            <a:avLst/>
          </a:prstGeom>
        </p:spPr>
      </p:pic>
      <p:pic>
        <p:nvPicPr>
          <p:cNvPr id="43" name="Content Placeholder 11" descr="Icon&#10;&#10;Description automatically generated">
            <a:extLst>
              <a:ext uri="{FF2B5EF4-FFF2-40B4-BE49-F238E27FC236}">
                <a16:creationId xmlns:a16="http://schemas.microsoft.com/office/drawing/2014/main" id="{23DED3B2-85AA-4092-BB23-F78DE07D9F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686"/>
          <a:stretch/>
        </p:blipFill>
        <p:spPr>
          <a:xfrm>
            <a:off x="845862" y="4316360"/>
            <a:ext cx="391603" cy="343876"/>
          </a:xfrm>
          <a:prstGeom prst="rect">
            <a:avLst/>
          </a:prstGeom>
        </p:spPr>
      </p:pic>
      <p:sp>
        <p:nvSpPr>
          <p:cNvPr id="313" name="Google Shape;313;p8"/>
          <p:cNvSpPr/>
          <p:nvPr/>
        </p:nvSpPr>
        <p:spPr>
          <a:xfrm rot="5400000">
            <a:off x="2019635" y="2108897"/>
            <a:ext cx="252466" cy="363392"/>
          </a:xfrm>
          <a:prstGeom prst="upArrow">
            <a:avLst>
              <a:gd name="adj1" fmla="val 50000"/>
              <a:gd name="adj2" fmla="val 50000"/>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Arial" panose="020B0604020202020204" pitchFamily="34" charset="0"/>
              <a:ea typeface="Tahoma"/>
              <a:cs typeface="Arial" panose="020B0604020202020204" pitchFamily="34" charset="0"/>
              <a:sym typeface="Tahoma"/>
            </a:endParaRPr>
          </a:p>
        </p:txBody>
      </p:sp>
      <p:sp>
        <p:nvSpPr>
          <p:cNvPr id="315" name="Google Shape;315;p8"/>
          <p:cNvSpPr/>
          <p:nvPr/>
        </p:nvSpPr>
        <p:spPr>
          <a:xfrm rot="5400000">
            <a:off x="4034101" y="2101200"/>
            <a:ext cx="276999" cy="456639"/>
          </a:xfrm>
          <a:prstGeom prst="upArrow">
            <a:avLst>
              <a:gd name="adj1" fmla="val 50000"/>
              <a:gd name="adj2" fmla="val 50000"/>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Arial" panose="020B0604020202020204" pitchFamily="34" charset="0"/>
              <a:ea typeface="Tahoma"/>
              <a:cs typeface="Arial" panose="020B0604020202020204" pitchFamily="34" charset="0"/>
              <a:sym typeface="Tahoma"/>
            </a:endParaRPr>
          </a:p>
        </p:txBody>
      </p:sp>
      <p:grpSp>
        <p:nvGrpSpPr>
          <p:cNvPr id="8" name="Group 7">
            <a:extLst>
              <a:ext uri="{FF2B5EF4-FFF2-40B4-BE49-F238E27FC236}">
                <a16:creationId xmlns:a16="http://schemas.microsoft.com/office/drawing/2014/main" id="{83B9DED0-D7B1-11B2-3800-C3870948A09B}"/>
              </a:ext>
            </a:extLst>
          </p:cNvPr>
          <p:cNvGrpSpPr/>
          <p:nvPr/>
        </p:nvGrpSpPr>
        <p:grpSpPr>
          <a:xfrm>
            <a:off x="2410048" y="1250220"/>
            <a:ext cx="1498364" cy="2100723"/>
            <a:chOff x="6096000" y="1832627"/>
            <a:chExt cx="2231465" cy="3649990"/>
          </a:xfrm>
          <a:effectLst>
            <a:reflection blurRad="6350" stA="30000" endPos="10000" dir="5400000" sy="-100000" algn="bl" rotWithShape="0"/>
          </a:effectLst>
        </p:grpSpPr>
        <p:pic>
          <p:nvPicPr>
            <p:cNvPr id="9" name="Picture 8" descr="A black rectangular frame with metal rivets&#10;&#10;Description automatically generated">
              <a:extLst>
                <a:ext uri="{FF2B5EF4-FFF2-40B4-BE49-F238E27FC236}">
                  <a16:creationId xmlns:a16="http://schemas.microsoft.com/office/drawing/2014/main" id="{3335E3C7-2053-EFE5-19A6-4DE3B05F2259}"/>
                </a:ext>
              </a:extLst>
            </p:cNvPr>
            <p:cNvPicPr>
              <a:picLocks noChangeAspect="1"/>
            </p:cNvPicPr>
            <p:nvPr/>
          </p:nvPicPr>
          <p:blipFill>
            <a:blip r:embed="rId7"/>
            <a:stretch>
              <a:fillRect/>
            </a:stretch>
          </p:blipFill>
          <p:spPr>
            <a:xfrm>
              <a:off x="6096000" y="1832627"/>
              <a:ext cx="2231465" cy="3649990"/>
            </a:xfrm>
            <a:prstGeom prst="rect">
              <a:avLst/>
            </a:prstGeom>
          </p:spPr>
        </p:pic>
        <p:pic>
          <p:nvPicPr>
            <p:cNvPr id="10" name="Picture 9">
              <a:extLst>
                <a:ext uri="{FF2B5EF4-FFF2-40B4-BE49-F238E27FC236}">
                  <a16:creationId xmlns:a16="http://schemas.microsoft.com/office/drawing/2014/main" id="{20D6CE2A-B0D7-D346-B47B-978E772F1D54}"/>
                </a:ext>
              </a:extLst>
            </p:cNvPr>
            <p:cNvPicPr>
              <a:picLocks noChangeAspect="1"/>
            </p:cNvPicPr>
            <p:nvPr/>
          </p:nvPicPr>
          <p:blipFill>
            <a:blip r:embed="rId8"/>
            <a:stretch>
              <a:fillRect/>
            </a:stretch>
          </p:blipFill>
          <p:spPr>
            <a:xfrm>
              <a:off x="6369731" y="2726571"/>
              <a:ext cx="1689026" cy="87403"/>
            </a:xfrm>
            <a:prstGeom prst="rect">
              <a:avLst/>
            </a:prstGeom>
          </p:spPr>
        </p:pic>
        <p:pic>
          <p:nvPicPr>
            <p:cNvPr id="11" name="Picture 10">
              <a:extLst>
                <a:ext uri="{FF2B5EF4-FFF2-40B4-BE49-F238E27FC236}">
                  <a16:creationId xmlns:a16="http://schemas.microsoft.com/office/drawing/2014/main" id="{185DB1E0-B74E-6C5A-CAB1-59A3C3F782CF}"/>
                </a:ext>
              </a:extLst>
            </p:cNvPr>
            <p:cNvPicPr>
              <a:picLocks noChangeAspect="1"/>
            </p:cNvPicPr>
            <p:nvPr/>
          </p:nvPicPr>
          <p:blipFill>
            <a:blip r:embed="rId8"/>
            <a:stretch>
              <a:fillRect/>
            </a:stretch>
          </p:blipFill>
          <p:spPr>
            <a:xfrm>
              <a:off x="6369731" y="3580246"/>
              <a:ext cx="1689026" cy="87403"/>
            </a:xfrm>
            <a:prstGeom prst="rect">
              <a:avLst/>
            </a:prstGeom>
          </p:spPr>
        </p:pic>
        <p:pic>
          <p:nvPicPr>
            <p:cNvPr id="13" name="Picture 12">
              <a:extLst>
                <a:ext uri="{FF2B5EF4-FFF2-40B4-BE49-F238E27FC236}">
                  <a16:creationId xmlns:a16="http://schemas.microsoft.com/office/drawing/2014/main" id="{36311A8D-8B69-49C3-E00B-6FD471C84B86}"/>
                </a:ext>
              </a:extLst>
            </p:cNvPr>
            <p:cNvPicPr>
              <a:picLocks noChangeAspect="1"/>
            </p:cNvPicPr>
            <p:nvPr/>
          </p:nvPicPr>
          <p:blipFill>
            <a:blip r:embed="rId8"/>
            <a:stretch>
              <a:fillRect/>
            </a:stretch>
          </p:blipFill>
          <p:spPr>
            <a:xfrm>
              <a:off x="6369731" y="4433920"/>
              <a:ext cx="1689026" cy="87403"/>
            </a:xfrm>
            <a:prstGeom prst="rect">
              <a:avLst/>
            </a:prstGeom>
          </p:spPr>
        </p:pic>
        <p:pic>
          <p:nvPicPr>
            <p:cNvPr id="14" name="Picture 13" descr="A close-up of a machine&#10;&#10;Description automatically generated">
              <a:extLst>
                <a:ext uri="{FF2B5EF4-FFF2-40B4-BE49-F238E27FC236}">
                  <a16:creationId xmlns:a16="http://schemas.microsoft.com/office/drawing/2014/main" id="{8FF4A266-6587-B955-9816-6CA6624B0EBE}"/>
                </a:ext>
              </a:extLst>
            </p:cNvPr>
            <p:cNvPicPr>
              <a:picLocks noChangeAspect="1"/>
            </p:cNvPicPr>
            <p:nvPr/>
          </p:nvPicPr>
          <p:blipFill>
            <a:blip r:embed="rId9"/>
            <a:stretch>
              <a:fillRect/>
            </a:stretch>
          </p:blipFill>
          <p:spPr>
            <a:xfrm>
              <a:off x="6319282" y="4526416"/>
              <a:ext cx="1784181" cy="764649"/>
            </a:xfrm>
            <a:prstGeom prst="rect">
              <a:avLst/>
            </a:prstGeom>
          </p:spPr>
        </p:pic>
        <p:pic>
          <p:nvPicPr>
            <p:cNvPr id="15" name="Picture 14" descr="A close-up of a machine&#10;&#10;Description automatically generated">
              <a:extLst>
                <a:ext uri="{FF2B5EF4-FFF2-40B4-BE49-F238E27FC236}">
                  <a16:creationId xmlns:a16="http://schemas.microsoft.com/office/drawing/2014/main" id="{4690F9F4-C3EB-0659-37E7-3AC4ABDE2400}"/>
                </a:ext>
              </a:extLst>
            </p:cNvPr>
            <p:cNvPicPr>
              <a:picLocks noChangeAspect="1"/>
            </p:cNvPicPr>
            <p:nvPr/>
          </p:nvPicPr>
          <p:blipFill>
            <a:blip r:embed="rId9"/>
            <a:stretch>
              <a:fillRect/>
            </a:stretch>
          </p:blipFill>
          <p:spPr>
            <a:xfrm>
              <a:off x="6319282" y="3670380"/>
              <a:ext cx="1784181" cy="764649"/>
            </a:xfrm>
            <a:prstGeom prst="rect">
              <a:avLst/>
            </a:prstGeom>
          </p:spPr>
        </p:pic>
        <p:pic>
          <p:nvPicPr>
            <p:cNvPr id="16" name="Picture 15" descr="A close-up of a machine&#10;&#10;Description automatically generated">
              <a:extLst>
                <a:ext uri="{FF2B5EF4-FFF2-40B4-BE49-F238E27FC236}">
                  <a16:creationId xmlns:a16="http://schemas.microsoft.com/office/drawing/2014/main" id="{6B1FCBB8-2521-3F9F-4324-F634D5F4E3F7}"/>
                </a:ext>
              </a:extLst>
            </p:cNvPr>
            <p:cNvPicPr>
              <a:picLocks noChangeAspect="1"/>
            </p:cNvPicPr>
            <p:nvPr/>
          </p:nvPicPr>
          <p:blipFill>
            <a:blip r:embed="rId9"/>
            <a:stretch>
              <a:fillRect/>
            </a:stretch>
          </p:blipFill>
          <p:spPr>
            <a:xfrm>
              <a:off x="6319282" y="1965427"/>
              <a:ext cx="1784181" cy="764649"/>
            </a:xfrm>
            <a:prstGeom prst="rect">
              <a:avLst/>
            </a:prstGeom>
          </p:spPr>
        </p:pic>
        <p:pic>
          <p:nvPicPr>
            <p:cNvPr id="17" name="Picture 16" descr="A close-up of a machine&#10;&#10;Description automatically generated">
              <a:extLst>
                <a:ext uri="{FF2B5EF4-FFF2-40B4-BE49-F238E27FC236}">
                  <a16:creationId xmlns:a16="http://schemas.microsoft.com/office/drawing/2014/main" id="{12E1A4D4-621B-7413-21DF-2FA8B0385826}"/>
                </a:ext>
              </a:extLst>
            </p:cNvPr>
            <p:cNvPicPr>
              <a:picLocks noChangeAspect="1"/>
            </p:cNvPicPr>
            <p:nvPr/>
          </p:nvPicPr>
          <p:blipFill>
            <a:blip r:embed="rId9"/>
            <a:stretch>
              <a:fillRect/>
            </a:stretch>
          </p:blipFill>
          <p:spPr>
            <a:xfrm>
              <a:off x="6319282" y="2816893"/>
              <a:ext cx="1784181" cy="764649"/>
            </a:xfrm>
            <a:prstGeom prst="rect">
              <a:avLst/>
            </a:prstGeom>
          </p:spPr>
        </p:pic>
      </p:grpSp>
      <p:sp>
        <p:nvSpPr>
          <p:cNvPr id="21" name="Rectangle: Rounded Corners 4">
            <a:extLst>
              <a:ext uri="{FF2B5EF4-FFF2-40B4-BE49-F238E27FC236}">
                <a16:creationId xmlns:a16="http://schemas.microsoft.com/office/drawing/2014/main" id="{3ABF1A1A-7701-7E5B-4FFC-CBA7D5752EE2}"/>
              </a:ext>
            </a:extLst>
          </p:cNvPr>
          <p:cNvSpPr txBox="1"/>
          <p:nvPr/>
        </p:nvSpPr>
        <p:spPr>
          <a:xfrm>
            <a:off x="8885367" y="2974749"/>
            <a:ext cx="1983517" cy="441481"/>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Time-based FFE</a:t>
            </a:r>
          </a:p>
        </p:txBody>
      </p:sp>
      <p:sp>
        <p:nvSpPr>
          <p:cNvPr id="22" name="Google Shape;312;p8">
            <a:extLst>
              <a:ext uri="{FF2B5EF4-FFF2-40B4-BE49-F238E27FC236}">
                <a16:creationId xmlns:a16="http://schemas.microsoft.com/office/drawing/2014/main" id="{F71F8F85-1967-C67E-821F-630635FBCDCD}"/>
              </a:ext>
            </a:extLst>
          </p:cNvPr>
          <p:cNvSpPr txBox="1"/>
          <p:nvPr/>
        </p:nvSpPr>
        <p:spPr>
          <a:xfrm>
            <a:off x="275676" y="1171067"/>
            <a:ext cx="1365994" cy="427416"/>
          </a:xfrm>
          <a:prstGeom prst="rect">
            <a:avLst/>
          </a:prstGeom>
          <a:solidFill>
            <a:schemeClr val="accent3">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defPPr>
              <a:defRPr lang="en-US"/>
            </a:defPPr>
            <a:lvl1pPr marR="0" lvl="0" indent="0" algn="ctr">
              <a:spcBef>
                <a:spcPts val="0"/>
              </a:spcBef>
              <a:spcAft>
                <a:spcPts val="0"/>
              </a:spcAft>
              <a:buNone/>
              <a:defRPr sz="1200" b="1">
                <a:solidFill>
                  <a:srgbClr val="FFFFFF"/>
                </a:solidFill>
                <a:latin typeface="Tahoma"/>
                <a:ea typeface="Tahoma"/>
                <a:cs typeface="Tahoma"/>
              </a:defRPr>
            </a:lvl1pPr>
          </a:lstStyle>
          <a:p>
            <a:pPr algn="l"/>
            <a:r>
              <a:rPr lang="en-US" sz="1800">
                <a:latin typeface="+mn-lt"/>
                <a:cs typeface="Arial" panose="020B0604020202020204" pitchFamily="34" charset="0"/>
                <a:sym typeface="Tahoma"/>
              </a:rPr>
              <a:t>Design </a:t>
            </a:r>
            <a:r>
              <a:rPr lang="en-US" b="0">
                <a:latin typeface="+mn-lt"/>
                <a:cs typeface="Arial" panose="020B0604020202020204" pitchFamily="34" charset="0"/>
                <a:sym typeface="Tahoma"/>
              </a:rPr>
              <a:t> </a:t>
            </a:r>
            <a:endParaRPr b="0">
              <a:latin typeface="+mn-lt"/>
              <a:cs typeface="Arial" panose="020B0604020202020204" pitchFamily="34" charset="0"/>
            </a:endParaRPr>
          </a:p>
        </p:txBody>
      </p:sp>
      <p:sp>
        <p:nvSpPr>
          <p:cNvPr id="24" name="Google Shape;312;p8">
            <a:extLst>
              <a:ext uri="{FF2B5EF4-FFF2-40B4-BE49-F238E27FC236}">
                <a16:creationId xmlns:a16="http://schemas.microsoft.com/office/drawing/2014/main" id="{687781FF-3920-A166-EDEB-1629C7CA8281}"/>
              </a:ext>
            </a:extLst>
          </p:cNvPr>
          <p:cNvSpPr txBox="1"/>
          <p:nvPr/>
        </p:nvSpPr>
        <p:spPr>
          <a:xfrm>
            <a:off x="275675" y="1696325"/>
            <a:ext cx="1365995" cy="427416"/>
          </a:xfrm>
          <a:prstGeom prst="rect">
            <a:avLst/>
          </a:prstGeom>
          <a:solidFill>
            <a:schemeClr val="accent3">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defPPr>
              <a:defRPr lang="en-US"/>
            </a:defPPr>
            <a:lvl1pPr marR="0" lvl="0" indent="0" algn="ctr">
              <a:spcBef>
                <a:spcPts val="0"/>
              </a:spcBef>
              <a:spcAft>
                <a:spcPts val="0"/>
              </a:spcAft>
              <a:buNone/>
              <a:defRPr sz="1200" b="1">
                <a:solidFill>
                  <a:srgbClr val="FFFFFF"/>
                </a:solidFill>
                <a:latin typeface="Tahoma"/>
                <a:ea typeface="Tahoma"/>
                <a:cs typeface="Tahoma"/>
              </a:defRPr>
            </a:lvl1pPr>
          </a:lstStyle>
          <a:p>
            <a:pPr algn="l"/>
            <a:r>
              <a:rPr lang="en-US" sz="1800">
                <a:latin typeface="+mn-lt"/>
                <a:cs typeface="Arial" panose="020B0604020202020204" pitchFamily="34" charset="0"/>
                <a:sym typeface="Tahoma"/>
              </a:rPr>
              <a:t>Liberty </a:t>
            </a:r>
            <a:r>
              <a:rPr lang="en-US" b="0">
                <a:latin typeface="+mn-lt"/>
                <a:cs typeface="Arial" panose="020B0604020202020204" pitchFamily="34" charset="0"/>
                <a:sym typeface="Tahoma"/>
              </a:rPr>
              <a:t> </a:t>
            </a:r>
            <a:endParaRPr b="0">
              <a:latin typeface="+mn-lt"/>
              <a:cs typeface="Arial" panose="020B0604020202020204" pitchFamily="34" charset="0"/>
            </a:endParaRPr>
          </a:p>
        </p:txBody>
      </p:sp>
      <p:sp>
        <p:nvSpPr>
          <p:cNvPr id="26" name="Google Shape;312;p8">
            <a:extLst>
              <a:ext uri="{FF2B5EF4-FFF2-40B4-BE49-F238E27FC236}">
                <a16:creationId xmlns:a16="http://schemas.microsoft.com/office/drawing/2014/main" id="{D19991A9-C900-1CD1-1CEC-3511FAB1D45F}"/>
              </a:ext>
            </a:extLst>
          </p:cNvPr>
          <p:cNvSpPr txBox="1"/>
          <p:nvPr/>
        </p:nvSpPr>
        <p:spPr>
          <a:xfrm>
            <a:off x="294497" y="2230862"/>
            <a:ext cx="1347174" cy="427416"/>
          </a:xfrm>
          <a:prstGeom prst="rect">
            <a:avLst/>
          </a:prstGeom>
          <a:solidFill>
            <a:schemeClr val="accent3">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defPPr>
              <a:defRPr lang="en-US"/>
            </a:defPPr>
            <a:lvl1pPr marR="0" lvl="0" indent="0" algn="ctr">
              <a:spcBef>
                <a:spcPts val="0"/>
              </a:spcBef>
              <a:spcAft>
                <a:spcPts val="0"/>
              </a:spcAft>
              <a:buNone/>
              <a:defRPr sz="1200" b="1">
                <a:solidFill>
                  <a:srgbClr val="FFFFFF"/>
                </a:solidFill>
                <a:latin typeface="Tahoma"/>
                <a:ea typeface="Tahoma"/>
                <a:cs typeface="Tahoma"/>
              </a:defRPr>
            </a:lvl1pPr>
          </a:lstStyle>
          <a:p>
            <a:pPr algn="l"/>
            <a:r>
              <a:rPr lang="en-US" sz="1800">
                <a:latin typeface="+mn-lt"/>
                <a:cs typeface="Arial" panose="020B0604020202020204" pitchFamily="34" charset="0"/>
                <a:sym typeface="Tahoma"/>
              </a:rPr>
              <a:t>UPF </a:t>
            </a:r>
            <a:r>
              <a:rPr lang="en-US" b="0">
                <a:latin typeface="+mn-lt"/>
                <a:cs typeface="Arial" panose="020B0604020202020204" pitchFamily="34" charset="0"/>
                <a:sym typeface="Tahoma"/>
              </a:rPr>
              <a:t> </a:t>
            </a:r>
            <a:endParaRPr b="0">
              <a:latin typeface="+mn-lt"/>
              <a:cs typeface="Arial" panose="020B0604020202020204" pitchFamily="34" charset="0"/>
            </a:endParaRPr>
          </a:p>
        </p:txBody>
      </p:sp>
      <p:sp>
        <p:nvSpPr>
          <p:cNvPr id="27" name="Google Shape;312;p8">
            <a:extLst>
              <a:ext uri="{FF2B5EF4-FFF2-40B4-BE49-F238E27FC236}">
                <a16:creationId xmlns:a16="http://schemas.microsoft.com/office/drawing/2014/main" id="{2069990C-2E45-2F56-4646-15DD7D8AE040}"/>
              </a:ext>
            </a:extLst>
          </p:cNvPr>
          <p:cNvSpPr txBox="1"/>
          <p:nvPr/>
        </p:nvSpPr>
        <p:spPr>
          <a:xfrm>
            <a:off x="291459" y="2759129"/>
            <a:ext cx="1350212" cy="427416"/>
          </a:xfrm>
          <a:prstGeom prst="rect">
            <a:avLst/>
          </a:prstGeom>
          <a:solidFill>
            <a:schemeClr val="accent3">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defPPr>
              <a:defRPr lang="en-US"/>
            </a:defPPr>
            <a:lvl1pPr marR="0" lvl="0" indent="0" algn="ctr">
              <a:spcBef>
                <a:spcPts val="0"/>
              </a:spcBef>
              <a:spcAft>
                <a:spcPts val="0"/>
              </a:spcAft>
              <a:buNone/>
              <a:defRPr sz="1200" b="1">
                <a:solidFill>
                  <a:srgbClr val="FFFFFF"/>
                </a:solidFill>
                <a:latin typeface="Tahoma"/>
                <a:ea typeface="Tahoma"/>
                <a:cs typeface="Tahoma"/>
              </a:defRPr>
            </a:lvl1pPr>
          </a:lstStyle>
          <a:p>
            <a:pPr algn="l"/>
            <a:r>
              <a:rPr lang="en-US" sz="1800">
                <a:latin typeface="+mn-lt"/>
                <a:cs typeface="Arial" panose="020B0604020202020204" pitchFamily="34" charset="0"/>
                <a:sym typeface="Tahoma"/>
              </a:rPr>
              <a:t>Workload </a:t>
            </a:r>
            <a:r>
              <a:rPr lang="en-US" b="0">
                <a:latin typeface="+mn-lt"/>
                <a:cs typeface="Arial" panose="020B0604020202020204" pitchFamily="34" charset="0"/>
                <a:sym typeface="Tahoma"/>
              </a:rPr>
              <a:t> </a:t>
            </a:r>
            <a:endParaRPr b="0">
              <a:latin typeface="+mn-lt"/>
              <a:cs typeface="Arial" panose="020B0604020202020204" pitchFamily="34" charset="0"/>
            </a:endParaRPr>
          </a:p>
        </p:txBody>
      </p:sp>
      <p:grpSp>
        <p:nvGrpSpPr>
          <p:cNvPr id="2" name="Group 1">
            <a:extLst>
              <a:ext uri="{FF2B5EF4-FFF2-40B4-BE49-F238E27FC236}">
                <a16:creationId xmlns:a16="http://schemas.microsoft.com/office/drawing/2014/main" id="{A05BA2C9-BE87-18E9-DA1D-75E24F0CDD80}"/>
              </a:ext>
            </a:extLst>
          </p:cNvPr>
          <p:cNvGrpSpPr/>
          <p:nvPr/>
        </p:nvGrpSpPr>
        <p:grpSpPr>
          <a:xfrm>
            <a:off x="10503740" y="225983"/>
            <a:ext cx="1199744" cy="765243"/>
            <a:chOff x="9370979" y="395591"/>
            <a:chExt cx="1199744" cy="765243"/>
          </a:xfrm>
        </p:grpSpPr>
        <p:sp>
          <p:nvSpPr>
            <p:cNvPr id="4" name="Rectangle 3">
              <a:extLst>
                <a:ext uri="{FF2B5EF4-FFF2-40B4-BE49-F238E27FC236}">
                  <a16:creationId xmlns:a16="http://schemas.microsoft.com/office/drawing/2014/main" id="{2188C83F-BCE6-282D-FBA6-FC48F7BF0015}"/>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5" name="Picture 4">
              <a:extLst>
                <a:ext uri="{FF2B5EF4-FFF2-40B4-BE49-F238E27FC236}">
                  <a16:creationId xmlns:a16="http://schemas.microsoft.com/office/drawing/2014/main" id="{A6C90D4D-78DE-88EC-CC1B-1499A0D6CC27}"/>
                </a:ext>
              </a:extLst>
            </p:cNvPr>
            <p:cNvPicPr>
              <a:picLocks noChangeAspect="1"/>
            </p:cNvPicPr>
            <p:nvPr/>
          </p:nvPicPr>
          <p:blipFill>
            <a:blip r:embed="rId10"/>
            <a:stretch>
              <a:fillRect/>
            </a:stretch>
          </p:blipFill>
          <p:spPr>
            <a:xfrm>
              <a:off x="9468906" y="424467"/>
              <a:ext cx="1016860" cy="707490"/>
            </a:xfrm>
            <a:prstGeom prst="rect">
              <a:avLst/>
            </a:prstGeom>
          </p:spPr>
        </p:pic>
      </p:grpSp>
      <p:sp>
        <p:nvSpPr>
          <p:cNvPr id="6" name="Slide Number Placeholder 5">
            <a:extLst>
              <a:ext uri="{FF2B5EF4-FFF2-40B4-BE49-F238E27FC236}">
                <a16:creationId xmlns:a16="http://schemas.microsoft.com/office/drawing/2014/main" id="{DBC9F49D-41BD-EF69-F742-587477493286}"/>
              </a:ext>
            </a:extLst>
          </p:cNvPr>
          <p:cNvSpPr>
            <a:spLocks noGrp="1"/>
          </p:cNvSpPr>
          <p:nvPr>
            <p:ph type="sldNum" sz="quarter" idx="11"/>
          </p:nvPr>
        </p:nvSpPr>
        <p:spPr/>
        <p:txBody>
          <a:bodyPr/>
          <a:lstStyle/>
          <a:p>
            <a:r>
              <a:rPr lang="en-US"/>
              <a:t>Page </a:t>
            </a:r>
            <a:fld id="{15EBE321-CBB1-4E91-BD14-37C8D44326FB}" type="slidenum">
              <a:rPr lang="en-US" smtClean="0"/>
              <a:pPr/>
              <a:t>35</a:t>
            </a:fld>
            <a:endParaRPr lang="en-US"/>
          </a:p>
        </p:txBody>
      </p:sp>
    </p:spTree>
    <p:extLst>
      <p:ext uri="{BB962C8B-B14F-4D97-AF65-F5344CB8AC3E}">
        <p14:creationId xmlns:p14="http://schemas.microsoft.com/office/powerpoint/2010/main" val="287011816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3A135-1690-7A4F-DA8E-18CC4337C9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07C06D-B8EE-956A-5EF4-A641A588B4F1}"/>
              </a:ext>
            </a:extLst>
          </p:cNvPr>
          <p:cNvSpPr>
            <a:spLocks noGrp="1"/>
          </p:cNvSpPr>
          <p:nvPr>
            <p:ph type="title"/>
          </p:nvPr>
        </p:nvSpPr>
        <p:spPr/>
        <p:txBody>
          <a:bodyPr/>
          <a:lstStyle/>
          <a:p>
            <a:r>
              <a:rPr lang="en-US" dirty="0"/>
              <a:t>Power profile/heat map for realistic benchmarks allows focusing on right area</a:t>
            </a:r>
          </a:p>
        </p:txBody>
      </p:sp>
      <p:sp>
        <p:nvSpPr>
          <p:cNvPr id="2" name="Footer Placeholder 1">
            <a:extLst>
              <a:ext uri="{FF2B5EF4-FFF2-40B4-BE49-F238E27FC236}">
                <a16:creationId xmlns:a16="http://schemas.microsoft.com/office/drawing/2014/main" id="{50B9DA65-5068-D007-D436-B2D703B8D877}"/>
              </a:ext>
            </a:extLst>
          </p:cNvPr>
          <p:cNvSpPr>
            <a:spLocks noGrp="1"/>
          </p:cNvSpPr>
          <p:nvPr>
            <p:ph type="ftr" sz="quarter" idx="10"/>
          </p:nvPr>
        </p:nvSpPr>
        <p:spPr/>
        <p:txBody>
          <a:bodyPr/>
          <a:lstStyle/>
          <a:p>
            <a:r>
              <a:rPr lang="en-US"/>
              <a:t>Unrestricted | © Siemens | DVCon 2025 | Amir Attarha | Siemens EDA​</a:t>
            </a:r>
          </a:p>
        </p:txBody>
      </p:sp>
      <p:pic>
        <p:nvPicPr>
          <p:cNvPr id="11" name="Picture 10">
            <a:extLst>
              <a:ext uri="{FF2B5EF4-FFF2-40B4-BE49-F238E27FC236}">
                <a16:creationId xmlns:a16="http://schemas.microsoft.com/office/drawing/2014/main" id="{19839A6E-BD90-BCC1-6D9C-4F91C0539AE1}"/>
              </a:ext>
            </a:extLst>
          </p:cNvPr>
          <p:cNvPicPr>
            <a:picLocks noChangeAspect="1"/>
          </p:cNvPicPr>
          <p:nvPr/>
        </p:nvPicPr>
        <p:blipFill>
          <a:blip r:embed="rId3"/>
          <a:stretch>
            <a:fillRect/>
          </a:stretch>
        </p:blipFill>
        <p:spPr>
          <a:xfrm>
            <a:off x="1106692" y="2047250"/>
            <a:ext cx="9045472" cy="4331950"/>
          </a:xfrm>
          <a:prstGeom prst="rect">
            <a:avLst/>
          </a:prstGeom>
        </p:spPr>
      </p:pic>
      <p:cxnSp>
        <p:nvCxnSpPr>
          <p:cNvPr id="13" name="Straight Arrow Connector 12">
            <a:extLst>
              <a:ext uri="{FF2B5EF4-FFF2-40B4-BE49-F238E27FC236}">
                <a16:creationId xmlns:a16="http://schemas.microsoft.com/office/drawing/2014/main" id="{89F2D567-0197-B232-51A9-D9959BB9702A}"/>
              </a:ext>
            </a:extLst>
          </p:cNvPr>
          <p:cNvCxnSpPr>
            <a:cxnSpLocks/>
          </p:cNvCxnSpPr>
          <p:nvPr/>
        </p:nvCxnSpPr>
        <p:spPr>
          <a:xfrm>
            <a:off x="1402474" y="2137174"/>
            <a:ext cx="1128889" cy="0"/>
          </a:xfrm>
          <a:prstGeom prst="straightConnector1">
            <a:avLst/>
          </a:prstGeom>
          <a:ln w="38100">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15" name="Straight Arrow Connector 14">
            <a:extLst>
              <a:ext uri="{FF2B5EF4-FFF2-40B4-BE49-F238E27FC236}">
                <a16:creationId xmlns:a16="http://schemas.microsoft.com/office/drawing/2014/main" id="{4F932B2F-E236-E8CD-A35A-BEA93BEC36CD}"/>
              </a:ext>
            </a:extLst>
          </p:cNvPr>
          <p:cNvCxnSpPr>
            <a:cxnSpLocks/>
          </p:cNvCxnSpPr>
          <p:nvPr/>
        </p:nvCxnSpPr>
        <p:spPr>
          <a:xfrm flipV="1">
            <a:off x="2260430" y="2723696"/>
            <a:ext cx="270933" cy="2720334"/>
          </a:xfrm>
          <a:prstGeom prst="straightConnector1">
            <a:avLst/>
          </a:prstGeom>
          <a:ln w="38100">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F16953-4D80-3B81-53A2-74ECDD7E0465}"/>
              </a:ext>
            </a:extLst>
          </p:cNvPr>
          <p:cNvSpPr txBox="1"/>
          <p:nvPr/>
        </p:nvSpPr>
        <p:spPr>
          <a:xfrm>
            <a:off x="1447629" y="1466191"/>
            <a:ext cx="2295500" cy="553998"/>
          </a:xfrm>
          <a:prstGeom prst="rect">
            <a:avLst/>
          </a:prstGeom>
          <a:noFill/>
        </p:spPr>
        <p:txBody>
          <a:bodyPr wrap="none" lIns="0" tIns="0" rIns="0" bIns="0" rtlCol="0">
            <a:spAutoFit/>
          </a:bodyPr>
          <a:lstStyle/>
          <a:p>
            <a:pPr algn="l"/>
            <a:r>
              <a:rPr lang="en-US" dirty="0">
                <a:solidFill>
                  <a:schemeClr val="tx1"/>
                </a:solidFill>
                <a:latin typeface="+mn-lt"/>
              </a:rPr>
              <a:t>Hot zone</a:t>
            </a:r>
          </a:p>
          <a:p>
            <a:pPr algn="l"/>
            <a:r>
              <a:rPr lang="en-US" dirty="0">
                <a:solidFill>
                  <a:schemeClr val="tx1"/>
                </a:solidFill>
                <a:latin typeface="+mn-lt"/>
              </a:rPr>
              <a:t>optimization possibility</a:t>
            </a:r>
          </a:p>
        </p:txBody>
      </p:sp>
      <p:sp>
        <p:nvSpPr>
          <p:cNvPr id="21" name="TextBox 20">
            <a:extLst>
              <a:ext uri="{FF2B5EF4-FFF2-40B4-BE49-F238E27FC236}">
                <a16:creationId xmlns:a16="http://schemas.microsoft.com/office/drawing/2014/main" id="{8DF4DFBC-AE63-0985-C6B8-8ABCF80A55DE}"/>
              </a:ext>
            </a:extLst>
          </p:cNvPr>
          <p:cNvSpPr txBox="1"/>
          <p:nvPr/>
        </p:nvSpPr>
        <p:spPr>
          <a:xfrm>
            <a:off x="5285852" y="1635460"/>
            <a:ext cx="4988545" cy="276999"/>
          </a:xfrm>
          <a:prstGeom prst="rect">
            <a:avLst/>
          </a:prstGeom>
          <a:noFill/>
        </p:spPr>
        <p:txBody>
          <a:bodyPr wrap="none" lIns="0" tIns="0" rIns="0" bIns="0" rtlCol="0">
            <a:spAutoFit/>
          </a:bodyPr>
          <a:lstStyle/>
          <a:p>
            <a:pPr algn="l"/>
            <a:r>
              <a:rPr lang="en-US">
                <a:solidFill>
                  <a:schemeClr val="tx1"/>
                </a:solidFill>
                <a:latin typeface="+mn-lt"/>
              </a:rPr>
              <a:t>Is this benchmark interesting for power analysis?</a:t>
            </a:r>
          </a:p>
        </p:txBody>
      </p:sp>
      <p:cxnSp>
        <p:nvCxnSpPr>
          <p:cNvPr id="22" name="Straight Arrow Connector 21">
            <a:extLst>
              <a:ext uri="{FF2B5EF4-FFF2-40B4-BE49-F238E27FC236}">
                <a16:creationId xmlns:a16="http://schemas.microsoft.com/office/drawing/2014/main" id="{60B5FF9F-C53F-176E-6EE9-AC40F65ECA87}"/>
              </a:ext>
            </a:extLst>
          </p:cNvPr>
          <p:cNvCxnSpPr>
            <a:cxnSpLocks/>
          </p:cNvCxnSpPr>
          <p:nvPr/>
        </p:nvCxnSpPr>
        <p:spPr>
          <a:xfrm>
            <a:off x="7995649" y="4030692"/>
            <a:ext cx="2029217" cy="0"/>
          </a:xfrm>
          <a:prstGeom prst="straightConnector1">
            <a:avLst/>
          </a:prstGeom>
          <a:ln w="38100">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7D3B80D0-A728-862C-01B0-C26F4E3574EB}"/>
              </a:ext>
            </a:extLst>
          </p:cNvPr>
          <p:cNvSpPr txBox="1"/>
          <p:nvPr/>
        </p:nvSpPr>
        <p:spPr>
          <a:xfrm>
            <a:off x="8040343" y="3101082"/>
            <a:ext cx="1846736" cy="830997"/>
          </a:xfrm>
          <a:prstGeom prst="rect">
            <a:avLst/>
          </a:prstGeom>
          <a:noFill/>
        </p:spPr>
        <p:txBody>
          <a:bodyPr wrap="square" lIns="0" tIns="0" rIns="0" bIns="0" rtlCol="0">
            <a:spAutoFit/>
          </a:bodyPr>
          <a:lstStyle/>
          <a:p>
            <a:pPr algn="l"/>
            <a:r>
              <a:rPr lang="en-US">
                <a:solidFill>
                  <a:schemeClr val="tx1"/>
                </a:solidFill>
                <a:latin typeface="+mn-lt"/>
              </a:rPr>
              <a:t>IDLE</a:t>
            </a:r>
          </a:p>
          <a:p>
            <a:pPr algn="l"/>
            <a:r>
              <a:rPr lang="en-US">
                <a:solidFill>
                  <a:schemeClr val="tx1"/>
                </a:solidFill>
                <a:latin typeface="+mn-lt"/>
              </a:rPr>
              <a:t>Optimization possibility</a:t>
            </a:r>
          </a:p>
        </p:txBody>
      </p:sp>
      <p:grpSp>
        <p:nvGrpSpPr>
          <p:cNvPr id="4" name="Group 3">
            <a:extLst>
              <a:ext uri="{FF2B5EF4-FFF2-40B4-BE49-F238E27FC236}">
                <a16:creationId xmlns:a16="http://schemas.microsoft.com/office/drawing/2014/main" id="{9A1EA1E3-7AFB-0F82-36DA-F719D66BEDE2}"/>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8B933D86-24D9-1975-5397-80481D749498}"/>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3887EF2A-4B1B-C213-52E1-7D796EEC5E4D}"/>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175BFD87-1B5D-C0A1-4F60-E5D498E8B401}"/>
              </a:ext>
            </a:extLst>
          </p:cNvPr>
          <p:cNvSpPr>
            <a:spLocks noGrp="1"/>
          </p:cNvSpPr>
          <p:nvPr>
            <p:ph type="sldNum" sz="quarter" idx="11"/>
          </p:nvPr>
        </p:nvSpPr>
        <p:spPr/>
        <p:txBody>
          <a:bodyPr/>
          <a:lstStyle/>
          <a:p>
            <a:r>
              <a:rPr lang="en-US"/>
              <a:t>Page </a:t>
            </a:r>
            <a:fld id="{15EBE321-CBB1-4E91-BD14-37C8D44326FB}" type="slidenum">
              <a:rPr lang="en-US" smtClean="0"/>
              <a:pPr/>
              <a:t>36</a:t>
            </a:fld>
            <a:endParaRPr lang="en-US"/>
          </a:p>
        </p:txBody>
      </p:sp>
    </p:spTree>
    <p:extLst>
      <p:ext uri="{BB962C8B-B14F-4D97-AF65-F5344CB8AC3E}">
        <p14:creationId xmlns:p14="http://schemas.microsoft.com/office/powerpoint/2010/main" val="756718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8BD004-FFC1-4B7F-A65C-9159BE4E00AA}"/>
              </a:ext>
            </a:extLst>
          </p:cNvPr>
          <p:cNvSpPr>
            <a:spLocks noGrp="1"/>
          </p:cNvSpPr>
          <p:nvPr>
            <p:ph type="title"/>
          </p:nvPr>
        </p:nvSpPr>
        <p:spPr>
          <a:xfrm>
            <a:off x="411163" y="498129"/>
            <a:ext cx="9863997" cy="576000"/>
          </a:xfrm>
        </p:spPr>
        <p:txBody>
          <a:bodyPr/>
          <a:lstStyle/>
          <a:p>
            <a:r>
              <a:rPr lang="en-US" dirty="0"/>
              <a:t>Cycle accurate power profile, CGE and FFE for entire duration of workload</a:t>
            </a:r>
          </a:p>
        </p:txBody>
      </p:sp>
      <p:sp>
        <p:nvSpPr>
          <p:cNvPr id="2" name="Footer Placeholder 1">
            <a:extLst>
              <a:ext uri="{FF2B5EF4-FFF2-40B4-BE49-F238E27FC236}">
                <a16:creationId xmlns:a16="http://schemas.microsoft.com/office/drawing/2014/main" id="{DA4DFBDA-AD79-4085-93ED-DC17D2428961}"/>
              </a:ext>
            </a:extLst>
          </p:cNvPr>
          <p:cNvSpPr>
            <a:spLocks noGrp="1"/>
          </p:cNvSpPr>
          <p:nvPr>
            <p:ph type="ftr" sz="quarter" idx="10"/>
          </p:nvPr>
        </p:nvSpPr>
        <p:spPr/>
        <p:txBody>
          <a:bodyPr/>
          <a:lstStyle/>
          <a:p>
            <a:r>
              <a:rPr lang="en-US"/>
              <a:t>Unrestricted | © Siemens | DVCon 2025 | Amir Attarha | Siemens EDA​</a:t>
            </a:r>
          </a:p>
        </p:txBody>
      </p:sp>
      <p:pic>
        <p:nvPicPr>
          <p:cNvPr id="11" name="Picture 10">
            <a:extLst>
              <a:ext uri="{FF2B5EF4-FFF2-40B4-BE49-F238E27FC236}">
                <a16:creationId xmlns:a16="http://schemas.microsoft.com/office/drawing/2014/main" id="{3AE70D54-E979-4CAE-906A-2866F2F176D9}"/>
              </a:ext>
            </a:extLst>
          </p:cNvPr>
          <p:cNvPicPr>
            <a:picLocks noChangeAspect="1"/>
          </p:cNvPicPr>
          <p:nvPr/>
        </p:nvPicPr>
        <p:blipFill>
          <a:blip r:embed="rId3"/>
          <a:stretch>
            <a:fillRect/>
          </a:stretch>
        </p:blipFill>
        <p:spPr>
          <a:xfrm>
            <a:off x="6315075" y="1331032"/>
            <a:ext cx="5136200" cy="2459768"/>
          </a:xfrm>
          <a:prstGeom prst="rect">
            <a:avLst/>
          </a:prstGeom>
        </p:spPr>
      </p:pic>
      <p:sp>
        <p:nvSpPr>
          <p:cNvPr id="16" name="TextBox 15">
            <a:extLst>
              <a:ext uri="{FF2B5EF4-FFF2-40B4-BE49-F238E27FC236}">
                <a16:creationId xmlns:a16="http://schemas.microsoft.com/office/drawing/2014/main" id="{B76EF540-1C69-4E01-80BA-8F910E6FF32A}"/>
              </a:ext>
            </a:extLst>
          </p:cNvPr>
          <p:cNvSpPr txBox="1"/>
          <p:nvPr/>
        </p:nvSpPr>
        <p:spPr>
          <a:xfrm>
            <a:off x="6315075" y="5535893"/>
            <a:ext cx="1551707" cy="276999"/>
          </a:xfrm>
          <a:prstGeom prst="rect">
            <a:avLst/>
          </a:prstGeom>
          <a:noFill/>
        </p:spPr>
        <p:txBody>
          <a:bodyPr wrap="none" lIns="0" tIns="0" rIns="0" bIns="0" rtlCol="0">
            <a:spAutoFit/>
          </a:bodyPr>
          <a:lstStyle/>
          <a:p>
            <a:pPr algn="l"/>
            <a:r>
              <a:rPr lang="en-US" dirty="0">
                <a:solidFill>
                  <a:schemeClr val="tx1"/>
                </a:solidFill>
              </a:rPr>
              <a:t>CGE instance1</a:t>
            </a:r>
          </a:p>
        </p:txBody>
      </p:sp>
      <p:sp>
        <p:nvSpPr>
          <p:cNvPr id="17" name="TextBox 16">
            <a:extLst>
              <a:ext uri="{FF2B5EF4-FFF2-40B4-BE49-F238E27FC236}">
                <a16:creationId xmlns:a16="http://schemas.microsoft.com/office/drawing/2014/main" id="{0A070EBE-F1F1-4C7D-A125-2FF3748EEA1D}"/>
              </a:ext>
            </a:extLst>
          </p:cNvPr>
          <p:cNvSpPr txBox="1"/>
          <p:nvPr/>
        </p:nvSpPr>
        <p:spPr>
          <a:xfrm>
            <a:off x="6222057" y="3844719"/>
            <a:ext cx="1551707" cy="276999"/>
          </a:xfrm>
          <a:prstGeom prst="rect">
            <a:avLst/>
          </a:prstGeom>
          <a:noFill/>
        </p:spPr>
        <p:txBody>
          <a:bodyPr wrap="none" lIns="0" tIns="0" rIns="0" bIns="0" rtlCol="0">
            <a:spAutoFit/>
          </a:bodyPr>
          <a:lstStyle/>
          <a:p>
            <a:pPr algn="l"/>
            <a:r>
              <a:rPr lang="en-US" dirty="0">
                <a:solidFill>
                  <a:schemeClr val="tx1"/>
                </a:solidFill>
              </a:rPr>
              <a:t>CGE instance3</a:t>
            </a:r>
          </a:p>
        </p:txBody>
      </p:sp>
      <p:pic>
        <p:nvPicPr>
          <p:cNvPr id="9" name="Picture 8">
            <a:extLst>
              <a:ext uri="{FF2B5EF4-FFF2-40B4-BE49-F238E27FC236}">
                <a16:creationId xmlns:a16="http://schemas.microsoft.com/office/drawing/2014/main" id="{7F131857-5183-45C3-85AC-82F86B20FF1B}"/>
              </a:ext>
            </a:extLst>
          </p:cNvPr>
          <p:cNvPicPr>
            <a:picLocks noChangeAspect="1"/>
          </p:cNvPicPr>
          <p:nvPr/>
        </p:nvPicPr>
        <p:blipFill>
          <a:blip r:embed="rId4"/>
          <a:stretch>
            <a:fillRect/>
          </a:stretch>
        </p:blipFill>
        <p:spPr>
          <a:xfrm>
            <a:off x="7866401" y="3790800"/>
            <a:ext cx="2333225" cy="2343180"/>
          </a:xfrm>
          <a:prstGeom prst="rect">
            <a:avLst/>
          </a:prstGeom>
        </p:spPr>
      </p:pic>
      <p:sp>
        <p:nvSpPr>
          <p:cNvPr id="20" name="Rectangle: Rounded Corners 4">
            <a:extLst>
              <a:ext uri="{FF2B5EF4-FFF2-40B4-BE49-F238E27FC236}">
                <a16:creationId xmlns:a16="http://schemas.microsoft.com/office/drawing/2014/main" id="{1DB02198-DEDE-46C3-AAAF-7D7FA3E87F66}"/>
              </a:ext>
            </a:extLst>
          </p:cNvPr>
          <p:cNvSpPr txBox="1"/>
          <p:nvPr/>
        </p:nvSpPr>
        <p:spPr>
          <a:xfrm>
            <a:off x="739570" y="1500066"/>
            <a:ext cx="5109736" cy="881552"/>
          </a:xfrm>
          <a:prstGeom prst="rect">
            <a:avLst/>
          </a:prstGeom>
          <a:solidFill>
            <a:schemeClr val="accent4">
              <a:lumMod val="75000"/>
            </a:schemeClr>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12713" lvl="0" indent="0" algn="l" defTabSz="800100">
              <a:lnSpc>
                <a:spcPct val="90000"/>
              </a:lnSpc>
              <a:spcBef>
                <a:spcPct val="0"/>
              </a:spcBef>
              <a:spcAft>
                <a:spcPct val="35000"/>
              </a:spcAft>
              <a:buNone/>
            </a:pPr>
            <a:r>
              <a:rPr lang="en-US" sz="2000" b="1" kern="1200" dirty="0">
                <a:solidFill>
                  <a:schemeClr val="tx1"/>
                </a:solidFill>
              </a:rPr>
              <a:t>Power profile for each instance</a:t>
            </a:r>
          </a:p>
        </p:txBody>
      </p:sp>
      <p:sp>
        <p:nvSpPr>
          <p:cNvPr id="23" name="Rectangle: Rounded Corners 4">
            <a:extLst>
              <a:ext uri="{FF2B5EF4-FFF2-40B4-BE49-F238E27FC236}">
                <a16:creationId xmlns:a16="http://schemas.microsoft.com/office/drawing/2014/main" id="{4DAB5943-42B4-4C25-84DC-39F75A1EC0CB}"/>
              </a:ext>
            </a:extLst>
          </p:cNvPr>
          <p:cNvSpPr txBox="1"/>
          <p:nvPr/>
        </p:nvSpPr>
        <p:spPr>
          <a:xfrm>
            <a:off x="739570" y="2492171"/>
            <a:ext cx="5110892" cy="881552"/>
          </a:xfrm>
          <a:prstGeom prst="rect">
            <a:avLst/>
          </a:prstGeom>
          <a:solidFill>
            <a:schemeClr val="accent4">
              <a:lumMod val="75000"/>
            </a:schemeClr>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12713" lvl="0" indent="0" algn="l" defTabSz="800100">
              <a:lnSpc>
                <a:spcPts val="2600"/>
              </a:lnSpc>
              <a:spcBef>
                <a:spcPct val="0"/>
              </a:spcBef>
              <a:buNone/>
            </a:pPr>
            <a:r>
              <a:rPr lang="en-US" sz="2000" b="1" kern="1200" dirty="0">
                <a:solidFill>
                  <a:schemeClr val="tx1"/>
                </a:solidFill>
              </a:rPr>
              <a:t>Power profile enables peaks and possible dynamic di/dt detection</a:t>
            </a:r>
          </a:p>
        </p:txBody>
      </p:sp>
      <p:sp>
        <p:nvSpPr>
          <p:cNvPr id="26" name="Rectangle: Rounded Corners 4">
            <a:extLst>
              <a:ext uri="{FF2B5EF4-FFF2-40B4-BE49-F238E27FC236}">
                <a16:creationId xmlns:a16="http://schemas.microsoft.com/office/drawing/2014/main" id="{B6F255BC-5A8E-4D71-AF18-1DB7305F08CD}"/>
              </a:ext>
            </a:extLst>
          </p:cNvPr>
          <p:cNvSpPr txBox="1"/>
          <p:nvPr/>
        </p:nvSpPr>
        <p:spPr>
          <a:xfrm>
            <a:off x="739570" y="3484276"/>
            <a:ext cx="5109736" cy="881552"/>
          </a:xfrm>
          <a:prstGeom prst="rect">
            <a:avLst/>
          </a:prstGeom>
          <a:solidFill>
            <a:schemeClr val="accent4">
              <a:lumMod val="75000"/>
            </a:schemeClr>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12713" lvl="0" indent="0" algn="l" defTabSz="800100">
              <a:lnSpc>
                <a:spcPts val="2600"/>
              </a:lnSpc>
              <a:spcBef>
                <a:spcPct val="0"/>
              </a:spcBef>
              <a:buNone/>
            </a:pPr>
            <a:r>
              <a:rPr lang="en-US" sz="2000" b="1" kern="1200" dirty="0">
                <a:solidFill>
                  <a:schemeClr val="tx1"/>
                </a:solidFill>
              </a:rPr>
              <a:t>Time-based CGE/FFE at SoC level and within 1% accuracy from power tools</a:t>
            </a:r>
          </a:p>
        </p:txBody>
      </p:sp>
      <p:sp>
        <p:nvSpPr>
          <p:cNvPr id="32" name="Rectangle: Rounded Corners 4">
            <a:extLst>
              <a:ext uri="{FF2B5EF4-FFF2-40B4-BE49-F238E27FC236}">
                <a16:creationId xmlns:a16="http://schemas.microsoft.com/office/drawing/2014/main" id="{4D95BB68-0F62-4D10-8A93-0AD08C12B4F8}"/>
              </a:ext>
            </a:extLst>
          </p:cNvPr>
          <p:cNvSpPr txBox="1"/>
          <p:nvPr/>
        </p:nvSpPr>
        <p:spPr>
          <a:xfrm>
            <a:off x="739570" y="4476382"/>
            <a:ext cx="5110891" cy="881552"/>
          </a:xfrm>
          <a:prstGeom prst="rect">
            <a:avLst/>
          </a:prstGeom>
          <a:solidFill>
            <a:schemeClr val="accent4">
              <a:lumMod val="75000"/>
            </a:schemeClr>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12713" lvl="0" indent="0" algn="l" defTabSz="800100">
              <a:lnSpc>
                <a:spcPts val="2600"/>
              </a:lnSpc>
              <a:spcBef>
                <a:spcPct val="0"/>
              </a:spcBef>
              <a:buNone/>
            </a:pPr>
            <a:r>
              <a:rPr lang="en-US" sz="2000" b="1" kern="1200" dirty="0">
                <a:solidFill>
                  <a:schemeClr val="tx1"/>
                </a:solidFill>
              </a:rPr>
              <a:t>Time-based CGE/FFE based on global/local clocks</a:t>
            </a:r>
          </a:p>
        </p:txBody>
      </p:sp>
      <p:grpSp>
        <p:nvGrpSpPr>
          <p:cNvPr id="4" name="Group 3">
            <a:extLst>
              <a:ext uri="{FF2B5EF4-FFF2-40B4-BE49-F238E27FC236}">
                <a16:creationId xmlns:a16="http://schemas.microsoft.com/office/drawing/2014/main" id="{ED55554D-FD0D-7287-D96D-E753220A82CE}"/>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02CBB016-6149-B2E9-E85D-DBADFB21E63A}"/>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5BC60F9C-86AA-8AB9-95D1-8B329ABDD0C5}"/>
                </a:ext>
              </a:extLst>
            </p:cNvPr>
            <p:cNvPicPr>
              <a:picLocks noChangeAspect="1"/>
            </p:cNvPicPr>
            <p:nvPr/>
          </p:nvPicPr>
          <p:blipFill>
            <a:blip r:embed="rId5"/>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CDBF8666-F961-673E-A690-6454A185D5DE}"/>
              </a:ext>
            </a:extLst>
          </p:cNvPr>
          <p:cNvSpPr>
            <a:spLocks noGrp="1"/>
          </p:cNvSpPr>
          <p:nvPr>
            <p:ph type="sldNum" sz="quarter" idx="11"/>
          </p:nvPr>
        </p:nvSpPr>
        <p:spPr/>
        <p:txBody>
          <a:bodyPr/>
          <a:lstStyle/>
          <a:p>
            <a:r>
              <a:rPr lang="en-US"/>
              <a:t>Page </a:t>
            </a:r>
            <a:fld id="{15EBE321-CBB1-4E91-BD14-37C8D44326FB}" type="slidenum">
              <a:rPr lang="en-US" smtClean="0"/>
              <a:pPr/>
              <a:t>37</a:t>
            </a:fld>
            <a:endParaRPr lang="en-US"/>
          </a:p>
        </p:txBody>
      </p:sp>
    </p:spTree>
    <p:extLst>
      <p:ext uri="{BB962C8B-B14F-4D97-AF65-F5344CB8AC3E}">
        <p14:creationId xmlns:p14="http://schemas.microsoft.com/office/powerpoint/2010/main" val="2804574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91794-BFF2-0713-37A5-169349A87E8F}"/>
            </a:ext>
          </a:extLst>
        </p:cNvPr>
        <p:cNvGrpSpPr/>
        <p:nvPr/>
      </p:nvGrpSpPr>
      <p:grpSpPr>
        <a:xfrm>
          <a:off x="0" y="0"/>
          <a:ext cx="0" cy="0"/>
          <a:chOff x="0" y="0"/>
          <a:chExt cx="0" cy="0"/>
        </a:xfrm>
      </p:grpSpPr>
      <p:grpSp>
        <p:nvGrpSpPr>
          <p:cNvPr id="205" name="Group 204">
            <a:extLst>
              <a:ext uri="{FF2B5EF4-FFF2-40B4-BE49-F238E27FC236}">
                <a16:creationId xmlns:a16="http://schemas.microsoft.com/office/drawing/2014/main" id="{D72218D4-5CD8-3319-CA6B-F59C47B31B81}"/>
              </a:ext>
            </a:extLst>
          </p:cNvPr>
          <p:cNvGrpSpPr/>
          <p:nvPr/>
        </p:nvGrpSpPr>
        <p:grpSpPr>
          <a:xfrm>
            <a:off x="7571469" y="3890108"/>
            <a:ext cx="2471676" cy="1127651"/>
            <a:chOff x="6856055" y="3785732"/>
            <a:chExt cx="2471676" cy="1127651"/>
          </a:xfrm>
        </p:grpSpPr>
        <p:grpSp>
          <p:nvGrpSpPr>
            <p:cNvPr id="206" name="Group 205">
              <a:extLst>
                <a:ext uri="{FF2B5EF4-FFF2-40B4-BE49-F238E27FC236}">
                  <a16:creationId xmlns:a16="http://schemas.microsoft.com/office/drawing/2014/main" id="{7FEC97B5-AF98-ECEC-91AD-2717E5129DFD}"/>
                </a:ext>
              </a:extLst>
            </p:cNvPr>
            <p:cNvGrpSpPr/>
            <p:nvPr/>
          </p:nvGrpSpPr>
          <p:grpSpPr>
            <a:xfrm>
              <a:off x="6856055" y="3785732"/>
              <a:ext cx="1973597" cy="1127651"/>
              <a:chOff x="1004122" y="2862867"/>
              <a:chExt cx="2930969" cy="1607844"/>
            </a:xfrm>
          </p:grpSpPr>
          <p:sp>
            <p:nvSpPr>
              <p:cNvPr id="208" name="Rectangle 207">
                <a:extLst>
                  <a:ext uri="{FF2B5EF4-FFF2-40B4-BE49-F238E27FC236}">
                    <a16:creationId xmlns:a16="http://schemas.microsoft.com/office/drawing/2014/main" id="{DDC4DB38-6342-78D1-78E8-ECE49FA049F4}"/>
                  </a:ext>
                </a:extLst>
              </p:cNvPr>
              <p:cNvSpPr/>
              <p:nvPr/>
            </p:nvSpPr>
            <p:spPr>
              <a:xfrm>
                <a:off x="2564301" y="3128379"/>
                <a:ext cx="819397" cy="1021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sp>
            <p:nvSpPr>
              <p:cNvPr id="209" name="Isosceles Triangle 208">
                <a:extLst>
                  <a:ext uri="{FF2B5EF4-FFF2-40B4-BE49-F238E27FC236}">
                    <a16:creationId xmlns:a16="http://schemas.microsoft.com/office/drawing/2014/main" id="{EB08DFEC-7F29-4079-26BD-A08D5FDDF4C8}"/>
                  </a:ext>
                </a:extLst>
              </p:cNvPr>
              <p:cNvSpPr/>
              <p:nvPr/>
            </p:nvSpPr>
            <p:spPr>
              <a:xfrm rot="5400000">
                <a:off x="2593989" y="3793398"/>
                <a:ext cx="154379" cy="21375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sp>
            <p:nvSpPr>
              <p:cNvPr id="210" name="Oval 209">
                <a:extLst>
                  <a:ext uri="{FF2B5EF4-FFF2-40B4-BE49-F238E27FC236}">
                    <a16:creationId xmlns:a16="http://schemas.microsoft.com/office/drawing/2014/main" id="{C10168DF-B6E1-0390-BD58-D7D8E3AD7A5B}"/>
                  </a:ext>
                </a:extLst>
              </p:cNvPr>
              <p:cNvSpPr/>
              <p:nvPr/>
            </p:nvSpPr>
            <p:spPr>
              <a:xfrm>
                <a:off x="1578653" y="3639012"/>
                <a:ext cx="783771" cy="54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sp>
            <p:nvSpPr>
              <p:cNvPr id="211" name="Rectangle 210">
                <a:extLst>
                  <a:ext uri="{FF2B5EF4-FFF2-40B4-BE49-F238E27FC236}">
                    <a16:creationId xmlns:a16="http://schemas.microsoft.com/office/drawing/2014/main" id="{D5BC78D1-6D7E-2BDA-BD23-B5D1463A93A4}"/>
                  </a:ext>
                </a:extLst>
              </p:cNvPr>
              <p:cNvSpPr/>
              <p:nvPr/>
            </p:nvSpPr>
            <p:spPr>
              <a:xfrm>
                <a:off x="1543027" y="3639012"/>
                <a:ext cx="427512" cy="54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cxnSp>
            <p:nvCxnSpPr>
              <p:cNvPr id="212" name="Straight Connector 211">
                <a:extLst>
                  <a:ext uri="{FF2B5EF4-FFF2-40B4-BE49-F238E27FC236}">
                    <a16:creationId xmlns:a16="http://schemas.microsoft.com/office/drawing/2014/main" id="{5AEE0871-A7C4-BD6D-D0D9-4F412A1D1C89}"/>
                  </a:ext>
                </a:extLst>
              </p:cNvPr>
              <p:cNvCxnSpPr>
                <a:cxnSpLocks/>
              </p:cNvCxnSpPr>
              <p:nvPr/>
            </p:nvCxnSpPr>
            <p:spPr>
              <a:xfrm>
                <a:off x="1341147" y="3781517"/>
                <a:ext cx="629392"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BD5E49F-383A-6E5E-5086-966B5B0EB089}"/>
                  </a:ext>
                </a:extLst>
              </p:cNvPr>
              <p:cNvCxnSpPr>
                <a:cxnSpLocks/>
              </p:cNvCxnSpPr>
              <p:nvPr/>
            </p:nvCxnSpPr>
            <p:spPr>
              <a:xfrm>
                <a:off x="2362424" y="3900269"/>
                <a:ext cx="213757"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0BEA75B8-65E7-E1BF-C2AD-5D15A85B9DAA}"/>
                  </a:ext>
                </a:extLst>
              </p:cNvPr>
              <p:cNvCxnSpPr>
                <a:cxnSpLocks/>
              </p:cNvCxnSpPr>
              <p:nvPr/>
            </p:nvCxnSpPr>
            <p:spPr>
              <a:xfrm>
                <a:off x="1341147" y="3306509"/>
                <a:ext cx="122315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6872190C-658B-B09C-1575-70B98126C167}"/>
                  </a:ext>
                </a:extLst>
              </p:cNvPr>
              <p:cNvCxnSpPr>
                <a:cxnSpLocks/>
              </p:cNvCxnSpPr>
              <p:nvPr/>
            </p:nvCxnSpPr>
            <p:spPr>
              <a:xfrm flipV="1">
                <a:off x="3383450" y="3301747"/>
                <a:ext cx="551641" cy="9524"/>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8D7768A-1D27-470D-F5DB-A5494B97019A}"/>
                  </a:ext>
                </a:extLst>
              </p:cNvPr>
              <p:cNvCxnSpPr>
                <a:cxnSpLocks/>
              </p:cNvCxnSpPr>
              <p:nvPr/>
            </p:nvCxnSpPr>
            <p:spPr>
              <a:xfrm>
                <a:off x="1339169" y="4028917"/>
                <a:ext cx="629392"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46D3D2A8-5ADC-002C-38CB-30465948FE3E}"/>
                  </a:ext>
                </a:extLst>
              </p:cNvPr>
              <p:cNvSpPr/>
              <p:nvPr/>
            </p:nvSpPr>
            <p:spPr>
              <a:xfrm>
                <a:off x="1578653" y="2862867"/>
                <a:ext cx="2125679" cy="155304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sp>
            <p:nvSpPr>
              <p:cNvPr id="218" name="TextBox 217">
                <a:extLst>
                  <a:ext uri="{FF2B5EF4-FFF2-40B4-BE49-F238E27FC236}">
                    <a16:creationId xmlns:a16="http://schemas.microsoft.com/office/drawing/2014/main" id="{AAA652AD-8571-8841-B3ED-14A683D2C205}"/>
                  </a:ext>
                </a:extLst>
              </p:cNvPr>
              <p:cNvSpPr txBox="1"/>
              <p:nvPr/>
            </p:nvSpPr>
            <p:spPr>
              <a:xfrm>
                <a:off x="1005987" y="3885932"/>
                <a:ext cx="326144" cy="307187"/>
              </a:xfrm>
              <a:prstGeom prst="rect">
                <a:avLst/>
              </a:prstGeom>
              <a:noFill/>
            </p:spPr>
            <p:txBody>
              <a:bodyPr wrap="none" lIns="0" tIns="0" rIns="0" bIns="0" rtlCol="0">
                <a:spAutoFit/>
              </a:bodyPr>
              <a:lstStyle/>
              <a:p>
                <a:pPr algn="l"/>
                <a:r>
                  <a:rPr lang="en-US" sz="1400" dirty="0">
                    <a:solidFill>
                      <a:schemeClr val="tx1"/>
                    </a:solidFill>
                  </a:rPr>
                  <a:t>En</a:t>
                </a:r>
              </a:p>
            </p:txBody>
          </p:sp>
          <p:sp>
            <p:nvSpPr>
              <p:cNvPr id="219" name="TextBox 218">
                <a:extLst>
                  <a:ext uri="{FF2B5EF4-FFF2-40B4-BE49-F238E27FC236}">
                    <a16:creationId xmlns:a16="http://schemas.microsoft.com/office/drawing/2014/main" id="{18A4A94F-9DB9-2BFD-B868-DCB1BBCE7AE8}"/>
                  </a:ext>
                </a:extLst>
              </p:cNvPr>
              <p:cNvSpPr txBox="1"/>
              <p:nvPr/>
            </p:nvSpPr>
            <p:spPr>
              <a:xfrm>
                <a:off x="1004122" y="3599037"/>
                <a:ext cx="506679" cy="307187"/>
              </a:xfrm>
              <a:prstGeom prst="rect">
                <a:avLst/>
              </a:prstGeom>
              <a:noFill/>
            </p:spPr>
            <p:txBody>
              <a:bodyPr wrap="square" lIns="0" tIns="0" rIns="0" bIns="0" rtlCol="0">
                <a:spAutoFit/>
              </a:bodyPr>
              <a:lstStyle/>
              <a:p>
                <a:pPr algn="l"/>
                <a:r>
                  <a:rPr lang="en-US" sz="1400" dirty="0" err="1">
                    <a:solidFill>
                      <a:schemeClr val="tx1"/>
                    </a:solidFill>
                  </a:rPr>
                  <a:t>Clk</a:t>
                </a:r>
                <a:endParaRPr lang="en-US" sz="1400" dirty="0">
                  <a:solidFill>
                    <a:schemeClr val="tx1"/>
                  </a:solidFill>
                </a:endParaRPr>
              </a:p>
            </p:txBody>
          </p:sp>
          <p:sp>
            <p:nvSpPr>
              <p:cNvPr id="220" name="TextBox 219">
                <a:extLst>
                  <a:ext uri="{FF2B5EF4-FFF2-40B4-BE49-F238E27FC236}">
                    <a16:creationId xmlns:a16="http://schemas.microsoft.com/office/drawing/2014/main" id="{2A8EE51C-0A2B-B605-182F-08F614359499}"/>
                  </a:ext>
                </a:extLst>
              </p:cNvPr>
              <p:cNvSpPr txBox="1"/>
              <p:nvPr/>
            </p:nvSpPr>
            <p:spPr>
              <a:xfrm>
                <a:off x="3131256" y="4163524"/>
                <a:ext cx="621338" cy="307187"/>
              </a:xfrm>
              <a:prstGeom prst="rect">
                <a:avLst/>
              </a:prstGeom>
              <a:noFill/>
            </p:spPr>
            <p:txBody>
              <a:bodyPr wrap="none" lIns="0" tIns="0" rIns="0" bIns="0" rtlCol="0">
                <a:spAutoFit/>
              </a:bodyPr>
              <a:lstStyle/>
              <a:p>
                <a:pPr algn="l"/>
                <a:r>
                  <a:rPr lang="en-US" sz="1400" dirty="0">
                    <a:solidFill>
                      <a:schemeClr val="tx1"/>
                    </a:solidFill>
                  </a:rPr>
                  <a:t>block</a:t>
                </a:r>
              </a:p>
            </p:txBody>
          </p:sp>
        </p:grpSp>
        <p:sp>
          <p:nvSpPr>
            <p:cNvPr id="207" name="TextBox 206">
              <a:extLst>
                <a:ext uri="{FF2B5EF4-FFF2-40B4-BE49-F238E27FC236}">
                  <a16:creationId xmlns:a16="http://schemas.microsoft.com/office/drawing/2014/main" id="{8E25E614-1C38-336E-EB75-1CB4ED7EE162}"/>
                </a:ext>
              </a:extLst>
            </p:cNvPr>
            <p:cNvSpPr txBox="1"/>
            <p:nvPr/>
          </p:nvSpPr>
          <p:spPr>
            <a:xfrm>
              <a:off x="8858403" y="4004457"/>
              <a:ext cx="469328" cy="215444"/>
            </a:xfrm>
            <a:prstGeom prst="rect">
              <a:avLst/>
            </a:prstGeom>
            <a:noFill/>
          </p:spPr>
          <p:txBody>
            <a:bodyPr wrap="square" lIns="0" tIns="0" rIns="0" bIns="0" rtlCol="0" anchor="t">
              <a:spAutoFit/>
            </a:bodyPr>
            <a:lstStyle/>
            <a:p>
              <a:pPr algn="l"/>
              <a:r>
                <a:rPr lang="en-US" sz="1400">
                  <a:solidFill>
                    <a:srgbClr val="00B050"/>
                  </a:solidFill>
                  <a:cs typeface="Arial"/>
                </a:rPr>
                <a:t>Q</a:t>
              </a:r>
              <a:endParaRPr lang="en-US" sz="1400">
                <a:solidFill>
                  <a:srgbClr val="00B050"/>
                </a:solidFill>
              </a:endParaRPr>
            </a:p>
          </p:txBody>
        </p:sp>
      </p:grpSp>
      <p:sp>
        <p:nvSpPr>
          <p:cNvPr id="2" name="Title 1">
            <a:extLst>
              <a:ext uri="{FF2B5EF4-FFF2-40B4-BE49-F238E27FC236}">
                <a16:creationId xmlns:a16="http://schemas.microsoft.com/office/drawing/2014/main" id="{5CE44183-993A-A1FA-AE65-BDABABE05088}"/>
              </a:ext>
            </a:extLst>
          </p:cNvPr>
          <p:cNvSpPr>
            <a:spLocks noGrp="1"/>
          </p:cNvSpPr>
          <p:nvPr>
            <p:ph type="title"/>
          </p:nvPr>
        </p:nvSpPr>
        <p:spPr/>
        <p:txBody>
          <a:bodyPr anchor="b"/>
          <a:lstStyle/>
          <a:p>
            <a:r>
              <a:rPr lang="en-US" dirty="0"/>
              <a:t>Key metrics for power optimization for entire duration of workload</a:t>
            </a:r>
            <a:br>
              <a:rPr lang="en-US" dirty="0"/>
            </a:br>
            <a:endParaRPr lang="en-US" dirty="0"/>
          </a:p>
        </p:txBody>
      </p:sp>
      <p:sp>
        <p:nvSpPr>
          <p:cNvPr id="3" name="Footer Placeholder 2">
            <a:extLst>
              <a:ext uri="{FF2B5EF4-FFF2-40B4-BE49-F238E27FC236}">
                <a16:creationId xmlns:a16="http://schemas.microsoft.com/office/drawing/2014/main" id="{C115AAF3-3570-AC21-0DC2-48688249BAAD}"/>
              </a:ext>
            </a:extLst>
          </p:cNvPr>
          <p:cNvSpPr>
            <a:spLocks noGrp="1"/>
          </p:cNvSpPr>
          <p:nvPr>
            <p:ph type="ftr" sz="quarter" idx="10"/>
          </p:nvPr>
        </p:nvSpPr>
        <p:spPr/>
        <p:txBody>
          <a:bodyPr/>
          <a:lstStyle/>
          <a:p>
            <a:pPr>
              <a:lnSpc>
                <a:spcPct val="100000"/>
              </a:lnSpc>
            </a:pPr>
            <a:r>
              <a:rPr lang="en-US"/>
              <a:t>Unrestricted | © Siemens | DVCon 2025 | Amir Attarha | Siemens EDA​</a:t>
            </a:r>
            <a:endParaRPr lang="en-US" dirty="0"/>
          </a:p>
        </p:txBody>
      </p:sp>
      <p:sp>
        <p:nvSpPr>
          <p:cNvPr id="5" name="Content Placeholder 1">
            <a:extLst>
              <a:ext uri="{FF2B5EF4-FFF2-40B4-BE49-F238E27FC236}">
                <a16:creationId xmlns:a16="http://schemas.microsoft.com/office/drawing/2014/main" id="{97A45437-6DE7-DE3B-13A0-77E76EF10C34}"/>
              </a:ext>
            </a:extLst>
          </p:cNvPr>
          <p:cNvSpPr txBox="1">
            <a:spLocks/>
          </p:cNvSpPr>
          <p:nvPr/>
        </p:nvSpPr>
        <p:spPr>
          <a:xfrm>
            <a:off x="375495" y="2157952"/>
            <a:ext cx="5470526" cy="4035281"/>
          </a:xfrm>
          <a:prstGeom prst="rect">
            <a:avLst/>
          </a:prstGeom>
          <a:ln w="12700">
            <a:solidFill>
              <a:schemeClr val="accent1"/>
            </a:solidFill>
          </a:ln>
        </p:spPr>
        <p:txBody>
          <a:bodyPr vert="horz" lIns="91440" tIns="91440" rIns="0" bIns="0" rtlCol="0" anchor="t">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b="1"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a:cs typeface="Arial"/>
              </a:rPr>
              <a:t>Quality of Clock gating impacts Dynamic Power</a:t>
            </a:r>
          </a:p>
          <a:p>
            <a:r>
              <a:rPr lang="en-US">
                <a:cs typeface="Arial"/>
              </a:rPr>
              <a:t>Veloce measures CGE to assess effectiveness of clock gating for real world applications</a:t>
            </a:r>
          </a:p>
          <a:p>
            <a:endParaRPr lang="en-US">
              <a:cs typeface="Arial"/>
            </a:endParaRPr>
          </a:p>
          <a:p>
            <a:endParaRPr lang="en-US">
              <a:cs typeface="Arial"/>
            </a:endParaRPr>
          </a:p>
          <a:p>
            <a:endParaRPr lang="en-US">
              <a:cs typeface="Arial"/>
            </a:endParaRPr>
          </a:p>
        </p:txBody>
      </p:sp>
      <p:sp>
        <p:nvSpPr>
          <p:cNvPr id="6" name="Content Placeholder 4">
            <a:extLst>
              <a:ext uri="{FF2B5EF4-FFF2-40B4-BE49-F238E27FC236}">
                <a16:creationId xmlns:a16="http://schemas.microsoft.com/office/drawing/2014/main" id="{98A1A9A6-78D1-9C22-2B4E-B374C6691CD0}"/>
              </a:ext>
            </a:extLst>
          </p:cNvPr>
          <p:cNvSpPr txBox="1">
            <a:spLocks/>
          </p:cNvSpPr>
          <p:nvPr/>
        </p:nvSpPr>
        <p:spPr>
          <a:xfrm>
            <a:off x="6105699" y="2179720"/>
            <a:ext cx="5465763" cy="4013513"/>
          </a:xfrm>
          <a:prstGeom prst="rect">
            <a:avLst/>
          </a:prstGeom>
          <a:ln w="12700">
            <a:solidFill>
              <a:schemeClr val="accent1"/>
            </a:solidFill>
          </a:ln>
        </p:spPr>
        <p:txBody>
          <a:bodyPr vert="horz" lIns="91440" tIns="91440" rIns="0" bIns="0" rtlCol="0" anchor="t">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b="1"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a:cs typeface="Arial"/>
              </a:rPr>
              <a:t>Flip Flop Efficiency identifies when data is static over a period and the reg is clocked:</a:t>
            </a:r>
          </a:p>
          <a:p>
            <a:pPr marL="359410" lvl="2" indent="-179705"/>
            <a:r>
              <a:rPr lang="en-US"/>
              <a:t>Revisit your pipeline</a:t>
            </a:r>
            <a:endParaRPr lang="en-US">
              <a:cs typeface="Arial"/>
            </a:endParaRPr>
          </a:p>
          <a:p>
            <a:pPr lvl="2"/>
            <a:r>
              <a:rPr lang="en-US"/>
              <a:t>IO exclusivity clock gating using XOR</a:t>
            </a:r>
          </a:p>
          <a:p>
            <a:endParaRPr lang="en-US">
              <a:cs typeface="Arial"/>
            </a:endParaRPr>
          </a:p>
        </p:txBody>
      </p:sp>
      <p:sp>
        <p:nvSpPr>
          <p:cNvPr id="7" name="TextBox 6">
            <a:extLst>
              <a:ext uri="{FF2B5EF4-FFF2-40B4-BE49-F238E27FC236}">
                <a16:creationId xmlns:a16="http://schemas.microsoft.com/office/drawing/2014/main" id="{75E6AE6B-FBBE-4F94-6EE1-884C99D2B176}"/>
              </a:ext>
            </a:extLst>
          </p:cNvPr>
          <p:cNvSpPr txBox="1"/>
          <p:nvPr/>
        </p:nvSpPr>
        <p:spPr>
          <a:xfrm>
            <a:off x="6796910" y="5968290"/>
            <a:ext cx="4092277" cy="215444"/>
          </a:xfrm>
          <a:prstGeom prst="rect">
            <a:avLst/>
          </a:prstGeom>
          <a:noFill/>
        </p:spPr>
        <p:txBody>
          <a:bodyPr wrap="square" lIns="0" tIns="0" rIns="0" bIns="0" rtlCol="0" anchor="t">
            <a:spAutoFit/>
          </a:bodyPr>
          <a:lstStyle/>
          <a:p>
            <a:r>
              <a:rPr lang="en-US" sz="1400" b="1" dirty="0">
                <a:solidFill>
                  <a:schemeClr val="tx1"/>
                </a:solidFill>
              </a:rPr>
              <a:t>FFE</a:t>
            </a:r>
            <a:r>
              <a:rPr lang="en-US" sz="1400" dirty="0">
                <a:solidFill>
                  <a:schemeClr val="tx1"/>
                </a:solidFill>
              </a:rPr>
              <a:t> (</a:t>
            </a:r>
            <a:r>
              <a:rPr lang="en-US" sz="1400" dirty="0">
                <a:solidFill>
                  <a:schemeClr val="tx1"/>
                </a:solidFill>
                <a:ea typeface="+mn-lt"/>
                <a:cs typeface="+mn-lt"/>
              </a:rPr>
              <a:t>% of  Q toggles vs received clocks</a:t>
            </a:r>
            <a:r>
              <a:rPr lang="en-US" sz="1400" dirty="0">
                <a:solidFill>
                  <a:schemeClr val="tx1"/>
                </a:solidFill>
              </a:rPr>
              <a:t>) = 43%</a:t>
            </a:r>
          </a:p>
        </p:txBody>
      </p:sp>
      <p:sp>
        <p:nvSpPr>
          <p:cNvPr id="8" name="TextBox 7">
            <a:extLst>
              <a:ext uri="{FF2B5EF4-FFF2-40B4-BE49-F238E27FC236}">
                <a16:creationId xmlns:a16="http://schemas.microsoft.com/office/drawing/2014/main" id="{076107D3-A5F9-46FF-5163-A2689F57A3B9}"/>
              </a:ext>
            </a:extLst>
          </p:cNvPr>
          <p:cNvSpPr txBox="1"/>
          <p:nvPr/>
        </p:nvSpPr>
        <p:spPr>
          <a:xfrm>
            <a:off x="375495" y="1223664"/>
            <a:ext cx="11154381" cy="850083"/>
          </a:xfrm>
          <a:prstGeom prst="rect">
            <a:avLst/>
          </a:prstGeom>
          <a:solidFill>
            <a:schemeClr val="accent4">
              <a:lumMod val="75000"/>
            </a:schemeClr>
          </a:solidFill>
          <a:ln w="28575" cap="flat" cmpd="sng" algn="ctr">
            <a:solidFill>
              <a:schemeClr val="accent3"/>
            </a:solidFill>
            <a:prstDash val="solid"/>
          </a:ln>
          <a:effectLst>
            <a:outerShdw blurRad="76200" dist="88900" dir="2700000" algn="tl" rotWithShape="0">
              <a:prstClr val="black">
                <a:alpha val="40000"/>
              </a:prstClr>
            </a:outerShdw>
          </a:effectLst>
        </p:spPr>
        <p:txBody>
          <a:bodyPr lIns="91436" tIns="45719" rIns="91436" bIns="45719" rtlCol="0" anchor="t"/>
          <a:lstStyle>
            <a:defPPr>
              <a:defRPr lang="en-US"/>
            </a:defPPr>
            <a:lvl1pPr algn="ctr">
              <a:defRPr sz="1999" b="1">
                <a:solidFill>
                  <a:schemeClr val="bg1"/>
                </a:solidFill>
              </a:defRPr>
            </a:lvl1pPr>
          </a:lstStyle>
          <a:p>
            <a:pPr algn="l"/>
            <a:r>
              <a:rPr lang="en-US" dirty="0">
                <a:solidFill>
                  <a:schemeClr val="tx1"/>
                </a:solidFill>
              </a:rPr>
              <a:t>Capture key power metrics (CGE, FFE etc.) at SoC level while running SW applications</a:t>
            </a:r>
          </a:p>
          <a:p>
            <a:pPr algn="l"/>
            <a:r>
              <a:rPr lang="en-US" b="1" i="0" dirty="0">
                <a:solidFill>
                  <a:schemeClr val="tx1"/>
                </a:solidFill>
                <a:effectLst/>
                <a:latin typeface="Arial" panose="020B0604020202020204" pitchFamily="34" charset="0"/>
              </a:rPr>
              <a:t>Both user clock gating elements and Clock gating inference are applied</a:t>
            </a:r>
            <a:endParaRPr lang="en-US" dirty="0">
              <a:solidFill>
                <a:schemeClr val="tx1"/>
              </a:solidFill>
            </a:endParaRPr>
          </a:p>
        </p:txBody>
      </p:sp>
      <p:grpSp>
        <p:nvGrpSpPr>
          <p:cNvPr id="9" name="Group 8">
            <a:extLst>
              <a:ext uri="{FF2B5EF4-FFF2-40B4-BE49-F238E27FC236}">
                <a16:creationId xmlns:a16="http://schemas.microsoft.com/office/drawing/2014/main" id="{8BCC7466-6B33-C413-CBBB-A334AF09D6B1}"/>
              </a:ext>
            </a:extLst>
          </p:cNvPr>
          <p:cNvGrpSpPr/>
          <p:nvPr/>
        </p:nvGrpSpPr>
        <p:grpSpPr>
          <a:xfrm>
            <a:off x="1274036" y="3933272"/>
            <a:ext cx="2965218" cy="2147682"/>
            <a:chOff x="1365573" y="3828066"/>
            <a:chExt cx="2965218" cy="2147682"/>
          </a:xfrm>
        </p:grpSpPr>
        <p:sp>
          <p:nvSpPr>
            <p:cNvPr id="10" name="TextBox 9">
              <a:extLst>
                <a:ext uri="{FF2B5EF4-FFF2-40B4-BE49-F238E27FC236}">
                  <a16:creationId xmlns:a16="http://schemas.microsoft.com/office/drawing/2014/main" id="{9867D1BB-9FB4-C4AB-4DA6-FC63548344D9}"/>
                </a:ext>
              </a:extLst>
            </p:cNvPr>
            <p:cNvSpPr txBox="1"/>
            <p:nvPr/>
          </p:nvSpPr>
          <p:spPr>
            <a:xfrm>
              <a:off x="1365573" y="5760304"/>
              <a:ext cx="2965218" cy="215444"/>
            </a:xfrm>
            <a:prstGeom prst="rect">
              <a:avLst/>
            </a:prstGeom>
            <a:noFill/>
          </p:spPr>
          <p:txBody>
            <a:bodyPr wrap="square" lIns="0" tIns="0" rIns="0" bIns="0" rtlCol="0" anchor="t">
              <a:spAutoFit/>
            </a:bodyPr>
            <a:lstStyle/>
            <a:p>
              <a:r>
                <a:rPr lang="en-US" sz="1400" b="1" dirty="0">
                  <a:solidFill>
                    <a:schemeClr val="tx1"/>
                  </a:solidFill>
                </a:rPr>
                <a:t>CGE </a:t>
              </a:r>
              <a:r>
                <a:rPr lang="en-US" sz="1400" dirty="0">
                  <a:solidFill>
                    <a:schemeClr val="tx1"/>
                  </a:solidFill>
                </a:rPr>
                <a:t>(clock gating efficiency)=30%</a:t>
              </a:r>
            </a:p>
          </p:txBody>
        </p:sp>
        <p:sp>
          <p:nvSpPr>
            <p:cNvPr id="11" name="Rectangle 10">
              <a:extLst>
                <a:ext uri="{FF2B5EF4-FFF2-40B4-BE49-F238E27FC236}">
                  <a16:creationId xmlns:a16="http://schemas.microsoft.com/office/drawing/2014/main" id="{BCBAE842-BAF5-1EE7-E3F1-0639CE8E7FE1}"/>
                </a:ext>
              </a:extLst>
            </p:cNvPr>
            <p:cNvSpPr/>
            <p:nvPr/>
          </p:nvSpPr>
          <p:spPr>
            <a:xfrm>
              <a:off x="2611332" y="4011491"/>
              <a:ext cx="589316" cy="705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sp>
          <p:nvSpPr>
            <p:cNvPr id="12" name="Isosceles Triangle 11">
              <a:extLst>
                <a:ext uri="{FF2B5EF4-FFF2-40B4-BE49-F238E27FC236}">
                  <a16:creationId xmlns:a16="http://schemas.microsoft.com/office/drawing/2014/main" id="{E768F145-35B1-BCF1-8398-B33CFF937E93}"/>
                </a:ext>
              </a:extLst>
            </p:cNvPr>
            <p:cNvSpPr/>
            <p:nvPr/>
          </p:nvSpPr>
          <p:spPr>
            <a:xfrm rot="5400000">
              <a:off x="2634874" y="4467877"/>
              <a:ext cx="106650" cy="153735"/>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sp>
          <p:nvSpPr>
            <p:cNvPr id="13" name="Oval 12">
              <a:extLst>
                <a:ext uri="{FF2B5EF4-FFF2-40B4-BE49-F238E27FC236}">
                  <a16:creationId xmlns:a16="http://schemas.microsoft.com/office/drawing/2014/main" id="{BD67B265-8CE2-0713-C57D-DBC790D17F14}"/>
                </a:ext>
              </a:extLst>
            </p:cNvPr>
            <p:cNvSpPr/>
            <p:nvPr/>
          </p:nvSpPr>
          <p:spPr>
            <a:xfrm>
              <a:off x="1902447" y="4364254"/>
              <a:ext cx="563694" cy="378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sp>
          <p:nvSpPr>
            <p:cNvPr id="14" name="Rectangle 13">
              <a:extLst>
                <a:ext uri="{FF2B5EF4-FFF2-40B4-BE49-F238E27FC236}">
                  <a16:creationId xmlns:a16="http://schemas.microsoft.com/office/drawing/2014/main" id="{7673001F-9058-2757-225D-52135C88C343}"/>
                </a:ext>
              </a:extLst>
            </p:cNvPr>
            <p:cNvSpPr/>
            <p:nvPr/>
          </p:nvSpPr>
          <p:spPr>
            <a:xfrm>
              <a:off x="1876824" y="4364254"/>
              <a:ext cx="307470" cy="378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cxnSp>
          <p:nvCxnSpPr>
            <p:cNvPr id="15" name="Straight Connector 14">
              <a:extLst>
                <a:ext uri="{FF2B5EF4-FFF2-40B4-BE49-F238E27FC236}">
                  <a16:creationId xmlns:a16="http://schemas.microsoft.com/office/drawing/2014/main" id="{9C87A06D-BCCE-6E76-EFA6-677EA5931914}"/>
                </a:ext>
              </a:extLst>
            </p:cNvPr>
            <p:cNvCxnSpPr/>
            <p:nvPr/>
          </p:nvCxnSpPr>
          <p:spPr>
            <a:xfrm>
              <a:off x="1731631" y="4462701"/>
              <a:ext cx="45266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4AF3925-35E6-C3E3-EBFF-A24C083B9859}"/>
                </a:ext>
              </a:extLst>
            </p:cNvPr>
            <p:cNvCxnSpPr/>
            <p:nvPr/>
          </p:nvCxnSpPr>
          <p:spPr>
            <a:xfrm>
              <a:off x="2466141" y="4544739"/>
              <a:ext cx="153736" cy="0"/>
            </a:xfrm>
            <a:prstGeom prst="line">
              <a:avLst/>
            </a:prstGeom>
            <a:ln w="57150">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BEDE487-564F-5763-FB96-504B6A6655C7}"/>
                </a:ext>
              </a:extLst>
            </p:cNvPr>
            <p:cNvCxnSpPr/>
            <p:nvPr/>
          </p:nvCxnSpPr>
          <p:spPr>
            <a:xfrm>
              <a:off x="1731631" y="4134549"/>
              <a:ext cx="879700"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34C2BB-9700-1A0E-49FD-08A216D3158B}"/>
                </a:ext>
              </a:extLst>
            </p:cNvPr>
            <p:cNvCxnSpPr/>
            <p:nvPr/>
          </p:nvCxnSpPr>
          <p:spPr>
            <a:xfrm flipV="1">
              <a:off x="3200470" y="4131260"/>
              <a:ext cx="396744" cy="658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017098-9CE9-3BD8-A87A-AD4ABC205087}"/>
                </a:ext>
              </a:extLst>
            </p:cNvPr>
            <p:cNvCxnSpPr/>
            <p:nvPr/>
          </p:nvCxnSpPr>
          <p:spPr>
            <a:xfrm>
              <a:off x="1730208" y="4633614"/>
              <a:ext cx="45266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06BFD83-2E8B-229F-6165-A8FB74E47124}"/>
                </a:ext>
              </a:extLst>
            </p:cNvPr>
            <p:cNvSpPr/>
            <p:nvPr/>
          </p:nvSpPr>
          <p:spPr>
            <a:xfrm>
              <a:off x="1902447" y="3828066"/>
              <a:ext cx="1528804" cy="107289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sz="1400"/>
            </a:p>
          </p:txBody>
        </p:sp>
        <p:sp>
          <p:nvSpPr>
            <p:cNvPr id="21" name="TextBox 20">
              <a:extLst>
                <a:ext uri="{FF2B5EF4-FFF2-40B4-BE49-F238E27FC236}">
                  <a16:creationId xmlns:a16="http://schemas.microsoft.com/office/drawing/2014/main" id="{FC0D177F-74C6-6AEE-5263-1A7BA4045274}"/>
                </a:ext>
              </a:extLst>
            </p:cNvPr>
            <p:cNvSpPr txBox="1"/>
            <p:nvPr/>
          </p:nvSpPr>
          <p:spPr>
            <a:xfrm>
              <a:off x="1490582" y="4534835"/>
              <a:ext cx="219612" cy="215444"/>
            </a:xfrm>
            <a:prstGeom prst="rect">
              <a:avLst/>
            </a:prstGeom>
            <a:noFill/>
          </p:spPr>
          <p:txBody>
            <a:bodyPr wrap="none" lIns="0" tIns="0" rIns="0" bIns="0" rtlCol="0">
              <a:spAutoFit/>
            </a:bodyPr>
            <a:lstStyle/>
            <a:p>
              <a:pPr algn="l"/>
              <a:r>
                <a:rPr lang="en-US" sz="1400" dirty="0">
                  <a:solidFill>
                    <a:schemeClr val="tx1"/>
                  </a:solidFill>
                </a:rPr>
                <a:t>En</a:t>
              </a:r>
            </a:p>
          </p:txBody>
        </p:sp>
        <p:sp>
          <p:nvSpPr>
            <p:cNvPr id="22" name="TextBox 21">
              <a:extLst>
                <a:ext uri="{FF2B5EF4-FFF2-40B4-BE49-F238E27FC236}">
                  <a16:creationId xmlns:a16="http://schemas.microsoft.com/office/drawing/2014/main" id="{3A68E904-246E-80FC-A943-311F642505FD}"/>
                </a:ext>
              </a:extLst>
            </p:cNvPr>
            <p:cNvSpPr txBox="1"/>
            <p:nvPr/>
          </p:nvSpPr>
          <p:spPr>
            <a:xfrm>
              <a:off x="1489240" y="4342486"/>
              <a:ext cx="364407" cy="215444"/>
            </a:xfrm>
            <a:prstGeom prst="rect">
              <a:avLst/>
            </a:prstGeom>
            <a:noFill/>
          </p:spPr>
          <p:txBody>
            <a:bodyPr wrap="square" lIns="0" tIns="0" rIns="0" bIns="0" rtlCol="0">
              <a:spAutoFit/>
            </a:bodyPr>
            <a:lstStyle/>
            <a:p>
              <a:pPr algn="l"/>
              <a:r>
                <a:rPr lang="en-US" sz="1400" dirty="0" err="1">
                  <a:solidFill>
                    <a:schemeClr val="tx1"/>
                  </a:solidFill>
                </a:rPr>
                <a:t>Clk</a:t>
              </a:r>
              <a:endParaRPr lang="en-US" sz="1400" dirty="0">
                <a:solidFill>
                  <a:schemeClr val="tx1"/>
                </a:solidFill>
              </a:endParaRPr>
            </a:p>
          </p:txBody>
        </p:sp>
        <p:sp>
          <p:nvSpPr>
            <p:cNvPr id="23" name="TextBox 22">
              <a:extLst>
                <a:ext uri="{FF2B5EF4-FFF2-40B4-BE49-F238E27FC236}">
                  <a16:creationId xmlns:a16="http://schemas.microsoft.com/office/drawing/2014/main" id="{A9ADBA1E-86DB-1CC0-5AFB-F09C1E52EC6F}"/>
                </a:ext>
              </a:extLst>
            </p:cNvPr>
            <p:cNvSpPr txBox="1"/>
            <p:nvPr/>
          </p:nvSpPr>
          <p:spPr>
            <a:xfrm>
              <a:off x="3019091" y="4726606"/>
              <a:ext cx="418384" cy="215444"/>
            </a:xfrm>
            <a:prstGeom prst="rect">
              <a:avLst/>
            </a:prstGeom>
            <a:noFill/>
          </p:spPr>
          <p:txBody>
            <a:bodyPr wrap="none" lIns="0" tIns="0" rIns="0" bIns="0" rtlCol="0">
              <a:spAutoFit/>
            </a:bodyPr>
            <a:lstStyle/>
            <a:p>
              <a:pPr algn="l"/>
              <a:r>
                <a:rPr lang="en-US" sz="1400" dirty="0">
                  <a:solidFill>
                    <a:schemeClr val="tx1"/>
                  </a:solidFill>
                </a:rPr>
                <a:t>block</a:t>
              </a:r>
            </a:p>
          </p:txBody>
        </p:sp>
        <p:sp>
          <p:nvSpPr>
            <p:cNvPr id="24" name="TextBox 23">
              <a:extLst>
                <a:ext uri="{FF2B5EF4-FFF2-40B4-BE49-F238E27FC236}">
                  <a16:creationId xmlns:a16="http://schemas.microsoft.com/office/drawing/2014/main" id="{E6658477-9FB6-B7BE-EFBE-8AAEED5D30B2}"/>
                </a:ext>
              </a:extLst>
            </p:cNvPr>
            <p:cNvSpPr txBox="1"/>
            <p:nvPr/>
          </p:nvSpPr>
          <p:spPr>
            <a:xfrm>
              <a:off x="3640101" y="4043513"/>
              <a:ext cx="501283" cy="215444"/>
            </a:xfrm>
            <a:prstGeom prst="rect">
              <a:avLst/>
            </a:prstGeom>
            <a:noFill/>
          </p:spPr>
          <p:txBody>
            <a:bodyPr wrap="square" lIns="0" tIns="0" rIns="0" bIns="0" rtlCol="0" anchor="t">
              <a:spAutoFit/>
            </a:bodyPr>
            <a:lstStyle/>
            <a:p>
              <a:pPr algn="l"/>
              <a:r>
                <a:rPr lang="en-US" sz="1400" dirty="0">
                  <a:solidFill>
                    <a:schemeClr val="tx1"/>
                  </a:solidFill>
                  <a:cs typeface="Arial"/>
                </a:rPr>
                <a:t>Q</a:t>
              </a:r>
              <a:endParaRPr lang="en-US" sz="1400" dirty="0">
                <a:solidFill>
                  <a:schemeClr val="tx1"/>
                </a:solidFill>
              </a:endParaRPr>
            </a:p>
          </p:txBody>
        </p:sp>
        <p:grpSp>
          <p:nvGrpSpPr>
            <p:cNvPr id="25" name="Group 24">
              <a:extLst>
                <a:ext uri="{FF2B5EF4-FFF2-40B4-BE49-F238E27FC236}">
                  <a16:creationId xmlns:a16="http://schemas.microsoft.com/office/drawing/2014/main" id="{55B73399-6B62-D288-0AF6-1CFBFDB33935}"/>
                </a:ext>
              </a:extLst>
            </p:cNvPr>
            <p:cNvGrpSpPr/>
            <p:nvPr/>
          </p:nvGrpSpPr>
          <p:grpSpPr>
            <a:xfrm>
              <a:off x="1750865" y="5167052"/>
              <a:ext cx="189004" cy="97182"/>
              <a:chOff x="6515626" y="4056061"/>
              <a:chExt cx="262795" cy="140675"/>
            </a:xfrm>
          </p:grpSpPr>
          <p:cxnSp>
            <p:nvCxnSpPr>
              <p:cNvPr id="125" name="Straight Connector 124">
                <a:extLst>
                  <a:ext uri="{FF2B5EF4-FFF2-40B4-BE49-F238E27FC236}">
                    <a16:creationId xmlns:a16="http://schemas.microsoft.com/office/drawing/2014/main" id="{B7D95659-61F3-4CCC-0508-311122857D65}"/>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92FE6DF-39F3-A8F9-7B2A-572189376176}"/>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CBA0123-B14F-7830-C263-C62B08AD6036}"/>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ED90E00-E3DC-531E-A681-71891A7FD1D0}"/>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5678DB3-5ABD-6A50-3C16-B3DB705EB96D}"/>
                </a:ext>
              </a:extLst>
            </p:cNvPr>
            <p:cNvGrpSpPr/>
            <p:nvPr/>
          </p:nvGrpSpPr>
          <p:grpSpPr>
            <a:xfrm>
              <a:off x="1939402" y="5162206"/>
              <a:ext cx="189004" cy="97182"/>
              <a:chOff x="6515626" y="4056061"/>
              <a:chExt cx="262795" cy="140675"/>
            </a:xfrm>
          </p:grpSpPr>
          <p:cxnSp>
            <p:nvCxnSpPr>
              <p:cNvPr id="121" name="Straight Connector 120">
                <a:extLst>
                  <a:ext uri="{FF2B5EF4-FFF2-40B4-BE49-F238E27FC236}">
                    <a16:creationId xmlns:a16="http://schemas.microsoft.com/office/drawing/2014/main" id="{F017F5B7-C0F2-5404-52B2-A69EF6F17BA1}"/>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E46F22E-9FC6-CC0D-AD69-C291EB1D3AA4}"/>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4BA00D-AA4D-90E8-4242-90EA990C9A41}"/>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E04114F-0DDC-1183-A391-2554B6CA6265}"/>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F3139DA-BC64-23A2-4AAD-B09862D28E87}"/>
                </a:ext>
              </a:extLst>
            </p:cNvPr>
            <p:cNvGrpSpPr/>
            <p:nvPr/>
          </p:nvGrpSpPr>
          <p:grpSpPr>
            <a:xfrm>
              <a:off x="2128775" y="5162213"/>
              <a:ext cx="189004" cy="97182"/>
              <a:chOff x="6515626" y="4056061"/>
              <a:chExt cx="262795" cy="140675"/>
            </a:xfrm>
          </p:grpSpPr>
          <p:cxnSp>
            <p:nvCxnSpPr>
              <p:cNvPr id="117" name="Straight Connector 116">
                <a:extLst>
                  <a:ext uri="{FF2B5EF4-FFF2-40B4-BE49-F238E27FC236}">
                    <a16:creationId xmlns:a16="http://schemas.microsoft.com/office/drawing/2014/main" id="{FEAF6F9F-8FE4-52A5-667B-896897EE90E8}"/>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A5D1C41-0F34-2EC4-384B-21E32CD43BA6}"/>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FFEFEAA-5AB9-93C7-87C8-9910770273EF}"/>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690049C-EAEB-2E4C-FDFE-1A4A1CB87B78}"/>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D22A8017-7DA5-16A0-6CFF-C0A56CE064B7}"/>
                </a:ext>
              </a:extLst>
            </p:cNvPr>
            <p:cNvGrpSpPr/>
            <p:nvPr/>
          </p:nvGrpSpPr>
          <p:grpSpPr>
            <a:xfrm>
              <a:off x="2317310" y="5157364"/>
              <a:ext cx="189004" cy="97182"/>
              <a:chOff x="6515626" y="4056061"/>
              <a:chExt cx="262795" cy="140675"/>
            </a:xfrm>
          </p:grpSpPr>
          <p:cxnSp>
            <p:nvCxnSpPr>
              <p:cNvPr id="113" name="Straight Connector 112">
                <a:extLst>
                  <a:ext uri="{FF2B5EF4-FFF2-40B4-BE49-F238E27FC236}">
                    <a16:creationId xmlns:a16="http://schemas.microsoft.com/office/drawing/2014/main" id="{6FC1D652-E4BF-AEF9-5AFB-36B864EB16D9}"/>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1C53200-7971-3CD3-FC13-E65F88F4E107}"/>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18F3C3D-C192-A335-5963-2A854D820F4E}"/>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16FA609-6209-E866-F463-8BFE58F48F4D}"/>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A4E8A0D9-BD9D-5073-DAF9-C3ABC2505834}"/>
                </a:ext>
              </a:extLst>
            </p:cNvPr>
            <p:cNvGrpSpPr/>
            <p:nvPr/>
          </p:nvGrpSpPr>
          <p:grpSpPr>
            <a:xfrm>
              <a:off x="2504269" y="5155785"/>
              <a:ext cx="189004" cy="97182"/>
              <a:chOff x="6515626" y="4056061"/>
              <a:chExt cx="262795" cy="140675"/>
            </a:xfrm>
          </p:grpSpPr>
          <p:cxnSp>
            <p:nvCxnSpPr>
              <p:cNvPr id="109" name="Straight Connector 108">
                <a:extLst>
                  <a:ext uri="{FF2B5EF4-FFF2-40B4-BE49-F238E27FC236}">
                    <a16:creationId xmlns:a16="http://schemas.microsoft.com/office/drawing/2014/main" id="{4D4A975A-949E-416C-86F4-4C5E42A7DECE}"/>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D31841-2ACF-49FB-4F43-AF4D4C909B78}"/>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DB9EF90-5DBA-C20B-ED4F-D9A54C9905DC}"/>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5DA5D7A-F4B8-74D4-0FE1-4FED6755D2DE}"/>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5BD40F1-0580-357E-22F1-78472BB1D80F}"/>
                </a:ext>
              </a:extLst>
            </p:cNvPr>
            <p:cNvGrpSpPr/>
            <p:nvPr/>
          </p:nvGrpSpPr>
          <p:grpSpPr>
            <a:xfrm>
              <a:off x="2692807" y="5150943"/>
              <a:ext cx="189004" cy="97183"/>
              <a:chOff x="6515626" y="4056061"/>
              <a:chExt cx="262795" cy="140675"/>
            </a:xfrm>
          </p:grpSpPr>
          <p:cxnSp>
            <p:nvCxnSpPr>
              <p:cNvPr id="105" name="Straight Connector 104">
                <a:extLst>
                  <a:ext uri="{FF2B5EF4-FFF2-40B4-BE49-F238E27FC236}">
                    <a16:creationId xmlns:a16="http://schemas.microsoft.com/office/drawing/2014/main" id="{BB0BC6F4-B829-3035-923D-7396DB84677B}"/>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F1BB0D3-5640-B178-D72A-ABCE725845CF}"/>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3C955E8-D968-16FE-AE7B-D7C49AE88B7B}"/>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264DDBF-62BC-C826-ED34-EE5897EA0FBF}"/>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60C6EA1-5A32-A30E-63B4-8455E6FBB890}"/>
                </a:ext>
              </a:extLst>
            </p:cNvPr>
            <p:cNvGrpSpPr/>
            <p:nvPr/>
          </p:nvGrpSpPr>
          <p:grpSpPr>
            <a:xfrm>
              <a:off x="2882176" y="5150953"/>
              <a:ext cx="189004" cy="97183"/>
              <a:chOff x="6515626" y="4056061"/>
              <a:chExt cx="262795" cy="140675"/>
            </a:xfrm>
          </p:grpSpPr>
          <p:cxnSp>
            <p:nvCxnSpPr>
              <p:cNvPr id="101" name="Straight Connector 100">
                <a:extLst>
                  <a:ext uri="{FF2B5EF4-FFF2-40B4-BE49-F238E27FC236}">
                    <a16:creationId xmlns:a16="http://schemas.microsoft.com/office/drawing/2014/main" id="{3EAE4EFC-6944-3F19-BDB0-B59E40DA64EF}"/>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D32328E-2871-5707-01B6-966042C2CD6B}"/>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038AB57-F4D0-AC4F-E8E8-47A39CE5C7C8}"/>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E132594-1784-8518-4B6E-3B760E266DBE}"/>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5178372-D35A-DEE6-2980-0306D512F8C7}"/>
                </a:ext>
              </a:extLst>
            </p:cNvPr>
            <p:cNvGrpSpPr/>
            <p:nvPr/>
          </p:nvGrpSpPr>
          <p:grpSpPr>
            <a:xfrm>
              <a:off x="3070713" y="5146104"/>
              <a:ext cx="189004" cy="97183"/>
              <a:chOff x="6515626" y="4056061"/>
              <a:chExt cx="262795" cy="140675"/>
            </a:xfrm>
          </p:grpSpPr>
          <p:cxnSp>
            <p:nvCxnSpPr>
              <p:cNvPr id="97" name="Straight Connector 96">
                <a:extLst>
                  <a:ext uri="{FF2B5EF4-FFF2-40B4-BE49-F238E27FC236}">
                    <a16:creationId xmlns:a16="http://schemas.microsoft.com/office/drawing/2014/main" id="{BC9CF5C5-6D27-DABA-D9F4-58CFF12851A0}"/>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29E56F6-653E-F25C-34A6-45A2EAC47C15}"/>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78EBA2B-15F0-CE1D-11BE-B09AE844DD1F}"/>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2B16245-E10E-A509-7107-0255F2C35367}"/>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6F2B83B-2B36-B366-B5D7-C52E6CCF92E4}"/>
                </a:ext>
              </a:extLst>
            </p:cNvPr>
            <p:cNvGrpSpPr/>
            <p:nvPr/>
          </p:nvGrpSpPr>
          <p:grpSpPr>
            <a:xfrm>
              <a:off x="3259948" y="5143498"/>
              <a:ext cx="189004" cy="97183"/>
              <a:chOff x="6515626" y="4056061"/>
              <a:chExt cx="262795" cy="140675"/>
            </a:xfrm>
          </p:grpSpPr>
          <p:cxnSp>
            <p:nvCxnSpPr>
              <p:cNvPr id="93" name="Straight Connector 92">
                <a:extLst>
                  <a:ext uri="{FF2B5EF4-FFF2-40B4-BE49-F238E27FC236}">
                    <a16:creationId xmlns:a16="http://schemas.microsoft.com/office/drawing/2014/main" id="{1437B5A6-4093-BEC0-1103-03FC18AB0DFB}"/>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08601B0-149B-98C7-0B8F-65AD59255C41}"/>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066AE49-D6F3-EF1A-01AA-9AAF2FEB23FF}"/>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A151A61-6DC4-4886-B4A6-29CED06E7436}"/>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0F8A60F-620C-F2E6-542F-4425295104A4}"/>
                </a:ext>
              </a:extLst>
            </p:cNvPr>
            <p:cNvGrpSpPr/>
            <p:nvPr/>
          </p:nvGrpSpPr>
          <p:grpSpPr>
            <a:xfrm>
              <a:off x="3448483" y="5138643"/>
              <a:ext cx="189004" cy="97183"/>
              <a:chOff x="6515626" y="4056061"/>
              <a:chExt cx="262795" cy="140675"/>
            </a:xfrm>
          </p:grpSpPr>
          <p:cxnSp>
            <p:nvCxnSpPr>
              <p:cNvPr id="89" name="Straight Connector 88">
                <a:extLst>
                  <a:ext uri="{FF2B5EF4-FFF2-40B4-BE49-F238E27FC236}">
                    <a16:creationId xmlns:a16="http://schemas.microsoft.com/office/drawing/2014/main" id="{40C6CAF5-4E83-EDEA-0D37-7AD90F5220EF}"/>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D79A52A-8F9C-47DD-C173-AD4611A12B70}"/>
                  </a:ext>
                </a:extLst>
              </p:cNvPr>
              <p:cNvCxnSpPr>
                <a:cxnSpLocks/>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7BA1AB8-91E3-F041-EE20-FFDB4122858F}"/>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0BDA953-C7D1-1EE0-848D-AE0B26834CAB}"/>
                  </a:ext>
                </a:extLst>
              </p:cNvPr>
              <p:cNvCxnSpPr>
                <a:cxnSpLocks/>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1891DB20-C8D0-5A17-7077-F9C4E235ECE1}"/>
                </a:ext>
              </a:extLst>
            </p:cNvPr>
            <p:cNvCxnSpPr>
              <a:cxnSpLocks/>
            </p:cNvCxnSpPr>
            <p:nvPr/>
          </p:nvCxnSpPr>
          <p:spPr>
            <a:xfrm>
              <a:off x="1750867" y="5325387"/>
              <a:ext cx="400812"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BA2B50F-C66A-5DF7-1627-0CA4334F0EA8}"/>
                </a:ext>
              </a:extLst>
            </p:cNvPr>
            <p:cNvCxnSpPr>
              <a:cxnSpLocks/>
            </p:cNvCxnSpPr>
            <p:nvPr/>
          </p:nvCxnSpPr>
          <p:spPr>
            <a:xfrm flipV="1">
              <a:off x="2151679" y="5325382"/>
              <a:ext cx="0" cy="94485"/>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4B0A074-BFCC-B8C9-E076-E6C931D5B748}"/>
                </a:ext>
              </a:extLst>
            </p:cNvPr>
            <p:cNvCxnSpPr>
              <a:cxnSpLocks/>
            </p:cNvCxnSpPr>
            <p:nvPr/>
          </p:nvCxnSpPr>
          <p:spPr>
            <a:xfrm>
              <a:off x="2151679" y="5418815"/>
              <a:ext cx="58814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2C41CB-D8C7-30BB-9DEF-E5C2ACE28BE8}"/>
                </a:ext>
              </a:extLst>
            </p:cNvPr>
            <p:cNvCxnSpPr>
              <a:cxnSpLocks/>
            </p:cNvCxnSpPr>
            <p:nvPr/>
          </p:nvCxnSpPr>
          <p:spPr>
            <a:xfrm flipV="1">
              <a:off x="2739822" y="5325387"/>
              <a:ext cx="0" cy="94485"/>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FC61CEA-50D3-4901-3B68-2EC8E3C22E19}"/>
                </a:ext>
              </a:extLst>
            </p:cNvPr>
            <p:cNvCxnSpPr>
              <a:cxnSpLocks/>
            </p:cNvCxnSpPr>
            <p:nvPr/>
          </p:nvCxnSpPr>
          <p:spPr>
            <a:xfrm>
              <a:off x="2740515" y="5325385"/>
              <a:ext cx="896130"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F20EA3F-C4E2-A21B-6964-E9A316C68279}"/>
                </a:ext>
              </a:extLst>
            </p:cNvPr>
            <p:cNvSpPr txBox="1"/>
            <p:nvPr/>
          </p:nvSpPr>
          <p:spPr>
            <a:xfrm>
              <a:off x="1440326" y="5066355"/>
              <a:ext cx="364407" cy="215444"/>
            </a:xfrm>
            <a:prstGeom prst="rect">
              <a:avLst/>
            </a:prstGeom>
            <a:noFill/>
          </p:spPr>
          <p:txBody>
            <a:bodyPr wrap="square" lIns="0" tIns="0" rIns="0" bIns="0" rtlCol="0">
              <a:spAutoFit/>
            </a:bodyPr>
            <a:lstStyle/>
            <a:p>
              <a:pPr algn="l"/>
              <a:r>
                <a:rPr lang="en-US" sz="1400" dirty="0" err="1">
                  <a:solidFill>
                    <a:schemeClr val="tx1"/>
                  </a:solidFill>
                </a:rPr>
                <a:t>Clk</a:t>
              </a:r>
              <a:endParaRPr lang="en-US" sz="1400" dirty="0">
                <a:solidFill>
                  <a:schemeClr val="tx1"/>
                </a:solidFill>
              </a:endParaRPr>
            </a:p>
          </p:txBody>
        </p:sp>
        <p:sp>
          <p:nvSpPr>
            <p:cNvPr id="41" name="TextBox 40">
              <a:extLst>
                <a:ext uri="{FF2B5EF4-FFF2-40B4-BE49-F238E27FC236}">
                  <a16:creationId xmlns:a16="http://schemas.microsoft.com/office/drawing/2014/main" id="{352F12CA-65FD-C460-EB0B-B503403352A2}"/>
                </a:ext>
              </a:extLst>
            </p:cNvPr>
            <p:cNvSpPr txBox="1"/>
            <p:nvPr/>
          </p:nvSpPr>
          <p:spPr>
            <a:xfrm>
              <a:off x="1439985" y="5285901"/>
              <a:ext cx="219612" cy="215444"/>
            </a:xfrm>
            <a:prstGeom prst="rect">
              <a:avLst/>
            </a:prstGeom>
            <a:noFill/>
          </p:spPr>
          <p:txBody>
            <a:bodyPr wrap="none" lIns="0" tIns="0" rIns="0" bIns="0" rtlCol="0">
              <a:spAutoFit/>
            </a:bodyPr>
            <a:lstStyle/>
            <a:p>
              <a:pPr algn="l"/>
              <a:r>
                <a:rPr lang="en-US" sz="1400" dirty="0">
                  <a:solidFill>
                    <a:schemeClr val="tx1"/>
                  </a:solidFill>
                </a:rPr>
                <a:t>En</a:t>
              </a:r>
            </a:p>
          </p:txBody>
        </p:sp>
        <p:sp>
          <p:nvSpPr>
            <p:cNvPr id="42" name="TextBox 41">
              <a:extLst>
                <a:ext uri="{FF2B5EF4-FFF2-40B4-BE49-F238E27FC236}">
                  <a16:creationId xmlns:a16="http://schemas.microsoft.com/office/drawing/2014/main" id="{B9D479DE-FA49-1888-F4FF-E02E3D50189C}"/>
                </a:ext>
              </a:extLst>
            </p:cNvPr>
            <p:cNvSpPr txBox="1"/>
            <p:nvPr/>
          </p:nvSpPr>
          <p:spPr>
            <a:xfrm>
              <a:off x="1464342" y="5519970"/>
              <a:ext cx="65" cy="215444"/>
            </a:xfrm>
            <a:prstGeom prst="rect">
              <a:avLst/>
            </a:prstGeom>
            <a:noFill/>
          </p:spPr>
          <p:txBody>
            <a:bodyPr wrap="none" lIns="0" tIns="0" rIns="0" bIns="0" rtlCol="0" anchor="t">
              <a:spAutoFit/>
            </a:bodyPr>
            <a:lstStyle/>
            <a:p>
              <a:pPr algn="l"/>
              <a:endParaRPr lang="en-US" sz="1400">
                <a:cs typeface="Arial"/>
              </a:endParaRPr>
            </a:p>
          </p:txBody>
        </p:sp>
        <p:cxnSp>
          <p:nvCxnSpPr>
            <p:cNvPr id="43" name="Straight Connector 42">
              <a:extLst>
                <a:ext uri="{FF2B5EF4-FFF2-40B4-BE49-F238E27FC236}">
                  <a16:creationId xmlns:a16="http://schemas.microsoft.com/office/drawing/2014/main" id="{E4893310-A4FE-A051-31F5-62D822065513}"/>
                </a:ext>
              </a:extLst>
            </p:cNvPr>
            <p:cNvCxnSpPr>
              <a:cxnSpLocks/>
            </p:cNvCxnSpPr>
            <p:nvPr/>
          </p:nvCxnSpPr>
          <p:spPr>
            <a:xfrm>
              <a:off x="1843372" y="5072770"/>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Connector 43">
              <a:extLst>
                <a:ext uri="{FF2B5EF4-FFF2-40B4-BE49-F238E27FC236}">
                  <a16:creationId xmlns:a16="http://schemas.microsoft.com/office/drawing/2014/main" id="{E5E9EBEA-25B9-C140-104F-3B2685010147}"/>
                </a:ext>
              </a:extLst>
            </p:cNvPr>
            <p:cNvCxnSpPr>
              <a:cxnSpLocks/>
            </p:cNvCxnSpPr>
            <p:nvPr/>
          </p:nvCxnSpPr>
          <p:spPr>
            <a:xfrm>
              <a:off x="2031908" y="5072771"/>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E77C6AC1-10D8-E3CB-DD8D-1B0252B0B66B}"/>
                </a:ext>
              </a:extLst>
            </p:cNvPr>
            <p:cNvCxnSpPr>
              <a:cxnSpLocks/>
            </p:cNvCxnSpPr>
            <p:nvPr/>
          </p:nvCxnSpPr>
          <p:spPr>
            <a:xfrm>
              <a:off x="2221278" y="5072769"/>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Connector 45">
              <a:extLst>
                <a:ext uri="{FF2B5EF4-FFF2-40B4-BE49-F238E27FC236}">
                  <a16:creationId xmlns:a16="http://schemas.microsoft.com/office/drawing/2014/main" id="{A372E540-F6EC-7A46-16EB-ECFC5D9913FB}"/>
                </a:ext>
              </a:extLst>
            </p:cNvPr>
            <p:cNvCxnSpPr>
              <a:cxnSpLocks/>
            </p:cNvCxnSpPr>
            <p:nvPr/>
          </p:nvCxnSpPr>
          <p:spPr>
            <a:xfrm>
              <a:off x="2409815" y="5072769"/>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CF253464-ABBE-BA3B-BEC7-10A782692FEC}"/>
                </a:ext>
              </a:extLst>
            </p:cNvPr>
            <p:cNvCxnSpPr>
              <a:cxnSpLocks/>
            </p:cNvCxnSpPr>
            <p:nvPr/>
          </p:nvCxnSpPr>
          <p:spPr>
            <a:xfrm>
              <a:off x="2596774" y="5072769"/>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E7EABC70-EE22-3779-FB73-8E983017BA4A}"/>
                </a:ext>
              </a:extLst>
            </p:cNvPr>
            <p:cNvCxnSpPr>
              <a:cxnSpLocks/>
            </p:cNvCxnSpPr>
            <p:nvPr/>
          </p:nvCxnSpPr>
          <p:spPr>
            <a:xfrm>
              <a:off x="2785311" y="5072769"/>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73891A15-D3D9-ACD6-5898-3539153EA617}"/>
                </a:ext>
              </a:extLst>
            </p:cNvPr>
            <p:cNvCxnSpPr>
              <a:cxnSpLocks/>
            </p:cNvCxnSpPr>
            <p:nvPr/>
          </p:nvCxnSpPr>
          <p:spPr>
            <a:xfrm>
              <a:off x="2974681" y="5072769"/>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Straight Connector 49">
              <a:extLst>
                <a:ext uri="{FF2B5EF4-FFF2-40B4-BE49-F238E27FC236}">
                  <a16:creationId xmlns:a16="http://schemas.microsoft.com/office/drawing/2014/main" id="{C23605F8-6C2C-5B92-3442-0F3941E13F17}"/>
                </a:ext>
              </a:extLst>
            </p:cNvPr>
            <p:cNvCxnSpPr>
              <a:cxnSpLocks/>
            </p:cNvCxnSpPr>
            <p:nvPr/>
          </p:nvCxnSpPr>
          <p:spPr>
            <a:xfrm>
              <a:off x="3163218" y="5072769"/>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786155C1-64C9-F4DE-D4EA-3A2C9FFEA30D}"/>
                </a:ext>
              </a:extLst>
            </p:cNvPr>
            <p:cNvCxnSpPr>
              <a:cxnSpLocks/>
            </p:cNvCxnSpPr>
            <p:nvPr/>
          </p:nvCxnSpPr>
          <p:spPr>
            <a:xfrm>
              <a:off x="3352451" y="5072769"/>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51">
              <a:extLst>
                <a:ext uri="{FF2B5EF4-FFF2-40B4-BE49-F238E27FC236}">
                  <a16:creationId xmlns:a16="http://schemas.microsoft.com/office/drawing/2014/main" id="{9E72265F-F152-B431-C255-28C77E725DAA}"/>
                </a:ext>
              </a:extLst>
            </p:cNvPr>
            <p:cNvCxnSpPr>
              <a:cxnSpLocks/>
            </p:cNvCxnSpPr>
            <p:nvPr/>
          </p:nvCxnSpPr>
          <p:spPr>
            <a:xfrm>
              <a:off x="3540988" y="5069479"/>
              <a:ext cx="0" cy="61195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53" name="Group 52">
              <a:extLst>
                <a:ext uri="{FF2B5EF4-FFF2-40B4-BE49-F238E27FC236}">
                  <a16:creationId xmlns:a16="http://schemas.microsoft.com/office/drawing/2014/main" id="{9996653E-AB37-2902-EEA4-8CE2B0E8DB91}"/>
                </a:ext>
              </a:extLst>
            </p:cNvPr>
            <p:cNvGrpSpPr/>
            <p:nvPr/>
          </p:nvGrpSpPr>
          <p:grpSpPr>
            <a:xfrm>
              <a:off x="3437252" y="5563405"/>
              <a:ext cx="189003" cy="140675"/>
              <a:chOff x="6515626" y="4056061"/>
              <a:chExt cx="262795" cy="140675"/>
            </a:xfrm>
          </p:grpSpPr>
          <p:cxnSp>
            <p:nvCxnSpPr>
              <p:cNvPr id="85" name="Straight Connector 84">
                <a:extLst>
                  <a:ext uri="{FF2B5EF4-FFF2-40B4-BE49-F238E27FC236}">
                    <a16:creationId xmlns:a16="http://schemas.microsoft.com/office/drawing/2014/main" id="{D0AE8139-7FB2-451F-F48E-1D54267C6CAD}"/>
                  </a:ext>
                </a:extLst>
              </p:cNvPr>
              <p:cNvCxnSpPr>
                <a:cxnSpLocks/>
              </p:cNvCxnSpPr>
              <p:nvPr/>
            </p:nvCxnSpPr>
            <p:spPr>
              <a:xfrm>
                <a:off x="6515626" y="4196736"/>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9F8577-645F-D7CC-3357-81347E942738}"/>
                  </a:ext>
                </a:extLst>
              </p:cNvPr>
              <p:cNvCxnSpPr>
                <a:cxnSpLocks/>
              </p:cNvCxnSpPr>
              <p:nvPr/>
            </p:nvCxnSpPr>
            <p:spPr>
              <a:xfrm flipV="1">
                <a:off x="6644247"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19446C-84E2-6F6D-0FAD-5193034C1FB6}"/>
                  </a:ext>
                </a:extLst>
              </p:cNvPr>
              <p:cNvCxnSpPr>
                <a:cxnSpLocks/>
              </p:cNvCxnSpPr>
              <p:nvPr/>
            </p:nvCxnSpPr>
            <p:spPr>
              <a:xfrm>
                <a:off x="6644578" y="4056061"/>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DFCAE74-5628-8F96-723B-E2959C082966}"/>
                  </a:ext>
                </a:extLst>
              </p:cNvPr>
              <p:cNvCxnSpPr>
                <a:cxnSpLocks/>
              </p:cNvCxnSpPr>
              <p:nvPr/>
            </p:nvCxnSpPr>
            <p:spPr>
              <a:xfrm flipV="1">
                <a:off x="6778421"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5A3565F-2EE3-F6CD-202E-A05EAB3B47C8}"/>
                </a:ext>
              </a:extLst>
            </p:cNvPr>
            <p:cNvGrpSpPr/>
            <p:nvPr/>
          </p:nvGrpSpPr>
          <p:grpSpPr>
            <a:xfrm>
              <a:off x="3257958" y="5563405"/>
              <a:ext cx="189003" cy="140675"/>
              <a:chOff x="6515626" y="4056061"/>
              <a:chExt cx="262795" cy="140675"/>
            </a:xfrm>
          </p:grpSpPr>
          <p:cxnSp>
            <p:nvCxnSpPr>
              <p:cNvPr id="81" name="Straight Connector 80">
                <a:extLst>
                  <a:ext uri="{FF2B5EF4-FFF2-40B4-BE49-F238E27FC236}">
                    <a16:creationId xmlns:a16="http://schemas.microsoft.com/office/drawing/2014/main" id="{94C310E5-B49E-EF05-2C95-848D1D8D8DD9}"/>
                  </a:ext>
                </a:extLst>
              </p:cNvPr>
              <p:cNvCxnSpPr>
                <a:cxnSpLocks/>
              </p:cNvCxnSpPr>
              <p:nvPr/>
            </p:nvCxnSpPr>
            <p:spPr>
              <a:xfrm>
                <a:off x="6515626" y="4196736"/>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2DBDFDF-7956-97FA-01B6-907DEA244E31}"/>
                  </a:ext>
                </a:extLst>
              </p:cNvPr>
              <p:cNvCxnSpPr>
                <a:cxnSpLocks/>
              </p:cNvCxnSpPr>
              <p:nvPr/>
            </p:nvCxnSpPr>
            <p:spPr>
              <a:xfrm flipV="1">
                <a:off x="6644247"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709BE7A-385A-41BC-C490-36F5D4B32A54}"/>
                  </a:ext>
                </a:extLst>
              </p:cNvPr>
              <p:cNvCxnSpPr>
                <a:cxnSpLocks/>
              </p:cNvCxnSpPr>
              <p:nvPr/>
            </p:nvCxnSpPr>
            <p:spPr>
              <a:xfrm>
                <a:off x="6644578" y="4056061"/>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72286F7-05E5-A9B1-7157-5195FEE9E0B2}"/>
                  </a:ext>
                </a:extLst>
              </p:cNvPr>
              <p:cNvCxnSpPr>
                <a:cxnSpLocks/>
              </p:cNvCxnSpPr>
              <p:nvPr/>
            </p:nvCxnSpPr>
            <p:spPr>
              <a:xfrm flipV="1">
                <a:off x="6778421"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6A024176-DD8D-4E0E-7A8F-934603BFC22A}"/>
                </a:ext>
              </a:extLst>
            </p:cNvPr>
            <p:cNvGrpSpPr/>
            <p:nvPr/>
          </p:nvGrpSpPr>
          <p:grpSpPr>
            <a:xfrm>
              <a:off x="2888162" y="5563404"/>
              <a:ext cx="189003" cy="140675"/>
              <a:chOff x="6515626" y="4056061"/>
              <a:chExt cx="262795" cy="140675"/>
            </a:xfrm>
          </p:grpSpPr>
          <p:cxnSp>
            <p:nvCxnSpPr>
              <p:cNvPr id="77" name="Straight Connector 76">
                <a:extLst>
                  <a:ext uri="{FF2B5EF4-FFF2-40B4-BE49-F238E27FC236}">
                    <a16:creationId xmlns:a16="http://schemas.microsoft.com/office/drawing/2014/main" id="{7C29B1E0-D531-46CE-6BE8-44E96A0F46C4}"/>
                  </a:ext>
                </a:extLst>
              </p:cNvPr>
              <p:cNvCxnSpPr>
                <a:cxnSpLocks/>
              </p:cNvCxnSpPr>
              <p:nvPr/>
            </p:nvCxnSpPr>
            <p:spPr>
              <a:xfrm>
                <a:off x="6515626" y="4196736"/>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DE174A7-F027-7EFE-307C-B476CE1D5802}"/>
                  </a:ext>
                </a:extLst>
              </p:cNvPr>
              <p:cNvCxnSpPr>
                <a:cxnSpLocks/>
              </p:cNvCxnSpPr>
              <p:nvPr/>
            </p:nvCxnSpPr>
            <p:spPr>
              <a:xfrm flipV="1">
                <a:off x="6644247"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705C087-24E4-7D62-6742-5741B0DACB1E}"/>
                  </a:ext>
                </a:extLst>
              </p:cNvPr>
              <p:cNvCxnSpPr>
                <a:cxnSpLocks/>
              </p:cNvCxnSpPr>
              <p:nvPr/>
            </p:nvCxnSpPr>
            <p:spPr>
              <a:xfrm>
                <a:off x="6644578" y="4056061"/>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51719DD-B52D-83FF-C824-E54B0AC2323E}"/>
                  </a:ext>
                </a:extLst>
              </p:cNvPr>
              <p:cNvCxnSpPr>
                <a:cxnSpLocks/>
              </p:cNvCxnSpPr>
              <p:nvPr/>
            </p:nvCxnSpPr>
            <p:spPr>
              <a:xfrm flipV="1">
                <a:off x="6778421"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0F3F1127-A13C-49E1-F879-7BD6DFC50084}"/>
                </a:ext>
              </a:extLst>
            </p:cNvPr>
            <p:cNvGrpSpPr/>
            <p:nvPr/>
          </p:nvGrpSpPr>
          <p:grpSpPr>
            <a:xfrm>
              <a:off x="3067457" y="5563405"/>
              <a:ext cx="189003" cy="140675"/>
              <a:chOff x="6515626" y="4056061"/>
              <a:chExt cx="262795" cy="140675"/>
            </a:xfrm>
          </p:grpSpPr>
          <p:cxnSp>
            <p:nvCxnSpPr>
              <p:cNvPr id="73" name="Straight Connector 72">
                <a:extLst>
                  <a:ext uri="{FF2B5EF4-FFF2-40B4-BE49-F238E27FC236}">
                    <a16:creationId xmlns:a16="http://schemas.microsoft.com/office/drawing/2014/main" id="{D6B45EBB-5DCE-E1E3-639A-5F993A2E8E86}"/>
                  </a:ext>
                </a:extLst>
              </p:cNvPr>
              <p:cNvCxnSpPr>
                <a:cxnSpLocks/>
              </p:cNvCxnSpPr>
              <p:nvPr/>
            </p:nvCxnSpPr>
            <p:spPr>
              <a:xfrm>
                <a:off x="6515626" y="4196736"/>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E3C03BF-4A8E-9BF6-283D-55D2E5534A15}"/>
                  </a:ext>
                </a:extLst>
              </p:cNvPr>
              <p:cNvCxnSpPr>
                <a:cxnSpLocks/>
              </p:cNvCxnSpPr>
              <p:nvPr/>
            </p:nvCxnSpPr>
            <p:spPr>
              <a:xfrm flipV="1">
                <a:off x="6644247"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F0D405D-46B2-7791-51DC-7258AD224FE7}"/>
                  </a:ext>
                </a:extLst>
              </p:cNvPr>
              <p:cNvCxnSpPr>
                <a:cxnSpLocks/>
              </p:cNvCxnSpPr>
              <p:nvPr/>
            </p:nvCxnSpPr>
            <p:spPr>
              <a:xfrm>
                <a:off x="6644578" y="4056061"/>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D3F8E13-DECA-213A-E28E-CBC719CCFD6B}"/>
                  </a:ext>
                </a:extLst>
              </p:cNvPr>
              <p:cNvCxnSpPr>
                <a:cxnSpLocks/>
              </p:cNvCxnSpPr>
              <p:nvPr/>
            </p:nvCxnSpPr>
            <p:spPr>
              <a:xfrm flipV="1">
                <a:off x="6778421"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1FBC839-90F3-4691-0AF8-0DEFC6E82AAA}"/>
                </a:ext>
              </a:extLst>
            </p:cNvPr>
            <p:cNvGrpSpPr/>
            <p:nvPr/>
          </p:nvGrpSpPr>
          <p:grpSpPr>
            <a:xfrm>
              <a:off x="2697663" y="5574610"/>
              <a:ext cx="189003" cy="140675"/>
              <a:chOff x="6515626" y="4056061"/>
              <a:chExt cx="262795" cy="140675"/>
            </a:xfrm>
          </p:grpSpPr>
          <p:cxnSp>
            <p:nvCxnSpPr>
              <p:cNvPr id="69" name="Straight Connector 68">
                <a:extLst>
                  <a:ext uri="{FF2B5EF4-FFF2-40B4-BE49-F238E27FC236}">
                    <a16:creationId xmlns:a16="http://schemas.microsoft.com/office/drawing/2014/main" id="{1948BBF6-B068-AC59-04AE-E06A8F8A085B}"/>
                  </a:ext>
                </a:extLst>
              </p:cNvPr>
              <p:cNvCxnSpPr>
                <a:cxnSpLocks/>
              </p:cNvCxnSpPr>
              <p:nvPr/>
            </p:nvCxnSpPr>
            <p:spPr>
              <a:xfrm>
                <a:off x="6515626" y="4196736"/>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23E230E-EE16-1A76-D9F6-2B0D1FF25A6A}"/>
                  </a:ext>
                </a:extLst>
              </p:cNvPr>
              <p:cNvCxnSpPr>
                <a:cxnSpLocks/>
              </p:cNvCxnSpPr>
              <p:nvPr/>
            </p:nvCxnSpPr>
            <p:spPr>
              <a:xfrm flipV="1">
                <a:off x="6644247"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2117C7A-0848-B57C-0B2B-1B5039F622F2}"/>
                  </a:ext>
                </a:extLst>
              </p:cNvPr>
              <p:cNvCxnSpPr>
                <a:cxnSpLocks/>
              </p:cNvCxnSpPr>
              <p:nvPr/>
            </p:nvCxnSpPr>
            <p:spPr>
              <a:xfrm>
                <a:off x="6644578" y="4056061"/>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A4BC1BB-AFFC-E7D6-9B97-F1A0A71BC099}"/>
                  </a:ext>
                </a:extLst>
              </p:cNvPr>
              <p:cNvCxnSpPr>
                <a:cxnSpLocks/>
              </p:cNvCxnSpPr>
              <p:nvPr/>
            </p:nvCxnSpPr>
            <p:spPr>
              <a:xfrm flipV="1">
                <a:off x="6778421"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68A2D64D-73EA-D1B8-FB53-C21048D769DA}"/>
                </a:ext>
              </a:extLst>
            </p:cNvPr>
            <p:cNvGrpSpPr/>
            <p:nvPr/>
          </p:nvGrpSpPr>
          <p:grpSpPr>
            <a:xfrm>
              <a:off x="1935663" y="5574611"/>
              <a:ext cx="189003" cy="140675"/>
              <a:chOff x="6515626" y="4056061"/>
              <a:chExt cx="262795" cy="140675"/>
            </a:xfrm>
          </p:grpSpPr>
          <p:cxnSp>
            <p:nvCxnSpPr>
              <p:cNvPr id="65" name="Straight Connector 64">
                <a:extLst>
                  <a:ext uri="{FF2B5EF4-FFF2-40B4-BE49-F238E27FC236}">
                    <a16:creationId xmlns:a16="http://schemas.microsoft.com/office/drawing/2014/main" id="{3A80C117-6670-F246-F7D3-7536B93F4A82}"/>
                  </a:ext>
                </a:extLst>
              </p:cNvPr>
              <p:cNvCxnSpPr>
                <a:cxnSpLocks/>
              </p:cNvCxnSpPr>
              <p:nvPr/>
            </p:nvCxnSpPr>
            <p:spPr>
              <a:xfrm>
                <a:off x="6515626" y="4196736"/>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93B26F0-8EF2-3C01-1C3B-7E1110703668}"/>
                  </a:ext>
                </a:extLst>
              </p:cNvPr>
              <p:cNvCxnSpPr>
                <a:cxnSpLocks/>
              </p:cNvCxnSpPr>
              <p:nvPr/>
            </p:nvCxnSpPr>
            <p:spPr>
              <a:xfrm flipV="1">
                <a:off x="6644247"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8EFB0D6-F120-0FAA-915D-5A8142404650}"/>
                  </a:ext>
                </a:extLst>
              </p:cNvPr>
              <p:cNvCxnSpPr>
                <a:cxnSpLocks/>
              </p:cNvCxnSpPr>
              <p:nvPr/>
            </p:nvCxnSpPr>
            <p:spPr>
              <a:xfrm>
                <a:off x="6644578" y="4056061"/>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CA5B8D8-99FB-2DF9-35A5-5B140556CD9D}"/>
                  </a:ext>
                </a:extLst>
              </p:cNvPr>
              <p:cNvCxnSpPr>
                <a:cxnSpLocks/>
              </p:cNvCxnSpPr>
              <p:nvPr/>
            </p:nvCxnSpPr>
            <p:spPr>
              <a:xfrm flipV="1">
                <a:off x="6778421"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52A0DAA6-E987-8097-946D-7C36FAF0D06A}"/>
                </a:ext>
              </a:extLst>
            </p:cNvPr>
            <p:cNvGrpSpPr/>
            <p:nvPr/>
          </p:nvGrpSpPr>
          <p:grpSpPr>
            <a:xfrm>
              <a:off x="1745163" y="5585816"/>
              <a:ext cx="189003" cy="140675"/>
              <a:chOff x="6515626" y="4056061"/>
              <a:chExt cx="262795" cy="140675"/>
            </a:xfrm>
          </p:grpSpPr>
          <p:cxnSp>
            <p:nvCxnSpPr>
              <p:cNvPr id="61" name="Straight Connector 60">
                <a:extLst>
                  <a:ext uri="{FF2B5EF4-FFF2-40B4-BE49-F238E27FC236}">
                    <a16:creationId xmlns:a16="http://schemas.microsoft.com/office/drawing/2014/main" id="{D5E5D004-5263-91E7-6D1C-5ECFF5467097}"/>
                  </a:ext>
                </a:extLst>
              </p:cNvPr>
              <p:cNvCxnSpPr>
                <a:cxnSpLocks/>
              </p:cNvCxnSpPr>
              <p:nvPr/>
            </p:nvCxnSpPr>
            <p:spPr>
              <a:xfrm>
                <a:off x="6515626" y="4196736"/>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E1059C0-DB16-891C-E327-167B66BA4FF8}"/>
                  </a:ext>
                </a:extLst>
              </p:cNvPr>
              <p:cNvCxnSpPr>
                <a:cxnSpLocks/>
              </p:cNvCxnSpPr>
              <p:nvPr/>
            </p:nvCxnSpPr>
            <p:spPr>
              <a:xfrm flipV="1">
                <a:off x="6644247"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F0EC198-7E63-7807-2CAC-2A97C9534914}"/>
                  </a:ext>
                </a:extLst>
              </p:cNvPr>
              <p:cNvCxnSpPr>
                <a:cxnSpLocks/>
              </p:cNvCxnSpPr>
              <p:nvPr/>
            </p:nvCxnSpPr>
            <p:spPr>
              <a:xfrm>
                <a:off x="6644578" y="4056061"/>
                <a:ext cx="132673" cy="0"/>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D38C45D-AC21-13A5-AD4F-3CC19ACD615C}"/>
                  </a:ext>
                </a:extLst>
              </p:cNvPr>
              <p:cNvCxnSpPr>
                <a:cxnSpLocks/>
              </p:cNvCxnSpPr>
              <p:nvPr/>
            </p:nvCxnSpPr>
            <p:spPr>
              <a:xfrm flipV="1">
                <a:off x="6778421" y="4056185"/>
                <a:ext cx="0" cy="136769"/>
              </a:xfrm>
              <a:prstGeom prst="line">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60" name="Straight Arrow Connector 59">
              <a:extLst>
                <a:ext uri="{FF2B5EF4-FFF2-40B4-BE49-F238E27FC236}">
                  <a16:creationId xmlns:a16="http://schemas.microsoft.com/office/drawing/2014/main" id="{9AF7E68B-18E1-ECB6-16D9-39769DAA122B}"/>
                </a:ext>
              </a:extLst>
            </p:cNvPr>
            <p:cNvCxnSpPr/>
            <p:nvPr/>
          </p:nvCxnSpPr>
          <p:spPr>
            <a:xfrm>
              <a:off x="2131361" y="5706036"/>
              <a:ext cx="645457" cy="6723"/>
            </a:xfrm>
            <a:prstGeom prst="straightConnector1">
              <a:avLst/>
            </a:prstGeom>
            <a:ln w="28575">
              <a:solidFill>
                <a:srgbClr val="0070C0"/>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A967DF4E-2AA0-3B8C-D81A-734B35F3AC0D}"/>
              </a:ext>
            </a:extLst>
          </p:cNvPr>
          <p:cNvGrpSpPr/>
          <p:nvPr/>
        </p:nvGrpSpPr>
        <p:grpSpPr>
          <a:xfrm>
            <a:off x="7593768" y="5180096"/>
            <a:ext cx="2167913" cy="666848"/>
            <a:chOff x="6878354" y="5075720"/>
            <a:chExt cx="2167913" cy="666848"/>
          </a:xfrm>
        </p:grpSpPr>
        <p:grpSp>
          <p:nvGrpSpPr>
            <p:cNvPr id="130" name="Group 129">
              <a:extLst>
                <a:ext uri="{FF2B5EF4-FFF2-40B4-BE49-F238E27FC236}">
                  <a16:creationId xmlns:a16="http://schemas.microsoft.com/office/drawing/2014/main" id="{8919BF44-67E2-BC83-AFF3-D586D7166B81}"/>
                </a:ext>
              </a:extLst>
            </p:cNvPr>
            <p:cNvGrpSpPr/>
            <p:nvPr/>
          </p:nvGrpSpPr>
          <p:grpSpPr>
            <a:xfrm>
              <a:off x="7237831" y="5174810"/>
              <a:ext cx="176956" cy="98661"/>
              <a:chOff x="6515626" y="4056061"/>
              <a:chExt cx="262795" cy="140675"/>
            </a:xfrm>
          </p:grpSpPr>
          <p:cxnSp>
            <p:nvCxnSpPr>
              <p:cNvPr id="201" name="Straight Connector 200">
                <a:extLst>
                  <a:ext uri="{FF2B5EF4-FFF2-40B4-BE49-F238E27FC236}">
                    <a16:creationId xmlns:a16="http://schemas.microsoft.com/office/drawing/2014/main" id="{14F9C3AA-B9B6-AC1D-BFB4-195EE5A82BF8}"/>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AA0B4088-BF8F-4CBC-66FA-B2C1BC98C6B3}"/>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1203BC5E-B919-5A04-1964-5B145EF3B9D4}"/>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A177F69-A209-05CF-1B27-EEECA1414CB6}"/>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8ECF3F37-C2C2-F2FC-D4A1-2CF92422A9B2}"/>
                </a:ext>
              </a:extLst>
            </p:cNvPr>
            <p:cNvGrpSpPr/>
            <p:nvPr/>
          </p:nvGrpSpPr>
          <p:grpSpPr>
            <a:xfrm>
              <a:off x="7414349" y="5169887"/>
              <a:ext cx="176956" cy="98661"/>
              <a:chOff x="6515626" y="4056061"/>
              <a:chExt cx="262795" cy="140675"/>
            </a:xfrm>
          </p:grpSpPr>
          <p:cxnSp>
            <p:nvCxnSpPr>
              <p:cNvPr id="197" name="Straight Connector 196">
                <a:extLst>
                  <a:ext uri="{FF2B5EF4-FFF2-40B4-BE49-F238E27FC236}">
                    <a16:creationId xmlns:a16="http://schemas.microsoft.com/office/drawing/2014/main" id="{DDFA1389-1E91-43A5-E593-992B5BB5CF2D}"/>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DF0654A9-43E2-1A34-39EF-88B8B4DD14D9}"/>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5F0F048-28FE-9ED1-D576-F2D988B06BB9}"/>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2BF5929-0323-9CB0-730E-691947CB15D4}"/>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6692C6AC-5F69-389E-CB67-C32C32F92FE3}"/>
                </a:ext>
              </a:extLst>
            </p:cNvPr>
            <p:cNvGrpSpPr/>
            <p:nvPr/>
          </p:nvGrpSpPr>
          <p:grpSpPr>
            <a:xfrm>
              <a:off x="7591647" y="5169887"/>
              <a:ext cx="176956" cy="98661"/>
              <a:chOff x="6515626" y="4056061"/>
              <a:chExt cx="262795" cy="140675"/>
            </a:xfrm>
          </p:grpSpPr>
          <p:cxnSp>
            <p:nvCxnSpPr>
              <p:cNvPr id="193" name="Straight Connector 192">
                <a:extLst>
                  <a:ext uri="{FF2B5EF4-FFF2-40B4-BE49-F238E27FC236}">
                    <a16:creationId xmlns:a16="http://schemas.microsoft.com/office/drawing/2014/main" id="{774CE472-92B0-B273-0462-9AADAAE15FEE}"/>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B3F8DAC-6C8D-F25F-3F60-4E5670D4D62A}"/>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B0B2FD6-E584-8077-2C2C-DB567302E12B}"/>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3FB4333-9EA3-3077-8BEF-70AF3C2C805C}"/>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FC8B56B-F416-2B51-44EB-CDA83543DE39}"/>
                </a:ext>
              </a:extLst>
            </p:cNvPr>
            <p:cNvGrpSpPr/>
            <p:nvPr/>
          </p:nvGrpSpPr>
          <p:grpSpPr>
            <a:xfrm>
              <a:off x="7768165" y="5164965"/>
              <a:ext cx="176956" cy="98661"/>
              <a:chOff x="6515626" y="4056061"/>
              <a:chExt cx="262795" cy="140675"/>
            </a:xfrm>
          </p:grpSpPr>
          <p:cxnSp>
            <p:nvCxnSpPr>
              <p:cNvPr id="189" name="Straight Connector 188">
                <a:extLst>
                  <a:ext uri="{FF2B5EF4-FFF2-40B4-BE49-F238E27FC236}">
                    <a16:creationId xmlns:a16="http://schemas.microsoft.com/office/drawing/2014/main" id="{DE8B6198-C4AC-3975-C7C1-9307ACFD3154}"/>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AF2DCC7-14C7-B7BF-0F48-DC7BFD78D038}"/>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E364CA7-D41A-7000-2DC4-0DB3AE89D41D}"/>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A5A6141-383D-1C32-1987-131FD4090B84}"/>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2DF2D523-9888-E2BD-83E8-BF0D594BDF73}"/>
                </a:ext>
              </a:extLst>
            </p:cNvPr>
            <p:cNvGrpSpPr/>
            <p:nvPr/>
          </p:nvGrpSpPr>
          <p:grpSpPr>
            <a:xfrm>
              <a:off x="7943206" y="5163361"/>
              <a:ext cx="176956" cy="98661"/>
              <a:chOff x="6515626" y="4056061"/>
              <a:chExt cx="262795" cy="140675"/>
            </a:xfrm>
          </p:grpSpPr>
          <p:cxnSp>
            <p:nvCxnSpPr>
              <p:cNvPr id="185" name="Straight Connector 184">
                <a:extLst>
                  <a:ext uri="{FF2B5EF4-FFF2-40B4-BE49-F238E27FC236}">
                    <a16:creationId xmlns:a16="http://schemas.microsoft.com/office/drawing/2014/main" id="{C8241FC7-E426-5C59-9172-747EE09F420E}"/>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5DB5F6A-C741-6BAF-8080-4EBC1C7683E7}"/>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03F9E20-3E14-A331-D9EC-4421EDD76FBA}"/>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02D61EF-6E13-AE7A-68B6-04A38C5E464A}"/>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59569197-D81E-2BF3-1BB3-843E118FEF81}"/>
                </a:ext>
              </a:extLst>
            </p:cNvPr>
            <p:cNvGrpSpPr/>
            <p:nvPr/>
          </p:nvGrpSpPr>
          <p:grpSpPr>
            <a:xfrm>
              <a:off x="8119724" y="5158438"/>
              <a:ext cx="176956" cy="98661"/>
              <a:chOff x="6515626" y="4056061"/>
              <a:chExt cx="262795" cy="140675"/>
            </a:xfrm>
          </p:grpSpPr>
          <p:cxnSp>
            <p:nvCxnSpPr>
              <p:cNvPr id="181" name="Straight Connector 180">
                <a:extLst>
                  <a:ext uri="{FF2B5EF4-FFF2-40B4-BE49-F238E27FC236}">
                    <a16:creationId xmlns:a16="http://schemas.microsoft.com/office/drawing/2014/main" id="{17503106-3A71-3DDF-A313-93038D8D6994}"/>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8FC3A8C-5B6C-C3C7-B034-960B423124F2}"/>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49E351B6-05D6-0E91-6CAA-5208C29D1A49}"/>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B9E4819-3E17-BDA6-EBDD-AB2670AFBCD6}"/>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FE34DC9F-DCDC-341F-D533-6AB429DA125F}"/>
                </a:ext>
              </a:extLst>
            </p:cNvPr>
            <p:cNvGrpSpPr/>
            <p:nvPr/>
          </p:nvGrpSpPr>
          <p:grpSpPr>
            <a:xfrm>
              <a:off x="8297023" y="5158438"/>
              <a:ext cx="176956" cy="98661"/>
              <a:chOff x="6515626" y="4056061"/>
              <a:chExt cx="262795" cy="140675"/>
            </a:xfrm>
          </p:grpSpPr>
          <p:cxnSp>
            <p:nvCxnSpPr>
              <p:cNvPr id="177" name="Straight Connector 176">
                <a:extLst>
                  <a:ext uri="{FF2B5EF4-FFF2-40B4-BE49-F238E27FC236}">
                    <a16:creationId xmlns:a16="http://schemas.microsoft.com/office/drawing/2014/main" id="{55C5DC3B-9C43-1679-7E2F-ABDF468AC28C}"/>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D5F64CB-3232-6B07-0730-FBF6A32FFEDD}"/>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D5A3AAE-ED41-DEBE-021E-E0924887696E}"/>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3AF2B6B-C6C7-FE48-69C9-87A60CFAF15B}"/>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8C3BE63D-6B9C-79EC-3F82-D2A6EF4A9E2B}"/>
                </a:ext>
              </a:extLst>
            </p:cNvPr>
            <p:cNvGrpSpPr/>
            <p:nvPr/>
          </p:nvGrpSpPr>
          <p:grpSpPr>
            <a:xfrm>
              <a:off x="8473541" y="5153515"/>
              <a:ext cx="176956" cy="98661"/>
              <a:chOff x="6515626" y="4056061"/>
              <a:chExt cx="262795" cy="140675"/>
            </a:xfrm>
          </p:grpSpPr>
          <p:cxnSp>
            <p:nvCxnSpPr>
              <p:cNvPr id="173" name="Straight Connector 172">
                <a:extLst>
                  <a:ext uri="{FF2B5EF4-FFF2-40B4-BE49-F238E27FC236}">
                    <a16:creationId xmlns:a16="http://schemas.microsoft.com/office/drawing/2014/main" id="{858703AD-A3C2-9ADD-AACA-F8146264F598}"/>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A3A8C44-8B8F-467B-65E8-20F8093AEE4E}"/>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8CBE7C4-0B68-7F79-9928-738DDA356382}"/>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C5A0BD6-94B0-E83B-6C44-A79A41B8615A}"/>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12AE5324-C559-2398-B6E0-EFA1E2826156}"/>
                </a:ext>
              </a:extLst>
            </p:cNvPr>
            <p:cNvGrpSpPr/>
            <p:nvPr/>
          </p:nvGrpSpPr>
          <p:grpSpPr>
            <a:xfrm>
              <a:off x="8650711" y="5150863"/>
              <a:ext cx="176956" cy="98661"/>
              <a:chOff x="6515626" y="4056061"/>
              <a:chExt cx="262795" cy="140675"/>
            </a:xfrm>
          </p:grpSpPr>
          <p:cxnSp>
            <p:nvCxnSpPr>
              <p:cNvPr id="169" name="Straight Connector 168">
                <a:extLst>
                  <a:ext uri="{FF2B5EF4-FFF2-40B4-BE49-F238E27FC236}">
                    <a16:creationId xmlns:a16="http://schemas.microsoft.com/office/drawing/2014/main" id="{1D0297BC-84EC-001C-932E-E6A6BE3BADD9}"/>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5AC81D4-5841-CA7D-5F96-B636643FB0E2}"/>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449C34B-9DB4-7173-DDFA-7CDF551BD96E}"/>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B655818-9E77-721D-9AD6-55E658106E1B}"/>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93C6B67E-A962-EF89-6AE4-E8885826A32D}"/>
                </a:ext>
              </a:extLst>
            </p:cNvPr>
            <p:cNvGrpSpPr/>
            <p:nvPr/>
          </p:nvGrpSpPr>
          <p:grpSpPr>
            <a:xfrm>
              <a:off x="8827229" y="5145940"/>
              <a:ext cx="176956" cy="98661"/>
              <a:chOff x="6515626" y="4056061"/>
              <a:chExt cx="262795" cy="140675"/>
            </a:xfrm>
          </p:grpSpPr>
          <p:cxnSp>
            <p:nvCxnSpPr>
              <p:cNvPr id="165" name="Straight Connector 164">
                <a:extLst>
                  <a:ext uri="{FF2B5EF4-FFF2-40B4-BE49-F238E27FC236}">
                    <a16:creationId xmlns:a16="http://schemas.microsoft.com/office/drawing/2014/main" id="{734B6082-6B87-0E81-1B3C-0745B6D80FD0}"/>
                  </a:ext>
                </a:extLst>
              </p:cNvPr>
              <p:cNvCxnSpPr>
                <a:cxnSpLocks/>
              </p:cNvCxnSpPr>
              <p:nvPr/>
            </p:nvCxnSpPr>
            <p:spPr>
              <a:xfrm>
                <a:off x="6515626" y="4196736"/>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3C28CC0-44E5-F65D-160E-2AAEF3C772FF}"/>
                  </a:ext>
                </a:extLst>
              </p:cNvPr>
              <p:cNvCxnSpPr/>
              <p:nvPr/>
            </p:nvCxnSpPr>
            <p:spPr>
              <a:xfrm flipV="1">
                <a:off x="6644247"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E8FED016-B612-11A6-1AE5-CB4B7D4DD186}"/>
                  </a:ext>
                </a:extLst>
              </p:cNvPr>
              <p:cNvCxnSpPr>
                <a:cxnSpLocks/>
              </p:cNvCxnSpPr>
              <p:nvPr/>
            </p:nvCxnSpPr>
            <p:spPr>
              <a:xfrm>
                <a:off x="6644578" y="4056061"/>
                <a:ext cx="132673"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527D751-D853-B9D3-351B-E9280D40663C}"/>
                  </a:ext>
                </a:extLst>
              </p:cNvPr>
              <p:cNvCxnSpPr/>
              <p:nvPr/>
            </p:nvCxnSpPr>
            <p:spPr>
              <a:xfrm flipV="1">
                <a:off x="6778421" y="4056185"/>
                <a:ext cx="0" cy="136769"/>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40" name="Straight Connector 139">
              <a:extLst>
                <a:ext uri="{FF2B5EF4-FFF2-40B4-BE49-F238E27FC236}">
                  <a16:creationId xmlns:a16="http://schemas.microsoft.com/office/drawing/2014/main" id="{8EEA306D-5DC2-2A92-732F-EDD439BCF376}"/>
                </a:ext>
              </a:extLst>
            </p:cNvPr>
            <p:cNvCxnSpPr>
              <a:cxnSpLocks/>
            </p:cNvCxnSpPr>
            <p:nvPr/>
          </p:nvCxnSpPr>
          <p:spPr>
            <a:xfrm>
              <a:off x="7237831" y="5335521"/>
              <a:ext cx="375262"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CCAC807-CF3B-61D3-D7C7-E40CCDEAA03C}"/>
                </a:ext>
              </a:extLst>
            </p:cNvPr>
            <p:cNvCxnSpPr/>
            <p:nvPr/>
          </p:nvCxnSpPr>
          <p:spPr>
            <a:xfrm flipV="1">
              <a:off x="7613092" y="5335521"/>
              <a:ext cx="0" cy="95922"/>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217FFB8-2874-FAF3-2EB0-597C20CBC060}"/>
                </a:ext>
              </a:extLst>
            </p:cNvPr>
            <p:cNvCxnSpPr>
              <a:cxnSpLocks/>
            </p:cNvCxnSpPr>
            <p:nvPr/>
          </p:nvCxnSpPr>
          <p:spPr>
            <a:xfrm>
              <a:off x="7613092" y="5430370"/>
              <a:ext cx="550651"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5CAD93B-6721-2903-CCAA-A84D3FBE95C4}"/>
                </a:ext>
              </a:extLst>
            </p:cNvPr>
            <p:cNvCxnSpPr/>
            <p:nvPr/>
          </p:nvCxnSpPr>
          <p:spPr>
            <a:xfrm flipV="1">
              <a:off x="8163743" y="5335521"/>
              <a:ext cx="0" cy="95922"/>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95BFCF3-9D46-F07C-9AC4-D1049D5CB74D}"/>
                </a:ext>
              </a:extLst>
            </p:cNvPr>
            <p:cNvCxnSpPr>
              <a:cxnSpLocks/>
            </p:cNvCxnSpPr>
            <p:nvPr/>
          </p:nvCxnSpPr>
          <p:spPr>
            <a:xfrm>
              <a:off x="8164392" y="5335521"/>
              <a:ext cx="839005" cy="0"/>
            </a:xfrm>
            <a:prstGeom prst="line">
              <a:avLst/>
            </a:prstGeom>
            <a:ln w="28575">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02D38698-A1B8-66A5-B7FF-5E3B8F9E8B77}"/>
                </a:ext>
              </a:extLst>
            </p:cNvPr>
            <p:cNvSpPr txBox="1"/>
            <p:nvPr/>
          </p:nvSpPr>
          <p:spPr>
            <a:xfrm>
              <a:off x="6878672" y="5078488"/>
              <a:ext cx="341177" cy="215444"/>
            </a:xfrm>
            <a:prstGeom prst="rect">
              <a:avLst/>
            </a:prstGeom>
            <a:noFill/>
          </p:spPr>
          <p:txBody>
            <a:bodyPr wrap="square" lIns="0" tIns="0" rIns="0" bIns="0" rtlCol="0">
              <a:spAutoFit/>
            </a:bodyPr>
            <a:lstStyle/>
            <a:p>
              <a:pPr algn="l"/>
              <a:r>
                <a:rPr lang="en-US" sz="1400" dirty="0" err="1">
                  <a:solidFill>
                    <a:schemeClr val="tx1"/>
                  </a:solidFill>
                </a:rPr>
                <a:t>Clk</a:t>
              </a:r>
              <a:endParaRPr lang="en-US" sz="1400" dirty="0">
                <a:solidFill>
                  <a:schemeClr val="tx1"/>
                </a:solidFill>
              </a:endParaRPr>
            </a:p>
          </p:txBody>
        </p:sp>
        <p:sp>
          <p:nvSpPr>
            <p:cNvPr id="146" name="TextBox 145">
              <a:extLst>
                <a:ext uri="{FF2B5EF4-FFF2-40B4-BE49-F238E27FC236}">
                  <a16:creationId xmlns:a16="http://schemas.microsoft.com/office/drawing/2014/main" id="{017C31EE-483C-7D2A-A329-0781B0736865}"/>
                </a:ext>
              </a:extLst>
            </p:cNvPr>
            <p:cNvSpPr txBox="1"/>
            <p:nvPr/>
          </p:nvSpPr>
          <p:spPr>
            <a:xfrm>
              <a:off x="6878354" y="5295433"/>
              <a:ext cx="219612" cy="215444"/>
            </a:xfrm>
            <a:prstGeom prst="rect">
              <a:avLst/>
            </a:prstGeom>
            <a:noFill/>
          </p:spPr>
          <p:txBody>
            <a:bodyPr wrap="none" lIns="0" tIns="0" rIns="0" bIns="0" rtlCol="0">
              <a:spAutoFit/>
            </a:bodyPr>
            <a:lstStyle/>
            <a:p>
              <a:pPr algn="l"/>
              <a:r>
                <a:rPr lang="en-US" sz="1400" dirty="0">
                  <a:solidFill>
                    <a:schemeClr val="tx1"/>
                  </a:solidFill>
                </a:rPr>
                <a:t>En</a:t>
              </a:r>
            </a:p>
          </p:txBody>
        </p:sp>
        <p:sp>
          <p:nvSpPr>
            <p:cNvPr id="147" name="TextBox 146">
              <a:extLst>
                <a:ext uri="{FF2B5EF4-FFF2-40B4-BE49-F238E27FC236}">
                  <a16:creationId xmlns:a16="http://schemas.microsoft.com/office/drawing/2014/main" id="{7105A913-82D4-4F51-BBFE-DA4DAD166820}"/>
                </a:ext>
              </a:extLst>
            </p:cNvPr>
            <p:cNvSpPr txBox="1"/>
            <p:nvPr/>
          </p:nvSpPr>
          <p:spPr>
            <a:xfrm>
              <a:off x="6912561" y="5527124"/>
              <a:ext cx="103789" cy="215444"/>
            </a:xfrm>
            <a:prstGeom prst="rect">
              <a:avLst/>
            </a:prstGeom>
            <a:noFill/>
            <a:ln>
              <a:noFill/>
            </a:ln>
          </p:spPr>
          <p:txBody>
            <a:bodyPr wrap="square" lIns="0" tIns="0" rIns="0" bIns="0" rtlCol="0">
              <a:spAutoFit/>
            </a:bodyPr>
            <a:lstStyle/>
            <a:p>
              <a:pPr algn="l"/>
              <a:r>
                <a:rPr lang="en-US" sz="1400">
                  <a:solidFill>
                    <a:srgbClr val="00B050"/>
                  </a:solidFill>
                </a:rPr>
                <a:t>Q</a:t>
              </a:r>
            </a:p>
          </p:txBody>
        </p:sp>
        <p:cxnSp>
          <p:nvCxnSpPr>
            <p:cNvPr id="148" name="Straight Connector 147">
              <a:extLst>
                <a:ext uri="{FF2B5EF4-FFF2-40B4-BE49-F238E27FC236}">
                  <a16:creationId xmlns:a16="http://schemas.microsoft.com/office/drawing/2014/main" id="{DA32ACFD-46C8-F8D2-EF1E-6DDCEBD68C07}"/>
                </a:ext>
              </a:extLst>
            </p:cNvPr>
            <p:cNvCxnSpPr>
              <a:cxnSpLocks/>
            </p:cNvCxnSpPr>
            <p:nvPr/>
          </p:nvCxnSpPr>
          <p:spPr>
            <a:xfrm>
              <a:off x="7236238" y="5532589"/>
              <a:ext cx="1014985" cy="0"/>
            </a:xfrm>
            <a:prstGeom prst="line">
              <a:avLst/>
            </a:prstGeom>
            <a:ln w="28575">
              <a:solidFill>
                <a:srgbClr val="00B05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EAD5B04-7F4B-97DA-B5DF-995E11315F5B}"/>
                </a:ext>
              </a:extLst>
            </p:cNvPr>
            <p:cNvCxnSpPr/>
            <p:nvPr/>
          </p:nvCxnSpPr>
          <p:spPr>
            <a:xfrm>
              <a:off x="7324439" y="507906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0" name="Straight Connector 149">
              <a:extLst>
                <a:ext uri="{FF2B5EF4-FFF2-40B4-BE49-F238E27FC236}">
                  <a16:creationId xmlns:a16="http://schemas.microsoft.com/office/drawing/2014/main" id="{2E673EA9-8790-2075-63F2-BFE57BABAA54}"/>
                </a:ext>
              </a:extLst>
            </p:cNvPr>
            <p:cNvCxnSpPr/>
            <p:nvPr/>
          </p:nvCxnSpPr>
          <p:spPr>
            <a:xfrm>
              <a:off x="7500957" y="507906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1" name="Straight Connector 150">
              <a:extLst>
                <a:ext uri="{FF2B5EF4-FFF2-40B4-BE49-F238E27FC236}">
                  <a16:creationId xmlns:a16="http://schemas.microsoft.com/office/drawing/2014/main" id="{7C7661A7-F1F8-CA1E-50F7-0C72CCD3F997}"/>
                </a:ext>
              </a:extLst>
            </p:cNvPr>
            <p:cNvCxnSpPr/>
            <p:nvPr/>
          </p:nvCxnSpPr>
          <p:spPr>
            <a:xfrm>
              <a:off x="7678255" y="507906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2" name="Straight Connector 151">
              <a:extLst>
                <a:ext uri="{FF2B5EF4-FFF2-40B4-BE49-F238E27FC236}">
                  <a16:creationId xmlns:a16="http://schemas.microsoft.com/office/drawing/2014/main" id="{BC83F717-150F-37EE-13FC-0EE8AB8C6EF0}"/>
                </a:ext>
              </a:extLst>
            </p:cNvPr>
            <p:cNvCxnSpPr/>
            <p:nvPr/>
          </p:nvCxnSpPr>
          <p:spPr>
            <a:xfrm>
              <a:off x="7854773" y="507906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3" name="Straight Connector 152">
              <a:extLst>
                <a:ext uri="{FF2B5EF4-FFF2-40B4-BE49-F238E27FC236}">
                  <a16:creationId xmlns:a16="http://schemas.microsoft.com/office/drawing/2014/main" id="{7419B5FC-901B-A5D7-98B9-3E989F03DE1E}"/>
                </a:ext>
              </a:extLst>
            </p:cNvPr>
            <p:cNvCxnSpPr/>
            <p:nvPr/>
          </p:nvCxnSpPr>
          <p:spPr>
            <a:xfrm>
              <a:off x="8029815" y="507906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4" name="Straight Connector 153">
              <a:extLst>
                <a:ext uri="{FF2B5EF4-FFF2-40B4-BE49-F238E27FC236}">
                  <a16:creationId xmlns:a16="http://schemas.microsoft.com/office/drawing/2014/main" id="{59022A60-F262-CB86-F02E-E7D5289019F6}"/>
                </a:ext>
              </a:extLst>
            </p:cNvPr>
            <p:cNvCxnSpPr/>
            <p:nvPr/>
          </p:nvCxnSpPr>
          <p:spPr>
            <a:xfrm>
              <a:off x="8206332" y="507906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5" name="Straight Connector 154">
              <a:extLst>
                <a:ext uri="{FF2B5EF4-FFF2-40B4-BE49-F238E27FC236}">
                  <a16:creationId xmlns:a16="http://schemas.microsoft.com/office/drawing/2014/main" id="{524C2C2B-265E-BAFC-8C10-F7701BCBBA2E}"/>
                </a:ext>
              </a:extLst>
            </p:cNvPr>
            <p:cNvCxnSpPr/>
            <p:nvPr/>
          </p:nvCxnSpPr>
          <p:spPr>
            <a:xfrm>
              <a:off x="8383631" y="507906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6" name="Straight Connector 155">
              <a:extLst>
                <a:ext uri="{FF2B5EF4-FFF2-40B4-BE49-F238E27FC236}">
                  <a16:creationId xmlns:a16="http://schemas.microsoft.com/office/drawing/2014/main" id="{96A3F66D-235A-0F84-6CEC-0C8B8B80ECDB}"/>
                </a:ext>
              </a:extLst>
            </p:cNvPr>
            <p:cNvCxnSpPr/>
            <p:nvPr/>
          </p:nvCxnSpPr>
          <p:spPr>
            <a:xfrm>
              <a:off x="8560149" y="507906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7" name="Straight Connector 156">
              <a:extLst>
                <a:ext uri="{FF2B5EF4-FFF2-40B4-BE49-F238E27FC236}">
                  <a16:creationId xmlns:a16="http://schemas.microsoft.com/office/drawing/2014/main" id="{A0CA4070-9B29-6E87-6E42-14F99879316D}"/>
                </a:ext>
              </a:extLst>
            </p:cNvPr>
            <p:cNvCxnSpPr/>
            <p:nvPr/>
          </p:nvCxnSpPr>
          <p:spPr>
            <a:xfrm>
              <a:off x="8737319" y="507906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8" name="Straight Connector 157">
              <a:extLst>
                <a:ext uri="{FF2B5EF4-FFF2-40B4-BE49-F238E27FC236}">
                  <a16:creationId xmlns:a16="http://schemas.microsoft.com/office/drawing/2014/main" id="{49DC33D8-F7F0-AE36-BD06-3160CF7AA808}"/>
                </a:ext>
              </a:extLst>
            </p:cNvPr>
            <p:cNvCxnSpPr/>
            <p:nvPr/>
          </p:nvCxnSpPr>
          <p:spPr>
            <a:xfrm>
              <a:off x="8913837" y="5075720"/>
              <a:ext cx="0" cy="621268"/>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9" name="Straight Connector 158">
              <a:extLst>
                <a:ext uri="{FF2B5EF4-FFF2-40B4-BE49-F238E27FC236}">
                  <a16:creationId xmlns:a16="http://schemas.microsoft.com/office/drawing/2014/main" id="{51FECCFD-1584-ECCC-436E-EA333F106050}"/>
                </a:ext>
              </a:extLst>
            </p:cNvPr>
            <p:cNvCxnSpPr/>
            <p:nvPr/>
          </p:nvCxnSpPr>
          <p:spPr>
            <a:xfrm flipV="1">
              <a:off x="8251223" y="5532589"/>
              <a:ext cx="0" cy="95922"/>
            </a:xfrm>
            <a:prstGeom prst="line">
              <a:avLst/>
            </a:prstGeom>
            <a:ln w="28575">
              <a:solidFill>
                <a:srgbClr val="00B05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F0D3A96-D63A-B793-777D-F673A45C2796}"/>
                </a:ext>
              </a:extLst>
            </p:cNvPr>
            <p:cNvCxnSpPr>
              <a:cxnSpLocks/>
            </p:cNvCxnSpPr>
            <p:nvPr/>
          </p:nvCxnSpPr>
          <p:spPr>
            <a:xfrm>
              <a:off x="8250638" y="5624424"/>
              <a:ext cx="243935" cy="4087"/>
            </a:xfrm>
            <a:prstGeom prst="line">
              <a:avLst/>
            </a:prstGeom>
            <a:ln w="28575">
              <a:solidFill>
                <a:srgbClr val="00B05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85E8BB9-6D3B-5434-8B6E-0FAD42761480}"/>
                </a:ext>
              </a:extLst>
            </p:cNvPr>
            <p:cNvCxnSpPr/>
            <p:nvPr/>
          </p:nvCxnSpPr>
          <p:spPr>
            <a:xfrm flipV="1">
              <a:off x="8494572" y="5532589"/>
              <a:ext cx="0" cy="95922"/>
            </a:xfrm>
            <a:prstGeom prst="line">
              <a:avLst/>
            </a:prstGeom>
            <a:ln w="28575">
              <a:solidFill>
                <a:srgbClr val="00B05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884E2E6-551A-BA2A-8E1E-F6A866FBF314}"/>
                </a:ext>
              </a:extLst>
            </p:cNvPr>
            <p:cNvCxnSpPr>
              <a:cxnSpLocks/>
            </p:cNvCxnSpPr>
            <p:nvPr/>
          </p:nvCxnSpPr>
          <p:spPr>
            <a:xfrm>
              <a:off x="8493059" y="5536383"/>
              <a:ext cx="315994" cy="0"/>
            </a:xfrm>
            <a:prstGeom prst="line">
              <a:avLst/>
            </a:prstGeom>
            <a:ln w="28575">
              <a:solidFill>
                <a:srgbClr val="00B05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A8BD299-3084-AB35-786E-112490D906FE}"/>
                </a:ext>
              </a:extLst>
            </p:cNvPr>
            <p:cNvCxnSpPr/>
            <p:nvPr/>
          </p:nvCxnSpPr>
          <p:spPr>
            <a:xfrm flipV="1">
              <a:off x="8805692" y="5537405"/>
              <a:ext cx="0" cy="95922"/>
            </a:xfrm>
            <a:prstGeom prst="line">
              <a:avLst/>
            </a:prstGeom>
            <a:ln w="28575">
              <a:solidFill>
                <a:srgbClr val="00B05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6F29C74-B1E5-DF8B-2174-E92D5ABF315E}"/>
                </a:ext>
              </a:extLst>
            </p:cNvPr>
            <p:cNvCxnSpPr>
              <a:cxnSpLocks/>
            </p:cNvCxnSpPr>
            <p:nvPr/>
          </p:nvCxnSpPr>
          <p:spPr>
            <a:xfrm>
              <a:off x="8802332" y="5633327"/>
              <a:ext cx="243935" cy="4087"/>
            </a:xfrm>
            <a:prstGeom prst="line">
              <a:avLst/>
            </a:prstGeom>
            <a:ln w="28575">
              <a:solidFill>
                <a:srgbClr val="00B050"/>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CBE27086-48CC-1E70-6643-0B747F447115}"/>
              </a:ext>
            </a:extLst>
          </p:cNvPr>
          <p:cNvGrpSpPr/>
          <p:nvPr/>
        </p:nvGrpSpPr>
        <p:grpSpPr>
          <a:xfrm>
            <a:off x="10503740" y="225983"/>
            <a:ext cx="1199744" cy="765243"/>
            <a:chOff x="9370979" y="395591"/>
            <a:chExt cx="1199744" cy="765243"/>
          </a:xfrm>
        </p:grpSpPr>
        <p:sp>
          <p:nvSpPr>
            <p:cNvPr id="221" name="Rectangle 220">
              <a:extLst>
                <a:ext uri="{FF2B5EF4-FFF2-40B4-BE49-F238E27FC236}">
                  <a16:creationId xmlns:a16="http://schemas.microsoft.com/office/drawing/2014/main" id="{E7433DA9-7DD6-D3CF-6BD0-26CEBB5630B9}"/>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222" name="Picture 221">
              <a:extLst>
                <a:ext uri="{FF2B5EF4-FFF2-40B4-BE49-F238E27FC236}">
                  <a16:creationId xmlns:a16="http://schemas.microsoft.com/office/drawing/2014/main" id="{BAECDADA-77D1-1123-2674-301F833FCDCC}"/>
                </a:ext>
              </a:extLst>
            </p:cNvPr>
            <p:cNvPicPr>
              <a:picLocks noChangeAspect="1"/>
            </p:cNvPicPr>
            <p:nvPr/>
          </p:nvPicPr>
          <p:blipFill>
            <a:blip r:embed="rId2"/>
            <a:stretch>
              <a:fillRect/>
            </a:stretch>
          </p:blipFill>
          <p:spPr>
            <a:xfrm>
              <a:off x="9468906" y="424467"/>
              <a:ext cx="1016860" cy="707490"/>
            </a:xfrm>
            <a:prstGeom prst="rect">
              <a:avLst/>
            </a:prstGeom>
          </p:spPr>
        </p:pic>
      </p:grpSp>
      <p:sp>
        <p:nvSpPr>
          <p:cNvPr id="223" name="Slide Number Placeholder 222">
            <a:extLst>
              <a:ext uri="{FF2B5EF4-FFF2-40B4-BE49-F238E27FC236}">
                <a16:creationId xmlns:a16="http://schemas.microsoft.com/office/drawing/2014/main" id="{103DDB24-C41F-4AD4-DDCD-248785CEEACE}"/>
              </a:ext>
            </a:extLst>
          </p:cNvPr>
          <p:cNvSpPr>
            <a:spLocks noGrp="1"/>
          </p:cNvSpPr>
          <p:nvPr>
            <p:ph type="sldNum" sz="quarter" idx="11"/>
          </p:nvPr>
        </p:nvSpPr>
        <p:spPr/>
        <p:txBody>
          <a:bodyPr/>
          <a:lstStyle/>
          <a:p>
            <a:r>
              <a:rPr lang="en-US"/>
              <a:t>Page </a:t>
            </a:r>
            <a:fld id="{15EBE321-CBB1-4E91-BD14-37C8D44326FB}" type="slidenum">
              <a:rPr lang="en-US" smtClean="0"/>
              <a:pPr/>
              <a:t>38</a:t>
            </a:fld>
            <a:endParaRPr lang="en-US"/>
          </a:p>
        </p:txBody>
      </p:sp>
    </p:spTree>
    <p:extLst>
      <p:ext uri="{BB962C8B-B14F-4D97-AF65-F5344CB8AC3E}">
        <p14:creationId xmlns:p14="http://schemas.microsoft.com/office/powerpoint/2010/main" val="951051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E32E3-194B-CAB4-5408-D7EF20248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A93B1-86EC-612B-0A08-507E77836FB4}"/>
              </a:ext>
            </a:extLst>
          </p:cNvPr>
          <p:cNvSpPr>
            <a:spLocks noGrp="1"/>
          </p:cNvSpPr>
          <p:nvPr>
            <p:ph type="title"/>
          </p:nvPr>
        </p:nvSpPr>
        <p:spPr/>
        <p:txBody>
          <a:bodyPr/>
          <a:lstStyle/>
          <a:p>
            <a:r>
              <a:rPr lang="en-US" dirty="0"/>
              <a:t>Ensuring every user defined clock gating cell provides power efficiency</a:t>
            </a:r>
            <a:br>
              <a:rPr lang="en-US" dirty="0"/>
            </a:br>
            <a:r>
              <a:rPr lang="en-US" dirty="0">
                <a:solidFill>
                  <a:schemeClr val="accent2"/>
                </a:solidFill>
              </a:rPr>
              <a:t>This metric may lead to significant power saving </a:t>
            </a:r>
          </a:p>
        </p:txBody>
      </p:sp>
      <p:sp>
        <p:nvSpPr>
          <p:cNvPr id="38" name="Footer Placeholder 2">
            <a:extLst>
              <a:ext uri="{FF2B5EF4-FFF2-40B4-BE49-F238E27FC236}">
                <a16:creationId xmlns:a16="http://schemas.microsoft.com/office/drawing/2014/main" id="{E9C7EE54-74B2-93DE-F576-CA5B5BFA0D3F}"/>
              </a:ext>
            </a:extLst>
          </p:cNvPr>
          <p:cNvSpPr>
            <a:spLocks noGrp="1"/>
          </p:cNvSpPr>
          <p:nvPr>
            <p:ph type="ftr" sz="quarter" idx="10"/>
          </p:nvPr>
        </p:nvSpPr>
        <p:spPr/>
        <p:txBody>
          <a:bodyPr/>
          <a:lstStyle/>
          <a:p>
            <a:r>
              <a:rPr lang="en-US"/>
              <a:t>Unrestricted | © Siemens | DVCon 2025 | Amir Attarha | Siemens EDA​</a:t>
            </a:r>
            <a:endParaRPr lang="en-US" dirty="0"/>
          </a:p>
        </p:txBody>
      </p:sp>
      <p:grpSp>
        <p:nvGrpSpPr>
          <p:cNvPr id="4" name="Group 3">
            <a:extLst>
              <a:ext uri="{FF2B5EF4-FFF2-40B4-BE49-F238E27FC236}">
                <a16:creationId xmlns:a16="http://schemas.microsoft.com/office/drawing/2014/main" id="{C0AB6D78-5BDE-50DB-1FE5-EF2CECDD4FF0}"/>
              </a:ext>
            </a:extLst>
          </p:cNvPr>
          <p:cNvGrpSpPr/>
          <p:nvPr/>
        </p:nvGrpSpPr>
        <p:grpSpPr>
          <a:xfrm>
            <a:off x="6096000" y="1394907"/>
            <a:ext cx="4576354" cy="1993752"/>
            <a:chOff x="4300026" y="1320016"/>
            <a:chExt cx="8481212" cy="3895757"/>
          </a:xfrm>
        </p:grpSpPr>
        <p:sp>
          <p:nvSpPr>
            <p:cNvPr id="5" name="Rectangle 4">
              <a:extLst>
                <a:ext uri="{FF2B5EF4-FFF2-40B4-BE49-F238E27FC236}">
                  <a16:creationId xmlns:a16="http://schemas.microsoft.com/office/drawing/2014/main" id="{5D040EEA-3B64-EBE8-2D33-90896105FDBD}"/>
                </a:ext>
              </a:extLst>
            </p:cNvPr>
            <p:cNvSpPr/>
            <p:nvPr/>
          </p:nvSpPr>
          <p:spPr>
            <a:xfrm>
              <a:off x="8271803" y="1645920"/>
              <a:ext cx="211015" cy="506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2" tIns="71981" rIns="107972" bIns="71981" rtlCol="0" anchor="t" anchorCtr="0"/>
            <a:lstStyle/>
            <a:p>
              <a:pPr algn="l"/>
              <a:endParaRPr lang="en-US" sz="4299"/>
            </a:p>
          </p:txBody>
        </p:sp>
        <p:sp>
          <p:nvSpPr>
            <p:cNvPr id="6" name="Rectangle 5">
              <a:extLst>
                <a:ext uri="{FF2B5EF4-FFF2-40B4-BE49-F238E27FC236}">
                  <a16:creationId xmlns:a16="http://schemas.microsoft.com/office/drawing/2014/main" id="{2AFD79F3-31E0-7622-E50A-050094DDB296}"/>
                </a:ext>
              </a:extLst>
            </p:cNvPr>
            <p:cNvSpPr/>
            <p:nvPr/>
          </p:nvSpPr>
          <p:spPr>
            <a:xfrm>
              <a:off x="8271803" y="2327206"/>
              <a:ext cx="211015" cy="506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2" tIns="71981" rIns="107972" bIns="71981" rtlCol="0" anchor="t" anchorCtr="0"/>
            <a:lstStyle/>
            <a:p>
              <a:pPr algn="l"/>
              <a:endParaRPr lang="en-US" sz="4299"/>
            </a:p>
          </p:txBody>
        </p:sp>
        <p:cxnSp>
          <p:nvCxnSpPr>
            <p:cNvPr id="7" name="Straight Connector 6">
              <a:extLst>
                <a:ext uri="{FF2B5EF4-FFF2-40B4-BE49-F238E27FC236}">
                  <a16:creationId xmlns:a16="http://schemas.microsoft.com/office/drawing/2014/main" id="{563028B2-C34B-A3A8-1C1D-01618B1F640C}"/>
                </a:ext>
              </a:extLst>
            </p:cNvPr>
            <p:cNvCxnSpPr>
              <a:cxnSpLocks/>
            </p:cNvCxnSpPr>
            <p:nvPr/>
          </p:nvCxnSpPr>
          <p:spPr>
            <a:xfrm flipV="1">
              <a:off x="7017435" y="2296357"/>
              <a:ext cx="874540" cy="30849"/>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526A8B55-0980-5666-3753-D78EDFA6BFBC}"/>
                </a:ext>
              </a:extLst>
            </p:cNvPr>
            <p:cNvCxnSpPr>
              <a:endCxn id="5" idx="1"/>
            </p:cNvCxnSpPr>
            <p:nvPr/>
          </p:nvCxnSpPr>
          <p:spPr>
            <a:xfrm rot="5400000" flipH="1" flipV="1">
              <a:off x="7860822" y="1916226"/>
              <a:ext cx="428067" cy="393895"/>
            </a:xfrm>
            <a:prstGeom prst="bentConnector2">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EC8CD4A8-7720-F63D-E6A3-9322A5744237}"/>
                </a:ext>
              </a:extLst>
            </p:cNvPr>
            <p:cNvCxnSpPr>
              <a:endCxn id="6" idx="1"/>
            </p:cNvCxnSpPr>
            <p:nvPr/>
          </p:nvCxnSpPr>
          <p:spPr>
            <a:xfrm>
              <a:off x="7891975" y="2296357"/>
              <a:ext cx="379828" cy="284068"/>
            </a:xfrm>
            <a:prstGeom prst="bentConnector3">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A33D7F1-FBC4-CAD8-C4F3-48ECD40C2593}"/>
                </a:ext>
              </a:extLst>
            </p:cNvPr>
            <p:cNvSpPr/>
            <p:nvPr/>
          </p:nvSpPr>
          <p:spPr>
            <a:xfrm>
              <a:off x="9284677" y="2296357"/>
              <a:ext cx="379828" cy="28406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07972" tIns="71981" rIns="107972" bIns="71981" rtlCol="0" anchor="t" anchorCtr="0"/>
            <a:lstStyle/>
            <a:p>
              <a:pPr algn="l"/>
              <a:endParaRPr lang="en-US" sz="4299"/>
            </a:p>
          </p:txBody>
        </p:sp>
        <p:sp>
          <p:nvSpPr>
            <p:cNvPr id="11" name="Oval 10">
              <a:extLst>
                <a:ext uri="{FF2B5EF4-FFF2-40B4-BE49-F238E27FC236}">
                  <a16:creationId xmlns:a16="http://schemas.microsoft.com/office/drawing/2014/main" id="{AE6CD60A-E6DF-2035-79F5-6D57BC881284}"/>
                </a:ext>
              </a:extLst>
            </p:cNvPr>
            <p:cNvSpPr/>
            <p:nvPr/>
          </p:nvSpPr>
          <p:spPr>
            <a:xfrm>
              <a:off x="7398433" y="2164689"/>
              <a:ext cx="379828" cy="28406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07972" tIns="71981" rIns="107972" bIns="71981" rtlCol="0" anchor="t" anchorCtr="0"/>
            <a:lstStyle/>
            <a:p>
              <a:pPr algn="l"/>
              <a:endParaRPr lang="en-US" sz="4299"/>
            </a:p>
          </p:txBody>
        </p:sp>
        <p:sp>
          <p:nvSpPr>
            <p:cNvPr id="12" name="Rectangle 11">
              <a:extLst>
                <a:ext uri="{FF2B5EF4-FFF2-40B4-BE49-F238E27FC236}">
                  <a16:creationId xmlns:a16="http://schemas.microsoft.com/office/drawing/2014/main" id="{2E46FBA6-7577-DA14-222F-48260079E555}"/>
                </a:ext>
              </a:extLst>
            </p:cNvPr>
            <p:cNvSpPr/>
            <p:nvPr/>
          </p:nvSpPr>
          <p:spPr>
            <a:xfrm>
              <a:off x="8255392" y="3331698"/>
              <a:ext cx="211015" cy="506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2" tIns="71981" rIns="107972" bIns="71981" rtlCol="0" anchor="t" anchorCtr="0"/>
            <a:lstStyle/>
            <a:p>
              <a:pPr algn="l"/>
              <a:endParaRPr lang="en-US" sz="4299"/>
            </a:p>
          </p:txBody>
        </p:sp>
        <p:sp>
          <p:nvSpPr>
            <p:cNvPr id="13" name="Rectangle 12">
              <a:extLst>
                <a:ext uri="{FF2B5EF4-FFF2-40B4-BE49-F238E27FC236}">
                  <a16:creationId xmlns:a16="http://schemas.microsoft.com/office/drawing/2014/main" id="{43B6EB77-47F3-0C76-D398-C89D419AEF35}"/>
                </a:ext>
              </a:extLst>
            </p:cNvPr>
            <p:cNvSpPr/>
            <p:nvPr/>
          </p:nvSpPr>
          <p:spPr>
            <a:xfrm>
              <a:off x="8255392" y="4012984"/>
              <a:ext cx="211015" cy="506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2" tIns="71981" rIns="107972" bIns="71981" rtlCol="0" anchor="t" anchorCtr="0"/>
            <a:lstStyle/>
            <a:p>
              <a:pPr algn="l"/>
              <a:endParaRPr lang="en-US" sz="4299"/>
            </a:p>
          </p:txBody>
        </p:sp>
        <p:cxnSp>
          <p:nvCxnSpPr>
            <p:cNvPr id="14" name="Connector: Elbow 13">
              <a:extLst>
                <a:ext uri="{FF2B5EF4-FFF2-40B4-BE49-F238E27FC236}">
                  <a16:creationId xmlns:a16="http://schemas.microsoft.com/office/drawing/2014/main" id="{5DE19EA3-91EB-76EC-DC0E-BD191B4DF6B8}"/>
                </a:ext>
              </a:extLst>
            </p:cNvPr>
            <p:cNvCxnSpPr>
              <a:cxnSpLocks/>
              <a:endCxn id="12" idx="1"/>
            </p:cNvCxnSpPr>
            <p:nvPr/>
          </p:nvCxnSpPr>
          <p:spPr>
            <a:xfrm rot="5400000" flipH="1" flipV="1">
              <a:off x="7726412" y="3636766"/>
              <a:ext cx="580828" cy="477131"/>
            </a:xfrm>
            <a:prstGeom prst="bentConnector2">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14BF8AF-C818-0ADB-19C7-45F7D49D7C03}"/>
                </a:ext>
              </a:extLst>
            </p:cNvPr>
            <p:cNvSpPr/>
            <p:nvPr/>
          </p:nvSpPr>
          <p:spPr>
            <a:xfrm>
              <a:off x="8290558" y="4709336"/>
              <a:ext cx="164124" cy="506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2" tIns="71981" rIns="107972" bIns="71981" rtlCol="0" anchor="t" anchorCtr="0"/>
            <a:lstStyle/>
            <a:p>
              <a:pPr algn="l"/>
              <a:endParaRPr lang="en-US" sz="4299"/>
            </a:p>
          </p:txBody>
        </p:sp>
        <p:cxnSp>
          <p:nvCxnSpPr>
            <p:cNvPr id="16" name="Straight Connector 15">
              <a:extLst>
                <a:ext uri="{FF2B5EF4-FFF2-40B4-BE49-F238E27FC236}">
                  <a16:creationId xmlns:a16="http://schemas.microsoft.com/office/drawing/2014/main" id="{C4D965F2-08A7-A735-74E1-D4AEBBD9D95C}"/>
                </a:ext>
              </a:extLst>
            </p:cNvPr>
            <p:cNvCxnSpPr>
              <a:cxnSpLocks/>
            </p:cNvCxnSpPr>
            <p:nvPr/>
          </p:nvCxnSpPr>
          <p:spPr>
            <a:xfrm flipH="1">
              <a:off x="7017435" y="4149969"/>
              <a:ext cx="12379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D7777C-017C-E577-7974-EA698FD1E346}"/>
                </a:ext>
              </a:extLst>
            </p:cNvPr>
            <p:cNvCxnSpPr>
              <a:stCxn id="15" idx="1"/>
            </p:cNvCxnSpPr>
            <p:nvPr/>
          </p:nvCxnSpPr>
          <p:spPr>
            <a:xfrm flipH="1" flipV="1">
              <a:off x="7778261" y="4962554"/>
              <a:ext cx="512297" cy="1"/>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8240C8-F41E-C8D3-1B45-311E8232D8FA}"/>
                </a:ext>
              </a:extLst>
            </p:cNvPr>
            <p:cNvCxnSpPr/>
            <p:nvPr/>
          </p:nvCxnSpPr>
          <p:spPr>
            <a:xfrm flipV="1">
              <a:off x="7778260" y="4134193"/>
              <a:ext cx="0" cy="840102"/>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1186678-5EDD-6BDA-CD35-DFF3B1826CF6}"/>
                </a:ext>
              </a:extLst>
            </p:cNvPr>
            <p:cNvSpPr/>
            <p:nvPr/>
          </p:nvSpPr>
          <p:spPr>
            <a:xfrm>
              <a:off x="7357402" y="4023712"/>
              <a:ext cx="379828" cy="28406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07972" tIns="71981" rIns="107972" bIns="71981" rtlCol="0" anchor="t" anchorCtr="0"/>
            <a:lstStyle/>
            <a:p>
              <a:pPr algn="l"/>
              <a:endParaRPr lang="en-US" sz="4299"/>
            </a:p>
          </p:txBody>
        </p:sp>
        <p:cxnSp>
          <p:nvCxnSpPr>
            <p:cNvPr id="20" name="Straight Connector 19">
              <a:extLst>
                <a:ext uri="{FF2B5EF4-FFF2-40B4-BE49-F238E27FC236}">
                  <a16:creationId xmlns:a16="http://schemas.microsoft.com/office/drawing/2014/main" id="{959B1958-B689-FE2F-4D45-41B28007E666}"/>
                </a:ext>
              </a:extLst>
            </p:cNvPr>
            <p:cNvCxnSpPr/>
            <p:nvPr/>
          </p:nvCxnSpPr>
          <p:spPr>
            <a:xfrm flipV="1">
              <a:off x="7017435" y="2327206"/>
              <a:ext cx="0" cy="1806987"/>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3EAF24-00A3-A618-6DD3-B6CE9F680F8F}"/>
                </a:ext>
              </a:extLst>
            </p:cNvPr>
            <p:cNvCxnSpPr/>
            <p:nvPr/>
          </p:nvCxnSpPr>
          <p:spPr>
            <a:xfrm flipH="1">
              <a:off x="4853354" y="3331698"/>
              <a:ext cx="2164081"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C2482A-4DAB-9BF2-6BE7-251378DA1015}"/>
                </a:ext>
              </a:extLst>
            </p:cNvPr>
            <p:cNvCxnSpPr/>
            <p:nvPr/>
          </p:nvCxnSpPr>
          <p:spPr>
            <a:xfrm flipV="1">
              <a:off x="4839286" y="2580424"/>
              <a:ext cx="0" cy="751274"/>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976080-53EF-FFE9-C194-9A3E5FCB7B25}"/>
                </a:ext>
              </a:extLst>
            </p:cNvPr>
            <p:cNvCxnSpPr>
              <a:cxnSpLocks/>
            </p:cNvCxnSpPr>
            <p:nvPr/>
          </p:nvCxnSpPr>
          <p:spPr>
            <a:xfrm flipH="1">
              <a:off x="4300026" y="2580424"/>
              <a:ext cx="553328"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078E68A-CEED-0D0E-AEBC-82F67CEC92EB}"/>
                </a:ext>
              </a:extLst>
            </p:cNvPr>
            <p:cNvSpPr/>
            <p:nvPr/>
          </p:nvSpPr>
          <p:spPr>
            <a:xfrm>
              <a:off x="6088966" y="1320016"/>
              <a:ext cx="211015" cy="506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2" tIns="71981" rIns="107972" bIns="71981" rtlCol="0" anchor="t" anchorCtr="0"/>
            <a:lstStyle/>
            <a:p>
              <a:pPr algn="l"/>
              <a:endParaRPr lang="en-US" sz="4299"/>
            </a:p>
          </p:txBody>
        </p:sp>
        <p:sp>
          <p:nvSpPr>
            <p:cNvPr id="25" name="Rectangle 24">
              <a:extLst>
                <a:ext uri="{FF2B5EF4-FFF2-40B4-BE49-F238E27FC236}">
                  <a16:creationId xmlns:a16="http://schemas.microsoft.com/office/drawing/2014/main" id="{09C43574-6B30-5A00-78A5-41CEDCD8A198}"/>
                </a:ext>
              </a:extLst>
            </p:cNvPr>
            <p:cNvSpPr/>
            <p:nvPr/>
          </p:nvSpPr>
          <p:spPr>
            <a:xfrm>
              <a:off x="6088966" y="2001302"/>
              <a:ext cx="211015" cy="506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2" tIns="71981" rIns="107972" bIns="71981" rtlCol="0" anchor="t" anchorCtr="0"/>
            <a:lstStyle/>
            <a:p>
              <a:pPr algn="l"/>
              <a:endParaRPr lang="en-US" sz="4299"/>
            </a:p>
          </p:txBody>
        </p:sp>
        <p:cxnSp>
          <p:nvCxnSpPr>
            <p:cNvPr id="26" name="Straight Connector 25">
              <a:extLst>
                <a:ext uri="{FF2B5EF4-FFF2-40B4-BE49-F238E27FC236}">
                  <a16:creationId xmlns:a16="http://schemas.microsoft.com/office/drawing/2014/main" id="{D344C193-DBB6-DBE8-A975-545B189EFDDC}"/>
                </a:ext>
              </a:extLst>
            </p:cNvPr>
            <p:cNvCxnSpPr>
              <a:stCxn id="24" idx="1"/>
            </p:cNvCxnSpPr>
            <p:nvPr/>
          </p:nvCxnSpPr>
          <p:spPr>
            <a:xfrm flipH="1" flipV="1">
              <a:off x="5667160" y="1573234"/>
              <a:ext cx="421806" cy="1"/>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6E8780-79B7-3EBF-A6D9-32667E5A56CF}"/>
                </a:ext>
              </a:extLst>
            </p:cNvPr>
            <p:cNvCxnSpPr>
              <a:stCxn id="25" idx="1"/>
            </p:cNvCxnSpPr>
            <p:nvPr/>
          </p:nvCxnSpPr>
          <p:spPr>
            <a:xfrm flipH="1" flipV="1">
              <a:off x="5667160" y="2251283"/>
              <a:ext cx="421806" cy="3238"/>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B9A2A8E-8E51-CB5F-FF81-D113C83D1CE3}"/>
                </a:ext>
              </a:extLst>
            </p:cNvPr>
            <p:cNvCxnSpPr/>
            <p:nvPr/>
          </p:nvCxnSpPr>
          <p:spPr>
            <a:xfrm>
              <a:off x="5667160" y="1573234"/>
              <a:ext cx="0" cy="684318"/>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21C316-E65B-19C1-CCA3-3B84ED7D9890}"/>
                </a:ext>
              </a:extLst>
            </p:cNvPr>
            <p:cNvCxnSpPr/>
            <p:nvPr/>
          </p:nvCxnSpPr>
          <p:spPr>
            <a:xfrm flipH="1">
              <a:off x="4853354" y="1899138"/>
              <a:ext cx="813806"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ADD24C6A-5866-499A-367F-61CB7DA7D316}"/>
                </a:ext>
              </a:extLst>
            </p:cNvPr>
            <p:cNvSpPr/>
            <p:nvPr/>
          </p:nvSpPr>
          <p:spPr>
            <a:xfrm>
              <a:off x="5110089" y="1773359"/>
              <a:ext cx="379828" cy="28406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07972" tIns="71981" rIns="107972" bIns="71981" rtlCol="0" anchor="t" anchorCtr="0"/>
            <a:lstStyle/>
            <a:p>
              <a:pPr algn="l"/>
              <a:endParaRPr lang="en-US" sz="4299"/>
            </a:p>
          </p:txBody>
        </p:sp>
        <p:cxnSp>
          <p:nvCxnSpPr>
            <p:cNvPr id="31" name="Straight Connector 30">
              <a:extLst>
                <a:ext uri="{FF2B5EF4-FFF2-40B4-BE49-F238E27FC236}">
                  <a16:creationId xmlns:a16="http://schemas.microsoft.com/office/drawing/2014/main" id="{468E6DD4-C10B-8F73-22CB-BE3A88DA10A7}"/>
                </a:ext>
              </a:extLst>
            </p:cNvPr>
            <p:cNvCxnSpPr/>
            <p:nvPr/>
          </p:nvCxnSpPr>
          <p:spPr>
            <a:xfrm flipV="1">
              <a:off x="4839286" y="1915393"/>
              <a:ext cx="0" cy="644652"/>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0E56465-89EC-FDED-8059-3100320B6144}"/>
                </a:ext>
              </a:extLst>
            </p:cNvPr>
            <p:cNvSpPr/>
            <p:nvPr/>
          </p:nvSpPr>
          <p:spPr>
            <a:xfrm>
              <a:off x="9297572" y="1573234"/>
              <a:ext cx="211015" cy="506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2" tIns="71981" rIns="107972" bIns="71981" rtlCol="0" anchor="t" anchorCtr="0"/>
            <a:lstStyle/>
            <a:p>
              <a:pPr algn="l"/>
              <a:endParaRPr lang="en-US" sz="4299"/>
            </a:p>
          </p:txBody>
        </p:sp>
        <p:sp>
          <p:nvSpPr>
            <p:cNvPr id="33" name="TextBox 32">
              <a:extLst>
                <a:ext uri="{FF2B5EF4-FFF2-40B4-BE49-F238E27FC236}">
                  <a16:creationId xmlns:a16="http://schemas.microsoft.com/office/drawing/2014/main" id="{55B91EB9-380D-D1CF-C73C-8BB81A5D461D}"/>
                </a:ext>
              </a:extLst>
            </p:cNvPr>
            <p:cNvSpPr txBox="1"/>
            <p:nvPr/>
          </p:nvSpPr>
          <p:spPr>
            <a:xfrm>
              <a:off x="9863797" y="1592665"/>
              <a:ext cx="2917441" cy="481112"/>
            </a:xfrm>
            <a:prstGeom prst="rect">
              <a:avLst/>
            </a:prstGeom>
            <a:noFill/>
          </p:spPr>
          <p:txBody>
            <a:bodyPr wrap="square" lIns="0" tIns="0" rIns="0" bIns="0" rtlCol="0">
              <a:spAutoFit/>
            </a:bodyPr>
            <a:lstStyle/>
            <a:p>
              <a:pPr algn="l"/>
              <a:r>
                <a:rPr lang="en-US" sz="1600" dirty="0">
                  <a:solidFill>
                    <a:schemeClr val="tx1"/>
                  </a:solidFill>
                </a:rPr>
                <a:t>Register bank</a:t>
              </a:r>
            </a:p>
          </p:txBody>
        </p:sp>
        <p:sp>
          <p:nvSpPr>
            <p:cNvPr id="34" name="TextBox 33">
              <a:extLst>
                <a:ext uri="{FF2B5EF4-FFF2-40B4-BE49-F238E27FC236}">
                  <a16:creationId xmlns:a16="http://schemas.microsoft.com/office/drawing/2014/main" id="{1C1099F0-01F9-FF9E-79E0-C34FE4F355FF}"/>
                </a:ext>
              </a:extLst>
            </p:cNvPr>
            <p:cNvSpPr txBox="1"/>
            <p:nvPr/>
          </p:nvSpPr>
          <p:spPr>
            <a:xfrm>
              <a:off x="9863797" y="2324555"/>
              <a:ext cx="1568577" cy="420974"/>
            </a:xfrm>
            <a:prstGeom prst="rect">
              <a:avLst/>
            </a:prstGeom>
            <a:noFill/>
          </p:spPr>
          <p:txBody>
            <a:bodyPr wrap="none" lIns="0" tIns="0" rIns="0" bIns="0" rtlCol="0">
              <a:spAutoFit/>
            </a:bodyPr>
            <a:lstStyle/>
            <a:p>
              <a:pPr algn="l"/>
              <a:r>
                <a:rPr lang="en-US" sz="1400" dirty="0">
                  <a:solidFill>
                    <a:schemeClr val="tx1"/>
                  </a:solidFill>
                </a:rPr>
                <a:t>Clock gate</a:t>
              </a:r>
            </a:p>
          </p:txBody>
        </p:sp>
      </p:grpSp>
      <p:graphicFrame>
        <p:nvGraphicFramePr>
          <p:cNvPr id="36" name="Table 35">
            <a:extLst>
              <a:ext uri="{FF2B5EF4-FFF2-40B4-BE49-F238E27FC236}">
                <a16:creationId xmlns:a16="http://schemas.microsoft.com/office/drawing/2014/main" id="{6E788221-D154-71A6-9B38-F20B85D839C3}"/>
              </a:ext>
            </a:extLst>
          </p:cNvPr>
          <p:cNvGraphicFramePr>
            <a:graphicFrameLocks noGrp="1"/>
          </p:cNvGraphicFramePr>
          <p:nvPr/>
        </p:nvGraphicFramePr>
        <p:xfrm>
          <a:off x="726700" y="3931745"/>
          <a:ext cx="10738600" cy="2296160"/>
        </p:xfrm>
        <a:graphic>
          <a:graphicData uri="http://schemas.openxmlformats.org/drawingml/2006/table">
            <a:tbl>
              <a:tblPr firstRow="1" bandRow="1">
                <a:tableStyleId>{5C22544A-7EE6-4342-B048-85BDC9FD1C3A}</a:tableStyleId>
              </a:tblPr>
              <a:tblGrid>
                <a:gridCol w="1342325">
                  <a:extLst>
                    <a:ext uri="{9D8B030D-6E8A-4147-A177-3AD203B41FA5}">
                      <a16:colId xmlns:a16="http://schemas.microsoft.com/office/drawing/2014/main" val="1208206639"/>
                    </a:ext>
                  </a:extLst>
                </a:gridCol>
                <a:gridCol w="970010">
                  <a:extLst>
                    <a:ext uri="{9D8B030D-6E8A-4147-A177-3AD203B41FA5}">
                      <a16:colId xmlns:a16="http://schemas.microsoft.com/office/drawing/2014/main" val="3445969568"/>
                    </a:ext>
                  </a:extLst>
                </a:gridCol>
                <a:gridCol w="1801906">
                  <a:extLst>
                    <a:ext uri="{9D8B030D-6E8A-4147-A177-3AD203B41FA5}">
                      <a16:colId xmlns:a16="http://schemas.microsoft.com/office/drawing/2014/main" val="41650286"/>
                    </a:ext>
                  </a:extLst>
                </a:gridCol>
                <a:gridCol w="1532965">
                  <a:extLst>
                    <a:ext uri="{9D8B030D-6E8A-4147-A177-3AD203B41FA5}">
                      <a16:colId xmlns:a16="http://schemas.microsoft.com/office/drawing/2014/main" val="490239510"/>
                    </a:ext>
                  </a:extLst>
                </a:gridCol>
                <a:gridCol w="1317812">
                  <a:extLst>
                    <a:ext uri="{9D8B030D-6E8A-4147-A177-3AD203B41FA5}">
                      <a16:colId xmlns:a16="http://schemas.microsoft.com/office/drawing/2014/main" val="2280799637"/>
                    </a:ext>
                  </a:extLst>
                </a:gridCol>
                <a:gridCol w="1088932">
                  <a:extLst>
                    <a:ext uri="{9D8B030D-6E8A-4147-A177-3AD203B41FA5}">
                      <a16:colId xmlns:a16="http://schemas.microsoft.com/office/drawing/2014/main" val="2475418056"/>
                    </a:ext>
                  </a:extLst>
                </a:gridCol>
                <a:gridCol w="1936656">
                  <a:extLst>
                    <a:ext uri="{9D8B030D-6E8A-4147-A177-3AD203B41FA5}">
                      <a16:colId xmlns:a16="http://schemas.microsoft.com/office/drawing/2014/main" val="3400534838"/>
                    </a:ext>
                  </a:extLst>
                </a:gridCol>
                <a:gridCol w="747994">
                  <a:extLst>
                    <a:ext uri="{9D8B030D-6E8A-4147-A177-3AD203B41FA5}">
                      <a16:colId xmlns:a16="http://schemas.microsoft.com/office/drawing/2014/main" val="1519704723"/>
                    </a:ext>
                  </a:extLst>
                </a:gridCol>
              </a:tblGrid>
              <a:tr h="370840">
                <a:tc>
                  <a:txBody>
                    <a:bodyPr/>
                    <a:lstStyle/>
                    <a:p>
                      <a:r>
                        <a:rPr lang="en-US" dirty="0"/>
                        <a:t>CGCE%</a:t>
                      </a:r>
                    </a:p>
                  </a:txBody>
                  <a:tcPr>
                    <a:solidFill>
                      <a:schemeClr val="accent3">
                        <a:lumMod val="75000"/>
                      </a:schemeClr>
                    </a:solidFill>
                  </a:tcPr>
                </a:tc>
                <a:tc>
                  <a:txBody>
                    <a:bodyPr/>
                    <a:lstStyle/>
                    <a:p>
                      <a:r>
                        <a:rPr lang="en-US" dirty="0" err="1"/>
                        <a:t>Inclk</a:t>
                      </a:r>
                      <a:endParaRPr lang="en-US" dirty="0"/>
                    </a:p>
                  </a:txBody>
                  <a:tcPr/>
                </a:tc>
                <a:tc>
                  <a:txBody>
                    <a:bodyPr/>
                    <a:lstStyle/>
                    <a:p>
                      <a:r>
                        <a:rPr lang="en-US" dirty="0" err="1"/>
                        <a:t>InClk</a:t>
                      </a:r>
                      <a:r>
                        <a:rPr lang="en-US" dirty="0"/>
                        <a:t>:</a:t>
                      </a:r>
                    </a:p>
                    <a:p>
                      <a:r>
                        <a:rPr lang="en-US" dirty="0"/>
                        <a:t>Effective </a:t>
                      </a:r>
                      <a:r>
                        <a:rPr lang="en-US" dirty="0" err="1"/>
                        <a:t>freq</a:t>
                      </a:r>
                      <a:r>
                        <a:rPr lang="en-US" dirty="0"/>
                        <a:t>(MHZ)</a:t>
                      </a:r>
                    </a:p>
                  </a:txBody>
                  <a:tcPr/>
                </a:tc>
                <a:tc>
                  <a:txBody>
                    <a:bodyPr/>
                    <a:lstStyle/>
                    <a:p>
                      <a:r>
                        <a:rPr lang="en-US" dirty="0" err="1"/>
                        <a:t>InClk</a:t>
                      </a:r>
                      <a:r>
                        <a:rPr lang="en-US" dirty="0"/>
                        <a:t>: #gated inferred flop</a:t>
                      </a:r>
                    </a:p>
                  </a:txBody>
                  <a:tcPr/>
                </a:tc>
                <a:tc>
                  <a:txBody>
                    <a:bodyPr/>
                    <a:lstStyle/>
                    <a:p>
                      <a:r>
                        <a:rPr lang="en-US" dirty="0" err="1"/>
                        <a:t>InClk</a:t>
                      </a:r>
                      <a:r>
                        <a:rPr lang="en-US" dirty="0"/>
                        <a:t> Avg FFE</a:t>
                      </a:r>
                    </a:p>
                  </a:txBody>
                  <a:tcPr/>
                </a:tc>
                <a:tc>
                  <a:txBody>
                    <a:bodyPr/>
                    <a:lstStyle/>
                    <a:p>
                      <a:r>
                        <a:rPr lang="en-US" dirty="0" err="1"/>
                        <a:t>OutClk</a:t>
                      </a:r>
                      <a:endParaRPr lang="en-US" dirty="0"/>
                    </a:p>
                  </a:txBody>
                  <a:tcPr/>
                </a:tc>
                <a:tc>
                  <a:txBody>
                    <a:bodyPr/>
                    <a:lstStyle/>
                    <a:p>
                      <a:r>
                        <a:rPr lang="en-US" dirty="0" err="1"/>
                        <a:t>OutClk</a:t>
                      </a:r>
                      <a:r>
                        <a:rPr lang="en-US" dirty="0"/>
                        <a:t> Fanout</a:t>
                      </a:r>
                    </a:p>
                  </a:txBody>
                  <a:tcPr/>
                </a:tc>
                <a:tc>
                  <a:txBody>
                    <a:bodyPr/>
                    <a:lstStyle/>
                    <a:p>
                      <a:r>
                        <a:rPr lang="en-US" dirty="0"/>
                        <a:t>…</a:t>
                      </a:r>
                    </a:p>
                  </a:txBody>
                  <a:tcPr/>
                </a:tc>
                <a:extLst>
                  <a:ext uri="{0D108BD9-81ED-4DB2-BD59-A6C34878D82A}">
                    <a16:rowId xmlns:a16="http://schemas.microsoft.com/office/drawing/2014/main" val="2363889056"/>
                  </a:ext>
                </a:extLst>
              </a:tr>
              <a:tr h="370840">
                <a:tc>
                  <a:txBody>
                    <a:bodyPr/>
                    <a:lstStyle/>
                    <a:p>
                      <a:r>
                        <a:rPr lang="en-US" dirty="0"/>
                        <a:t>0.0129</a:t>
                      </a:r>
                    </a:p>
                  </a:txBody>
                  <a:tcPr>
                    <a:solidFill>
                      <a:schemeClr val="accent3">
                        <a:lumMod val="75000"/>
                      </a:schemeClr>
                    </a:solidFill>
                  </a:tcPr>
                </a:tc>
                <a:tc>
                  <a:txBody>
                    <a:bodyPr/>
                    <a:lstStyle/>
                    <a:p>
                      <a:r>
                        <a:rPr lang="en-US" dirty="0" err="1"/>
                        <a:t>Top.a.b</a:t>
                      </a:r>
                      <a:endParaRPr lang="en-US" dirty="0"/>
                    </a:p>
                  </a:txBody>
                  <a:tcPr/>
                </a:tc>
                <a:tc>
                  <a:txBody>
                    <a:bodyPr/>
                    <a:lstStyle/>
                    <a:p>
                      <a:r>
                        <a:rPr lang="en-US" dirty="0"/>
                        <a:t>100</a:t>
                      </a:r>
                    </a:p>
                  </a:txBody>
                  <a:tcPr/>
                </a:tc>
                <a:tc>
                  <a:txBody>
                    <a:bodyPr/>
                    <a:lstStyle/>
                    <a:p>
                      <a:r>
                        <a:rPr lang="en-US" dirty="0"/>
                        <a:t>46869</a:t>
                      </a:r>
                    </a:p>
                  </a:txBody>
                  <a:tcPr/>
                </a:tc>
                <a:tc>
                  <a:txBody>
                    <a:bodyPr/>
                    <a:lstStyle/>
                    <a:p>
                      <a:r>
                        <a:rPr lang="en-US" dirty="0"/>
                        <a:t>1.43e-5</a:t>
                      </a:r>
                    </a:p>
                  </a:txBody>
                  <a:tcPr/>
                </a:tc>
                <a:tc>
                  <a:txBody>
                    <a:bodyPr/>
                    <a:lstStyle/>
                    <a:p>
                      <a:r>
                        <a:rPr lang="en-US" dirty="0" err="1"/>
                        <a:t>Top.a.b.c</a:t>
                      </a:r>
                      <a:endParaRPr lang="en-US" dirty="0"/>
                    </a:p>
                  </a:txBody>
                  <a:tcPr/>
                </a:tc>
                <a:tc>
                  <a:txBody>
                    <a:bodyPr/>
                    <a:lstStyle/>
                    <a:p>
                      <a:r>
                        <a:rPr lang="en-US" dirty="0"/>
                        <a:t>47429</a:t>
                      </a:r>
                    </a:p>
                  </a:txBody>
                  <a:tcPr/>
                </a:tc>
                <a:tc>
                  <a:txBody>
                    <a:bodyPr/>
                    <a:lstStyle/>
                    <a:p>
                      <a:r>
                        <a:rPr lang="en-US" dirty="0"/>
                        <a:t>…</a:t>
                      </a:r>
                    </a:p>
                  </a:txBody>
                  <a:tcPr/>
                </a:tc>
                <a:extLst>
                  <a:ext uri="{0D108BD9-81ED-4DB2-BD59-A6C34878D82A}">
                    <a16:rowId xmlns:a16="http://schemas.microsoft.com/office/drawing/2014/main" val="1172416137"/>
                  </a:ext>
                </a:extLst>
              </a:tr>
              <a:tr h="370840">
                <a:tc>
                  <a:txBody>
                    <a:bodyPr/>
                    <a:lstStyle/>
                    <a:p>
                      <a:r>
                        <a:rPr lang="en-US" dirty="0"/>
                        <a:t>97.225</a:t>
                      </a:r>
                    </a:p>
                  </a:txBody>
                  <a:tcPr>
                    <a:solidFill>
                      <a:schemeClr val="accent3">
                        <a:lumMod val="75000"/>
                      </a:schemeClr>
                    </a:solidFill>
                  </a:tcPr>
                </a:tc>
                <a:tc>
                  <a:txBody>
                    <a:bodyPr/>
                    <a:lstStyle/>
                    <a:p>
                      <a:r>
                        <a:rPr lang="en-US" dirty="0"/>
                        <a:t>…</a:t>
                      </a:r>
                    </a:p>
                  </a:txBody>
                  <a:tcPr/>
                </a:tc>
                <a:tc>
                  <a:txBody>
                    <a:bodyPr/>
                    <a:lstStyle/>
                    <a:p>
                      <a:r>
                        <a:rPr lang="en-US" dirty="0"/>
                        <a:t>100</a:t>
                      </a:r>
                    </a:p>
                  </a:txBody>
                  <a:tcPr/>
                </a:tc>
                <a:tc>
                  <a:txBody>
                    <a:bodyPr/>
                    <a:lstStyle/>
                    <a:p>
                      <a:r>
                        <a:rPr lang="en-US" dirty="0"/>
                        <a:t>15590</a:t>
                      </a:r>
                    </a:p>
                  </a:txBody>
                  <a:tcPr/>
                </a:tc>
                <a:tc>
                  <a:txBody>
                    <a:bodyPr/>
                    <a:lstStyle/>
                    <a:p>
                      <a:r>
                        <a:rPr lang="en-US" dirty="0"/>
                        <a:t>3.38</a:t>
                      </a:r>
                    </a:p>
                  </a:txBody>
                  <a:tcPr/>
                </a:tc>
                <a:tc>
                  <a:txBody>
                    <a:bodyPr/>
                    <a:lstStyle/>
                    <a:p>
                      <a:r>
                        <a:rPr lang="en-US" dirty="0"/>
                        <a:t>…</a:t>
                      </a:r>
                    </a:p>
                  </a:txBody>
                  <a:tcPr/>
                </a:tc>
                <a:tc>
                  <a:txBody>
                    <a:bodyPr/>
                    <a:lstStyle/>
                    <a:p>
                      <a:r>
                        <a:rPr lang="en-US" dirty="0"/>
                        <a:t>15590</a:t>
                      </a:r>
                    </a:p>
                  </a:txBody>
                  <a:tcPr/>
                </a:tc>
                <a:tc>
                  <a:txBody>
                    <a:bodyPr/>
                    <a:lstStyle/>
                    <a:p>
                      <a:r>
                        <a:rPr lang="en-US" dirty="0"/>
                        <a:t>…</a:t>
                      </a:r>
                    </a:p>
                  </a:txBody>
                  <a:tcPr/>
                </a:tc>
                <a:extLst>
                  <a:ext uri="{0D108BD9-81ED-4DB2-BD59-A6C34878D82A}">
                    <a16:rowId xmlns:a16="http://schemas.microsoft.com/office/drawing/2014/main" val="2165352805"/>
                  </a:ext>
                </a:extLst>
              </a:tr>
              <a:tr h="370840">
                <a:tc>
                  <a:txBody>
                    <a:bodyPr/>
                    <a:lstStyle/>
                    <a:p>
                      <a:r>
                        <a:rPr lang="en-US" dirty="0"/>
                        <a:t>…</a:t>
                      </a:r>
                    </a:p>
                  </a:txBody>
                  <a:tcPr>
                    <a:solidFill>
                      <a:schemeClr val="accent3">
                        <a:lumMod val="75000"/>
                      </a:schemeClr>
                    </a:solidFill>
                  </a:tcPr>
                </a:tc>
                <a:tc>
                  <a:txBody>
                    <a:bodyPr/>
                    <a:lstStyle/>
                    <a:p>
                      <a:r>
                        <a:rPr lang="en-US" dirty="0"/>
                        <a:t>…</a:t>
                      </a:r>
                    </a:p>
                  </a:txBody>
                  <a:tcPr/>
                </a:tc>
                <a:tc>
                  <a:txBody>
                    <a:bodyPr/>
                    <a:lstStyle/>
                    <a:p>
                      <a:r>
                        <a:rPr lang="en-US" dirty="0"/>
                        <a:t>…</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50157987"/>
                  </a:ext>
                </a:extLst>
              </a:tr>
            </a:tbl>
          </a:graphicData>
        </a:graphic>
      </p:graphicFrame>
      <p:sp>
        <p:nvSpPr>
          <p:cNvPr id="37" name="TextBox 36">
            <a:extLst>
              <a:ext uri="{FF2B5EF4-FFF2-40B4-BE49-F238E27FC236}">
                <a16:creationId xmlns:a16="http://schemas.microsoft.com/office/drawing/2014/main" id="{6D11F227-0D86-0A81-B175-086EF203EFE8}"/>
              </a:ext>
            </a:extLst>
          </p:cNvPr>
          <p:cNvSpPr txBox="1"/>
          <p:nvPr/>
        </p:nvSpPr>
        <p:spPr>
          <a:xfrm>
            <a:off x="735060" y="1545490"/>
            <a:ext cx="4238359" cy="2215991"/>
          </a:xfrm>
          <a:prstGeom prst="rect">
            <a:avLst/>
          </a:prstGeom>
          <a:noFill/>
        </p:spPr>
        <p:txBody>
          <a:bodyPr wrap="square" lIns="0" tIns="0" rIns="0" bIns="0" rtlCol="0" anchor="t">
            <a:spAutoFit/>
          </a:bodyPr>
          <a:lstStyle/>
          <a:p>
            <a:r>
              <a:rPr lang="en-US" sz="2400" dirty="0">
                <a:solidFill>
                  <a:schemeClr val="tx1"/>
                </a:solidFill>
              </a:rPr>
              <a:t>CGC cells are placed in the design to save power. </a:t>
            </a:r>
          </a:p>
          <a:p>
            <a:endParaRPr lang="en-US" sz="2400" dirty="0">
              <a:solidFill>
                <a:schemeClr val="tx1"/>
              </a:solidFill>
              <a:cs typeface="Arial"/>
            </a:endParaRPr>
          </a:p>
          <a:p>
            <a:r>
              <a:rPr lang="en-US" sz="2400" dirty="0">
                <a:solidFill>
                  <a:schemeClr val="tx1"/>
                </a:solidFill>
                <a:cs typeface="Arial"/>
              </a:rPr>
              <a:t>CGC will increase energy consumption with low efficiency  </a:t>
            </a:r>
          </a:p>
        </p:txBody>
      </p:sp>
      <p:grpSp>
        <p:nvGrpSpPr>
          <p:cNvPr id="3" name="Group 2">
            <a:extLst>
              <a:ext uri="{FF2B5EF4-FFF2-40B4-BE49-F238E27FC236}">
                <a16:creationId xmlns:a16="http://schemas.microsoft.com/office/drawing/2014/main" id="{022A2447-311F-68FE-21D1-A1860FB06E3E}"/>
              </a:ext>
            </a:extLst>
          </p:cNvPr>
          <p:cNvGrpSpPr/>
          <p:nvPr/>
        </p:nvGrpSpPr>
        <p:grpSpPr>
          <a:xfrm>
            <a:off x="10503740" y="225983"/>
            <a:ext cx="1199744" cy="765243"/>
            <a:chOff x="9370979" y="395591"/>
            <a:chExt cx="1199744" cy="765243"/>
          </a:xfrm>
        </p:grpSpPr>
        <p:sp>
          <p:nvSpPr>
            <p:cNvPr id="35" name="Rectangle 34">
              <a:extLst>
                <a:ext uri="{FF2B5EF4-FFF2-40B4-BE49-F238E27FC236}">
                  <a16:creationId xmlns:a16="http://schemas.microsoft.com/office/drawing/2014/main" id="{0171F0C2-7CFA-A067-7673-07047A22EC5E}"/>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39" name="Picture 38">
              <a:extLst>
                <a:ext uri="{FF2B5EF4-FFF2-40B4-BE49-F238E27FC236}">
                  <a16:creationId xmlns:a16="http://schemas.microsoft.com/office/drawing/2014/main" id="{E672E368-6F17-0E6C-8AE9-E5AE30EE010E}"/>
                </a:ext>
              </a:extLst>
            </p:cNvPr>
            <p:cNvPicPr>
              <a:picLocks noChangeAspect="1"/>
            </p:cNvPicPr>
            <p:nvPr/>
          </p:nvPicPr>
          <p:blipFill>
            <a:blip r:embed="rId2"/>
            <a:stretch>
              <a:fillRect/>
            </a:stretch>
          </p:blipFill>
          <p:spPr>
            <a:xfrm>
              <a:off x="9468906" y="424467"/>
              <a:ext cx="1016860" cy="707490"/>
            </a:xfrm>
            <a:prstGeom prst="rect">
              <a:avLst/>
            </a:prstGeom>
          </p:spPr>
        </p:pic>
      </p:grpSp>
      <p:sp>
        <p:nvSpPr>
          <p:cNvPr id="40" name="Slide Number Placeholder 39">
            <a:extLst>
              <a:ext uri="{FF2B5EF4-FFF2-40B4-BE49-F238E27FC236}">
                <a16:creationId xmlns:a16="http://schemas.microsoft.com/office/drawing/2014/main" id="{361BD2AD-312F-D6EF-707E-708A4D56D1FA}"/>
              </a:ext>
            </a:extLst>
          </p:cNvPr>
          <p:cNvSpPr>
            <a:spLocks noGrp="1"/>
          </p:cNvSpPr>
          <p:nvPr>
            <p:ph type="sldNum" sz="quarter" idx="11"/>
          </p:nvPr>
        </p:nvSpPr>
        <p:spPr/>
        <p:txBody>
          <a:bodyPr/>
          <a:lstStyle/>
          <a:p>
            <a:r>
              <a:rPr lang="en-US"/>
              <a:t>Page </a:t>
            </a:r>
            <a:fld id="{15EBE321-CBB1-4E91-BD14-37C8D44326FB}" type="slidenum">
              <a:rPr lang="en-US" smtClean="0"/>
              <a:pPr/>
              <a:t>39</a:t>
            </a:fld>
            <a:endParaRPr lang="en-US"/>
          </a:p>
        </p:txBody>
      </p:sp>
    </p:spTree>
    <p:extLst>
      <p:ext uri="{BB962C8B-B14F-4D97-AF65-F5344CB8AC3E}">
        <p14:creationId xmlns:p14="http://schemas.microsoft.com/office/powerpoint/2010/main" val="3552567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AB818-156E-2C46-37C9-7791C5F0188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4FA26D-CDFB-0EB0-8EB7-566955FDC9CF}"/>
              </a:ext>
            </a:extLst>
          </p:cNvPr>
          <p:cNvSpPr>
            <a:spLocks noGrp="1"/>
          </p:cNvSpPr>
          <p:nvPr>
            <p:ph type="ftr" sz="quarter" idx="10"/>
          </p:nvPr>
        </p:nvSpPr>
        <p:spPr/>
        <p:txBody>
          <a:bodyPr/>
          <a:lstStyle/>
          <a:p>
            <a:r>
              <a:rPr lang="en-US" dirty="0"/>
              <a:t>Unrestricted | © Siemens | DVCon 2025 | Amir Attarha | Siemens EDA​</a:t>
            </a:r>
          </a:p>
        </p:txBody>
      </p:sp>
      <p:pic>
        <p:nvPicPr>
          <p:cNvPr id="7" name="Picture 6">
            <a:extLst>
              <a:ext uri="{FF2B5EF4-FFF2-40B4-BE49-F238E27FC236}">
                <a16:creationId xmlns:a16="http://schemas.microsoft.com/office/drawing/2014/main" id="{C0B2ED32-5BFD-D298-AF74-9C8E493831A0}"/>
              </a:ext>
            </a:extLst>
          </p:cNvPr>
          <p:cNvPicPr>
            <a:picLocks noChangeAspect="1"/>
          </p:cNvPicPr>
          <p:nvPr/>
        </p:nvPicPr>
        <p:blipFill>
          <a:blip r:embed="rId3"/>
          <a:stretch>
            <a:fillRect/>
          </a:stretch>
        </p:blipFill>
        <p:spPr>
          <a:xfrm>
            <a:off x="2510457" y="1337092"/>
            <a:ext cx="8072599" cy="3688400"/>
          </a:xfrm>
          <a:prstGeom prst="rect">
            <a:avLst/>
          </a:prstGeom>
        </p:spPr>
      </p:pic>
      <p:pic>
        <p:nvPicPr>
          <p:cNvPr id="9" name="Picture 8">
            <a:extLst>
              <a:ext uri="{FF2B5EF4-FFF2-40B4-BE49-F238E27FC236}">
                <a16:creationId xmlns:a16="http://schemas.microsoft.com/office/drawing/2014/main" id="{153676C8-1758-98D7-58DC-0A2B6AC1F877}"/>
              </a:ext>
            </a:extLst>
          </p:cNvPr>
          <p:cNvPicPr>
            <a:picLocks noChangeAspect="1"/>
          </p:cNvPicPr>
          <p:nvPr/>
        </p:nvPicPr>
        <p:blipFill rotWithShape="1">
          <a:blip r:embed="rId4"/>
          <a:srcRect l="3809" t="259" r="20096" b="-259"/>
          <a:stretch/>
        </p:blipFill>
        <p:spPr>
          <a:xfrm>
            <a:off x="6180944" y="2339760"/>
            <a:ext cx="4402112" cy="2692713"/>
          </a:xfrm>
          <a:prstGeom prst="rect">
            <a:avLst/>
          </a:prstGeom>
        </p:spPr>
      </p:pic>
      <p:sp>
        <p:nvSpPr>
          <p:cNvPr id="10" name="Arrow: Right 9">
            <a:extLst>
              <a:ext uri="{FF2B5EF4-FFF2-40B4-BE49-F238E27FC236}">
                <a16:creationId xmlns:a16="http://schemas.microsoft.com/office/drawing/2014/main" id="{13771F42-806D-494E-F9DB-D47BA03F715B}"/>
              </a:ext>
            </a:extLst>
          </p:cNvPr>
          <p:cNvSpPr/>
          <p:nvPr/>
        </p:nvSpPr>
        <p:spPr>
          <a:xfrm>
            <a:off x="887561" y="5070086"/>
            <a:ext cx="10586765" cy="338744"/>
          </a:xfrm>
          <a:prstGeom prst="rightArrow">
            <a:avLst/>
          </a:prstGeom>
          <a:gradFill flip="none" rotWithShape="1">
            <a:gsLst>
              <a:gs pos="0">
                <a:srgbClr val="00FFB9">
                  <a:shade val="30000"/>
                  <a:satMod val="115000"/>
                </a:srgbClr>
              </a:gs>
              <a:gs pos="50000">
                <a:srgbClr val="00FFB9">
                  <a:shade val="67500"/>
                  <a:satMod val="115000"/>
                </a:srgbClr>
              </a:gs>
              <a:gs pos="100000">
                <a:srgbClr val="00FFB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1" name="TextBox 10">
            <a:extLst>
              <a:ext uri="{FF2B5EF4-FFF2-40B4-BE49-F238E27FC236}">
                <a16:creationId xmlns:a16="http://schemas.microsoft.com/office/drawing/2014/main" id="{353012C3-9DEA-12F1-BA90-179C3F3E98BF}"/>
              </a:ext>
            </a:extLst>
          </p:cNvPr>
          <p:cNvSpPr txBox="1"/>
          <p:nvPr/>
        </p:nvSpPr>
        <p:spPr>
          <a:xfrm>
            <a:off x="1161174" y="5363860"/>
            <a:ext cx="9215237" cy="615553"/>
          </a:xfrm>
          <a:prstGeom prst="rect">
            <a:avLst/>
          </a:prstGeom>
          <a:noFill/>
        </p:spPr>
        <p:txBody>
          <a:bodyPr wrap="square" lIns="0" tIns="0" rIns="0" bIns="0" rtlCol="0">
            <a:spAutoFit/>
          </a:bodyPr>
          <a:lstStyle/>
          <a:p>
            <a:pPr algn="l"/>
            <a:r>
              <a:rPr lang="en-US" sz="2000" b="1">
                <a:solidFill>
                  <a:srgbClr val="00FFB9"/>
                </a:solidFill>
              </a:rPr>
              <a:t>1960                            1980                              2000                               2020  …..</a:t>
            </a:r>
          </a:p>
          <a:p>
            <a:pPr algn="l"/>
            <a:endParaRPr lang="en-US" sz="2000" b="1" err="1">
              <a:solidFill>
                <a:srgbClr val="00FFB9"/>
              </a:solidFill>
            </a:endParaRPr>
          </a:p>
        </p:txBody>
      </p:sp>
      <p:grpSp>
        <p:nvGrpSpPr>
          <p:cNvPr id="4" name="Group 3">
            <a:extLst>
              <a:ext uri="{FF2B5EF4-FFF2-40B4-BE49-F238E27FC236}">
                <a16:creationId xmlns:a16="http://schemas.microsoft.com/office/drawing/2014/main" id="{F617A035-E0F7-98D3-2CFF-B4912C5DFC15}"/>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F5CE726C-00F8-627D-073D-228695B04164}"/>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8" name="Picture 7">
              <a:extLst>
                <a:ext uri="{FF2B5EF4-FFF2-40B4-BE49-F238E27FC236}">
                  <a16:creationId xmlns:a16="http://schemas.microsoft.com/office/drawing/2014/main" id="{3853B9DF-D5D3-F8EB-9CA9-4C1664D8D2BD}"/>
                </a:ext>
              </a:extLst>
            </p:cNvPr>
            <p:cNvPicPr>
              <a:picLocks noChangeAspect="1"/>
            </p:cNvPicPr>
            <p:nvPr/>
          </p:nvPicPr>
          <p:blipFill>
            <a:blip r:embed="rId5"/>
            <a:stretch>
              <a:fillRect/>
            </a:stretch>
          </p:blipFill>
          <p:spPr>
            <a:xfrm>
              <a:off x="9468906" y="424467"/>
              <a:ext cx="1016860" cy="707490"/>
            </a:xfrm>
            <a:prstGeom prst="rect">
              <a:avLst/>
            </a:prstGeom>
          </p:spPr>
        </p:pic>
      </p:grpSp>
      <p:sp>
        <p:nvSpPr>
          <p:cNvPr id="5" name="Slide Number Placeholder 4">
            <a:extLst>
              <a:ext uri="{FF2B5EF4-FFF2-40B4-BE49-F238E27FC236}">
                <a16:creationId xmlns:a16="http://schemas.microsoft.com/office/drawing/2014/main" id="{2E1276BB-2C72-AE5A-EA58-835525140D4D}"/>
              </a:ext>
            </a:extLst>
          </p:cNvPr>
          <p:cNvSpPr>
            <a:spLocks noGrp="1"/>
          </p:cNvSpPr>
          <p:nvPr>
            <p:ph type="sldNum" sz="quarter" idx="11"/>
          </p:nvPr>
        </p:nvSpPr>
        <p:spPr/>
        <p:txBody>
          <a:bodyPr/>
          <a:lstStyle/>
          <a:p>
            <a:r>
              <a:rPr lang="en-US"/>
              <a:t>Page </a:t>
            </a:r>
            <a:fld id="{15EBE321-CBB1-4E91-BD14-37C8D44326FB}" type="slidenum">
              <a:rPr lang="en-US" smtClean="0"/>
              <a:pPr/>
              <a:t>4</a:t>
            </a:fld>
            <a:endParaRPr lang="en-US"/>
          </a:p>
        </p:txBody>
      </p:sp>
      <p:sp>
        <p:nvSpPr>
          <p:cNvPr id="17" name="Title 1">
            <a:extLst>
              <a:ext uri="{FF2B5EF4-FFF2-40B4-BE49-F238E27FC236}">
                <a16:creationId xmlns:a16="http://schemas.microsoft.com/office/drawing/2014/main" id="{D3C7AFAB-25D6-276D-CD75-36FABBEA80EB}"/>
              </a:ext>
            </a:extLst>
          </p:cNvPr>
          <p:cNvSpPr>
            <a:spLocks noGrp="1"/>
          </p:cNvSpPr>
          <p:nvPr>
            <p:ph type="title"/>
          </p:nvPr>
        </p:nvSpPr>
        <p:spPr>
          <a:xfrm>
            <a:off x="410400" y="478800"/>
            <a:ext cx="9863997" cy="576000"/>
          </a:xfrm>
        </p:spPr>
        <p:txBody>
          <a:bodyPr/>
          <a:lstStyle/>
          <a:p>
            <a:r>
              <a:rPr lang="en-US" sz="2400" dirty="0"/>
              <a:t>Semiconductor industry at-a-glance</a:t>
            </a:r>
            <a:endParaRPr lang="en-US" sz="2400" dirty="0">
              <a:cs typeface="Arial"/>
            </a:endParaRPr>
          </a:p>
        </p:txBody>
      </p:sp>
    </p:spTree>
    <p:extLst>
      <p:ext uri="{BB962C8B-B14F-4D97-AF65-F5344CB8AC3E}">
        <p14:creationId xmlns:p14="http://schemas.microsoft.com/office/powerpoint/2010/main" val="42286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2548B-9B14-0A43-67B9-21DD68258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1E0F5-B485-ECBF-9A57-2BABA7AD8061}"/>
              </a:ext>
            </a:extLst>
          </p:cNvPr>
          <p:cNvSpPr>
            <a:spLocks noGrp="1"/>
          </p:cNvSpPr>
          <p:nvPr>
            <p:ph type="title"/>
          </p:nvPr>
        </p:nvSpPr>
        <p:spPr/>
        <p:txBody>
          <a:bodyPr/>
          <a:lstStyle/>
          <a:p>
            <a:r>
              <a:rPr lang="en-US" dirty="0"/>
              <a:t>Key power indicators are provided by default</a:t>
            </a:r>
          </a:p>
        </p:txBody>
      </p:sp>
      <p:sp>
        <p:nvSpPr>
          <p:cNvPr id="5" name="Footer Placeholder 4">
            <a:extLst>
              <a:ext uri="{FF2B5EF4-FFF2-40B4-BE49-F238E27FC236}">
                <a16:creationId xmlns:a16="http://schemas.microsoft.com/office/drawing/2014/main" id="{779EBEDD-D126-095F-50A5-57815E9CD1A7}"/>
              </a:ext>
            </a:extLst>
          </p:cNvPr>
          <p:cNvSpPr>
            <a:spLocks noGrp="1"/>
          </p:cNvSpPr>
          <p:nvPr>
            <p:ph type="ftr" sz="quarter" idx="10"/>
          </p:nvPr>
        </p:nvSpPr>
        <p:spPr/>
        <p:txBody>
          <a:bodyPr/>
          <a:lstStyle/>
          <a:p>
            <a:r>
              <a:rPr lang="en-US"/>
              <a:t>Unrestricted | © Siemens | DVCon 2025 | Amir Attarha | Siemens EDA​</a:t>
            </a:r>
          </a:p>
        </p:txBody>
      </p:sp>
      <p:pic>
        <p:nvPicPr>
          <p:cNvPr id="18" name="Graphic 17" descr="Flowchart with solid fill">
            <a:extLst>
              <a:ext uri="{FF2B5EF4-FFF2-40B4-BE49-F238E27FC236}">
                <a16:creationId xmlns:a16="http://schemas.microsoft.com/office/drawing/2014/main" id="{8F068C52-F0AF-9847-0B3E-7932035792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385251" y="2666360"/>
            <a:ext cx="1209483" cy="1209483"/>
          </a:xfrm>
          <a:prstGeom prst="rect">
            <a:avLst/>
          </a:prstGeom>
        </p:spPr>
      </p:pic>
      <p:sp>
        <p:nvSpPr>
          <p:cNvPr id="19" name="TextBox 18">
            <a:extLst>
              <a:ext uri="{FF2B5EF4-FFF2-40B4-BE49-F238E27FC236}">
                <a16:creationId xmlns:a16="http://schemas.microsoft.com/office/drawing/2014/main" id="{4F48B287-129B-1CD4-32B8-EE9C307C0FC3}"/>
              </a:ext>
            </a:extLst>
          </p:cNvPr>
          <p:cNvSpPr txBox="1"/>
          <p:nvPr/>
        </p:nvSpPr>
        <p:spPr>
          <a:xfrm>
            <a:off x="568170" y="4359765"/>
            <a:ext cx="6807880" cy="1661993"/>
          </a:xfrm>
          <a:prstGeom prst="rect">
            <a:avLst/>
          </a:prstGeom>
          <a:solidFill>
            <a:schemeClr val="accent3"/>
          </a:solidFill>
        </p:spPr>
        <p:txBody>
          <a:bodyPr wrap="square" lIns="0" tIns="0" rIns="0" bIns="0" rtlCol="0" anchor="t">
            <a:spAutoFit/>
          </a:bodyPr>
          <a:lstStyle/>
          <a:p>
            <a:pPr algn="ctr"/>
            <a:r>
              <a:rPr lang="en-US">
                <a:solidFill>
                  <a:schemeClr val="bg1"/>
                </a:solidFill>
                <a:cs typeface="Arial"/>
              </a:rPr>
              <a:t># Reg/Latch: number of registers/latches in this instance</a:t>
            </a:r>
          </a:p>
          <a:p>
            <a:pPr algn="ctr"/>
            <a:r>
              <a:rPr lang="en-US">
                <a:solidFill>
                  <a:schemeClr val="bg1"/>
                </a:solidFill>
                <a:cs typeface="Arial"/>
              </a:rPr>
              <a:t>#Gated Inferred flop: # of inferred clock gating elements</a:t>
            </a:r>
          </a:p>
          <a:p>
            <a:pPr algn="ctr"/>
            <a:r>
              <a:rPr lang="en-US">
                <a:solidFill>
                  <a:schemeClr val="bg1"/>
                </a:solidFill>
                <a:cs typeface="Arial"/>
              </a:rPr>
              <a:t>Avg PT: Average Power </a:t>
            </a:r>
          </a:p>
          <a:p>
            <a:pPr algn="ctr"/>
            <a:r>
              <a:rPr lang="en-US">
                <a:solidFill>
                  <a:schemeClr val="bg1"/>
                </a:solidFill>
                <a:cs typeface="Arial"/>
              </a:rPr>
              <a:t>Peak PT: Peak Power</a:t>
            </a:r>
          </a:p>
          <a:p>
            <a:pPr algn="ctr"/>
            <a:r>
              <a:rPr lang="en-US">
                <a:solidFill>
                  <a:schemeClr val="bg1"/>
                </a:solidFill>
                <a:cs typeface="Arial"/>
              </a:rPr>
              <a:t>Avg FFE: Average Flip Flop Efficiency</a:t>
            </a:r>
          </a:p>
          <a:p>
            <a:pPr algn="ctr"/>
            <a:r>
              <a:rPr lang="en-US">
                <a:solidFill>
                  <a:schemeClr val="bg1"/>
                </a:solidFill>
                <a:cs typeface="Arial"/>
              </a:rPr>
              <a:t>Avg CGE (G/L): Average Clock gating efficiency (global/local)</a:t>
            </a:r>
          </a:p>
        </p:txBody>
      </p:sp>
      <p:sp>
        <p:nvSpPr>
          <p:cNvPr id="20" name="TextBox 19">
            <a:extLst>
              <a:ext uri="{FF2B5EF4-FFF2-40B4-BE49-F238E27FC236}">
                <a16:creationId xmlns:a16="http://schemas.microsoft.com/office/drawing/2014/main" id="{3337BE1B-0EAD-35FE-154B-68B86EDDC125}"/>
              </a:ext>
            </a:extLst>
          </p:cNvPr>
          <p:cNvSpPr txBox="1"/>
          <p:nvPr/>
        </p:nvSpPr>
        <p:spPr>
          <a:xfrm>
            <a:off x="8381999" y="5019562"/>
            <a:ext cx="2923045" cy="830997"/>
          </a:xfrm>
          <a:prstGeom prst="rect">
            <a:avLst/>
          </a:prstGeom>
          <a:solidFill>
            <a:schemeClr val="accent3"/>
          </a:solidFill>
        </p:spPr>
        <p:txBody>
          <a:bodyPr wrap="square" lIns="0" tIns="0" rIns="0" bIns="0" rtlCol="0" anchor="t">
            <a:spAutoFit/>
          </a:bodyPr>
          <a:lstStyle/>
          <a:p>
            <a:pPr algn="ctr"/>
            <a:r>
              <a:rPr lang="en-US">
                <a:solidFill>
                  <a:schemeClr val="bg1"/>
                </a:solidFill>
                <a:cs typeface="Arial"/>
              </a:rPr>
              <a:t>This data and much more details can be dumped in CSV for post analysis</a:t>
            </a:r>
          </a:p>
        </p:txBody>
      </p:sp>
      <p:sp>
        <p:nvSpPr>
          <p:cNvPr id="6" name="Rectangle 5">
            <a:extLst>
              <a:ext uri="{FF2B5EF4-FFF2-40B4-BE49-F238E27FC236}">
                <a16:creationId xmlns:a16="http://schemas.microsoft.com/office/drawing/2014/main" id="{9D3A8846-C1FB-D9CA-B702-B3C594E31778}"/>
              </a:ext>
            </a:extLst>
          </p:cNvPr>
          <p:cNvSpPr/>
          <p:nvPr/>
        </p:nvSpPr>
        <p:spPr>
          <a:xfrm>
            <a:off x="8345486" y="2154238"/>
            <a:ext cx="255588" cy="1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8" name="Picture 7">
            <a:extLst>
              <a:ext uri="{FF2B5EF4-FFF2-40B4-BE49-F238E27FC236}">
                <a16:creationId xmlns:a16="http://schemas.microsoft.com/office/drawing/2014/main" id="{9D18905B-42BC-17AF-4244-C6E67143ABA3}"/>
              </a:ext>
            </a:extLst>
          </p:cNvPr>
          <p:cNvPicPr>
            <a:picLocks noChangeAspect="1"/>
          </p:cNvPicPr>
          <p:nvPr/>
        </p:nvPicPr>
        <p:blipFill>
          <a:blip r:embed="rId4"/>
          <a:stretch>
            <a:fillRect/>
          </a:stretch>
        </p:blipFill>
        <p:spPr>
          <a:xfrm>
            <a:off x="568171" y="2126927"/>
            <a:ext cx="11212668" cy="285750"/>
          </a:xfrm>
          <a:prstGeom prst="rect">
            <a:avLst/>
          </a:prstGeom>
        </p:spPr>
      </p:pic>
      <p:sp>
        <p:nvSpPr>
          <p:cNvPr id="17" name="TextBox 16">
            <a:extLst>
              <a:ext uri="{FF2B5EF4-FFF2-40B4-BE49-F238E27FC236}">
                <a16:creationId xmlns:a16="http://schemas.microsoft.com/office/drawing/2014/main" id="{6097C399-10B6-5C33-A81A-75EE585EF9A1}"/>
              </a:ext>
            </a:extLst>
          </p:cNvPr>
          <p:cNvSpPr txBox="1"/>
          <p:nvPr/>
        </p:nvSpPr>
        <p:spPr>
          <a:xfrm>
            <a:off x="568170" y="2125448"/>
            <a:ext cx="2923045" cy="276999"/>
          </a:xfrm>
          <a:prstGeom prst="rect">
            <a:avLst/>
          </a:prstGeom>
          <a:solidFill>
            <a:schemeClr val="accent4">
              <a:lumMod val="50000"/>
            </a:schemeClr>
          </a:solidFill>
        </p:spPr>
        <p:txBody>
          <a:bodyPr wrap="square" lIns="0" tIns="0" rIns="0" bIns="0" rtlCol="0" anchor="t">
            <a:spAutoFit/>
          </a:bodyPr>
          <a:lstStyle/>
          <a:p>
            <a:pPr algn="ctr"/>
            <a:r>
              <a:rPr lang="en-US">
                <a:solidFill>
                  <a:schemeClr val="tx1"/>
                </a:solidFill>
                <a:cs typeface="Arial"/>
              </a:rPr>
              <a:t>Design Hierarchy</a:t>
            </a:r>
          </a:p>
        </p:txBody>
      </p:sp>
      <p:pic>
        <p:nvPicPr>
          <p:cNvPr id="23" name="Picture 22">
            <a:extLst>
              <a:ext uri="{FF2B5EF4-FFF2-40B4-BE49-F238E27FC236}">
                <a16:creationId xmlns:a16="http://schemas.microsoft.com/office/drawing/2014/main" id="{1F904226-0169-831C-03BD-C018FB3FC506}"/>
              </a:ext>
            </a:extLst>
          </p:cNvPr>
          <p:cNvPicPr>
            <a:picLocks noChangeAspect="1"/>
          </p:cNvPicPr>
          <p:nvPr/>
        </p:nvPicPr>
        <p:blipFill>
          <a:blip r:embed="rId5"/>
          <a:stretch>
            <a:fillRect/>
          </a:stretch>
        </p:blipFill>
        <p:spPr>
          <a:xfrm>
            <a:off x="4843130" y="2512685"/>
            <a:ext cx="7267575" cy="609600"/>
          </a:xfrm>
          <a:prstGeom prst="rect">
            <a:avLst/>
          </a:prstGeom>
        </p:spPr>
      </p:pic>
      <p:pic>
        <p:nvPicPr>
          <p:cNvPr id="25" name="Picture 24">
            <a:extLst>
              <a:ext uri="{FF2B5EF4-FFF2-40B4-BE49-F238E27FC236}">
                <a16:creationId xmlns:a16="http://schemas.microsoft.com/office/drawing/2014/main" id="{284C7D67-C740-8DCB-4F2D-90079090E7CF}"/>
              </a:ext>
            </a:extLst>
          </p:cNvPr>
          <p:cNvPicPr>
            <a:picLocks noChangeAspect="1"/>
          </p:cNvPicPr>
          <p:nvPr/>
        </p:nvPicPr>
        <p:blipFill>
          <a:blip r:embed="rId6"/>
          <a:stretch>
            <a:fillRect/>
          </a:stretch>
        </p:blipFill>
        <p:spPr>
          <a:xfrm>
            <a:off x="4843130" y="3365210"/>
            <a:ext cx="7086600" cy="628650"/>
          </a:xfrm>
          <a:prstGeom prst="rect">
            <a:avLst/>
          </a:prstGeom>
        </p:spPr>
      </p:pic>
      <p:sp>
        <p:nvSpPr>
          <p:cNvPr id="7" name="Oval 6">
            <a:extLst>
              <a:ext uri="{FF2B5EF4-FFF2-40B4-BE49-F238E27FC236}">
                <a16:creationId xmlns:a16="http://schemas.microsoft.com/office/drawing/2014/main" id="{503AF3AC-B53F-DC09-4F3E-DF85A0F74409}"/>
              </a:ext>
            </a:extLst>
          </p:cNvPr>
          <p:cNvSpPr/>
          <p:nvPr/>
        </p:nvSpPr>
        <p:spPr>
          <a:xfrm>
            <a:off x="10968035" y="2452688"/>
            <a:ext cx="1009652" cy="295276"/>
          </a:xfrm>
          <a:prstGeom prst="ellipse">
            <a:avLst/>
          </a:prstGeom>
          <a:noFill/>
          <a:ln w="28575">
            <a:solidFill>
              <a:srgbClr val="00FFB9"/>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 name="Oval 8">
            <a:extLst>
              <a:ext uri="{FF2B5EF4-FFF2-40B4-BE49-F238E27FC236}">
                <a16:creationId xmlns:a16="http://schemas.microsoft.com/office/drawing/2014/main" id="{72A67A05-F0EF-6A27-7043-343F98E85535}"/>
              </a:ext>
            </a:extLst>
          </p:cNvPr>
          <p:cNvSpPr/>
          <p:nvPr/>
        </p:nvSpPr>
        <p:spPr>
          <a:xfrm>
            <a:off x="10464800" y="2900338"/>
            <a:ext cx="491744" cy="295276"/>
          </a:xfrm>
          <a:prstGeom prst="ellipse">
            <a:avLst/>
          </a:prstGeom>
          <a:noFill/>
          <a:ln w="28575">
            <a:solidFill>
              <a:srgbClr val="00FFB9"/>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0" name="Rectangle 9">
            <a:extLst>
              <a:ext uri="{FF2B5EF4-FFF2-40B4-BE49-F238E27FC236}">
                <a16:creationId xmlns:a16="http://schemas.microsoft.com/office/drawing/2014/main" id="{44F17E20-83E9-809C-DC6D-6B6AE7F671EF}"/>
              </a:ext>
            </a:extLst>
          </p:cNvPr>
          <p:cNvSpPr/>
          <p:nvPr/>
        </p:nvSpPr>
        <p:spPr>
          <a:xfrm>
            <a:off x="3415704" y="1309302"/>
            <a:ext cx="2251456" cy="390684"/>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Data for sub blocks</a:t>
            </a:r>
          </a:p>
        </p:txBody>
      </p:sp>
      <p:sp>
        <p:nvSpPr>
          <p:cNvPr id="11" name="Rectangle 10">
            <a:extLst>
              <a:ext uri="{FF2B5EF4-FFF2-40B4-BE49-F238E27FC236}">
                <a16:creationId xmlns:a16="http://schemas.microsoft.com/office/drawing/2014/main" id="{7383593B-BC99-888F-4F38-8D34BF124BFD}"/>
              </a:ext>
            </a:extLst>
          </p:cNvPr>
          <p:cNvSpPr/>
          <p:nvPr/>
        </p:nvSpPr>
        <p:spPr>
          <a:xfrm>
            <a:off x="8929942" y="1053000"/>
            <a:ext cx="2867153" cy="390684"/>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Right instances to focus </a:t>
            </a:r>
          </a:p>
        </p:txBody>
      </p:sp>
      <p:cxnSp>
        <p:nvCxnSpPr>
          <p:cNvPr id="13" name="Straight Arrow Connector 12">
            <a:extLst>
              <a:ext uri="{FF2B5EF4-FFF2-40B4-BE49-F238E27FC236}">
                <a16:creationId xmlns:a16="http://schemas.microsoft.com/office/drawing/2014/main" id="{68A4A360-7C17-10F5-87E3-D6ABEBA35B0F}"/>
              </a:ext>
            </a:extLst>
          </p:cNvPr>
          <p:cNvCxnSpPr>
            <a:stCxn id="11" idx="2"/>
            <a:endCxn id="7" idx="0"/>
          </p:cNvCxnSpPr>
          <p:nvPr/>
        </p:nvCxnSpPr>
        <p:spPr>
          <a:xfrm>
            <a:off x="10363519" y="1443684"/>
            <a:ext cx="1109342" cy="1009004"/>
          </a:xfrm>
          <a:prstGeom prst="straightConnector1">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5592710-77E4-B119-F2AC-41AB7F3B18BA}"/>
              </a:ext>
            </a:extLst>
          </p:cNvPr>
          <p:cNvCxnSpPr>
            <a:stCxn id="11" idx="2"/>
            <a:endCxn id="9" idx="0"/>
          </p:cNvCxnSpPr>
          <p:nvPr/>
        </p:nvCxnSpPr>
        <p:spPr>
          <a:xfrm>
            <a:off x="10363519" y="1443684"/>
            <a:ext cx="347153" cy="1456654"/>
          </a:xfrm>
          <a:prstGeom prst="straightConnector1">
            <a:avLst/>
          </a:prstGeom>
          <a:ln w="9525">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5CDE836-6A9F-6088-9458-5C49C2D98D0A}"/>
              </a:ext>
            </a:extLst>
          </p:cNvPr>
          <p:cNvCxnSpPr>
            <a:stCxn id="10" idx="2"/>
          </p:cNvCxnSpPr>
          <p:nvPr/>
        </p:nvCxnSpPr>
        <p:spPr>
          <a:xfrm flipH="1">
            <a:off x="2525339" y="1699986"/>
            <a:ext cx="2016093" cy="1238286"/>
          </a:xfrm>
          <a:prstGeom prst="straightConnector1">
            <a:avLst/>
          </a:prstGeom>
          <a:ln w="38100">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7887A94-322F-C53A-EB9D-3EDCB600248C}"/>
              </a:ext>
            </a:extLst>
          </p:cNvPr>
          <p:cNvGrpSpPr/>
          <p:nvPr/>
        </p:nvGrpSpPr>
        <p:grpSpPr>
          <a:xfrm>
            <a:off x="10503740" y="225983"/>
            <a:ext cx="1199744" cy="765243"/>
            <a:chOff x="9370979" y="395591"/>
            <a:chExt cx="1199744" cy="765243"/>
          </a:xfrm>
        </p:grpSpPr>
        <p:sp>
          <p:nvSpPr>
            <p:cNvPr id="12" name="Rectangle 11">
              <a:extLst>
                <a:ext uri="{FF2B5EF4-FFF2-40B4-BE49-F238E27FC236}">
                  <a16:creationId xmlns:a16="http://schemas.microsoft.com/office/drawing/2014/main" id="{F7E60CD8-FED9-992A-576A-F2C1F9693682}"/>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4" name="Picture 13">
              <a:extLst>
                <a:ext uri="{FF2B5EF4-FFF2-40B4-BE49-F238E27FC236}">
                  <a16:creationId xmlns:a16="http://schemas.microsoft.com/office/drawing/2014/main" id="{A033D5D4-441E-7A98-33FD-ACEA2AE13D06}"/>
                </a:ext>
              </a:extLst>
            </p:cNvPr>
            <p:cNvPicPr>
              <a:picLocks noChangeAspect="1"/>
            </p:cNvPicPr>
            <p:nvPr/>
          </p:nvPicPr>
          <p:blipFill>
            <a:blip r:embed="rId7"/>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E25BBBFC-640F-D305-566E-35F08B6354C6}"/>
              </a:ext>
            </a:extLst>
          </p:cNvPr>
          <p:cNvSpPr>
            <a:spLocks noGrp="1"/>
          </p:cNvSpPr>
          <p:nvPr>
            <p:ph type="sldNum" sz="quarter" idx="11"/>
          </p:nvPr>
        </p:nvSpPr>
        <p:spPr/>
        <p:txBody>
          <a:bodyPr/>
          <a:lstStyle/>
          <a:p>
            <a:r>
              <a:rPr lang="en-US"/>
              <a:t>Page </a:t>
            </a:r>
            <a:fld id="{15EBE321-CBB1-4E91-BD14-37C8D44326FB}" type="slidenum">
              <a:rPr lang="en-US" smtClean="0"/>
              <a:pPr/>
              <a:t>40</a:t>
            </a:fld>
            <a:endParaRPr lang="en-US"/>
          </a:p>
        </p:txBody>
      </p:sp>
    </p:spTree>
    <p:extLst>
      <p:ext uri="{BB962C8B-B14F-4D97-AF65-F5344CB8AC3E}">
        <p14:creationId xmlns:p14="http://schemas.microsoft.com/office/powerpoint/2010/main" val="2854318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0CE7-54C6-BA80-E80B-8C9C5D343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4AF98-505F-CD9E-17C3-9DBC3E591834}"/>
              </a:ext>
            </a:extLst>
          </p:cNvPr>
          <p:cNvSpPr>
            <a:spLocks noGrp="1"/>
          </p:cNvSpPr>
          <p:nvPr>
            <p:ph type="title"/>
          </p:nvPr>
        </p:nvSpPr>
        <p:spPr/>
        <p:txBody>
          <a:bodyPr/>
          <a:lstStyle/>
          <a:p>
            <a:r>
              <a:rPr lang="en-US" dirty="0"/>
              <a:t>Power analysis is a journey: </a:t>
            </a:r>
            <a:r>
              <a:rPr lang="en-US" dirty="0">
                <a:solidFill>
                  <a:srgbClr val="00FFB9"/>
                </a:solidFill>
              </a:rPr>
              <a:t>tracking data throughout </a:t>
            </a:r>
            <a:r>
              <a:rPr lang="en-US" dirty="0"/>
              <a:t>this process</a:t>
            </a:r>
            <a:br>
              <a:rPr lang="en-US" dirty="0"/>
            </a:br>
            <a:endParaRPr lang="en-US" dirty="0"/>
          </a:p>
        </p:txBody>
      </p:sp>
      <p:sp>
        <p:nvSpPr>
          <p:cNvPr id="3" name="Footer Placeholder 1">
            <a:extLst>
              <a:ext uri="{FF2B5EF4-FFF2-40B4-BE49-F238E27FC236}">
                <a16:creationId xmlns:a16="http://schemas.microsoft.com/office/drawing/2014/main" id="{2519E671-6B8A-4196-50CA-8C62358E3879}"/>
              </a:ext>
            </a:extLst>
          </p:cNvPr>
          <p:cNvSpPr>
            <a:spLocks noGrp="1"/>
          </p:cNvSpPr>
          <p:nvPr>
            <p:ph type="ftr" sz="quarter" idx="10"/>
          </p:nvPr>
        </p:nvSpPr>
        <p:spPr/>
        <p:txBody>
          <a:bodyPr/>
          <a:lstStyle/>
          <a:p>
            <a:r>
              <a:rPr lang="en-US"/>
              <a:t>Unrestricted | © Siemens | DVCon 2025 | Amir Attarha | Siemens EDA​</a:t>
            </a:r>
          </a:p>
        </p:txBody>
      </p:sp>
      <p:sp>
        <p:nvSpPr>
          <p:cNvPr id="4" name="Text Placeholder 2">
            <a:extLst>
              <a:ext uri="{FF2B5EF4-FFF2-40B4-BE49-F238E27FC236}">
                <a16:creationId xmlns:a16="http://schemas.microsoft.com/office/drawing/2014/main" id="{AD883375-6DF5-66C0-E63E-23F18E2612C9}"/>
              </a:ext>
            </a:extLst>
          </p:cNvPr>
          <p:cNvSpPr txBox="1">
            <a:spLocks/>
          </p:cNvSpPr>
          <p:nvPr/>
        </p:nvSpPr>
        <p:spPr>
          <a:xfrm>
            <a:off x="507027" y="1108999"/>
            <a:ext cx="9996713" cy="2272954"/>
          </a:xfrm>
          <a:prstGeom prst="rect">
            <a:avLst/>
          </a:prstGeom>
        </p:spPr>
        <p:txBody>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b="1"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tx1"/>
              </a:buClr>
              <a:buFont typeface="Arial" panose="020B0604020202020204" pitchFamily="34" charset="0"/>
              <a:buChar char="•"/>
            </a:pPr>
            <a:r>
              <a:rPr lang="en-US" sz="2000" b="0" dirty="0"/>
              <a:t>Power data needs to be kept for various RTL releases and tests for comparison</a:t>
            </a:r>
          </a:p>
          <a:p>
            <a:pPr marL="285750" indent="-285750">
              <a:buClr>
                <a:schemeClr val="tx1"/>
              </a:buClr>
              <a:buFont typeface="Arial" panose="020B0604020202020204" pitchFamily="34" charset="0"/>
              <a:buChar char="•"/>
            </a:pPr>
            <a:r>
              <a:rPr lang="en-US" sz="2000" b="0" dirty="0"/>
              <a:t>Trend will help the design team and architecture team to identify possible issues</a:t>
            </a:r>
          </a:p>
          <a:p>
            <a:pPr marL="285750" indent="-285750">
              <a:buClr>
                <a:schemeClr val="tx1"/>
              </a:buClr>
              <a:buFont typeface="Arial" panose="020B0604020202020204" pitchFamily="34" charset="0"/>
              <a:buChar char="•"/>
            </a:pPr>
            <a:r>
              <a:rPr lang="en-US" sz="2000" b="0" dirty="0"/>
              <a:t>There are many hardware and software related parameters which can impact power It is crucial to be able to collect the data and compare scenarios</a:t>
            </a:r>
          </a:p>
          <a:p>
            <a:pPr marL="285750" indent="-285750">
              <a:buClr>
                <a:schemeClr val="tx1"/>
              </a:buClr>
              <a:buFont typeface="Arial" panose="020B0604020202020204" pitchFamily="34" charset="0"/>
              <a:buChar char="•"/>
            </a:pPr>
            <a:r>
              <a:rPr lang="en-US" sz="2000" b="0" dirty="0"/>
              <a:t>An infrastructure for data-oriented power analysis is provided</a:t>
            </a:r>
          </a:p>
        </p:txBody>
      </p:sp>
      <p:sp>
        <p:nvSpPr>
          <p:cNvPr id="6" name="Arrow: Right 5">
            <a:extLst>
              <a:ext uri="{FF2B5EF4-FFF2-40B4-BE49-F238E27FC236}">
                <a16:creationId xmlns:a16="http://schemas.microsoft.com/office/drawing/2014/main" id="{3B4116C7-AF14-36D7-48E6-934F16697E20}"/>
              </a:ext>
            </a:extLst>
          </p:cNvPr>
          <p:cNvSpPr/>
          <p:nvPr/>
        </p:nvSpPr>
        <p:spPr>
          <a:xfrm>
            <a:off x="1881700" y="4216562"/>
            <a:ext cx="740588" cy="373368"/>
          </a:xfrm>
          <a:prstGeom prst="rightArrow">
            <a:avLst/>
          </a:prstGeom>
          <a:solidFill>
            <a:srgbClr val="00C1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 name="Arrow: Right 6">
            <a:extLst>
              <a:ext uri="{FF2B5EF4-FFF2-40B4-BE49-F238E27FC236}">
                <a16:creationId xmlns:a16="http://schemas.microsoft.com/office/drawing/2014/main" id="{D8DEC038-1044-1524-B29D-A3C1F5868F0E}"/>
              </a:ext>
            </a:extLst>
          </p:cNvPr>
          <p:cNvSpPr/>
          <p:nvPr/>
        </p:nvSpPr>
        <p:spPr>
          <a:xfrm rot="1879099">
            <a:off x="1927042" y="3496115"/>
            <a:ext cx="740588" cy="373368"/>
          </a:xfrm>
          <a:prstGeom prst="rightArrow">
            <a:avLst/>
          </a:prstGeom>
          <a:solidFill>
            <a:srgbClr val="00C1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 name="Arrow: Right 7">
            <a:extLst>
              <a:ext uri="{FF2B5EF4-FFF2-40B4-BE49-F238E27FC236}">
                <a16:creationId xmlns:a16="http://schemas.microsoft.com/office/drawing/2014/main" id="{2316CF56-05F7-CED8-1F2C-91FB2C2F3D63}"/>
              </a:ext>
            </a:extLst>
          </p:cNvPr>
          <p:cNvSpPr/>
          <p:nvPr/>
        </p:nvSpPr>
        <p:spPr>
          <a:xfrm rot="20175465">
            <a:off x="1881700" y="4986095"/>
            <a:ext cx="740588" cy="373368"/>
          </a:xfrm>
          <a:prstGeom prst="rightArrow">
            <a:avLst/>
          </a:prstGeom>
          <a:solidFill>
            <a:srgbClr val="00C1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aphicFrame>
        <p:nvGraphicFramePr>
          <p:cNvPr id="9" name="Diagram 8">
            <a:extLst>
              <a:ext uri="{FF2B5EF4-FFF2-40B4-BE49-F238E27FC236}">
                <a16:creationId xmlns:a16="http://schemas.microsoft.com/office/drawing/2014/main" id="{14D82E79-04C8-E0FA-A600-E917F495A872}"/>
              </a:ext>
            </a:extLst>
          </p:cNvPr>
          <p:cNvGraphicFramePr/>
          <p:nvPr/>
        </p:nvGraphicFramePr>
        <p:xfrm>
          <a:off x="128053" y="3398565"/>
          <a:ext cx="2147035" cy="2009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rrow: Right 9">
            <a:extLst>
              <a:ext uri="{FF2B5EF4-FFF2-40B4-BE49-F238E27FC236}">
                <a16:creationId xmlns:a16="http://schemas.microsoft.com/office/drawing/2014/main" id="{9243B1DF-0255-40D2-B0CC-47DB0D99CD58}"/>
              </a:ext>
            </a:extLst>
          </p:cNvPr>
          <p:cNvSpPr/>
          <p:nvPr/>
        </p:nvSpPr>
        <p:spPr>
          <a:xfrm>
            <a:off x="4527918" y="4226647"/>
            <a:ext cx="1132294" cy="373368"/>
          </a:xfrm>
          <a:prstGeom prst="rightArrow">
            <a:avLst/>
          </a:prstGeom>
          <a:solidFill>
            <a:srgbClr val="00C1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1" name="Rectangle 10">
            <a:extLst>
              <a:ext uri="{FF2B5EF4-FFF2-40B4-BE49-F238E27FC236}">
                <a16:creationId xmlns:a16="http://schemas.microsoft.com/office/drawing/2014/main" id="{CE6C4337-0E11-D50C-E463-A506E2D5F9A5}"/>
              </a:ext>
            </a:extLst>
          </p:cNvPr>
          <p:cNvSpPr/>
          <p:nvPr/>
        </p:nvSpPr>
        <p:spPr>
          <a:xfrm>
            <a:off x="4385593" y="3817518"/>
            <a:ext cx="1666749" cy="373368"/>
          </a:xfrm>
          <a:prstGeom prst="rect">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Power Metrics</a:t>
            </a:r>
          </a:p>
        </p:txBody>
      </p:sp>
      <p:pic>
        <p:nvPicPr>
          <p:cNvPr id="12" name="Graphic 11" descr="Database with solid fill">
            <a:extLst>
              <a:ext uri="{FF2B5EF4-FFF2-40B4-BE49-F238E27FC236}">
                <a16:creationId xmlns:a16="http://schemas.microsoft.com/office/drawing/2014/main" id="{8A34155B-CAAF-46CF-06A0-30272F985C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2194" y="3498903"/>
            <a:ext cx="1450256" cy="1450256"/>
          </a:xfrm>
          <a:prstGeom prst="rect">
            <a:avLst/>
          </a:prstGeom>
        </p:spPr>
      </p:pic>
      <p:sp>
        <p:nvSpPr>
          <p:cNvPr id="13" name="Rectangle 12">
            <a:extLst>
              <a:ext uri="{FF2B5EF4-FFF2-40B4-BE49-F238E27FC236}">
                <a16:creationId xmlns:a16="http://schemas.microsoft.com/office/drawing/2014/main" id="{1ABD0724-8976-868F-5F6C-0C7F3909E9C2}"/>
              </a:ext>
            </a:extLst>
          </p:cNvPr>
          <p:cNvSpPr/>
          <p:nvPr/>
        </p:nvSpPr>
        <p:spPr>
          <a:xfrm>
            <a:off x="5956476" y="4947876"/>
            <a:ext cx="1331296" cy="373368"/>
          </a:xfrm>
          <a:prstGeom prst="rect">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VDA</a:t>
            </a:r>
          </a:p>
          <a:p>
            <a:pPr algn="l"/>
            <a:r>
              <a:rPr lang="en-US"/>
              <a:t>Mongo DB</a:t>
            </a:r>
          </a:p>
        </p:txBody>
      </p:sp>
      <p:sp>
        <p:nvSpPr>
          <p:cNvPr id="14" name="Arrow: Right 13">
            <a:extLst>
              <a:ext uri="{FF2B5EF4-FFF2-40B4-BE49-F238E27FC236}">
                <a16:creationId xmlns:a16="http://schemas.microsoft.com/office/drawing/2014/main" id="{7BBF08D0-F252-13F4-0C06-00B8444270B8}"/>
              </a:ext>
            </a:extLst>
          </p:cNvPr>
          <p:cNvSpPr/>
          <p:nvPr/>
        </p:nvSpPr>
        <p:spPr>
          <a:xfrm rot="19856960">
            <a:off x="7360693" y="3572624"/>
            <a:ext cx="813639" cy="373368"/>
          </a:xfrm>
          <a:prstGeom prst="rightArrow">
            <a:avLst/>
          </a:prstGeom>
          <a:solidFill>
            <a:srgbClr val="00C1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5" name="Rectangle 14">
            <a:extLst>
              <a:ext uri="{FF2B5EF4-FFF2-40B4-BE49-F238E27FC236}">
                <a16:creationId xmlns:a16="http://schemas.microsoft.com/office/drawing/2014/main" id="{715196E4-48EF-5CE0-7879-3C33B95F11D8}"/>
              </a:ext>
            </a:extLst>
          </p:cNvPr>
          <p:cNvSpPr/>
          <p:nvPr/>
        </p:nvSpPr>
        <p:spPr>
          <a:xfrm>
            <a:off x="8941122" y="3466313"/>
            <a:ext cx="2418248" cy="432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Comparative analysis</a:t>
            </a:r>
          </a:p>
        </p:txBody>
      </p:sp>
      <p:sp>
        <p:nvSpPr>
          <p:cNvPr id="16" name="Rectangle 15">
            <a:extLst>
              <a:ext uri="{FF2B5EF4-FFF2-40B4-BE49-F238E27FC236}">
                <a16:creationId xmlns:a16="http://schemas.microsoft.com/office/drawing/2014/main" id="{CF51BCFD-6D81-5612-41E1-D724D6D81C61}"/>
              </a:ext>
            </a:extLst>
          </p:cNvPr>
          <p:cNvSpPr/>
          <p:nvPr/>
        </p:nvSpPr>
        <p:spPr>
          <a:xfrm>
            <a:off x="8948516" y="4037773"/>
            <a:ext cx="1752066" cy="432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Trend analysis</a:t>
            </a:r>
          </a:p>
        </p:txBody>
      </p:sp>
      <p:sp>
        <p:nvSpPr>
          <p:cNvPr id="17" name="Rectangle 16">
            <a:extLst>
              <a:ext uri="{FF2B5EF4-FFF2-40B4-BE49-F238E27FC236}">
                <a16:creationId xmlns:a16="http://schemas.microsoft.com/office/drawing/2014/main" id="{B15A851C-443B-7BD8-7CE2-26C9E0A96EF4}"/>
              </a:ext>
            </a:extLst>
          </p:cNvPr>
          <p:cNvSpPr/>
          <p:nvPr/>
        </p:nvSpPr>
        <p:spPr>
          <a:xfrm>
            <a:off x="8948516" y="4617940"/>
            <a:ext cx="2410854" cy="432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Power data analysis</a:t>
            </a:r>
          </a:p>
        </p:txBody>
      </p:sp>
      <p:sp>
        <p:nvSpPr>
          <p:cNvPr id="18" name="Arrow: Right 17">
            <a:extLst>
              <a:ext uri="{FF2B5EF4-FFF2-40B4-BE49-F238E27FC236}">
                <a16:creationId xmlns:a16="http://schemas.microsoft.com/office/drawing/2014/main" id="{9EF096A0-67DD-542D-31AD-36D4170DFCAB}"/>
              </a:ext>
            </a:extLst>
          </p:cNvPr>
          <p:cNvSpPr/>
          <p:nvPr/>
        </p:nvSpPr>
        <p:spPr>
          <a:xfrm>
            <a:off x="7436527" y="4094107"/>
            <a:ext cx="813639" cy="373368"/>
          </a:xfrm>
          <a:prstGeom prst="rightArrow">
            <a:avLst/>
          </a:prstGeom>
          <a:solidFill>
            <a:srgbClr val="00C1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9" name="Arrow: Right 18">
            <a:extLst>
              <a:ext uri="{FF2B5EF4-FFF2-40B4-BE49-F238E27FC236}">
                <a16:creationId xmlns:a16="http://schemas.microsoft.com/office/drawing/2014/main" id="{1E9269A2-2E77-61C5-1CF4-D0014693B5DA}"/>
              </a:ext>
            </a:extLst>
          </p:cNvPr>
          <p:cNvSpPr/>
          <p:nvPr/>
        </p:nvSpPr>
        <p:spPr>
          <a:xfrm rot="715820">
            <a:off x="7406722" y="4589875"/>
            <a:ext cx="813639" cy="373368"/>
          </a:xfrm>
          <a:prstGeom prst="rightArrow">
            <a:avLst/>
          </a:prstGeom>
          <a:solidFill>
            <a:srgbClr val="00C1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 name="Rectangle 4">
            <a:extLst>
              <a:ext uri="{FF2B5EF4-FFF2-40B4-BE49-F238E27FC236}">
                <a16:creationId xmlns:a16="http://schemas.microsoft.com/office/drawing/2014/main" id="{7A18E2A0-261E-84D3-3B46-D3E16D90CBB5}"/>
              </a:ext>
            </a:extLst>
          </p:cNvPr>
          <p:cNvSpPr/>
          <p:nvPr/>
        </p:nvSpPr>
        <p:spPr>
          <a:xfrm>
            <a:off x="2713389" y="4129643"/>
            <a:ext cx="1662546" cy="54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solidFill>
                  <a:schemeClr val="tx1"/>
                </a:solidFill>
              </a:rPr>
              <a:t>PowerStream </a:t>
            </a:r>
          </a:p>
        </p:txBody>
      </p:sp>
      <p:grpSp>
        <p:nvGrpSpPr>
          <p:cNvPr id="21" name="Group 20">
            <a:extLst>
              <a:ext uri="{FF2B5EF4-FFF2-40B4-BE49-F238E27FC236}">
                <a16:creationId xmlns:a16="http://schemas.microsoft.com/office/drawing/2014/main" id="{BECF737F-130D-2609-9D84-A1DC0F90307F}"/>
              </a:ext>
            </a:extLst>
          </p:cNvPr>
          <p:cNvGrpSpPr/>
          <p:nvPr/>
        </p:nvGrpSpPr>
        <p:grpSpPr>
          <a:xfrm>
            <a:off x="10503740" y="225983"/>
            <a:ext cx="1199744" cy="765243"/>
            <a:chOff x="9370979" y="395591"/>
            <a:chExt cx="1199744" cy="765243"/>
          </a:xfrm>
        </p:grpSpPr>
        <p:sp>
          <p:nvSpPr>
            <p:cNvPr id="22" name="Rectangle 21">
              <a:extLst>
                <a:ext uri="{FF2B5EF4-FFF2-40B4-BE49-F238E27FC236}">
                  <a16:creationId xmlns:a16="http://schemas.microsoft.com/office/drawing/2014/main" id="{5951F1D8-3692-81DF-21B5-73794D19D988}"/>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23" name="Picture 22">
              <a:extLst>
                <a:ext uri="{FF2B5EF4-FFF2-40B4-BE49-F238E27FC236}">
                  <a16:creationId xmlns:a16="http://schemas.microsoft.com/office/drawing/2014/main" id="{B0667FEE-DC40-C81A-0364-A901B5AF24DF}"/>
                </a:ext>
              </a:extLst>
            </p:cNvPr>
            <p:cNvPicPr>
              <a:picLocks noChangeAspect="1"/>
            </p:cNvPicPr>
            <p:nvPr/>
          </p:nvPicPr>
          <p:blipFill>
            <a:blip r:embed="rId9"/>
            <a:stretch>
              <a:fillRect/>
            </a:stretch>
          </p:blipFill>
          <p:spPr>
            <a:xfrm>
              <a:off x="9468906" y="424467"/>
              <a:ext cx="1016860" cy="707490"/>
            </a:xfrm>
            <a:prstGeom prst="rect">
              <a:avLst/>
            </a:prstGeom>
          </p:spPr>
        </p:pic>
      </p:grpSp>
      <p:sp>
        <p:nvSpPr>
          <p:cNvPr id="20" name="Slide Number Placeholder 19">
            <a:extLst>
              <a:ext uri="{FF2B5EF4-FFF2-40B4-BE49-F238E27FC236}">
                <a16:creationId xmlns:a16="http://schemas.microsoft.com/office/drawing/2014/main" id="{CEA80863-3D52-42D8-D3E1-9B3803BB9129}"/>
              </a:ext>
            </a:extLst>
          </p:cNvPr>
          <p:cNvSpPr>
            <a:spLocks noGrp="1"/>
          </p:cNvSpPr>
          <p:nvPr>
            <p:ph type="sldNum" sz="quarter" idx="11"/>
          </p:nvPr>
        </p:nvSpPr>
        <p:spPr/>
        <p:txBody>
          <a:bodyPr/>
          <a:lstStyle/>
          <a:p>
            <a:r>
              <a:rPr lang="en-US"/>
              <a:t>Page </a:t>
            </a:r>
            <a:fld id="{15EBE321-CBB1-4E91-BD14-37C8D44326FB}" type="slidenum">
              <a:rPr lang="en-US" smtClean="0"/>
              <a:pPr/>
              <a:t>41</a:t>
            </a:fld>
            <a:endParaRPr lang="en-US"/>
          </a:p>
        </p:txBody>
      </p:sp>
    </p:spTree>
    <p:extLst>
      <p:ext uri="{BB962C8B-B14F-4D97-AF65-F5344CB8AC3E}">
        <p14:creationId xmlns:p14="http://schemas.microsoft.com/office/powerpoint/2010/main" val="1544014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51637-D4D9-714A-BAA2-9FB13F13AB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879A0-4F66-93CC-8A11-F40D38A5CBED}"/>
              </a:ext>
            </a:extLst>
          </p:cNvPr>
          <p:cNvSpPr>
            <a:spLocks noGrp="1"/>
          </p:cNvSpPr>
          <p:nvPr>
            <p:ph type="title"/>
          </p:nvPr>
        </p:nvSpPr>
        <p:spPr/>
        <p:txBody>
          <a:bodyPr vert="horz" lIns="91440" tIns="45720" rIns="91440" bIns="45720" rtlCol="0" anchor="ctr">
            <a:noAutofit/>
          </a:bodyPr>
          <a:lstStyle/>
          <a:p>
            <a:r>
              <a:rPr lang="en-US" dirty="0"/>
              <a:t>Power KPI – comprehensive tracking and comparison of important power parameters </a:t>
            </a:r>
          </a:p>
        </p:txBody>
      </p:sp>
      <p:sp>
        <p:nvSpPr>
          <p:cNvPr id="8" name="Footer Placeholder 2">
            <a:extLst>
              <a:ext uri="{FF2B5EF4-FFF2-40B4-BE49-F238E27FC236}">
                <a16:creationId xmlns:a16="http://schemas.microsoft.com/office/drawing/2014/main" id="{371CEBB9-8821-8AF4-1D23-539B8CD766BE}"/>
              </a:ext>
            </a:extLst>
          </p:cNvPr>
          <p:cNvSpPr>
            <a:spLocks noGrp="1"/>
          </p:cNvSpPr>
          <p:nvPr>
            <p:ph type="ftr" sz="quarter" idx="10"/>
          </p:nvPr>
        </p:nvSpPr>
        <p:spPr/>
        <p:txBody>
          <a:bodyPr/>
          <a:lstStyle/>
          <a:p>
            <a:r>
              <a:rPr lang="en-US"/>
              <a:t>Unrestricted | © Siemens | DVCon 2025 | Amir Attarha | Siemens EDA​</a:t>
            </a:r>
          </a:p>
        </p:txBody>
      </p:sp>
      <p:pic>
        <p:nvPicPr>
          <p:cNvPr id="5" name="Content Placeholder 4" descr="Graphical user interface&#10;&#10;Description automatically generated">
            <a:extLst>
              <a:ext uri="{FF2B5EF4-FFF2-40B4-BE49-F238E27FC236}">
                <a16:creationId xmlns:a16="http://schemas.microsoft.com/office/drawing/2014/main" id="{FD7550E8-730E-85E2-FC05-8170A456787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9417" y="2792107"/>
            <a:ext cx="6625563" cy="3129893"/>
          </a:xfrm>
          <a:prstGeom prst="rect">
            <a:avLst/>
          </a:prstGeom>
        </p:spPr>
      </p:pic>
      <p:sp>
        <p:nvSpPr>
          <p:cNvPr id="6" name="TextBox 5">
            <a:extLst>
              <a:ext uri="{FF2B5EF4-FFF2-40B4-BE49-F238E27FC236}">
                <a16:creationId xmlns:a16="http://schemas.microsoft.com/office/drawing/2014/main" id="{876E3307-42DA-D899-FF89-0649EC01EFC3}"/>
              </a:ext>
            </a:extLst>
          </p:cNvPr>
          <p:cNvSpPr txBox="1"/>
          <p:nvPr/>
        </p:nvSpPr>
        <p:spPr>
          <a:xfrm>
            <a:off x="621969" y="1631893"/>
            <a:ext cx="7100627" cy="179710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1200"/>
          </a:p>
        </p:txBody>
      </p:sp>
      <p:sp>
        <p:nvSpPr>
          <p:cNvPr id="7" name="Content Placeholder 2">
            <a:extLst>
              <a:ext uri="{FF2B5EF4-FFF2-40B4-BE49-F238E27FC236}">
                <a16:creationId xmlns:a16="http://schemas.microsoft.com/office/drawing/2014/main" id="{272A6BA8-8533-9408-FB19-CC35176A1584}"/>
              </a:ext>
            </a:extLst>
          </p:cNvPr>
          <p:cNvSpPr txBox="1">
            <a:spLocks/>
          </p:cNvSpPr>
          <p:nvPr/>
        </p:nvSpPr>
        <p:spPr>
          <a:xfrm>
            <a:off x="502366" y="1832400"/>
            <a:ext cx="11067665" cy="47520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b="1"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b="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marL="290513" indent="-234950">
              <a:lnSpc>
                <a:spcPct val="90000"/>
              </a:lnSpc>
              <a:spcAft>
                <a:spcPts val="600"/>
              </a:spcAft>
              <a:buClr>
                <a:schemeClr val="tx1"/>
              </a:buClr>
              <a:buFont typeface="Arial" panose="020B0604020202020204" pitchFamily="34" charset="0"/>
              <a:buChar char="•"/>
            </a:pPr>
            <a:r>
              <a:rPr lang="en-US" sz="2000" b="0" dirty="0"/>
              <a:t>Several power KPIs are tracked and can be compared across workloads and design versions</a:t>
            </a:r>
          </a:p>
          <a:p>
            <a:pPr marL="285750" indent="-228600">
              <a:lnSpc>
                <a:spcPct val="90000"/>
              </a:lnSpc>
              <a:spcAft>
                <a:spcPts val="600"/>
              </a:spcAft>
              <a:buClr>
                <a:schemeClr val="tx1"/>
              </a:buClr>
              <a:buFont typeface="Arial" panose="020B0604020202020204" pitchFamily="34" charset="0"/>
              <a:buChar char="•"/>
            </a:pPr>
            <a:r>
              <a:rPr lang="en-US" sz="2000" b="0" dirty="0"/>
              <a:t>Power trend (Total, Peaks, All 4 components (Memory/Reg-CLK/Reg-Q/Comb))</a:t>
            </a:r>
          </a:p>
          <a:p>
            <a:pPr marL="285750" indent="-228600">
              <a:lnSpc>
                <a:spcPct val="90000"/>
              </a:lnSpc>
              <a:spcAft>
                <a:spcPts val="600"/>
              </a:spcAft>
              <a:buClr>
                <a:schemeClr val="tx1"/>
              </a:buClr>
              <a:buFont typeface="Arial" panose="020B0604020202020204" pitchFamily="34" charset="0"/>
              <a:buChar char="•"/>
            </a:pPr>
            <a:r>
              <a:rPr lang="en-US" sz="2000" b="0" dirty="0"/>
              <a:t>Clocks level CGE and FFE</a:t>
            </a:r>
          </a:p>
          <a:p>
            <a:pPr marL="285750" indent="-228600">
              <a:lnSpc>
                <a:spcPct val="90000"/>
              </a:lnSpc>
              <a:spcAft>
                <a:spcPts val="600"/>
              </a:spcAft>
              <a:buClr>
                <a:schemeClr val="tx1"/>
              </a:buClr>
              <a:buFont typeface="Arial" panose="020B0604020202020204" pitchFamily="34" charset="0"/>
              <a:buChar char="•"/>
            </a:pPr>
            <a:r>
              <a:rPr lang="en-US" sz="2000" b="0" dirty="0"/>
              <a:t>Blocks level CGE and FFE</a:t>
            </a:r>
          </a:p>
          <a:p>
            <a:pPr marL="285750" indent="-228600">
              <a:lnSpc>
                <a:spcPct val="90000"/>
              </a:lnSpc>
              <a:spcAft>
                <a:spcPts val="600"/>
              </a:spcAft>
              <a:buClr>
                <a:schemeClr val="tx1"/>
              </a:buClr>
              <a:buFont typeface="Arial" panose="020B0604020202020204" pitchFamily="34" charset="0"/>
              <a:buChar char="•"/>
            </a:pPr>
            <a:r>
              <a:rPr lang="en-US" sz="2000" b="0" dirty="0"/>
              <a:t>Power domains</a:t>
            </a:r>
          </a:p>
          <a:p>
            <a:pPr marL="285750" indent="-228600">
              <a:lnSpc>
                <a:spcPct val="90000"/>
              </a:lnSpc>
              <a:spcAft>
                <a:spcPts val="600"/>
              </a:spcAft>
              <a:buClr>
                <a:schemeClr val="tx1"/>
              </a:buClr>
              <a:buFont typeface="Arial" panose="020B0604020202020204" pitchFamily="34" charset="0"/>
              <a:buChar char="•"/>
            </a:pPr>
            <a:r>
              <a:rPr lang="en-US" sz="2000" b="0" dirty="0"/>
              <a:t>Average power trend</a:t>
            </a:r>
          </a:p>
          <a:p>
            <a:pPr marL="285750" indent="-228600">
              <a:lnSpc>
                <a:spcPct val="90000"/>
              </a:lnSpc>
              <a:spcAft>
                <a:spcPts val="600"/>
              </a:spcAft>
              <a:buClr>
                <a:schemeClr val="tx1"/>
              </a:buClr>
              <a:buFont typeface="Arial" panose="020B0604020202020204" pitchFamily="34" charset="0"/>
              <a:buChar char="•"/>
            </a:pPr>
            <a:r>
              <a:rPr lang="en-US" sz="2000" b="0" dirty="0"/>
              <a:t>Sequential comparisons</a:t>
            </a:r>
          </a:p>
          <a:p>
            <a:endParaRPr lang="en-US" dirty="0"/>
          </a:p>
        </p:txBody>
      </p:sp>
      <p:grpSp>
        <p:nvGrpSpPr>
          <p:cNvPr id="3" name="Group 2">
            <a:extLst>
              <a:ext uri="{FF2B5EF4-FFF2-40B4-BE49-F238E27FC236}">
                <a16:creationId xmlns:a16="http://schemas.microsoft.com/office/drawing/2014/main" id="{39CD2C46-56B7-FC6D-252E-BD879061BE32}"/>
              </a:ext>
            </a:extLst>
          </p:cNvPr>
          <p:cNvGrpSpPr/>
          <p:nvPr/>
        </p:nvGrpSpPr>
        <p:grpSpPr>
          <a:xfrm>
            <a:off x="10503740" y="225983"/>
            <a:ext cx="1199744" cy="765243"/>
            <a:chOff x="9370979" y="395591"/>
            <a:chExt cx="1199744" cy="765243"/>
          </a:xfrm>
        </p:grpSpPr>
        <p:sp>
          <p:nvSpPr>
            <p:cNvPr id="9" name="Rectangle 8">
              <a:extLst>
                <a:ext uri="{FF2B5EF4-FFF2-40B4-BE49-F238E27FC236}">
                  <a16:creationId xmlns:a16="http://schemas.microsoft.com/office/drawing/2014/main" id="{79E75F65-76F9-F430-6578-7A7C0AC6CAF3}"/>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0" name="Picture 9">
              <a:extLst>
                <a:ext uri="{FF2B5EF4-FFF2-40B4-BE49-F238E27FC236}">
                  <a16:creationId xmlns:a16="http://schemas.microsoft.com/office/drawing/2014/main" id="{AD236DEC-68FE-8C54-FEB0-72C6BCEE2FAE}"/>
                </a:ext>
              </a:extLst>
            </p:cNvPr>
            <p:cNvPicPr>
              <a:picLocks noChangeAspect="1"/>
            </p:cNvPicPr>
            <p:nvPr/>
          </p:nvPicPr>
          <p:blipFill>
            <a:blip r:embed="rId3"/>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BD44628C-9004-A568-1357-87CB102ECB5D}"/>
              </a:ext>
            </a:extLst>
          </p:cNvPr>
          <p:cNvSpPr>
            <a:spLocks noGrp="1"/>
          </p:cNvSpPr>
          <p:nvPr>
            <p:ph type="sldNum" sz="quarter" idx="11"/>
          </p:nvPr>
        </p:nvSpPr>
        <p:spPr/>
        <p:txBody>
          <a:bodyPr/>
          <a:lstStyle/>
          <a:p>
            <a:r>
              <a:rPr lang="en-US"/>
              <a:t>Page </a:t>
            </a:r>
            <a:fld id="{15EBE321-CBB1-4E91-BD14-37C8D44326FB}" type="slidenum">
              <a:rPr lang="en-US" smtClean="0"/>
              <a:pPr/>
              <a:t>42</a:t>
            </a:fld>
            <a:endParaRPr lang="en-US"/>
          </a:p>
        </p:txBody>
      </p:sp>
    </p:spTree>
    <p:extLst>
      <p:ext uri="{BB962C8B-B14F-4D97-AF65-F5344CB8AC3E}">
        <p14:creationId xmlns:p14="http://schemas.microsoft.com/office/powerpoint/2010/main" val="3096466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0D924-BD22-5F40-935A-4265305BD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78875-279A-762E-DAEE-A3641EA06FB7}"/>
              </a:ext>
            </a:extLst>
          </p:cNvPr>
          <p:cNvSpPr>
            <a:spLocks noGrp="1"/>
          </p:cNvSpPr>
          <p:nvPr>
            <p:ph type="title"/>
          </p:nvPr>
        </p:nvSpPr>
        <p:spPr/>
        <p:txBody>
          <a:bodyPr/>
          <a:lstStyle/>
          <a:p>
            <a:r>
              <a:rPr lang="en-US" dirty="0"/>
              <a:t>Comparative analysis</a:t>
            </a:r>
          </a:p>
        </p:txBody>
      </p:sp>
      <p:sp>
        <p:nvSpPr>
          <p:cNvPr id="5" name="Footer Placeholder 4">
            <a:extLst>
              <a:ext uri="{FF2B5EF4-FFF2-40B4-BE49-F238E27FC236}">
                <a16:creationId xmlns:a16="http://schemas.microsoft.com/office/drawing/2014/main" id="{78B6F53F-10CF-AC01-F80A-FE393E55A35F}"/>
              </a:ext>
            </a:extLst>
          </p:cNvPr>
          <p:cNvSpPr>
            <a:spLocks noGrp="1"/>
          </p:cNvSpPr>
          <p:nvPr>
            <p:ph type="ftr" sz="quarter" idx="10"/>
          </p:nvPr>
        </p:nvSpPr>
        <p:spPr/>
        <p:txBody>
          <a:bodyPr/>
          <a:lstStyle/>
          <a:p>
            <a:r>
              <a:rPr lang="en-US"/>
              <a:t>Unrestricted | © Siemens | DVCon 2025 | Amir Attarha | Siemens EDA​</a:t>
            </a:r>
          </a:p>
        </p:txBody>
      </p:sp>
      <p:sp>
        <p:nvSpPr>
          <p:cNvPr id="14" name="TextBox 13">
            <a:extLst>
              <a:ext uri="{FF2B5EF4-FFF2-40B4-BE49-F238E27FC236}">
                <a16:creationId xmlns:a16="http://schemas.microsoft.com/office/drawing/2014/main" id="{CFD2F5F9-24A3-8C0C-595D-FE931E1645A5}"/>
              </a:ext>
            </a:extLst>
          </p:cNvPr>
          <p:cNvSpPr txBox="1"/>
          <p:nvPr/>
        </p:nvSpPr>
        <p:spPr>
          <a:xfrm>
            <a:off x="579258" y="1742387"/>
            <a:ext cx="3998681" cy="830997"/>
          </a:xfrm>
          <a:prstGeom prst="rect">
            <a:avLst/>
          </a:prstGeom>
          <a:solidFill>
            <a:schemeClr val="accent3"/>
          </a:solidFill>
        </p:spPr>
        <p:txBody>
          <a:bodyPr wrap="square" lIns="0" tIns="0" rIns="0" bIns="0" rtlCol="0" anchor="t">
            <a:spAutoFit/>
          </a:bodyPr>
          <a:lstStyle/>
          <a:p>
            <a:pPr algn="ctr"/>
            <a:r>
              <a:rPr lang="en-US">
                <a:solidFill>
                  <a:schemeClr val="bg1"/>
                </a:solidFill>
                <a:cs typeface="Arial"/>
              </a:rPr>
              <a:t>Comparing power data of Manhattan and Angry bird tests on “Shader instance”</a:t>
            </a:r>
          </a:p>
        </p:txBody>
      </p:sp>
      <p:sp>
        <p:nvSpPr>
          <p:cNvPr id="15" name="TextBox 14">
            <a:extLst>
              <a:ext uri="{FF2B5EF4-FFF2-40B4-BE49-F238E27FC236}">
                <a16:creationId xmlns:a16="http://schemas.microsoft.com/office/drawing/2014/main" id="{FF5923B8-9E92-B635-BA60-366E864EE7AE}"/>
              </a:ext>
            </a:extLst>
          </p:cNvPr>
          <p:cNvSpPr txBox="1"/>
          <p:nvPr/>
        </p:nvSpPr>
        <p:spPr>
          <a:xfrm>
            <a:off x="7488125" y="4796696"/>
            <a:ext cx="3635595" cy="553998"/>
          </a:xfrm>
          <a:prstGeom prst="rect">
            <a:avLst/>
          </a:prstGeom>
          <a:solidFill>
            <a:schemeClr val="accent3"/>
          </a:solidFill>
        </p:spPr>
        <p:txBody>
          <a:bodyPr wrap="square" lIns="0" tIns="0" rIns="0" bIns="0" rtlCol="0" anchor="t">
            <a:spAutoFit/>
          </a:bodyPr>
          <a:lstStyle/>
          <a:p>
            <a:pPr algn="ctr"/>
            <a:r>
              <a:rPr lang="en-US">
                <a:solidFill>
                  <a:schemeClr val="bg1"/>
                </a:solidFill>
                <a:cs typeface="Arial"/>
              </a:rPr>
              <a:t>Manhattan test on  “Shader instance”</a:t>
            </a:r>
          </a:p>
        </p:txBody>
      </p:sp>
      <p:sp>
        <p:nvSpPr>
          <p:cNvPr id="16" name="Arrow: Right 15">
            <a:extLst>
              <a:ext uri="{FF2B5EF4-FFF2-40B4-BE49-F238E27FC236}">
                <a16:creationId xmlns:a16="http://schemas.microsoft.com/office/drawing/2014/main" id="{C06B3070-FDD4-2EEF-AAAE-FFEABF819C43}"/>
              </a:ext>
            </a:extLst>
          </p:cNvPr>
          <p:cNvSpPr/>
          <p:nvPr/>
        </p:nvSpPr>
        <p:spPr>
          <a:xfrm>
            <a:off x="4785064" y="2015231"/>
            <a:ext cx="452761" cy="42612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7" name="Arrow: Right 16">
            <a:extLst>
              <a:ext uri="{FF2B5EF4-FFF2-40B4-BE49-F238E27FC236}">
                <a16:creationId xmlns:a16="http://schemas.microsoft.com/office/drawing/2014/main" id="{933B18C3-F583-C5EC-9D00-12E92A148A27}"/>
              </a:ext>
            </a:extLst>
          </p:cNvPr>
          <p:cNvSpPr/>
          <p:nvPr/>
        </p:nvSpPr>
        <p:spPr>
          <a:xfrm rot="10800000">
            <a:off x="6452357" y="4923291"/>
            <a:ext cx="452761" cy="42612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8" name="Picture 7">
            <a:extLst>
              <a:ext uri="{FF2B5EF4-FFF2-40B4-BE49-F238E27FC236}">
                <a16:creationId xmlns:a16="http://schemas.microsoft.com/office/drawing/2014/main" id="{5ADE6611-FE52-A3FF-CDA5-A822054C150B}"/>
              </a:ext>
            </a:extLst>
          </p:cNvPr>
          <p:cNvPicPr>
            <a:picLocks noChangeAspect="1"/>
          </p:cNvPicPr>
          <p:nvPr/>
        </p:nvPicPr>
        <p:blipFill>
          <a:blip r:embed="rId2"/>
          <a:stretch>
            <a:fillRect/>
          </a:stretch>
        </p:blipFill>
        <p:spPr>
          <a:xfrm>
            <a:off x="6096000" y="1312249"/>
            <a:ext cx="5687219" cy="2095792"/>
          </a:xfrm>
          <a:prstGeom prst="rect">
            <a:avLst/>
          </a:prstGeom>
        </p:spPr>
      </p:pic>
      <p:pic>
        <p:nvPicPr>
          <p:cNvPr id="11" name="Picture 10">
            <a:extLst>
              <a:ext uri="{FF2B5EF4-FFF2-40B4-BE49-F238E27FC236}">
                <a16:creationId xmlns:a16="http://schemas.microsoft.com/office/drawing/2014/main" id="{89B2BBD7-AF98-7FA0-3F97-C6B9210C45B6}"/>
              </a:ext>
            </a:extLst>
          </p:cNvPr>
          <p:cNvPicPr>
            <a:picLocks noChangeAspect="1"/>
          </p:cNvPicPr>
          <p:nvPr/>
        </p:nvPicPr>
        <p:blipFill>
          <a:blip r:embed="rId3"/>
          <a:stretch>
            <a:fillRect/>
          </a:stretch>
        </p:blipFill>
        <p:spPr>
          <a:xfrm>
            <a:off x="1068280" y="3496635"/>
            <a:ext cx="4810796" cy="2591162"/>
          </a:xfrm>
          <a:prstGeom prst="rect">
            <a:avLst/>
          </a:prstGeom>
        </p:spPr>
      </p:pic>
      <p:grpSp>
        <p:nvGrpSpPr>
          <p:cNvPr id="4" name="Group 3">
            <a:extLst>
              <a:ext uri="{FF2B5EF4-FFF2-40B4-BE49-F238E27FC236}">
                <a16:creationId xmlns:a16="http://schemas.microsoft.com/office/drawing/2014/main" id="{106E2E2A-1E88-A991-5D1E-9176364CCFA8}"/>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5FE6F976-B348-87F6-9D7E-706D52C750D7}"/>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01588331-41CE-1939-6F72-88274F98A5C5}"/>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943EBE86-ED66-3C1A-6DFA-E6FDB4CF59B2}"/>
              </a:ext>
            </a:extLst>
          </p:cNvPr>
          <p:cNvSpPr>
            <a:spLocks noGrp="1"/>
          </p:cNvSpPr>
          <p:nvPr>
            <p:ph type="sldNum" sz="quarter" idx="11"/>
          </p:nvPr>
        </p:nvSpPr>
        <p:spPr/>
        <p:txBody>
          <a:bodyPr/>
          <a:lstStyle/>
          <a:p>
            <a:r>
              <a:rPr lang="en-US"/>
              <a:t>Page </a:t>
            </a:r>
            <a:fld id="{15EBE321-CBB1-4E91-BD14-37C8D44326FB}" type="slidenum">
              <a:rPr lang="en-US" smtClean="0"/>
              <a:pPr/>
              <a:t>43</a:t>
            </a:fld>
            <a:endParaRPr lang="en-US"/>
          </a:p>
        </p:txBody>
      </p:sp>
    </p:spTree>
    <p:extLst>
      <p:ext uri="{BB962C8B-B14F-4D97-AF65-F5344CB8AC3E}">
        <p14:creationId xmlns:p14="http://schemas.microsoft.com/office/powerpoint/2010/main" val="469270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525A3-4F6F-A37A-396B-8D2C85C9A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FE2B5-2162-2ACF-3261-C216472D6F65}"/>
              </a:ext>
            </a:extLst>
          </p:cNvPr>
          <p:cNvSpPr>
            <a:spLocks noGrp="1"/>
          </p:cNvSpPr>
          <p:nvPr>
            <p:ph type="title"/>
          </p:nvPr>
        </p:nvSpPr>
        <p:spPr/>
        <p:txBody>
          <a:bodyPr/>
          <a:lstStyle/>
          <a:p>
            <a:r>
              <a:rPr lang="en-US" dirty="0"/>
              <a:t>Clock gating efficiency @ SoC level over time for different instances per different parent clocks</a:t>
            </a:r>
          </a:p>
        </p:txBody>
      </p:sp>
      <p:sp>
        <p:nvSpPr>
          <p:cNvPr id="4" name="Footer Placeholder 4">
            <a:extLst>
              <a:ext uri="{FF2B5EF4-FFF2-40B4-BE49-F238E27FC236}">
                <a16:creationId xmlns:a16="http://schemas.microsoft.com/office/drawing/2014/main" id="{93E6F494-CF77-B014-6793-382905761980}"/>
              </a:ext>
            </a:extLst>
          </p:cNvPr>
          <p:cNvSpPr>
            <a:spLocks noGrp="1"/>
          </p:cNvSpPr>
          <p:nvPr>
            <p:ph type="ftr" sz="quarter" idx="10"/>
          </p:nvPr>
        </p:nvSpPr>
        <p:spPr/>
        <p:txBody>
          <a:bodyPr/>
          <a:lstStyle/>
          <a:p>
            <a:r>
              <a:rPr lang="en-US"/>
              <a:t>Unrestricted | © Siemens | DVCon 2025 | Amir Attarha | Siemens EDA​</a:t>
            </a:r>
          </a:p>
        </p:txBody>
      </p:sp>
      <p:pic>
        <p:nvPicPr>
          <p:cNvPr id="9" name="Content Placeholder 8">
            <a:extLst>
              <a:ext uri="{FF2B5EF4-FFF2-40B4-BE49-F238E27FC236}">
                <a16:creationId xmlns:a16="http://schemas.microsoft.com/office/drawing/2014/main" id="{20BCB7D2-1D80-ED8D-65A1-2E284EE14730}"/>
              </a:ext>
            </a:extLst>
          </p:cNvPr>
          <p:cNvPicPr>
            <a:picLocks noGrp="1" noChangeAspect="1"/>
          </p:cNvPicPr>
          <p:nvPr>
            <p:ph idx="1"/>
          </p:nvPr>
        </p:nvPicPr>
        <p:blipFill>
          <a:blip r:embed="rId2"/>
          <a:stretch>
            <a:fillRect/>
          </a:stretch>
        </p:blipFill>
        <p:spPr>
          <a:xfrm>
            <a:off x="3259061" y="1414463"/>
            <a:ext cx="4167340" cy="4752975"/>
          </a:xfrm>
        </p:spPr>
      </p:pic>
      <p:pic>
        <p:nvPicPr>
          <p:cNvPr id="7" name="Content Placeholder 6">
            <a:extLst>
              <a:ext uri="{FF2B5EF4-FFF2-40B4-BE49-F238E27FC236}">
                <a16:creationId xmlns:a16="http://schemas.microsoft.com/office/drawing/2014/main" id="{0AF71FD0-4640-2A38-C3D3-8B922007A30C}"/>
              </a:ext>
            </a:extLst>
          </p:cNvPr>
          <p:cNvPicPr>
            <a:picLocks noGrp="1" noChangeAspect="1"/>
          </p:cNvPicPr>
          <p:nvPr>
            <p:ph sz="half" idx="4294967295"/>
          </p:nvPr>
        </p:nvPicPr>
        <p:blipFill>
          <a:blip r:embed="rId3"/>
          <a:stretch>
            <a:fillRect/>
          </a:stretch>
        </p:blipFill>
        <p:spPr>
          <a:xfrm>
            <a:off x="7523656" y="4046538"/>
            <a:ext cx="4460875" cy="2120900"/>
          </a:xfrm>
        </p:spPr>
      </p:pic>
      <p:sp>
        <p:nvSpPr>
          <p:cNvPr id="10" name="Rectangle 9">
            <a:extLst>
              <a:ext uri="{FF2B5EF4-FFF2-40B4-BE49-F238E27FC236}">
                <a16:creationId xmlns:a16="http://schemas.microsoft.com/office/drawing/2014/main" id="{58B9B2FE-3460-0295-F486-B541B406FCFE}"/>
              </a:ext>
            </a:extLst>
          </p:cNvPr>
          <p:cNvSpPr/>
          <p:nvPr/>
        </p:nvSpPr>
        <p:spPr>
          <a:xfrm>
            <a:off x="2045334" y="1528628"/>
            <a:ext cx="4041599" cy="2717112"/>
          </a:xfrm>
          <a:prstGeom prst="rect">
            <a:avLst/>
          </a:prstGeom>
          <a:solidFill>
            <a:srgbClr val="D2E6FE"/>
          </a:solidFill>
          <a:ln>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1" name="Rectangle 10">
            <a:extLst>
              <a:ext uri="{FF2B5EF4-FFF2-40B4-BE49-F238E27FC236}">
                <a16:creationId xmlns:a16="http://schemas.microsoft.com/office/drawing/2014/main" id="{D15EBA98-D993-18A9-FE42-8AB8DC150003}"/>
              </a:ext>
            </a:extLst>
          </p:cNvPr>
          <p:cNvSpPr/>
          <p:nvPr/>
        </p:nvSpPr>
        <p:spPr>
          <a:xfrm>
            <a:off x="2604135" y="4283075"/>
            <a:ext cx="3482798" cy="1803400"/>
          </a:xfrm>
          <a:prstGeom prst="rect">
            <a:avLst/>
          </a:prstGeom>
          <a:solidFill>
            <a:srgbClr val="D2E6F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12" name="Straight Arrow Connector 11">
            <a:extLst>
              <a:ext uri="{FF2B5EF4-FFF2-40B4-BE49-F238E27FC236}">
                <a16:creationId xmlns:a16="http://schemas.microsoft.com/office/drawing/2014/main" id="{67A61244-DB11-61E4-0E9C-027FA14403E3}"/>
              </a:ext>
            </a:extLst>
          </p:cNvPr>
          <p:cNvCxnSpPr/>
          <p:nvPr/>
        </p:nvCxnSpPr>
        <p:spPr>
          <a:xfrm flipV="1">
            <a:off x="455637" y="4138247"/>
            <a:ext cx="5040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3" name="Isosceles Triangle 12">
            <a:extLst>
              <a:ext uri="{FF2B5EF4-FFF2-40B4-BE49-F238E27FC236}">
                <a16:creationId xmlns:a16="http://schemas.microsoft.com/office/drawing/2014/main" id="{96ECE46C-04B4-F054-F6CD-E9EAFACC2A13}"/>
              </a:ext>
            </a:extLst>
          </p:cNvPr>
          <p:cNvSpPr/>
          <p:nvPr/>
        </p:nvSpPr>
        <p:spPr>
          <a:xfrm rot="5400000">
            <a:off x="875832" y="4078655"/>
            <a:ext cx="318243" cy="14263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14" name="Straight Arrow Connector 13">
            <a:extLst>
              <a:ext uri="{FF2B5EF4-FFF2-40B4-BE49-F238E27FC236}">
                <a16:creationId xmlns:a16="http://schemas.microsoft.com/office/drawing/2014/main" id="{EE59C6F1-05E9-338E-A85E-8DB94E389B51}"/>
              </a:ext>
            </a:extLst>
          </p:cNvPr>
          <p:cNvCxnSpPr>
            <a:cxnSpLocks/>
          </p:cNvCxnSpPr>
          <p:nvPr/>
        </p:nvCxnSpPr>
        <p:spPr>
          <a:xfrm flipH="1">
            <a:off x="1585203" y="4148259"/>
            <a:ext cx="22957" cy="1059962"/>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3ECB056-D2E8-D488-B5B5-C8986CEF4DE5}"/>
              </a:ext>
            </a:extLst>
          </p:cNvPr>
          <p:cNvCxnSpPr>
            <a:cxnSpLocks/>
          </p:cNvCxnSpPr>
          <p:nvPr/>
        </p:nvCxnSpPr>
        <p:spPr>
          <a:xfrm flipV="1">
            <a:off x="1090637" y="4148016"/>
            <a:ext cx="5040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9F59B34-25A7-DBB5-238C-64452BC0B18F}"/>
              </a:ext>
            </a:extLst>
          </p:cNvPr>
          <p:cNvCxnSpPr>
            <a:cxnSpLocks/>
          </p:cNvCxnSpPr>
          <p:nvPr/>
        </p:nvCxnSpPr>
        <p:spPr>
          <a:xfrm flipH="1">
            <a:off x="1610603" y="3503978"/>
            <a:ext cx="3907" cy="640862"/>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C0A37C7-2563-17B8-9841-A72813E09C66}"/>
              </a:ext>
            </a:extLst>
          </p:cNvPr>
          <p:cNvSpPr/>
          <p:nvPr/>
        </p:nvSpPr>
        <p:spPr>
          <a:xfrm>
            <a:off x="1376387" y="3441211"/>
            <a:ext cx="494323" cy="25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a:cs typeface="Arial"/>
              </a:rPr>
              <a:t>CG</a:t>
            </a:r>
            <a:endParaRPr lang="en-US" sz="1200"/>
          </a:p>
        </p:txBody>
      </p:sp>
      <p:cxnSp>
        <p:nvCxnSpPr>
          <p:cNvPr id="18" name="Straight Arrow Connector 17">
            <a:extLst>
              <a:ext uri="{FF2B5EF4-FFF2-40B4-BE49-F238E27FC236}">
                <a16:creationId xmlns:a16="http://schemas.microsoft.com/office/drawing/2014/main" id="{50B10078-83D1-EA47-C846-15BE5A2EC0CA}"/>
              </a:ext>
            </a:extLst>
          </p:cNvPr>
          <p:cNvCxnSpPr>
            <a:cxnSpLocks/>
          </p:cNvCxnSpPr>
          <p:nvPr/>
        </p:nvCxnSpPr>
        <p:spPr>
          <a:xfrm flipH="1">
            <a:off x="1629653" y="2843578"/>
            <a:ext cx="3907" cy="640862"/>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E3224F-5938-6C54-DDDF-35B574169106}"/>
              </a:ext>
            </a:extLst>
          </p:cNvPr>
          <p:cNvCxnSpPr>
            <a:cxnSpLocks/>
          </p:cNvCxnSpPr>
          <p:nvPr/>
        </p:nvCxnSpPr>
        <p:spPr>
          <a:xfrm flipV="1">
            <a:off x="1630387" y="2842846"/>
            <a:ext cx="5040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0" name="Isosceles Triangle 19">
            <a:extLst>
              <a:ext uri="{FF2B5EF4-FFF2-40B4-BE49-F238E27FC236}">
                <a16:creationId xmlns:a16="http://schemas.microsoft.com/office/drawing/2014/main" id="{5F1E2BA4-8804-6D00-CCF6-A6180A35EF60}"/>
              </a:ext>
            </a:extLst>
          </p:cNvPr>
          <p:cNvSpPr/>
          <p:nvPr/>
        </p:nvSpPr>
        <p:spPr>
          <a:xfrm rot="5400000">
            <a:off x="2050582" y="2783254"/>
            <a:ext cx="318243" cy="14263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21" name="Straight Arrow Connector 20">
            <a:extLst>
              <a:ext uri="{FF2B5EF4-FFF2-40B4-BE49-F238E27FC236}">
                <a16:creationId xmlns:a16="http://schemas.microsoft.com/office/drawing/2014/main" id="{42BAFF6D-417A-8ECA-841A-4574BC3595A4}"/>
              </a:ext>
            </a:extLst>
          </p:cNvPr>
          <p:cNvCxnSpPr>
            <a:cxnSpLocks/>
          </p:cNvCxnSpPr>
          <p:nvPr/>
        </p:nvCxnSpPr>
        <p:spPr>
          <a:xfrm flipV="1">
            <a:off x="2265387" y="2852616"/>
            <a:ext cx="5040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DE24B10-600B-6AC7-908F-77B452BE48C6}"/>
              </a:ext>
            </a:extLst>
          </p:cNvPr>
          <p:cNvCxnSpPr>
            <a:cxnSpLocks/>
          </p:cNvCxnSpPr>
          <p:nvPr/>
        </p:nvCxnSpPr>
        <p:spPr>
          <a:xfrm flipH="1">
            <a:off x="2785353" y="2208578"/>
            <a:ext cx="3907" cy="640862"/>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093D467-3525-9FD0-60A7-94C47DD25B53}"/>
              </a:ext>
            </a:extLst>
          </p:cNvPr>
          <p:cNvCxnSpPr>
            <a:cxnSpLocks/>
          </p:cNvCxnSpPr>
          <p:nvPr/>
        </p:nvCxnSpPr>
        <p:spPr>
          <a:xfrm flipH="1">
            <a:off x="2785353" y="2856278"/>
            <a:ext cx="3907" cy="640862"/>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7F93827-7C8F-9522-87C0-4BDF773087D4}"/>
              </a:ext>
            </a:extLst>
          </p:cNvPr>
          <p:cNvCxnSpPr>
            <a:cxnSpLocks/>
          </p:cNvCxnSpPr>
          <p:nvPr/>
        </p:nvCxnSpPr>
        <p:spPr>
          <a:xfrm flipV="1">
            <a:off x="2786087" y="2214196"/>
            <a:ext cx="5040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5" name="Isosceles Triangle 24">
            <a:extLst>
              <a:ext uri="{FF2B5EF4-FFF2-40B4-BE49-F238E27FC236}">
                <a16:creationId xmlns:a16="http://schemas.microsoft.com/office/drawing/2014/main" id="{D2A2A295-DC78-93A5-CF61-B7711694D90A}"/>
              </a:ext>
            </a:extLst>
          </p:cNvPr>
          <p:cNvSpPr/>
          <p:nvPr/>
        </p:nvSpPr>
        <p:spPr>
          <a:xfrm rot="5400000">
            <a:off x="3206282" y="2154604"/>
            <a:ext cx="318243" cy="14263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26" name="Straight Arrow Connector 25">
            <a:extLst>
              <a:ext uri="{FF2B5EF4-FFF2-40B4-BE49-F238E27FC236}">
                <a16:creationId xmlns:a16="http://schemas.microsoft.com/office/drawing/2014/main" id="{E796D5BF-2E0F-DA80-8CBF-25EF9F1232A7}"/>
              </a:ext>
            </a:extLst>
          </p:cNvPr>
          <p:cNvCxnSpPr>
            <a:cxnSpLocks/>
          </p:cNvCxnSpPr>
          <p:nvPr/>
        </p:nvCxnSpPr>
        <p:spPr>
          <a:xfrm flipV="1">
            <a:off x="3440137" y="2214195"/>
            <a:ext cx="2881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31E659A-7193-51CE-02D2-767597404DC8}"/>
              </a:ext>
            </a:extLst>
          </p:cNvPr>
          <p:cNvSpPr/>
          <p:nvPr/>
        </p:nvSpPr>
        <p:spPr>
          <a:xfrm>
            <a:off x="3586187" y="2082310"/>
            <a:ext cx="494323" cy="25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a:cs typeface="Arial"/>
              </a:rPr>
              <a:t>CG</a:t>
            </a:r>
            <a:endParaRPr lang="en-US" sz="1200"/>
          </a:p>
        </p:txBody>
      </p:sp>
      <p:cxnSp>
        <p:nvCxnSpPr>
          <p:cNvPr id="28" name="Straight Arrow Connector 27">
            <a:extLst>
              <a:ext uri="{FF2B5EF4-FFF2-40B4-BE49-F238E27FC236}">
                <a16:creationId xmlns:a16="http://schemas.microsoft.com/office/drawing/2014/main" id="{E2120E65-8E39-6027-7EBE-740E45D325B5}"/>
              </a:ext>
            </a:extLst>
          </p:cNvPr>
          <p:cNvCxnSpPr>
            <a:cxnSpLocks/>
          </p:cNvCxnSpPr>
          <p:nvPr/>
        </p:nvCxnSpPr>
        <p:spPr>
          <a:xfrm flipV="1">
            <a:off x="4062437" y="2207845"/>
            <a:ext cx="2881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5ACDFC2-25F6-E502-AF6F-A80D86629DC9}"/>
              </a:ext>
            </a:extLst>
          </p:cNvPr>
          <p:cNvSpPr/>
          <p:nvPr/>
        </p:nvSpPr>
        <p:spPr>
          <a:xfrm>
            <a:off x="4877394" y="1557812"/>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0" name="Isosceles Triangle 29">
            <a:extLst>
              <a:ext uri="{FF2B5EF4-FFF2-40B4-BE49-F238E27FC236}">
                <a16:creationId xmlns:a16="http://schemas.microsoft.com/office/drawing/2014/main" id="{FA2C8975-88FC-5094-1070-6A06C579B5C3}"/>
              </a:ext>
            </a:extLst>
          </p:cNvPr>
          <p:cNvSpPr/>
          <p:nvPr/>
        </p:nvSpPr>
        <p:spPr>
          <a:xfrm rot="5400000">
            <a:off x="4894382" y="2133931"/>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31" name="Straight Connector 30">
            <a:extLst>
              <a:ext uri="{FF2B5EF4-FFF2-40B4-BE49-F238E27FC236}">
                <a16:creationId xmlns:a16="http://schemas.microsoft.com/office/drawing/2014/main" id="{E9605942-DA06-5379-4738-0CDCE4D2C4EF}"/>
              </a:ext>
            </a:extLst>
          </p:cNvPr>
          <p:cNvCxnSpPr/>
          <p:nvPr/>
        </p:nvCxnSpPr>
        <p:spPr>
          <a:xfrm>
            <a:off x="4675517" y="2209052"/>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6753A0D-DF2A-0954-DEBE-87DFA8F9F810}"/>
              </a:ext>
            </a:extLst>
          </p:cNvPr>
          <p:cNvSpPr/>
          <p:nvPr/>
        </p:nvSpPr>
        <p:spPr>
          <a:xfrm>
            <a:off x="4953593" y="1703861"/>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3" name="Isosceles Triangle 32">
            <a:extLst>
              <a:ext uri="{FF2B5EF4-FFF2-40B4-BE49-F238E27FC236}">
                <a16:creationId xmlns:a16="http://schemas.microsoft.com/office/drawing/2014/main" id="{4E4D82B5-7872-8539-D7C6-9E7B86D786BE}"/>
              </a:ext>
            </a:extLst>
          </p:cNvPr>
          <p:cNvSpPr/>
          <p:nvPr/>
        </p:nvSpPr>
        <p:spPr>
          <a:xfrm rot="5400000">
            <a:off x="4970582" y="2279981"/>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34" name="Straight Connector 33">
            <a:extLst>
              <a:ext uri="{FF2B5EF4-FFF2-40B4-BE49-F238E27FC236}">
                <a16:creationId xmlns:a16="http://schemas.microsoft.com/office/drawing/2014/main" id="{F59BDF9F-511C-D05A-3B13-D22E2BE0DF5B}"/>
              </a:ext>
            </a:extLst>
          </p:cNvPr>
          <p:cNvCxnSpPr>
            <a:cxnSpLocks/>
          </p:cNvCxnSpPr>
          <p:nvPr/>
        </p:nvCxnSpPr>
        <p:spPr>
          <a:xfrm>
            <a:off x="4751717" y="2355101"/>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0665A170-86D7-282F-49E3-21F32E19AE06}"/>
              </a:ext>
            </a:extLst>
          </p:cNvPr>
          <p:cNvSpPr/>
          <p:nvPr/>
        </p:nvSpPr>
        <p:spPr>
          <a:xfrm>
            <a:off x="5042494" y="1849912"/>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6" name="Isosceles Triangle 35">
            <a:extLst>
              <a:ext uri="{FF2B5EF4-FFF2-40B4-BE49-F238E27FC236}">
                <a16:creationId xmlns:a16="http://schemas.microsoft.com/office/drawing/2014/main" id="{FC144C09-089B-72A1-D676-51188B7E655E}"/>
              </a:ext>
            </a:extLst>
          </p:cNvPr>
          <p:cNvSpPr/>
          <p:nvPr/>
        </p:nvSpPr>
        <p:spPr>
          <a:xfrm rot="5400000">
            <a:off x="5059482" y="2426031"/>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cxnSp>
        <p:nvCxnSpPr>
          <p:cNvPr id="37" name="Straight Connector 36">
            <a:extLst>
              <a:ext uri="{FF2B5EF4-FFF2-40B4-BE49-F238E27FC236}">
                <a16:creationId xmlns:a16="http://schemas.microsoft.com/office/drawing/2014/main" id="{FA1835F4-A7DA-185F-68A9-EDAC4450BFA6}"/>
              </a:ext>
            </a:extLst>
          </p:cNvPr>
          <p:cNvCxnSpPr>
            <a:cxnSpLocks/>
          </p:cNvCxnSpPr>
          <p:nvPr/>
        </p:nvCxnSpPr>
        <p:spPr>
          <a:xfrm>
            <a:off x="4840617" y="2501152"/>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7BC220A-A272-1E88-943F-167255B3D2DD}"/>
              </a:ext>
            </a:extLst>
          </p:cNvPr>
          <p:cNvCxnSpPr>
            <a:cxnSpLocks/>
          </p:cNvCxnSpPr>
          <p:nvPr/>
        </p:nvCxnSpPr>
        <p:spPr>
          <a:xfrm flipV="1">
            <a:off x="4278337" y="2207845"/>
            <a:ext cx="44694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E29B26E-2C43-B70B-B4CB-0193360491CA}"/>
              </a:ext>
            </a:extLst>
          </p:cNvPr>
          <p:cNvCxnSpPr>
            <a:cxnSpLocks/>
          </p:cNvCxnSpPr>
          <p:nvPr/>
        </p:nvCxnSpPr>
        <p:spPr>
          <a:xfrm flipV="1">
            <a:off x="4278337" y="2353895"/>
            <a:ext cx="535843" cy="1025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309AE4E-C5B7-A5A4-63CD-89078D49183D}"/>
              </a:ext>
            </a:extLst>
          </p:cNvPr>
          <p:cNvCxnSpPr>
            <a:cxnSpLocks/>
          </p:cNvCxnSpPr>
          <p:nvPr/>
        </p:nvCxnSpPr>
        <p:spPr>
          <a:xfrm>
            <a:off x="4278337" y="2497502"/>
            <a:ext cx="681893" cy="2443"/>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48EF9F3-79A6-518C-8BE3-68F1B8F8E76F}"/>
              </a:ext>
            </a:extLst>
          </p:cNvPr>
          <p:cNvCxnSpPr/>
          <p:nvPr/>
        </p:nvCxnSpPr>
        <p:spPr>
          <a:xfrm>
            <a:off x="4271010" y="2216150"/>
            <a:ext cx="6350" cy="285750"/>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7DF13A9-D92F-DAE9-0CC8-CA999328ACF3}"/>
              </a:ext>
            </a:extLst>
          </p:cNvPr>
          <p:cNvSpPr/>
          <p:nvPr/>
        </p:nvSpPr>
        <p:spPr>
          <a:xfrm>
            <a:off x="1376387" y="3441211"/>
            <a:ext cx="494323" cy="25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72000" rIns="108000" bIns="7200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200">
                <a:cs typeface="Arial"/>
              </a:rPr>
              <a:t>CG</a:t>
            </a:r>
            <a:endParaRPr lang="en-US" sz="1200"/>
          </a:p>
        </p:txBody>
      </p:sp>
      <p:cxnSp>
        <p:nvCxnSpPr>
          <p:cNvPr id="43" name="Straight Arrow Connector 42">
            <a:extLst>
              <a:ext uri="{FF2B5EF4-FFF2-40B4-BE49-F238E27FC236}">
                <a16:creationId xmlns:a16="http://schemas.microsoft.com/office/drawing/2014/main" id="{6D27ED81-25B2-8180-7AB3-01AE334F8EFD}"/>
              </a:ext>
            </a:extLst>
          </p:cNvPr>
          <p:cNvCxnSpPr>
            <a:cxnSpLocks/>
          </p:cNvCxnSpPr>
          <p:nvPr/>
        </p:nvCxnSpPr>
        <p:spPr>
          <a:xfrm flipH="1">
            <a:off x="1629653" y="2843578"/>
            <a:ext cx="3907" cy="640862"/>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54FA037-0BED-71E8-FBAA-0B19AFE652D6}"/>
              </a:ext>
            </a:extLst>
          </p:cNvPr>
          <p:cNvCxnSpPr>
            <a:cxnSpLocks/>
          </p:cNvCxnSpPr>
          <p:nvPr/>
        </p:nvCxnSpPr>
        <p:spPr>
          <a:xfrm flipV="1">
            <a:off x="1630387" y="2842846"/>
            <a:ext cx="5040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45" name="Isosceles Triangle 44">
            <a:extLst>
              <a:ext uri="{FF2B5EF4-FFF2-40B4-BE49-F238E27FC236}">
                <a16:creationId xmlns:a16="http://schemas.microsoft.com/office/drawing/2014/main" id="{DFDF11D6-0C25-81D1-5C80-EEDD3151733E}"/>
              </a:ext>
            </a:extLst>
          </p:cNvPr>
          <p:cNvSpPr/>
          <p:nvPr/>
        </p:nvSpPr>
        <p:spPr>
          <a:xfrm rot="5400000">
            <a:off x="2050582" y="2783254"/>
            <a:ext cx="318243" cy="14263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46" name="Straight Arrow Connector 45">
            <a:extLst>
              <a:ext uri="{FF2B5EF4-FFF2-40B4-BE49-F238E27FC236}">
                <a16:creationId xmlns:a16="http://schemas.microsoft.com/office/drawing/2014/main" id="{C9E1A44F-AC31-7F2A-4B4E-8DCF4C667C0F}"/>
              </a:ext>
            </a:extLst>
          </p:cNvPr>
          <p:cNvCxnSpPr>
            <a:cxnSpLocks/>
          </p:cNvCxnSpPr>
          <p:nvPr/>
        </p:nvCxnSpPr>
        <p:spPr>
          <a:xfrm flipV="1">
            <a:off x="2265387" y="2852616"/>
            <a:ext cx="5040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4235981-46CF-3AF7-575F-F36EFAF11E9C}"/>
              </a:ext>
            </a:extLst>
          </p:cNvPr>
          <p:cNvCxnSpPr>
            <a:cxnSpLocks/>
          </p:cNvCxnSpPr>
          <p:nvPr/>
        </p:nvCxnSpPr>
        <p:spPr>
          <a:xfrm flipH="1">
            <a:off x="2785353" y="2208578"/>
            <a:ext cx="3907" cy="640862"/>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FD941FE-44D6-596B-CD02-49434576DA82}"/>
              </a:ext>
            </a:extLst>
          </p:cNvPr>
          <p:cNvCxnSpPr>
            <a:cxnSpLocks/>
          </p:cNvCxnSpPr>
          <p:nvPr/>
        </p:nvCxnSpPr>
        <p:spPr>
          <a:xfrm flipH="1">
            <a:off x="2785353" y="2856278"/>
            <a:ext cx="3907" cy="640862"/>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502811B2-5CCD-8D4B-63CF-2EEDDFFC4B89}"/>
              </a:ext>
            </a:extLst>
          </p:cNvPr>
          <p:cNvGrpSpPr/>
          <p:nvPr/>
        </p:nvGrpSpPr>
        <p:grpSpPr>
          <a:xfrm>
            <a:off x="2786087" y="1557812"/>
            <a:ext cx="2898004" cy="1192728"/>
            <a:chOff x="8516327" y="1354612"/>
            <a:chExt cx="2898004" cy="1192728"/>
          </a:xfrm>
        </p:grpSpPr>
        <p:cxnSp>
          <p:nvCxnSpPr>
            <p:cNvPr id="50" name="Straight Arrow Connector 49">
              <a:extLst>
                <a:ext uri="{FF2B5EF4-FFF2-40B4-BE49-F238E27FC236}">
                  <a16:creationId xmlns:a16="http://schemas.microsoft.com/office/drawing/2014/main" id="{092CB814-5DB0-2401-77B1-9F442CAD18FF}"/>
                </a:ext>
              </a:extLst>
            </p:cNvPr>
            <p:cNvCxnSpPr>
              <a:cxnSpLocks/>
            </p:cNvCxnSpPr>
            <p:nvPr/>
          </p:nvCxnSpPr>
          <p:spPr>
            <a:xfrm flipV="1">
              <a:off x="8516327" y="2010996"/>
              <a:ext cx="5040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51" name="Isosceles Triangle 50">
              <a:extLst>
                <a:ext uri="{FF2B5EF4-FFF2-40B4-BE49-F238E27FC236}">
                  <a16:creationId xmlns:a16="http://schemas.microsoft.com/office/drawing/2014/main" id="{778EF107-EC32-B029-788A-037BFAE594B8}"/>
                </a:ext>
              </a:extLst>
            </p:cNvPr>
            <p:cNvSpPr/>
            <p:nvPr/>
          </p:nvSpPr>
          <p:spPr>
            <a:xfrm rot="5400000">
              <a:off x="8936522" y="1951404"/>
              <a:ext cx="318243" cy="14263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52" name="Straight Arrow Connector 51">
              <a:extLst>
                <a:ext uri="{FF2B5EF4-FFF2-40B4-BE49-F238E27FC236}">
                  <a16:creationId xmlns:a16="http://schemas.microsoft.com/office/drawing/2014/main" id="{3D51A9A2-3DB1-F130-2B03-67261E4CD5EB}"/>
                </a:ext>
              </a:extLst>
            </p:cNvPr>
            <p:cNvCxnSpPr>
              <a:cxnSpLocks/>
            </p:cNvCxnSpPr>
            <p:nvPr/>
          </p:nvCxnSpPr>
          <p:spPr>
            <a:xfrm flipV="1">
              <a:off x="9170377" y="2010995"/>
              <a:ext cx="2881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E50A2C7-E2BD-2C71-0F44-C67AF1DA542D}"/>
                </a:ext>
              </a:extLst>
            </p:cNvPr>
            <p:cNvSpPr/>
            <p:nvPr/>
          </p:nvSpPr>
          <p:spPr>
            <a:xfrm>
              <a:off x="9316427" y="1879110"/>
              <a:ext cx="494323" cy="25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200">
                  <a:cs typeface="Arial"/>
                </a:rPr>
                <a:t>CG</a:t>
              </a:r>
              <a:endParaRPr lang="en-US" sz="1200"/>
            </a:p>
          </p:txBody>
        </p:sp>
        <p:cxnSp>
          <p:nvCxnSpPr>
            <p:cNvPr id="54" name="Straight Arrow Connector 53">
              <a:extLst>
                <a:ext uri="{FF2B5EF4-FFF2-40B4-BE49-F238E27FC236}">
                  <a16:creationId xmlns:a16="http://schemas.microsoft.com/office/drawing/2014/main" id="{75A8448E-0893-DD17-8ACE-C96EE7CDD88D}"/>
                </a:ext>
              </a:extLst>
            </p:cNvPr>
            <p:cNvCxnSpPr>
              <a:cxnSpLocks/>
            </p:cNvCxnSpPr>
            <p:nvPr/>
          </p:nvCxnSpPr>
          <p:spPr>
            <a:xfrm flipV="1">
              <a:off x="9792677" y="2004645"/>
              <a:ext cx="2881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D0465264-C7AF-4ECA-EB87-929CEBFFCE7E}"/>
                </a:ext>
              </a:extLst>
            </p:cNvPr>
            <p:cNvSpPr/>
            <p:nvPr/>
          </p:nvSpPr>
          <p:spPr>
            <a:xfrm>
              <a:off x="10607634" y="1354612"/>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56" name="Isosceles Triangle 55">
              <a:extLst>
                <a:ext uri="{FF2B5EF4-FFF2-40B4-BE49-F238E27FC236}">
                  <a16:creationId xmlns:a16="http://schemas.microsoft.com/office/drawing/2014/main" id="{17476290-3D34-ECE2-871C-93120A3BFF34}"/>
                </a:ext>
              </a:extLst>
            </p:cNvPr>
            <p:cNvSpPr/>
            <p:nvPr/>
          </p:nvSpPr>
          <p:spPr>
            <a:xfrm rot="5400000">
              <a:off x="10624622" y="1930731"/>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57" name="Straight Connector 56">
              <a:extLst>
                <a:ext uri="{FF2B5EF4-FFF2-40B4-BE49-F238E27FC236}">
                  <a16:creationId xmlns:a16="http://schemas.microsoft.com/office/drawing/2014/main" id="{6997E793-49A7-2097-8A9C-8A855E66193B}"/>
                </a:ext>
              </a:extLst>
            </p:cNvPr>
            <p:cNvCxnSpPr/>
            <p:nvPr/>
          </p:nvCxnSpPr>
          <p:spPr>
            <a:xfrm>
              <a:off x="10405757" y="2005852"/>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AB19AA1-8C86-1AC9-34CF-02077435CE27}"/>
                </a:ext>
              </a:extLst>
            </p:cNvPr>
            <p:cNvSpPr/>
            <p:nvPr/>
          </p:nvSpPr>
          <p:spPr>
            <a:xfrm>
              <a:off x="10683833" y="1500661"/>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59" name="Isosceles Triangle 58">
              <a:extLst>
                <a:ext uri="{FF2B5EF4-FFF2-40B4-BE49-F238E27FC236}">
                  <a16:creationId xmlns:a16="http://schemas.microsoft.com/office/drawing/2014/main" id="{775756C1-C32C-5B27-6294-0A8A0FF9B046}"/>
                </a:ext>
              </a:extLst>
            </p:cNvPr>
            <p:cNvSpPr/>
            <p:nvPr/>
          </p:nvSpPr>
          <p:spPr>
            <a:xfrm rot="5400000">
              <a:off x="10700822" y="2076781"/>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60" name="Straight Connector 59">
              <a:extLst>
                <a:ext uri="{FF2B5EF4-FFF2-40B4-BE49-F238E27FC236}">
                  <a16:creationId xmlns:a16="http://schemas.microsoft.com/office/drawing/2014/main" id="{1FF6E1EB-FB3E-FBFF-F635-6B8859336EB1}"/>
                </a:ext>
              </a:extLst>
            </p:cNvPr>
            <p:cNvCxnSpPr>
              <a:cxnSpLocks/>
            </p:cNvCxnSpPr>
            <p:nvPr/>
          </p:nvCxnSpPr>
          <p:spPr>
            <a:xfrm>
              <a:off x="10481957" y="2151901"/>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7AA5ABA-D7B3-247E-607A-BC019BD9C7A7}"/>
                </a:ext>
              </a:extLst>
            </p:cNvPr>
            <p:cNvSpPr/>
            <p:nvPr/>
          </p:nvSpPr>
          <p:spPr>
            <a:xfrm>
              <a:off x="10772734" y="1646712"/>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62" name="Isosceles Triangle 61">
              <a:extLst>
                <a:ext uri="{FF2B5EF4-FFF2-40B4-BE49-F238E27FC236}">
                  <a16:creationId xmlns:a16="http://schemas.microsoft.com/office/drawing/2014/main" id="{66FC61B2-EEF1-3723-EC51-0E97620F9056}"/>
                </a:ext>
              </a:extLst>
            </p:cNvPr>
            <p:cNvSpPr/>
            <p:nvPr/>
          </p:nvSpPr>
          <p:spPr>
            <a:xfrm rot="5400000">
              <a:off x="10789722" y="2222831"/>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63" name="Straight Connector 62">
              <a:extLst>
                <a:ext uri="{FF2B5EF4-FFF2-40B4-BE49-F238E27FC236}">
                  <a16:creationId xmlns:a16="http://schemas.microsoft.com/office/drawing/2014/main" id="{165C6AC1-1F35-814E-ACD2-7B2952EE6672}"/>
                </a:ext>
              </a:extLst>
            </p:cNvPr>
            <p:cNvCxnSpPr>
              <a:cxnSpLocks/>
            </p:cNvCxnSpPr>
            <p:nvPr/>
          </p:nvCxnSpPr>
          <p:spPr>
            <a:xfrm>
              <a:off x="10570857" y="2297952"/>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C58A32B-7CD7-E375-1F58-5B8D005E4C1C}"/>
                </a:ext>
              </a:extLst>
            </p:cNvPr>
            <p:cNvCxnSpPr>
              <a:cxnSpLocks/>
            </p:cNvCxnSpPr>
            <p:nvPr/>
          </p:nvCxnSpPr>
          <p:spPr>
            <a:xfrm flipV="1">
              <a:off x="10008577" y="2004645"/>
              <a:ext cx="44694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50F095B-1146-5784-3A75-3367251EEC68}"/>
                </a:ext>
              </a:extLst>
            </p:cNvPr>
            <p:cNvCxnSpPr>
              <a:cxnSpLocks/>
            </p:cNvCxnSpPr>
            <p:nvPr/>
          </p:nvCxnSpPr>
          <p:spPr>
            <a:xfrm flipV="1">
              <a:off x="10008577" y="2150695"/>
              <a:ext cx="535843" cy="1025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0E7643A-2649-D9DF-0A7E-75EA1CF38C3E}"/>
                </a:ext>
              </a:extLst>
            </p:cNvPr>
            <p:cNvCxnSpPr>
              <a:cxnSpLocks/>
            </p:cNvCxnSpPr>
            <p:nvPr/>
          </p:nvCxnSpPr>
          <p:spPr>
            <a:xfrm>
              <a:off x="10008577" y="2294302"/>
              <a:ext cx="681893" cy="2443"/>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4A4B8F9-543D-A61E-D484-614137B92C41}"/>
                </a:ext>
              </a:extLst>
            </p:cNvPr>
            <p:cNvCxnSpPr/>
            <p:nvPr/>
          </p:nvCxnSpPr>
          <p:spPr>
            <a:xfrm>
              <a:off x="10001250" y="2012950"/>
              <a:ext cx="6350" cy="285750"/>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BD351288-4F5A-298F-C325-2A58F9AEF745}"/>
              </a:ext>
            </a:extLst>
          </p:cNvPr>
          <p:cNvGrpSpPr/>
          <p:nvPr/>
        </p:nvGrpSpPr>
        <p:grpSpPr>
          <a:xfrm>
            <a:off x="2786087" y="2840511"/>
            <a:ext cx="2898004" cy="1192728"/>
            <a:chOff x="8516327" y="2637311"/>
            <a:chExt cx="2898004" cy="1192728"/>
          </a:xfrm>
        </p:grpSpPr>
        <p:cxnSp>
          <p:nvCxnSpPr>
            <p:cNvPr id="69" name="Straight Arrow Connector 68">
              <a:extLst>
                <a:ext uri="{FF2B5EF4-FFF2-40B4-BE49-F238E27FC236}">
                  <a16:creationId xmlns:a16="http://schemas.microsoft.com/office/drawing/2014/main" id="{62DF0A8B-CED7-7A4E-9021-10C5AC125570}"/>
                </a:ext>
              </a:extLst>
            </p:cNvPr>
            <p:cNvCxnSpPr>
              <a:cxnSpLocks/>
            </p:cNvCxnSpPr>
            <p:nvPr/>
          </p:nvCxnSpPr>
          <p:spPr>
            <a:xfrm flipV="1">
              <a:off x="8516327" y="3293695"/>
              <a:ext cx="5040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70" name="Isosceles Triangle 69">
              <a:extLst>
                <a:ext uri="{FF2B5EF4-FFF2-40B4-BE49-F238E27FC236}">
                  <a16:creationId xmlns:a16="http://schemas.microsoft.com/office/drawing/2014/main" id="{BB23EC2F-3228-9E94-572D-6DBC2C4A443D}"/>
                </a:ext>
              </a:extLst>
            </p:cNvPr>
            <p:cNvSpPr/>
            <p:nvPr/>
          </p:nvSpPr>
          <p:spPr>
            <a:xfrm rot="5400000">
              <a:off x="8936522" y="3234103"/>
              <a:ext cx="318243" cy="14263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71" name="Straight Arrow Connector 70">
              <a:extLst>
                <a:ext uri="{FF2B5EF4-FFF2-40B4-BE49-F238E27FC236}">
                  <a16:creationId xmlns:a16="http://schemas.microsoft.com/office/drawing/2014/main" id="{B1CD3552-BC68-89F2-B311-E2F3EF7603DB}"/>
                </a:ext>
              </a:extLst>
            </p:cNvPr>
            <p:cNvCxnSpPr>
              <a:cxnSpLocks/>
            </p:cNvCxnSpPr>
            <p:nvPr/>
          </p:nvCxnSpPr>
          <p:spPr>
            <a:xfrm flipV="1">
              <a:off x="9170377" y="3293694"/>
              <a:ext cx="2881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0BCBB766-4FFC-B9CA-3D0B-70CD55D21F99}"/>
                </a:ext>
              </a:extLst>
            </p:cNvPr>
            <p:cNvSpPr/>
            <p:nvPr/>
          </p:nvSpPr>
          <p:spPr>
            <a:xfrm>
              <a:off x="9316427" y="3161809"/>
              <a:ext cx="494323" cy="25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200">
                  <a:cs typeface="Arial"/>
                </a:rPr>
                <a:t>CG</a:t>
              </a:r>
              <a:endParaRPr lang="en-US" sz="1200"/>
            </a:p>
          </p:txBody>
        </p:sp>
        <p:cxnSp>
          <p:nvCxnSpPr>
            <p:cNvPr id="73" name="Straight Arrow Connector 72">
              <a:extLst>
                <a:ext uri="{FF2B5EF4-FFF2-40B4-BE49-F238E27FC236}">
                  <a16:creationId xmlns:a16="http://schemas.microsoft.com/office/drawing/2014/main" id="{D2C78544-1999-E6AD-693E-DD1D74CD832B}"/>
                </a:ext>
              </a:extLst>
            </p:cNvPr>
            <p:cNvCxnSpPr>
              <a:cxnSpLocks/>
            </p:cNvCxnSpPr>
            <p:nvPr/>
          </p:nvCxnSpPr>
          <p:spPr>
            <a:xfrm flipV="1">
              <a:off x="9792677" y="3287344"/>
              <a:ext cx="2881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464969D3-18C7-2191-6CD1-D9873E9D8AE3}"/>
                </a:ext>
              </a:extLst>
            </p:cNvPr>
            <p:cNvSpPr/>
            <p:nvPr/>
          </p:nvSpPr>
          <p:spPr>
            <a:xfrm>
              <a:off x="10607634" y="2637311"/>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75" name="Isosceles Triangle 74">
              <a:extLst>
                <a:ext uri="{FF2B5EF4-FFF2-40B4-BE49-F238E27FC236}">
                  <a16:creationId xmlns:a16="http://schemas.microsoft.com/office/drawing/2014/main" id="{596AC5B9-D91E-1556-3635-D5A4B2A116DC}"/>
                </a:ext>
              </a:extLst>
            </p:cNvPr>
            <p:cNvSpPr/>
            <p:nvPr/>
          </p:nvSpPr>
          <p:spPr>
            <a:xfrm rot="5400000">
              <a:off x="10624622" y="3213430"/>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76" name="Straight Connector 75">
              <a:extLst>
                <a:ext uri="{FF2B5EF4-FFF2-40B4-BE49-F238E27FC236}">
                  <a16:creationId xmlns:a16="http://schemas.microsoft.com/office/drawing/2014/main" id="{7ED21B91-A346-9988-2B1D-6FA539B66A7B}"/>
                </a:ext>
              </a:extLst>
            </p:cNvPr>
            <p:cNvCxnSpPr>
              <a:cxnSpLocks/>
            </p:cNvCxnSpPr>
            <p:nvPr/>
          </p:nvCxnSpPr>
          <p:spPr>
            <a:xfrm>
              <a:off x="10405757" y="3288551"/>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18292DD5-0586-CB93-8DCC-C300EBF0CBC6}"/>
                </a:ext>
              </a:extLst>
            </p:cNvPr>
            <p:cNvSpPr/>
            <p:nvPr/>
          </p:nvSpPr>
          <p:spPr>
            <a:xfrm>
              <a:off x="10683833" y="2783360"/>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78" name="Isosceles Triangle 77">
              <a:extLst>
                <a:ext uri="{FF2B5EF4-FFF2-40B4-BE49-F238E27FC236}">
                  <a16:creationId xmlns:a16="http://schemas.microsoft.com/office/drawing/2014/main" id="{2CC2D882-4C46-CA53-129B-3F0689403EEF}"/>
                </a:ext>
              </a:extLst>
            </p:cNvPr>
            <p:cNvSpPr/>
            <p:nvPr/>
          </p:nvSpPr>
          <p:spPr>
            <a:xfrm rot="5400000">
              <a:off x="10700822" y="3359480"/>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79" name="Straight Connector 78">
              <a:extLst>
                <a:ext uri="{FF2B5EF4-FFF2-40B4-BE49-F238E27FC236}">
                  <a16:creationId xmlns:a16="http://schemas.microsoft.com/office/drawing/2014/main" id="{90019D67-C51B-6FA0-42CC-4AC3A816FF00}"/>
                </a:ext>
              </a:extLst>
            </p:cNvPr>
            <p:cNvCxnSpPr>
              <a:cxnSpLocks/>
            </p:cNvCxnSpPr>
            <p:nvPr/>
          </p:nvCxnSpPr>
          <p:spPr>
            <a:xfrm>
              <a:off x="10481957" y="3434600"/>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F058B0DA-7298-BA5E-BAAE-937FA8CE543E}"/>
                </a:ext>
              </a:extLst>
            </p:cNvPr>
            <p:cNvSpPr/>
            <p:nvPr/>
          </p:nvSpPr>
          <p:spPr>
            <a:xfrm>
              <a:off x="10772734" y="2929411"/>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81" name="Isosceles Triangle 80">
              <a:extLst>
                <a:ext uri="{FF2B5EF4-FFF2-40B4-BE49-F238E27FC236}">
                  <a16:creationId xmlns:a16="http://schemas.microsoft.com/office/drawing/2014/main" id="{A9137691-237A-6901-0BDB-C209DAA6E476}"/>
                </a:ext>
              </a:extLst>
            </p:cNvPr>
            <p:cNvSpPr/>
            <p:nvPr/>
          </p:nvSpPr>
          <p:spPr>
            <a:xfrm rot="5400000">
              <a:off x="10789722" y="3505530"/>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82" name="Straight Connector 81">
              <a:extLst>
                <a:ext uri="{FF2B5EF4-FFF2-40B4-BE49-F238E27FC236}">
                  <a16:creationId xmlns:a16="http://schemas.microsoft.com/office/drawing/2014/main" id="{781B4B03-22A0-CA7B-58A9-E4851CBDF5A5}"/>
                </a:ext>
              </a:extLst>
            </p:cNvPr>
            <p:cNvCxnSpPr>
              <a:cxnSpLocks/>
            </p:cNvCxnSpPr>
            <p:nvPr/>
          </p:nvCxnSpPr>
          <p:spPr>
            <a:xfrm>
              <a:off x="10570857" y="3580651"/>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F9B26E78-587F-A49B-BC92-846BFFF8A0CC}"/>
                </a:ext>
              </a:extLst>
            </p:cNvPr>
            <p:cNvCxnSpPr>
              <a:cxnSpLocks/>
            </p:cNvCxnSpPr>
            <p:nvPr/>
          </p:nvCxnSpPr>
          <p:spPr>
            <a:xfrm flipV="1">
              <a:off x="10008577" y="3287344"/>
              <a:ext cx="44694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4FDA1F62-D11A-B742-9AF3-EEA4915280C0}"/>
                </a:ext>
              </a:extLst>
            </p:cNvPr>
            <p:cNvCxnSpPr>
              <a:cxnSpLocks/>
            </p:cNvCxnSpPr>
            <p:nvPr/>
          </p:nvCxnSpPr>
          <p:spPr>
            <a:xfrm flipV="1">
              <a:off x="10008577" y="3433394"/>
              <a:ext cx="535843" cy="1025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F1C8B43-7016-F512-2002-C6971ED2675C}"/>
                </a:ext>
              </a:extLst>
            </p:cNvPr>
            <p:cNvCxnSpPr>
              <a:cxnSpLocks/>
            </p:cNvCxnSpPr>
            <p:nvPr/>
          </p:nvCxnSpPr>
          <p:spPr>
            <a:xfrm>
              <a:off x="10008577" y="3577001"/>
              <a:ext cx="681893" cy="2443"/>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8639B85-AA61-531C-B8D1-55CDA566265B}"/>
                </a:ext>
              </a:extLst>
            </p:cNvPr>
            <p:cNvCxnSpPr>
              <a:cxnSpLocks/>
            </p:cNvCxnSpPr>
            <p:nvPr/>
          </p:nvCxnSpPr>
          <p:spPr>
            <a:xfrm>
              <a:off x="10001250" y="3295649"/>
              <a:ext cx="6350" cy="285750"/>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11AE1770-3297-BFEE-0F64-DFCF60BF835E}"/>
              </a:ext>
            </a:extLst>
          </p:cNvPr>
          <p:cNvGrpSpPr/>
          <p:nvPr/>
        </p:nvGrpSpPr>
        <p:grpSpPr>
          <a:xfrm>
            <a:off x="1579587" y="4491511"/>
            <a:ext cx="4250554" cy="1192728"/>
            <a:chOff x="7163777" y="1354612"/>
            <a:chExt cx="4250554" cy="1192728"/>
          </a:xfrm>
        </p:grpSpPr>
        <p:cxnSp>
          <p:nvCxnSpPr>
            <p:cNvPr id="88" name="Straight Arrow Connector 87">
              <a:extLst>
                <a:ext uri="{FF2B5EF4-FFF2-40B4-BE49-F238E27FC236}">
                  <a16:creationId xmlns:a16="http://schemas.microsoft.com/office/drawing/2014/main" id="{8A9E84C3-0FDA-4337-2F32-7874F8B21FBD}"/>
                </a:ext>
              </a:extLst>
            </p:cNvPr>
            <p:cNvCxnSpPr>
              <a:cxnSpLocks/>
            </p:cNvCxnSpPr>
            <p:nvPr/>
          </p:nvCxnSpPr>
          <p:spPr>
            <a:xfrm flipV="1">
              <a:off x="7163777" y="2010996"/>
              <a:ext cx="1856643" cy="547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89" name="Isosceles Triangle 88">
              <a:extLst>
                <a:ext uri="{FF2B5EF4-FFF2-40B4-BE49-F238E27FC236}">
                  <a16:creationId xmlns:a16="http://schemas.microsoft.com/office/drawing/2014/main" id="{743C8321-AA50-0554-C4AD-003B556BB1D6}"/>
                </a:ext>
              </a:extLst>
            </p:cNvPr>
            <p:cNvSpPr/>
            <p:nvPr/>
          </p:nvSpPr>
          <p:spPr>
            <a:xfrm rot="5400000">
              <a:off x="8936522" y="1951404"/>
              <a:ext cx="318243" cy="14263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90" name="Straight Arrow Connector 89">
              <a:extLst>
                <a:ext uri="{FF2B5EF4-FFF2-40B4-BE49-F238E27FC236}">
                  <a16:creationId xmlns:a16="http://schemas.microsoft.com/office/drawing/2014/main" id="{5FA7F787-6D0E-83DA-7D63-4EEF351876A0}"/>
                </a:ext>
              </a:extLst>
            </p:cNvPr>
            <p:cNvCxnSpPr>
              <a:cxnSpLocks/>
            </p:cNvCxnSpPr>
            <p:nvPr/>
          </p:nvCxnSpPr>
          <p:spPr>
            <a:xfrm flipV="1">
              <a:off x="9170377" y="2010995"/>
              <a:ext cx="2881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5057A4E5-AF97-DFB5-6B60-56F8235109B3}"/>
                </a:ext>
              </a:extLst>
            </p:cNvPr>
            <p:cNvSpPr/>
            <p:nvPr/>
          </p:nvSpPr>
          <p:spPr>
            <a:xfrm>
              <a:off x="9316427" y="1879110"/>
              <a:ext cx="494323" cy="25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1200">
                  <a:cs typeface="Arial"/>
                </a:rPr>
                <a:t>CG</a:t>
              </a:r>
              <a:endParaRPr lang="en-US" sz="1200"/>
            </a:p>
          </p:txBody>
        </p:sp>
        <p:cxnSp>
          <p:nvCxnSpPr>
            <p:cNvPr id="92" name="Straight Arrow Connector 91">
              <a:extLst>
                <a:ext uri="{FF2B5EF4-FFF2-40B4-BE49-F238E27FC236}">
                  <a16:creationId xmlns:a16="http://schemas.microsoft.com/office/drawing/2014/main" id="{B44D65E0-C280-F361-58F6-8D6D27BF8714}"/>
                </a:ext>
              </a:extLst>
            </p:cNvPr>
            <p:cNvCxnSpPr>
              <a:cxnSpLocks/>
            </p:cNvCxnSpPr>
            <p:nvPr/>
          </p:nvCxnSpPr>
          <p:spPr>
            <a:xfrm flipV="1">
              <a:off x="9792677" y="2004645"/>
              <a:ext cx="28819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63265B72-46D3-8B15-A419-0E1761577A82}"/>
                </a:ext>
              </a:extLst>
            </p:cNvPr>
            <p:cNvSpPr/>
            <p:nvPr/>
          </p:nvSpPr>
          <p:spPr>
            <a:xfrm>
              <a:off x="10607634" y="1354612"/>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94" name="Isosceles Triangle 93">
              <a:extLst>
                <a:ext uri="{FF2B5EF4-FFF2-40B4-BE49-F238E27FC236}">
                  <a16:creationId xmlns:a16="http://schemas.microsoft.com/office/drawing/2014/main" id="{4564A4C5-F073-4EBA-30FD-59135BAED218}"/>
                </a:ext>
              </a:extLst>
            </p:cNvPr>
            <p:cNvSpPr/>
            <p:nvPr/>
          </p:nvSpPr>
          <p:spPr>
            <a:xfrm rot="5400000">
              <a:off x="10624622" y="1930731"/>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95" name="Straight Connector 94">
              <a:extLst>
                <a:ext uri="{FF2B5EF4-FFF2-40B4-BE49-F238E27FC236}">
                  <a16:creationId xmlns:a16="http://schemas.microsoft.com/office/drawing/2014/main" id="{02D7C0E3-2DB9-318D-20C9-78CA899ED40D}"/>
                </a:ext>
              </a:extLst>
            </p:cNvPr>
            <p:cNvCxnSpPr>
              <a:cxnSpLocks/>
            </p:cNvCxnSpPr>
            <p:nvPr/>
          </p:nvCxnSpPr>
          <p:spPr>
            <a:xfrm>
              <a:off x="10405757" y="2005852"/>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13138E03-DAA9-40C4-5C27-150F86F3C26D}"/>
                </a:ext>
              </a:extLst>
            </p:cNvPr>
            <p:cNvSpPr/>
            <p:nvPr/>
          </p:nvSpPr>
          <p:spPr>
            <a:xfrm>
              <a:off x="10683833" y="1500661"/>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97" name="Isosceles Triangle 96">
              <a:extLst>
                <a:ext uri="{FF2B5EF4-FFF2-40B4-BE49-F238E27FC236}">
                  <a16:creationId xmlns:a16="http://schemas.microsoft.com/office/drawing/2014/main" id="{61BBAC1E-EB71-B20A-2DD6-0D2B1CDBAF59}"/>
                </a:ext>
              </a:extLst>
            </p:cNvPr>
            <p:cNvSpPr/>
            <p:nvPr/>
          </p:nvSpPr>
          <p:spPr>
            <a:xfrm rot="5400000">
              <a:off x="10700822" y="2076781"/>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98" name="Straight Connector 97">
              <a:extLst>
                <a:ext uri="{FF2B5EF4-FFF2-40B4-BE49-F238E27FC236}">
                  <a16:creationId xmlns:a16="http://schemas.microsoft.com/office/drawing/2014/main" id="{CA735072-66C5-23D0-896A-306B606D177A}"/>
                </a:ext>
              </a:extLst>
            </p:cNvPr>
            <p:cNvCxnSpPr>
              <a:cxnSpLocks/>
            </p:cNvCxnSpPr>
            <p:nvPr/>
          </p:nvCxnSpPr>
          <p:spPr>
            <a:xfrm>
              <a:off x="10481957" y="2151901"/>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917A33A-6FC6-D084-D091-1D272EE09CEE}"/>
                </a:ext>
              </a:extLst>
            </p:cNvPr>
            <p:cNvSpPr/>
            <p:nvPr/>
          </p:nvSpPr>
          <p:spPr>
            <a:xfrm>
              <a:off x="10772734" y="1646712"/>
              <a:ext cx="641597" cy="90062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100" name="Isosceles Triangle 99">
              <a:extLst>
                <a:ext uri="{FF2B5EF4-FFF2-40B4-BE49-F238E27FC236}">
                  <a16:creationId xmlns:a16="http://schemas.microsoft.com/office/drawing/2014/main" id="{2655AA8B-5755-521E-434A-7C91F10D9D23}"/>
                </a:ext>
              </a:extLst>
            </p:cNvPr>
            <p:cNvSpPr/>
            <p:nvPr/>
          </p:nvSpPr>
          <p:spPr>
            <a:xfrm rot="5400000">
              <a:off x="10789722" y="2222831"/>
              <a:ext cx="135329" cy="169306"/>
            </a:xfrm>
            <a:prstGeom prst="triangle">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cxnSp>
          <p:nvCxnSpPr>
            <p:cNvPr id="101" name="Straight Connector 100">
              <a:extLst>
                <a:ext uri="{FF2B5EF4-FFF2-40B4-BE49-F238E27FC236}">
                  <a16:creationId xmlns:a16="http://schemas.microsoft.com/office/drawing/2014/main" id="{BB080A30-5815-878D-8915-2921EA4297EC}"/>
                </a:ext>
              </a:extLst>
            </p:cNvPr>
            <p:cNvCxnSpPr>
              <a:cxnSpLocks/>
            </p:cNvCxnSpPr>
            <p:nvPr/>
          </p:nvCxnSpPr>
          <p:spPr>
            <a:xfrm>
              <a:off x="10570857" y="2297952"/>
              <a:ext cx="213757" cy="0"/>
            </a:xfrm>
            <a:prstGeom prst="line">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D6E0F893-767D-06BF-0A35-F81D64EED054}"/>
                </a:ext>
              </a:extLst>
            </p:cNvPr>
            <p:cNvCxnSpPr>
              <a:cxnSpLocks/>
            </p:cNvCxnSpPr>
            <p:nvPr/>
          </p:nvCxnSpPr>
          <p:spPr>
            <a:xfrm flipV="1">
              <a:off x="10008577" y="2004645"/>
              <a:ext cx="446943" cy="390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74F45E8-EC1B-4654-874B-74B1BC8F019C}"/>
                </a:ext>
              </a:extLst>
            </p:cNvPr>
            <p:cNvCxnSpPr>
              <a:cxnSpLocks/>
            </p:cNvCxnSpPr>
            <p:nvPr/>
          </p:nvCxnSpPr>
          <p:spPr>
            <a:xfrm flipV="1">
              <a:off x="10008577" y="2150695"/>
              <a:ext cx="535843" cy="10257"/>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9FC4385-77C5-AC5D-40EE-EC7513D1D382}"/>
                </a:ext>
              </a:extLst>
            </p:cNvPr>
            <p:cNvCxnSpPr>
              <a:cxnSpLocks/>
            </p:cNvCxnSpPr>
            <p:nvPr/>
          </p:nvCxnSpPr>
          <p:spPr>
            <a:xfrm>
              <a:off x="10008577" y="2294302"/>
              <a:ext cx="681893" cy="2443"/>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3EC779FD-D543-5AD5-A463-AFC1F64C7050}"/>
                </a:ext>
              </a:extLst>
            </p:cNvPr>
            <p:cNvCxnSpPr>
              <a:cxnSpLocks/>
            </p:cNvCxnSpPr>
            <p:nvPr/>
          </p:nvCxnSpPr>
          <p:spPr>
            <a:xfrm>
              <a:off x="10001250" y="2012950"/>
              <a:ext cx="6350" cy="285750"/>
            </a:xfrm>
            <a:prstGeom prst="straightConnector1">
              <a:avLst/>
            </a:prstGeom>
            <a:ln w="9525">
              <a:solidFill>
                <a:schemeClr val="accent1"/>
              </a:solidFill>
              <a:headEnd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6" name="Isosceles Triangle 105">
            <a:extLst>
              <a:ext uri="{FF2B5EF4-FFF2-40B4-BE49-F238E27FC236}">
                <a16:creationId xmlns:a16="http://schemas.microsoft.com/office/drawing/2014/main" id="{17278949-6D6C-129D-6E72-359DC25C0165}"/>
              </a:ext>
            </a:extLst>
          </p:cNvPr>
          <p:cNvSpPr/>
          <p:nvPr/>
        </p:nvSpPr>
        <p:spPr>
          <a:xfrm rot="5400000">
            <a:off x="2050582" y="5094653"/>
            <a:ext cx="318243" cy="14263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US"/>
          </a:p>
        </p:txBody>
      </p:sp>
      <p:sp>
        <p:nvSpPr>
          <p:cNvPr id="107" name="TextBox 106">
            <a:extLst>
              <a:ext uri="{FF2B5EF4-FFF2-40B4-BE49-F238E27FC236}">
                <a16:creationId xmlns:a16="http://schemas.microsoft.com/office/drawing/2014/main" id="{F614C9E5-AD0F-FB9D-237C-943852361A9B}"/>
              </a:ext>
            </a:extLst>
          </p:cNvPr>
          <p:cNvSpPr txBox="1"/>
          <p:nvPr/>
        </p:nvSpPr>
        <p:spPr>
          <a:xfrm>
            <a:off x="4855210" y="5778500"/>
            <a:ext cx="154305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cs typeface="Arial"/>
              </a:rPr>
              <a:t>Instance_1</a:t>
            </a:r>
          </a:p>
        </p:txBody>
      </p:sp>
      <p:sp>
        <p:nvSpPr>
          <p:cNvPr id="108" name="TextBox 107">
            <a:extLst>
              <a:ext uri="{FF2B5EF4-FFF2-40B4-BE49-F238E27FC236}">
                <a16:creationId xmlns:a16="http://schemas.microsoft.com/office/drawing/2014/main" id="{08C3639D-0A66-093E-E1D9-58D6B1625A49}"/>
              </a:ext>
            </a:extLst>
          </p:cNvPr>
          <p:cNvSpPr txBox="1"/>
          <p:nvPr/>
        </p:nvSpPr>
        <p:spPr>
          <a:xfrm>
            <a:off x="4962624" y="3965995"/>
            <a:ext cx="154305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Instance_0</a:t>
            </a:r>
          </a:p>
        </p:txBody>
      </p:sp>
      <p:sp>
        <p:nvSpPr>
          <p:cNvPr id="109" name="TextBox 108">
            <a:extLst>
              <a:ext uri="{FF2B5EF4-FFF2-40B4-BE49-F238E27FC236}">
                <a16:creationId xmlns:a16="http://schemas.microsoft.com/office/drawing/2014/main" id="{0D64C379-F808-F0DA-B19D-649F932DAE4C}"/>
              </a:ext>
            </a:extLst>
          </p:cNvPr>
          <p:cNvSpPr txBox="1"/>
          <p:nvPr/>
        </p:nvSpPr>
        <p:spPr>
          <a:xfrm>
            <a:off x="124460" y="3752849"/>
            <a:ext cx="154305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solidFill>
                  <a:schemeClr val="tx1"/>
                </a:solidFill>
                <a:cs typeface="Arial"/>
              </a:rPr>
              <a:t>Root_clk</a:t>
            </a:r>
          </a:p>
        </p:txBody>
      </p:sp>
      <p:sp>
        <p:nvSpPr>
          <p:cNvPr id="110" name="TextBox 109">
            <a:extLst>
              <a:ext uri="{FF2B5EF4-FFF2-40B4-BE49-F238E27FC236}">
                <a16:creationId xmlns:a16="http://schemas.microsoft.com/office/drawing/2014/main" id="{8A3D6EF6-9EF4-5638-E88D-363D59E2BF9E}"/>
              </a:ext>
            </a:extLst>
          </p:cNvPr>
          <p:cNvSpPr txBox="1"/>
          <p:nvPr/>
        </p:nvSpPr>
        <p:spPr>
          <a:xfrm>
            <a:off x="1494961" y="2476037"/>
            <a:ext cx="6858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solidFill>
                  <a:schemeClr val="tx1"/>
                </a:solidFill>
                <a:cs typeface="Arial"/>
              </a:rPr>
              <a:t>clk_0</a:t>
            </a:r>
          </a:p>
        </p:txBody>
      </p:sp>
      <p:sp>
        <p:nvSpPr>
          <p:cNvPr id="111" name="TextBox 110">
            <a:extLst>
              <a:ext uri="{FF2B5EF4-FFF2-40B4-BE49-F238E27FC236}">
                <a16:creationId xmlns:a16="http://schemas.microsoft.com/office/drawing/2014/main" id="{394A211D-E604-F70A-A015-D6E5A8E844F8}"/>
              </a:ext>
            </a:extLst>
          </p:cNvPr>
          <p:cNvSpPr txBox="1"/>
          <p:nvPr/>
        </p:nvSpPr>
        <p:spPr>
          <a:xfrm>
            <a:off x="1931276" y="4745484"/>
            <a:ext cx="6858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solidFill>
                  <a:schemeClr val="tx1"/>
                </a:solidFill>
                <a:cs typeface="Arial"/>
              </a:rPr>
              <a:t>clk_1</a:t>
            </a:r>
          </a:p>
        </p:txBody>
      </p:sp>
      <p:grpSp>
        <p:nvGrpSpPr>
          <p:cNvPr id="5" name="Group 4">
            <a:extLst>
              <a:ext uri="{FF2B5EF4-FFF2-40B4-BE49-F238E27FC236}">
                <a16:creationId xmlns:a16="http://schemas.microsoft.com/office/drawing/2014/main" id="{B211CAF2-67B1-FD5D-512E-D553C77566A9}"/>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043730C5-2508-6EDC-6F9F-4CFEA2EA0700}"/>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8" name="Picture 7">
              <a:extLst>
                <a:ext uri="{FF2B5EF4-FFF2-40B4-BE49-F238E27FC236}">
                  <a16:creationId xmlns:a16="http://schemas.microsoft.com/office/drawing/2014/main" id="{B2B09064-F2FC-897F-F90A-DD53312B6C2B}"/>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B24157DA-A697-8669-9AFA-84D8CAF0A3E9}"/>
              </a:ext>
            </a:extLst>
          </p:cNvPr>
          <p:cNvSpPr>
            <a:spLocks noGrp="1"/>
          </p:cNvSpPr>
          <p:nvPr>
            <p:ph type="sldNum" sz="quarter" idx="11"/>
          </p:nvPr>
        </p:nvSpPr>
        <p:spPr/>
        <p:txBody>
          <a:bodyPr/>
          <a:lstStyle/>
          <a:p>
            <a:r>
              <a:rPr lang="en-US"/>
              <a:t>Page </a:t>
            </a:r>
            <a:fld id="{15EBE321-CBB1-4E91-BD14-37C8D44326FB}" type="slidenum">
              <a:rPr lang="en-US" smtClean="0"/>
              <a:pPr/>
              <a:t>44</a:t>
            </a:fld>
            <a:endParaRPr lang="en-US"/>
          </a:p>
        </p:txBody>
      </p:sp>
    </p:spTree>
    <p:extLst>
      <p:ext uri="{BB962C8B-B14F-4D97-AF65-F5344CB8AC3E}">
        <p14:creationId xmlns:p14="http://schemas.microsoft.com/office/powerpoint/2010/main" val="1626556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50F89-8E4A-8A9A-70FB-8FBEB8D735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C58B5-5397-CC32-556D-C9893D2DB2C4}"/>
              </a:ext>
            </a:extLst>
          </p:cNvPr>
          <p:cNvSpPr>
            <a:spLocks noGrp="1"/>
          </p:cNvSpPr>
          <p:nvPr>
            <p:ph type="title"/>
          </p:nvPr>
        </p:nvSpPr>
        <p:spPr/>
        <p:txBody>
          <a:bodyPr/>
          <a:lstStyle/>
          <a:p>
            <a:r>
              <a:rPr lang="en-US" dirty="0"/>
              <a:t>Accuracy is always a requirement</a:t>
            </a:r>
          </a:p>
        </p:txBody>
      </p:sp>
      <p:sp>
        <p:nvSpPr>
          <p:cNvPr id="4" name="Footer Placeholder 3">
            <a:extLst>
              <a:ext uri="{FF2B5EF4-FFF2-40B4-BE49-F238E27FC236}">
                <a16:creationId xmlns:a16="http://schemas.microsoft.com/office/drawing/2014/main" id="{E5F601A6-45FA-0093-1CF0-F12E703CB6D7}"/>
              </a:ext>
            </a:extLst>
          </p:cNvPr>
          <p:cNvSpPr>
            <a:spLocks noGrp="1"/>
          </p:cNvSpPr>
          <p:nvPr>
            <p:ph type="ftr" sz="quarter" idx="10"/>
          </p:nvPr>
        </p:nvSpPr>
        <p:spPr/>
        <p:txBody>
          <a:bodyPr/>
          <a:lstStyle/>
          <a:p>
            <a:r>
              <a:rPr lang="en-US"/>
              <a:t>Unrestricted | © Siemens | DVCon 2025 | Amir Attarha | Siemens EDA​</a:t>
            </a:r>
          </a:p>
        </p:txBody>
      </p:sp>
      <p:pic>
        <p:nvPicPr>
          <p:cNvPr id="5" name="Picture 4">
            <a:extLst>
              <a:ext uri="{FF2B5EF4-FFF2-40B4-BE49-F238E27FC236}">
                <a16:creationId xmlns:a16="http://schemas.microsoft.com/office/drawing/2014/main" id="{16B49CCD-5841-7454-AB29-FD0587DC684C}"/>
              </a:ext>
            </a:extLst>
          </p:cNvPr>
          <p:cNvPicPr>
            <a:picLocks noChangeAspect="1"/>
          </p:cNvPicPr>
          <p:nvPr/>
        </p:nvPicPr>
        <p:blipFill>
          <a:blip r:embed="rId3"/>
          <a:stretch>
            <a:fillRect/>
          </a:stretch>
        </p:blipFill>
        <p:spPr>
          <a:xfrm>
            <a:off x="1059160" y="2055018"/>
            <a:ext cx="5190666" cy="2652713"/>
          </a:xfrm>
          <a:prstGeom prst="rect">
            <a:avLst/>
          </a:prstGeom>
        </p:spPr>
      </p:pic>
      <p:pic>
        <p:nvPicPr>
          <p:cNvPr id="7" name="Picture 6">
            <a:extLst>
              <a:ext uri="{FF2B5EF4-FFF2-40B4-BE49-F238E27FC236}">
                <a16:creationId xmlns:a16="http://schemas.microsoft.com/office/drawing/2014/main" id="{F1A155AC-EAAC-D380-28C6-0D7C4E12033B}"/>
              </a:ext>
            </a:extLst>
          </p:cNvPr>
          <p:cNvPicPr>
            <a:picLocks noChangeAspect="1"/>
          </p:cNvPicPr>
          <p:nvPr/>
        </p:nvPicPr>
        <p:blipFill>
          <a:blip r:embed="rId4"/>
          <a:stretch>
            <a:fillRect/>
          </a:stretch>
        </p:blipFill>
        <p:spPr>
          <a:xfrm>
            <a:off x="6560788" y="1933576"/>
            <a:ext cx="4809360" cy="1750218"/>
          </a:xfrm>
          <a:prstGeom prst="rect">
            <a:avLst/>
          </a:prstGeom>
        </p:spPr>
      </p:pic>
      <p:pic>
        <p:nvPicPr>
          <p:cNvPr id="9" name="Picture 8">
            <a:extLst>
              <a:ext uri="{FF2B5EF4-FFF2-40B4-BE49-F238E27FC236}">
                <a16:creationId xmlns:a16="http://schemas.microsoft.com/office/drawing/2014/main" id="{DE7D5EEA-5C71-2169-783F-2B813DCA2E9C}"/>
              </a:ext>
            </a:extLst>
          </p:cNvPr>
          <p:cNvPicPr>
            <a:picLocks noChangeAspect="1"/>
          </p:cNvPicPr>
          <p:nvPr/>
        </p:nvPicPr>
        <p:blipFill>
          <a:blip r:embed="rId5"/>
          <a:stretch>
            <a:fillRect/>
          </a:stretch>
        </p:blipFill>
        <p:spPr>
          <a:xfrm>
            <a:off x="6589696" y="3967649"/>
            <a:ext cx="5207016" cy="941475"/>
          </a:xfrm>
          <a:prstGeom prst="rect">
            <a:avLst/>
          </a:prstGeom>
        </p:spPr>
      </p:pic>
      <p:pic>
        <p:nvPicPr>
          <p:cNvPr id="11" name="Picture 10">
            <a:extLst>
              <a:ext uri="{FF2B5EF4-FFF2-40B4-BE49-F238E27FC236}">
                <a16:creationId xmlns:a16="http://schemas.microsoft.com/office/drawing/2014/main" id="{A8BA3B36-B6EE-EF4D-10C8-74B8EDF74DB3}"/>
              </a:ext>
            </a:extLst>
          </p:cNvPr>
          <p:cNvPicPr>
            <a:picLocks noChangeAspect="1"/>
          </p:cNvPicPr>
          <p:nvPr/>
        </p:nvPicPr>
        <p:blipFill>
          <a:blip r:embed="rId6"/>
          <a:stretch>
            <a:fillRect/>
          </a:stretch>
        </p:blipFill>
        <p:spPr>
          <a:xfrm>
            <a:off x="9858375" y="4471862"/>
            <a:ext cx="1938338" cy="437261"/>
          </a:xfrm>
          <a:prstGeom prst="rect">
            <a:avLst/>
          </a:prstGeom>
        </p:spPr>
      </p:pic>
      <p:pic>
        <p:nvPicPr>
          <p:cNvPr id="15" name="Picture 14">
            <a:extLst>
              <a:ext uri="{FF2B5EF4-FFF2-40B4-BE49-F238E27FC236}">
                <a16:creationId xmlns:a16="http://schemas.microsoft.com/office/drawing/2014/main" id="{37790C13-9EDB-BB9E-3643-5F1269D2DADC}"/>
              </a:ext>
            </a:extLst>
          </p:cNvPr>
          <p:cNvPicPr>
            <a:picLocks noChangeAspect="1"/>
          </p:cNvPicPr>
          <p:nvPr/>
        </p:nvPicPr>
        <p:blipFill>
          <a:blip r:embed="rId7"/>
          <a:stretch>
            <a:fillRect/>
          </a:stretch>
        </p:blipFill>
        <p:spPr>
          <a:xfrm>
            <a:off x="2952750" y="2193617"/>
            <a:ext cx="1533525" cy="1063797"/>
          </a:xfrm>
          <a:prstGeom prst="rect">
            <a:avLst/>
          </a:prstGeom>
        </p:spPr>
      </p:pic>
      <p:sp>
        <p:nvSpPr>
          <p:cNvPr id="16" name="TextBox 15">
            <a:extLst>
              <a:ext uri="{FF2B5EF4-FFF2-40B4-BE49-F238E27FC236}">
                <a16:creationId xmlns:a16="http://schemas.microsoft.com/office/drawing/2014/main" id="{10FBEF39-073B-30AB-53E5-86F0DD8AC817}"/>
              </a:ext>
            </a:extLst>
          </p:cNvPr>
          <p:cNvSpPr txBox="1"/>
          <p:nvPr/>
        </p:nvSpPr>
        <p:spPr>
          <a:xfrm>
            <a:off x="1267552" y="5322150"/>
            <a:ext cx="8799215" cy="307777"/>
          </a:xfrm>
          <a:prstGeom prst="rect">
            <a:avLst/>
          </a:prstGeom>
          <a:noFill/>
        </p:spPr>
        <p:txBody>
          <a:bodyPr wrap="square" lIns="0" tIns="0" rIns="0" bIns="0" rtlCol="0" anchor="t">
            <a:spAutoFit/>
          </a:bodyPr>
          <a:lstStyle/>
          <a:p>
            <a:pPr algn="ctr"/>
            <a:r>
              <a:rPr lang="en-US" sz="2000" b="1" dirty="0">
                <a:solidFill>
                  <a:schemeClr val="accent2"/>
                </a:solidFill>
              </a:rPr>
              <a:t>Companies with accuracy requirements for early RTL power analysis</a:t>
            </a:r>
          </a:p>
        </p:txBody>
      </p:sp>
      <p:pic>
        <p:nvPicPr>
          <p:cNvPr id="6" name="Picture 5">
            <a:extLst>
              <a:ext uri="{FF2B5EF4-FFF2-40B4-BE49-F238E27FC236}">
                <a16:creationId xmlns:a16="http://schemas.microsoft.com/office/drawing/2014/main" id="{FBB08F0C-77B3-A6A8-CE33-BD3BAED57CAD}"/>
              </a:ext>
            </a:extLst>
          </p:cNvPr>
          <p:cNvPicPr>
            <a:picLocks noChangeAspect="1"/>
          </p:cNvPicPr>
          <p:nvPr/>
        </p:nvPicPr>
        <p:blipFill>
          <a:blip r:embed="rId8"/>
          <a:stretch>
            <a:fillRect/>
          </a:stretch>
        </p:blipFill>
        <p:spPr>
          <a:xfrm>
            <a:off x="4973477" y="4133207"/>
            <a:ext cx="1276350" cy="576000"/>
          </a:xfrm>
          <a:prstGeom prst="rect">
            <a:avLst/>
          </a:prstGeom>
        </p:spPr>
      </p:pic>
      <p:pic>
        <p:nvPicPr>
          <p:cNvPr id="10" name="Picture 9">
            <a:extLst>
              <a:ext uri="{FF2B5EF4-FFF2-40B4-BE49-F238E27FC236}">
                <a16:creationId xmlns:a16="http://schemas.microsoft.com/office/drawing/2014/main" id="{6D1E5B0E-5A31-C1F7-5864-3B7C382F8918}"/>
              </a:ext>
            </a:extLst>
          </p:cNvPr>
          <p:cNvPicPr>
            <a:picLocks noChangeAspect="1"/>
          </p:cNvPicPr>
          <p:nvPr/>
        </p:nvPicPr>
        <p:blipFill>
          <a:blip r:embed="rId9"/>
          <a:stretch>
            <a:fillRect/>
          </a:stretch>
        </p:blipFill>
        <p:spPr>
          <a:xfrm>
            <a:off x="10087098" y="1359343"/>
            <a:ext cx="1283050" cy="611809"/>
          </a:xfrm>
          <a:prstGeom prst="rect">
            <a:avLst/>
          </a:prstGeom>
        </p:spPr>
      </p:pic>
      <p:sp>
        <p:nvSpPr>
          <p:cNvPr id="12" name="TextBox 11">
            <a:extLst>
              <a:ext uri="{FF2B5EF4-FFF2-40B4-BE49-F238E27FC236}">
                <a16:creationId xmlns:a16="http://schemas.microsoft.com/office/drawing/2014/main" id="{A687E644-668A-6769-1495-1388FD292039}"/>
              </a:ext>
            </a:extLst>
          </p:cNvPr>
          <p:cNvSpPr txBox="1"/>
          <p:nvPr/>
        </p:nvSpPr>
        <p:spPr>
          <a:xfrm>
            <a:off x="9003412" y="3412330"/>
            <a:ext cx="2167372" cy="169277"/>
          </a:xfrm>
          <a:prstGeom prst="rect">
            <a:avLst/>
          </a:prstGeom>
          <a:solidFill>
            <a:schemeClr val="tx1"/>
          </a:solidFill>
        </p:spPr>
        <p:txBody>
          <a:bodyPr wrap="square" lIns="0" tIns="0" rIns="0" bIns="0" rtlCol="0">
            <a:spAutoFit/>
          </a:bodyPr>
          <a:lstStyle/>
          <a:p>
            <a:pPr algn="l"/>
            <a:r>
              <a:rPr lang="en-US" sz="1100">
                <a:solidFill>
                  <a:srgbClr val="FFFFFF"/>
                </a:solidFill>
              </a:rPr>
              <a:t>Correlated with power signoff Tool</a:t>
            </a:r>
          </a:p>
        </p:txBody>
      </p:sp>
      <p:grpSp>
        <p:nvGrpSpPr>
          <p:cNvPr id="8" name="Group 7">
            <a:extLst>
              <a:ext uri="{FF2B5EF4-FFF2-40B4-BE49-F238E27FC236}">
                <a16:creationId xmlns:a16="http://schemas.microsoft.com/office/drawing/2014/main" id="{7B4BC5A6-9BE8-DA3F-E914-703EBE5693B7}"/>
              </a:ext>
            </a:extLst>
          </p:cNvPr>
          <p:cNvGrpSpPr/>
          <p:nvPr/>
        </p:nvGrpSpPr>
        <p:grpSpPr>
          <a:xfrm>
            <a:off x="10503740" y="225983"/>
            <a:ext cx="1199744" cy="765243"/>
            <a:chOff x="9370979" y="395591"/>
            <a:chExt cx="1199744" cy="765243"/>
          </a:xfrm>
        </p:grpSpPr>
        <p:sp>
          <p:nvSpPr>
            <p:cNvPr id="13" name="Rectangle 12">
              <a:extLst>
                <a:ext uri="{FF2B5EF4-FFF2-40B4-BE49-F238E27FC236}">
                  <a16:creationId xmlns:a16="http://schemas.microsoft.com/office/drawing/2014/main" id="{816E3EC5-2999-8087-9C4B-D9314CF2937F}"/>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4" name="Picture 13">
              <a:extLst>
                <a:ext uri="{FF2B5EF4-FFF2-40B4-BE49-F238E27FC236}">
                  <a16:creationId xmlns:a16="http://schemas.microsoft.com/office/drawing/2014/main" id="{060489AA-5E9A-B5E6-5D4C-F3C5566E2C0D}"/>
                </a:ext>
              </a:extLst>
            </p:cNvPr>
            <p:cNvPicPr>
              <a:picLocks noChangeAspect="1"/>
            </p:cNvPicPr>
            <p:nvPr/>
          </p:nvPicPr>
          <p:blipFill>
            <a:blip r:embed="rId10"/>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B5B5641E-438D-F80E-F138-9A09A3E25669}"/>
              </a:ext>
            </a:extLst>
          </p:cNvPr>
          <p:cNvSpPr>
            <a:spLocks noGrp="1"/>
          </p:cNvSpPr>
          <p:nvPr>
            <p:ph type="sldNum" sz="quarter" idx="11"/>
          </p:nvPr>
        </p:nvSpPr>
        <p:spPr/>
        <p:txBody>
          <a:bodyPr/>
          <a:lstStyle/>
          <a:p>
            <a:r>
              <a:rPr lang="en-US"/>
              <a:t>Page </a:t>
            </a:r>
            <a:fld id="{15EBE321-CBB1-4E91-BD14-37C8D44326FB}" type="slidenum">
              <a:rPr lang="en-US" smtClean="0"/>
              <a:pPr/>
              <a:t>45</a:t>
            </a:fld>
            <a:endParaRPr lang="en-US"/>
          </a:p>
        </p:txBody>
      </p:sp>
    </p:spTree>
    <p:extLst>
      <p:ext uri="{BB962C8B-B14F-4D97-AF65-F5344CB8AC3E}">
        <p14:creationId xmlns:p14="http://schemas.microsoft.com/office/powerpoint/2010/main" val="2269864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7A05B-0F16-2CA4-F670-AD1CBF2801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3EC84-B619-D6CE-4D1F-92085BAFB880}"/>
              </a:ext>
            </a:extLst>
          </p:cNvPr>
          <p:cNvSpPr>
            <a:spLocks noGrp="1"/>
          </p:cNvSpPr>
          <p:nvPr>
            <p:ph type="title"/>
          </p:nvPr>
        </p:nvSpPr>
        <p:spPr/>
        <p:txBody>
          <a:bodyPr/>
          <a:lstStyle/>
          <a:p>
            <a:r>
              <a:rPr lang="en-US" dirty="0"/>
              <a:t>Veloce PowerStream is a game changer: SPEED disproportionately matters</a:t>
            </a:r>
          </a:p>
        </p:txBody>
      </p:sp>
      <p:sp>
        <p:nvSpPr>
          <p:cNvPr id="21" name="Footer Placeholder 3">
            <a:extLst>
              <a:ext uri="{FF2B5EF4-FFF2-40B4-BE49-F238E27FC236}">
                <a16:creationId xmlns:a16="http://schemas.microsoft.com/office/drawing/2014/main" id="{D3986EB0-C86E-7FEF-DA4D-E8CBE7D18EFD}"/>
              </a:ext>
            </a:extLst>
          </p:cNvPr>
          <p:cNvSpPr>
            <a:spLocks noGrp="1"/>
          </p:cNvSpPr>
          <p:nvPr>
            <p:ph type="ftr" sz="quarter" idx="10"/>
          </p:nvPr>
        </p:nvSpPr>
        <p:spPr/>
        <p:txBody>
          <a:bodyPr/>
          <a:lstStyle/>
          <a:p>
            <a:r>
              <a:rPr lang="en-US"/>
              <a:t>Unrestricted | © Siemens | DVCon 2025 | Amir Attarha | Siemens EDA​</a:t>
            </a:r>
          </a:p>
        </p:txBody>
      </p:sp>
      <p:sp>
        <p:nvSpPr>
          <p:cNvPr id="46" name="TextBox 45">
            <a:extLst>
              <a:ext uri="{FF2B5EF4-FFF2-40B4-BE49-F238E27FC236}">
                <a16:creationId xmlns:a16="http://schemas.microsoft.com/office/drawing/2014/main" id="{A20DF9EF-C3C8-27F9-F4AA-2C71EB5BD26F}"/>
              </a:ext>
            </a:extLst>
          </p:cNvPr>
          <p:cNvSpPr txBox="1"/>
          <p:nvPr/>
        </p:nvSpPr>
        <p:spPr>
          <a:xfrm>
            <a:off x="6928741" y="1201179"/>
            <a:ext cx="4900380" cy="1261884"/>
          </a:xfrm>
          <a:prstGeom prst="rect">
            <a:avLst/>
          </a:prstGeom>
          <a:noFill/>
        </p:spPr>
        <p:txBody>
          <a:bodyPr wrap="none" lIns="0" tIns="0" rIns="0" bIns="0" rtlCol="0">
            <a:spAutoFit/>
          </a:bodyPr>
          <a:lstStyle/>
          <a:p>
            <a:pPr algn="l"/>
            <a:r>
              <a:rPr lang="en-US" b="1">
                <a:solidFill>
                  <a:schemeClr val="tx1"/>
                </a:solidFill>
                <a:latin typeface="+mn-lt"/>
              </a:rPr>
              <a:t>Benefits:</a:t>
            </a:r>
          </a:p>
          <a:p>
            <a:pPr marL="285750" indent="-173038" algn="l">
              <a:buFont typeface="Arial" panose="020B0604020202020204" pitchFamily="34" charset="0"/>
              <a:buChar char="•"/>
            </a:pPr>
            <a:r>
              <a:rPr lang="en-US" sz="1600">
                <a:solidFill>
                  <a:schemeClr val="tx1"/>
                </a:solidFill>
              </a:rPr>
              <a:t>Much shorter turnaround time (8~10X faster)</a:t>
            </a:r>
          </a:p>
          <a:p>
            <a:pPr marL="285750" indent="-173038" algn="l">
              <a:buFont typeface="Arial" panose="020B0604020202020204" pitchFamily="34" charset="0"/>
              <a:buChar char="•"/>
            </a:pPr>
            <a:r>
              <a:rPr lang="en-US" sz="1600">
                <a:solidFill>
                  <a:schemeClr val="tx1"/>
                </a:solidFill>
              </a:rPr>
              <a:t>Much earlier to real workload analysis (6~8 weeks)</a:t>
            </a:r>
          </a:p>
          <a:p>
            <a:pPr marL="285750" indent="-173038" algn="l">
              <a:buFont typeface="Arial" panose="020B0604020202020204" pitchFamily="34" charset="0"/>
              <a:buChar char="•"/>
            </a:pPr>
            <a:r>
              <a:rPr lang="en-US" sz="1600">
                <a:solidFill>
                  <a:schemeClr val="tx1"/>
                </a:solidFill>
              </a:rPr>
              <a:t>Recommendations based on real workload</a:t>
            </a:r>
          </a:p>
          <a:p>
            <a:pPr marL="285750" indent="-173038" algn="l">
              <a:buFont typeface="Arial" panose="020B0604020202020204" pitchFamily="34" charset="0"/>
              <a:buChar char="•"/>
            </a:pPr>
            <a:r>
              <a:rPr lang="en-US" sz="1600">
                <a:solidFill>
                  <a:schemeClr val="tx1"/>
                </a:solidFill>
              </a:rPr>
              <a:t>Many more workloads (50 </a:t>
            </a:r>
            <a:r>
              <a:rPr lang="en-US" sz="1600">
                <a:solidFill>
                  <a:schemeClr val="tx1"/>
                </a:solidFill>
                <a:sym typeface="Wingdings" panose="05000000000000000000" pitchFamily="2" charset="2"/>
              </a:rPr>
              <a:t> 1000)</a:t>
            </a:r>
            <a:endParaRPr lang="en-US" sz="1600">
              <a:solidFill>
                <a:schemeClr val="tx1"/>
              </a:solidFill>
            </a:endParaRPr>
          </a:p>
        </p:txBody>
      </p:sp>
      <p:cxnSp>
        <p:nvCxnSpPr>
          <p:cNvPr id="22" name="Straight Arrow Connector 21">
            <a:extLst>
              <a:ext uri="{FF2B5EF4-FFF2-40B4-BE49-F238E27FC236}">
                <a16:creationId xmlns:a16="http://schemas.microsoft.com/office/drawing/2014/main" id="{A39853E1-F5B8-E811-3FA3-9129644803F3}"/>
              </a:ext>
            </a:extLst>
          </p:cNvPr>
          <p:cNvCxnSpPr/>
          <p:nvPr/>
        </p:nvCxnSpPr>
        <p:spPr>
          <a:xfrm>
            <a:off x="4130405" y="2016179"/>
            <a:ext cx="0" cy="347618"/>
          </a:xfrm>
          <a:prstGeom prst="straightConnector1">
            <a:avLst/>
          </a:prstGeom>
          <a:ln w="952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B5869C5-D538-DAC6-B81E-05B828BE9823}"/>
              </a:ext>
            </a:extLst>
          </p:cNvPr>
          <p:cNvSpPr/>
          <p:nvPr/>
        </p:nvSpPr>
        <p:spPr>
          <a:xfrm>
            <a:off x="676337" y="2897485"/>
            <a:ext cx="2719580" cy="234272"/>
          </a:xfrm>
          <a:prstGeom prst="rect">
            <a:avLst/>
          </a:pr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2" name="Rectangle 11">
            <a:extLst>
              <a:ext uri="{FF2B5EF4-FFF2-40B4-BE49-F238E27FC236}">
                <a16:creationId xmlns:a16="http://schemas.microsoft.com/office/drawing/2014/main" id="{035040DE-4A5C-2358-BB0A-93412E4C665C}"/>
              </a:ext>
            </a:extLst>
          </p:cNvPr>
          <p:cNvSpPr/>
          <p:nvPr/>
        </p:nvSpPr>
        <p:spPr>
          <a:xfrm>
            <a:off x="3543577" y="2157612"/>
            <a:ext cx="1123834" cy="390774"/>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a:t>PowerPro</a:t>
            </a:r>
            <a:endParaRPr lang="en-US"/>
          </a:p>
        </p:txBody>
      </p:sp>
      <p:sp>
        <p:nvSpPr>
          <p:cNvPr id="13" name="Rectangle 12">
            <a:extLst>
              <a:ext uri="{FF2B5EF4-FFF2-40B4-BE49-F238E27FC236}">
                <a16:creationId xmlns:a16="http://schemas.microsoft.com/office/drawing/2014/main" id="{F8BA2E7D-B7CB-5587-06EF-3A02977EC7A6}"/>
              </a:ext>
            </a:extLst>
          </p:cNvPr>
          <p:cNvSpPr/>
          <p:nvPr/>
        </p:nvSpPr>
        <p:spPr>
          <a:xfrm>
            <a:off x="624403" y="2863095"/>
            <a:ext cx="2861466" cy="3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a:solidFill>
                  <a:schemeClr val="bg1"/>
                </a:solidFill>
              </a:rPr>
              <a:t>Synthetic tests (short and not realistic)</a:t>
            </a:r>
          </a:p>
        </p:txBody>
      </p:sp>
      <p:cxnSp>
        <p:nvCxnSpPr>
          <p:cNvPr id="15" name="Connector: Elbow 14">
            <a:extLst>
              <a:ext uri="{FF2B5EF4-FFF2-40B4-BE49-F238E27FC236}">
                <a16:creationId xmlns:a16="http://schemas.microsoft.com/office/drawing/2014/main" id="{D42CEE50-68A8-A796-5EA9-60DCC6F23EB4}"/>
              </a:ext>
            </a:extLst>
          </p:cNvPr>
          <p:cNvCxnSpPr>
            <a:cxnSpLocks/>
          </p:cNvCxnSpPr>
          <p:nvPr/>
        </p:nvCxnSpPr>
        <p:spPr>
          <a:xfrm rot="10800000">
            <a:off x="1849219" y="1751425"/>
            <a:ext cx="2281188" cy="265272"/>
          </a:xfrm>
          <a:prstGeom prst="bentConnector3">
            <a:avLst>
              <a:gd name="adj1" fmla="val 50000"/>
            </a:avLst>
          </a:prstGeom>
          <a:ln w="952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3087A9D-B664-1550-71EB-75CFBB730304}"/>
              </a:ext>
            </a:extLst>
          </p:cNvPr>
          <p:cNvSpPr txBox="1"/>
          <p:nvPr/>
        </p:nvSpPr>
        <p:spPr>
          <a:xfrm>
            <a:off x="1980648" y="1557725"/>
            <a:ext cx="1505220" cy="169277"/>
          </a:xfrm>
          <a:prstGeom prst="rect">
            <a:avLst/>
          </a:prstGeom>
          <a:noFill/>
        </p:spPr>
        <p:txBody>
          <a:bodyPr wrap="none" lIns="0" tIns="0" rIns="0" bIns="0" rtlCol="0">
            <a:spAutoFit/>
          </a:bodyPr>
          <a:lstStyle/>
          <a:p>
            <a:pPr algn="l"/>
            <a:r>
              <a:rPr lang="en-US" sz="1100" b="1" i="1" dirty="0">
                <a:solidFill>
                  <a:schemeClr val="tx1"/>
                </a:solidFill>
              </a:rPr>
              <a:t>Feedback to RTL team</a:t>
            </a:r>
          </a:p>
        </p:txBody>
      </p:sp>
      <p:sp>
        <p:nvSpPr>
          <p:cNvPr id="6" name="Rectangle 5">
            <a:extLst>
              <a:ext uri="{FF2B5EF4-FFF2-40B4-BE49-F238E27FC236}">
                <a16:creationId xmlns:a16="http://schemas.microsoft.com/office/drawing/2014/main" id="{B6654503-0B51-4663-1010-37D0DA04CB2E}"/>
              </a:ext>
            </a:extLst>
          </p:cNvPr>
          <p:cNvSpPr/>
          <p:nvPr/>
        </p:nvSpPr>
        <p:spPr>
          <a:xfrm>
            <a:off x="1024560" y="1923069"/>
            <a:ext cx="1836659" cy="847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 name="Rectangle 7">
            <a:extLst>
              <a:ext uri="{FF2B5EF4-FFF2-40B4-BE49-F238E27FC236}">
                <a16:creationId xmlns:a16="http://schemas.microsoft.com/office/drawing/2014/main" id="{CDE58FF3-8EAD-7D88-8E9D-ECFFE4D8513A}"/>
              </a:ext>
            </a:extLst>
          </p:cNvPr>
          <p:cNvSpPr/>
          <p:nvPr/>
        </p:nvSpPr>
        <p:spPr>
          <a:xfrm>
            <a:off x="1191116" y="2144583"/>
            <a:ext cx="1511850" cy="407379"/>
          </a:xfrm>
          <a:prstGeom prst="rect">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6" name="Rectangle 15">
            <a:extLst>
              <a:ext uri="{FF2B5EF4-FFF2-40B4-BE49-F238E27FC236}">
                <a16:creationId xmlns:a16="http://schemas.microsoft.com/office/drawing/2014/main" id="{E440C2CF-2DAD-DBB2-B8BC-3F6184067DCE}"/>
              </a:ext>
            </a:extLst>
          </p:cNvPr>
          <p:cNvSpPr/>
          <p:nvPr/>
        </p:nvSpPr>
        <p:spPr>
          <a:xfrm>
            <a:off x="1107989" y="2034767"/>
            <a:ext cx="1701337" cy="65282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4" name="TextBox 13">
            <a:extLst>
              <a:ext uri="{FF2B5EF4-FFF2-40B4-BE49-F238E27FC236}">
                <a16:creationId xmlns:a16="http://schemas.microsoft.com/office/drawing/2014/main" id="{3266BED5-7283-8D2B-C80D-BBEC90623833}"/>
              </a:ext>
            </a:extLst>
          </p:cNvPr>
          <p:cNvSpPr txBox="1"/>
          <p:nvPr/>
        </p:nvSpPr>
        <p:spPr>
          <a:xfrm>
            <a:off x="1491738" y="2582701"/>
            <a:ext cx="887788" cy="184666"/>
          </a:xfrm>
          <a:prstGeom prst="rect">
            <a:avLst/>
          </a:prstGeom>
          <a:solidFill>
            <a:schemeClr val="accent4"/>
          </a:solidFill>
        </p:spPr>
        <p:txBody>
          <a:bodyPr wrap="square" lIns="0" tIns="0" rIns="0" bIns="0" rtlCol="0">
            <a:spAutoFit/>
          </a:bodyPr>
          <a:lstStyle/>
          <a:p>
            <a:pPr algn="ctr"/>
            <a:r>
              <a:rPr lang="en-US" sz="1200" i="1">
                <a:solidFill>
                  <a:schemeClr val="tx1"/>
                </a:solidFill>
                <a:latin typeface="+mn-lt"/>
              </a:rPr>
              <a:t>testbench</a:t>
            </a:r>
          </a:p>
        </p:txBody>
      </p:sp>
      <p:sp>
        <p:nvSpPr>
          <p:cNvPr id="5" name="Rectangle 4">
            <a:extLst>
              <a:ext uri="{FF2B5EF4-FFF2-40B4-BE49-F238E27FC236}">
                <a16:creationId xmlns:a16="http://schemas.microsoft.com/office/drawing/2014/main" id="{9AE599A9-06E7-5BBA-50FC-F8941A9F9DD8}"/>
              </a:ext>
            </a:extLst>
          </p:cNvPr>
          <p:cNvSpPr/>
          <p:nvPr/>
        </p:nvSpPr>
        <p:spPr>
          <a:xfrm>
            <a:off x="1391623" y="2141245"/>
            <a:ext cx="1202516" cy="358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600"/>
              <a:t>IP1 (RTL) </a:t>
            </a:r>
          </a:p>
        </p:txBody>
      </p:sp>
      <p:sp>
        <p:nvSpPr>
          <p:cNvPr id="18" name="Arrow: Down 17">
            <a:extLst>
              <a:ext uri="{FF2B5EF4-FFF2-40B4-BE49-F238E27FC236}">
                <a16:creationId xmlns:a16="http://schemas.microsoft.com/office/drawing/2014/main" id="{63424116-0ABD-A42E-ED66-D2EBAB72C5B9}"/>
              </a:ext>
            </a:extLst>
          </p:cNvPr>
          <p:cNvSpPr/>
          <p:nvPr/>
        </p:nvSpPr>
        <p:spPr>
          <a:xfrm rot="16200000">
            <a:off x="3070887" y="2021151"/>
            <a:ext cx="263023" cy="682356"/>
          </a:xfrm>
          <a:prstGeom prst="downArrow">
            <a:avLst/>
          </a:prstGeom>
          <a:solidFill>
            <a:srgbClr val="00B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50" name="Group 49">
            <a:extLst>
              <a:ext uri="{FF2B5EF4-FFF2-40B4-BE49-F238E27FC236}">
                <a16:creationId xmlns:a16="http://schemas.microsoft.com/office/drawing/2014/main" id="{A27240A4-5105-B8EB-EFF8-06505E2A4665}"/>
              </a:ext>
            </a:extLst>
          </p:cNvPr>
          <p:cNvGrpSpPr/>
          <p:nvPr/>
        </p:nvGrpSpPr>
        <p:grpSpPr>
          <a:xfrm>
            <a:off x="624403" y="3257282"/>
            <a:ext cx="4043008" cy="1630317"/>
            <a:chOff x="983363" y="1791839"/>
            <a:chExt cx="4043008" cy="1630317"/>
          </a:xfrm>
        </p:grpSpPr>
        <p:cxnSp>
          <p:nvCxnSpPr>
            <p:cNvPr id="51" name="Straight Arrow Connector 50">
              <a:extLst>
                <a:ext uri="{FF2B5EF4-FFF2-40B4-BE49-F238E27FC236}">
                  <a16:creationId xmlns:a16="http://schemas.microsoft.com/office/drawing/2014/main" id="{036ABA1D-1933-AA52-017D-7A407F819D75}"/>
                </a:ext>
              </a:extLst>
            </p:cNvPr>
            <p:cNvCxnSpPr/>
            <p:nvPr/>
          </p:nvCxnSpPr>
          <p:spPr>
            <a:xfrm>
              <a:off x="4489365" y="2250293"/>
              <a:ext cx="0" cy="347618"/>
            </a:xfrm>
            <a:prstGeom prst="straightConnector1">
              <a:avLst/>
            </a:prstGeom>
            <a:ln w="952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D928934-E3DD-C855-8748-0A4A72F25268}"/>
                </a:ext>
              </a:extLst>
            </p:cNvPr>
            <p:cNvSpPr/>
            <p:nvPr/>
          </p:nvSpPr>
          <p:spPr>
            <a:xfrm>
              <a:off x="1035297" y="3131599"/>
              <a:ext cx="2719580" cy="234272"/>
            </a:xfrm>
            <a:prstGeom prst="rect">
              <a:avLst/>
            </a:pr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3" name="Rectangle 52">
              <a:extLst>
                <a:ext uri="{FF2B5EF4-FFF2-40B4-BE49-F238E27FC236}">
                  <a16:creationId xmlns:a16="http://schemas.microsoft.com/office/drawing/2014/main" id="{BCE64FBC-AB6F-1209-D30A-2DDE05A58DC0}"/>
                </a:ext>
              </a:extLst>
            </p:cNvPr>
            <p:cNvSpPr/>
            <p:nvPr/>
          </p:nvSpPr>
          <p:spPr>
            <a:xfrm>
              <a:off x="3902537" y="2391726"/>
              <a:ext cx="1123834" cy="390774"/>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a:t>PowerPro</a:t>
              </a:r>
              <a:endParaRPr lang="en-US"/>
            </a:p>
          </p:txBody>
        </p:sp>
        <p:sp>
          <p:nvSpPr>
            <p:cNvPr id="54" name="Rectangle 53">
              <a:extLst>
                <a:ext uri="{FF2B5EF4-FFF2-40B4-BE49-F238E27FC236}">
                  <a16:creationId xmlns:a16="http://schemas.microsoft.com/office/drawing/2014/main" id="{269317B3-6E73-348F-F79D-E30D581410A8}"/>
                </a:ext>
              </a:extLst>
            </p:cNvPr>
            <p:cNvSpPr/>
            <p:nvPr/>
          </p:nvSpPr>
          <p:spPr>
            <a:xfrm>
              <a:off x="983363" y="3097209"/>
              <a:ext cx="2861466" cy="3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a:solidFill>
                    <a:schemeClr val="bg1"/>
                  </a:solidFill>
                </a:rPr>
                <a:t>Synthetic tests (short and not realistic)</a:t>
              </a:r>
            </a:p>
          </p:txBody>
        </p:sp>
        <p:cxnSp>
          <p:nvCxnSpPr>
            <p:cNvPr id="55" name="Connector: Elbow 54">
              <a:extLst>
                <a:ext uri="{FF2B5EF4-FFF2-40B4-BE49-F238E27FC236}">
                  <a16:creationId xmlns:a16="http://schemas.microsoft.com/office/drawing/2014/main" id="{83FC46DE-7F4B-5089-BC61-FFAA4295BBE4}"/>
                </a:ext>
              </a:extLst>
            </p:cNvPr>
            <p:cNvCxnSpPr>
              <a:cxnSpLocks/>
            </p:cNvCxnSpPr>
            <p:nvPr/>
          </p:nvCxnSpPr>
          <p:spPr>
            <a:xfrm rot="10800000">
              <a:off x="2208179" y="1985539"/>
              <a:ext cx="2281188" cy="265272"/>
            </a:xfrm>
            <a:prstGeom prst="bentConnector3">
              <a:avLst>
                <a:gd name="adj1" fmla="val 50000"/>
              </a:avLst>
            </a:prstGeom>
            <a:ln w="952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4F0DC61-B724-98F9-2E32-4C6F5CDF5B80}"/>
                </a:ext>
              </a:extLst>
            </p:cNvPr>
            <p:cNvSpPr txBox="1"/>
            <p:nvPr/>
          </p:nvSpPr>
          <p:spPr>
            <a:xfrm>
              <a:off x="2339608" y="1791839"/>
              <a:ext cx="1505220" cy="169277"/>
            </a:xfrm>
            <a:prstGeom prst="rect">
              <a:avLst/>
            </a:prstGeom>
            <a:noFill/>
          </p:spPr>
          <p:txBody>
            <a:bodyPr wrap="none" lIns="0" tIns="0" rIns="0" bIns="0" rtlCol="0">
              <a:spAutoFit/>
            </a:bodyPr>
            <a:lstStyle/>
            <a:p>
              <a:pPr algn="l"/>
              <a:r>
                <a:rPr lang="en-US" sz="1100" b="1" i="1" dirty="0">
                  <a:solidFill>
                    <a:schemeClr val="tx1"/>
                  </a:solidFill>
                </a:rPr>
                <a:t>Feedback to RTL team</a:t>
              </a:r>
            </a:p>
          </p:txBody>
        </p:sp>
        <p:sp>
          <p:nvSpPr>
            <p:cNvPr id="57" name="Rectangle 56">
              <a:extLst>
                <a:ext uri="{FF2B5EF4-FFF2-40B4-BE49-F238E27FC236}">
                  <a16:creationId xmlns:a16="http://schemas.microsoft.com/office/drawing/2014/main" id="{5CF8E231-E91D-706B-DFAF-38C747180D7B}"/>
                </a:ext>
              </a:extLst>
            </p:cNvPr>
            <p:cNvSpPr/>
            <p:nvPr/>
          </p:nvSpPr>
          <p:spPr>
            <a:xfrm>
              <a:off x="1383520" y="2157183"/>
              <a:ext cx="1836659" cy="847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8" name="Rectangle 57">
              <a:extLst>
                <a:ext uri="{FF2B5EF4-FFF2-40B4-BE49-F238E27FC236}">
                  <a16:creationId xmlns:a16="http://schemas.microsoft.com/office/drawing/2014/main" id="{C362B6BF-EC06-52FC-3793-64454ACBEC0E}"/>
                </a:ext>
              </a:extLst>
            </p:cNvPr>
            <p:cNvSpPr/>
            <p:nvPr/>
          </p:nvSpPr>
          <p:spPr>
            <a:xfrm>
              <a:off x="1550076" y="2378697"/>
              <a:ext cx="1511850" cy="407379"/>
            </a:xfrm>
            <a:prstGeom prst="rect">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9" name="Rectangle 58">
              <a:extLst>
                <a:ext uri="{FF2B5EF4-FFF2-40B4-BE49-F238E27FC236}">
                  <a16:creationId xmlns:a16="http://schemas.microsoft.com/office/drawing/2014/main" id="{06C8A1A7-B904-2F7F-DDB2-35E264496854}"/>
                </a:ext>
              </a:extLst>
            </p:cNvPr>
            <p:cNvSpPr/>
            <p:nvPr/>
          </p:nvSpPr>
          <p:spPr>
            <a:xfrm>
              <a:off x="1466949" y="2268881"/>
              <a:ext cx="1701337" cy="65282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60" name="TextBox 59">
              <a:extLst>
                <a:ext uri="{FF2B5EF4-FFF2-40B4-BE49-F238E27FC236}">
                  <a16:creationId xmlns:a16="http://schemas.microsoft.com/office/drawing/2014/main" id="{F3E7AE21-EE6E-76C4-4ADB-BCB213582F80}"/>
                </a:ext>
              </a:extLst>
            </p:cNvPr>
            <p:cNvSpPr txBox="1"/>
            <p:nvPr/>
          </p:nvSpPr>
          <p:spPr>
            <a:xfrm>
              <a:off x="1850698" y="2816815"/>
              <a:ext cx="887788" cy="184666"/>
            </a:xfrm>
            <a:prstGeom prst="rect">
              <a:avLst/>
            </a:prstGeom>
            <a:solidFill>
              <a:schemeClr val="accent4"/>
            </a:solidFill>
          </p:spPr>
          <p:txBody>
            <a:bodyPr wrap="square" lIns="0" tIns="0" rIns="0" bIns="0" rtlCol="0">
              <a:spAutoFit/>
            </a:bodyPr>
            <a:lstStyle/>
            <a:p>
              <a:pPr algn="ctr"/>
              <a:r>
                <a:rPr lang="en-US" sz="1200" i="1">
                  <a:solidFill>
                    <a:schemeClr val="tx1"/>
                  </a:solidFill>
                  <a:latin typeface="+mn-lt"/>
                </a:rPr>
                <a:t>testbench</a:t>
              </a:r>
            </a:p>
          </p:txBody>
        </p:sp>
        <p:sp>
          <p:nvSpPr>
            <p:cNvPr id="61" name="Rectangle 60">
              <a:extLst>
                <a:ext uri="{FF2B5EF4-FFF2-40B4-BE49-F238E27FC236}">
                  <a16:creationId xmlns:a16="http://schemas.microsoft.com/office/drawing/2014/main" id="{6FEDB5C6-89F9-1A02-948E-880227CA19F2}"/>
                </a:ext>
              </a:extLst>
            </p:cNvPr>
            <p:cNvSpPr/>
            <p:nvPr/>
          </p:nvSpPr>
          <p:spPr>
            <a:xfrm>
              <a:off x="1750583" y="2375359"/>
              <a:ext cx="1202516" cy="358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600"/>
                <a:t>IP2 (RTL) </a:t>
              </a:r>
            </a:p>
          </p:txBody>
        </p:sp>
        <p:sp>
          <p:nvSpPr>
            <p:cNvPr id="62" name="Arrow: Down 61">
              <a:extLst>
                <a:ext uri="{FF2B5EF4-FFF2-40B4-BE49-F238E27FC236}">
                  <a16:creationId xmlns:a16="http://schemas.microsoft.com/office/drawing/2014/main" id="{42BF335C-925D-4E8F-8D03-B6287E7F0CE6}"/>
                </a:ext>
              </a:extLst>
            </p:cNvPr>
            <p:cNvSpPr/>
            <p:nvPr/>
          </p:nvSpPr>
          <p:spPr>
            <a:xfrm rot="16200000">
              <a:off x="3429847" y="2255265"/>
              <a:ext cx="263023" cy="682356"/>
            </a:xfrm>
            <a:prstGeom prst="downArrow">
              <a:avLst/>
            </a:prstGeom>
            <a:solidFill>
              <a:srgbClr val="00B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cxnSp>
        <p:nvCxnSpPr>
          <p:cNvPr id="64" name="Straight Connector 63">
            <a:extLst>
              <a:ext uri="{FF2B5EF4-FFF2-40B4-BE49-F238E27FC236}">
                <a16:creationId xmlns:a16="http://schemas.microsoft.com/office/drawing/2014/main" id="{B71BCDC8-9870-04ED-84F4-5325FC60D66A}"/>
              </a:ext>
            </a:extLst>
          </p:cNvPr>
          <p:cNvCxnSpPr>
            <a:cxnSpLocks/>
          </p:cNvCxnSpPr>
          <p:nvPr/>
        </p:nvCxnSpPr>
        <p:spPr>
          <a:xfrm>
            <a:off x="1935632" y="4923786"/>
            <a:ext cx="0" cy="906722"/>
          </a:xfrm>
          <a:prstGeom prst="line">
            <a:avLst/>
          </a:prstGeom>
          <a:ln w="76200">
            <a:solidFill>
              <a:schemeClr val="accent1"/>
            </a:solidFill>
            <a:prstDash val="sysDot"/>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958398B-56FB-CEA5-FD29-C7CCAB1C4AEC}"/>
              </a:ext>
            </a:extLst>
          </p:cNvPr>
          <p:cNvSpPr/>
          <p:nvPr/>
        </p:nvSpPr>
        <p:spPr>
          <a:xfrm>
            <a:off x="6204878" y="3323831"/>
            <a:ext cx="1419537" cy="686434"/>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a:t>System-level integration</a:t>
            </a:r>
          </a:p>
        </p:txBody>
      </p:sp>
      <p:sp>
        <p:nvSpPr>
          <p:cNvPr id="82" name="Rectangle 81">
            <a:extLst>
              <a:ext uri="{FF2B5EF4-FFF2-40B4-BE49-F238E27FC236}">
                <a16:creationId xmlns:a16="http://schemas.microsoft.com/office/drawing/2014/main" id="{EEB05CB3-1E34-805F-B5B3-0D084E17BF2A}"/>
              </a:ext>
            </a:extLst>
          </p:cNvPr>
          <p:cNvSpPr/>
          <p:nvPr/>
        </p:nvSpPr>
        <p:spPr>
          <a:xfrm>
            <a:off x="7697205" y="3322622"/>
            <a:ext cx="1419537" cy="686434"/>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600"/>
              <a:t>System-level verification</a:t>
            </a:r>
          </a:p>
        </p:txBody>
      </p:sp>
      <p:sp>
        <p:nvSpPr>
          <p:cNvPr id="85" name="Rectangle 84">
            <a:extLst>
              <a:ext uri="{FF2B5EF4-FFF2-40B4-BE49-F238E27FC236}">
                <a16:creationId xmlns:a16="http://schemas.microsoft.com/office/drawing/2014/main" id="{7D556166-1001-D2A3-4965-D995544B10DF}"/>
              </a:ext>
            </a:extLst>
          </p:cNvPr>
          <p:cNvSpPr/>
          <p:nvPr/>
        </p:nvSpPr>
        <p:spPr>
          <a:xfrm>
            <a:off x="7697205" y="2848270"/>
            <a:ext cx="1419535" cy="45946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8" name="TextBox 37">
            <a:extLst>
              <a:ext uri="{FF2B5EF4-FFF2-40B4-BE49-F238E27FC236}">
                <a16:creationId xmlns:a16="http://schemas.microsoft.com/office/drawing/2014/main" id="{294FB5E8-2A82-709B-BDD1-7C70971B7D98}"/>
              </a:ext>
            </a:extLst>
          </p:cNvPr>
          <p:cNvSpPr txBox="1"/>
          <p:nvPr/>
        </p:nvSpPr>
        <p:spPr>
          <a:xfrm>
            <a:off x="8217329" y="2992854"/>
            <a:ext cx="386324" cy="246221"/>
          </a:xfrm>
          <a:prstGeom prst="rect">
            <a:avLst/>
          </a:prstGeom>
          <a:noFill/>
        </p:spPr>
        <p:txBody>
          <a:bodyPr wrap="none" lIns="0" tIns="0" rIns="0" bIns="0" rtlCol="0">
            <a:spAutoFit/>
          </a:bodyPr>
          <a:lstStyle/>
          <a:p>
            <a:pPr algn="l"/>
            <a:r>
              <a:rPr lang="en-US" sz="1600">
                <a:solidFill>
                  <a:schemeClr val="tx1"/>
                </a:solidFill>
              </a:rPr>
              <a:t>RTL</a:t>
            </a:r>
            <a:endParaRPr lang="en-US">
              <a:solidFill>
                <a:schemeClr val="tx1"/>
              </a:solidFill>
            </a:endParaRPr>
          </a:p>
        </p:txBody>
      </p:sp>
      <p:sp>
        <p:nvSpPr>
          <p:cNvPr id="67" name="Arrow: Down 66">
            <a:extLst>
              <a:ext uri="{FF2B5EF4-FFF2-40B4-BE49-F238E27FC236}">
                <a16:creationId xmlns:a16="http://schemas.microsoft.com/office/drawing/2014/main" id="{95D06927-5D16-619E-C2BA-48C9A304431D}"/>
              </a:ext>
            </a:extLst>
          </p:cNvPr>
          <p:cNvSpPr/>
          <p:nvPr/>
        </p:nvSpPr>
        <p:spPr>
          <a:xfrm>
            <a:off x="8275048" y="4009607"/>
            <a:ext cx="139485" cy="216286"/>
          </a:xfrm>
          <a:prstGeom prst="downArrow">
            <a:avLst/>
          </a:prstGeom>
          <a:solidFill>
            <a:srgbClr val="00B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69" name="Arrow: Down 68">
            <a:extLst>
              <a:ext uri="{FF2B5EF4-FFF2-40B4-BE49-F238E27FC236}">
                <a16:creationId xmlns:a16="http://schemas.microsoft.com/office/drawing/2014/main" id="{B78B14D0-84CA-07E5-6344-FCD5E3FAC8F6}"/>
              </a:ext>
            </a:extLst>
          </p:cNvPr>
          <p:cNvSpPr/>
          <p:nvPr/>
        </p:nvSpPr>
        <p:spPr>
          <a:xfrm rot="5400000">
            <a:off x="6928143" y="2405603"/>
            <a:ext cx="208230" cy="4201326"/>
          </a:xfrm>
          <a:prstGeom prst="downArrow">
            <a:avLst/>
          </a:prstGeom>
          <a:solidFill>
            <a:srgbClr val="00BED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4" name="TextBox 93">
            <a:extLst>
              <a:ext uri="{FF2B5EF4-FFF2-40B4-BE49-F238E27FC236}">
                <a16:creationId xmlns:a16="http://schemas.microsoft.com/office/drawing/2014/main" id="{319FFBB3-4833-B179-1308-07C1ACB669B9}"/>
              </a:ext>
            </a:extLst>
          </p:cNvPr>
          <p:cNvSpPr txBox="1"/>
          <p:nvPr/>
        </p:nvSpPr>
        <p:spPr>
          <a:xfrm>
            <a:off x="3693893" y="4577398"/>
            <a:ext cx="2295500" cy="507831"/>
          </a:xfrm>
          <a:prstGeom prst="rect">
            <a:avLst/>
          </a:prstGeom>
          <a:noFill/>
        </p:spPr>
        <p:txBody>
          <a:bodyPr wrap="none" lIns="0" tIns="0" rIns="0" bIns="0" rtlCol="0">
            <a:spAutoFit/>
          </a:bodyPr>
          <a:lstStyle/>
          <a:p>
            <a:pPr algn="l"/>
            <a:r>
              <a:rPr lang="en-US" sz="1100" b="1" i="1">
                <a:solidFill>
                  <a:srgbClr val="00FFB9"/>
                </a:solidFill>
              </a:rPr>
              <a:t>Power profile and power metrics</a:t>
            </a:r>
          </a:p>
          <a:p>
            <a:pPr algn="l"/>
            <a:r>
              <a:rPr lang="en-US" sz="1100" b="1" i="1">
                <a:solidFill>
                  <a:srgbClr val="00FFB9"/>
                </a:solidFill>
              </a:rPr>
              <a:t>Action-oriented recommendations</a:t>
            </a:r>
          </a:p>
          <a:p>
            <a:pPr algn="l"/>
            <a:endParaRPr lang="en-US" sz="1100" b="1" i="1">
              <a:solidFill>
                <a:srgbClr val="00FFB9"/>
              </a:solidFill>
            </a:endParaRPr>
          </a:p>
        </p:txBody>
      </p:sp>
      <p:sp>
        <p:nvSpPr>
          <p:cNvPr id="7" name="Rectangle 6">
            <a:extLst>
              <a:ext uri="{FF2B5EF4-FFF2-40B4-BE49-F238E27FC236}">
                <a16:creationId xmlns:a16="http://schemas.microsoft.com/office/drawing/2014/main" id="{EF987514-3448-5278-E77B-5BABC2F5B6E4}"/>
              </a:ext>
            </a:extLst>
          </p:cNvPr>
          <p:cNvSpPr/>
          <p:nvPr/>
        </p:nvSpPr>
        <p:spPr>
          <a:xfrm>
            <a:off x="7523755" y="4242651"/>
            <a:ext cx="1642069" cy="499392"/>
          </a:xfrm>
          <a:prstGeom prst="rect">
            <a:avLst/>
          </a:prstGeom>
          <a:solidFill>
            <a:srgbClr val="EC660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1600"/>
              <a:t>PowerStream</a:t>
            </a:r>
          </a:p>
        </p:txBody>
      </p:sp>
      <p:sp>
        <p:nvSpPr>
          <p:cNvPr id="11" name="TextBox 10">
            <a:extLst>
              <a:ext uri="{FF2B5EF4-FFF2-40B4-BE49-F238E27FC236}">
                <a16:creationId xmlns:a16="http://schemas.microsoft.com/office/drawing/2014/main" id="{4E33294B-BF71-B15C-2C90-A8BFAA2422E3}"/>
              </a:ext>
            </a:extLst>
          </p:cNvPr>
          <p:cNvSpPr txBox="1"/>
          <p:nvPr/>
        </p:nvSpPr>
        <p:spPr>
          <a:xfrm>
            <a:off x="2175010" y="5665541"/>
            <a:ext cx="3544240" cy="169277"/>
          </a:xfrm>
          <a:prstGeom prst="rect">
            <a:avLst/>
          </a:prstGeom>
          <a:noFill/>
        </p:spPr>
        <p:txBody>
          <a:bodyPr wrap="none" lIns="0" tIns="0" rIns="0" bIns="0" rtlCol="0">
            <a:spAutoFit/>
          </a:bodyPr>
          <a:lstStyle/>
          <a:p>
            <a:pPr algn="l"/>
            <a:r>
              <a:rPr lang="en-US" sz="1100" b="1" i="1">
                <a:solidFill>
                  <a:srgbClr val="00FFB9"/>
                </a:solidFill>
              </a:rPr>
              <a:t>Timeline for game changer Veloce PowerStream flow</a:t>
            </a:r>
          </a:p>
        </p:txBody>
      </p:sp>
      <p:sp>
        <p:nvSpPr>
          <p:cNvPr id="17" name="Arrow: Left-Right 16">
            <a:extLst>
              <a:ext uri="{FF2B5EF4-FFF2-40B4-BE49-F238E27FC236}">
                <a16:creationId xmlns:a16="http://schemas.microsoft.com/office/drawing/2014/main" id="{8A1EF095-DC22-7B9B-A52F-0776CA1CA91A}"/>
              </a:ext>
            </a:extLst>
          </p:cNvPr>
          <p:cNvSpPr/>
          <p:nvPr/>
        </p:nvSpPr>
        <p:spPr>
          <a:xfrm>
            <a:off x="943645" y="5822815"/>
            <a:ext cx="10363199" cy="285634"/>
          </a:xfrm>
          <a:prstGeom prst="leftRightArrow">
            <a:avLst/>
          </a:prstGeom>
          <a:solidFill>
            <a:srgbClr val="00C1B6">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9" name="Arrow: Left-Right 38">
            <a:extLst>
              <a:ext uri="{FF2B5EF4-FFF2-40B4-BE49-F238E27FC236}">
                <a16:creationId xmlns:a16="http://schemas.microsoft.com/office/drawing/2014/main" id="{31422856-DBF2-C271-4F62-DA7ADDE0C349}"/>
              </a:ext>
            </a:extLst>
          </p:cNvPr>
          <p:cNvSpPr/>
          <p:nvPr/>
        </p:nvSpPr>
        <p:spPr>
          <a:xfrm>
            <a:off x="943646" y="5810349"/>
            <a:ext cx="8173094" cy="285634"/>
          </a:xfrm>
          <a:prstGeom prst="leftRightArrow">
            <a:avLst/>
          </a:prstGeom>
          <a:solidFill>
            <a:srgbClr val="00C1B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9" name="Graphic 8" descr="Arrow circle with solid fill">
            <a:extLst>
              <a:ext uri="{FF2B5EF4-FFF2-40B4-BE49-F238E27FC236}">
                <a16:creationId xmlns:a16="http://schemas.microsoft.com/office/drawing/2014/main" id="{1C4E90E3-E4EC-4929-B69D-5A7789505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6909" y="4023040"/>
            <a:ext cx="914400" cy="914400"/>
          </a:xfrm>
          <a:prstGeom prst="rect">
            <a:avLst/>
          </a:prstGeom>
        </p:spPr>
      </p:pic>
      <p:sp>
        <p:nvSpPr>
          <p:cNvPr id="10" name="TextBox 9">
            <a:extLst>
              <a:ext uri="{FF2B5EF4-FFF2-40B4-BE49-F238E27FC236}">
                <a16:creationId xmlns:a16="http://schemas.microsoft.com/office/drawing/2014/main" id="{CF5D998D-C8F9-A7A5-3624-EF2781653ADD}"/>
              </a:ext>
            </a:extLst>
          </p:cNvPr>
          <p:cNvSpPr txBox="1"/>
          <p:nvPr/>
        </p:nvSpPr>
        <p:spPr>
          <a:xfrm>
            <a:off x="6119495" y="4754509"/>
            <a:ext cx="1551707" cy="169277"/>
          </a:xfrm>
          <a:prstGeom prst="rect">
            <a:avLst/>
          </a:prstGeom>
          <a:noFill/>
        </p:spPr>
        <p:txBody>
          <a:bodyPr wrap="none" lIns="0" tIns="0" rIns="0" bIns="0" rtlCol="0">
            <a:spAutoFit/>
          </a:bodyPr>
          <a:lstStyle/>
          <a:p>
            <a:pPr algn="l"/>
            <a:r>
              <a:rPr lang="en-US" sz="1100" b="1" i="1">
                <a:solidFill>
                  <a:srgbClr val="00FFB9"/>
                </a:solidFill>
              </a:rPr>
              <a:t>short Turnaround Time</a:t>
            </a:r>
          </a:p>
        </p:txBody>
      </p:sp>
      <p:pic>
        <p:nvPicPr>
          <p:cNvPr id="20" name="Picture 19">
            <a:extLst>
              <a:ext uri="{FF2B5EF4-FFF2-40B4-BE49-F238E27FC236}">
                <a16:creationId xmlns:a16="http://schemas.microsoft.com/office/drawing/2014/main" id="{CF292F22-DCBB-7C9A-FCC0-E2AE418A55C3}"/>
              </a:ext>
            </a:extLst>
          </p:cNvPr>
          <p:cNvPicPr>
            <a:picLocks noChangeAspect="1"/>
          </p:cNvPicPr>
          <p:nvPr/>
        </p:nvPicPr>
        <p:blipFill>
          <a:blip r:embed="rId5"/>
          <a:stretch>
            <a:fillRect/>
          </a:stretch>
        </p:blipFill>
        <p:spPr>
          <a:xfrm>
            <a:off x="9524408" y="4345069"/>
            <a:ext cx="2265485" cy="1571553"/>
          </a:xfrm>
          <a:prstGeom prst="rect">
            <a:avLst/>
          </a:prstGeom>
        </p:spPr>
      </p:pic>
      <p:pic>
        <p:nvPicPr>
          <p:cNvPr id="24" name="Picture 23" descr="Logo&#10;&#10;Description automatically generated">
            <a:extLst>
              <a:ext uri="{FF2B5EF4-FFF2-40B4-BE49-F238E27FC236}">
                <a16:creationId xmlns:a16="http://schemas.microsoft.com/office/drawing/2014/main" id="{54A0138A-6A47-51EE-4D7E-9BA00526C9BD}"/>
              </a:ext>
            </a:extLst>
          </p:cNvPr>
          <p:cNvPicPr>
            <a:picLocks noChangeAspect="1"/>
          </p:cNvPicPr>
          <p:nvPr/>
        </p:nvPicPr>
        <p:blipFill>
          <a:blip r:embed="rId6"/>
          <a:stretch>
            <a:fillRect/>
          </a:stretch>
        </p:blipFill>
        <p:spPr>
          <a:xfrm>
            <a:off x="9842468" y="3416203"/>
            <a:ext cx="1518397" cy="683576"/>
          </a:xfrm>
          <a:prstGeom prst="rect">
            <a:avLst/>
          </a:prstGeom>
        </p:spPr>
      </p:pic>
      <p:sp>
        <p:nvSpPr>
          <p:cNvPr id="25" name="Isosceles Triangle 24">
            <a:extLst>
              <a:ext uri="{FF2B5EF4-FFF2-40B4-BE49-F238E27FC236}">
                <a16:creationId xmlns:a16="http://schemas.microsoft.com/office/drawing/2014/main" id="{C12EFB80-00A4-47E5-E532-8DACEAADCDA1}"/>
              </a:ext>
            </a:extLst>
          </p:cNvPr>
          <p:cNvSpPr/>
          <p:nvPr/>
        </p:nvSpPr>
        <p:spPr>
          <a:xfrm rot="5400000">
            <a:off x="1187089" y="882217"/>
            <a:ext cx="4402528" cy="5505567"/>
          </a:xfrm>
          <a:prstGeom prst="triangle">
            <a:avLst>
              <a:gd name="adj" fmla="val 48068"/>
            </a:avLst>
          </a:prstGeom>
          <a:noFill/>
          <a:ln w="57150">
            <a:solidFill>
              <a:srgbClr val="F7C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ln w="57150">
                <a:solidFill>
                  <a:srgbClr val="F7C600"/>
                </a:solidFill>
                <a:prstDash val="dash"/>
              </a:ln>
            </a:endParaRPr>
          </a:p>
        </p:txBody>
      </p:sp>
      <p:grpSp>
        <p:nvGrpSpPr>
          <p:cNvPr id="3" name="Group 2">
            <a:extLst>
              <a:ext uri="{FF2B5EF4-FFF2-40B4-BE49-F238E27FC236}">
                <a16:creationId xmlns:a16="http://schemas.microsoft.com/office/drawing/2014/main" id="{529A5D72-0798-ADD4-A4F0-F9328F409FA6}"/>
              </a:ext>
            </a:extLst>
          </p:cNvPr>
          <p:cNvGrpSpPr/>
          <p:nvPr/>
        </p:nvGrpSpPr>
        <p:grpSpPr>
          <a:xfrm>
            <a:off x="10503740" y="225983"/>
            <a:ext cx="1199744" cy="765243"/>
            <a:chOff x="9370979" y="395591"/>
            <a:chExt cx="1199744" cy="765243"/>
          </a:xfrm>
        </p:grpSpPr>
        <p:sp>
          <p:nvSpPr>
            <p:cNvPr id="26" name="Rectangle 25">
              <a:extLst>
                <a:ext uri="{FF2B5EF4-FFF2-40B4-BE49-F238E27FC236}">
                  <a16:creationId xmlns:a16="http://schemas.microsoft.com/office/drawing/2014/main" id="{9FB84E13-71CE-5BF2-BC50-D8861F5930E8}"/>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27" name="Picture 26">
              <a:extLst>
                <a:ext uri="{FF2B5EF4-FFF2-40B4-BE49-F238E27FC236}">
                  <a16:creationId xmlns:a16="http://schemas.microsoft.com/office/drawing/2014/main" id="{D26BF009-808B-E347-3216-B19F0C0EF7AC}"/>
                </a:ext>
              </a:extLst>
            </p:cNvPr>
            <p:cNvPicPr>
              <a:picLocks noChangeAspect="1"/>
            </p:cNvPicPr>
            <p:nvPr/>
          </p:nvPicPr>
          <p:blipFill>
            <a:blip r:embed="rId7"/>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1E021C35-ABB4-9F62-1237-C43D24D0EF0F}"/>
              </a:ext>
            </a:extLst>
          </p:cNvPr>
          <p:cNvSpPr>
            <a:spLocks noGrp="1"/>
          </p:cNvSpPr>
          <p:nvPr>
            <p:ph type="sldNum" sz="quarter" idx="11"/>
          </p:nvPr>
        </p:nvSpPr>
        <p:spPr/>
        <p:txBody>
          <a:bodyPr/>
          <a:lstStyle/>
          <a:p>
            <a:r>
              <a:rPr lang="en-US"/>
              <a:t>Page </a:t>
            </a:r>
            <a:fld id="{15EBE321-CBB1-4E91-BD14-37C8D44326FB}" type="slidenum">
              <a:rPr lang="en-US" smtClean="0"/>
              <a:pPr/>
              <a:t>46</a:t>
            </a:fld>
            <a:endParaRPr lang="en-US"/>
          </a:p>
        </p:txBody>
      </p:sp>
    </p:spTree>
    <p:extLst>
      <p:ext uri="{BB962C8B-B14F-4D97-AF65-F5344CB8AC3E}">
        <p14:creationId xmlns:p14="http://schemas.microsoft.com/office/powerpoint/2010/main" val="36676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53EBC-0528-D8FE-AC30-A23349503B64}"/>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84A9C92D-E62A-938B-DA8B-3B3EF7F83B33}"/>
              </a:ext>
            </a:extLst>
          </p:cNvPr>
          <p:cNvGrpSpPr/>
          <p:nvPr/>
        </p:nvGrpSpPr>
        <p:grpSpPr>
          <a:xfrm>
            <a:off x="3240239" y="1742035"/>
            <a:ext cx="3003175" cy="2881557"/>
            <a:chOff x="3400441" y="1473412"/>
            <a:chExt cx="3320598" cy="3255840"/>
          </a:xfrm>
        </p:grpSpPr>
        <p:sp>
          <p:nvSpPr>
            <p:cNvPr id="6" name="Rectangle 5">
              <a:extLst>
                <a:ext uri="{FF2B5EF4-FFF2-40B4-BE49-F238E27FC236}">
                  <a16:creationId xmlns:a16="http://schemas.microsoft.com/office/drawing/2014/main" id="{DE6431E5-0E5E-B05D-8972-0326FD10965C}"/>
                </a:ext>
              </a:extLst>
            </p:cNvPr>
            <p:cNvSpPr/>
            <p:nvPr/>
          </p:nvSpPr>
          <p:spPr>
            <a:xfrm>
              <a:off x="3400441" y="1473412"/>
              <a:ext cx="3320598" cy="3255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0" name="Oval 19">
              <a:extLst>
                <a:ext uri="{FF2B5EF4-FFF2-40B4-BE49-F238E27FC236}">
                  <a16:creationId xmlns:a16="http://schemas.microsoft.com/office/drawing/2014/main" id="{4ED9767F-7077-1E0F-64C2-295F563C1481}"/>
                </a:ext>
              </a:extLst>
            </p:cNvPr>
            <p:cNvSpPr/>
            <p:nvPr/>
          </p:nvSpPr>
          <p:spPr>
            <a:xfrm>
              <a:off x="3668399" y="1780593"/>
              <a:ext cx="1217368" cy="683557"/>
            </a:xfrm>
            <a:prstGeom prst="ellipse">
              <a:avLst/>
            </a:prstGeom>
            <a:solidFill>
              <a:srgbClr val="FFD73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a:solidFill>
                    <a:schemeClr val="tx1"/>
                  </a:solidFill>
                </a:rPr>
                <a:t>GPU</a:t>
              </a:r>
            </a:p>
          </p:txBody>
        </p:sp>
        <p:sp>
          <p:nvSpPr>
            <p:cNvPr id="30" name="Oval 29">
              <a:extLst>
                <a:ext uri="{FF2B5EF4-FFF2-40B4-BE49-F238E27FC236}">
                  <a16:creationId xmlns:a16="http://schemas.microsoft.com/office/drawing/2014/main" id="{62EA719F-4EBA-048B-9D41-B328891EFED5}"/>
                </a:ext>
              </a:extLst>
            </p:cNvPr>
            <p:cNvSpPr/>
            <p:nvPr/>
          </p:nvSpPr>
          <p:spPr>
            <a:xfrm>
              <a:off x="4987374" y="2036229"/>
              <a:ext cx="1420474" cy="92778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a:solidFill>
                    <a:schemeClr val="tx1"/>
                  </a:solidFill>
                </a:rPr>
                <a:t>CPU</a:t>
              </a:r>
            </a:p>
          </p:txBody>
        </p:sp>
        <p:sp>
          <p:nvSpPr>
            <p:cNvPr id="31" name="Oval 30">
              <a:extLst>
                <a:ext uri="{FF2B5EF4-FFF2-40B4-BE49-F238E27FC236}">
                  <a16:creationId xmlns:a16="http://schemas.microsoft.com/office/drawing/2014/main" id="{D3489708-95A9-A637-0464-B454CD4021A4}"/>
                </a:ext>
              </a:extLst>
            </p:cNvPr>
            <p:cNvSpPr/>
            <p:nvPr/>
          </p:nvSpPr>
          <p:spPr>
            <a:xfrm>
              <a:off x="3668399" y="2937864"/>
              <a:ext cx="1098014" cy="634117"/>
            </a:xfrm>
            <a:prstGeom prst="ellipse">
              <a:avLst/>
            </a:prstGeom>
            <a:solidFill>
              <a:srgbClr val="FF9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err="1">
                  <a:solidFill>
                    <a:schemeClr val="tx1"/>
                  </a:solidFill>
                </a:rPr>
                <a:t>IPn</a:t>
              </a:r>
              <a:endParaRPr lang="en-US">
                <a:solidFill>
                  <a:schemeClr val="tx1"/>
                </a:solidFill>
              </a:endParaRPr>
            </a:p>
          </p:txBody>
        </p:sp>
        <p:sp>
          <p:nvSpPr>
            <p:cNvPr id="32" name="Oval 31">
              <a:extLst>
                <a:ext uri="{FF2B5EF4-FFF2-40B4-BE49-F238E27FC236}">
                  <a16:creationId xmlns:a16="http://schemas.microsoft.com/office/drawing/2014/main" id="{144EC44C-CCB1-9150-DB95-B69EA6B0F308}"/>
                </a:ext>
              </a:extLst>
            </p:cNvPr>
            <p:cNvSpPr/>
            <p:nvPr/>
          </p:nvSpPr>
          <p:spPr>
            <a:xfrm>
              <a:off x="5225101" y="3174108"/>
              <a:ext cx="1098014" cy="634117"/>
            </a:xfrm>
            <a:prstGeom prst="ellipse">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endParaRPr lang="en-US">
                <a:solidFill>
                  <a:schemeClr val="tx1"/>
                </a:solidFill>
              </a:endParaRPr>
            </a:p>
          </p:txBody>
        </p:sp>
        <p:sp>
          <p:nvSpPr>
            <p:cNvPr id="33" name="Oval 32">
              <a:extLst>
                <a:ext uri="{FF2B5EF4-FFF2-40B4-BE49-F238E27FC236}">
                  <a16:creationId xmlns:a16="http://schemas.microsoft.com/office/drawing/2014/main" id="{460BE3EC-AF4E-E14C-FD2F-3732A41C591F}"/>
                </a:ext>
              </a:extLst>
            </p:cNvPr>
            <p:cNvSpPr/>
            <p:nvPr/>
          </p:nvSpPr>
          <p:spPr>
            <a:xfrm>
              <a:off x="3889360" y="3874433"/>
              <a:ext cx="1098014" cy="634117"/>
            </a:xfrm>
            <a:prstGeom prst="ellipse">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endParaRPr lang="en-US">
                <a:solidFill>
                  <a:schemeClr val="tx1"/>
                </a:solidFill>
              </a:endParaRPr>
            </a:p>
          </p:txBody>
        </p:sp>
      </p:grpSp>
      <p:sp>
        <p:nvSpPr>
          <p:cNvPr id="43" name="Rectangle 42">
            <a:extLst>
              <a:ext uri="{FF2B5EF4-FFF2-40B4-BE49-F238E27FC236}">
                <a16:creationId xmlns:a16="http://schemas.microsoft.com/office/drawing/2014/main" id="{1084ED98-E04D-F62E-47B8-C105DC47C33C}"/>
              </a:ext>
            </a:extLst>
          </p:cNvPr>
          <p:cNvSpPr/>
          <p:nvPr/>
        </p:nvSpPr>
        <p:spPr>
          <a:xfrm>
            <a:off x="10154260" y="3034666"/>
            <a:ext cx="1246590" cy="664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7" name="Rectangle 36">
            <a:extLst>
              <a:ext uri="{FF2B5EF4-FFF2-40B4-BE49-F238E27FC236}">
                <a16:creationId xmlns:a16="http://schemas.microsoft.com/office/drawing/2014/main" id="{C45D8CF8-639A-A0A2-57DB-2572E1F2A29B}"/>
              </a:ext>
            </a:extLst>
          </p:cNvPr>
          <p:cNvSpPr/>
          <p:nvPr/>
        </p:nvSpPr>
        <p:spPr>
          <a:xfrm>
            <a:off x="10192548" y="4391450"/>
            <a:ext cx="1318788" cy="690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8" name="Rectangle 27">
            <a:extLst>
              <a:ext uri="{FF2B5EF4-FFF2-40B4-BE49-F238E27FC236}">
                <a16:creationId xmlns:a16="http://schemas.microsoft.com/office/drawing/2014/main" id="{0418132A-C66B-5AEF-D1B7-ED71718DB239}"/>
              </a:ext>
            </a:extLst>
          </p:cNvPr>
          <p:cNvSpPr/>
          <p:nvPr/>
        </p:nvSpPr>
        <p:spPr>
          <a:xfrm>
            <a:off x="10063088" y="1560213"/>
            <a:ext cx="1318788" cy="945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le 1">
            <a:extLst>
              <a:ext uri="{FF2B5EF4-FFF2-40B4-BE49-F238E27FC236}">
                <a16:creationId xmlns:a16="http://schemas.microsoft.com/office/drawing/2014/main" id="{0E3C51A5-E566-57A5-6BE9-CE85A255993F}"/>
              </a:ext>
            </a:extLst>
          </p:cNvPr>
          <p:cNvSpPr>
            <a:spLocks noGrp="1"/>
          </p:cNvSpPr>
          <p:nvPr>
            <p:ph type="title"/>
          </p:nvPr>
        </p:nvSpPr>
        <p:spPr/>
        <p:txBody>
          <a:bodyPr/>
          <a:lstStyle/>
          <a:p>
            <a:r>
              <a:rPr lang="en-US" dirty="0"/>
              <a:t>IP power profiling/analysis using system level workloads</a:t>
            </a:r>
          </a:p>
        </p:txBody>
      </p:sp>
      <p:sp>
        <p:nvSpPr>
          <p:cNvPr id="5" name="Footer Placeholder 4">
            <a:extLst>
              <a:ext uri="{FF2B5EF4-FFF2-40B4-BE49-F238E27FC236}">
                <a16:creationId xmlns:a16="http://schemas.microsoft.com/office/drawing/2014/main" id="{E53A6E6D-A80E-7268-71E7-51E8F52A5B4A}"/>
              </a:ext>
            </a:extLst>
          </p:cNvPr>
          <p:cNvSpPr>
            <a:spLocks noGrp="1"/>
          </p:cNvSpPr>
          <p:nvPr>
            <p:ph type="ftr" sz="quarter" idx="10"/>
          </p:nvPr>
        </p:nvSpPr>
        <p:spPr/>
        <p:txBody>
          <a:bodyPr/>
          <a:lstStyle/>
          <a:p>
            <a:r>
              <a:rPr lang="en-US"/>
              <a:t>Unrestricted | © Siemens | DVCon 2025 | Amir Attarha | Siemens EDA​</a:t>
            </a:r>
          </a:p>
        </p:txBody>
      </p:sp>
      <p:graphicFrame>
        <p:nvGraphicFramePr>
          <p:cNvPr id="19" name="Content Placeholder 18">
            <a:extLst>
              <a:ext uri="{FF2B5EF4-FFF2-40B4-BE49-F238E27FC236}">
                <a16:creationId xmlns:a16="http://schemas.microsoft.com/office/drawing/2014/main" id="{BF9AEADD-3A64-3F30-9515-E4B234A338AF}"/>
              </a:ext>
            </a:extLst>
          </p:cNvPr>
          <p:cNvGraphicFramePr>
            <a:graphicFrameLocks noGrp="1"/>
          </p:cNvGraphicFramePr>
          <p:nvPr>
            <p:ph idx="1"/>
            <p:extLst>
              <p:ext uri="{D42A27DB-BD31-4B8C-83A1-F6EECF244321}">
                <p14:modId xmlns:p14="http://schemas.microsoft.com/office/powerpoint/2010/main" val="3783491454"/>
              </p:ext>
            </p:extLst>
          </p:nvPr>
        </p:nvGraphicFramePr>
        <p:xfrm>
          <a:off x="411163" y="1414463"/>
          <a:ext cx="9863137" cy="4752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4" name="Group 33">
            <a:extLst>
              <a:ext uri="{FF2B5EF4-FFF2-40B4-BE49-F238E27FC236}">
                <a16:creationId xmlns:a16="http://schemas.microsoft.com/office/drawing/2014/main" id="{F37D8CB8-58D5-C450-0939-3580035D12DA}"/>
              </a:ext>
            </a:extLst>
          </p:cNvPr>
          <p:cNvGrpSpPr/>
          <p:nvPr/>
        </p:nvGrpSpPr>
        <p:grpSpPr>
          <a:xfrm>
            <a:off x="367556" y="1727602"/>
            <a:ext cx="1704952" cy="2838613"/>
            <a:chOff x="294177" y="1312046"/>
            <a:chExt cx="2203116" cy="3417205"/>
          </a:xfrm>
        </p:grpSpPr>
        <p:sp>
          <p:nvSpPr>
            <p:cNvPr id="8" name="Rectangle: Rounded Corners 7">
              <a:extLst>
                <a:ext uri="{FF2B5EF4-FFF2-40B4-BE49-F238E27FC236}">
                  <a16:creationId xmlns:a16="http://schemas.microsoft.com/office/drawing/2014/main" id="{12961690-7420-2F61-C811-0735B5DC84A0}"/>
                </a:ext>
              </a:extLst>
            </p:cNvPr>
            <p:cNvSpPr/>
            <p:nvPr/>
          </p:nvSpPr>
          <p:spPr>
            <a:xfrm>
              <a:off x="294177" y="1398494"/>
              <a:ext cx="2203116" cy="3330757"/>
            </a:xfrm>
            <a:prstGeom prst="roundRect">
              <a:avLst/>
            </a:prstGeom>
            <a:solidFill>
              <a:srgbClr val="CCCCD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1" name="Rectangle 10">
              <a:extLst>
                <a:ext uri="{FF2B5EF4-FFF2-40B4-BE49-F238E27FC236}">
                  <a16:creationId xmlns:a16="http://schemas.microsoft.com/office/drawing/2014/main" id="{5B291168-9F04-C15B-4D78-B5CFEEAAE632}"/>
                </a:ext>
              </a:extLst>
            </p:cNvPr>
            <p:cNvSpPr/>
            <p:nvPr/>
          </p:nvSpPr>
          <p:spPr>
            <a:xfrm>
              <a:off x="805529" y="3326076"/>
              <a:ext cx="1219200" cy="1324303"/>
            </a:xfrm>
            <a:prstGeom prst="rect">
              <a:avLst/>
            </a:prstGeom>
            <a:solidFill>
              <a:schemeClr val="bg2">
                <a:lumMod val="5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2" name="Rectangle 11">
              <a:extLst>
                <a:ext uri="{FF2B5EF4-FFF2-40B4-BE49-F238E27FC236}">
                  <a16:creationId xmlns:a16="http://schemas.microsoft.com/office/drawing/2014/main" id="{650A27E6-324C-04AE-9685-F7D887F6B129}"/>
                </a:ext>
              </a:extLst>
            </p:cNvPr>
            <p:cNvSpPr/>
            <p:nvPr/>
          </p:nvSpPr>
          <p:spPr>
            <a:xfrm>
              <a:off x="743886" y="2604976"/>
              <a:ext cx="1219200" cy="1324303"/>
            </a:xfrm>
            <a:prstGeom prst="rect">
              <a:avLst/>
            </a:prstGeom>
            <a:solidFill>
              <a:schemeClr val="accent3">
                <a:lumMod val="60000"/>
                <a:lumOff val="4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3" name="Rectangle 12">
              <a:extLst>
                <a:ext uri="{FF2B5EF4-FFF2-40B4-BE49-F238E27FC236}">
                  <a16:creationId xmlns:a16="http://schemas.microsoft.com/office/drawing/2014/main" id="{AA9839F4-2CCB-8B49-7F31-8B533F48E220}"/>
                </a:ext>
              </a:extLst>
            </p:cNvPr>
            <p:cNvSpPr/>
            <p:nvPr/>
          </p:nvSpPr>
          <p:spPr>
            <a:xfrm>
              <a:off x="805529" y="1942824"/>
              <a:ext cx="1219200" cy="1324303"/>
            </a:xfrm>
            <a:prstGeom prst="rect">
              <a:avLst/>
            </a:prstGeom>
            <a:solidFill>
              <a:srgbClr val="FF9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4" name="Rectangle 13">
              <a:extLst>
                <a:ext uri="{FF2B5EF4-FFF2-40B4-BE49-F238E27FC236}">
                  <a16:creationId xmlns:a16="http://schemas.microsoft.com/office/drawing/2014/main" id="{AE3106B3-BEE5-0720-ED58-9D259D7886B1}"/>
                </a:ext>
              </a:extLst>
            </p:cNvPr>
            <p:cNvSpPr/>
            <p:nvPr/>
          </p:nvSpPr>
          <p:spPr>
            <a:xfrm>
              <a:off x="842316" y="1312046"/>
              <a:ext cx="1219200" cy="1324303"/>
            </a:xfrm>
            <a:prstGeom prst="rect">
              <a:avLst/>
            </a:prstGeom>
            <a:solidFill>
              <a:srgbClr val="FFD732"/>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5" name="TextBox 14">
              <a:extLst>
                <a:ext uri="{FF2B5EF4-FFF2-40B4-BE49-F238E27FC236}">
                  <a16:creationId xmlns:a16="http://schemas.microsoft.com/office/drawing/2014/main" id="{97955C2D-685E-C1A8-4E90-2397D68206DA}"/>
                </a:ext>
              </a:extLst>
            </p:cNvPr>
            <p:cNvSpPr txBox="1"/>
            <p:nvPr/>
          </p:nvSpPr>
          <p:spPr>
            <a:xfrm rot="2363269">
              <a:off x="659948" y="4026170"/>
              <a:ext cx="865622" cy="215444"/>
            </a:xfrm>
            <a:prstGeom prst="rect">
              <a:avLst/>
            </a:prstGeom>
            <a:noFill/>
          </p:spPr>
          <p:txBody>
            <a:bodyPr wrap="none" lIns="0" tIns="0" rIns="0" bIns="0" rtlCol="0">
              <a:spAutoFit/>
            </a:bodyPr>
            <a:lstStyle/>
            <a:p>
              <a:pPr algn="l"/>
              <a:r>
                <a:rPr lang="en-US" sz="1400"/>
                <a:t>Bare metal</a:t>
              </a:r>
            </a:p>
          </p:txBody>
        </p:sp>
        <p:sp>
          <p:nvSpPr>
            <p:cNvPr id="16" name="TextBox 15">
              <a:extLst>
                <a:ext uri="{FF2B5EF4-FFF2-40B4-BE49-F238E27FC236}">
                  <a16:creationId xmlns:a16="http://schemas.microsoft.com/office/drawing/2014/main" id="{D83BDF78-9BBE-4528-94A0-2FCC90A98B0F}"/>
                </a:ext>
              </a:extLst>
            </p:cNvPr>
            <p:cNvSpPr txBox="1"/>
            <p:nvPr/>
          </p:nvSpPr>
          <p:spPr>
            <a:xfrm rot="2363269">
              <a:off x="662255" y="3274685"/>
              <a:ext cx="745397" cy="215444"/>
            </a:xfrm>
            <a:prstGeom prst="rect">
              <a:avLst/>
            </a:prstGeom>
            <a:noFill/>
          </p:spPr>
          <p:txBody>
            <a:bodyPr wrap="none" lIns="0" tIns="0" rIns="0" bIns="0" rtlCol="0">
              <a:spAutoFit/>
            </a:bodyPr>
            <a:lstStyle/>
            <a:p>
              <a:pPr algn="l"/>
              <a:r>
                <a:rPr lang="en-US" sz="1400"/>
                <a:t>Firmware</a:t>
              </a:r>
            </a:p>
          </p:txBody>
        </p:sp>
        <p:sp>
          <p:nvSpPr>
            <p:cNvPr id="17" name="TextBox 16">
              <a:extLst>
                <a:ext uri="{FF2B5EF4-FFF2-40B4-BE49-F238E27FC236}">
                  <a16:creationId xmlns:a16="http://schemas.microsoft.com/office/drawing/2014/main" id="{0DF3DB40-9757-37BA-FEB2-2247D58DF9B9}"/>
                </a:ext>
              </a:extLst>
            </p:cNvPr>
            <p:cNvSpPr txBox="1"/>
            <p:nvPr/>
          </p:nvSpPr>
          <p:spPr>
            <a:xfrm rot="2363269">
              <a:off x="899854" y="2617790"/>
              <a:ext cx="259686" cy="215444"/>
            </a:xfrm>
            <a:prstGeom prst="rect">
              <a:avLst/>
            </a:prstGeom>
            <a:noFill/>
          </p:spPr>
          <p:txBody>
            <a:bodyPr wrap="none" lIns="0" tIns="0" rIns="0" bIns="0" rtlCol="0">
              <a:spAutoFit/>
            </a:bodyPr>
            <a:lstStyle/>
            <a:p>
              <a:pPr algn="l"/>
              <a:r>
                <a:rPr lang="en-US" sz="1400"/>
                <a:t>OS</a:t>
              </a:r>
            </a:p>
          </p:txBody>
        </p:sp>
        <p:sp>
          <p:nvSpPr>
            <p:cNvPr id="18" name="TextBox 17">
              <a:extLst>
                <a:ext uri="{FF2B5EF4-FFF2-40B4-BE49-F238E27FC236}">
                  <a16:creationId xmlns:a16="http://schemas.microsoft.com/office/drawing/2014/main" id="{C73E7121-9B5F-0849-FC1C-0F5BCAB9A198}"/>
                </a:ext>
              </a:extLst>
            </p:cNvPr>
            <p:cNvSpPr txBox="1"/>
            <p:nvPr/>
          </p:nvSpPr>
          <p:spPr>
            <a:xfrm rot="2363269">
              <a:off x="685872" y="1997677"/>
              <a:ext cx="876843" cy="215444"/>
            </a:xfrm>
            <a:prstGeom prst="rect">
              <a:avLst/>
            </a:prstGeom>
            <a:noFill/>
          </p:spPr>
          <p:txBody>
            <a:bodyPr wrap="none" lIns="0" tIns="0" rIns="0" bIns="0" rtlCol="0">
              <a:spAutoFit/>
            </a:bodyPr>
            <a:lstStyle/>
            <a:p>
              <a:pPr algn="l"/>
              <a:r>
                <a:rPr lang="en-US" sz="1400"/>
                <a:t>Application</a:t>
              </a:r>
            </a:p>
          </p:txBody>
        </p:sp>
      </p:grpSp>
      <p:sp>
        <p:nvSpPr>
          <p:cNvPr id="38" name="Oval 37">
            <a:extLst>
              <a:ext uri="{FF2B5EF4-FFF2-40B4-BE49-F238E27FC236}">
                <a16:creationId xmlns:a16="http://schemas.microsoft.com/office/drawing/2014/main" id="{8493332D-A632-7685-334F-65EE7E14C628}"/>
              </a:ext>
            </a:extLst>
          </p:cNvPr>
          <p:cNvSpPr/>
          <p:nvPr/>
        </p:nvSpPr>
        <p:spPr>
          <a:xfrm>
            <a:off x="10044863" y="1584396"/>
            <a:ext cx="1284688" cy="84432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a:solidFill>
                  <a:schemeClr val="tx1"/>
                </a:solidFill>
              </a:rPr>
              <a:t>CPU</a:t>
            </a:r>
          </a:p>
        </p:txBody>
      </p:sp>
      <p:grpSp>
        <p:nvGrpSpPr>
          <p:cNvPr id="40" name="Group 39">
            <a:extLst>
              <a:ext uri="{FF2B5EF4-FFF2-40B4-BE49-F238E27FC236}">
                <a16:creationId xmlns:a16="http://schemas.microsoft.com/office/drawing/2014/main" id="{DCC6A03B-2201-009A-EE94-AE32D3101920}"/>
              </a:ext>
            </a:extLst>
          </p:cNvPr>
          <p:cNvGrpSpPr/>
          <p:nvPr/>
        </p:nvGrpSpPr>
        <p:grpSpPr>
          <a:xfrm>
            <a:off x="8821498" y="1835968"/>
            <a:ext cx="1241590" cy="386589"/>
            <a:chOff x="0" y="0"/>
            <a:chExt cx="1241590" cy="375966"/>
          </a:xfrm>
        </p:grpSpPr>
        <p:sp>
          <p:nvSpPr>
            <p:cNvPr id="41" name="Arrow: Chevron 40">
              <a:extLst>
                <a:ext uri="{FF2B5EF4-FFF2-40B4-BE49-F238E27FC236}">
                  <a16:creationId xmlns:a16="http://schemas.microsoft.com/office/drawing/2014/main" id="{09B79C3A-FEA2-C1B4-DE99-DA40882210EA}"/>
                </a:ext>
              </a:extLst>
            </p:cNvPr>
            <p:cNvSpPr/>
            <p:nvPr/>
          </p:nvSpPr>
          <p:spPr>
            <a:xfrm>
              <a:off x="0" y="0"/>
              <a:ext cx="1241590" cy="375966"/>
            </a:xfrm>
            <a:prstGeom prst="chevron">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2" name="Arrow: Chevron 4">
              <a:extLst>
                <a:ext uri="{FF2B5EF4-FFF2-40B4-BE49-F238E27FC236}">
                  <a16:creationId xmlns:a16="http://schemas.microsoft.com/office/drawing/2014/main" id="{E1334DBD-C3E9-D242-A106-73389C7DB929}"/>
                </a:ext>
              </a:extLst>
            </p:cNvPr>
            <p:cNvSpPr txBox="1"/>
            <p:nvPr/>
          </p:nvSpPr>
          <p:spPr>
            <a:xfrm>
              <a:off x="187983" y="0"/>
              <a:ext cx="865624" cy="3759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Workload</a:t>
              </a:r>
            </a:p>
          </p:txBody>
        </p:sp>
      </p:grpSp>
      <p:pic>
        <p:nvPicPr>
          <p:cNvPr id="44" name="Picture 43" descr="A picture containing cylinder, silver, tableware, serving dish&#10;&#10;Description automatically generated">
            <a:extLst>
              <a:ext uri="{FF2B5EF4-FFF2-40B4-BE49-F238E27FC236}">
                <a16:creationId xmlns:a16="http://schemas.microsoft.com/office/drawing/2014/main" id="{01D64E86-D3C4-DA17-BD09-D3AB2B60E4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6082" y="1697066"/>
            <a:ext cx="683641" cy="702958"/>
          </a:xfrm>
          <a:prstGeom prst="rect">
            <a:avLst/>
          </a:prstGeom>
        </p:spPr>
      </p:pic>
      <p:sp>
        <p:nvSpPr>
          <p:cNvPr id="56" name="TextBox 55">
            <a:extLst>
              <a:ext uri="{FF2B5EF4-FFF2-40B4-BE49-F238E27FC236}">
                <a16:creationId xmlns:a16="http://schemas.microsoft.com/office/drawing/2014/main" id="{F4E6EF1B-960A-07E0-29B6-DFF017CDA564}"/>
              </a:ext>
            </a:extLst>
          </p:cNvPr>
          <p:cNvSpPr txBox="1"/>
          <p:nvPr/>
        </p:nvSpPr>
        <p:spPr>
          <a:xfrm>
            <a:off x="8307476" y="1275387"/>
            <a:ext cx="1727076" cy="284826"/>
          </a:xfrm>
          <a:prstGeom prst="rect">
            <a:avLst/>
          </a:prstGeom>
          <a:noFill/>
        </p:spPr>
        <p:txBody>
          <a:bodyPr wrap="none" lIns="0" tIns="0" rIns="0" bIns="0" rtlCol="0">
            <a:spAutoFit/>
          </a:bodyPr>
          <a:lstStyle/>
          <a:p>
            <a:pPr algn="l"/>
            <a:r>
              <a:rPr lang="en-US" b="1">
                <a:solidFill>
                  <a:schemeClr val="tx1"/>
                </a:solidFill>
              </a:rPr>
              <a:t>IP #1 Power run</a:t>
            </a:r>
          </a:p>
        </p:txBody>
      </p:sp>
      <p:sp>
        <p:nvSpPr>
          <p:cNvPr id="36" name="Oval 35">
            <a:extLst>
              <a:ext uri="{FF2B5EF4-FFF2-40B4-BE49-F238E27FC236}">
                <a16:creationId xmlns:a16="http://schemas.microsoft.com/office/drawing/2014/main" id="{F5E4F967-45AB-4776-994E-4E3CADB82E9F}"/>
              </a:ext>
            </a:extLst>
          </p:cNvPr>
          <p:cNvSpPr/>
          <p:nvPr/>
        </p:nvSpPr>
        <p:spPr>
          <a:xfrm>
            <a:off x="10131743" y="3053575"/>
            <a:ext cx="1100997" cy="604977"/>
          </a:xfrm>
          <a:prstGeom prst="ellipse">
            <a:avLst/>
          </a:prstGeom>
          <a:solidFill>
            <a:srgbClr val="FFD73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a:solidFill>
                  <a:schemeClr val="tx1"/>
                </a:solidFill>
              </a:rPr>
              <a:t>GPU</a:t>
            </a:r>
          </a:p>
        </p:txBody>
      </p:sp>
      <p:grpSp>
        <p:nvGrpSpPr>
          <p:cNvPr id="47" name="Group 46">
            <a:extLst>
              <a:ext uri="{FF2B5EF4-FFF2-40B4-BE49-F238E27FC236}">
                <a16:creationId xmlns:a16="http://schemas.microsoft.com/office/drawing/2014/main" id="{EFA58D55-325E-A320-F5DF-F37DCE40DD07}"/>
              </a:ext>
            </a:extLst>
          </p:cNvPr>
          <p:cNvGrpSpPr/>
          <p:nvPr/>
        </p:nvGrpSpPr>
        <p:grpSpPr>
          <a:xfrm>
            <a:off x="8912670" y="3190138"/>
            <a:ext cx="1241590" cy="375966"/>
            <a:chOff x="0" y="0"/>
            <a:chExt cx="1241590" cy="375966"/>
          </a:xfrm>
        </p:grpSpPr>
        <p:sp>
          <p:nvSpPr>
            <p:cNvPr id="48" name="Arrow: Chevron 47">
              <a:extLst>
                <a:ext uri="{FF2B5EF4-FFF2-40B4-BE49-F238E27FC236}">
                  <a16:creationId xmlns:a16="http://schemas.microsoft.com/office/drawing/2014/main" id="{B6CBDDA4-ABAD-8FB7-4156-8C04299BC14E}"/>
                </a:ext>
              </a:extLst>
            </p:cNvPr>
            <p:cNvSpPr/>
            <p:nvPr/>
          </p:nvSpPr>
          <p:spPr>
            <a:xfrm>
              <a:off x="0" y="0"/>
              <a:ext cx="1241590" cy="375966"/>
            </a:xfrm>
            <a:prstGeom prst="chevron">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9" name="Arrow: Chevron 4">
              <a:extLst>
                <a:ext uri="{FF2B5EF4-FFF2-40B4-BE49-F238E27FC236}">
                  <a16:creationId xmlns:a16="http://schemas.microsoft.com/office/drawing/2014/main" id="{BBA9A9EC-002D-136F-6D5D-1030952AECE4}"/>
                </a:ext>
              </a:extLst>
            </p:cNvPr>
            <p:cNvSpPr txBox="1"/>
            <p:nvPr/>
          </p:nvSpPr>
          <p:spPr>
            <a:xfrm>
              <a:off x="187983" y="0"/>
              <a:ext cx="865624" cy="3759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Workload</a:t>
              </a:r>
            </a:p>
          </p:txBody>
        </p:sp>
      </p:grpSp>
      <p:pic>
        <p:nvPicPr>
          <p:cNvPr id="50" name="Picture 49" descr="A picture containing cylinder, silver, tableware, serving dish&#10;&#10;Description automatically generated">
            <a:extLst>
              <a:ext uri="{FF2B5EF4-FFF2-40B4-BE49-F238E27FC236}">
                <a16:creationId xmlns:a16="http://schemas.microsoft.com/office/drawing/2014/main" id="{126EFD7D-F74B-5448-C026-EA9FC69FCB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7254" y="3055053"/>
            <a:ext cx="683641" cy="683641"/>
          </a:xfrm>
          <a:prstGeom prst="rect">
            <a:avLst/>
          </a:prstGeom>
        </p:spPr>
      </p:pic>
      <p:sp>
        <p:nvSpPr>
          <p:cNvPr id="57" name="TextBox 56">
            <a:extLst>
              <a:ext uri="{FF2B5EF4-FFF2-40B4-BE49-F238E27FC236}">
                <a16:creationId xmlns:a16="http://schemas.microsoft.com/office/drawing/2014/main" id="{2F5A2055-9E36-2E47-E63B-513908379D2F}"/>
              </a:ext>
            </a:extLst>
          </p:cNvPr>
          <p:cNvSpPr txBox="1"/>
          <p:nvPr/>
        </p:nvSpPr>
        <p:spPr>
          <a:xfrm>
            <a:off x="8589074" y="2766969"/>
            <a:ext cx="1727076" cy="276999"/>
          </a:xfrm>
          <a:prstGeom prst="rect">
            <a:avLst/>
          </a:prstGeom>
          <a:noFill/>
        </p:spPr>
        <p:txBody>
          <a:bodyPr wrap="none" lIns="0" tIns="0" rIns="0" bIns="0" rtlCol="0">
            <a:spAutoFit/>
          </a:bodyPr>
          <a:lstStyle/>
          <a:p>
            <a:pPr algn="l"/>
            <a:r>
              <a:rPr lang="en-US" b="1">
                <a:solidFill>
                  <a:schemeClr val="tx1"/>
                </a:solidFill>
              </a:rPr>
              <a:t>IP #2 Power run</a:t>
            </a:r>
          </a:p>
        </p:txBody>
      </p:sp>
      <p:grpSp>
        <p:nvGrpSpPr>
          <p:cNvPr id="52" name="Group 51">
            <a:extLst>
              <a:ext uri="{FF2B5EF4-FFF2-40B4-BE49-F238E27FC236}">
                <a16:creationId xmlns:a16="http://schemas.microsoft.com/office/drawing/2014/main" id="{049D1532-C4AC-A0EF-43E6-B326F93B004C}"/>
              </a:ext>
            </a:extLst>
          </p:cNvPr>
          <p:cNvGrpSpPr/>
          <p:nvPr/>
        </p:nvGrpSpPr>
        <p:grpSpPr>
          <a:xfrm>
            <a:off x="9048282" y="4533606"/>
            <a:ext cx="1241590" cy="375966"/>
            <a:chOff x="0" y="0"/>
            <a:chExt cx="1241590" cy="375966"/>
          </a:xfrm>
        </p:grpSpPr>
        <p:sp>
          <p:nvSpPr>
            <p:cNvPr id="53" name="Arrow: Chevron 52">
              <a:extLst>
                <a:ext uri="{FF2B5EF4-FFF2-40B4-BE49-F238E27FC236}">
                  <a16:creationId xmlns:a16="http://schemas.microsoft.com/office/drawing/2014/main" id="{AD43AE67-AF45-FA77-1BBA-3D1D2626DB84}"/>
                </a:ext>
              </a:extLst>
            </p:cNvPr>
            <p:cNvSpPr/>
            <p:nvPr/>
          </p:nvSpPr>
          <p:spPr>
            <a:xfrm>
              <a:off x="0" y="0"/>
              <a:ext cx="1241590" cy="375966"/>
            </a:xfrm>
            <a:prstGeom prst="chevron">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4" name="Arrow: Chevron 4">
              <a:extLst>
                <a:ext uri="{FF2B5EF4-FFF2-40B4-BE49-F238E27FC236}">
                  <a16:creationId xmlns:a16="http://schemas.microsoft.com/office/drawing/2014/main" id="{6350F860-C4A8-F373-5B3F-7D9B70082CE3}"/>
                </a:ext>
              </a:extLst>
            </p:cNvPr>
            <p:cNvSpPr txBox="1"/>
            <p:nvPr/>
          </p:nvSpPr>
          <p:spPr>
            <a:xfrm>
              <a:off x="187983" y="0"/>
              <a:ext cx="865624" cy="3759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Workload</a:t>
              </a:r>
            </a:p>
          </p:txBody>
        </p:sp>
      </p:grpSp>
      <p:pic>
        <p:nvPicPr>
          <p:cNvPr id="55" name="Picture 54" descr="A picture containing cylinder, silver, tableware, serving dish&#10;&#10;Description automatically generated">
            <a:extLst>
              <a:ext uri="{FF2B5EF4-FFF2-40B4-BE49-F238E27FC236}">
                <a16:creationId xmlns:a16="http://schemas.microsoft.com/office/drawing/2014/main" id="{DCA07E51-4655-501D-A4DA-320C3396ED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866" y="4398521"/>
            <a:ext cx="683641" cy="683641"/>
          </a:xfrm>
          <a:prstGeom prst="rect">
            <a:avLst/>
          </a:prstGeom>
        </p:spPr>
      </p:pic>
      <p:sp>
        <p:nvSpPr>
          <p:cNvPr id="39" name="Oval 38">
            <a:extLst>
              <a:ext uri="{FF2B5EF4-FFF2-40B4-BE49-F238E27FC236}">
                <a16:creationId xmlns:a16="http://schemas.microsoft.com/office/drawing/2014/main" id="{77B990D1-26A9-8D95-C5DD-B62A51F928A1}"/>
              </a:ext>
            </a:extLst>
          </p:cNvPr>
          <p:cNvSpPr/>
          <p:nvPr/>
        </p:nvSpPr>
        <p:spPr>
          <a:xfrm>
            <a:off x="10274397" y="4422514"/>
            <a:ext cx="993053" cy="561221"/>
          </a:xfrm>
          <a:prstGeom prst="ellipse">
            <a:avLst/>
          </a:prstGeom>
          <a:solidFill>
            <a:srgbClr val="FF9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err="1">
                <a:solidFill>
                  <a:schemeClr val="tx1"/>
                </a:solidFill>
              </a:rPr>
              <a:t>IPn</a:t>
            </a:r>
            <a:endParaRPr lang="en-US">
              <a:solidFill>
                <a:schemeClr val="tx1"/>
              </a:solidFill>
            </a:endParaRPr>
          </a:p>
        </p:txBody>
      </p:sp>
      <p:sp>
        <p:nvSpPr>
          <p:cNvPr id="58" name="TextBox 57">
            <a:extLst>
              <a:ext uri="{FF2B5EF4-FFF2-40B4-BE49-F238E27FC236}">
                <a16:creationId xmlns:a16="http://schemas.microsoft.com/office/drawing/2014/main" id="{C86A1F60-D462-6644-0874-BB22420781C2}"/>
              </a:ext>
            </a:extLst>
          </p:cNvPr>
          <p:cNvSpPr txBox="1"/>
          <p:nvPr/>
        </p:nvSpPr>
        <p:spPr>
          <a:xfrm>
            <a:off x="8589074" y="4005388"/>
            <a:ext cx="1727076" cy="276999"/>
          </a:xfrm>
          <a:prstGeom prst="rect">
            <a:avLst/>
          </a:prstGeom>
          <a:noFill/>
        </p:spPr>
        <p:txBody>
          <a:bodyPr wrap="none" lIns="0" tIns="0" rIns="0" bIns="0" rtlCol="0">
            <a:spAutoFit/>
          </a:bodyPr>
          <a:lstStyle/>
          <a:p>
            <a:pPr algn="l"/>
            <a:r>
              <a:rPr lang="en-US" b="1">
                <a:solidFill>
                  <a:schemeClr val="tx1"/>
                </a:solidFill>
              </a:rPr>
              <a:t>IP #3 Power run</a:t>
            </a:r>
          </a:p>
        </p:txBody>
      </p:sp>
      <p:sp>
        <p:nvSpPr>
          <p:cNvPr id="62" name="TextBox 61">
            <a:extLst>
              <a:ext uri="{FF2B5EF4-FFF2-40B4-BE49-F238E27FC236}">
                <a16:creationId xmlns:a16="http://schemas.microsoft.com/office/drawing/2014/main" id="{1B80F78E-244C-C37B-A0DD-AF2571C7028E}"/>
              </a:ext>
            </a:extLst>
          </p:cNvPr>
          <p:cNvSpPr txBox="1"/>
          <p:nvPr/>
        </p:nvSpPr>
        <p:spPr>
          <a:xfrm>
            <a:off x="328551" y="1372224"/>
            <a:ext cx="6014467" cy="276999"/>
          </a:xfrm>
          <a:prstGeom prst="rect">
            <a:avLst/>
          </a:prstGeom>
          <a:noFill/>
        </p:spPr>
        <p:txBody>
          <a:bodyPr wrap="none" lIns="0" tIns="0" rIns="0" bIns="0" rtlCol="0">
            <a:spAutoFit/>
          </a:bodyPr>
          <a:lstStyle/>
          <a:p>
            <a:pPr algn="l"/>
            <a:r>
              <a:rPr lang="en-US" b="1" dirty="0">
                <a:solidFill>
                  <a:schemeClr val="accent2"/>
                </a:solidFill>
              </a:rPr>
              <a:t>System Level run with modular replay instrumentation</a:t>
            </a:r>
          </a:p>
        </p:txBody>
      </p:sp>
      <p:sp>
        <p:nvSpPr>
          <p:cNvPr id="66" name="Arrow: Right 65">
            <a:extLst>
              <a:ext uri="{FF2B5EF4-FFF2-40B4-BE49-F238E27FC236}">
                <a16:creationId xmlns:a16="http://schemas.microsoft.com/office/drawing/2014/main" id="{36A5E070-78A8-450B-59D1-AEC378DAB601}"/>
              </a:ext>
            </a:extLst>
          </p:cNvPr>
          <p:cNvSpPr/>
          <p:nvPr/>
        </p:nvSpPr>
        <p:spPr>
          <a:xfrm>
            <a:off x="6628331" y="2846570"/>
            <a:ext cx="1065358" cy="576000"/>
          </a:xfrm>
          <a:prstGeom prst="rightArrow">
            <a:avLst/>
          </a:prstGeom>
          <a:solidFill>
            <a:srgbClr val="00BED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 name="Oval 2">
            <a:extLst>
              <a:ext uri="{FF2B5EF4-FFF2-40B4-BE49-F238E27FC236}">
                <a16:creationId xmlns:a16="http://schemas.microsoft.com/office/drawing/2014/main" id="{F3EDC12B-A36C-002C-92B6-1D42073D4E42}"/>
              </a:ext>
            </a:extLst>
          </p:cNvPr>
          <p:cNvSpPr/>
          <p:nvPr/>
        </p:nvSpPr>
        <p:spPr>
          <a:xfrm>
            <a:off x="5005270" y="3952165"/>
            <a:ext cx="993053" cy="561221"/>
          </a:xfrm>
          <a:prstGeom prst="ellipse">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endParaRPr lang="en-US">
              <a:solidFill>
                <a:schemeClr val="tx1"/>
              </a:solidFill>
            </a:endParaRPr>
          </a:p>
        </p:txBody>
      </p:sp>
      <p:sp>
        <p:nvSpPr>
          <p:cNvPr id="4" name="TextBox 3">
            <a:extLst>
              <a:ext uri="{FF2B5EF4-FFF2-40B4-BE49-F238E27FC236}">
                <a16:creationId xmlns:a16="http://schemas.microsoft.com/office/drawing/2014/main" id="{E97BE96A-1650-1787-A53B-914C1665D355}"/>
              </a:ext>
            </a:extLst>
          </p:cNvPr>
          <p:cNvSpPr txBox="1"/>
          <p:nvPr/>
        </p:nvSpPr>
        <p:spPr>
          <a:xfrm>
            <a:off x="4586816" y="1767823"/>
            <a:ext cx="1462003" cy="276999"/>
          </a:xfrm>
          <a:prstGeom prst="rect">
            <a:avLst/>
          </a:prstGeom>
          <a:noFill/>
        </p:spPr>
        <p:txBody>
          <a:bodyPr wrap="none" lIns="0" tIns="0" rIns="0" bIns="0" rtlCol="0">
            <a:spAutoFit/>
          </a:bodyPr>
          <a:lstStyle/>
          <a:p>
            <a:pPr algn="l"/>
            <a:r>
              <a:rPr lang="en-US" b="1">
                <a:solidFill>
                  <a:schemeClr val="tx1"/>
                </a:solidFill>
              </a:rPr>
              <a:t>Veloce Strato</a:t>
            </a:r>
          </a:p>
        </p:txBody>
      </p:sp>
      <p:cxnSp>
        <p:nvCxnSpPr>
          <p:cNvPr id="70" name="Straight Connector 69">
            <a:extLst>
              <a:ext uri="{FF2B5EF4-FFF2-40B4-BE49-F238E27FC236}">
                <a16:creationId xmlns:a16="http://schemas.microsoft.com/office/drawing/2014/main" id="{AE3FAF2C-1702-3033-A97D-0FB52948BCF1}"/>
              </a:ext>
            </a:extLst>
          </p:cNvPr>
          <p:cNvCxnSpPr/>
          <p:nvPr/>
        </p:nvCxnSpPr>
        <p:spPr>
          <a:xfrm>
            <a:off x="7847988" y="2618880"/>
            <a:ext cx="3922383" cy="0"/>
          </a:xfrm>
          <a:prstGeom prst="lin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a:extLst>
              <a:ext uri="{FF2B5EF4-FFF2-40B4-BE49-F238E27FC236}">
                <a16:creationId xmlns:a16="http://schemas.microsoft.com/office/drawing/2014/main" id="{75557B9A-04F5-9FB7-ECFA-31B8C6C5EAFF}"/>
              </a:ext>
            </a:extLst>
          </p:cNvPr>
          <p:cNvCxnSpPr/>
          <p:nvPr/>
        </p:nvCxnSpPr>
        <p:spPr>
          <a:xfrm>
            <a:off x="7866783" y="3952165"/>
            <a:ext cx="3922383" cy="0"/>
          </a:xfrm>
          <a:prstGeom prst="lin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aphicFrame>
        <p:nvGraphicFramePr>
          <p:cNvPr id="9" name="Table 4">
            <a:extLst>
              <a:ext uri="{FF2B5EF4-FFF2-40B4-BE49-F238E27FC236}">
                <a16:creationId xmlns:a16="http://schemas.microsoft.com/office/drawing/2014/main" id="{20AF4C14-095E-6FA4-6D22-84F0DD694999}"/>
              </a:ext>
            </a:extLst>
          </p:cNvPr>
          <p:cNvGraphicFramePr>
            <a:graphicFrameLocks noGrp="1"/>
          </p:cNvGraphicFramePr>
          <p:nvPr>
            <p:extLst>
              <p:ext uri="{D42A27DB-BD31-4B8C-83A1-F6EECF244321}">
                <p14:modId xmlns:p14="http://schemas.microsoft.com/office/powerpoint/2010/main" val="538158064"/>
              </p:ext>
            </p:extLst>
          </p:nvPr>
        </p:nvGraphicFramePr>
        <p:xfrm>
          <a:off x="872533" y="5083875"/>
          <a:ext cx="7019683" cy="1110352"/>
        </p:xfrm>
        <a:graphic>
          <a:graphicData uri="http://schemas.openxmlformats.org/drawingml/2006/table">
            <a:tbl>
              <a:tblPr firstRow="1" bandRow="1">
                <a:tableStyleId>{5C22544A-7EE6-4342-B048-85BDC9FD1C3A}</a:tableStyleId>
              </a:tblPr>
              <a:tblGrid>
                <a:gridCol w="6224533">
                  <a:extLst>
                    <a:ext uri="{9D8B030D-6E8A-4147-A177-3AD203B41FA5}">
                      <a16:colId xmlns:a16="http://schemas.microsoft.com/office/drawing/2014/main" val="3317071749"/>
                    </a:ext>
                  </a:extLst>
                </a:gridCol>
                <a:gridCol w="795150">
                  <a:extLst>
                    <a:ext uri="{9D8B030D-6E8A-4147-A177-3AD203B41FA5}">
                      <a16:colId xmlns:a16="http://schemas.microsoft.com/office/drawing/2014/main" val="235856930"/>
                    </a:ext>
                  </a:extLst>
                </a:gridCol>
              </a:tblGrid>
              <a:tr h="368672">
                <a:tc>
                  <a:txBody>
                    <a:bodyPr/>
                    <a:lstStyle/>
                    <a:p>
                      <a:pPr marL="0" algn="l" defTabSz="914400" rtl="0" eaLnBrk="1" latinLnBrk="0" hangingPunct="1"/>
                      <a:r>
                        <a:rPr lang="en-US" sz="1800" b="1" kern="1200" dirty="0">
                          <a:solidFill>
                            <a:schemeClr val="tx1"/>
                          </a:solidFill>
                          <a:latin typeface="+mn-lt"/>
                          <a:ea typeface="+mn-ea"/>
                          <a:cs typeface="+mn-cs"/>
                        </a:rPr>
                        <a:t>Smaller HW capacity for IP power data generation</a:t>
                      </a:r>
                    </a:p>
                  </a:txBody>
                  <a:tcPr>
                    <a:noFill/>
                  </a:tcPr>
                </a:tc>
                <a:tc>
                  <a:txBody>
                    <a:bodyPr/>
                    <a:lstStyle/>
                    <a:p>
                      <a:pPr marL="0" algn="l" defTabSz="914400" rtl="0" eaLnBrk="1" latinLnBrk="0" hangingPunct="1"/>
                      <a:endParaRPr lang="en-US" sz="1800" b="1" kern="1200" dirty="0">
                        <a:solidFill>
                          <a:schemeClr val="tx1"/>
                        </a:solidFill>
                        <a:latin typeface="+mn-lt"/>
                        <a:ea typeface="+mn-ea"/>
                        <a:cs typeface="+mn-cs"/>
                      </a:endParaRPr>
                    </a:p>
                  </a:txBody>
                  <a:tcPr>
                    <a:noFill/>
                  </a:tcPr>
                </a:tc>
                <a:extLst>
                  <a:ext uri="{0D108BD9-81ED-4DB2-BD59-A6C34878D82A}">
                    <a16:rowId xmlns:a16="http://schemas.microsoft.com/office/drawing/2014/main" val="3723306696"/>
                  </a:ext>
                </a:extLst>
              </a:tr>
              <a:tr h="370840">
                <a:tc>
                  <a:txBody>
                    <a:bodyPr/>
                    <a:lstStyle/>
                    <a:p>
                      <a:r>
                        <a:rPr lang="en-US" b="1" dirty="0">
                          <a:solidFill>
                            <a:schemeClr val="tx1"/>
                          </a:solidFill>
                        </a:rPr>
                        <a:t>Faster turn-around time for power analysis</a:t>
                      </a:r>
                    </a:p>
                  </a:txBody>
                  <a:tcPr>
                    <a:noFill/>
                  </a:tcPr>
                </a:tc>
                <a:tc>
                  <a:txBody>
                    <a:bodyPr/>
                    <a:lstStyle/>
                    <a:p>
                      <a:endParaRPr lang="en-US" dirty="0"/>
                    </a:p>
                  </a:txBody>
                  <a:tcPr>
                    <a:noFill/>
                  </a:tcPr>
                </a:tc>
                <a:extLst>
                  <a:ext uri="{0D108BD9-81ED-4DB2-BD59-A6C34878D82A}">
                    <a16:rowId xmlns:a16="http://schemas.microsoft.com/office/drawing/2014/main" val="3413614983"/>
                  </a:ext>
                </a:extLst>
              </a:tr>
              <a:tr h="370840">
                <a:tc>
                  <a:txBody>
                    <a:bodyPr/>
                    <a:lstStyle/>
                    <a:p>
                      <a:r>
                        <a:rPr lang="en-US" b="1" dirty="0">
                          <a:solidFill>
                            <a:schemeClr val="tx1"/>
                          </a:solidFill>
                        </a:rPr>
                        <a:t>Enabling much easier job placement (IP vs Full SoC)</a:t>
                      </a:r>
                    </a:p>
                  </a:txBody>
                  <a:tcPr>
                    <a:noFill/>
                  </a:tcPr>
                </a:tc>
                <a:tc>
                  <a:txBody>
                    <a:bodyPr/>
                    <a:lstStyle/>
                    <a:p>
                      <a:endParaRPr lang="en-US" dirty="0"/>
                    </a:p>
                  </a:txBody>
                  <a:tcPr>
                    <a:noFill/>
                  </a:tcPr>
                </a:tc>
                <a:extLst>
                  <a:ext uri="{0D108BD9-81ED-4DB2-BD59-A6C34878D82A}">
                    <a16:rowId xmlns:a16="http://schemas.microsoft.com/office/drawing/2014/main" val="638926798"/>
                  </a:ext>
                </a:extLst>
              </a:tr>
            </a:tbl>
          </a:graphicData>
        </a:graphic>
      </p:graphicFrame>
      <p:pic>
        <p:nvPicPr>
          <p:cNvPr id="10" name="Content Placeholder 11" descr="Icon&#10;&#10;Description automatically generated">
            <a:extLst>
              <a:ext uri="{FF2B5EF4-FFF2-40B4-BE49-F238E27FC236}">
                <a16:creationId xmlns:a16="http://schemas.microsoft.com/office/drawing/2014/main" id="{2D4F93F6-1FFD-816A-F4FB-22D96EDDF8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686"/>
          <a:stretch/>
        </p:blipFill>
        <p:spPr>
          <a:xfrm>
            <a:off x="413076" y="5113082"/>
            <a:ext cx="391603" cy="343876"/>
          </a:xfrm>
          <a:prstGeom prst="rect">
            <a:avLst/>
          </a:prstGeom>
        </p:spPr>
      </p:pic>
      <p:pic>
        <p:nvPicPr>
          <p:cNvPr id="21" name="Content Placeholder 11" descr="Icon&#10;&#10;Description automatically generated">
            <a:extLst>
              <a:ext uri="{FF2B5EF4-FFF2-40B4-BE49-F238E27FC236}">
                <a16:creationId xmlns:a16="http://schemas.microsoft.com/office/drawing/2014/main" id="{0E3882F6-6F58-435D-C2DB-86366DBF608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686"/>
          <a:stretch/>
        </p:blipFill>
        <p:spPr>
          <a:xfrm>
            <a:off x="413076" y="5469551"/>
            <a:ext cx="391603" cy="343876"/>
          </a:xfrm>
          <a:prstGeom prst="rect">
            <a:avLst/>
          </a:prstGeom>
        </p:spPr>
      </p:pic>
      <p:pic>
        <p:nvPicPr>
          <p:cNvPr id="22" name="Content Placeholder 11" descr="Icon&#10;&#10;Description automatically generated">
            <a:extLst>
              <a:ext uri="{FF2B5EF4-FFF2-40B4-BE49-F238E27FC236}">
                <a16:creationId xmlns:a16="http://schemas.microsoft.com/office/drawing/2014/main" id="{A5423D55-B331-9600-F8BB-914B89D7685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686"/>
          <a:stretch/>
        </p:blipFill>
        <p:spPr>
          <a:xfrm>
            <a:off x="413076" y="5826020"/>
            <a:ext cx="391603" cy="343876"/>
          </a:xfrm>
          <a:prstGeom prst="rect">
            <a:avLst/>
          </a:prstGeom>
        </p:spPr>
      </p:pic>
      <p:grpSp>
        <p:nvGrpSpPr>
          <p:cNvPr id="7" name="Group 6">
            <a:extLst>
              <a:ext uri="{FF2B5EF4-FFF2-40B4-BE49-F238E27FC236}">
                <a16:creationId xmlns:a16="http://schemas.microsoft.com/office/drawing/2014/main" id="{4955A2F6-4CA2-1A5E-6118-05AF13CD7450}"/>
              </a:ext>
            </a:extLst>
          </p:cNvPr>
          <p:cNvGrpSpPr/>
          <p:nvPr/>
        </p:nvGrpSpPr>
        <p:grpSpPr>
          <a:xfrm>
            <a:off x="10503740" y="225983"/>
            <a:ext cx="1199744" cy="765243"/>
            <a:chOff x="9370979" y="395591"/>
            <a:chExt cx="1199744" cy="765243"/>
          </a:xfrm>
        </p:grpSpPr>
        <p:sp>
          <p:nvSpPr>
            <p:cNvPr id="23" name="Rectangle 22">
              <a:extLst>
                <a:ext uri="{FF2B5EF4-FFF2-40B4-BE49-F238E27FC236}">
                  <a16:creationId xmlns:a16="http://schemas.microsoft.com/office/drawing/2014/main" id="{37F3AEC8-A3F6-DAC1-8E60-F5BFB1A217D5}"/>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25" name="Picture 24">
              <a:extLst>
                <a:ext uri="{FF2B5EF4-FFF2-40B4-BE49-F238E27FC236}">
                  <a16:creationId xmlns:a16="http://schemas.microsoft.com/office/drawing/2014/main" id="{0A6304AE-8C7B-5707-0994-82774149CA1B}"/>
                </a:ext>
              </a:extLst>
            </p:cNvPr>
            <p:cNvPicPr>
              <a:picLocks noChangeAspect="1"/>
            </p:cNvPicPr>
            <p:nvPr/>
          </p:nvPicPr>
          <p:blipFill>
            <a:blip r:embed="rId10"/>
            <a:stretch>
              <a:fillRect/>
            </a:stretch>
          </p:blipFill>
          <p:spPr>
            <a:xfrm>
              <a:off x="9468906" y="424467"/>
              <a:ext cx="1016860" cy="707490"/>
            </a:xfrm>
            <a:prstGeom prst="rect">
              <a:avLst/>
            </a:prstGeom>
          </p:spPr>
        </p:pic>
      </p:grpSp>
      <p:grpSp>
        <p:nvGrpSpPr>
          <p:cNvPr id="29" name="Group 28">
            <a:extLst>
              <a:ext uri="{FF2B5EF4-FFF2-40B4-BE49-F238E27FC236}">
                <a16:creationId xmlns:a16="http://schemas.microsoft.com/office/drawing/2014/main" id="{A1F3C574-2814-B65D-F66D-029718C981CD}"/>
              </a:ext>
            </a:extLst>
          </p:cNvPr>
          <p:cNvGrpSpPr/>
          <p:nvPr/>
        </p:nvGrpSpPr>
        <p:grpSpPr>
          <a:xfrm>
            <a:off x="2083075" y="2846570"/>
            <a:ext cx="1141206" cy="409144"/>
            <a:chOff x="0" y="0"/>
            <a:chExt cx="1241799" cy="376237"/>
          </a:xfrm>
        </p:grpSpPr>
        <p:sp>
          <p:nvSpPr>
            <p:cNvPr id="45" name="Arrow: Chevron 44">
              <a:extLst>
                <a:ext uri="{FF2B5EF4-FFF2-40B4-BE49-F238E27FC236}">
                  <a16:creationId xmlns:a16="http://schemas.microsoft.com/office/drawing/2014/main" id="{85A33A38-DCE6-820A-BD61-DC98E048410A}"/>
                </a:ext>
              </a:extLst>
            </p:cNvPr>
            <p:cNvSpPr/>
            <p:nvPr/>
          </p:nvSpPr>
          <p:spPr>
            <a:xfrm>
              <a:off x="0" y="0"/>
              <a:ext cx="1241799" cy="376237"/>
            </a:xfrm>
            <a:prstGeom prst="chevron">
              <a:avLst/>
            </a:prstGeom>
            <a:solidFill>
              <a:schemeClr val="tx1">
                <a:lumMod val="85000"/>
                <a:lumOff val="1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6" name="Arrow: Chevron 4">
              <a:extLst>
                <a:ext uri="{FF2B5EF4-FFF2-40B4-BE49-F238E27FC236}">
                  <a16:creationId xmlns:a16="http://schemas.microsoft.com/office/drawing/2014/main" id="{DBD7B2E3-600A-7AE4-FD2E-820225B13EE7}"/>
                </a:ext>
              </a:extLst>
            </p:cNvPr>
            <p:cNvSpPr txBox="1"/>
            <p:nvPr/>
          </p:nvSpPr>
          <p:spPr>
            <a:xfrm>
              <a:off x="188119" y="0"/>
              <a:ext cx="865562" cy="3762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Workload</a:t>
              </a:r>
            </a:p>
          </p:txBody>
        </p:sp>
      </p:grpSp>
      <p:sp>
        <p:nvSpPr>
          <p:cNvPr id="24" name="Slide Number Placeholder 23">
            <a:extLst>
              <a:ext uri="{FF2B5EF4-FFF2-40B4-BE49-F238E27FC236}">
                <a16:creationId xmlns:a16="http://schemas.microsoft.com/office/drawing/2014/main" id="{26A6D2C4-980B-4F5E-444F-F1666B2BBBB2}"/>
              </a:ext>
            </a:extLst>
          </p:cNvPr>
          <p:cNvSpPr>
            <a:spLocks noGrp="1"/>
          </p:cNvSpPr>
          <p:nvPr>
            <p:ph type="sldNum" sz="quarter" idx="11"/>
          </p:nvPr>
        </p:nvSpPr>
        <p:spPr/>
        <p:txBody>
          <a:bodyPr/>
          <a:lstStyle/>
          <a:p>
            <a:r>
              <a:rPr lang="en-US"/>
              <a:t>Page </a:t>
            </a:r>
            <a:fld id="{15EBE321-CBB1-4E91-BD14-37C8D44326FB}" type="slidenum">
              <a:rPr lang="en-US" smtClean="0"/>
              <a:pPr/>
              <a:t>47</a:t>
            </a:fld>
            <a:endParaRPr lang="en-US"/>
          </a:p>
        </p:txBody>
      </p:sp>
    </p:spTree>
    <p:extLst>
      <p:ext uri="{BB962C8B-B14F-4D97-AF65-F5344CB8AC3E}">
        <p14:creationId xmlns:p14="http://schemas.microsoft.com/office/powerpoint/2010/main" val="1091240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0328A1-8E35-992E-6E0A-42E8DE1DDE16}"/>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B75F3DB8-589E-495A-8E08-70FB3FEDC340}"/>
              </a:ext>
            </a:extLst>
          </p:cNvPr>
          <p:cNvSpPr>
            <a:spLocks noGrp="1"/>
          </p:cNvSpPr>
          <p:nvPr>
            <p:ph type="ftr" sz="quarter" idx="10"/>
          </p:nvPr>
        </p:nvSpPr>
        <p:spPr/>
        <p:txBody>
          <a:bodyPr/>
          <a:lstStyle/>
          <a:p>
            <a:pPr>
              <a:spcAft>
                <a:spcPts val="600"/>
              </a:spcAft>
            </a:pPr>
            <a:r>
              <a:rPr lang="en-US"/>
              <a:t>Unrestricted | © Siemens | DVCon 2025 | Amir Attarha | Siemens EDA​</a:t>
            </a:r>
          </a:p>
        </p:txBody>
      </p:sp>
      <p:pic>
        <p:nvPicPr>
          <p:cNvPr id="6" name="Content Placeholder 5">
            <a:extLst>
              <a:ext uri="{FF2B5EF4-FFF2-40B4-BE49-F238E27FC236}">
                <a16:creationId xmlns:a16="http://schemas.microsoft.com/office/drawing/2014/main" id="{16AE0441-7E07-43FC-8D63-F79461D264C9}"/>
              </a:ext>
            </a:extLst>
          </p:cNvPr>
          <p:cNvPicPr>
            <a:picLocks noGrp="1" noChangeAspect="1"/>
          </p:cNvPicPr>
          <p:nvPr>
            <p:ph sz="quarter" idx="4294967295"/>
          </p:nvPr>
        </p:nvPicPr>
        <p:blipFill rotWithShape="1">
          <a:blip r:embed="rId2"/>
          <a:srcRect t="11417"/>
          <a:stretch/>
        </p:blipFill>
        <p:spPr>
          <a:xfrm>
            <a:off x="0" y="0"/>
            <a:ext cx="12192000" cy="6858000"/>
          </a:xfrm>
          <a:noFill/>
        </p:spPr>
      </p:pic>
      <p:sp>
        <p:nvSpPr>
          <p:cNvPr id="2" name="TextBox 1">
            <a:extLst>
              <a:ext uri="{FF2B5EF4-FFF2-40B4-BE49-F238E27FC236}">
                <a16:creationId xmlns:a16="http://schemas.microsoft.com/office/drawing/2014/main" id="{ACE7F5D7-94C0-4F49-B70A-52B2DD2DECCA}"/>
              </a:ext>
            </a:extLst>
          </p:cNvPr>
          <p:cNvSpPr txBox="1"/>
          <p:nvPr/>
        </p:nvSpPr>
        <p:spPr>
          <a:xfrm>
            <a:off x="5870222" y="361244"/>
            <a:ext cx="2949525" cy="553998"/>
          </a:xfrm>
          <a:prstGeom prst="rect">
            <a:avLst/>
          </a:prstGeom>
          <a:solidFill>
            <a:srgbClr val="002060"/>
          </a:solidFill>
        </p:spPr>
        <p:txBody>
          <a:bodyPr wrap="none" lIns="0" tIns="0" rIns="0" bIns="0" rtlCol="0">
            <a:spAutoFit/>
          </a:bodyPr>
          <a:lstStyle/>
          <a:p>
            <a:pPr algn="ctr"/>
            <a:r>
              <a:rPr lang="en-US" dirty="0">
                <a:solidFill>
                  <a:schemeClr val="tx1"/>
                </a:solidFill>
              </a:rPr>
              <a:t>Identifying peaks and valleys</a:t>
            </a:r>
          </a:p>
          <a:p>
            <a:pPr algn="ctr"/>
            <a:r>
              <a:rPr lang="en-US" dirty="0">
                <a:solidFill>
                  <a:schemeClr val="tx1"/>
                </a:solidFill>
              </a:rPr>
              <a:t>with </a:t>
            </a:r>
            <a:r>
              <a:rPr lang="en-US" b="1" dirty="0">
                <a:solidFill>
                  <a:schemeClr val="tx1"/>
                </a:solidFill>
              </a:rPr>
              <a:t>Power profile</a:t>
            </a:r>
          </a:p>
        </p:txBody>
      </p:sp>
      <p:cxnSp>
        <p:nvCxnSpPr>
          <p:cNvPr id="5" name="Straight Arrow Connector 4">
            <a:extLst>
              <a:ext uri="{FF2B5EF4-FFF2-40B4-BE49-F238E27FC236}">
                <a16:creationId xmlns:a16="http://schemas.microsoft.com/office/drawing/2014/main" id="{4210E6D4-2E3D-4E70-BF8D-A8A0635A59EB}"/>
              </a:ext>
            </a:extLst>
          </p:cNvPr>
          <p:cNvCxnSpPr>
            <a:cxnSpLocks/>
            <a:stCxn id="2" idx="1"/>
          </p:cNvCxnSpPr>
          <p:nvPr/>
        </p:nvCxnSpPr>
        <p:spPr>
          <a:xfrm flipH="1" flipV="1">
            <a:off x="4628446" y="180623"/>
            <a:ext cx="1241776" cy="457620"/>
          </a:xfrm>
          <a:prstGeom prst="straightConnector1">
            <a:avLst/>
          </a:prstGeom>
          <a:ln w="38100">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A45B2EC-AB4F-4F20-9E87-23494C8F979A}"/>
              </a:ext>
            </a:extLst>
          </p:cNvPr>
          <p:cNvCxnSpPr>
            <a:cxnSpLocks/>
          </p:cNvCxnSpPr>
          <p:nvPr/>
        </p:nvCxnSpPr>
        <p:spPr>
          <a:xfrm flipV="1">
            <a:off x="8819747" y="530578"/>
            <a:ext cx="640342" cy="95956"/>
          </a:xfrm>
          <a:prstGeom prst="straightConnector1">
            <a:avLst/>
          </a:prstGeom>
          <a:ln w="38100">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4B22A91-6396-4807-A3B5-38B60AD9D470}"/>
              </a:ext>
            </a:extLst>
          </p:cNvPr>
          <p:cNvCxnSpPr>
            <a:cxnSpLocks/>
          </p:cNvCxnSpPr>
          <p:nvPr/>
        </p:nvCxnSpPr>
        <p:spPr>
          <a:xfrm>
            <a:off x="8819747" y="795868"/>
            <a:ext cx="3135186" cy="2511776"/>
          </a:xfrm>
          <a:prstGeom prst="straightConnector1">
            <a:avLst/>
          </a:prstGeom>
          <a:ln w="38100">
            <a:solidFill>
              <a:schemeClr val="accent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F35BB91-0447-4E61-8C6D-CAF731DCC01E}"/>
              </a:ext>
            </a:extLst>
          </p:cNvPr>
          <p:cNvSpPr txBox="1"/>
          <p:nvPr/>
        </p:nvSpPr>
        <p:spPr>
          <a:xfrm>
            <a:off x="6120293" y="1711100"/>
            <a:ext cx="2449388" cy="553998"/>
          </a:xfrm>
          <a:prstGeom prst="rect">
            <a:avLst/>
          </a:prstGeom>
          <a:solidFill>
            <a:srgbClr val="002060"/>
          </a:solidFill>
        </p:spPr>
        <p:txBody>
          <a:bodyPr wrap="none" lIns="0" tIns="0" rIns="0" bIns="0" rtlCol="0">
            <a:spAutoFit/>
          </a:bodyPr>
          <a:lstStyle/>
          <a:p>
            <a:pPr algn="ctr"/>
            <a:r>
              <a:rPr lang="en-US" dirty="0">
                <a:solidFill>
                  <a:schemeClr val="tx1"/>
                </a:solidFill>
              </a:rPr>
              <a:t>Measuring the elevation</a:t>
            </a:r>
          </a:p>
          <a:p>
            <a:pPr algn="ctr"/>
            <a:r>
              <a:rPr lang="en-US" dirty="0">
                <a:solidFill>
                  <a:schemeClr val="tx1"/>
                </a:solidFill>
              </a:rPr>
              <a:t>with </a:t>
            </a:r>
            <a:r>
              <a:rPr lang="en-US" b="1" dirty="0">
                <a:solidFill>
                  <a:schemeClr val="tx1"/>
                </a:solidFill>
              </a:rPr>
              <a:t>Power tools</a:t>
            </a:r>
          </a:p>
        </p:txBody>
      </p:sp>
      <p:grpSp>
        <p:nvGrpSpPr>
          <p:cNvPr id="9" name="Group 8">
            <a:extLst>
              <a:ext uri="{FF2B5EF4-FFF2-40B4-BE49-F238E27FC236}">
                <a16:creationId xmlns:a16="http://schemas.microsoft.com/office/drawing/2014/main" id="{3BC8465D-C54B-70C5-C34E-6F5018D26CBD}"/>
              </a:ext>
            </a:extLst>
          </p:cNvPr>
          <p:cNvGrpSpPr/>
          <p:nvPr/>
        </p:nvGrpSpPr>
        <p:grpSpPr>
          <a:xfrm>
            <a:off x="10503740" y="225983"/>
            <a:ext cx="1199744" cy="765243"/>
            <a:chOff x="9370979" y="395591"/>
            <a:chExt cx="1199744" cy="765243"/>
          </a:xfrm>
        </p:grpSpPr>
        <p:sp>
          <p:nvSpPr>
            <p:cNvPr id="10" name="Rectangle 9">
              <a:extLst>
                <a:ext uri="{FF2B5EF4-FFF2-40B4-BE49-F238E27FC236}">
                  <a16:creationId xmlns:a16="http://schemas.microsoft.com/office/drawing/2014/main" id="{9293A465-1739-A22E-3025-4C4B223D81CA}"/>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1" name="Picture 10">
              <a:extLst>
                <a:ext uri="{FF2B5EF4-FFF2-40B4-BE49-F238E27FC236}">
                  <a16:creationId xmlns:a16="http://schemas.microsoft.com/office/drawing/2014/main" id="{4E75BF01-8F98-FC09-9556-C73C7DB0D87F}"/>
                </a:ext>
              </a:extLst>
            </p:cNvPr>
            <p:cNvPicPr>
              <a:picLocks noChangeAspect="1"/>
            </p:cNvPicPr>
            <p:nvPr/>
          </p:nvPicPr>
          <p:blipFill>
            <a:blip r:embed="rId3"/>
            <a:stretch>
              <a:fillRect/>
            </a:stretch>
          </p:blipFill>
          <p:spPr>
            <a:xfrm>
              <a:off x="9468906" y="424467"/>
              <a:ext cx="1016860" cy="707490"/>
            </a:xfrm>
            <a:prstGeom prst="rect">
              <a:avLst/>
            </a:prstGeom>
          </p:spPr>
        </p:pic>
      </p:grpSp>
      <p:sp>
        <p:nvSpPr>
          <p:cNvPr id="8" name="Slide Number Placeholder 7">
            <a:extLst>
              <a:ext uri="{FF2B5EF4-FFF2-40B4-BE49-F238E27FC236}">
                <a16:creationId xmlns:a16="http://schemas.microsoft.com/office/drawing/2014/main" id="{DBF41544-9C74-0EA0-E26F-8C16C9AB9DE4}"/>
              </a:ext>
            </a:extLst>
          </p:cNvPr>
          <p:cNvSpPr>
            <a:spLocks noGrp="1"/>
          </p:cNvSpPr>
          <p:nvPr>
            <p:ph type="sldNum" sz="quarter" idx="11"/>
          </p:nvPr>
        </p:nvSpPr>
        <p:spPr/>
        <p:txBody>
          <a:bodyPr/>
          <a:lstStyle/>
          <a:p>
            <a:r>
              <a:rPr lang="en-US"/>
              <a:t>Page </a:t>
            </a:r>
            <a:fld id="{15EBE321-CBB1-4E91-BD14-37C8D44326FB}" type="slidenum">
              <a:rPr lang="en-US" smtClean="0"/>
              <a:pPr/>
              <a:t>48</a:t>
            </a:fld>
            <a:endParaRPr lang="en-US"/>
          </a:p>
        </p:txBody>
      </p:sp>
    </p:spTree>
    <p:extLst>
      <p:ext uri="{BB962C8B-B14F-4D97-AF65-F5344CB8AC3E}">
        <p14:creationId xmlns:p14="http://schemas.microsoft.com/office/powerpoint/2010/main" val="17082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9">
          <a:extLst>
            <a:ext uri="{FF2B5EF4-FFF2-40B4-BE49-F238E27FC236}">
              <a16:creationId xmlns:a16="http://schemas.microsoft.com/office/drawing/2014/main" id="{E03C4BEF-766F-D5FF-C0EA-6BB4844DE431}"/>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06A9755-8C9C-C232-2C59-7C538059F76C}"/>
              </a:ext>
            </a:extLst>
          </p:cNvPr>
          <p:cNvSpPr/>
          <p:nvPr/>
        </p:nvSpPr>
        <p:spPr>
          <a:xfrm>
            <a:off x="5835644" y="3579128"/>
            <a:ext cx="2500488" cy="10665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10" name="Google Shape;410;p13">
            <a:extLst>
              <a:ext uri="{FF2B5EF4-FFF2-40B4-BE49-F238E27FC236}">
                <a16:creationId xmlns:a16="http://schemas.microsoft.com/office/drawing/2014/main" id="{4C36F511-7D6D-6B3E-6C6F-C24C3F3B9D0C}"/>
              </a:ext>
            </a:extLst>
          </p:cNvPr>
          <p:cNvSpPr txBox="1">
            <a:spLocks noGrp="1"/>
          </p:cNvSpPr>
          <p:nvPr>
            <p:ph type="title"/>
          </p:nvPr>
        </p:nvSpPr>
        <p:spPr/>
        <p:txBody>
          <a:bodyPr anchor="t"/>
          <a:lstStyle/>
          <a:p>
            <a:pPr lvl="0"/>
            <a:r>
              <a:rPr lang="en-US" dirty="0"/>
              <a:t>Power journey: billions of cycles to detailed power data on interesting areas</a:t>
            </a:r>
          </a:p>
        </p:txBody>
      </p:sp>
      <p:sp>
        <p:nvSpPr>
          <p:cNvPr id="36" name="Footer Placeholder 6">
            <a:extLst>
              <a:ext uri="{FF2B5EF4-FFF2-40B4-BE49-F238E27FC236}">
                <a16:creationId xmlns:a16="http://schemas.microsoft.com/office/drawing/2014/main" id="{9F865C3A-A68D-65AC-2E12-B85EA04D758A}"/>
              </a:ext>
            </a:extLst>
          </p:cNvPr>
          <p:cNvSpPr>
            <a:spLocks noGrp="1"/>
          </p:cNvSpPr>
          <p:nvPr>
            <p:ph type="ftr" sz="quarter" idx="10"/>
          </p:nvPr>
        </p:nvSpPr>
        <p:spPr/>
        <p:txBody>
          <a:bodyPr anchor="ctr">
            <a:normAutofit/>
          </a:bodyPr>
          <a:lstStyle/>
          <a:p>
            <a:pPr>
              <a:spcAft>
                <a:spcPts val="600"/>
              </a:spcAft>
            </a:pPr>
            <a:r>
              <a:rPr lang="en-US"/>
              <a:t>Unrestricted | © Siemens | DVCon 2025 | Amir Attarha | Siemens EDA​</a:t>
            </a:r>
          </a:p>
        </p:txBody>
      </p:sp>
      <p:sp>
        <p:nvSpPr>
          <p:cNvPr id="31" name="Google Shape;413;p13">
            <a:extLst>
              <a:ext uri="{FF2B5EF4-FFF2-40B4-BE49-F238E27FC236}">
                <a16:creationId xmlns:a16="http://schemas.microsoft.com/office/drawing/2014/main" id="{D5D242FF-51F3-E93E-AD07-2B0102E12246}"/>
              </a:ext>
            </a:extLst>
          </p:cNvPr>
          <p:cNvSpPr/>
          <p:nvPr/>
        </p:nvSpPr>
        <p:spPr>
          <a:xfrm>
            <a:off x="410400" y="3421703"/>
            <a:ext cx="2209800" cy="990600"/>
          </a:xfrm>
          <a:prstGeom prst="roundRect">
            <a:avLst>
              <a:gd name="adj" fmla="val 16667"/>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FFFFFF"/>
                </a:solidFill>
                <a:ea typeface="Tahoma"/>
                <a:cs typeface="Arial" panose="020B0604020202020204" pitchFamily="34" charset="0"/>
                <a:sym typeface="Tahoma"/>
              </a:rPr>
              <a:t>Power profile</a:t>
            </a:r>
          </a:p>
          <a:p>
            <a:pPr marL="0" marR="0" lvl="0" indent="0" algn="ctr" rtl="0">
              <a:spcBef>
                <a:spcPts val="0"/>
              </a:spcBef>
              <a:spcAft>
                <a:spcPts val="0"/>
              </a:spcAft>
              <a:buNone/>
            </a:pPr>
            <a:r>
              <a:rPr lang="en-US" sz="2000" dirty="0">
                <a:solidFill>
                  <a:srgbClr val="FFFFFF"/>
                </a:solidFill>
                <a:ea typeface="Tahoma"/>
                <a:cs typeface="Arial" panose="020B0604020202020204" pitchFamily="34" charset="0"/>
                <a:sym typeface="Tahoma"/>
              </a:rPr>
              <a:t>billions of cycles</a:t>
            </a:r>
            <a:endParaRPr dirty="0"/>
          </a:p>
        </p:txBody>
      </p:sp>
      <p:sp>
        <p:nvSpPr>
          <p:cNvPr id="32" name="Google Shape;414;p13">
            <a:extLst>
              <a:ext uri="{FF2B5EF4-FFF2-40B4-BE49-F238E27FC236}">
                <a16:creationId xmlns:a16="http://schemas.microsoft.com/office/drawing/2014/main" id="{9D1EBF88-2BE1-AD1E-7AB8-547F8E9AC48B}"/>
              </a:ext>
            </a:extLst>
          </p:cNvPr>
          <p:cNvSpPr/>
          <p:nvPr/>
        </p:nvSpPr>
        <p:spPr>
          <a:xfrm>
            <a:off x="9108942" y="4645648"/>
            <a:ext cx="2209800" cy="990600"/>
          </a:xfrm>
          <a:prstGeom prst="roundRect">
            <a:avLst>
              <a:gd name="adj" fmla="val 16667"/>
            </a:avLst>
          </a:prstGeom>
          <a:solidFill>
            <a:schemeClr val="accent3">
              <a:lumMod val="50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FFFFFF"/>
                </a:solidFill>
                <a:ea typeface="Tahoma"/>
                <a:cs typeface="Arial" panose="020B0604020202020204" pitchFamily="34" charset="0"/>
                <a:sym typeface="Tahoma"/>
              </a:rPr>
              <a:t>Power optimizer</a:t>
            </a:r>
            <a:endParaRPr/>
          </a:p>
        </p:txBody>
      </p:sp>
      <p:sp>
        <p:nvSpPr>
          <p:cNvPr id="33" name="Google Shape;415;p13">
            <a:extLst>
              <a:ext uri="{FF2B5EF4-FFF2-40B4-BE49-F238E27FC236}">
                <a16:creationId xmlns:a16="http://schemas.microsoft.com/office/drawing/2014/main" id="{F0F5D0DC-7947-ACC8-2C42-78A6F7F96A8D}"/>
              </a:ext>
            </a:extLst>
          </p:cNvPr>
          <p:cNvSpPr/>
          <p:nvPr/>
        </p:nvSpPr>
        <p:spPr>
          <a:xfrm>
            <a:off x="9108942" y="3462793"/>
            <a:ext cx="2209800" cy="990600"/>
          </a:xfrm>
          <a:prstGeom prst="roundRect">
            <a:avLst>
              <a:gd name="adj" fmla="val 16667"/>
            </a:avLst>
          </a:prstGeom>
          <a:solidFill>
            <a:schemeClr val="accent3">
              <a:lumMod val="50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FFFFFF"/>
                </a:solidFill>
                <a:ea typeface="Tahoma"/>
                <a:cs typeface="Arial" panose="020B0604020202020204" pitchFamily="34" charset="0"/>
                <a:sym typeface="Tahoma"/>
              </a:rPr>
              <a:t>Power estimator</a:t>
            </a:r>
            <a:endParaRPr/>
          </a:p>
        </p:txBody>
      </p:sp>
      <p:sp>
        <p:nvSpPr>
          <p:cNvPr id="34" name="Google Shape;416;p13">
            <a:extLst>
              <a:ext uri="{FF2B5EF4-FFF2-40B4-BE49-F238E27FC236}">
                <a16:creationId xmlns:a16="http://schemas.microsoft.com/office/drawing/2014/main" id="{AF2BDC82-D8D8-0AFD-0C89-966175966720}"/>
              </a:ext>
            </a:extLst>
          </p:cNvPr>
          <p:cNvSpPr/>
          <p:nvPr/>
        </p:nvSpPr>
        <p:spPr>
          <a:xfrm>
            <a:off x="3336753" y="3911658"/>
            <a:ext cx="2255202" cy="990600"/>
          </a:xfrm>
          <a:prstGeom prst="roundRect">
            <a:avLst>
              <a:gd name="adj" fmla="val 16667"/>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ea typeface="Tahoma"/>
                <a:cs typeface="Arial" panose="020B0604020202020204" pitchFamily="34" charset="0"/>
                <a:sym typeface="Tahoma"/>
              </a:rPr>
              <a:t>Identify areas of interest</a:t>
            </a:r>
            <a:endParaRPr/>
          </a:p>
        </p:txBody>
      </p:sp>
      <p:sp>
        <p:nvSpPr>
          <p:cNvPr id="35" name="Google Shape;417;p13">
            <a:extLst>
              <a:ext uri="{FF2B5EF4-FFF2-40B4-BE49-F238E27FC236}">
                <a16:creationId xmlns:a16="http://schemas.microsoft.com/office/drawing/2014/main" id="{91D28821-8B07-0D7D-2CF0-752008C0DF95}"/>
              </a:ext>
            </a:extLst>
          </p:cNvPr>
          <p:cNvSpPr/>
          <p:nvPr/>
        </p:nvSpPr>
        <p:spPr>
          <a:xfrm>
            <a:off x="2683569" y="4300993"/>
            <a:ext cx="533400" cy="304800"/>
          </a:xfrm>
          <a:prstGeom prst="rightArrow">
            <a:avLst>
              <a:gd name="adj1" fmla="val 50000"/>
              <a:gd name="adj2" fmla="val 50000"/>
            </a:avLst>
          </a:prstGeom>
          <a:solidFill>
            <a:srgbClr val="A5A5A5"/>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panose="020B0604020202020204" pitchFamily="34" charset="0"/>
              <a:ea typeface="Tahoma"/>
              <a:cs typeface="Arial" panose="020B0604020202020204" pitchFamily="34" charset="0"/>
              <a:sym typeface="Tahoma"/>
            </a:endParaRPr>
          </a:p>
        </p:txBody>
      </p:sp>
      <p:sp>
        <p:nvSpPr>
          <p:cNvPr id="37" name="Google Shape;419;p13">
            <a:extLst>
              <a:ext uri="{FF2B5EF4-FFF2-40B4-BE49-F238E27FC236}">
                <a16:creationId xmlns:a16="http://schemas.microsoft.com/office/drawing/2014/main" id="{104D5C07-8BFD-431A-6D2D-DC78AE72A074}"/>
              </a:ext>
            </a:extLst>
          </p:cNvPr>
          <p:cNvSpPr/>
          <p:nvPr/>
        </p:nvSpPr>
        <p:spPr>
          <a:xfrm>
            <a:off x="5920600" y="3638780"/>
            <a:ext cx="2255202" cy="411678"/>
          </a:xfrm>
          <a:prstGeom prst="rightArrow">
            <a:avLst>
              <a:gd name="adj1" fmla="val 50000"/>
              <a:gd name="adj2" fmla="val 50000"/>
            </a:avLst>
          </a:prstGeom>
          <a:solidFill>
            <a:srgbClr val="FF9000"/>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FFFFF"/>
                </a:solidFill>
                <a:latin typeface="Arial" panose="020B0604020202020204" pitchFamily="34" charset="0"/>
                <a:ea typeface="Tahoma"/>
                <a:cs typeface="Arial" panose="020B0604020202020204" pitchFamily="34" charset="0"/>
                <a:sym typeface="Tahoma"/>
              </a:rPr>
              <a:t>Streaming API</a:t>
            </a:r>
          </a:p>
        </p:txBody>
      </p:sp>
      <p:pic>
        <p:nvPicPr>
          <p:cNvPr id="39" name="Google Shape;421;p13">
            <a:extLst>
              <a:ext uri="{FF2B5EF4-FFF2-40B4-BE49-F238E27FC236}">
                <a16:creationId xmlns:a16="http://schemas.microsoft.com/office/drawing/2014/main" id="{EAD79D93-9A7E-CA19-D882-A0D524B9783A}"/>
              </a:ext>
            </a:extLst>
          </p:cNvPr>
          <p:cNvPicPr preferRelativeResize="0"/>
          <p:nvPr/>
        </p:nvPicPr>
        <p:blipFill rotWithShape="1">
          <a:blip r:embed="rId3">
            <a:alphaModFix/>
          </a:blip>
          <a:srcRect/>
          <a:stretch/>
        </p:blipFill>
        <p:spPr>
          <a:xfrm>
            <a:off x="410400" y="1426313"/>
            <a:ext cx="2509415" cy="1619414"/>
          </a:xfrm>
          <a:prstGeom prst="rect">
            <a:avLst/>
          </a:prstGeom>
          <a:noFill/>
          <a:ln>
            <a:noFill/>
          </a:ln>
        </p:spPr>
      </p:pic>
      <p:pic>
        <p:nvPicPr>
          <p:cNvPr id="40" name="Google Shape;422;p13">
            <a:extLst>
              <a:ext uri="{FF2B5EF4-FFF2-40B4-BE49-F238E27FC236}">
                <a16:creationId xmlns:a16="http://schemas.microsoft.com/office/drawing/2014/main" id="{A8058A43-356A-541C-9CF5-2A25BA8F1727}"/>
              </a:ext>
            </a:extLst>
          </p:cNvPr>
          <p:cNvPicPr preferRelativeResize="0"/>
          <p:nvPr/>
        </p:nvPicPr>
        <p:blipFill rotWithShape="1">
          <a:blip r:embed="rId3">
            <a:alphaModFix/>
          </a:blip>
          <a:srcRect/>
          <a:stretch/>
        </p:blipFill>
        <p:spPr>
          <a:xfrm>
            <a:off x="3296954" y="1423444"/>
            <a:ext cx="2255202" cy="1625153"/>
          </a:xfrm>
          <a:prstGeom prst="rect">
            <a:avLst/>
          </a:prstGeom>
          <a:noFill/>
          <a:ln>
            <a:noFill/>
          </a:ln>
        </p:spPr>
      </p:pic>
      <p:sp>
        <p:nvSpPr>
          <p:cNvPr id="41" name="Google Shape;423;p13">
            <a:extLst>
              <a:ext uri="{FF2B5EF4-FFF2-40B4-BE49-F238E27FC236}">
                <a16:creationId xmlns:a16="http://schemas.microsoft.com/office/drawing/2014/main" id="{C9A68AD2-C67F-4D9A-2507-F3C7893F4FE7}"/>
              </a:ext>
            </a:extLst>
          </p:cNvPr>
          <p:cNvSpPr/>
          <p:nvPr/>
        </p:nvSpPr>
        <p:spPr>
          <a:xfrm>
            <a:off x="4552309" y="1397751"/>
            <a:ext cx="152400" cy="1647952"/>
          </a:xfrm>
          <a:prstGeom prst="rect">
            <a:avLst/>
          </a:prstGeom>
          <a:noFill/>
          <a:ln w="28575" cap="flat" cmpd="sng">
            <a:solidFill>
              <a:schemeClr val="accent3">
                <a:lumMod val="75000"/>
              </a:schemeClr>
            </a:solidFill>
            <a:prstDash val="sys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panose="020B0604020202020204" pitchFamily="34" charset="0"/>
              <a:ea typeface="Tahoma"/>
              <a:cs typeface="Arial" panose="020B0604020202020204" pitchFamily="34" charset="0"/>
              <a:sym typeface="Tahoma"/>
            </a:endParaRPr>
          </a:p>
        </p:txBody>
      </p:sp>
      <p:sp>
        <p:nvSpPr>
          <p:cNvPr id="42" name="Google Shape;424;p13">
            <a:extLst>
              <a:ext uri="{FF2B5EF4-FFF2-40B4-BE49-F238E27FC236}">
                <a16:creationId xmlns:a16="http://schemas.microsoft.com/office/drawing/2014/main" id="{483570BA-3DCF-8B9E-E0FD-4B76A87A3B33}"/>
              </a:ext>
            </a:extLst>
          </p:cNvPr>
          <p:cNvSpPr/>
          <p:nvPr/>
        </p:nvSpPr>
        <p:spPr>
          <a:xfrm>
            <a:off x="5103170" y="1444676"/>
            <a:ext cx="152400" cy="1609865"/>
          </a:xfrm>
          <a:prstGeom prst="rect">
            <a:avLst/>
          </a:prstGeom>
          <a:noFill/>
          <a:ln w="28575" cap="flat" cmpd="sng">
            <a:solidFill>
              <a:schemeClr val="accent3">
                <a:lumMod val="75000"/>
              </a:schemeClr>
            </a:solidFill>
            <a:prstDash val="sys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panose="020B0604020202020204" pitchFamily="34" charset="0"/>
              <a:ea typeface="Tahoma"/>
              <a:cs typeface="Arial" panose="020B0604020202020204" pitchFamily="34" charset="0"/>
              <a:sym typeface="Tahoma"/>
            </a:endParaRPr>
          </a:p>
        </p:txBody>
      </p:sp>
      <p:sp>
        <p:nvSpPr>
          <p:cNvPr id="47" name="Google Shape;429;p13">
            <a:extLst>
              <a:ext uri="{FF2B5EF4-FFF2-40B4-BE49-F238E27FC236}">
                <a16:creationId xmlns:a16="http://schemas.microsoft.com/office/drawing/2014/main" id="{9B34AFCC-2FDF-8FF2-AA63-56185050D5AA}"/>
              </a:ext>
            </a:extLst>
          </p:cNvPr>
          <p:cNvSpPr/>
          <p:nvPr/>
        </p:nvSpPr>
        <p:spPr>
          <a:xfrm>
            <a:off x="304800" y="3264313"/>
            <a:ext cx="5426214" cy="2509060"/>
          </a:xfrm>
          <a:prstGeom prst="rect">
            <a:avLst/>
          </a:prstGeom>
          <a:noFill/>
          <a:ln w="19050" cap="flat" cmpd="sng">
            <a:solidFill>
              <a:schemeClr val="tx1"/>
            </a:solidFill>
            <a:prstDash val="dash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panose="020B0604020202020204" pitchFamily="34" charset="0"/>
              <a:ea typeface="Tahoma"/>
              <a:cs typeface="Arial" panose="020B0604020202020204" pitchFamily="34" charset="0"/>
              <a:sym typeface="Tahoma"/>
            </a:endParaRPr>
          </a:p>
        </p:txBody>
      </p:sp>
      <p:sp>
        <p:nvSpPr>
          <p:cNvPr id="48" name="Google Shape;430;p13">
            <a:extLst>
              <a:ext uri="{FF2B5EF4-FFF2-40B4-BE49-F238E27FC236}">
                <a16:creationId xmlns:a16="http://schemas.microsoft.com/office/drawing/2014/main" id="{5E74B4F1-76B3-BF24-6829-6CACFCA42C73}"/>
              </a:ext>
            </a:extLst>
          </p:cNvPr>
          <p:cNvSpPr/>
          <p:nvPr/>
        </p:nvSpPr>
        <p:spPr>
          <a:xfrm>
            <a:off x="8623908" y="3277181"/>
            <a:ext cx="3157692" cy="2496192"/>
          </a:xfrm>
          <a:prstGeom prst="rect">
            <a:avLst/>
          </a:prstGeom>
          <a:noFill/>
          <a:ln w="19050" cap="flat" cmpd="sng">
            <a:solidFill>
              <a:schemeClr val="tx1"/>
            </a:solidFill>
            <a:prstDash val="dash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panose="020B0604020202020204" pitchFamily="34" charset="0"/>
              <a:ea typeface="Tahoma"/>
              <a:cs typeface="Arial" panose="020B0604020202020204" pitchFamily="34" charset="0"/>
              <a:sym typeface="Tahoma"/>
            </a:endParaRPr>
          </a:p>
        </p:txBody>
      </p:sp>
      <p:sp>
        <p:nvSpPr>
          <p:cNvPr id="24" name="Google Shape;413;p13">
            <a:extLst>
              <a:ext uri="{FF2B5EF4-FFF2-40B4-BE49-F238E27FC236}">
                <a16:creationId xmlns:a16="http://schemas.microsoft.com/office/drawing/2014/main" id="{DF309199-84FC-D9D8-0C70-D632CA120A5B}"/>
              </a:ext>
            </a:extLst>
          </p:cNvPr>
          <p:cNvSpPr/>
          <p:nvPr/>
        </p:nvSpPr>
        <p:spPr>
          <a:xfrm>
            <a:off x="410400" y="4630889"/>
            <a:ext cx="2209800" cy="990600"/>
          </a:xfrm>
          <a:prstGeom prst="roundRect">
            <a:avLst>
              <a:gd name="adj" fmla="val 16667"/>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FFFFFF"/>
                </a:solidFill>
                <a:ea typeface="Tahoma"/>
                <a:cs typeface="Arial" panose="020B0604020202020204" pitchFamily="34" charset="0"/>
                <a:sym typeface="Tahoma"/>
              </a:rPr>
              <a:t>Checkpoint</a:t>
            </a:r>
          </a:p>
          <a:p>
            <a:pPr marL="0" marR="0" lvl="0" indent="0" algn="ctr" rtl="0">
              <a:spcBef>
                <a:spcPts val="0"/>
              </a:spcBef>
              <a:spcAft>
                <a:spcPts val="0"/>
              </a:spcAft>
              <a:buNone/>
            </a:pPr>
            <a:r>
              <a:rPr lang="en-US" sz="2000" dirty="0">
                <a:solidFill>
                  <a:srgbClr val="FFFFFF"/>
                </a:solidFill>
                <a:ea typeface="Tahoma"/>
                <a:cs typeface="Arial" panose="020B0604020202020204" pitchFamily="34" charset="0"/>
                <a:sym typeface="Tahoma"/>
              </a:rPr>
              <a:t>periodically</a:t>
            </a:r>
            <a:endParaRPr dirty="0"/>
          </a:p>
        </p:txBody>
      </p:sp>
      <p:sp>
        <p:nvSpPr>
          <p:cNvPr id="5" name="Arrow: Curved Up 4">
            <a:extLst>
              <a:ext uri="{FF2B5EF4-FFF2-40B4-BE49-F238E27FC236}">
                <a16:creationId xmlns:a16="http://schemas.microsoft.com/office/drawing/2014/main" id="{6FE8B8C0-4878-02B5-F6B0-7DC5BC949A8D}"/>
              </a:ext>
            </a:extLst>
          </p:cNvPr>
          <p:cNvSpPr/>
          <p:nvPr/>
        </p:nvSpPr>
        <p:spPr>
          <a:xfrm>
            <a:off x="2586726" y="5621489"/>
            <a:ext cx="3874262" cy="576000"/>
          </a:xfrm>
          <a:prstGeom prst="curved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solidFill>
                <a:schemeClr val="tx1"/>
              </a:solidFill>
            </a:endParaRPr>
          </a:p>
        </p:txBody>
      </p:sp>
      <p:sp>
        <p:nvSpPr>
          <p:cNvPr id="20" name="Google Shape;317;p8">
            <a:extLst>
              <a:ext uri="{FF2B5EF4-FFF2-40B4-BE49-F238E27FC236}">
                <a16:creationId xmlns:a16="http://schemas.microsoft.com/office/drawing/2014/main" id="{77D7DB37-43B5-EF67-B88D-727F91565ABC}"/>
              </a:ext>
            </a:extLst>
          </p:cNvPr>
          <p:cNvSpPr/>
          <p:nvPr/>
        </p:nvSpPr>
        <p:spPr>
          <a:xfrm>
            <a:off x="6432198" y="4270097"/>
            <a:ext cx="1199283" cy="389560"/>
          </a:xfrm>
          <a:prstGeom prst="flowChartProcess">
            <a:avLst/>
          </a:prstGeom>
          <a:solidFill>
            <a:schemeClr val="accent3">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rgbClr val="FFFFFF"/>
                </a:solidFill>
                <a:latin typeface="Arial" panose="020B0604020202020204" pitchFamily="34" charset="0"/>
                <a:ea typeface="Tahoma"/>
                <a:cs typeface="Arial" panose="020B0604020202020204" pitchFamily="34" charset="0"/>
                <a:sym typeface="Tahoma"/>
              </a:rPr>
              <a:t>File-based</a:t>
            </a:r>
            <a:endParaRPr sz="1600"/>
          </a:p>
          <a:p>
            <a:pPr marL="0" marR="0" lvl="0" indent="0" algn="ctr" rtl="0">
              <a:spcBef>
                <a:spcPts val="0"/>
              </a:spcBef>
              <a:spcAft>
                <a:spcPts val="0"/>
              </a:spcAft>
              <a:buNone/>
            </a:pPr>
            <a:r>
              <a:rPr lang="en-US" sz="1100" b="1">
                <a:solidFill>
                  <a:srgbClr val="FFFFFF"/>
                </a:solidFill>
                <a:latin typeface="Arial" panose="020B0604020202020204" pitchFamily="34" charset="0"/>
                <a:ea typeface="Tahoma"/>
                <a:cs typeface="Arial" panose="020B0604020202020204" pitchFamily="34" charset="0"/>
                <a:sym typeface="Tahoma"/>
              </a:rPr>
              <a:t>SAIF/FSDB</a:t>
            </a:r>
            <a:endParaRPr sz="1600"/>
          </a:p>
        </p:txBody>
      </p:sp>
      <p:sp>
        <p:nvSpPr>
          <p:cNvPr id="4" name="Arrow: Right 3">
            <a:extLst>
              <a:ext uri="{FF2B5EF4-FFF2-40B4-BE49-F238E27FC236}">
                <a16:creationId xmlns:a16="http://schemas.microsoft.com/office/drawing/2014/main" id="{959953C0-C1FC-1195-72F1-1362D2939687}"/>
              </a:ext>
            </a:extLst>
          </p:cNvPr>
          <p:cNvSpPr/>
          <p:nvPr/>
        </p:nvSpPr>
        <p:spPr>
          <a:xfrm>
            <a:off x="5862278" y="4398415"/>
            <a:ext cx="520714" cy="1531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6" name="Arrow: Right 5">
            <a:extLst>
              <a:ext uri="{FF2B5EF4-FFF2-40B4-BE49-F238E27FC236}">
                <a16:creationId xmlns:a16="http://schemas.microsoft.com/office/drawing/2014/main" id="{2085EFFC-AE5A-4BF6-9041-87BBD2A23DD9}"/>
              </a:ext>
            </a:extLst>
          </p:cNvPr>
          <p:cNvSpPr/>
          <p:nvPr/>
        </p:nvSpPr>
        <p:spPr>
          <a:xfrm>
            <a:off x="7716199" y="4398415"/>
            <a:ext cx="465328" cy="19614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 name="TextBox 6">
            <a:extLst>
              <a:ext uri="{FF2B5EF4-FFF2-40B4-BE49-F238E27FC236}">
                <a16:creationId xmlns:a16="http://schemas.microsoft.com/office/drawing/2014/main" id="{6655FDFB-9624-E385-4A8E-2C93D6538A37}"/>
              </a:ext>
            </a:extLst>
          </p:cNvPr>
          <p:cNvSpPr txBox="1"/>
          <p:nvPr/>
        </p:nvSpPr>
        <p:spPr>
          <a:xfrm>
            <a:off x="6826654" y="3990472"/>
            <a:ext cx="410369" cy="276999"/>
          </a:xfrm>
          <a:prstGeom prst="rect">
            <a:avLst/>
          </a:prstGeom>
          <a:noFill/>
        </p:spPr>
        <p:txBody>
          <a:bodyPr wrap="none" lIns="0" tIns="0" rIns="0" bIns="0" rtlCol="0">
            <a:spAutoFit/>
          </a:bodyPr>
          <a:lstStyle/>
          <a:p>
            <a:pPr algn="l"/>
            <a:r>
              <a:rPr lang="en-US"/>
              <a:t>OR </a:t>
            </a:r>
          </a:p>
        </p:txBody>
      </p:sp>
      <p:sp>
        <p:nvSpPr>
          <p:cNvPr id="2" name="Arrow: Bent-Up 1">
            <a:extLst>
              <a:ext uri="{FF2B5EF4-FFF2-40B4-BE49-F238E27FC236}">
                <a16:creationId xmlns:a16="http://schemas.microsoft.com/office/drawing/2014/main" id="{020CDD09-8CB3-723D-5CBA-F270A44E26DA}"/>
              </a:ext>
            </a:extLst>
          </p:cNvPr>
          <p:cNvSpPr/>
          <p:nvPr/>
        </p:nvSpPr>
        <p:spPr>
          <a:xfrm rot="10800000" flipH="1">
            <a:off x="5344356" y="3070987"/>
            <a:ext cx="871691" cy="496894"/>
          </a:xfrm>
          <a:prstGeom prst="ben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 name="Rectangle 8">
            <a:extLst>
              <a:ext uri="{FF2B5EF4-FFF2-40B4-BE49-F238E27FC236}">
                <a16:creationId xmlns:a16="http://schemas.microsoft.com/office/drawing/2014/main" id="{70EF2C64-3980-2326-D39C-4B761CB14E9E}"/>
              </a:ext>
            </a:extLst>
          </p:cNvPr>
          <p:cNvSpPr/>
          <p:nvPr/>
        </p:nvSpPr>
        <p:spPr>
          <a:xfrm>
            <a:off x="8181527" y="5322494"/>
            <a:ext cx="4571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8" name="Google Shape;416;p13">
            <a:extLst>
              <a:ext uri="{FF2B5EF4-FFF2-40B4-BE49-F238E27FC236}">
                <a16:creationId xmlns:a16="http://schemas.microsoft.com/office/drawing/2014/main" id="{2226380A-7648-EE44-2145-9AE05E1029E5}"/>
              </a:ext>
            </a:extLst>
          </p:cNvPr>
          <p:cNvSpPr/>
          <p:nvPr/>
        </p:nvSpPr>
        <p:spPr>
          <a:xfrm>
            <a:off x="5987457" y="4779846"/>
            <a:ext cx="2255202" cy="646600"/>
          </a:xfrm>
          <a:prstGeom prst="roundRect">
            <a:avLst>
              <a:gd name="adj" fmla="val 16667"/>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bg1"/>
                </a:solidFill>
              </a:rPr>
              <a:t>Replay from closest interval</a:t>
            </a:r>
          </a:p>
        </p:txBody>
      </p:sp>
      <p:sp>
        <p:nvSpPr>
          <p:cNvPr id="29" name="Google Shape;415;p13">
            <a:extLst>
              <a:ext uri="{FF2B5EF4-FFF2-40B4-BE49-F238E27FC236}">
                <a16:creationId xmlns:a16="http://schemas.microsoft.com/office/drawing/2014/main" id="{F2ACB859-2B62-7EB8-6449-0CF5FB4A1977}"/>
              </a:ext>
            </a:extLst>
          </p:cNvPr>
          <p:cNvSpPr/>
          <p:nvPr/>
        </p:nvSpPr>
        <p:spPr>
          <a:xfrm>
            <a:off x="9045803" y="2094326"/>
            <a:ext cx="2209800" cy="990600"/>
          </a:xfrm>
          <a:prstGeom prst="roundRect">
            <a:avLst>
              <a:gd name="adj" fmla="val 166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FFFFFF"/>
                </a:solidFill>
                <a:ea typeface="Tahoma"/>
                <a:cs typeface="Arial" panose="020B0604020202020204" pitchFamily="34" charset="0"/>
                <a:sym typeface="Tahoma"/>
              </a:rPr>
              <a:t>Power tools</a:t>
            </a:r>
            <a:endParaRPr/>
          </a:p>
        </p:txBody>
      </p:sp>
      <p:grpSp>
        <p:nvGrpSpPr>
          <p:cNvPr id="10" name="Group 9">
            <a:extLst>
              <a:ext uri="{FF2B5EF4-FFF2-40B4-BE49-F238E27FC236}">
                <a16:creationId xmlns:a16="http://schemas.microsoft.com/office/drawing/2014/main" id="{C536DFEF-52E3-4889-4BC8-3E588AA8978D}"/>
              </a:ext>
            </a:extLst>
          </p:cNvPr>
          <p:cNvGrpSpPr/>
          <p:nvPr/>
        </p:nvGrpSpPr>
        <p:grpSpPr>
          <a:xfrm>
            <a:off x="10503740" y="225983"/>
            <a:ext cx="1199744" cy="765243"/>
            <a:chOff x="9370979" y="395591"/>
            <a:chExt cx="1199744" cy="765243"/>
          </a:xfrm>
        </p:grpSpPr>
        <p:sp>
          <p:nvSpPr>
            <p:cNvPr id="11" name="Rectangle 10">
              <a:extLst>
                <a:ext uri="{FF2B5EF4-FFF2-40B4-BE49-F238E27FC236}">
                  <a16:creationId xmlns:a16="http://schemas.microsoft.com/office/drawing/2014/main" id="{06C1784F-28CF-0190-7A86-9FCCADDFF8DD}"/>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2" name="Picture 11">
              <a:extLst>
                <a:ext uri="{FF2B5EF4-FFF2-40B4-BE49-F238E27FC236}">
                  <a16:creationId xmlns:a16="http://schemas.microsoft.com/office/drawing/2014/main" id="{7221AC35-EC38-4B1B-DF5A-0442845816C9}"/>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3" name="Slide Number Placeholder 2">
            <a:extLst>
              <a:ext uri="{FF2B5EF4-FFF2-40B4-BE49-F238E27FC236}">
                <a16:creationId xmlns:a16="http://schemas.microsoft.com/office/drawing/2014/main" id="{258D4B08-A557-11D6-6258-8E60ABF0AF31}"/>
              </a:ext>
            </a:extLst>
          </p:cNvPr>
          <p:cNvSpPr>
            <a:spLocks noGrp="1"/>
          </p:cNvSpPr>
          <p:nvPr>
            <p:ph type="sldNum" sz="quarter" idx="11"/>
          </p:nvPr>
        </p:nvSpPr>
        <p:spPr/>
        <p:txBody>
          <a:bodyPr/>
          <a:lstStyle/>
          <a:p>
            <a:r>
              <a:rPr lang="en-US"/>
              <a:t>Page </a:t>
            </a:r>
            <a:fld id="{15EBE321-CBB1-4E91-BD14-37C8D44326FB}" type="slidenum">
              <a:rPr lang="en-US" smtClean="0"/>
              <a:pPr/>
              <a:t>49</a:t>
            </a:fld>
            <a:endParaRPr lang="en-US"/>
          </a:p>
        </p:txBody>
      </p:sp>
    </p:spTree>
    <p:extLst>
      <p:ext uri="{BB962C8B-B14F-4D97-AF65-F5344CB8AC3E}">
        <p14:creationId xmlns:p14="http://schemas.microsoft.com/office/powerpoint/2010/main" val="2459883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82AD5-8D35-6E14-A302-E88A233957D5}"/>
              </a:ext>
            </a:extLst>
          </p:cNvPr>
          <p:cNvSpPr>
            <a:spLocks noGrp="1"/>
          </p:cNvSpPr>
          <p:nvPr>
            <p:ph type="title"/>
          </p:nvPr>
        </p:nvSpPr>
        <p:spPr/>
        <p:txBody>
          <a:bodyPr/>
          <a:lstStyle/>
          <a:p>
            <a:r>
              <a:rPr lang="en-US" sz="2400" dirty="0"/>
              <a:t>Data centric era is synonymous with AI</a:t>
            </a:r>
          </a:p>
        </p:txBody>
      </p:sp>
      <p:sp>
        <p:nvSpPr>
          <p:cNvPr id="3" name="Footer Placeholder 2">
            <a:extLst>
              <a:ext uri="{FF2B5EF4-FFF2-40B4-BE49-F238E27FC236}">
                <a16:creationId xmlns:a16="http://schemas.microsoft.com/office/drawing/2014/main" id="{3885B39F-D5BA-BBA2-F5C0-847EC6336B76}"/>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pic>
        <p:nvPicPr>
          <p:cNvPr id="6" name="Picture 5">
            <a:extLst>
              <a:ext uri="{FF2B5EF4-FFF2-40B4-BE49-F238E27FC236}">
                <a16:creationId xmlns:a16="http://schemas.microsoft.com/office/drawing/2014/main" id="{412180B2-AB4C-8F69-6E2C-F28B33F53669}"/>
              </a:ext>
            </a:extLst>
          </p:cNvPr>
          <p:cNvPicPr>
            <a:picLocks noChangeAspect="1"/>
          </p:cNvPicPr>
          <p:nvPr/>
        </p:nvPicPr>
        <p:blipFill>
          <a:blip r:embed="rId3"/>
          <a:srcRect t="4218" b="1654"/>
          <a:stretch/>
        </p:blipFill>
        <p:spPr>
          <a:xfrm>
            <a:off x="3286204" y="1408207"/>
            <a:ext cx="8417280" cy="3931532"/>
          </a:xfrm>
          <a:prstGeom prst="rect">
            <a:avLst/>
          </a:prstGeom>
        </p:spPr>
      </p:pic>
      <p:sp>
        <p:nvSpPr>
          <p:cNvPr id="7" name="Rectangle 6">
            <a:extLst>
              <a:ext uri="{FF2B5EF4-FFF2-40B4-BE49-F238E27FC236}">
                <a16:creationId xmlns:a16="http://schemas.microsoft.com/office/drawing/2014/main" id="{CE64626E-A896-F89E-E9B1-F47203634B71}"/>
              </a:ext>
            </a:extLst>
          </p:cNvPr>
          <p:cNvSpPr/>
          <p:nvPr/>
        </p:nvSpPr>
        <p:spPr>
          <a:xfrm>
            <a:off x="414809" y="1414562"/>
            <a:ext cx="2865858" cy="48973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b="1" dirty="0">
                <a:solidFill>
                  <a:schemeClr val="tx1"/>
                </a:solidFill>
              </a:rPr>
              <a:t>Massive computation</a:t>
            </a:r>
            <a:endParaRPr lang="en-US" b="1" dirty="0">
              <a:solidFill>
                <a:schemeClr val="tx1"/>
              </a:solidFill>
              <a:cs typeface="Arial"/>
            </a:endParaRPr>
          </a:p>
        </p:txBody>
      </p:sp>
      <p:sp>
        <p:nvSpPr>
          <p:cNvPr id="8" name="Rectangle 7">
            <a:extLst>
              <a:ext uri="{FF2B5EF4-FFF2-40B4-BE49-F238E27FC236}">
                <a16:creationId xmlns:a16="http://schemas.microsoft.com/office/drawing/2014/main" id="{94FDDFB2-650B-4C43-CF07-DD72CD26AD94}"/>
              </a:ext>
            </a:extLst>
          </p:cNvPr>
          <p:cNvSpPr/>
          <p:nvPr/>
        </p:nvSpPr>
        <p:spPr>
          <a:xfrm>
            <a:off x="414810" y="2241934"/>
            <a:ext cx="2865857" cy="764771"/>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b="1" dirty="0">
                <a:solidFill>
                  <a:schemeClr val="tx1"/>
                </a:solidFill>
              </a:rPr>
              <a:t>High-bandwidth memories</a:t>
            </a:r>
          </a:p>
        </p:txBody>
      </p:sp>
      <p:sp>
        <p:nvSpPr>
          <p:cNvPr id="9" name="Rectangle 8">
            <a:extLst>
              <a:ext uri="{FF2B5EF4-FFF2-40B4-BE49-F238E27FC236}">
                <a16:creationId xmlns:a16="http://schemas.microsoft.com/office/drawing/2014/main" id="{1193D102-7358-2901-3DD2-2C12821391C5}"/>
              </a:ext>
            </a:extLst>
          </p:cNvPr>
          <p:cNvSpPr/>
          <p:nvPr/>
        </p:nvSpPr>
        <p:spPr>
          <a:xfrm>
            <a:off x="414809" y="3304709"/>
            <a:ext cx="2865856" cy="70726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b="1" dirty="0">
                <a:solidFill>
                  <a:schemeClr val="tx1"/>
                </a:solidFill>
              </a:rPr>
              <a:t>Cutting-edge communication</a:t>
            </a:r>
          </a:p>
        </p:txBody>
      </p:sp>
      <p:sp>
        <p:nvSpPr>
          <p:cNvPr id="10" name="Rectangle 9">
            <a:extLst>
              <a:ext uri="{FF2B5EF4-FFF2-40B4-BE49-F238E27FC236}">
                <a16:creationId xmlns:a16="http://schemas.microsoft.com/office/drawing/2014/main" id="{62349FB0-E1E8-E310-B0EF-599EBBF35A66}"/>
              </a:ext>
            </a:extLst>
          </p:cNvPr>
          <p:cNvSpPr/>
          <p:nvPr/>
        </p:nvSpPr>
        <p:spPr>
          <a:xfrm>
            <a:off x="431433" y="4306829"/>
            <a:ext cx="2851479" cy="1035266"/>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b="1" dirty="0">
                <a:solidFill>
                  <a:schemeClr val="tx1"/>
                </a:solidFill>
              </a:rPr>
              <a:t>Maximum parallel processing </a:t>
            </a:r>
            <a:br>
              <a:rPr lang="en-US" b="1" dirty="0">
                <a:solidFill>
                  <a:schemeClr val="tx1"/>
                </a:solidFill>
              </a:rPr>
            </a:br>
            <a:r>
              <a:rPr lang="en-US" b="1" dirty="0">
                <a:solidFill>
                  <a:schemeClr val="tx1"/>
                </a:solidFill>
              </a:rPr>
              <a:t>(no idle phase)</a:t>
            </a:r>
          </a:p>
        </p:txBody>
      </p:sp>
      <p:grpSp>
        <p:nvGrpSpPr>
          <p:cNvPr id="5" name="Group 4">
            <a:extLst>
              <a:ext uri="{FF2B5EF4-FFF2-40B4-BE49-F238E27FC236}">
                <a16:creationId xmlns:a16="http://schemas.microsoft.com/office/drawing/2014/main" id="{C084ED79-034D-CC42-7105-5E18E5ABE420}"/>
              </a:ext>
            </a:extLst>
          </p:cNvPr>
          <p:cNvGrpSpPr/>
          <p:nvPr/>
        </p:nvGrpSpPr>
        <p:grpSpPr>
          <a:xfrm>
            <a:off x="10503740" y="225983"/>
            <a:ext cx="1199744" cy="765243"/>
            <a:chOff x="9370979" y="395591"/>
            <a:chExt cx="1199744" cy="765243"/>
          </a:xfrm>
        </p:grpSpPr>
        <p:sp>
          <p:nvSpPr>
            <p:cNvPr id="11" name="Rectangle 10">
              <a:extLst>
                <a:ext uri="{FF2B5EF4-FFF2-40B4-BE49-F238E27FC236}">
                  <a16:creationId xmlns:a16="http://schemas.microsoft.com/office/drawing/2014/main" id="{4AC7061A-D9AB-4718-7FCB-B28EFB025A38}"/>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2" name="Picture 11">
              <a:extLst>
                <a:ext uri="{FF2B5EF4-FFF2-40B4-BE49-F238E27FC236}">
                  <a16:creationId xmlns:a16="http://schemas.microsoft.com/office/drawing/2014/main" id="{229240BC-324D-50E5-90C9-7E9C624E0601}"/>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0CAF6ACA-169E-374D-DFAF-57ECA38262EF}"/>
              </a:ext>
            </a:extLst>
          </p:cNvPr>
          <p:cNvSpPr>
            <a:spLocks noGrp="1"/>
          </p:cNvSpPr>
          <p:nvPr>
            <p:ph type="sldNum" sz="quarter" idx="11"/>
          </p:nvPr>
        </p:nvSpPr>
        <p:spPr/>
        <p:txBody>
          <a:bodyPr/>
          <a:lstStyle/>
          <a:p>
            <a:r>
              <a:rPr lang="en-US"/>
              <a:t>Page </a:t>
            </a:r>
            <a:fld id="{15EBE321-CBB1-4E91-BD14-37C8D44326FB}" type="slidenum">
              <a:rPr lang="en-US" smtClean="0"/>
              <a:pPr/>
              <a:t>5</a:t>
            </a:fld>
            <a:endParaRPr lang="en-US"/>
          </a:p>
        </p:txBody>
      </p:sp>
      <p:sp>
        <p:nvSpPr>
          <p:cNvPr id="15" name="Title 1">
            <a:extLst>
              <a:ext uri="{FF2B5EF4-FFF2-40B4-BE49-F238E27FC236}">
                <a16:creationId xmlns:a16="http://schemas.microsoft.com/office/drawing/2014/main" id="{2EEADCF7-32B6-9BEF-CA94-FBD1AAB4776A}"/>
              </a:ext>
            </a:extLst>
          </p:cNvPr>
          <p:cNvSpPr txBox="1">
            <a:spLocks/>
          </p:cNvSpPr>
          <p:nvPr/>
        </p:nvSpPr>
        <p:spPr bwMode="black">
          <a:xfrm>
            <a:off x="3601018" y="5403313"/>
            <a:ext cx="9863997" cy="576000"/>
          </a:xfrm>
          <a:prstGeom prst="rect">
            <a:avLst/>
          </a:prstGeom>
        </p:spPr>
        <p:txBody>
          <a:bodyPr vert="horz" lIns="0" tIns="0" rIns="324000" bIns="14400" rtlCol="0" anchor="t"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buClrTx/>
            </a:pPr>
            <a:r>
              <a:rPr lang="en-US" sz="1000" dirty="0"/>
              <a:t>Source: Epoch, 2023 | Chart: 2024 AI Index</a:t>
            </a:r>
          </a:p>
        </p:txBody>
      </p:sp>
    </p:spTree>
    <p:extLst>
      <p:ext uri="{BB962C8B-B14F-4D97-AF65-F5344CB8AC3E}">
        <p14:creationId xmlns:p14="http://schemas.microsoft.com/office/powerpoint/2010/main" val="81697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5">
          <a:extLst>
            <a:ext uri="{FF2B5EF4-FFF2-40B4-BE49-F238E27FC236}">
              <a16:creationId xmlns:a16="http://schemas.microsoft.com/office/drawing/2014/main" id="{EFC76CDD-6400-8192-E692-25063D92A12E}"/>
            </a:ext>
          </a:extLst>
        </p:cNvPr>
        <p:cNvGrpSpPr/>
        <p:nvPr/>
      </p:nvGrpSpPr>
      <p:grpSpPr>
        <a:xfrm>
          <a:off x="0" y="0"/>
          <a:ext cx="0" cy="0"/>
          <a:chOff x="0" y="0"/>
          <a:chExt cx="0" cy="0"/>
        </a:xfrm>
      </p:grpSpPr>
      <p:sp>
        <p:nvSpPr>
          <p:cNvPr id="7" name="Arrow: Right 6">
            <a:extLst>
              <a:ext uri="{FF2B5EF4-FFF2-40B4-BE49-F238E27FC236}">
                <a16:creationId xmlns:a16="http://schemas.microsoft.com/office/drawing/2014/main" id="{3AF80B3A-3FAF-9EC3-2B2E-9168DA147305}"/>
              </a:ext>
            </a:extLst>
          </p:cNvPr>
          <p:cNvSpPr/>
          <p:nvPr/>
        </p:nvSpPr>
        <p:spPr>
          <a:xfrm>
            <a:off x="6053303" y="3564356"/>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 name="Arrow: Right 8">
            <a:extLst>
              <a:ext uri="{FF2B5EF4-FFF2-40B4-BE49-F238E27FC236}">
                <a16:creationId xmlns:a16="http://schemas.microsoft.com/office/drawing/2014/main" id="{0CBA29A6-5FC1-31CB-F564-F4C7BD9E9360}"/>
              </a:ext>
            </a:extLst>
          </p:cNvPr>
          <p:cNvSpPr/>
          <p:nvPr/>
        </p:nvSpPr>
        <p:spPr>
          <a:xfrm>
            <a:off x="6053303" y="3660116"/>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2" name="Arrow: Right 11">
            <a:extLst>
              <a:ext uri="{FF2B5EF4-FFF2-40B4-BE49-F238E27FC236}">
                <a16:creationId xmlns:a16="http://schemas.microsoft.com/office/drawing/2014/main" id="{BA36CFF9-92EA-D84A-0341-5F77ED9DAD1D}"/>
              </a:ext>
            </a:extLst>
          </p:cNvPr>
          <p:cNvSpPr/>
          <p:nvPr/>
        </p:nvSpPr>
        <p:spPr>
          <a:xfrm>
            <a:off x="6060043" y="3761070"/>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3" name="Arrow: Right 12">
            <a:extLst>
              <a:ext uri="{FF2B5EF4-FFF2-40B4-BE49-F238E27FC236}">
                <a16:creationId xmlns:a16="http://schemas.microsoft.com/office/drawing/2014/main" id="{4FFB8F9E-BD9F-306C-2B06-1B09C5B393A0}"/>
              </a:ext>
            </a:extLst>
          </p:cNvPr>
          <p:cNvSpPr/>
          <p:nvPr/>
        </p:nvSpPr>
        <p:spPr>
          <a:xfrm>
            <a:off x="6060043" y="3861951"/>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4" name="Arrow: Right 13">
            <a:extLst>
              <a:ext uri="{FF2B5EF4-FFF2-40B4-BE49-F238E27FC236}">
                <a16:creationId xmlns:a16="http://schemas.microsoft.com/office/drawing/2014/main" id="{DC114544-0FE8-A4FA-B951-F9D68C6BFF87}"/>
              </a:ext>
            </a:extLst>
          </p:cNvPr>
          <p:cNvSpPr/>
          <p:nvPr/>
        </p:nvSpPr>
        <p:spPr>
          <a:xfrm>
            <a:off x="6060043" y="3964129"/>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66" name="Google Shape;466;p15">
            <a:extLst>
              <a:ext uri="{FF2B5EF4-FFF2-40B4-BE49-F238E27FC236}">
                <a16:creationId xmlns:a16="http://schemas.microsoft.com/office/drawing/2014/main" id="{EEAD7223-B8CF-A373-941F-8AFAF4D08BC0}"/>
              </a:ext>
            </a:extLst>
          </p:cNvPr>
          <p:cNvSpPr txBox="1">
            <a:spLocks noGrp="1"/>
          </p:cNvSpPr>
          <p:nvPr>
            <p:ph type="title"/>
          </p:nvPr>
        </p:nvSpPr>
        <p:spPr>
          <a:xfrm>
            <a:off x="75340" y="357326"/>
            <a:ext cx="10775760" cy="576000"/>
          </a:xfrm>
        </p:spPr>
        <p:txBody>
          <a:bodyPr/>
          <a:lstStyle/>
          <a:p>
            <a:r>
              <a:rPr lang="en-US" dirty="0"/>
              <a:t>Veloce </a:t>
            </a:r>
            <a:r>
              <a:rPr lang="en-US" dirty="0" err="1"/>
              <a:t>PowerPro</a:t>
            </a:r>
            <a:r>
              <a:rPr lang="en-US" dirty="0"/>
              <a:t> differentiated solution</a:t>
            </a:r>
            <a:br>
              <a:rPr lang="en-US" dirty="0"/>
            </a:br>
            <a:r>
              <a:rPr lang="en-US" sz="1600" i="1" dirty="0"/>
              <a:t>Delivers high performance for virtually unlimited capacity through design partitioning</a:t>
            </a:r>
            <a:endParaRPr lang="en-US" i="1" dirty="0"/>
          </a:p>
        </p:txBody>
      </p:sp>
      <p:sp>
        <p:nvSpPr>
          <p:cNvPr id="468" name="Google Shape;468;p15">
            <a:extLst>
              <a:ext uri="{FF2B5EF4-FFF2-40B4-BE49-F238E27FC236}">
                <a16:creationId xmlns:a16="http://schemas.microsoft.com/office/drawing/2014/main" id="{5EAA2260-EF30-55AE-AA2F-2389FBC1D3D9}"/>
              </a:ext>
            </a:extLst>
          </p:cNvPr>
          <p:cNvSpPr txBox="1">
            <a:spLocks noGrp="1"/>
          </p:cNvSpPr>
          <p:nvPr>
            <p:ph type="ftr" sz="quarter" idx="10"/>
          </p:nvPr>
        </p:nvSpPr>
        <p:spPr/>
        <p:txBody>
          <a:bodyPr/>
          <a:lstStyle/>
          <a:p>
            <a:pPr lvl="0"/>
            <a:r>
              <a:rPr lang="en-US"/>
              <a:t>Unrestricted | © Siemens | DVCon 2025 | Amir Attarha | Siemens EDA​</a:t>
            </a:r>
          </a:p>
        </p:txBody>
      </p:sp>
      <p:sp>
        <p:nvSpPr>
          <p:cNvPr id="47" name="Google Shape;459;p14">
            <a:extLst>
              <a:ext uri="{FF2B5EF4-FFF2-40B4-BE49-F238E27FC236}">
                <a16:creationId xmlns:a16="http://schemas.microsoft.com/office/drawing/2014/main" id="{9E0AB898-4BCF-3633-9B45-223D8A5303A4}"/>
              </a:ext>
            </a:extLst>
          </p:cNvPr>
          <p:cNvSpPr/>
          <p:nvPr/>
        </p:nvSpPr>
        <p:spPr>
          <a:xfrm>
            <a:off x="6269071" y="1554790"/>
            <a:ext cx="1079322" cy="646393"/>
          </a:xfrm>
          <a:prstGeom prst="flowChartProcess">
            <a:avLst/>
          </a:prstGeom>
          <a:solidFill>
            <a:schemeClr val="accent3">
              <a:lumMod val="75000"/>
            </a:schemeClr>
          </a:solidFill>
          <a:ln>
            <a:noFill/>
          </a:ln>
          <a:effectLst>
            <a:reflection blurRad="6350" stA="52000" endA="300" endPos="35000" dir="5400000" sy="-100000" algn="bl" rotWithShape="0"/>
            <a:softEdge rad="1270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ea typeface="Tahoma"/>
                <a:cs typeface="Arial" panose="020B0604020202020204" pitchFamily="34" charset="0"/>
                <a:sym typeface="Tahoma"/>
              </a:rPr>
              <a:t>Generate file SAIF/FSDB</a:t>
            </a:r>
            <a:endParaRPr sz="1200">
              <a:solidFill>
                <a:srgbClr val="333333"/>
              </a:solidFill>
              <a:ea typeface="Tahoma"/>
              <a:cs typeface="Arial" panose="020B0604020202020204" pitchFamily="34" charset="0"/>
              <a:sym typeface="Tahoma"/>
            </a:endParaRPr>
          </a:p>
        </p:txBody>
      </p:sp>
      <p:sp>
        <p:nvSpPr>
          <p:cNvPr id="66" name="Google Shape;444;p14">
            <a:extLst>
              <a:ext uri="{FF2B5EF4-FFF2-40B4-BE49-F238E27FC236}">
                <a16:creationId xmlns:a16="http://schemas.microsoft.com/office/drawing/2014/main" id="{C03FD298-72C1-6323-64E7-78B6FF245A11}"/>
              </a:ext>
            </a:extLst>
          </p:cNvPr>
          <p:cNvSpPr/>
          <p:nvPr/>
        </p:nvSpPr>
        <p:spPr>
          <a:xfrm>
            <a:off x="9250331" y="1554790"/>
            <a:ext cx="1228886" cy="602374"/>
          </a:xfrm>
          <a:prstGeom prst="flowChartProcess">
            <a:avLst/>
          </a:prstGeom>
          <a:solidFill>
            <a:srgbClr val="00AF8E"/>
          </a:solidFill>
          <a:ln>
            <a:noFill/>
          </a:ln>
          <a:effectLst>
            <a:reflection blurRad="6350" stA="52000" endA="300" endPos="35000" dir="5400000" sy="-100000" algn="bl" rotWithShape="0"/>
            <a:softEdge rad="1270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tx1"/>
                </a:solidFill>
                <a:ea typeface="Tahoma"/>
                <a:cs typeface="Arial" panose="020B0604020202020204" pitchFamily="34" charset="0"/>
                <a:sym typeface="Tahoma"/>
              </a:rPr>
              <a:t>Average power</a:t>
            </a:r>
            <a:endParaRPr sz="1200" dirty="0">
              <a:solidFill>
                <a:schemeClr val="tx1"/>
              </a:solidFill>
            </a:endParaRPr>
          </a:p>
          <a:p>
            <a:pPr marL="0" marR="0" lvl="0" indent="0" algn="ctr" rtl="0">
              <a:spcBef>
                <a:spcPts val="0"/>
              </a:spcBef>
              <a:spcAft>
                <a:spcPts val="0"/>
              </a:spcAft>
              <a:buNone/>
            </a:pPr>
            <a:r>
              <a:rPr lang="en-US" sz="1200" dirty="0">
                <a:solidFill>
                  <a:schemeClr val="tx1"/>
                </a:solidFill>
                <a:ea typeface="Tahoma"/>
                <a:cs typeface="Arial" panose="020B0604020202020204" pitchFamily="34" charset="0"/>
                <a:sym typeface="Tahoma"/>
              </a:rPr>
              <a:t>peak power</a:t>
            </a:r>
            <a:endParaRPr sz="1200" dirty="0">
              <a:solidFill>
                <a:schemeClr val="tx1"/>
              </a:solidFill>
            </a:endParaRPr>
          </a:p>
        </p:txBody>
      </p:sp>
      <p:sp>
        <p:nvSpPr>
          <p:cNvPr id="67" name="Google Shape;445;p14">
            <a:extLst>
              <a:ext uri="{FF2B5EF4-FFF2-40B4-BE49-F238E27FC236}">
                <a16:creationId xmlns:a16="http://schemas.microsoft.com/office/drawing/2014/main" id="{DEBC29BD-D073-076A-DCFC-7040FA7CEEB0}"/>
              </a:ext>
            </a:extLst>
          </p:cNvPr>
          <p:cNvSpPr/>
          <p:nvPr/>
        </p:nvSpPr>
        <p:spPr>
          <a:xfrm>
            <a:off x="7741134" y="1554790"/>
            <a:ext cx="1079323" cy="605471"/>
          </a:xfrm>
          <a:prstGeom prst="flowChartProcess">
            <a:avLst/>
          </a:prstGeom>
          <a:solidFill>
            <a:srgbClr val="009999"/>
          </a:solidFill>
          <a:ln>
            <a:noFill/>
          </a:ln>
          <a:effectLst>
            <a:reflection blurRad="6350" stA="52000" endA="300" endPos="35000" dir="5400000" sy="-100000" algn="bl" rotWithShape="0"/>
            <a:softEdge rad="1270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ea typeface="Calibri"/>
                <a:cs typeface="Calibri"/>
                <a:sym typeface="Calibri"/>
              </a:rPr>
              <a:t>Power tools</a:t>
            </a:r>
            <a:endParaRPr sz="1200">
              <a:solidFill>
                <a:schemeClr val="lt1"/>
              </a:solidFill>
              <a:ea typeface="Calibri"/>
              <a:cs typeface="Calibri"/>
              <a:sym typeface="Calibri"/>
            </a:endParaRPr>
          </a:p>
        </p:txBody>
      </p:sp>
      <p:sp>
        <p:nvSpPr>
          <p:cNvPr id="70" name="Google Shape;447;p14">
            <a:extLst>
              <a:ext uri="{FF2B5EF4-FFF2-40B4-BE49-F238E27FC236}">
                <a16:creationId xmlns:a16="http://schemas.microsoft.com/office/drawing/2014/main" id="{91685DBB-6030-ADCD-E792-9D3DC2AE30D0}"/>
              </a:ext>
            </a:extLst>
          </p:cNvPr>
          <p:cNvSpPr/>
          <p:nvPr/>
        </p:nvSpPr>
        <p:spPr>
          <a:xfrm>
            <a:off x="4823094" y="1558790"/>
            <a:ext cx="1053236" cy="646393"/>
          </a:xfrm>
          <a:prstGeom prst="flowChartProcess">
            <a:avLst/>
          </a:prstGeom>
          <a:solidFill>
            <a:schemeClr val="accent4"/>
          </a:solidFill>
          <a:ln>
            <a:noFill/>
          </a:ln>
          <a:effectLst>
            <a:reflection blurRad="6350" stA="52000" endA="300" endPos="35000" dir="5400000" sy="-100000" algn="bl" rotWithShape="0"/>
            <a:softEdge rad="1270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tx1"/>
                </a:solidFill>
                <a:ea typeface="Tahoma"/>
                <a:cs typeface="Arial" panose="020B0604020202020204" pitchFamily="34" charset="0"/>
                <a:sym typeface="Tahoma"/>
              </a:rPr>
              <a:t>Veloce Power App</a:t>
            </a:r>
            <a:endParaRPr sz="1200">
              <a:solidFill>
                <a:schemeClr val="tx1"/>
              </a:solidFill>
            </a:endParaRPr>
          </a:p>
        </p:txBody>
      </p:sp>
      <p:sp>
        <p:nvSpPr>
          <p:cNvPr id="8" name="TextBox 7">
            <a:extLst>
              <a:ext uri="{FF2B5EF4-FFF2-40B4-BE49-F238E27FC236}">
                <a16:creationId xmlns:a16="http://schemas.microsoft.com/office/drawing/2014/main" id="{8042B7E5-64D9-6202-6319-B85E4BD4B61A}"/>
              </a:ext>
            </a:extLst>
          </p:cNvPr>
          <p:cNvSpPr txBox="1"/>
          <p:nvPr/>
        </p:nvSpPr>
        <p:spPr>
          <a:xfrm>
            <a:off x="832584" y="1758260"/>
            <a:ext cx="1838822" cy="184666"/>
          </a:xfrm>
          <a:prstGeom prst="rect">
            <a:avLst/>
          </a:prstGeom>
          <a:noFill/>
        </p:spPr>
        <p:txBody>
          <a:bodyPr wrap="square" lIns="0" tIns="0" rIns="0" bIns="0" rtlCol="0">
            <a:spAutoFit/>
          </a:bodyPr>
          <a:lstStyle/>
          <a:p>
            <a:pPr algn="l"/>
            <a:r>
              <a:rPr lang="en-US" sz="1200">
                <a:solidFill>
                  <a:schemeClr val="tx1"/>
                </a:solidFill>
              </a:rPr>
              <a:t>Traditional file-based flow</a:t>
            </a:r>
          </a:p>
        </p:txBody>
      </p:sp>
      <p:sp>
        <p:nvSpPr>
          <p:cNvPr id="121" name="Google Shape;456;p14">
            <a:extLst>
              <a:ext uri="{FF2B5EF4-FFF2-40B4-BE49-F238E27FC236}">
                <a16:creationId xmlns:a16="http://schemas.microsoft.com/office/drawing/2014/main" id="{40365B98-348A-B694-B57B-3207BE6482C8}"/>
              </a:ext>
            </a:extLst>
          </p:cNvPr>
          <p:cNvSpPr/>
          <p:nvPr/>
        </p:nvSpPr>
        <p:spPr>
          <a:xfrm rot="5400000">
            <a:off x="4522484" y="1730407"/>
            <a:ext cx="247452" cy="303434"/>
          </a:xfrm>
          <a:prstGeom prst="upArrow">
            <a:avLst>
              <a:gd name="adj1" fmla="val 50000"/>
              <a:gd name="adj2" fmla="val 50000"/>
            </a:avLst>
          </a:prstGeom>
          <a:solidFill>
            <a:schemeClr val="tx1">
              <a:lumMod val="95000"/>
            </a:schemeClr>
          </a:solidFill>
          <a:ln>
            <a:noFill/>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panose="020B0604020202020204" pitchFamily="34" charset="0"/>
              <a:ea typeface="Tahoma"/>
              <a:cs typeface="Arial" panose="020B0604020202020204" pitchFamily="34" charset="0"/>
              <a:sym typeface="Tahoma"/>
            </a:endParaRPr>
          </a:p>
        </p:txBody>
      </p:sp>
      <p:sp>
        <p:nvSpPr>
          <p:cNvPr id="125" name="Google Shape;456;p14">
            <a:extLst>
              <a:ext uri="{FF2B5EF4-FFF2-40B4-BE49-F238E27FC236}">
                <a16:creationId xmlns:a16="http://schemas.microsoft.com/office/drawing/2014/main" id="{3AAB29C2-40E2-64FF-12EF-F01302FB86C2}"/>
              </a:ext>
            </a:extLst>
          </p:cNvPr>
          <p:cNvSpPr/>
          <p:nvPr/>
        </p:nvSpPr>
        <p:spPr>
          <a:xfrm rot="5400000">
            <a:off x="5974186" y="1730269"/>
            <a:ext cx="247452" cy="303434"/>
          </a:xfrm>
          <a:prstGeom prst="upArrow">
            <a:avLst>
              <a:gd name="adj1" fmla="val 50000"/>
              <a:gd name="adj2" fmla="val 50000"/>
            </a:avLst>
          </a:prstGeom>
          <a:solidFill>
            <a:schemeClr val="tx1">
              <a:lumMod val="95000"/>
            </a:schemeClr>
          </a:solidFill>
          <a:ln>
            <a:noFill/>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panose="020B0604020202020204" pitchFamily="34" charset="0"/>
              <a:ea typeface="Tahoma"/>
              <a:cs typeface="Arial" panose="020B0604020202020204" pitchFamily="34" charset="0"/>
              <a:sym typeface="Tahoma"/>
            </a:endParaRPr>
          </a:p>
        </p:txBody>
      </p:sp>
      <p:sp>
        <p:nvSpPr>
          <p:cNvPr id="127" name="Google Shape;456;p14">
            <a:extLst>
              <a:ext uri="{FF2B5EF4-FFF2-40B4-BE49-F238E27FC236}">
                <a16:creationId xmlns:a16="http://schemas.microsoft.com/office/drawing/2014/main" id="{1C96B24B-5EAC-A8C3-0289-9E4DDAE1E67F}"/>
              </a:ext>
            </a:extLst>
          </p:cNvPr>
          <p:cNvSpPr/>
          <p:nvPr/>
        </p:nvSpPr>
        <p:spPr>
          <a:xfrm rot="5400000">
            <a:off x="7439605" y="1730269"/>
            <a:ext cx="247452" cy="303434"/>
          </a:xfrm>
          <a:prstGeom prst="upArrow">
            <a:avLst>
              <a:gd name="adj1" fmla="val 50000"/>
              <a:gd name="adj2" fmla="val 50000"/>
            </a:avLst>
          </a:prstGeom>
          <a:solidFill>
            <a:schemeClr val="tx1">
              <a:lumMod val="95000"/>
            </a:schemeClr>
          </a:solidFill>
          <a:ln>
            <a:noFill/>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panose="020B0604020202020204" pitchFamily="34" charset="0"/>
              <a:ea typeface="Tahoma"/>
              <a:cs typeface="Arial" panose="020B0604020202020204" pitchFamily="34" charset="0"/>
              <a:sym typeface="Tahoma"/>
            </a:endParaRPr>
          </a:p>
        </p:txBody>
      </p:sp>
      <p:sp>
        <p:nvSpPr>
          <p:cNvPr id="129" name="Google Shape;456;p14">
            <a:extLst>
              <a:ext uri="{FF2B5EF4-FFF2-40B4-BE49-F238E27FC236}">
                <a16:creationId xmlns:a16="http://schemas.microsoft.com/office/drawing/2014/main" id="{0C69B424-F566-0400-1716-C1E4B231ADE8}"/>
              </a:ext>
            </a:extLst>
          </p:cNvPr>
          <p:cNvSpPr/>
          <p:nvPr/>
        </p:nvSpPr>
        <p:spPr>
          <a:xfrm rot="5400000">
            <a:off x="8911668" y="1730269"/>
            <a:ext cx="247452" cy="303434"/>
          </a:xfrm>
          <a:prstGeom prst="upArrow">
            <a:avLst>
              <a:gd name="adj1" fmla="val 50000"/>
              <a:gd name="adj2" fmla="val 50000"/>
            </a:avLst>
          </a:prstGeom>
          <a:solidFill>
            <a:schemeClr val="tx1">
              <a:lumMod val="95000"/>
            </a:schemeClr>
          </a:solidFill>
          <a:ln>
            <a:noFill/>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panose="020B0604020202020204" pitchFamily="34" charset="0"/>
              <a:ea typeface="Tahoma"/>
              <a:cs typeface="Arial" panose="020B0604020202020204" pitchFamily="34" charset="0"/>
              <a:sym typeface="Tahoma"/>
            </a:endParaRPr>
          </a:p>
        </p:txBody>
      </p:sp>
      <p:sp>
        <p:nvSpPr>
          <p:cNvPr id="135" name="Google Shape;444;p14">
            <a:extLst>
              <a:ext uri="{FF2B5EF4-FFF2-40B4-BE49-F238E27FC236}">
                <a16:creationId xmlns:a16="http://schemas.microsoft.com/office/drawing/2014/main" id="{384E3D32-C8C9-E68C-9F83-3E7668DF24A5}"/>
              </a:ext>
            </a:extLst>
          </p:cNvPr>
          <p:cNvSpPr/>
          <p:nvPr/>
        </p:nvSpPr>
        <p:spPr>
          <a:xfrm>
            <a:off x="9325228" y="3334030"/>
            <a:ext cx="1228886" cy="602374"/>
          </a:xfrm>
          <a:prstGeom prst="flowChartProcess">
            <a:avLst/>
          </a:prstGeom>
          <a:solidFill>
            <a:srgbClr val="00AF8E"/>
          </a:solidFill>
          <a:ln>
            <a:noFill/>
          </a:ln>
          <a:effectLst>
            <a:reflection blurRad="6350" stA="52000" endA="300" endPos="35000" dir="5400000" sy="-100000" algn="bl" rotWithShape="0"/>
            <a:softEdge rad="1270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tx1"/>
                </a:solidFill>
                <a:ea typeface="Tahoma"/>
                <a:cs typeface="Arial" panose="020B0604020202020204" pitchFamily="34" charset="0"/>
                <a:sym typeface="Tahoma"/>
              </a:rPr>
              <a:t>Average power</a:t>
            </a:r>
            <a:endParaRPr sz="1200" dirty="0">
              <a:solidFill>
                <a:schemeClr val="tx1"/>
              </a:solidFill>
            </a:endParaRPr>
          </a:p>
          <a:p>
            <a:pPr marL="0" marR="0" lvl="0" indent="0" algn="ctr" rtl="0">
              <a:spcBef>
                <a:spcPts val="0"/>
              </a:spcBef>
              <a:spcAft>
                <a:spcPts val="0"/>
              </a:spcAft>
              <a:buNone/>
            </a:pPr>
            <a:r>
              <a:rPr lang="en-US" sz="1200" dirty="0">
                <a:solidFill>
                  <a:schemeClr val="tx1"/>
                </a:solidFill>
                <a:ea typeface="Tahoma"/>
                <a:cs typeface="Arial" panose="020B0604020202020204" pitchFamily="34" charset="0"/>
                <a:sym typeface="Tahoma"/>
              </a:rPr>
              <a:t>peak power</a:t>
            </a:r>
            <a:endParaRPr sz="1200" dirty="0">
              <a:solidFill>
                <a:schemeClr val="tx1"/>
              </a:solidFill>
            </a:endParaRPr>
          </a:p>
        </p:txBody>
      </p:sp>
      <p:sp>
        <p:nvSpPr>
          <p:cNvPr id="168" name="Google Shape;456;p14">
            <a:extLst>
              <a:ext uri="{FF2B5EF4-FFF2-40B4-BE49-F238E27FC236}">
                <a16:creationId xmlns:a16="http://schemas.microsoft.com/office/drawing/2014/main" id="{EB14D5DC-AE35-689A-A7BB-833AF809F411}"/>
              </a:ext>
            </a:extLst>
          </p:cNvPr>
          <p:cNvSpPr/>
          <p:nvPr/>
        </p:nvSpPr>
        <p:spPr>
          <a:xfrm rot="5400000">
            <a:off x="4522484" y="3456464"/>
            <a:ext cx="247452" cy="303434"/>
          </a:xfrm>
          <a:prstGeom prst="upArrow">
            <a:avLst>
              <a:gd name="adj1" fmla="val 50000"/>
              <a:gd name="adj2" fmla="val 50000"/>
            </a:avLst>
          </a:prstGeom>
          <a:solidFill>
            <a:schemeClr val="tx1">
              <a:lumMod val="95000"/>
            </a:schemeClr>
          </a:solidFill>
          <a:ln>
            <a:noFill/>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panose="020B0604020202020204" pitchFamily="34" charset="0"/>
              <a:ea typeface="Tahoma"/>
              <a:cs typeface="Arial" panose="020B0604020202020204" pitchFamily="34" charset="0"/>
              <a:sym typeface="Tahoma"/>
            </a:endParaRPr>
          </a:p>
        </p:txBody>
      </p:sp>
      <p:sp>
        <p:nvSpPr>
          <p:cNvPr id="202" name="Google Shape;456;p14">
            <a:extLst>
              <a:ext uri="{FF2B5EF4-FFF2-40B4-BE49-F238E27FC236}">
                <a16:creationId xmlns:a16="http://schemas.microsoft.com/office/drawing/2014/main" id="{BEA38A90-7E95-0153-9988-7BCBA998EC4F}"/>
              </a:ext>
            </a:extLst>
          </p:cNvPr>
          <p:cNvSpPr/>
          <p:nvPr/>
        </p:nvSpPr>
        <p:spPr>
          <a:xfrm rot="5400000">
            <a:off x="9049785" y="3515344"/>
            <a:ext cx="247452" cy="303434"/>
          </a:xfrm>
          <a:prstGeom prst="upArrow">
            <a:avLst>
              <a:gd name="adj1" fmla="val 50000"/>
              <a:gd name="adj2" fmla="val 50000"/>
            </a:avLst>
          </a:prstGeom>
          <a:solidFill>
            <a:schemeClr val="tx1">
              <a:lumMod val="95000"/>
            </a:schemeClr>
          </a:solidFill>
          <a:ln>
            <a:noFill/>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panose="020B0604020202020204" pitchFamily="34" charset="0"/>
              <a:ea typeface="Tahoma"/>
              <a:cs typeface="Arial" panose="020B0604020202020204" pitchFamily="34" charset="0"/>
              <a:sym typeface="Tahoma"/>
            </a:endParaRPr>
          </a:p>
        </p:txBody>
      </p:sp>
      <p:sp>
        <p:nvSpPr>
          <p:cNvPr id="204" name="Flowchart: Process 203">
            <a:extLst>
              <a:ext uri="{FF2B5EF4-FFF2-40B4-BE49-F238E27FC236}">
                <a16:creationId xmlns:a16="http://schemas.microsoft.com/office/drawing/2014/main" id="{B7290E77-E253-3FBD-296C-B69CA42A953C}"/>
              </a:ext>
            </a:extLst>
          </p:cNvPr>
          <p:cNvSpPr/>
          <p:nvPr/>
        </p:nvSpPr>
        <p:spPr>
          <a:xfrm>
            <a:off x="4862067" y="3329916"/>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200">
              <a:solidFill>
                <a:schemeClr val="bg1"/>
              </a:solidFill>
              <a:ea typeface="Tahoma"/>
              <a:cs typeface="Arial" panose="020B0604020202020204" pitchFamily="34" charset="0"/>
            </a:endParaRPr>
          </a:p>
        </p:txBody>
      </p:sp>
      <p:sp>
        <p:nvSpPr>
          <p:cNvPr id="205" name="Flowchart: Process 204">
            <a:extLst>
              <a:ext uri="{FF2B5EF4-FFF2-40B4-BE49-F238E27FC236}">
                <a16:creationId xmlns:a16="http://schemas.microsoft.com/office/drawing/2014/main" id="{AF89A576-A079-059C-494F-195747C12D2E}"/>
              </a:ext>
            </a:extLst>
          </p:cNvPr>
          <p:cNvSpPr/>
          <p:nvPr/>
        </p:nvSpPr>
        <p:spPr>
          <a:xfrm>
            <a:off x="4919237" y="3397203"/>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200">
              <a:solidFill>
                <a:schemeClr val="bg1"/>
              </a:solidFill>
              <a:ea typeface="Tahoma"/>
              <a:cs typeface="Arial" panose="020B0604020202020204" pitchFamily="34" charset="0"/>
            </a:endParaRPr>
          </a:p>
        </p:txBody>
      </p:sp>
      <p:sp>
        <p:nvSpPr>
          <p:cNvPr id="206" name="Flowchart: Process 205">
            <a:extLst>
              <a:ext uri="{FF2B5EF4-FFF2-40B4-BE49-F238E27FC236}">
                <a16:creationId xmlns:a16="http://schemas.microsoft.com/office/drawing/2014/main" id="{9B274E9F-B338-FF44-9393-D38E65AC3AF0}"/>
              </a:ext>
            </a:extLst>
          </p:cNvPr>
          <p:cNvSpPr/>
          <p:nvPr/>
        </p:nvSpPr>
        <p:spPr>
          <a:xfrm>
            <a:off x="4976408" y="3455392"/>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200">
              <a:solidFill>
                <a:schemeClr val="bg1"/>
              </a:solidFill>
              <a:ea typeface="Tahoma"/>
              <a:cs typeface="Arial" panose="020B0604020202020204" pitchFamily="34" charset="0"/>
            </a:endParaRPr>
          </a:p>
        </p:txBody>
      </p:sp>
      <p:sp>
        <p:nvSpPr>
          <p:cNvPr id="210" name="Flowchart: Process 209">
            <a:extLst>
              <a:ext uri="{FF2B5EF4-FFF2-40B4-BE49-F238E27FC236}">
                <a16:creationId xmlns:a16="http://schemas.microsoft.com/office/drawing/2014/main" id="{26D9A1F1-AE7A-F5AB-CE5A-013087222036}"/>
              </a:ext>
            </a:extLst>
          </p:cNvPr>
          <p:cNvSpPr/>
          <p:nvPr/>
        </p:nvSpPr>
        <p:spPr>
          <a:xfrm>
            <a:off x="5033578" y="3513761"/>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200">
              <a:solidFill>
                <a:schemeClr val="bg1"/>
              </a:solidFill>
              <a:ea typeface="Tahoma"/>
              <a:cs typeface="Arial" panose="020B0604020202020204" pitchFamily="34" charset="0"/>
            </a:endParaRPr>
          </a:p>
        </p:txBody>
      </p:sp>
      <p:sp>
        <p:nvSpPr>
          <p:cNvPr id="211" name="Flowchart: Process 210">
            <a:extLst>
              <a:ext uri="{FF2B5EF4-FFF2-40B4-BE49-F238E27FC236}">
                <a16:creationId xmlns:a16="http://schemas.microsoft.com/office/drawing/2014/main" id="{527F39A0-C4DC-28E9-27FC-C732115C857F}"/>
              </a:ext>
            </a:extLst>
          </p:cNvPr>
          <p:cNvSpPr/>
          <p:nvPr/>
        </p:nvSpPr>
        <p:spPr>
          <a:xfrm>
            <a:off x="5090748" y="3571516"/>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r>
              <a:rPr lang="en-US" sz="1200">
                <a:solidFill>
                  <a:schemeClr val="tx1"/>
                </a:solidFill>
                <a:ea typeface="Tahoma"/>
                <a:cs typeface="Arial" panose="020B0604020202020204" pitchFamily="34" charset="0"/>
              </a:rPr>
              <a:t>Veloce Power App</a:t>
            </a:r>
          </a:p>
        </p:txBody>
      </p:sp>
      <p:sp>
        <p:nvSpPr>
          <p:cNvPr id="2" name="Rectangle 1">
            <a:extLst>
              <a:ext uri="{FF2B5EF4-FFF2-40B4-BE49-F238E27FC236}">
                <a16:creationId xmlns:a16="http://schemas.microsoft.com/office/drawing/2014/main" id="{4C2C3B05-DA41-AB37-244F-EA5BA8C02FA4}"/>
              </a:ext>
            </a:extLst>
          </p:cNvPr>
          <p:cNvSpPr/>
          <p:nvPr/>
        </p:nvSpPr>
        <p:spPr>
          <a:xfrm>
            <a:off x="6435354" y="3486682"/>
            <a:ext cx="958395" cy="6023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1100"/>
              <a:t>Dynamic API Read</a:t>
            </a:r>
          </a:p>
        </p:txBody>
      </p:sp>
      <p:sp>
        <p:nvSpPr>
          <p:cNvPr id="242" name="Arrow: Right 241">
            <a:extLst>
              <a:ext uri="{FF2B5EF4-FFF2-40B4-BE49-F238E27FC236}">
                <a16:creationId xmlns:a16="http://schemas.microsoft.com/office/drawing/2014/main" id="{6A6C827B-F1A6-028D-865D-E4BB36B9B099}"/>
              </a:ext>
            </a:extLst>
          </p:cNvPr>
          <p:cNvSpPr/>
          <p:nvPr/>
        </p:nvSpPr>
        <p:spPr>
          <a:xfrm>
            <a:off x="7386775" y="3567034"/>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43" name="Arrow: Right 242">
            <a:extLst>
              <a:ext uri="{FF2B5EF4-FFF2-40B4-BE49-F238E27FC236}">
                <a16:creationId xmlns:a16="http://schemas.microsoft.com/office/drawing/2014/main" id="{2A177D2F-69C1-5699-F1FC-BE538B15BA0C}"/>
              </a:ext>
            </a:extLst>
          </p:cNvPr>
          <p:cNvSpPr/>
          <p:nvPr/>
        </p:nvSpPr>
        <p:spPr>
          <a:xfrm>
            <a:off x="7386775" y="3662794"/>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44" name="Arrow: Right 243">
            <a:extLst>
              <a:ext uri="{FF2B5EF4-FFF2-40B4-BE49-F238E27FC236}">
                <a16:creationId xmlns:a16="http://schemas.microsoft.com/office/drawing/2014/main" id="{758EF5E2-EE45-5BCA-D086-D733157B3367}"/>
              </a:ext>
            </a:extLst>
          </p:cNvPr>
          <p:cNvSpPr/>
          <p:nvPr/>
        </p:nvSpPr>
        <p:spPr>
          <a:xfrm>
            <a:off x="7393515" y="3763748"/>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45" name="Arrow: Right 244">
            <a:extLst>
              <a:ext uri="{FF2B5EF4-FFF2-40B4-BE49-F238E27FC236}">
                <a16:creationId xmlns:a16="http://schemas.microsoft.com/office/drawing/2014/main" id="{E097BB13-BEA8-94BC-F7F6-B3293AA912E6}"/>
              </a:ext>
            </a:extLst>
          </p:cNvPr>
          <p:cNvSpPr/>
          <p:nvPr/>
        </p:nvSpPr>
        <p:spPr>
          <a:xfrm>
            <a:off x="7393515" y="3864629"/>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46" name="Arrow: Right 245">
            <a:extLst>
              <a:ext uri="{FF2B5EF4-FFF2-40B4-BE49-F238E27FC236}">
                <a16:creationId xmlns:a16="http://schemas.microsoft.com/office/drawing/2014/main" id="{293F1318-87EC-4AAE-93AA-F86B91E5C210}"/>
              </a:ext>
            </a:extLst>
          </p:cNvPr>
          <p:cNvSpPr/>
          <p:nvPr/>
        </p:nvSpPr>
        <p:spPr>
          <a:xfrm>
            <a:off x="7393515" y="3966807"/>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52" name="Flowchart: Process 251">
            <a:extLst>
              <a:ext uri="{FF2B5EF4-FFF2-40B4-BE49-F238E27FC236}">
                <a16:creationId xmlns:a16="http://schemas.microsoft.com/office/drawing/2014/main" id="{F8E85A60-EC3B-5D54-2E43-350033D90871}"/>
              </a:ext>
            </a:extLst>
          </p:cNvPr>
          <p:cNvSpPr/>
          <p:nvPr/>
        </p:nvSpPr>
        <p:spPr>
          <a:xfrm>
            <a:off x="7770878" y="3547898"/>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100">
              <a:solidFill>
                <a:schemeClr val="bg1"/>
              </a:solidFill>
              <a:ea typeface="Calibri"/>
              <a:cs typeface="Calibri"/>
            </a:endParaRPr>
          </a:p>
        </p:txBody>
      </p:sp>
      <p:sp>
        <p:nvSpPr>
          <p:cNvPr id="253" name="Flowchart: Process 252">
            <a:extLst>
              <a:ext uri="{FF2B5EF4-FFF2-40B4-BE49-F238E27FC236}">
                <a16:creationId xmlns:a16="http://schemas.microsoft.com/office/drawing/2014/main" id="{54DACDED-57D8-A752-445B-B5841EA3B212}"/>
              </a:ext>
            </a:extLst>
          </p:cNvPr>
          <p:cNvSpPr/>
          <p:nvPr/>
        </p:nvSpPr>
        <p:spPr>
          <a:xfrm>
            <a:off x="7834286" y="3605653"/>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100">
              <a:solidFill>
                <a:schemeClr val="bg1"/>
              </a:solidFill>
              <a:ea typeface="Calibri"/>
              <a:cs typeface="Calibri"/>
            </a:endParaRPr>
          </a:p>
        </p:txBody>
      </p:sp>
      <p:sp>
        <p:nvSpPr>
          <p:cNvPr id="254" name="Flowchart: Process 253">
            <a:extLst>
              <a:ext uri="{FF2B5EF4-FFF2-40B4-BE49-F238E27FC236}">
                <a16:creationId xmlns:a16="http://schemas.microsoft.com/office/drawing/2014/main" id="{A0BF3C7D-654A-7A07-A639-E9E603D2CDDA}"/>
              </a:ext>
            </a:extLst>
          </p:cNvPr>
          <p:cNvSpPr/>
          <p:nvPr/>
        </p:nvSpPr>
        <p:spPr>
          <a:xfrm>
            <a:off x="7897382" y="3664565"/>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100">
              <a:solidFill>
                <a:schemeClr val="bg1"/>
              </a:solidFill>
              <a:ea typeface="Calibri"/>
              <a:cs typeface="Calibri"/>
            </a:endParaRPr>
          </a:p>
        </p:txBody>
      </p:sp>
      <p:sp>
        <p:nvSpPr>
          <p:cNvPr id="255" name="Flowchart: Process 254">
            <a:extLst>
              <a:ext uri="{FF2B5EF4-FFF2-40B4-BE49-F238E27FC236}">
                <a16:creationId xmlns:a16="http://schemas.microsoft.com/office/drawing/2014/main" id="{CBEF8832-9D16-F683-FA30-A76777A12AF1}"/>
              </a:ext>
            </a:extLst>
          </p:cNvPr>
          <p:cNvSpPr/>
          <p:nvPr/>
        </p:nvSpPr>
        <p:spPr>
          <a:xfrm>
            <a:off x="7967585" y="3739073"/>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100">
              <a:solidFill>
                <a:schemeClr val="bg1"/>
              </a:solidFill>
              <a:ea typeface="Calibri"/>
              <a:cs typeface="Calibri"/>
            </a:endParaRPr>
          </a:p>
        </p:txBody>
      </p:sp>
      <p:sp>
        <p:nvSpPr>
          <p:cNvPr id="256" name="Flowchart: Process 255">
            <a:extLst>
              <a:ext uri="{FF2B5EF4-FFF2-40B4-BE49-F238E27FC236}">
                <a16:creationId xmlns:a16="http://schemas.microsoft.com/office/drawing/2014/main" id="{B0007AA6-C468-AA12-5145-FEBAF14D8F32}"/>
              </a:ext>
            </a:extLst>
          </p:cNvPr>
          <p:cNvSpPr/>
          <p:nvPr/>
        </p:nvSpPr>
        <p:spPr>
          <a:xfrm>
            <a:off x="8020410" y="3816153"/>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r>
              <a:rPr lang="en-US" sz="1100">
                <a:solidFill>
                  <a:schemeClr val="tx1"/>
                </a:solidFill>
                <a:ea typeface="Calibri"/>
                <a:cs typeface="Calibri"/>
              </a:rPr>
              <a:t>PowerArtist</a:t>
            </a:r>
          </a:p>
          <a:p>
            <a:pPr algn="ctr"/>
            <a:r>
              <a:rPr lang="en-US" sz="1100">
                <a:solidFill>
                  <a:schemeClr val="tx1"/>
                </a:solidFill>
                <a:ea typeface="Calibri"/>
                <a:cs typeface="Calibri"/>
              </a:rPr>
              <a:t>PrimePower</a:t>
            </a:r>
          </a:p>
        </p:txBody>
      </p:sp>
      <p:sp>
        <p:nvSpPr>
          <p:cNvPr id="258" name="Google Shape;444;p14">
            <a:extLst>
              <a:ext uri="{FF2B5EF4-FFF2-40B4-BE49-F238E27FC236}">
                <a16:creationId xmlns:a16="http://schemas.microsoft.com/office/drawing/2014/main" id="{E226C29B-26A0-072C-39E4-383D49D08627}"/>
              </a:ext>
            </a:extLst>
          </p:cNvPr>
          <p:cNvSpPr/>
          <p:nvPr/>
        </p:nvSpPr>
        <p:spPr>
          <a:xfrm>
            <a:off x="10649437" y="5169975"/>
            <a:ext cx="1228886" cy="602374"/>
          </a:xfrm>
          <a:prstGeom prst="flowChartProcess">
            <a:avLst/>
          </a:prstGeom>
          <a:solidFill>
            <a:srgbClr val="00AF8E"/>
          </a:solidFill>
          <a:ln>
            <a:noFill/>
          </a:ln>
          <a:effectLst>
            <a:reflection blurRad="6350" stA="52000" endA="300" endPos="35000" dir="5400000" sy="-100000" algn="bl" rotWithShape="0"/>
            <a:softEdge rad="1270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tx1"/>
                </a:solidFill>
                <a:ea typeface="Tahoma"/>
                <a:cs typeface="Arial" panose="020B0604020202020204" pitchFamily="34" charset="0"/>
                <a:sym typeface="Tahoma"/>
              </a:rPr>
              <a:t>Average power</a:t>
            </a:r>
            <a:endParaRPr sz="1200" dirty="0">
              <a:solidFill>
                <a:schemeClr val="tx1"/>
              </a:solidFill>
            </a:endParaRPr>
          </a:p>
          <a:p>
            <a:pPr marL="0" marR="0" lvl="0" indent="0" algn="ctr" rtl="0">
              <a:spcBef>
                <a:spcPts val="0"/>
              </a:spcBef>
              <a:spcAft>
                <a:spcPts val="0"/>
              </a:spcAft>
              <a:buNone/>
            </a:pPr>
            <a:r>
              <a:rPr lang="en-US" sz="1200" dirty="0">
                <a:solidFill>
                  <a:schemeClr val="tx1"/>
                </a:solidFill>
                <a:ea typeface="Tahoma"/>
                <a:cs typeface="Arial" panose="020B0604020202020204" pitchFamily="34" charset="0"/>
                <a:sym typeface="Tahoma"/>
              </a:rPr>
              <a:t>peak power</a:t>
            </a:r>
            <a:endParaRPr sz="1200" dirty="0">
              <a:solidFill>
                <a:schemeClr val="tx1"/>
              </a:solidFill>
            </a:endParaRPr>
          </a:p>
        </p:txBody>
      </p:sp>
      <p:sp>
        <p:nvSpPr>
          <p:cNvPr id="260" name="Google Shape;456;p14">
            <a:extLst>
              <a:ext uri="{FF2B5EF4-FFF2-40B4-BE49-F238E27FC236}">
                <a16:creationId xmlns:a16="http://schemas.microsoft.com/office/drawing/2014/main" id="{85218EF8-CEC2-129D-7C71-B2636BE8AB11}"/>
              </a:ext>
            </a:extLst>
          </p:cNvPr>
          <p:cNvSpPr/>
          <p:nvPr/>
        </p:nvSpPr>
        <p:spPr>
          <a:xfrm rot="5400000">
            <a:off x="4522484" y="5168915"/>
            <a:ext cx="247452" cy="303434"/>
          </a:xfrm>
          <a:prstGeom prst="upArrow">
            <a:avLst>
              <a:gd name="adj1" fmla="val 50000"/>
              <a:gd name="adj2" fmla="val 50000"/>
            </a:avLst>
          </a:prstGeom>
          <a:solidFill>
            <a:schemeClr val="tx1">
              <a:lumMod val="95000"/>
            </a:schemeClr>
          </a:solidFill>
          <a:ln>
            <a:noFill/>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panose="020B0604020202020204" pitchFamily="34" charset="0"/>
              <a:ea typeface="Tahoma"/>
              <a:cs typeface="Arial" panose="020B0604020202020204" pitchFamily="34" charset="0"/>
              <a:sym typeface="Tahoma"/>
            </a:endParaRPr>
          </a:p>
        </p:txBody>
      </p:sp>
      <p:sp>
        <p:nvSpPr>
          <p:cNvPr id="262" name="Google Shape;456;p14">
            <a:extLst>
              <a:ext uri="{FF2B5EF4-FFF2-40B4-BE49-F238E27FC236}">
                <a16:creationId xmlns:a16="http://schemas.microsoft.com/office/drawing/2014/main" id="{9E83E057-90D6-802A-261E-18BB7BA712D4}"/>
              </a:ext>
            </a:extLst>
          </p:cNvPr>
          <p:cNvSpPr/>
          <p:nvPr/>
        </p:nvSpPr>
        <p:spPr>
          <a:xfrm rot="5400000">
            <a:off x="10373994" y="5351289"/>
            <a:ext cx="247452" cy="303434"/>
          </a:xfrm>
          <a:prstGeom prst="upArrow">
            <a:avLst>
              <a:gd name="adj1" fmla="val 50000"/>
              <a:gd name="adj2" fmla="val 50000"/>
            </a:avLst>
          </a:prstGeom>
          <a:solidFill>
            <a:schemeClr val="tx1">
              <a:lumMod val="95000"/>
            </a:schemeClr>
          </a:solidFill>
          <a:ln>
            <a:noFill/>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panose="020B0604020202020204" pitchFamily="34" charset="0"/>
              <a:ea typeface="Tahoma"/>
              <a:cs typeface="Arial" panose="020B0604020202020204" pitchFamily="34" charset="0"/>
              <a:sym typeface="Tahoma"/>
            </a:endParaRPr>
          </a:p>
        </p:txBody>
      </p:sp>
      <p:sp>
        <p:nvSpPr>
          <p:cNvPr id="264" name="Flowchart: Process 263">
            <a:extLst>
              <a:ext uri="{FF2B5EF4-FFF2-40B4-BE49-F238E27FC236}">
                <a16:creationId xmlns:a16="http://schemas.microsoft.com/office/drawing/2014/main" id="{0FD04803-5DD3-C2BB-B070-8C48E0818EC2}"/>
              </a:ext>
            </a:extLst>
          </p:cNvPr>
          <p:cNvSpPr/>
          <p:nvPr/>
        </p:nvSpPr>
        <p:spPr>
          <a:xfrm>
            <a:off x="4862067" y="5042367"/>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200">
              <a:solidFill>
                <a:schemeClr val="bg1"/>
              </a:solidFill>
              <a:ea typeface="Tahoma"/>
              <a:cs typeface="Arial" panose="020B0604020202020204" pitchFamily="34" charset="0"/>
            </a:endParaRPr>
          </a:p>
        </p:txBody>
      </p:sp>
      <p:sp>
        <p:nvSpPr>
          <p:cNvPr id="265" name="Flowchart: Process 264">
            <a:extLst>
              <a:ext uri="{FF2B5EF4-FFF2-40B4-BE49-F238E27FC236}">
                <a16:creationId xmlns:a16="http://schemas.microsoft.com/office/drawing/2014/main" id="{F6960816-AB14-CC0D-B2F3-BAD5F3FA7CB3}"/>
              </a:ext>
            </a:extLst>
          </p:cNvPr>
          <p:cNvSpPr/>
          <p:nvPr/>
        </p:nvSpPr>
        <p:spPr>
          <a:xfrm>
            <a:off x="4919237" y="5109654"/>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200">
              <a:solidFill>
                <a:schemeClr val="bg1"/>
              </a:solidFill>
              <a:ea typeface="Tahoma"/>
              <a:cs typeface="Arial" panose="020B0604020202020204" pitchFamily="34" charset="0"/>
            </a:endParaRPr>
          </a:p>
        </p:txBody>
      </p:sp>
      <p:sp>
        <p:nvSpPr>
          <p:cNvPr id="266" name="Flowchart: Process 265">
            <a:extLst>
              <a:ext uri="{FF2B5EF4-FFF2-40B4-BE49-F238E27FC236}">
                <a16:creationId xmlns:a16="http://schemas.microsoft.com/office/drawing/2014/main" id="{A728C3C8-49D2-2995-674A-ADE728164160}"/>
              </a:ext>
            </a:extLst>
          </p:cNvPr>
          <p:cNvSpPr/>
          <p:nvPr/>
        </p:nvSpPr>
        <p:spPr>
          <a:xfrm>
            <a:off x="4976408" y="5167843"/>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200">
              <a:solidFill>
                <a:schemeClr val="bg1"/>
              </a:solidFill>
              <a:ea typeface="Tahoma"/>
              <a:cs typeface="Arial" panose="020B0604020202020204" pitchFamily="34" charset="0"/>
            </a:endParaRPr>
          </a:p>
        </p:txBody>
      </p:sp>
      <p:sp>
        <p:nvSpPr>
          <p:cNvPr id="267" name="Flowchart: Process 266">
            <a:extLst>
              <a:ext uri="{FF2B5EF4-FFF2-40B4-BE49-F238E27FC236}">
                <a16:creationId xmlns:a16="http://schemas.microsoft.com/office/drawing/2014/main" id="{B5E06025-E2DD-2899-7813-B792CC289D0C}"/>
              </a:ext>
            </a:extLst>
          </p:cNvPr>
          <p:cNvSpPr/>
          <p:nvPr/>
        </p:nvSpPr>
        <p:spPr>
          <a:xfrm>
            <a:off x="5033578" y="5226212"/>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200">
              <a:solidFill>
                <a:schemeClr val="bg1"/>
              </a:solidFill>
              <a:ea typeface="Tahoma"/>
              <a:cs typeface="Arial" panose="020B0604020202020204" pitchFamily="34" charset="0"/>
            </a:endParaRPr>
          </a:p>
        </p:txBody>
      </p:sp>
      <p:sp>
        <p:nvSpPr>
          <p:cNvPr id="268" name="Flowchart: Process 267">
            <a:extLst>
              <a:ext uri="{FF2B5EF4-FFF2-40B4-BE49-F238E27FC236}">
                <a16:creationId xmlns:a16="http://schemas.microsoft.com/office/drawing/2014/main" id="{5F445BC7-6C0C-3301-FC63-4F21486D66D4}"/>
              </a:ext>
            </a:extLst>
          </p:cNvPr>
          <p:cNvSpPr/>
          <p:nvPr/>
        </p:nvSpPr>
        <p:spPr>
          <a:xfrm>
            <a:off x="5090748" y="5283967"/>
            <a:ext cx="973625" cy="476028"/>
          </a:xfrm>
          <a:prstGeom prst="flowChartProcess">
            <a:avLst/>
          </a:prstGeom>
          <a:solidFill>
            <a:schemeClr val="accent4"/>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r>
              <a:rPr lang="en-US" sz="1200">
                <a:solidFill>
                  <a:schemeClr val="tx1"/>
                </a:solidFill>
                <a:ea typeface="Tahoma"/>
                <a:cs typeface="Arial" panose="020B0604020202020204" pitchFamily="34" charset="0"/>
              </a:rPr>
              <a:t>Veloce Power App</a:t>
            </a:r>
          </a:p>
        </p:txBody>
      </p:sp>
      <p:sp>
        <p:nvSpPr>
          <p:cNvPr id="269" name="Rectangle 268">
            <a:extLst>
              <a:ext uri="{FF2B5EF4-FFF2-40B4-BE49-F238E27FC236}">
                <a16:creationId xmlns:a16="http://schemas.microsoft.com/office/drawing/2014/main" id="{C2C2A29B-5040-868D-A00F-D682463E923D}"/>
              </a:ext>
            </a:extLst>
          </p:cNvPr>
          <p:cNvSpPr/>
          <p:nvPr/>
        </p:nvSpPr>
        <p:spPr>
          <a:xfrm>
            <a:off x="6435354" y="5199133"/>
            <a:ext cx="958395" cy="6023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1100"/>
              <a:t>Dynamic API Read</a:t>
            </a:r>
          </a:p>
        </p:txBody>
      </p:sp>
      <p:sp>
        <p:nvSpPr>
          <p:cNvPr id="270" name="Arrow: Right 269">
            <a:extLst>
              <a:ext uri="{FF2B5EF4-FFF2-40B4-BE49-F238E27FC236}">
                <a16:creationId xmlns:a16="http://schemas.microsoft.com/office/drawing/2014/main" id="{CD6EEC75-2C0A-C554-277A-16715E5D0F9D}"/>
              </a:ext>
            </a:extLst>
          </p:cNvPr>
          <p:cNvSpPr/>
          <p:nvPr/>
        </p:nvSpPr>
        <p:spPr>
          <a:xfrm>
            <a:off x="6067673" y="5263862"/>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1" name="Arrow: Right 270">
            <a:extLst>
              <a:ext uri="{FF2B5EF4-FFF2-40B4-BE49-F238E27FC236}">
                <a16:creationId xmlns:a16="http://schemas.microsoft.com/office/drawing/2014/main" id="{8E533D18-C2CE-508A-35EC-F65A55D465F0}"/>
              </a:ext>
            </a:extLst>
          </p:cNvPr>
          <p:cNvSpPr/>
          <p:nvPr/>
        </p:nvSpPr>
        <p:spPr>
          <a:xfrm>
            <a:off x="6067673" y="5359622"/>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2" name="Arrow: Right 271">
            <a:extLst>
              <a:ext uri="{FF2B5EF4-FFF2-40B4-BE49-F238E27FC236}">
                <a16:creationId xmlns:a16="http://schemas.microsoft.com/office/drawing/2014/main" id="{C0E558C4-0E7A-8426-7002-7325D0C18675}"/>
              </a:ext>
            </a:extLst>
          </p:cNvPr>
          <p:cNvSpPr/>
          <p:nvPr/>
        </p:nvSpPr>
        <p:spPr>
          <a:xfrm>
            <a:off x="6074413" y="5460576"/>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3" name="Arrow: Right 272">
            <a:extLst>
              <a:ext uri="{FF2B5EF4-FFF2-40B4-BE49-F238E27FC236}">
                <a16:creationId xmlns:a16="http://schemas.microsoft.com/office/drawing/2014/main" id="{713E0536-65DF-6B32-8F60-7DD052DFEAF3}"/>
              </a:ext>
            </a:extLst>
          </p:cNvPr>
          <p:cNvSpPr/>
          <p:nvPr/>
        </p:nvSpPr>
        <p:spPr>
          <a:xfrm>
            <a:off x="6074413" y="5561457"/>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4" name="Arrow: Right 273">
            <a:extLst>
              <a:ext uri="{FF2B5EF4-FFF2-40B4-BE49-F238E27FC236}">
                <a16:creationId xmlns:a16="http://schemas.microsoft.com/office/drawing/2014/main" id="{EBBB249D-5EEA-23CE-3F1B-93916EF28CA9}"/>
              </a:ext>
            </a:extLst>
          </p:cNvPr>
          <p:cNvSpPr/>
          <p:nvPr/>
        </p:nvSpPr>
        <p:spPr>
          <a:xfrm>
            <a:off x="6074413" y="5663635"/>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5" name="Arrow: Right 274">
            <a:extLst>
              <a:ext uri="{FF2B5EF4-FFF2-40B4-BE49-F238E27FC236}">
                <a16:creationId xmlns:a16="http://schemas.microsoft.com/office/drawing/2014/main" id="{62BD0049-189E-619C-22CD-CE4347246D30}"/>
              </a:ext>
            </a:extLst>
          </p:cNvPr>
          <p:cNvSpPr/>
          <p:nvPr/>
        </p:nvSpPr>
        <p:spPr>
          <a:xfrm>
            <a:off x="7386775" y="5279485"/>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6" name="Arrow: Right 275">
            <a:extLst>
              <a:ext uri="{FF2B5EF4-FFF2-40B4-BE49-F238E27FC236}">
                <a16:creationId xmlns:a16="http://schemas.microsoft.com/office/drawing/2014/main" id="{F2CE047C-B7D4-0BB6-3C54-BAA4BA7F34B3}"/>
              </a:ext>
            </a:extLst>
          </p:cNvPr>
          <p:cNvSpPr/>
          <p:nvPr/>
        </p:nvSpPr>
        <p:spPr>
          <a:xfrm>
            <a:off x="7386775" y="5375245"/>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7" name="Arrow: Right 276">
            <a:extLst>
              <a:ext uri="{FF2B5EF4-FFF2-40B4-BE49-F238E27FC236}">
                <a16:creationId xmlns:a16="http://schemas.microsoft.com/office/drawing/2014/main" id="{94F2EB1E-22C4-87B5-4951-03B25130572C}"/>
              </a:ext>
            </a:extLst>
          </p:cNvPr>
          <p:cNvSpPr/>
          <p:nvPr/>
        </p:nvSpPr>
        <p:spPr>
          <a:xfrm>
            <a:off x="7393515" y="5476199"/>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8" name="Arrow: Right 277">
            <a:extLst>
              <a:ext uri="{FF2B5EF4-FFF2-40B4-BE49-F238E27FC236}">
                <a16:creationId xmlns:a16="http://schemas.microsoft.com/office/drawing/2014/main" id="{C409C67A-A825-07C7-0FF3-243D20486784}"/>
              </a:ext>
            </a:extLst>
          </p:cNvPr>
          <p:cNvSpPr/>
          <p:nvPr/>
        </p:nvSpPr>
        <p:spPr>
          <a:xfrm>
            <a:off x="7393515" y="5577080"/>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9" name="Arrow: Right 278">
            <a:extLst>
              <a:ext uri="{FF2B5EF4-FFF2-40B4-BE49-F238E27FC236}">
                <a16:creationId xmlns:a16="http://schemas.microsoft.com/office/drawing/2014/main" id="{8E0BFB51-8AC2-FA6E-C689-18BBD19DE0B1}"/>
              </a:ext>
            </a:extLst>
          </p:cNvPr>
          <p:cNvSpPr/>
          <p:nvPr/>
        </p:nvSpPr>
        <p:spPr>
          <a:xfrm>
            <a:off x="7393515" y="5679258"/>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80" name="Flowchart: Process 279">
            <a:extLst>
              <a:ext uri="{FF2B5EF4-FFF2-40B4-BE49-F238E27FC236}">
                <a16:creationId xmlns:a16="http://schemas.microsoft.com/office/drawing/2014/main" id="{A952FF54-DB9D-B4D6-99E3-5AA909C6A6DE}"/>
              </a:ext>
            </a:extLst>
          </p:cNvPr>
          <p:cNvSpPr/>
          <p:nvPr/>
        </p:nvSpPr>
        <p:spPr>
          <a:xfrm>
            <a:off x="9097866" y="5265831"/>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100">
              <a:solidFill>
                <a:schemeClr val="bg1"/>
              </a:solidFill>
              <a:ea typeface="Calibri"/>
              <a:cs typeface="Calibri"/>
            </a:endParaRPr>
          </a:p>
        </p:txBody>
      </p:sp>
      <p:sp>
        <p:nvSpPr>
          <p:cNvPr id="281" name="Flowchart: Process 280">
            <a:extLst>
              <a:ext uri="{FF2B5EF4-FFF2-40B4-BE49-F238E27FC236}">
                <a16:creationId xmlns:a16="http://schemas.microsoft.com/office/drawing/2014/main" id="{94B72944-6A81-2D12-7ECB-A01B22F77BA3}"/>
              </a:ext>
            </a:extLst>
          </p:cNvPr>
          <p:cNvSpPr/>
          <p:nvPr/>
        </p:nvSpPr>
        <p:spPr>
          <a:xfrm>
            <a:off x="9161274" y="5323586"/>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100">
              <a:solidFill>
                <a:schemeClr val="bg1"/>
              </a:solidFill>
              <a:ea typeface="Calibri"/>
              <a:cs typeface="Calibri"/>
            </a:endParaRPr>
          </a:p>
        </p:txBody>
      </p:sp>
      <p:sp>
        <p:nvSpPr>
          <p:cNvPr id="282" name="Flowchart: Process 281">
            <a:extLst>
              <a:ext uri="{FF2B5EF4-FFF2-40B4-BE49-F238E27FC236}">
                <a16:creationId xmlns:a16="http://schemas.microsoft.com/office/drawing/2014/main" id="{12F2B0A0-0E09-D487-37BE-8A2DF74AB086}"/>
              </a:ext>
            </a:extLst>
          </p:cNvPr>
          <p:cNvSpPr/>
          <p:nvPr/>
        </p:nvSpPr>
        <p:spPr>
          <a:xfrm>
            <a:off x="9224370" y="5382498"/>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100">
              <a:solidFill>
                <a:schemeClr val="bg1"/>
              </a:solidFill>
              <a:ea typeface="Calibri"/>
              <a:cs typeface="Calibri"/>
            </a:endParaRPr>
          </a:p>
        </p:txBody>
      </p:sp>
      <p:sp>
        <p:nvSpPr>
          <p:cNvPr id="283" name="Flowchart: Process 282">
            <a:extLst>
              <a:ext uri="{FF2B5EF4-FFF2-40B4-BE49-F238E27FC236}">
                <a16:creationId xmlns:a16="http://schemas.microsoft.com/office/drawing/2014/main" id="{A0591207-4AE2-5089-414C-552062EA3EA5}"/>
              </a:ext>
            </a:extLst>
          </p:cNvPr>
          <p:cNvSpPr/>
          <p:nvPr/>
        </p:nvSpPr>
        <p:spPr>
          <a:xfrm>
            <a:off x="9294573" y="5457006"/>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endParaRPr lang="en-US" sz="1100">
              <a:solidFill>
                <a:schemeClr val="bg1"/>
              </a:solidFill>
              <a:ea typeface="Calibri"/>
              <a:cs typeface="Calibri"/>
            </a:endParaRPr>
          </a:p>
        </p:txBody>
      </p:sp>
      <p:sp>
        <p:nvSpPr>
          <p:cNvPr id="284" name="Flowchart: Process 283">
            <a:extLst>
              <a:ext uri="{FF2B5EF4-FFF2-40B4-BE49-F238E27FC236}">
                <a16:creationId xmlns:a16="http://schemas.microsoft.com/office/drawing/2014/main" id="{38B6D94E-FE6A-3E2E-F314-3156BA9ABA69}"/>
              </a:ext>
            </a:extLst>
          </p:cNvPr>
          <p:cNvSpPr/>
          <p:nvPr/>
        </p:nvSpPr>
        <p:spPr>
          <a:xfrm>
            <a:off x="9347398" y="5534086"/>
            <a:ext cx="961693" cy="523983"/>
          </a:xfrm>
          <a:prstGeom prst="flowChartProcess">
            <a:avLst/>
          </a:prstGeom>
          <a:solidFill>
            <a:srgbClr val="009999"/>
          </a:solidFill>
          <a:ln>
            <a:noFill/>
          </a:ln>
          <a:effectLst>
            <a:outerShdw blurRad="63500" sx="102000" sy="102000" algn="ctr" rotWithShape="0">
              <a:prstClr val="black">
                <a:alpha val="40000"/>
              </a:prstClr>
            </a:outerShdw>
            <a:softEdge rad="12700"/>
          </a:effectLst>
        </p:spPr>
        <p:txBody>
          <a:bodyPr spcFirstLastPara="1" wrap="square" lIns="91425" tIns="45700" rIns="91425" bIns="45700" anchor="ctr" anchorCtr="0">
            <a:noAutofit/>
          </a:bodyPr>
          <a:lstStyle/>
          <a:p>
            <a:pPr algn="ctr"/>
            <a:r>
              <a:rPr lang="en-US" sz="1100">
                <a:solidFill>
                  <a:schemeClr val="tx1"/>
                </a:solidFill>
                <a:ea typeface="Calibri"/>
                <a:cs typeface="Calibri"/>
              </a:rPr>
              <a:t>PowerPro</a:t>
            </a:r>
          </a:p>
        </p:txBody>
      </p:sp>
      <p:sp>
        <p:nvSpPr>
          <p:cNvPr id="5" name="Rectangle 4">
            <a:extLst>
              <a:ext uri="{FF2B5EF4-FFF2-40B4-BE49-F238E27FC236}">
                <a16:creationId xmlns:a16="http://schemas.microsoft.com/office/drawing/2014/main" id="{5E7712B3-40CA-D443-482D-9B388F560D9D}"/>
              </a:ext>
            </a:extLst>
          </p:cNvPr>
          <p:cNvSpPr/>
          <p:nvPr/>
        </p:nvSpPr>
        <p:spPr>
          <a:xfrm>
            <a:off x="7757912" y="5199134"/>
            <a:ext cx="964743" cy="602374"/>
          </a:xfrm>
          <a:prstGeom prst="rect">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ctr" anchorCtr="0"/>
          <a:lstStyle/>
          <a:p>
            <a:pPr algn="ctr"/>
            <a:r>
              <a:rPr lang="en-US" sz="1100"/>
              <a:t>Design Partitioning</a:t>
            </a:r>
          </a:p>
        </p:txBody>
      </p:sp>
      <p:sp>
        <p:nvSpPr>
          <p:cNvPr id="285" name="Arrow: Right 284">
            <a:extLst>
              <a:ext uri="{FF2B5EF4-FFF2-40B4-BE49-F238E27FC236}">
                <a16:creationId xmlns:a16="http://schemas.microsoft.com/office/drawing/2014/main" id="{9D4A1B17-9164-7FB4-9156-2CD8A5D85F00}"/>
              </a:ext>
            </a:extLst>
          </p:cNvPr>
          <p:cNvSpPr/>
          <p:nvPr/>
        </p:nvSpPr>
        <p:spPr>
          <a:xfrm>
            <a:off x="8713763" y="5289339"/>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86" name="Arrow: Right 285">
            <a:extLst>
              <a:ext uri="{FF2B5EF4-FFF2-40B4-BE49-F238E27FC236}">
                <a16:creationId xmlns:a16="http://schemas.microsoft.com/office/drawing/2014/main" id="{64B8820A-A2D8-A248-C16C-6DB6906B114C}"/>
              </a:ext>
            </a:extLst>
          </p:cNvPr>
          <p:cNvSpPr/>
          <p:nvPr/>
        </p:nvSpPr>
        <p:spPr>
          <a:xfrm>
            <a:off x="8713763" y="5385099"/>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87" name="Arrow: Right 286">
            <a:extLst>
              <a:ext uri="{FF2B5EF4-FFF2-40B4-BE49-F238E27FC236}">
                <a16:creationId xmlns:a16="http://schemas.microsoft.com/office/drawing/2014/main" id="{C73E41D3-5C10-18C8-BF3B-D715C661CF24}"/>
              </a:ext>
            </a:extLst>
          </p:cNvPr>
          <p:cNvSpPr/>
          <p:nvPr/>
        </p:nvSpPr>
        <p:spPr>
          <a:xfrm>
            <a:off x="8720503" y="5486053"/>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88" name="Arrow: Right 287">
            <a:extLst>
              <a:ext uri="{FF2B5EF4-FFF2-40B4-BE49-F238E27FC236}">
                <a16:creationId xmlns:a16="http://schemas.microsoft.com/office/drawing/2014/main" id="{70477EF3-7DEB-4DAB-6C53-B6E898B6FDFC}"/>
              </a:ext>
            </a:extLst>
          </p:cNvPr>
          <p:cNvSpPr/>
          <p:nvPr/>
        </p:nvSpPr>
        <p:spPr>
          <a:xfrm>
            <a:off x="8720503" y="5586934"/>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89" name="Arrow: Right 288">
            <a:extLst>
              <a:ext uri="{FF2B5EF4-FFF2-40B4-BE49-F238E27FC236}">
                <a16:creationId xmlns:a16="http://schemas.microsoft.com/office/drawing/2014/main" id="{627D3618-6B6E-222E-CBAE-9E74BCE3C66E}"/>
              </a:ext>
            </a:extLst>
          </p:cNvPr>
          <p:cNvSpPr/>
          <p:nvPr/>
        </p:nvSpPr>
        <p:spPr>
          <a:xfrm>
            <a:off x="8720503" y="5689112"/>
            <a:ext cx="377363" cy="96360"/>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6" name="Rectangle 5">
            <a:extLst>
              <a:ext uri="{FF2B5EF4-FFF2-40B4-BE49-F238E27FC236}">
                <a16:creationId xmlns:a16="http://schemas.microsoft.com/office/drawing/2014/main" id="{2DEFAFD5-6375-08F0-0EC2-C23A907880C4}"/>
              </a:ext>
            </a:extLst>
          </p:cNvPr>
          <p:cNvSpPr/>
          <p:nvPr/>
        </p:nvSpPr>
        <p:spPr>
          <a:xfrm>
            <a:off x="7607931" y="5113270"/>
            <a:ext cx="2738072" cy="1071806"/>
          </a:xfrm>
          <a:prstGeom prst="rect">
            <a:avLst/>
          </a:prstGeom>
          <a:noFill/>
          <a:ln w="22225">
            <a:solidFill>
              <a:srgbClr val="00B0F0"/>
            </a:solidFill>
            <a:prstDash val="sysDot"/>
          </a:ln>
        </p:spPr>
        <p:style>
          <a:lnRef idx="2">
            <a:schemeClr val="accent3"/>
          </a:lnRef>
          <a:fillRef idx="1">
            <a:schemeClr val="lt1"/>
          </a:fillRef>
          <a:effectRef idx="0">
            <a:schemeClr val="accent3"/>
          </a:effectRef>
          <a:fontRef idx="minor">
            <a:schemeClr val="dk1"/>
          </a:fontRef>
        </p:style>
        <p:txBody>
          <a:bodyPr lIns="108000" tIns="72000" rIns="108000" bIns="72000" rtlCol="0" anchor="t" anchorCtr="0"/>
          <a:lstStyle/>
          <a:p>
            <a:pPr algn="l"/>
            <a:endParaRPr lang="en-US"/>
          </a:p>
        </p:txBody>
      </p:sp>
      <p:sp>
        <p:nvSpPr>
          <p:cNvPr id="290" name="TextBox 289">
            <a:extLst>
              <a:ext uri="{FF2B5EF4-FFF2-40B4-BE49-F238E27FC236}">
                <a16:creationId xmlns:a16="http://schemas.microsoft.com/office/drawing/2014/main" id="{760A6931-39A5-1954-9201-2DAF8A3319F0}"/>
              </a:ext>
            </a:extLst>
          </p:cNvPr>
          <p:cNvSpPr txBox="1"/>
          <p:nvPr/>
        </p:nvSpPr>
        <p:spPr>
          <a:xfrm>
            <a:off x="221767" y="3127147"/>
            <a:ext cx="3060457" cy="184666"/>
          </a:xfrm>
          <a:prstGeom prst="rect">
            <a:avLst/>
          </a:prstGeom>
          <a:noFill/>
        </p:spPr>
        <p:txBody>
          <a:bodyPr wrap="square" lIns="0" tIns="0" rIns="0" bIns="0" rtlCol="0">
            <a:spAutoFit/>
          </a:bodyPr>
          <a:lstStyle/>
          <a:p>
            <a:pPr algn="l"/>
            <a:r>
              <a:rPr lang="en-US" sz="1200">
                <a:solidFill>
                  <a:schemeClr val="tx1"/>
                </a:solidFill>
              </a:rPr>
              <a:t>Streaming API based flow with Power Tools</a:t>
            </a:r>
          </a:p>
        </p:txBody>
      </p:sp>
      <p:sp>
        <p:nvSpPr>
          <p:cNvPr id="291" name="TextBox 290">
            <a:extLst>
              <a:ext uri="{FF2B5EF4-FFF2-40B4-BE49-F238E27FC236}">
                <a16:creationId xmlns:a16="http://schemas.microsoft.com/office/drawing/2014/main" id="{57BDE176-095E-6461-9DD8-DAE64373ADCB}"/>
              </a:ext>
            </a:extLst>
          </p:cNvPr>
          <p:cNvSpPr txBox="1"/>
          <p:nvPr/>
        </p:nvSpPr>
        <p:spPr>
          <a:xfrm>
            <a:off x="275822" y="4811865"/>
            <a:ext cx="2887889" cy="184666"/>
          </a:xfrm>
          <a:prstGeom prst="rect">
            <a:avLst/>
          </a:prstGeom>
          <a:noFill/>
        </p:spPr>
        <p:txBody>
          <a:bodyPr wrap="square" lIns="0" tIns="0" rIns="0" bIns="0" rtlCol="0">
            <a:spAutoFit/>
          </a:bodyPr>
          <a:lstStyle/>
          <a:p>
            <a:pPr algn="l"/>
            <a:r>
              <a:rPr lang="en-US" sz="1200">
                <a:solidFill>
                  <a:schemeClr val="tx1"/>
                </a:solidFill>
              </a:rPr>
              <a:t>Streaming API based flow with PowerPro</a:t>
            </a:r>
          </a:p>
        </p:txBody>
      </p:sp>
      <p:sp>
        <p:nvSpPr>
          <p:cNvPr id="10" name="Rectangle 9">
            <a:extLst>
              <a:ext uri="{FF2B5EF4-FFF2-40B4-BE49-F238E27FC236}">
                <a16:creationId xmlns:a16="http://schemas.microsoft.com/office/drawing/2014/main" id="{FF04A3FB-2535-6163-6476-4449C7ABBD31}"/>
              </a:ext>
            </a:extLst>
          </p:cNvPr>
          <p:cNvSpPr/>
          <p:nvPr/>
        </p:nvSpPr>
        <p:spPr>
          <a:xfrm>
            <a:off x="1239075" y="5053476"/>
            <a:ext cx="814794" cy="641630"/>
          </a:xfrm>
          <a:prstGeom prst="rect">
            <a:avLst/>
          </a:prstGeom>
          <a:ln/>
        </p:spPr>
        <p:style>
          <a:lnRef idx="2">
            <a:schemeClr val="accent3"/>
          </a:lnRef>
          <a:fillRef idx="1">
            <a:schemeClr val="lt1"/>
          </a:fillRef>
          <a:effectRef idx="0">
            <a:schemeClr val="accent3"/>
          </a:effectRef>
          <a:fontRef idx="minor">
            <a:schemeClr val="dk1"/>
          </a:fontRef>
        </p:style>
        <p:txBody>
          <a:bodyPr lIns="108000" tIns="72000" rIns="108000" bIns="72000" rtlCol="0" anchor="ctr" anchorCtr="0"/>
          <a:lstStyle/>
          <a:p>
            <a:pPr algn="ctr"/>
            <a:r>
              <a:rPr lang="en-US" sz="1100" dirty="0"/>
              <a:t>Virtually unlimited capacity</a:t>
            </a:r>
          </a:p>
        </p:txBody>
      </p:sp>
      <p:sp>
        <p:nvSpPr>
          <p:cNvPr id="298" name="Rectangle 297">
            <a:extLst>
              <a:ext uri="{FF2B5EF4-FFF2-40B4-BE49-F238E27FC236}">
                <a16:creationId xmlns:a16="http://schemas.microsoft.com/office/drawing/2014/main" id="{2393790F-18B9-65BA-6BCD-C838F396060F}"/>
              </a:ext>
            </a:extLst>
          </p:cNvPr>
          <p:cNvSpPr/>
          <p:nvPr/>
        </p:nvSpPr>
        <p:spPr>
          <a:xfrm>
            <a:off x="2169170" y="3374925"/>
            <a:ext cx="814794" cy="641630"/>
          </a:xfrm>
          <a:prstGeom prst="rect">
            <a:avLst/>
          </a:prstGeom>
          <a:ln/>
        </p:spPr>
        <p:style>
          <a:lnRef idx="2">
            <a:schemeClr val="accent3"/>
          </a:lnRef>
          <a:fillRef idx="1">
            <a:schemeClr val="lt1"/>
          </a:fillRef>
          <a:effectRef idx="0">
            <a:schemeClr val="accent3"/>
          </a:effectRef>
          <a:fontRef idx="minor">
            <a:schemeClr val="dk1"/>
          </a:fontRef>
        </p:style>
        <p:txBody>
          <a:bodyPr lIns="108000" tIns="72000" rIns="108000" bIns="72000" rtlCol="0" anchor="ctr" anchorCtr="0"/>
          <a:lstStyle/>
          <a:p>
            <a:pPr algn="ctr"/>
            <a:r>
              <a:rPr lang="en-US" sz="1100" dirty="0"/>
              <a:t>Entire workload</a:t>
            </a:r>
          </a:p>
        </p:txBody>
      </p:sp>
      <p:sp>
        <p:nvSpPr>
          <p:cNvPr id="299" name="Rectangle 298">
            <a:extLst>
              <a:ext uri="{FF2B5EF4-FFF2-40B4-BE49-F238E27FC236}">
                <a16:creationId xmlns:a16="http://schemas.microsoft.com/office/drawing/2014/main" id="{58A0E701-64BD-FCB9-8909-20439994151E}"/>
              </a:ext>
            </a:extLst>
          </p:cNvPr>
          <p:cNvSpPr/>
          <p:nvPr/>
        </p:nvSpPr>
        <p:spPr>
          <a:xfrm>
            <a:off x="308980" y="3374925"/>
            <a:ext cx="814794" cy="641630"/>
          </a:xfrm>
          <a:prstGeom prst="rect">
            <a:avLst/>
          </a:prstGeom>
          <a:ln/>
        </p:spPr>
        <p:style>
          <a:lnRef idx="2">
            <a:schemeClr val="accent3"/>
          </a:lnRef>
          <a:fillRef idx="1">
            <a:schemeClr val="lt1"/>
          </a:fillRef>
          <a:effectRef idx="0">
            <a:schemeClr val="accent3"/>
          </a:effectRef>
          <a:fontRef idx="minor">
            <a:schemeClr val="dk1"/>
          </a:fontRef>
        </p:style>
        <p:txBody>
          <a:bodyPr lIns="108000" tIns="72000" rIns="108000" bIns="72000" rtlCol="0" anchor="ctr" anchorCtr="0"/>
          <a:lstStyle/>
          <a:p>
            <a:pPr algn="ctr"/>
            <a:r>
              <a:rPr lang="en-US" sz="1100"/>
              <a:t>Faster</a:t>
            </a:r>
          </a:p>
        </p:txBody>
      </p:sp>
      <p:sp>
        <p:nvSpPr>
          <p:cNvPr id="300" name="Rectangle 299">
            <a:extLst>
              <a:ext uri="{FF2B5EF4-FFF2-40B4-BE49-F238E27FC236}">
                <a16:creationId xmlns:a16="http://schemas.microsoft.com/office/drawing/2014/main" id="{1DAAAE80-E9F9-1623-284E-77EB37E2D9F4}"/>
              </a:ext>
            </a:extLst>
          </p:cNvPr>
          <p:cNvSpPr/>
          <p:nvPr/>
        </p:nvSpPr>
        <p:spPr>
          <a:xfrm>
            <a:off x="1239075" y="3374925"/>
            <a:ext cx="814794" cy="641630"/>
          </a:xfrm>
          <a:prstGeom prst="rect">
            <a:avLst/>
          </a:prstGeom>
          <a:ln/>
        </p:spPr>
        <p:style>
          <a:lnRef idx="2">
            <a:schemeClr val="accent3"/>
          </a:lnRef>
          <a:fillRef idx="1">
            <a:schemeClr val="lt1"/>
          </a:fillRef>
          <a:effectRef idx="0">
            <a:schemeClr val="accent3"/>
          </a:effectRef>
          <a:fontRef idx="minor">
            <a:schemeClr val="dk1"/>
          </a:fontRef>
        </p:style>
        <p:txBody>
          <a:bodyPr lIns="108000" tIns="72000" rIns="108000" bIns="72000" rtlCol="0" anchor="ctr" anchorCtr="0"/>
          <a:lstStyle/>
          <a:p>
            <a:pPr algn="ctr"/>
            <a:r>
              <a:rPr lang="en-US" sz="1100"/>
              <a:t>Smaller disk space</a:t>
            </a:r>
          </a:p>
        </p:txBody>
      </p:sp>
      <p:sp>
        <p:nvSpPr>
          <p:cNvPr id="301" name="Rectangle 300">
            <a:extLst>
              <a:ext uri="{FF2B5EF4-FFF2-40B4-BE49-F238E27FC236}">
                <a16:creationId xmlns:a16="http://schemas.microsoft.com/office/drawing/2014/main" id="{A2693F49-2AB6-2ADA-D337-ECA79C298D79}"/>
              </a:ext>
            </a:extLst>
          </p:cNvPr>
          <p:cNvSpPr/>
          <p:nvPr/>
        </p:nvSpPr>
        <p:spPr>
          <a:xfrm>
            <a:off x="2169170" y="5054430"/>
            <a:ext cx="814794" cy="641630"/>
          </a:xfrm>
          <a:prstGeom prst="rect">
            <a:avLst/>
          </a:prstGeom>
          <a:ln/>
        </p:spPr>
        <p:style>
          <a:lnRef idx="2">
            <a:schemeClr val="accent3"/>
          </a:lnRef>
          <a:fillRef idx="1">
            <a:schemeClr val="lt1"/>
          </a:fillRef>
          <a:effectRef idx="0">
            <a:schemeClr val="accent3"/>
          </a:effectRef>
          <a:fontRef idx="minor">
            <a:schemeClr val="dk1"/>
          </a:fontRef>
        </p:style>
        <p:txBody>
          <a:bodyPr lIns="108000" tIns="72000" rIns="108000" bIns="72000" rtlCol="0" anchor="ctr" anchorCtr="0"/>
          <a:lstStyle/>
          <a:p>
            <a:pPr algn="ctr"/>
            <a:r>
              <a:rPr lang="en-US" sz="1100" dirty="0"/>
              <a:t>Entire workload</a:t>
            </a:r>
          </a:p>
        </p:txBody>
      </p:sp>
      <p:sp>
        <p:nvSpPr>
          <p:cNvPr id="302" name="Rectangle 301">
            <a:extLst>
              <a:ext uri="{FF2B5EF4-FFF2-40B4-BE49-F238E27FC236}">
                <a16:creationId xmlns:a16="http://schemas.microsoft.com/office/drawing/2014/main" id="{51BBB771-3C8C-97AB-23B7-0D57D6BB19ED}"/>
              </a:ext>
            </a:extLst>
          </p:cNvPr>
          <p:cNvSpPr/>
          <p:nvPr/>
        </p:nvSpPr>
        <p:spPr>
          <a:xfrm>
            <a:off x="308980" y="5054430"/>
            <a:ext cx="814794" cy="641630"/>
          </a:xfrm>
          <a:prstGeom prst="rect">
            <a:avLst/>
          </a:prstGeom>
          <a:ln/>
        </p:spPr>
        <p:style>
          <a:lnRef idx="2">
            <a:schemeClr val="accent3"/>
          </a:lnRef>
          <a:fillRef idx="1">
            <a:schemeClr val="lt1"/>
          </a:fillRef>
          <a:effectRef idx="0">
            <a:schemeClr val="accent3"/>
          </a:effectRef>
          <a:fontRef idx="minor">
            <a:schemeClr val="dk1"/>
          </a:fontRef>
        </p:style>
        <p:txBody>
          <a:bodyPr lIns="108000" tIns="72000" rIns="108000" bIns="72000" rtlCol="0" anchor="ctr" anchorCtr="0"/>
          <a:lstStyle/>
          <a:p>
            <a:pPr algn="ctr"/>
            <a:r>
              <a:rPr lang="en-US" sz="1100"/>
              <a:t>Faster</a:t>
            </a:r>
          </a:p>
        </p:txBody>
      </p:sp>
      <p:sp>
        <p:nvSpPr>
          <p:cNvPr id="11" name="TextBox 10">
            <a:extLst>
              <a:ext uri="{FF2B5EF4-FFF2-40B4-BE49-F238E27FC236}">
                <a16:creationId xmlns:a16="http://schemas.microsoft.com/office/drawing/2014/main" id="{F0BDC324-2069-7FAB-BC63-8F69820499D5}"/>
              </a:ext>
            </a:extLst>
          </p:cNvPr>
          <p:cNvSpPr txBox="1"/>
          <p:nvPr/>
        </p:nvSpPr>
        <p:spPr>
          <a:xfrm>
            <a:off x="1527339" y="2443764"/>
            <a:ext cx="243281" cy="215444"/>
          </a:xfrm>
          <a:prstGeom prst="rect">
            <a:avLst/>
          </a:prstGeom>
          <a:noFill/>
        </p:spPr>
        <p:txBody>
          <a:bodyPr wrap="square" lIns="0" tIns="0" rIns="0" bIns="0" rtlCol="0">
            <a:spAutoFit/>
          </a:bodyPr>
          <a:lstStyle/>
          <a:p>
            <a:pPr algn="l"/>
            <a:r>
              <a:rPr lang="en-US" sz="1400">
                <a:solidFill>
                  <a:schemeClr val="tx1"/>
                </a:solidFill>
              </a:rPr>
              <a:t>vs</a:t>
            </a:r>
            <a:endParaRPr lang="en-US">
              <a:solidFill>
                <a:schemeClr val="tx1"/>
              </a:solidFill>
            </a:endParaRPr>
          </a:p>
        </p:txBody>
      </p:sp>
      <p:sp>
        <p:nvSpPr>
          <p:cNvPr id="303" name="TextBox 302">
            <a:extLst>
              <a:ext uri="{FF2B5EF4-FFF2-40B4-BE49-F238E27FC236}">
                <a16:creationId xmlns:a16="http://schemas.microsoft.com/office/drawing/2014/main" id="{0E26E53F-699F-49C3-1869-2BF77DB42B10}"/>
              </a:ext>
            </a:extLst>
          </p:cNvPr>
          <p:cNvSpPr txBox="1"/>
          <p:nvPr/>
        </p:nvSpPr>
        <p:spPr>
          <a:xfrm>
            <a:off x="1508714" y="4356965"/>
            <a:ext cx="243281" cy="215444"/>
          </a:xfrm>
          <a:prstGeom prst="rect">
            <a:avLst/>
          </a:prstGeom>
          <a:noFill/>
        </p:spPr>
        <p:txBody>
          <a:bodyPr wrap="square" lIns="0" tIns="0" rIns="0" bIns="0" rtlCol="0">
            <a:spAutoFit/>
          </a:bodyPr>
          <a:lstStyle/>
          <a:p>
            <a:pPr algn="l"/>
            <a:r>
              <a:rPr lang="en-US" sz="1400">
                <a:solidFill>
                  <a:schemeClr val="tx1"/>
                </a:solidFill>
              </a:rPr>
              <a:t>vs</a:t>
            </a:r>
            <a:endParaRPr lang="en-US">
              <a:solidFill>
                <a:schemeClr val="tx1"/>
              </a:solidFill>
            </a:endParaRPr>
          </a:p>
        </p:txBody>
      </p:sp>
      <p:grpSp>
        <p:nvGrpSpPr>
          <p:cNvPr id="15" name="Group 14">
            <a:extLst>
              <a:ext uri="{FF2B5EF4-FFF2-40B4-BE49-F238E27FC236}">
                <a16:creationId xmlns:a16="http://schemas.microsoft.com/office/drawing/2014/main" id="{59188864-2324-9EE6-1CC0-F1409ECDB4BC}"/>
              </a:ext>
            </a:extLst>
          </p:cNvPr>
          <p:cNvGrpSpPr/>
          <p:nvPr/>
        </p:nvGrpSpPr>
        <p:grpSpPr>
          <a:xfrm>
            <a:off x="3161908" y="1312149"/>
            <a:ext cx="1216223" cy="1502345"/>
            <a:chOff x="6096000" y="1832627"/>
            <a:chExt cx="2231465" cy="3649990"/>
          </a:xfrm>
          <a:effectLst>
            <a:reflection blurRad="6350" stA="30000" endPos="10000" dir="5400000" sy="-100000" algn="bl" rotWithShape="0"/>
          </a:effectLst>
        </p:grpSpPr>
        <p:pic>
          <p:nvPicPr>
            <p:cNvPr id="19" name="Picture 18" descr="A black rectangular frame with metal rivets&#10;&#10;Description automatically generated">
              <a:extLst>
                <a:ext uri="{FF2B5EF4-FFF2-40B4-BE49-F238E27FC236}">
                  <a16:creationId xmlns:a16="http://schemas.microsoft.com/office/drawing/2014/main" id="{0A6E700F-3860-4B08-14A0-A6C930F7974F}"/>
                </a:ext>
              </a:extLst>
            </p:cNvPr>
            <p:cNvPicPr>
              <a:picLocks noChangeAspect="1"/>
            </p:cNvPicPr>
            <p:nvPr/>
          </p:nvPicPr>
          <p:blipFill>
            <a:blip r:embed="rId3"/>
            <a:stretch>
              <a:fillRect/>
            </a:stretch>
          </p:blipFill>
          <p:spPr>
            <a:xfrm>
              <a:off x="6096000" y="1832627"/>
              <a:ext cx="2231465" cy="3649990"/>
            </a:xfrm>
            <a:prstGeom prst="rect">
              <a:avLst/>
            </a:prstGeom>
          </p:spPr>
        </p:pic>
        <p:pic>
          <p:nvPicPr>
            <p:cNvPr id="20" name="Picture 19">
              <a:extLst>
                <a:ext uri="{FF2B5EF4-FFF2-40B4-BE49-F238E27FC236}">
                  <a16:creationId xmlns:a16="http://schemas.microsoft.com/office/drawing/2014/main" id="{EF2847AC-36BF-CD81-7B37-54F8FD876C07}"/>
                </a:ext>
              </a:extLst>
            </p:cNvPr>
            <p:cNvPicPr>
              <a:picLocks noChangeAspect="1"/>
            </p:cNvPicPr>
            <p:nvPr/>
          </p:nvPicPr>
          <p:blipFill>
            <a:blip r:embed="rId4"/>
            <a:stretch>
              <a:fillRect/>
            </a:stretch>
          </p:blipFill>
          <p:spPr>
            <a:xfrm>
              <a:off x="6369731" y="2726571"/>
              <a:ext cx="1689026" cy="87403"/>
            </a:xfrm>
            <a:prstGeom prst="rect">
              <a:avLst/>
            </a:prstGeom>
          </p:spPr>
        </p:pic>
        <p:pic>
          <p:nvPicPr>
            <p:cNvPr id="22" name="Picture 21">
              <a:extLst>
                <a:ext uri="{FF2B5EF4-FFF2-40B4-BE49-F238E27FC236}">
                  <a16:creationId xmlns:a16="http://schemas.microsoft.com/office/drawing/2014/main" id="{3F17A91C-D213-DEC7-90EB-6AA362D2C968}"/>
                </a:ext>
              </a:extLst>
            </p:cNvPr>
            <p:cNvPicPr>
              <a:picLocks noChangeAspect="1"/>
            </p:cNvPicPr>
            <p:nvPr/>
          </p:nvPicPr>
          <p:blipFill>
            <a:blip r:embed="rId4"/>
            <a:stretch>
              <a:fillRect/>
            </a:stretch>
          </p:blipFill>
          <p:spPr>
            <a:xfrm>
              <a:off x="6369731" y="3580246"/>
              <a:ext cx="1689026" cy="87403"/>
            </a:xfrm>
            <a:prstGeom prst="rect">
              <a:avLst/>
            </a:prstGeom>
          </p:spPr>
        </p:pic>
        <p:pic>
          <p:nvPicPr>
            <p:cNvPr id="23" name="Picture 22">
              <a:extLst>
                <a:ext uri="{FF2B5EF4-FFF2-40B4-BE49-F238E27FC236}">
                  <a16:creationId xmlns:a16="http://schemas.microsoft.com/office/drawing/2014/main" id="{C65080DA-A78A-FA6A-6EDD-899C6892B478}"/>
                </a:ext>
              </a:extLst>
            </p:cNvPr>
            <p:cNvPicPr>
              <a:picLocks noChangeAspect="1"/>
            </p:cNvPicPr>
            <p:nvPr/>
          </p:nvPicPr>
          <p:blipFill>
            <a:blip r:embed="rId4"/>
            <a:stretch>
              <a:fillRect/>
            </a:stretch>
          </p:blipFill>
          <p:spPr>
            <a:xfrm>
              <a:off x="6369731" y="4433920"/>
              <a:ext cx="1689026" cy="87403"/>
            </a:xfrm>
            <a:prstGeom prst="rect">
              <a:avLst/>
            </a:prstGeom>
          </p:spPr>
        </p:pic>
        <p:pic>
          <p:nvPicPr>
            <p:cNvPr id="24" name="Picture 23" descr="A close-up of a machine&#10;&#10;Description automatically generated">
              <a:extLst>
                <a:ext uri="{FF2B5EF4-FFF2-40B4-BE49-F238E27FC236}">
                  <a16:creationId xmlns:a16="http://schemas.microsoft.com/office/drawing/2014/main" id="{13114807-DF47-DD4E-D07A-CACE9449115F}"/>
                </a:ext>
              </a:extLst>
            </p:cNvPr>
            <p:cNvPicPr>
              <a:picLocks noChangeAspect="1"/>
            </p:cNvPicPr>
            <p:nvPr/>
          </p:nvPicPr>
          <p:blipFill>
            <a:blip r:embed="rId5"/>
            <a:stretch>
              <a:fillRect/>
            </a:stretch>
          </p:blipFill>
          <p:spPr>
            <a:xfrm>
              <a:off x="6319282" y="4526416"/>
              <a:ext cx="1784181" cy="764649"/>
            </a:xfrm>
            <a:prstGeom prst="rect">
              <a:avLst/>
            </a:prstGeom>
          </p:spPr>
        </p:pic>
        <p:pic>
          <p:nvPicPr>
            <p:cNvPr id="25" name="Picture 24" descr="A close-up of a machine&#10;&#10;Description automatically generated">
              <a:extLst>
                <a:ext uri="{FF2B5EF4-FFF2-40B4-BE49-F238E27FC236}">
                  <a16:creationId xmlns:a16="http://schemas.microsoft.com/office/drawing/2014/main" id="{A0BC61D9-0D93-7256-01A8-FD92A95849ED}"/>
                </a:ext>
              </a:extLst>
            </p:cNvPr>
            <p:cNvPicPr>
              <a:picLocks noChangeAspect="1"/>
            </p:cNvPicPr>
            <p:nvPr/>
          </p:nvPicPr>
          <p:blipFill>
            <a:blip r:embed="rId5"/>
            <a:stretch>
              <a:fillRect/>
            </a:stretch>
          </p:blipFill>
          <p:spPr>
            <a:xfrm>
              <a:off x="6319282" y="3670380"/>
              <a:ext cx="1784181" cy="764649"/>
            </a:xfrm>
            <a:prstGeom prst="rect">
              <a:avLst/>
            </a:prstGeom>
          </p:spPr>
        </p:pic>
        <p:pic>
          <p:nvPicPr>
            <p:cNvPr id="26" name="Picture 25" descr="A close-up of a machine&#10;&#10;Description automatically generated">
              <a:extLst>
                <a:ext uri="{FF2B5EF4-FFF2-40B4-BE49-F238E27FC236}">
                  <a16:creationId xmlns:a16="http://schemas.microsoft.com/office/drawing/2014/main" id="{7270FC41-B795-E6DD-B7A4-1CFEC81D6EC3}"/>
                </a:ext>
              </a:extLst>
            </p:cNvPr>
            <p:cNvPicPr>
              <a:picLocks noChangeAspect="1"/>
            </p:cNvPicPr>
            <p:nvPr/>
          </p:nvPicPr>
          <p:blipFill>
            <a:blip r:embed="rId5"/>
            <a:stretch>
              <a:fillRect/>
            </a:stretch>
          </p:blipFill>
          <p:spPr>
            <a:xfrm>
              <a:off x="6319282" y="1965427"/>
              <a:ext cx="1784181" cy="764649"/>
            </a:xfrm>
            <a:prstGeom prst="rect">
              <a:avLst/>
            </a:prstGeom>
          </p:spPr>
        </p:pic>
        <p:pic>
          <p:nvPicPr>
            <p:cNvPr id="27" name="Picture 26" descr="A close-up of a machine&#10;&#10;Description automatically generated">
              <a:extLst>
                <a:ext uri="{FF2B5EF4-FFF2-40B4-BE49-F238E27FC236}">
                  <a16:creationId xmlns:a16="http://schemas.microsoft.com/office/drawing/2014/main" id="{76A9BC67-6ED4-3D53-2D2C-C35ACDF3DBA3}"/>
                </a:ext>
              </a:extLst>
            </p:cNvPr>
            <p:cNvPicPr>
              <a:picLocks noChangeAspect="1"/>
            </p:cNvPicPr>
            <p:nvPr/>
          </p:nvPicPr>
          <p:blipFill>
            <a:blip r:embed="rId5"/>
            <a:stretch>
              <a:fillRect/>
            </a:stretch>
          </p:blipFill>
          <p:spPr>
            <a:xfrm>
              <a:off x="6319282" y="2816893"/>
              <a:ext cx="1784181" cy="764649"/>
            </a:xfrm>
            <a:prstGeom prst="rect">
              <a:avLst/>
            </a:prstGeom>
          </p:spPr>
        </p:pic>
      </p:grpSp>
      <p:grpSp>
        <p:nvGrpSpPr>
          <p:cNvPr id="30" name="Group 29">
            <a:extLst>
              <a:ext uri="{FF2B5EF4-FFF2-40B4-BE49-F238E27FC236}">
                <a16:creationId xmlns:a16="http://schemas.microsoft.com/office/drawing/2014/main" id="{2E8B3039-28FC-0AAB-F0DB-42EA0530157B}"/>
              </a:ext>
            </a:extLst>
          </p:cNvPr>
          <p:cNvGrpSpPr/>
          <p:nvPr/>
        </p:nvGrpSpPr>
        <p:grpSpPr>
          <a:xfrm>
            <a:off x="3183678" y="3058218"/>
            <a:ext cx="1216223" cy="1502345"/>
            <a:chOff x="6096000" y="1832627"/>
            <a:chExt cx="2231465" cy="3649990"/>
          </a:xfrm>
          <a:effectLst>
            <a:reflection blurRad="6350" stA="30000" endPos="10000" dir="5400000" sy="-100000" algn="bl" rotWithShape="0"/>
          </a:effectLst>
        </p:grpSpPr>
        <p:pic>
          <p:nvPicPr>
            <p:cNvPr id="226" name="Picture 225" descr="A black rectangular frame with metal rivets&#10;&#10;Description automatically generated">
              <a:extLst>
                <a:ext uri="{FF2B5EF4-FFF2-40B4-BE49-F238E27FC236}">
                  <a16:creationId xmlns:a16="http://schemas.microsoft.com/office/drawing/2014/main" id="{4AF44D2D-7ED0-6F77-4A95-A48F0F05EFEC}"/>
                </a:ext>
              </a:extLst>
            </p:cNvPr>
            <p:cNvPicPr>
              <a:picLocks noChangeAspect="1"/>
            </p:cNvPicPr>
            <p:nvPr/>
          </p:nvPicPr>
          <p:blipFill>
            <a:blip r:embed="rId3"/>
            <a:stretch>
              <a:fillRect/>
            </a:stretch>
          </p:blipFill>
          <p:spPr>
            <a:xfrm>
              <a:off x="6096000" y="1832627"/>
              <a:ext cx="2231465" cy="3649990"/>
            </a:xfrm>
            <a:prstGeom prst="rect">
              <a:avLst/>
            </a:prstGeom>
          </p:spPr>
        </p:pic>
        <p:pic>
          <p:nvPicPr>
            <p:cNvPr id="227" name="Picture 226">
              <a:extLst>
                <a:ext uri="{FF2B5EF4-FFF2-40B4-BE49-F238E27FC236}">
                  <a16:creationId xmlns:a16="http://schemas.microsoft.com/office/drawing/2014/main" id="{F3C3DAEB-0963-003E-99C3-F0343130A9A0}"/>
                </a:ext>
              </a:extLst>
            </p:cNvPr>
            <p:cNvPicPr>
              <a:picLocks noChangeAspect="1"/>
            </p:cNvPicPr>
            <p:nvPr/>
          </p:nvPicPr>
          <p:blipFill>
            <a:blip r:embed="rId4"/>
            <a:stretch>
              <a:fillRect/>
            </a:stretch>
          </p:blipFill>
          <p:spPr>
            <a:xfrm>
              <a:off x="6369731" y="2726571"/>
              <a:ext cx="1689026" cy="87403"/>
            </a:xfrm>
            <a:prstGeom prst="rect">
              <a:avLst/>
            </a:prstGeom>
          </p:spPr>
        </p:pic>
        <p:pic>
          <p:nvPicPr>
            <p:cNvPr id="228" name="Picture 227">
              <a:extLst>
                <a:ext uri="{FF2B5EF4-FFF2-40B4-BE49-F238E27FC236}">
                  <a16:creationId xmlns:a16="http://schemas.microsoft.com/office/drawing/2014/main" id="{A7CEF8A6-305A-A16B-1B99-F5266FB92D3D}"/>
                </a:ext>
              </a:extLst>
            </p:cNvPr>
            <p:cNvPicPr>
              <a:picLocks noChangeAspect="1"/>
            </p:cNvPicPr>
            <p:nvPr/>
          </p:nvPicPr>
          <p:blipFill>
            <a:blip r:embed="rId4"/>
            <a:stretch>
              <a:fillRect/>
            </a:stretch>
          </p:blipFill>
          <p:spPr>
            <a:xfrm>
              <a:off x="6369731" y="3580246"/>
              <a:ext cx="1689026" cy="87403"/>
            </a:xfrm>
            <a:prstGeom prst="rect">
              <a:avLst/>
            </a:prstGeom>
          </p:spPr>
        </p:pic>
        <p:pic>
          <p:nvPicPr>
            <p:cNvPr id="229" name="Picture 228">
              <a:extLst>
                <a:ext uri="{FF2B5EF4-FFF2-40B4-BE49-F238E27FC236}">
                  <a16:creationId xmlns:a16="http://schemas.microsoft.com/office/drawing/2014/main" id="{84F89A1F-8DC6-719A-C3BB-A539268CA0A1}"/>
                </a:ext>
              </a:extLst>
            </p:cNvPr>
            <p:cNvPicPr>
              <a:picLocks noChangeAspect="1"/>
            </p:cNvPicPr>
            <p:nvPr/>
          </p:nvPicPr>
          <p:blipFill>
            <a:blip r:embed="rId4"/>
            <a:stretch>
              <a:fillRect/>
            </a:stretch>
          </p:blipFill>
          <p:spPr>
            <a:xfrm>
              <a:off x="6369731" y="4433920"/>
              <a:ext cx="1689026" cy="87403"/>
            </a:xfrm>
            <a:prstGeom prst="rect">
              <a:avLst/>
            </a:prstGeom>
          </p:spPr>
        </p:pic>
        <p:pic>
          <p:nvPicPr>
            <p:cNvPr id="230" name="Picture 229" descr="A close-up of a machine&#10;&#10;Description automatically generated">
              <a:extLst>
                <a:ext uri="{FF2B5EF4-FFF2-40B4-BE49-F238E27FC236}">
                  <a16:creationId xmlns:a16="http://schemas.microsoft.com/office/drawing/2014/main" id="{677F3C38-D5D0-A7D8-49FD-78D558CB749D}"/>
                </a:ext>
              </a:extLst>
            </p:cNvPr>
            <p:cNvPicPr>
              <a:picLocks noChangeAspect="1"/>
            </p:cNvPicPr>
            <p:nvPr/>
          </p:nvPicPr>
          <p:blipFill>
            <a:blip r:embed="rId5"/>
            <a:stretch>
              <a:fillRect/>
            </a:stretch>
          </p:blipFill>
          <p:spPr>
            <a:xfrm>
              <a:off x="6319282" y="4526416"/>
              <a:ext cx="1784181" cy="764649"/>
            </a:xfrm>
            <a:prstGeom prst="rect">
              <a:avLst/>
            </a:prstGeom>
          </p:spPr>
        </p:pic>
        <p:pic>
          <p:nvPicPr>
            <p:cNvPr id="231" name="Picture 230" descr="A close-up of a machine&#10;&#10;Description automatically generated">
              <a:extLst>
                <a:ext uri="{FF2B5EF4-FFF2-40B4-BE49-F238E27FC236}">
                  <a16:creationId xmlns:a16="http://schemas.microsoft.com/office/drawing/2014/main" id="{89A59B12-8EF0-47FC-0A7E-B1C947497D56}"/>
                </a:ext>
              </a:extLst>
            </p:cNvPr>
            <p:cNvPicPr>
              <a:picLocks noChangeAspect="1"/>
            </p:cNvPicPr>
            <p:nvPr/>
          </p:nvPicPr>
          <p:blipFill>
            <a:blip r:embed="rId5"/>
            <a:stretch>
              <a:fillRect/>
            </a:stretch>
          </p:blipFill>
          <p:spPr>
            <a:xfrm>
              <a:off x="6319282" y="3670380"/>
              <a:ext cx="1784181" cy="764649"/>
            </a:xfrm>
            <a:prstGeom prst="rect">
              <a:avLst/>
            </a:prstGeom>
          </p:spPr>
        </p:pic>
        <p:pic>
          <p:nvPicPr>
            <p:cNvPr id="232" name="Picture 231" descr="A close-up of a machine&#10;&#10;Description automatically generated">
              <a:extLst>
                <a:ext uri="{FF2B5EF4-FFF2-40B4-BE49-F238E27FC236}">
                  <a16:creationId xmlns:a16="http://schemas.microsoft.com/office/drawing/2014/main" id="{40900241-0B7D-3E08-8DE0-EF30F671FE0C}"/>
                </a:ext>
              </a:extLst>
            </p:cNvPr>
            <p:cNvPicPr>
              <a:picLocks noChangeAspect="1"/>
            </p:cNvPicPr>
            <p:nvPr/>
          </p:nvPicPr>
          <p:blipFill>
            <a:blip r:embed="rId5"/>
            <a:stretch>
              <a:fillRect/>
            </a:stretch>
          </p:blipFill>
          <p:spPr>
            <a:xfrm>
              <a:off x="6319282" y="1965427"/>
              <a:ext cx="1784181" cy="764649"/>
            </a:xfrm>
            <a:prstGeom prst="rect">
              <a:avLst/>
            </a:prstGeom>
          </p:spPr>
        </p:pic>
        <p:pic>
          <p:nvPicPr>
            <p:cNvPr id="233" name="Picture 232" descr="A close-up of a machine&#10;&#10;Description automatically generated">
              <a:extLst>
                <a:ext uri="{FF2B5EF4-FFF2-40B4-BE49-F238E27FC236}">
                  <a16:creationId xmlns:a16="http://schemas.microsoft.com/office/drawing/2014/main" id="{43E3D112-51B6-F75A-2613-71B4AAE484CA}"/>
                </a:ext>
              </a:extLst>
            </p:cNvPr>
            <p:cNvPicPr>
              <a:picLocks noChangeAspect="1"/>
            </p:cNvPicPr>
            <p:nvPr/>
          </p:nvPicPr>
          <p:blipFill>
            <a:blip r:embed="rId5"/>
            <a:stretch>
              <a:fillRect/>
            </a:stretch>
          </p:blipFill>
          <p:spPr>
            <a:xfrm>
              <a:off x="6319282" y="2816893"/>
              <a:ext cx="1784181" cy="764649"/>
            </a:xfrm>
            <a:prstGeom prst="rect">
              <a:avLst/>
            </a:prstGeom>
          </p:spPr>
        </p:pic>
      </p:grpSp>
      <p:grpSp>
        <p:nvGrpSpPr>
          <p:cNvPr id="235" name="Group 234">
            <a:extLst>
              <a:ext uri="{FF2B5EF4-FFF2-40B4-BE49-F238E27FC236}">
                <a16:creationId xmlns:a16="http://schemas.microsoft.com/office/drawing/2014/main" id="{EFD6BA70-6D7F-8E36-EADC-EC3C86BC0101}"/>
              </a:ext>
            </a:extLst>
          </p:cNvPr>
          <p:cNvGrpSpPr/>
          <p:nvPr/>
        </p:nvGrpSpPr>
        <p:grpSpPr>
          <a:xfrm>
            <a:off x="3192385" y="4686721"/>
            <a:ext cx="1216223" cy="1502345"/>
            <a:chOff x="6096000" y="1832627"/>
            <a:chExt cx="2231465" cy="3649990"/>
          </a:xfrm>
          <a:effectLst>
            <a:reflection blurRad="6350" stA="30000" endPos="10000" dir="5400000" sy="-100000" algn="bl" rotWithShape="0"/>
          </a:effectLst>
        </p:grpSpPr>
        <p:pic>
          <p:nvPicPr>
            <p:cNvPr id="239" name="Picture 238" descr="A black rectangular frame with metal rivets&#10;&#10;Description automatically generated">
              <a:extLst>
                <a:ext uri="{FF2B5EF4-FFF2-40B4-BE49-F238E27FC236}">
                  <a16:creationId xmlns:a16="http://schemas.microsoft.com/office/drawing/2014/main" id="{BD4987C1-D0D2-7312-EF34-AFF16741C2E7}"/>
                </a:ext>
              </a:extLst>
            </p:cNvPr>
            <p:cNvPicPr>
              <a:picLocks noChangeAspect="1"/>
            </p:cNvPicPr>
            <p:nvPr/>
          </p:nvPicPr>
          <p:blipFill>
            <a:blip r:embed="rId3"/>
            <a:stretch>
              <a:fillRect/>
            </a:stretch>
          </p:blipFill>
          <p:spPr>
            <a:xfrm>
              <a:off x="6096000" y="1832627"/>
              <a:ext cx="2231465" cy="3649990"/>
            </a:xfrm>
            <a:prstGeom prst="rect">
              <a:avLst/>
            </a:prstGeom>
          </p:spPr>
        </p:pic>
        <p:pic>
          <p:nvPicPr>
            <p:cNvPr id="240" name="Picture 239">
              <a:extLst>
                <a:ext uri="{FF2B5EF4-FFF2-40B4-BE49-F238E27FC236}">
                  <a16:creationId xmlns:a16="http://schemas.microsoft.com/office/drawing/2014/main" id="{0AAF5D7B-5772-5218-584F-AD3348395400}"/>
                </a:ext>
              </a:extLst>
            </p:cNvPr>
            <p:cNvPicPr>
              <a:picLocks noChangeAspect="1"/>
            </p:cNvPicPr>
            <p:nvPr/>
          </p:nvPicPr>
          <p:blipFill>
            <a:blip r:embed="rId4"/>
            <a:stretch>
              <a:fillRect/>
            </a:stretch>
          </p:blipFill>
          <p:spPr>
            <a:xfrm>
              <a:off x="6369731" y="2726571"/>
              <a:ext cx="1689026" cy="87403"/>
            </a:xfrm>
            <a:prstGeom prst="rect">
              <a:avLst/>
            </a:prstGeom>
          </p:spPr>
        </p:pic>
        <p:pic>
          <p:nvPicPr>
            <p:cNvPr id="241" name="Picture 240">
              <a:extLst>
                <a:ext uri="{FF2B5EF4-FFF2-40B4-BE49-F238E27FC236}">
                  <a16:creationId xmlns:a16="http://schemas.microsoft.com/office/drawing/2014/main" id="{438C0279-2477-AE8D-1D8B-B77022FB3EE2}"/>
                </a:ext>
              </a:extLst>
            </p:cNvPr>
            <p:cNvPicPr>
              <a:picLocks noChangeAspect="1"/>
            </p:cNvPicPr>
            <p:nvPr/>
          </p:nvPicPr>
          <p:blipFill>
            <a:blip r:embed="rId4"/>
            <a:stretch>
              <a:fillRect/>
            </a:stretch>
          </p:blipFill>
          <p:spPr>
            <a:xfrm>
              <a:off x="6369731" y="3580246"/>
              <a:ext cx="1689026" cy="87403"/>
            </a:xfrm>
            <a:prstGeom prst="rect">
              <a:avLst/>
            </a:prstGeom>
          </p:spPr>
        </p:pic>
        <p:pic>
          <p:nvPicPr>
            <p:cNvPr id="247" name="Picture 246">
              <a:extLst>
                <a:ext uri="{FF2B5EF4-FFF2-40B4-BE49-F238E27FC236}">
                  <a16:creationId xmlns:a16="http://schemas.microsoft.com/office/drawing/2014/main" id="{1A157B73-9C24-6295-1964-17B9EFE09EE9}"/>
                </a:ext>
              </a:extLst>
            </p:cNvPr>
            <p:cNvPicPr>
              <a:picLocks noChangeAspect="1"/>
            </p:cNvPicPr>
            <p:nvPr/>
          </p:nvPicPr>
          <p:blipFill>
            <a:blip r:embed="rId4"/>
            <a:stretch>
              <a:fillRect/>
            </a:stretch>
          </p:blipFill>
          <p:spPr>
            <a:xfrm>
              <a:off x="6369731" y="4433920"/>
              <a:ext cx="1689026" cy="87403"/>
            </a:xfrm>
            <a:prstGeom prst="rect">
              <a:avLst/>
            </a:prstGeom>
          </p:spPr>
        </p:pic>
        <p:pic>
          <p:nvPicPr>
            <p:cNvPr id="248" name="Picture 247" descr="A close-up of a machine&#10;&#10;Description automatically generated">
              <a:extLst>
                <a:ext uri="{FF2B5EF4-FFF2-40B4-BE49-F238E27FC236}">
                  <a16:creationId xmlns:a16="http://schemas.microsoft.com/office/drawing/2014/main" id="{90B7C99D-7E2F-F946-0A63-41A37731ECAE}"/>
                </a:ext>
              </a:extLst>
            </p:cNvPr>
            <p:cNvPicPr>
              <a:picLocks noChangeAspect="1"/>
            </p:cNvPicPr>
            <p:nvPr/>
          </p:nvPicPr>
          <p:blipFill>
            <a:blip r:embed="rId5"/>
            <a:stretch>
              <a:fillRect/>
            </a:stretch>
          </p:blipFill>
          <p:spPr>
            <a:xfrm>
              <a:off x="6319282" y="4526416"/>
              <a:ext cx="1784181" cy="764649"/>
            </a:xfrm>
            <a:prstGeom prst="rect">
              <a:avLst/>
            </a:prstGeom>
          </p:spPr>
        </p:pic>
        <p:pic>
          <p:nvPicPr>
            <p:cNvPr id="249" name="Picture 248" descr="A close-up of a machine&#10;&#10;Description automatically generated">
              <a:extLst>
                <a:ext uri="{FF2B5EF4-FFF2-40B4-BE49-F238E27FC236}">
                  <a16:creationId xmlns:a16="http://schemas.microsoft.com/office/drawing/2014/main" id="{E8780699-8ED1-0C96-EBD2-E870C3A7CBB4}"/>
                </a:ext>
              </a:extLst>
            </p:cNvPr>
            <p:cNvPicPr>
              <a:picLocks noChangeAspect="1"/>
            </p:cNvPicPr>
            <p:nvPr/>
          </p:nvPicPr>
          <p:blipFill>
            <a:blip r:embed="rId5"/>
            <a:stretch>
              <a:fillRect/>
            </a:stretch>
          </p:blipFill>
          <p:spPr>
            <a:xfrm>
              <a:off x="6319282" y="3670380"/>
              <a:ext cx="1784181" cy="764649"/>
            </a:xfrm>
            <a:prstGeom prst="rect">
              <a:avLst/>
            </a:prstGeom>
          </p:spPr>
        </p:pic>
        <p:pic>
          <p:nvPicPr>
            <p:cNvPr id="250" name="Picture 249" descr="A close-up of a machine&#10;&#10;Description automatically generated">
              <a:extLst>
                <a:ext uri="{FF2B5EF4-FFF2-40B4-BE49-F238E27FC236}">
                  <a16:creationId xmlns:a16="http://schemas.microsoft.com/office/drawing/2014/main" id="{4F688FBE-091C-79C6-E88A-00E8FAC5C09D}"/>
                </a:ext>
              </a:extLst>
            </p:cNvPr>
            <p:cNvPicPr>
              <a:picLocks noChangeAspect="1"/>
            </p:cNvPicPr>
            <p:nvPr/>
          </p:nvPicPr>
          <p:blipFill>
            <a:blip r:embed="rId5"/>
            <a:stretch>
              <a:fillRect/>
            </a:stretch>
          </p:blipFill>
          <p:spPr>
            <a:xfrm>
              <a:off x="6319282" y="1965427"/>
              <a:ext cx="1784181" cy="764649"/>
            </a:xfrm>
            <a:prstGeom prst="rect">
              <a:avLst/>
            </a:prstGeom>
          </p:spPr>
        </p:pic>
        <p:pic>
          <p:nvPicPr>
            <p:cNvPr id="251" name="Picture 250" descr="A close-up of a machine&#10;&#10;Description automatically generated">
              <a:extLst>
                <a:ext uri="{FF2B5EF4-FFF2-40B4-BE49-F238E27FC236}">
                  <a16:creationId xmlns:a16="http://schemas.microsoft.com/office/drawing/2014/main" id="{824419AF-6F4D-4740-7D4B-6631096DE5A7}"/>
                </a:ext>
              </a:extLst>
            </p:cNvPr>
            <p:cNvPicPr>
              <a:picLocks noChangeAspect="1"/>
            </p:cNvPicPr>
            <p:nvPr/>
          </p:nvPicPr>
          <p:blipFill>
            <a:blip r:embed="rId5"/>
            <a:stretch>
              <a:fillRect/>
            </a:stretch>
          </p:blipFill>
          <p:spPr>
            <a:xfrm>
              <a:off x="6319282" y="2816893"/>
              <a:ext cx="1784181" cy="764649"/>
            </a:xfrm>
            <a:prstGeom prst="rect">
              <a:avLst/>
            </a:prstGeom>
          </p:spPr>
        </p:pic>
      </p:grpSp>
      <p:grpSp>
        <p:nvGrpSpPr>
          <p:cNvPr id="3" name="Group 2">
            <a:extLst>
              <a:ext uri="{FF2B5EF4-FFF2-40B4-BE49-F238E27FC236}">
                <a16:creationId xmlns:a16="http://schemas.microsoft.com/office/drawing/2014/main" id="{B51078B8-AE6F-F16C-A326-C7C57DCCDA87}"/>
              </a:ext>
            </a:extLst>
          </p:cNvPr>
          <p:cNvGrpSpPr/>
          <p:nvPr/>
        </p:nvGrpSpPr>
        <p:grpSpPr>
          <a:xfrm>
            <a:off x="10503740" y="225983"/>
            <a:ext cx="1199744" cy="765243"/>
            <a:chOff x="9370979" y="395591"/>
            <a:chExt cx="1199744" cy="765243"/>
          </a:xfrm>
        </p:grpSpPr>
        <p:sp>
          <p:nvSpPr>
            <p:cNvPr id="4" name="Rectangle 3">
              <a:extLst>
                <a:ext uri="{FF2B5EF4-FFF2-40B4-BE49-F238E27FC236}">
                  <a16:creationId xmlns:a16="http://schemas.microsoft.com/office/drawing/2014/main" id="{05999617-D351-03AF-07E6-F1BDCF6B68D7}"/>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448" name="Picture 447">
              <a:extLst>
                <a:ext uri="{FF2B5EF4-FFF2-40B4-BE49-F238E27FC236}">
                  <a16:creationId xmlns:a16="http://schemas.microsoft.com/office/drawing/2014/main" id="{38812480-0FE0-4DB9-E01F-DB415F635BE1}"/>
                </a:ext>
              </a:extLst>
            </p:cNvPr>
            <p:cNvPicPr>
              <a:picLocks noChangeAspect="1"/>
            </p:cNvPicPr>
            <p:nvPr/>
          </p:nvPicPr>
          <p:blipFill>
            <a:blip r:embed="rId6"/>
            <a:stretch>
              <a:fillRect/>
            </a:stretch>
          </p:blipFill>
          <p:spPr>
            <a:xfrm>
              <a:off x="9468906" y="424467"/>
              <a:ext cx="1016860" cy="707490"/>
            </a:xfrm>
            <a:prstGeom prst="rect">
              <a:avLst/>
            </a:prstGeom>
          </p:spPr>
        </p:pic>
      </p:grpSp>
      <p:sp>
        <p:nvSpPr>
          <p:cNvPr id="16" name="Slide Number Placeholder 15">
            <a:extLst>
              <a:ext uri="{FF2B5EF4-FFF2-40B4-BE49-F238E27FC236}">
                <a16:creationId xmlns:a16="http://schemas.microsoft.com/office/drawing/2014/main" id="{2DB75B01-5184-6CC7-8FFA-10F0F1F23474}"/>
              </a:ext>
            </a:extLst>
          </p:cNvPr>
          <p:cNvSpPr>
            <a:spLocks noGrp="1"/>
          </p:cNvSpPr>
          <p:nvPr>
            <p:ph type="sldNum" sz="quarter" idx="11"/>
          </p:nvPr>
        </p:nvSpPr>
        <p:spPr/>
        <p:txBody>
          <a:bodyPr/>
          <a:lstStyle/>
          <a:p>
            <a:r>
              <a:rPr lang="en-US"/>
              <a:t>Page </a:t>
            </a:r>
            <a:fld id="{15EBE321-CBB1-4E91-BD14-37C8D44326FB}" type="slidenum">
              <a:rPr lang="en-US" smtClean="0"/>
              <a:pPr/>
              <a:t>50</a:t>
            </a:fld>
            <a:endParaRPr lang="en-US"/>
          </a:p>
        </p:txBody>
      </p:sp>
    </p:spTree>
    <p:extLst>
      <p:ext uri="{BB962C8B-B14F-4D97-AF65-F5344CB8AC3E}">
        <p14:creationId xmlns:p14="http://schemas.microsoft.com/office/powerpoint/2010/main" val="148771472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68D62-AEE3-09D8-9DB7-23851B800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D6C55-3043-FA30-1ABC-0FD2CD166AAE}"/>
              </a:ext>
            </a:extLst>
          </p:cNvPr>
          <p:cNvSpPr>
            <a:spLocks noGrp="1"/>
          </p:cNvSpPr>
          <p:nvPr>
            <p:ph type="title"/>
          </p:nvPr>
        </p:nvSpPr>
        <p:spPr/>
        <p:txBody>
          <a:bodyPr/>
          <a:lstStyle/>
          <a:p>
            <a:r>
              <a:rPr lang="en-US" dirty="0"/>
              <a:t>Veloce Power App + </a:t>
            </a:r>
            <a:r>
              <a:rPr lang="en-US" dirty="0" err="1"/>
              <a:t>PowerPro</a:t>
            </a:r>
            <a:r>
              <a:rPr lang="en-US" dirty="0"/>
              <a:t> provides versatility for different phases of the design cycle</a:t>
            </a:r>
          </a:p>
        </p:txBody>
      </p:sp>
      <p:sp>
        <p:nvSpPr>
          <p:cNvPr id="4" name="Footer Placeholder 3">
            <a:extLst>
              <a:ext uri="{FF2B5EF4-FFF2-40B4-BE49-F238E27FC236}">
                <a16:creationId xmlns:a16="http://schemas.microsoft.com/office/drawing/2014/main" id="{A1E7396B-A67E-D856-EC01-59EF0F64F54D}"/>
              </a:ext>
            </a:extLst>
          </p:cNvPr>
          <p:cNvSpPr>
            <a:spLocks noGrp="1"/>
          </p:cNvSpPr>
          <p:nvPr>
            <p:ph type="ftr" sz="quarter" idx="10"/>
          </p:nvPr>
        </p:nvSpPr>
        <p:spPr/>
        <p:txBody>
          <a:bodyPr/>
          <a:lstStyle/>
          <a:p>
            <a:r>
              <a:rPr lang="en-US"/>
              <a:t>Unrestricted | © Siemens | DVCon 2025 | Amir Attarha | Siemens EDA​</a:t>
            </a:r>
            <a:endParaRPr lang="en-US" dirty="0"/>
          </a:p>
        </p:txBody>
      </p:sp>
      <p:cxnSp>
        <p:nvCxnSpPr>
          <p:cNvPr id="13" name="Google Shape;353;p9">
            <a:extLst>
              <a:ext uri="{FF2B5EF4-FFF2-40B4-BE49-F238E27FC236}">
                <a16:creationId xmlns:a16="http://schemas.microsoft.com/office/drawing/2014/main" id="{BF83E426-34D2-11A7-15E2-179B1257BE5F}"/>
              </a:ext>
            </a:extLst>
          </p:cNvPr>
          <p:cNvCxnSpPr>
            <a:cxnSpLocks/>
          </p:cNvCxnSpPr>
          <p:nvPr/>
        </p:nvCxnSpPr>
        <p:spPr>
          <a:xfrm>
            <a:off x="2574118" y="4382150"/>
            <a:ext cx="0" cy="309527"/>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sp>
        <p:nvSpPr>
          <p:cNvPr id="14" name="Google Shape;356;p9">
            <a:extLst>
              <a:ext uri="{FF2B5EF4-FFF2-40B4-BE49-F238E27FC236}">
                <a16:creationId xmlns:a16="http://schemas.microsoft.com/office/drawing/2014/main" id="{1C17E612-D62E-BC4E-BA26-8048533752C9}"/>
              </a:ext>
            </a:extLst>
          </p:cNvPr>
          <p:cNvSpPr/>
          <p:nvPr/>
        </p:nvSpPr>
        <p:spPr>
          <a:xfrm>
            <a:off x="1751682" y="1437425"/>
            <a:ext cx="647700" cy="914400"/>
          </a:xfrm>
          <a:prstGeom prst="flowChartMagneticDisk">
            <a:avLst/>
          </a:prstGeom>
          <a:solidFill>
            <a:schemeClr val="accent1">
              <a:lumMod val="75000"/>
            </a:schemeClr>
          </a:solidFill>
          <a:ln w="25400" cap="flat" cmpd="sng">
            <a:solidFill>
              <a:schemeClr val="accent3">
                <a:lumMod val="75000"/>
              </a:schemeClr>
            </a:solidFill>
            <a:prstDash val="solid"/>
            <a:round/>
            <a:headEnd type="none" w="sm" len="sm"/>
            <a:tailEnd type="none" w="sm" len="sm"/>
          </a:ln>
          <a:effectLst>
            <a:reflection blurRad="6350" stA="52000" endA="300" endPos="35000" dir="540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ea typeface="Tahoma"/>
                <a:cs typeface="Arial" panose="020B0604020202020204" pitchFamily="34" charset="0"/>
                <a:sym typeface="Tahoma"/>
              </a:rPr>
              <a:t>RTL</a:t>
            </a:r>
            <a:endParaRPr/>
          </a:p>
        </p:txBody>
      </p:sp>
      <p:sp>
        <p:nvSpPr>
          <p:cNvPr id="16" name="Google Shape;358;p9">
            <a:extLst>
              <a:ext uri="{FF2B5EF4-FFF2-40B4-BE49-F238E27FC236}">
                <a16:creationId xmlns:a16="http://schemas.microsoft.com/office/drawing/2014/main" id="{6DD81E54-8F72-28A0-BA48-EA6AB965B8C2}"/>
              </a:ext>
            </a:extLst>
          </p:cNvPr>
          <p:cNvSpPr/>
          <p:nvPr/>
        </p:nvSpPr>
        <p:spPr>
          <a:xfrm>
            <a:off x="2683314" y="1430360"/>
            <a:ext cx="647700" cy="914400"/>
          </a:xfrm>
          <a:prstGeom prst="flowChartMagneticDisk">
            <a:avLst/>
          </a:prstGeom>
          <a:solidFill>
            <a:schemeClr val="accent1">
              <a:lumMod val="75000"/>
            </a:schemeClr>
          </a:solidFill>
          <a:ln w="25400" cap="flat" cmpd="sng">
            <a:solidFill>
              <a:schemeClr val="accent3">
                <a:lumMod val="75000"/>
              </a:schemeClr>
            </a:solidFill>
            <a:prstDash val="solid"/>
            <a:round/>
            <a:headEnd type="none" w="sm" len="sm"/>
            <a:tailEnd type="none" w="sm" len="sm"/>
          </a:ln>
          <a:effectLst>
            <a:reflection blurRad="6350" stA="52000" endA="300" endPos="35000" dir="540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ea typeface="Tahoma"/>
                <a:cs typeface="Arial" panose="020B0604020202020204" pitchFamily="34" charset="0"/>
                <a:sym typeface="Tahoma"/>
              </a:rPr>
              <a:t>Liberty files</a:t>
            </a:r>
            <a:endParaRPr sz="1200">
              <a:solidFill>
                <a:srgbClr val="FFFFFF"/>
              </a:solidFill>
              <a:ea typeface="Tahoma"/>
              <a:cs typeface="Arial" panose="020B0604020202020204" pitchFamily="34" charset="0"/>
              <a:sym typeface="Tahoma"/>
            </a:endParaRPr>
          </a:p>
        </p:txBody>
      </p:sp>
      <p:cxnSp>
        <p:nvCxnSpPr>
          <p:cNvPr id="18" name="Google Shape;362;p9">
            <a:extLst>
              <a:ext uri="{FF2B5EF4-FFF2-40B4-BE49-F238E27FC236}">
                <a16:creationId xmlns:a16="http://schemas.microsoft.com/office/drawing/2014/main" id="{367D7F93-5F37-0952-72D0-298C8CD1F0A0}"/>
              </a:ext>
            </a:extLst>
          </p:cNvPr>
          <p:cNvCxnSpPr/>
          <p:nvPr/>
        </p:nvCxnSpPr>
        <p:spPr>
          <a:xfrm>
            <a:off x="2073572" y="2365954"/>
            <a:ext cx="3920" cy="597131"/>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9" name="Google Shape;363;p9">
            <a:extLst>
              <a:ext uri="{FF2B5EF4-FFF2-40B4-BE49-F238E27FC236}">
                <a16:creationId xmlns:a16="http://schemas.microsoft.com/office/drawing/2014/main" id="{0EFC9AE5-F0C8-B42F-7276-8ECEC2662EC6}"/>
              </a:ext>
            </a:extLst>
          </p:cNvPr>
          <p:cNvCxnSpPr/>
          <p:nvPr/>
        </p:nvCxnSpPr>
        <p:spPr>
          <a:xfrm>
            <a:off x="3005204" y="2358889"/>
            <a:ext cx="3920" cy="597131"/>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pic>
        <p:nvPicPr>
          <p:cNvPr id="3" name="Picture 2" descr="A close-up of a computer&#10;&#10;Description automatically generated">
            <a:extLst>
              <a:ext uri="{FF2B5EF4-FFF2-40B4-BE49-F238E27FC236}">
                <a16:creationId xmlns:a16="http://schemas.microsoft.com/office/drawing/2014/main" id="{9027F3BE-2F86-8F19-84E0-127E15BFCC8B}"/>
              </a:ext>
            </a:extLst>
          </p:cNvPr>
          <p:cNvPicPr>
            <a:picLocks noChangeAspect="1"/>
          </p:cNvPicPr>
          <p:nvPr/>
        </p:nvPicPr>
        <p:blipFill>
          <a:blip r:embed="rId3"/>
          <a:stretch>
            <a:fillRect/>
          </a:stretch>
        </p:blipFill>
        <p:spPr>
          <a:xfrm>
            <a:off x="1724266" y="2947867"/>
            <a:ext cx="1605747" cy="1396317"/>
          </a:xfrm>
          <a:prstGeom prst="rect">
            <a:avLst/>
          </a:prstGeom>
        </p:spPr>
      </p:pic>
      <p:sp>
        <p:nvSpPr>
          <p:cNvPr id="15" name="Rectangle 14">
            <a:extLst>
              <a:ext uri="{FF2B5EF4-FFF2-40B4-BE49-F238E27FC236}">
                <a16:creationId xmlns:a16="http://schemas.microsoft.com/office/drawing/2014/main" id="{447D14B2-F1B6-E7F2-C24E-A5B700B5ACF1}"/>
              </a:ext>
            </a:extLst>
          </p:cNvPr>
          <p:cNvSpPr/>
          <p:nvPr/>
        </p:nvSpPr>
        <p:spPr>
          <a:xfrm>
            <a:off x="1915611" y="4688710"/>
            <a:ext cx="1319512" cy="489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err="1">
                <a:cs typeface="Arial"/>
              </a:rPr>
              <a:t>PowerPro</a:t>
            </a:r>
            <a:endParaRPr lang="en-US" dirty="0" err="1"/>
          </a:p>
        </p:txBody>
      </p:sp>
      <p:sp>
        <p:nvSpPr>
          <p:cNvPr id="17" name="TextBox 16">
            <a:extLst>
              <a:ext uri="{FF2B5EF4-FFF2-40B4-BE49-F238E27FC236}">
                <a16:creationId xmlns:a16="http://schemas.microsoft.com/office/drawing/2014/main" id="{30437822-44D2-FD7D-6443-DBD01C6A6AFD}"/>
              </a:ext>
            </a:extLst>
          </p:cNvPr>
          <p:cNvSpPr txBox="1"/>
          <p:nvPr/>
        </p:nvSpPr>
        <p:spPr>
          <a:xfrm>
            <a:off x="500403" y="5241088"/>
            <a:ext cx="821104" cy="276999"/>
          </a:xfrm>
          <a:prstGeom prst="rect">
            <a:avLst/>
          </a:prstGeom>
          <a:solidFill>
            <a:srgbClr val="00AF8E"/>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SDC</a:t>
            </a:r>
          </a:p>
        </p:txBody>
      </p:sp>
      <p:cxnSp>
        <p:nvCxnSpPr>
          <p:cNvPr id="5" name="Google Shape;353;p9">
            <a:extLst>
              <a:ext uri="{FF2B5EF4-FFF2-40B4-BE49-F238E27FC236}">
                <a16:creationId xmlns:a16="http://schemas.microsoft.com/office/drawing/2014/main" id="{57EE2031-827F-B5EF-2232-CF670F545E4C}"/>
              </a:ext>
            </a:extLst>
          </p:cNvPr>
          <p:cNvCxnSpPr>
            <a:cxnSpLocks/>
          </p:cNvCxnSpPr>
          <p:nvPr/>
        </p:nvCxnSpPr>
        <p:spPr>
          <a:xfrm>
            <a:off x="1359066" y="4982114"/>
            <a:ext cx="392616" cy="0"/>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7" name="Google Shape;353;p9">
            <a:extLst>
              <a:ext uri="{FF2B5EF4-FFF2-40B4-BE49-F238E27FC236}">
                <a16:creationId xmlns:a16="http://schemas.microsoft.com/office/drawing/2014/main" id="{8E543F04-0025-F1FB-6792-F174BE27FB7D}"/>
              </a:ext>
            </a:extLst>
          </p:cNvPr>
          <p:cNvCxnSpPr>
            <a:cxnSpLocks/>
          </p:cNvCxnSpPr>
          <p:nvPr/>
        </p:nvCxnSpPr>
        <p:spPr>
          <a:xfrm>
            <a:off x="5898929" y="4413252"/>
            <a:ext cx="0" cy="309527"/>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sp>
        <p:nvSpPr>
          <p:cNvPr id="8" name="Google Shape;356;p9">
            <a:extLst>
              <a:ext uri="{FF2B5EF4-FFF2-40B4-BE49-F238E27FC236}">
                <a16:creationId xmlns:a16="http://schemas.microsoft.com/office/drawing/2014/main" id="{59AA77D5-EDC1-1538-D8CD-2F0DDB59C1F4}"/>
              </a:ext>
            </a:extLst>
          </p:cNvPr>
          <p:cNvSpPr/>
          <p:nvPr/>
        </p:nvSpPr>
        <p:spPr>
          <a:xfrm>
            <a:off x="5076493" y="1468527"/>
            <a:ext cx="647700" cy="914400"/>
          </a:xfrm>
          <a:prstGeom prst="flowChartMagneticDisk">
            <a:avLst/>
          </a:prstGeom>
          <a:solidFill>
            <a:schemeClr val="accent1">
              <a:lumMod val="75000"/>
            </a:schemeClr>
          </a:solidFill>
          <a:ln w="25400" cap="flat" cmpd="sng">
            <a:solidFill>
              <a:schemeClr val="accent3">
                <a:lumMod val="75000"/>
              </a:schemeClr>
            </a:solidFill>
            <a:prstDash val="solid"/>
            <a:round/>
            <a:headEnd type="none" w="sm" len="sm"/>
            <a:tailEnd type="none" w="sm" len="sm"/>
          </a:ln>
          <a:effectLst>
            <a:reflection blurRad="6350" stA="52000" endA="300" endPos="35000" dir="540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ea typeface="Tahoma"/>
                <a:cs typeface="Arial" panose="020B0604020202020204" pitchFamily="34" charset="0"/>
                <a:sym typeface="Tahoma"/>
              </a:rPr>
              <a:t>RTL</a:t>
            </a:r>
            <a:endParaRPr/>
          </a:p>
        </p:txBody>
      </p:sp>
      <p:sp>
        <p:nvSpPr>
          <p:cNvPr id="9" name="Google Shape;358;p9">
            <a:extLst>
              <a:ext uri="{FF2B5EF4-FFF2-40B4-BE49-F238E27FC236}">
                <a16:creationId xmlns:a16="http://schemas.microsoft.com/office/drawing/2014/main" id="{A5B88ED9-7CE1-EB29-CD7C-35B585FD60C5}"/>
              </a:ext>
            </a:extLst>
          </p:cNvPr>
          <p:cNvSpPr/>
          <p:nvPr/>
        </p:nvSpPr>
        <p:spPr>
          <a:xfrm>
            <a:off x="6008125" y="1461462"/>
            <a:ext cx="647700" cy="914400"/>
          </a:xfrm>
          <a:prstGeom prst="flowChartMagneticDisk">
            <a:avLst/>
          </a:prstGeom>
          <a:solidFill>
            <a:schemeClr val="accent1">
              <a:lumMod val="75000"/>
            </a:schemeClr>
          </a:solidFill>
          <a:ln w="25400" cap="flat" cmpd="sng">
            <a:solidFill>
              <a:schemeClr val="accent3">
                <a:lumMod val="75000"/>
              </a:schemeClr>
            </a:solidFill>
            <a:prstDash val="solid"/>
            <a:round/>
            <a:headEnd type="none" w="sm" len="sm"/>
            <a:tailEnd type="none" w="sm" len="sm"/>
          </a:ln>
          <a:effectLst>
            <a:reflection blurRad="6350" stA="52000" endA="300" endPos="35000" dir="540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ea typeface="Tahoma"/>
                <a:cs typeface="Arial" panose="020B0604020202020204" pitchFamily="34" charset="0"/>
                <a:sym typeface="Tahoma"/>
              </a:rPr>
              <a:t>Liberty files</a:t>
            </a:r>
            <a:endParaRPr sz="1200">
              <a:solidFill>
                <a:srgbClr val="FFFFFF"/>
              </a:solidFill>
              <a:ea typeface="Tahoma"/>
              <a:cs typeface="Arial" panose="020B0604020202020204" pitchFamily="34" charset="0"/>
              <a:sym typeface="Tahoma"/>
            </a:endParaRPr>
          </a:p>
        </p:txBody>
      </p:sp>
      <p:cxnSp>
        <p:nvCxnSpPr>
          <p:cNvPr id="11" name="Google Shape;362;p9">
            <a:extLst>
              <a:ext uri="{FF2B5EF4-FFF2-40B4-BE49-F238E27FC236}">
                <a16:creationId xmlns:a16="http://schemas.microsoft.com/office/drawing/2014/main" id="{10665971-EEEA-F74C-5DC5-F3BCA9356A1F}"/>
              </a:ext>
            </a:extLst>
          </p:cNvPr>
          <p:cNvCxnSpPr/>
          <p:nvPr/>
        </p:nvCxnSpPr>
        <p:spPr>
          <a:xfrm>
            <a:off x="5398383" y="2397056"/>
            <a:ext cx="3920" cy="597131"/>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2" name="Google Shape;363;p9">
            <a:extLst>
              <a:ext uri="{FF2B5EF4-FFF2-40B4-BE49-F238E27FC236}">
                <a16:creationId xmlns:a16="http://schemas.microsoft.com/office/drawing/2014/main" id="{C626992B-549A-5A5B-9843-CA227D41E11C}"/>
              </a:ext>
            </a:extLst>
          </p:cNvPr>
          <p:cNvCxnSpPr/>
          <p:nvPr/>
        </p:nvCxnSpPr>
        <p:spPr>
          <a:xfrm>
            <a:off x="6330015" y="2389991"/>
            <a:ext cx="3920" cy="597131"/>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pic>
        <p:nvPicPr>
          <p:cNvPr id="20" name="Picture 19" descr="A close-up of a computer&#10;&#10;Description automatically generated">
            <a:extLst>
              <a:ext uri="{FF2B5EF4-FFF2-40B4-BE49-F238E27FC236}">
                <a16:creationId xmlns:a16="http://schemas.microsoft.com/office/drawing/2014/main" id="{87EE0CA5-0CF4-8A3F-8004-808AE2489D52}"/>
              </a:ext>
            </a:extLst>
          </p:cNvPr>
          <p:cNvPicPr>
            <a:picLocks noChangeAspect="1"/>
          </p:cNvPicPr>
          <p:nvPr/>
        </p:nvPicPr>
        <p:blipFill>
          <a:blip r:embed="rId3"/>
          <a:stretch>
            <a:fillRect/>
          </a:stretch>
        </p:blipFill>
        <p:spPr>
          <a:xfrm>
            <a:off x="5049077" y="2978969"/>
            <a:ext cx="1605747" cy="1396317"/>
          </a:xfrm>
          <a:prstGeom prst="rect">
            <a:avLst/>
          </a:prstGeom>
        </p:spPr>
      </p:pic>
      <p:sp>
        <p:nvSpPr>
          <p:cNvPr id="21" name="Rectangle 20">
            <a:extLst>
              <a:ext uri="{FF2B5EF4-FFF2-40B4-BE49-F238E27FC236}">
                <a16:creationId xmlns:a16="http://schemas.microsoft.com/office/drawing/2014/main" id="{93A9874D-6B88-1074-A753-5CB971B8C8BF}"/>
              </a:ext>
            </a:extLst>
          </p:cNvPr>
          <p:cNvSpPr/>
          <p:nvPr/>
        </p:nvSpPr>
        <p:spPr>
          <a:xfrm>
            <a:off x="5240422" y="4719812"/>
            <a:ext cx="1319512" cy="489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err="1">
                <a:cs typeface="Arial"/>
              </a:rPr>
              <a:t>PowerPro</a:t>
            </a:r>
            <a:endParaRPr lang="en-US" dirty="0" err="1"/>
          </a:p>
        </p:txBody>
      </p:sp>
      <p:cxnSp>
        <p:nvCxnSpPr>
          <p:cNvPr id="23" name="Google Shape;353;p9">
            <a:extLst>
              <a:ext uri="{FF2B5EF4-FFF2-40B4-BE49-F238E27FC236}">
                <a16:creationId xmlns:a16="http://schemas.microsoft.com/office/drawing/2014/main" id="{3AC104D4-434F-2E7D-FD80-0995810B25D2}"/>
              </a:ext>
            </a:extLst>
          </p:cNvPr>
          <p:cNvCxnSpPr>
            <a:cxnSpLocks/>
          </p:cNvCxnSpPr>
          <p:nvPr/>
        </p:nvCxnSpPr>
        <p:spPr>
          <a:xfrm>
            <a:off x="4781637" y="4942904"/>
            <a:ext cx="392616" cy="0"/>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4" name="Google Shape;353;p9">
            <a:extLst>
              <a:ext uri="{FF2B5EF4-FFF2-40B4-BE49-F238E27FC236}">
                <a16:creationId xmlns:a16="http://schemas.microsoft.com/office/drawing/2014/main" id="{6BB9942C-92C6-150B-E1EB-5A9890CE9AA3}"/>
              </a:ext>
            </a:extLst>
          </p:cNvPr>
          <p:cNvCxnSpPr>
            <a:cxnSpLocks/>
          </p:cNvCxnSpPr>
          <p:nvPr/>
        </p:nvCxnSpPr>
        <p:spPr>
          <a:xfrm>
            <a:off x="9621836" y="4534550"/>
            <a:ext cx="0" cy="309527"/>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sp>
        <p:nvSpPr>
          <p:cNvPr id="26" name="Google Shape;358;p9">
            <a:extLst>
              <a:ext uri="{FF2B5EF4-FFF2-40B4-BE49-F238E27FC236}">
                <a16:creationId xmlns:a16="http://schemas.microsoft.com/office/drawing/2014/main" id="{125973C6-FF90-6DDA-807D-9F8E29B0477E}"/>
              </a:ext>
            </a:extLst>
          </p:cNvPr>
          <p:cNvSpPr/>
          <p:nvPr/>
        </p:nvSpPr>
        <p:spPr>
          <a:xfrm>
            <a:off x="9731032" y="1582760"/>
            <a:ext cx="647700" cy="914400"/>
          </a:xfrm>
          <a:prstGeom prst="flowChartMagneticDisk">
            <a:avLst/>
          </a:prstGeom>
          <a:solidFill>
            <a:schemeClr val="accent1">
              <a:lumMod val="75000"/>
            </a:schemeClr>
          </a:solidFill>
          <a:ln w="25400" cap="flat" cmpd="sng">
            <a:solidFill>
              <a:schemeClr val="accent3">
                <a:lumMod val="75000"/>
              </a:schemeClr>
            </a:solidFill>
            <a:prstDash val="solid"/>
            <a:round/>
            <a:headEnd type="none" w="sm" len="sm"/>
            <a:tailEnd type="none" w="sm" len="sm"/>
          </a:ln>
          <a:effectLst>
            <a:reflection blurRad="6350" stA="52000" endA="300" endPos="35000" dir="540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ea typeface="Tahoma"/>
                <a:cs typeface="Arial" panose="020B0604020202020204" pitchFamily="34" charset="0"/>
                <a:sym typeface="Tahoma"/>
              </a:rPr>
              <a:t>Liberty files</a:t>
            </a:r>
            <a:endParaRPr sz="1200">
              <a:solidFill>
                <a:srgbClr val="FFFFFF"/>
              </a:solidFill>
              <a:ea typeface="Tahoma"/>
              <a:cs typeface="Arial" panose="020B0604020202020204" pitchFamily="34" charset="0"/>
              <a:sym typeface="Tahoma"/>
            </a:endParaRPr>
          </a:p>
        </p:txBody>
      </p:sp>
      <p:cxnSp>
        <p:nvCxnSpPr>
          <p:cNvPr id="27" name="Google Shape;362;p9">
            <a:extLst>
              <a:ext uri="{FF2B5EF4-FFF2-40B4-BE49-F238E27FC236}">
                <a16:creationId xmlns:a16="http://schemas.microsoft.com/office/drawing/2014/main" id="{CDAE1A21-55E5-2D91-4A4E-EB94747317C5}"/>
              </a:ext>
            </a:extLst>
          </p:cNvPr>
          <p:cNvCxnSpPr/>
          <p:nvPr/>
        </p:nvCxnSpPr>
        <p:spPr>
          <a:xfrm>
            <a:off x="9121290" y="2518354"/>
            <a:ext cx="3920" cy="597131"/>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8" name="Google Shape;363;p9">
            <a:extLst>
              <a:ext uri="{FF2B5EF4-FFF2-40B4-BE49-F238E27FC236}">
                <a16:creationId xmlns:a16="http://schemas.microsoft.com/office/drawing/2014/main" id="{4086E75E-89A3-F777-322D-0E4B5770CFE4}"/>
              </a:ext>
            </a:extLst>
          </p:cNvPr>
          <p:cNvCxnSpPr/>
          <p:nvPr/>
        </p:nvCxnSpPr>
        <p:spPr>
          <a:xfrm>
            <a:off x="10052922" y="2511289"/>
            <a:ext cx="3920" cy="597131"/>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pic>
        <p:nvPicPr>
          <p:cNvPr id="29" name="Picture 28" descr="A close-up of a computer&#10;&#10;Description automatically generated">
            <a:extLst>
              <a:ext uri="{FF2B5EF4-FFF2-40B4-BE49-F238E27FC236}">
                <a16:creationId xmlns:a16="http://schemas.microsoft.com/office/drawing/2014/main" id="{D597D016-6D09-F364-F4D0-94201ACE38CC}"/>
              </a:ext>
            </a:extLst>
          </p:cNvPr>
          <p:cNvPicPr>
            <a:picLocks noChangeAspect="1"/>
          </p:cNvPicPr>
          <p:nvPr/>
        </p:nvPicPr>
        <p:blipFill>
          <a:blip r:embed="rId3"/>
          <a:stretch>
            <a:fillRect/>
          </a:stretch>
        </p:blipFill>
        <p:spPr>
          <a:xfrm>
            <a:off x="8771984" y="3100267"/>
            <a:ext cx="1605747" cy="1396317"/>
          </a:xfrm>
          <a:prstGeom prst="rect">
            <a:avLst/>
          </a:prstGeom>
        </p:spPr>
      </p:pic>
      <p:sp>
        <p:nvSpPr>
          <p:cNvPr id="30" name="Rectangle 29">
            <a:extLst>
              <a:ext uri="{FF2B5EF4-FFF2-40B4-BE49-F238E27FC236}">
                <a16:creationId xmlns:a16="http://schemas.microsoft.com/office/drawing/2014/main" id="{96FB317F-A800-87D1-0E1E-53F30B8479D3}"/>
              </a:ext>
            </a:extLst>
          </p:cNvPr>
          <p:cNvSpPr/>
          <p:nvPr/>
        </p:nvSpPr>
        <p:spPr>
          <a:xfrm>
            <a:off x="8963329" y="4841110"/>
            <a:ext cx="1319512" cy="489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dirty="0" err="1">
                <a:cs typeface="Arial"/>
              </a:rPr>
              <a:t>PowerPro</a:t>
            </a:r>
            <a:endParaRPr lang="en-US" dirty="0" err="1"/>
          </a:p>
        </p:txBody>
      </p:sp>
      <p:cxnSp>
        <p:nvCxnSpPr>
          <p:cNvPr id="32" name="Google Shape;353;p9">
            <a:extLst>
              <a:ext uri="{FF2B5EF4-FFF2-40B4-BE49-F238E27FC236}">
                <a16:creationId xmlns:a16="http://schemas.microsoft.com/office/drawing/2014/main" id="{1035A6DD-60D9-C92D-9B80-FD5141AC5ADA}"/>
              </a:ext>
            </a:extLst>
          </p:cNvPr>
          <p:cNvCxnSpPr>
            <a:cxnSpLocks/>
          </p:cNvCxnSpPr>
          <p:nvPr/>
        </p:nvCxnSpPr>
        <p:spPr>
          <a:xfrm>
            <a:off x="8487368" y="5118434"/>
            <a:ext cx="392616" cy="0"/>
          </a:xfrm>
          <a:prstGeom prst="straightConnector1">
            <a:avLst/>
          </a:prstGeom>
          <a:noFill/>
          <a:ln w="635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sp>
        <p:nvSpPr>
          <p:cNvPr id="6" name="TextBox 5">
            <a:extLst>
              <a:ext uri="{FF2B5EF4-FFF2-40B4-BE49-F238E27FC236}">
                <a16:creationId xmlns:a16="http://schemas.microsoft.com/office/drawing/2014/main" id="{CDD71371-F3E6-C163-3DD3-1634AD1C67FF}"/>
              </a:ext>
            </a:extLst>
          </p:cNvPr>
          <p:cNvSpPr txBox="1"/>
          <p:nvPr/>
        </p:nvSpPr>
        <p:spPr>
          <a:xfrm>
            <a:off x="500161" y="4866013"/>
            <a:ext cx="821104" cy="276999"/>
          </a:xfrm>
          <a:prstGeom prst="rect">
            <a:avLst/>
          </a:prstGeom>
          <a:solidFill>
            <a:srgbClr val="00AF8E"/>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dirty="0">
                <a:cs typeface="Arial"/>
              </a:rPr>
              <a:t>Liberty</a:t>
            </a:r>
          </a:p>
        </p:txBody>
      </p:sp>
      <p:sp>
        <p:nvSpPr>
          <p:cNvPr id="10" name="TextBox 9">
            <a:extLst>
              <a:ext uri="{FF2B5EF4-FFF2-40B4-BE49-F238E27FC236}">
                <a16:creationId xmlns:a16="http://schemas.microsoft.com/office/drawing/2014/main" id="{8B344711-9165-344C-20CF-5A07DB3AB9F4}"/>
              </a:ext>
            </a:extLst>
          </p:cNvPr>
          <p:cNvSpPr txBox="1"/>
          <p:nvPr/>
        </p:nvSpPr>
        <p:spPr>
          <a:xfrm>
            <a:off x="500161" y="4487352"/>
            <a:ext cx="821104" cy="276999"/>
          </a:xfrm>
          <a:prstGeom prst="rect">
            <a:avLst/>
          </a:prstGeom>
          <a:solidFill>
            <a:srgbClr val="00AF8E"/>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dirty="0">
                <a:cs typeface="Arial"/>
              </a:rPr>
              <a:t>RTL</a:t>
            </a:r>
          </a:p>
        </p:txBody>
      </p:sp>
      <p:sp>
        <p:nvSpPr>
          <p:cNvPr id="31" name="TextBox 30">
            <a:extLst>
              <a:ext uri="{FF2B5EF4-FFF2-40B4-BE49-F238E27FC236}">
                <a16:creationId xmlns:a16="http://schemas.microsoft.com/office/drawing/2014/main" id="{B4A3D8EA-97CF-8668-1BAB-4F135F51200D}"/>
              </a:ext>
            </a:extLst>
          </p:cNvPr>
          <p:cNvSpPr txBox="1"/>
          <p:nvPr/>
        </p:nvSpPr>
        <p:spPr>
          <a:xfrm>
            <a:off x="3850050" y="4984205"/>
            <a:ext cx="821104" cy="276999"/>
          </a:xfrm>
          <a:prstGeom prst="rect">
            <a:avLst/>
          </a:prstGeom>
          <a:solidFill>
            <a:srgbClr val="00AF8E"/>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SDC</a:t>
            </a:r>
          </a:p>
        </p:txBody>
      </p:sp>
      <p:sp>
        <p:nvSpPr>
          <p:cNvPr id="34" name="TextBox 33">
            <a:extLst>
              <a:ext uri="{FF2B5EF4-FFF2-40B4-BE49-F238E27FC236}">
                <a16:creationId xmlns:a16="http://schemas.microsoft.com/office/drawing/2014/main" id="{468902FF-9CC3-B331-DE7C-2ADC1DA09AB0}"/>
              </a:ext>
            </a:extLst>
          </p:cNvPr>
          <p:cNvSpPr txBox="1"/>
          <p:nvPr/>
        </p:nvSpPr>
        <p:spPr>
          <a:xfrm>
            <a:off x="3849808" y="4609130"/>
            <a:ext cx="821104" cy="276999"/>
          </a:xfrm>
          <a:prstGeom prst="rect">
            <a:avLst/>
          </a:prstGeom>
          <a:solidFill>
            <a:srgbClr val="00AF8E"/>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dirty="0">
                <a:cs typeface="Arial"/>
              </a:rPr>
              <a:t>Liberty</a:t>
            </a:r>
          </a:p>
        </p:txBody>
      </p:sp>
      <p:sp>
        <p:nvSpPr>
          <p:cNvPr id="35" name="TextBox 34">
            <a:extLst>
              <a:ext uri="{FF2B5EF4-FFF2-40B4-BE49-F238E27FC236}">
                <a16:creationId xmlns:a16="http://schemas.microsoft.com/office/drawing/2014/main" id="{4FD79F52-3A59-4C8B-01E5-BB73069E79AD}"/>
              </a:ext>
            </a:extLst>
          </p:cNvPr>
          <p:cNvSpPr txBox="1"/>
          <p:nvPr/>
        </p:nvSpPr>
        <p:spPr>
          <a:xfrm>
            <a:off x="3849808" y="4230469"/>
            <a:ext cx="821104" cy="276999"/>
          </a:xfrm>
          <a:prstGeom prst="rect">
            <a:avLst/>
          </a:prstGeom>
          <a:solidFill>
            <a:schemeClr val="accent3"/>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dirty="0">
                <a:cs typeface="Arial"/>
              </a:rPr>
              <a:t>netlist</a:t>
            </a:r>
          </a:p>
        </p:txBody>
      </p:sp>
      <p:sp>
        <p:nvSpPr>
          <p:cNvPr id="36" name="TextBox 35">
            <a:extLst>
              <a:ext uri="{FF2B5EF4-FFF2-40B4-BE49-F238E27FC236}">
                <a16:creationId xmlns:a16="http://schemas.microsoft.com/office/drawing/2014/main" id="{C779452C-402E-1446-0884-9B287F16D80E}"/>
              </a:ext>
            </a:extLst>
          </p:cNvPr>
          <p:cNvSpPr txBox="1"/>
          <p:nvPr/>
        </p:nvSpPr>
        <p:spPr>
          <a:xfrm>
            <a:off x="3849808" y="5401481"/>
            <a:ext cx="821104" cy="276999"/>
          </a:xfrm>
          <a:prstGeom prst="rect">
            <a:avLst/>
          </a:prstGeom>
          <a:solidFill>
            <a:schemeClr val="accent3"/>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SDF</a:t>
            </a:r>
          </a:p>
        </p:txBody>
      </p:sp>
      <p:sp>
        <p:nvSpPr>
          <p:cNvPr id="37" name="TextBox 36">
            <a:extLst>
              <a:ext uri="{FF2B5EF4-FFF2-40B4-BE49-F238E27FC236}">
                <a16:creationId xmlns:a16="http://schemas.microsoft.com/office/drawing/2014/main" id="{DA85688A-7ECD-CEFC-D6CE-49E2B3DBE8C2}"/>
              </a:ext>
            </a:extLst>
          </p:cNvPr>
          <p:cNvSpPr txBox="1"/>
          <p:nvPr/>
        </p:nvSpPr>
        <p:spPr>
          <a:xfrm>
            <a:off x="3849808" y="5780149"/>
            <a:ext cx="1310664" cy="276999"/>
          </a:xfrm>
          <a:prstGeom prst="rect">
            <a:avLst/>
          </a:prstGeom>
          <a:solidFill>
            <a:schemeClr val="accent3"/>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Mapping file </a:t>
            </a:r>
          </a:p>
        </p:txBody>
      </p:sp>
      <p:sp>
        <p:nvSpPr>
          <p:cNvPr id="39" name="TextBox 38">
            <a:extLst>
              <a:ext uri="{FF2B5EF4-FFF2-40B4-BE49-F238E27FC236}">
                <a16:creationId xmlns:a16="http://schemas.microsoft.com/office/drawing/2014/main" id="{F5E12ED2-1CC9-57BB-AAE9-C3A3999A0A9D}"/>
              </a:ext>
            </a:extLst>
          </p:cNvPr>
          <p:cNvSpPr txBox="1"/>
          <p:nvPr/>
        </p:nvSpPr>
        <p:spPr>
          <a:xfrm>
            <a:off x="7477171" y="5013752"/>
            <a:ext cx="821104" cy="276999"/>
          </a:xfrm>
          <a:prstGeom prst="rect">
            <a:avLst/>
          </a:prstGeom>
          <a:solidFill>
            <a:srgbClr val="00AF8E"/>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SDC</a:t>
            </a:r>
          </a:p>
        </p:txBody>
      </p:sp>
      <p:sp>
        <p:nvSpPr>
          <p:cNvPr id="40" name="TextBox 39">
            <a:extLst>
              <a:ext uri="{FF2B5EF4-FFF2-40B4-BE49-F238E27FC236}">
                <a16:creationId xmlns:a16="http://schemas.microsoft.com/office/drawing/2014/main" id="{2AFA339D-9C4A-CF38-BA72-FA379B4441FD}"/>
              </a:ext>
            </a:extLst>
          </p:cNvPr>
          <p:cNvSpPr txBox="1"/>
          <p:nvPr/>
        </p:nvSpPr>
        <p:spPr>
          <a:xfrm>
            <a:off x="7476929" y="4638677"/>
            <a:ext cx="821104" cy="276999"/>
          </a:xfrm>
          <a:prstGeom prst="rect">
            <a:avLst/>
          </a:prstGeom>
          <a:solidFill>
            <a:srgbClr val="00AF8E"/>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dirty="0">
                <a:cs typeface="Arial"/>
              </a:rPr>
              <a:t>Liberty</a:t>
            </a:r>
          </a:p>
        </p:txBody>
      </p:sp>
      <p:sp>
        <p:nvSpPr>
          <p:cNvPr id="41" name="TextBox 40">
            <a:extLst>
              <a:ext uri="{FF2B5EF4-FFF2-40B4-BE49-F238E27FC236}">
                <a16:creationId xmlns:a16="http://schemas.microsoft.com/office/drawing/2014/main" id="{78D9C414-1151-E61A-1B92-7D1AF3B9B2D8}"/>
              </a:ext>
            </a:extLst>
          </p:cNvPr>
          <p:cNvSpPr txBox="1"/>
          <p:nvPr/>
        </p:nvSpPr>
        <p:spPr>
          <a:xfrm>
            <a:off x="7476929" y="4260016"/>
            <a:ext cx="821104" cy="276999"/>
          </a:xfrm>
          <a:prstGeom prst="rect">
            <a:avLst/>
          </a:prstGeom>
          <a:solidFill>
            <a:schemeClr val="accent3"/>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dirty="0">
                <a:cs typeface="Arial"/>
              </a:rPr>
              <a:t>netlist</a:t>
            </a:r>
          </a:p>
        </p:txBody>
      </p:sp>
      <p:sp>
        <p:nvSpPr>
          <p:cNvPr id="42" name="TextBox 41">
            <a:extLst>
              <a:ext uri="{FF2B5EF4-FFF2-40B4-BE49-F238E27FC236}">
                <a16:creationId xmlns:a16="http://schemas.microsoft.com/office/drawing/2014/main" id="{1C746781-C209-F020-CC46-AEA73FB98F80}"/>
              </a:ext>
            </a:extLst>
          </p:cNvPr>
          <p:cNvSpPr txBox="1"/>
          <p:nvPr/>
        </p:nvSpPr>
        <p:spPr>
          <a:xfrm>
            <a:off x="7476929" y="5431028"/>
            <a:ext cx="821104" cy="276999"/>
          </a:xfrm>
          <a:prstGeom prst="rect">
            <a:avLst/>
          </a:prstGeom>
          <a:solidFill>
            <a:schemeClr val="accent3"/>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SDF</a:t>
            </a:r>
          </a:p>
        </p:txBody>
      </p:sp>
      <p:sp>
        <p:nvSpPr>
          <p:cNvPr id="43" name="TextBox 42">
            <a:extLst>
              <a:ext uri="{FF2B5EF4-FFF2-40B4-BE49-F238E27FC236}">
                <a16:creationId xmlns:a16="http://schemas.microsoft.com/office/drawing/2014/main" id="{DFCA25D3-741F-4220-1425-ADF4BBBC1959}"/>
              </a:ext>
            </a:extLst>
          </p:cNvPr>
          <p:cNvSpPr txBox="1"/>
          <p:nvPr/>
        </p:nvSpPr>
        <p:spPr>
          <a:xfrm>
            <a:off x="7476929" y="5809696"/>
            <a:ext cx="1310664" cy="276999"/>
          </a:xfrm>
          <a:prstGeom prst="rect">
            <a:avLst/>
          </a:prstGeom>
          <a:solidFill>
            <a:schemeClr val="accent3"/>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Mapping file </a:t>
            </a:r>
          </a:p>
        </p:txBody>
      </p:sp>
      <p:cxnSp>
        <p:nvCxnSpPr>
          <p:cNvPr id="45" name="Straight Connector 44">
            <a:extLst>
              <a:ext uri="{FF2B5EF4-FFF2-40B4-BE49-F238E27FC236}">
                <a16:creationId xmlns:a16="http://schemas.microsoft.com/office/drawing/2014/main" id="{71DDA627-4347-7054-572A-C4EEE8AEEAD9}"/>
              </a:ext>
            </a:extLst>
          </p:cNvPr>
          <p:cNvCxnSpPr/>
          <p:nvPr/>
        </p:nvCxnSpPr>
        <p:spPr>
          <a:xfrm>
            <a:off x="7476929" y="5755765"/>
            <a:ext cx="1295055" cy="330930"/>
          </a:xfrm>
          <a:prstGeom prst="line">
            <a:avLst/>
          </a:prstGeom>
          <a:ln w="76200">
            <a:solidFill>
              <a:srgbClr val="FF0000"/>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2" name="Google Shape;356;p9">
            <a:extLst>
              <a:ext uri="{FF2B5EF4-FFF2-40B4-BE49-F238E27FC236}">
                <a16:creationId xmlns:a16="http://schemas.microsoft.com/office/drawing/2014/main" id="{5A430679-8248-DC95-DF91-2F4E609BFAA1}"/>
              </a:ext>
            </a:extLst>
          </p:cNvPr>
          <p:cNvSpPr/>
          <p:nvPr/>
        </p:nvSpPr>
        <p:spPr>
          <a:xfrm>
            <a:off x="8802187" y="1645970"/>
            <a:ext cx="647700" cy="914400"/>
          </a:xfrm>
          <a:prstGeom prst="flowChartMagneticDisk">
            <a:avLst/>
          </a:prstGeom>
          <a:solidFill>
            <a:schemeClr val="accent6"/>
          </a:solidFill>
          <a:ln w="25400" cap="flat" cmpd="sng">
            <a:solidFill>
              <a:schemeClr val="accent3">
                <a:lumMod val="75000"/>
              </a:schemeClr>
            </a:solidFill>
            <a:prstDash val="solid"/>
            <a:round/>
            <a:headEnd type="none" w="sm" len="sm"/>
            <a:tailEnd type="none" w="sm" len="sm"/>
          </a:ln>
          <a:effectLst>
            <a:reflection blurRad="6350" stA="52000" endA="300" endPos="35000" dir="5400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rgbClr val="FFFFFF"/>
                </a:solidFill>
                <a:ea typeface="Tahoma"/>
                <a:cs typeface="Arial" panose="020B0604020202020204" pitchFamily="34" charset="0"/>
                <a:sym typeface="Tahoma"/>
              </a:rPr>
              <a:t>Full netlist</a:t>
            </a:r>
            <a:endParaRPr dirty="0"/>
          </a:p>
        </p:txBody>
      </p:sp>
      <p:sp>
        <p:nvSpPr>
          <p:cNvPr id="25" name="TextBox 24">
            <a:extLst>
              <a:ext uri="{FF2B5EF4-FFF2-40B4-BE49-F238E27FC236}">
                <a16:creationId xmlns:a16="http://schemas.microsoft.com/office/drawing/2014/main" id="{7496BC47-85FA-9EF0-CFD4-7B01C8FB3B6A}"/>
              </a:ext>
            </a:extLst>
          </p:cNvPr>
          <p:cNvSpPr txBox="1"/>
          <p:nvPr/>
        </p:nvSpPr>
        <p:spPr>
          <a:xfrm>
            <a:off x="7476929" y="6171936"/>
            <a:ext cx="821104" cy="276999"/>
          </a:xfrm>
          <a:prstGeom prst="rect">
            <a:avLst/>
          </a:prstGeom>
          <a:solidFill>
            <a:schemeClr val="accent3"/>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SPEF</a:t>
            </a:r>
          </a:p>
        </p:txBody>
      </p:sp>
      <p:sp>
        <p:nvSpPr>
          <p:cNvPr id="33" name="TextBox 32">
            <a:extLst>
              <a:ext uri="{FF2B5EF4-FFF2-40B4-BE49-F238E27FC236}">
                <a16:creationId xmlns:a16="http://schemas.microsoft.com/office/drawing/2014/main" id="{B8D47BE5-9565-E3BC-C109-07333D75CD30}"/>
              </a:ext>
            </a:extLst>
          </p:cNvPr>
          <p:cNvSpPr txBox="1"/>
          <p:nvPr/>
        </p:nvSpPr>
        <p:spPr>
          <a:xfrm>
            <a:off x="3849808" y="6154017"/>
            <a:ext cx="821104" cy="276999"/>
          </a:xfrm>
          <a:prstGeom prst="rect">
            <a:avLst/>
          </a:prstGeom>
          <a:solidFill>
            <a:schemeClr val="accent3"/>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cs typeface="Arial"/>
              </a:rPr>
              <a:t>SPEF</a:t>
            </a:r>
          </a:p>
        </p:txBody>
      </p:sp>
      <p:grpSp>
        <p:nvGrpSpPr>
          <p:cNvPr id="38" name="Group 37">
            <a:extLst>
              <a:ext uri="{FF2B5EF4-FFF2-40B4-BE49-F238E27FC236}">
                <a16:creationId xmlns:a16="http://schemas.microsoft.com/office/drawing/2014/main" id="{5533B10E-8834-C3CC-09DC-A9948D8B4348}"/>
              </a:ext>
            </a:extLst>
          </p:cNvPr>
          <p:cNvGrpSpPr/>
          <p:nvPr/>
        </p:nvGrpSpPr>
        <p:grpSpPr>
          <a:xfrm>
            <a:off x="10503740" y="225983"/>
            <a:ext cx="1199744" cy="765243"/>
            <a:chOff x="9370979" y="395591"/>
            <a:chExt cx="1199744" cy="765243"/>
          </a:xfrm>
        </p:grpSpPr>
        <p:sp>
          <p:nvSpPr>
            <p:cNvPr id="44" name="Rectangle 43">
              <a:extLst>
                <a:ext uri="{FF2B5EF4-FFF2-40B4-BE49-F238E27FC236}">
                  <a16:creationId xmlns:a16="http://schemas.microsoft.com/office/drawing/2014/main" id="{1A0C6F2B-5168-469B-1EFF-AFBC10CAA186}"/>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46" name="Picture 45">
              <a:extLst>
                <a:ext uri="{FF2B5EF4-FFF2-40B4-BE49-F238E27FC236}">
                  <a16:creationId xmlns:a16="http://schemas.microsoft.com/office/drawing/2014/main" id="{9C037021-A2E6-DA0D-2F22-39A24943CD4B}"/>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47" name="Slide Number Placeholder 46">
            <a:extLst>
              <a:ext uri="{FF2B5EF4-FFF2-40B4-BE49-F238E27FC236}">
                <a16:creationId xmlns:a16="http://schemas.microsoft.com/office/drawing/2014/main" id="{4338A868-A4A5-32F1-DE3F-2AD6C506F6EB}"/>
              </a:ext>
            </a:extLst>
          </p:cNvPr>
          <p:cNvSpPr>
            <a:spLocks noGrp="1"/>
          </p:cNvSpPr>
          <p:nvPr>
            <p:ph type="sldNum" sz="quarter" idx="11"/>
          </p:nvPr>
        </p:nvSpPr>
        <p:spPr/>
        <p:txBody>
          <a:bodyPr/>
          <a:lstStyle/>
          <a:p>
            <a:r>
              <a:rPr lang="en-US"/>
              <a:t>Page </a:t>
            </a:r>
            <a:fld id="{15EBE321-CBB1-4E91-BD14-37C8D44326FB}" type="slidenum">
              <a:rPr lang="en-US" smtClean="0"/>
              <a:pPr/>
              <a:t>51</a:t>
            </a:fld>
            <a:endParaRPr lang="en-US"/>
          </a:p>
        </p:txBody>
      </p:sp>
    </p:spTree>
    <p:extLst>
      <p:ext uri="{BB962C8B-B14F-4D97-AF65-F5344CB8AC3E}">
        <p14:creationId xmlns:p14="http://schemas.microsoft.com/office/powerpoint/2010/main" val="1066514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6">
          <a:extLst>
            <a:ext uri="{FF2B5EF4-FFF2-40B4-BE49-F238E27FC236}">
              <a16:creationId xmlns:a16="http://schemas.microsoft.com/office/drawing/2014/main" id="{A0C954C9-D50E-3FAB-E0A3-384571C407D3}"/>
            </a:ext>
          </a:extLst>
        </p:cNvPr>
        <p:cNvGrpSpPr/>
        <p:nvPr/>
      </p:nvGrpSpPr>
      <p:grpSpPr>
        <a:xfrm>
          <a:off x="0" y="0"/>
          <a:ext cx="0" cy="0"/>
          <a:chOff x="0" y="0"/>
          <a:chExt cx="0" cy="0"/>
        </a:xfrm>
      </p:grpSpPr>
      <p:sp>
        <p:nvSpPr>
          <p:cNvPr id="387" name="Google Shape;387;p11">
            <a:extLst>
              <a:ext uri="{FF2B5EF4-FFF2-40B4-BE49-F238E27FC236}">
                <a16:creationId xmlns:a16="http://schemas.microsoft.com/office/drawing/2014/main" id="{D718A5FC-6D62-228A-42DF-D192FD00CDC3}"/>
              </a:ext>
            </a:extLst>
          </p:cNvPr>
          <p:cNvSpPr txBox="1">
            <a:spLocks noGrp="1"/>
          </p:cNvSpPr>
          <p:nvPr>
            <p:ph type="title"/>
          </p:nvPr>
        </p:nvSpPr>
        <p:spPr>
          <a:xfrm>
            <a:off x="67637" y="452342"/>
            <a:ext cx="11042460" cy="576000"/>
          </a:xfrm>
        </p:spPr>
        <p:txBody>
          <a:bodyPr/>
          <a:lstStyle/>
          <a:p>
            <a:pPr lvl="0"/>
            <a:r>
              <a:rPr lang="en-US" dirty="0"/>
              <a:t>Hardware/software co-verification and power analysis while running real applications </a:t>
            </a:r>
          </a:p>
        </p:txBody>
      </p:sp>
      <p:sp>
        <p:nvSpPr>
          <p:cNvPr id="388" name="Google Shape;388;p11">
            <a:extLst>
              <a:ext uri="{FF2B5EF4-FFF2-40B4-BE49-F238E27FC236}">
                <a16:creationId xmlns:a16="http://schemas.microsoft.com/office/drawing/2014/main" id="{AE340270-5B5A-674F-BB5C-66975915810B}"/>
              </a:ext>
            </a:extLst>
          </p:cNvPr>
          <p:cNvSpPr txBox="1">
            <a:spLocks noGrp="1"/>
          </p:cNvSpPr>
          <p:nvPr>
            <p:ph type="ftr" sz="quarter" idx="10"/>
          </p:nvPr>
        </p:nvSpPr>
        <p:spPr/>
        <p:txBody>
          <a:bodyPr/>
          <a:lstStyle/>
          <a:p>
            <a:pPr lvl="0"/>
            <a:r>
              <a:rPr lang="en-US"/>
              <a:t>Unrestricted | © Siemens | DVCon 2025 | Amir Attarha | Siemens EDA​</a:t>
            </a:r>
          </a:p>
        </p:txBody>
      </p:sp>
      <p:sp>
        <p:nvSpPr>
          <p:cNvPr id="390" name="Google Shape;390;p11">
            <a:extLst>
              <a:ext uri="{FF2B5EF4-FFF2-40B4-BE49-F238E27FC236}">
                <a16:creationId xmlns:a16="http://schemas.microsoft.com/office/drawing/2014/main" id="{1EE905CB-4726-9DCB-8173-DF6C9FB17E78}"/>
              </a:ext>
            </a:extLst>
          </p:cNvPr>
          <p:cNvSpPr/>
          <p:nvPr/>
        </p:nvSpPr>
        <p:spPr>
          <a:xfrm>
            <a:off x="3049589" y="1012955"/>
            <a:ext cx="6092825" cy="769441"/>
          </a:xfrm>
          <a:prstGeom prst="rect">
            <a:avLst/>
          </a:prstGeom>
          <a:noFill/>
          <a:ln>
            <a:noFill/>
          </a:ln>
        </p:spPr>
        <p:txBody>
          <a:bodyPr spcFirstLastPara="1" wrap="square" lIns="91425" tIns="45700" rIns="91425" bIns="45700" anchor="t" anchorCtr="0">
            <a:spAutoFit/>
          </a:bodyPr>
          <a:lstStyle/>
          <a:p>
            <a:pPr marL="342900" marR="0" lvl="0" indent="-63500" algn="l" rtl="0">
              <a:spcBef>
                <a:spcPts val="0"/>
              </a:spcBef>
              <a:spcAft>
                <a:spcPts val="0"/>
              </a:spcAft>
              <a:buClr>
                <a:schemeClr val="dk1"/>
              </a:buClr>
              <a:buSzPts val="4400"/>
              <a:buFont typeface="Arial"/>
              <a:buNone/>
            </a:pPr>
            <a:endParaRPr sz="4400">
              <a:solidFill>
                <a:schemeClr val="dk1"/>
              </a:solidFill>
              <a:latin typeface="Arial" panose="020B0604020202020204" pitchFamily="34" charset="0"/>
              <a:ea typeface="Tahoma"/>
              <a:cs typeface="Arial" panose="020B0604020202020204" pitchFamily="34" charset="0"/>
              <a:sym typeface="Tahoma"/>
            </a:endParaRPr>
          </a:p>
        </p:txBody>
      </p:sp>
      <p:pic>
        <p:nvPicPr>
          <p:cNvPr id="26" name="Google Shape;391;p11">
            <a:extLst>
              <a:ext uri="{FF2B5EF4-FFF2-40B4-BE49-F238E27FC236}">
                <a16:creationId xmlns:a16="http://schemas.microsoft.com/office/drawing/2014/main" id="{64F932A5-0D4E-23FA-E510-3C6BEB6DA140}"/>
              </a:ext>
            </a:extLst>
          </p:cNvPr>
          <p:cNvPicPr preferRelativeResize="0"/>
          <p:nvPr/>
        </p:nvPicPr>
        <p:blipFill rotWithShape="1">
          <a:blip r:embed="rId3">
            <a:alphaModFix/>
          </a:blip>
          <a:srcRect/>
          <a:stretch/>
        </p:blipFill>
        <p:spPr>
          <a:xfrm>
            <a:off x="6416003" y="3950563"/>
            <a:ext cx="5145017" cy="2323418"/>
          </a:xfrm>
          <a:prstGeom prst="rect">
            <a:avLst/>
          </a:prstGeom>
          <a:noFill/>
          <a:ln>
            <a:noFill/>
          </a:ln>
        </p:spPr>
      </p:pic>
      <p:pic>
        <p:nvPicPr>
          <p:cNvPr id="27" name="Google Shape;392;p11">
            <a:extLst>
              <a:ext uri="{FF2B5EF4-FFF2-40B4-BE49-F238E27FC236}">
                <a16:creationId xmlns:a16="http://schemas.microsoft.com/office/drawing/2014/main" id="{E9D82724-4092-C57D-B418-5609F0B163CF}"/>
              </a:ext>
            </a:extLst>
          </p:cNvPr>
          <p:cNvPicPr preferRelativeResize="0"/>
          <p:nvPr/>
        </p:nvPicPr>
        <p:blipFill rotWithShape="1">
          <a:blip r:embed="rId4">
            <a:alphaModFix/>
          </a:blip>
          <a:srcRect/>
          <a:stretch/>
        </p:blipFill>
        <p:spPr>
          <a:xfrm>
            <a:off x="870012" y="3950563"/>
            <a:ext cx="4905987" cy="2360238"/>
          </a:xfrm>
          <a:prstGeom prst="rect">
            <a:avLst/>
          </a:prstGeom>
          <a:noFill/>
          <a:ln>
            <a:noFill/>
          </a:ln>
        </p:spPr>
      </p:pic>
      <p:pic>
        <p:nvPicPr>
          <p:cNvPr id="8" name="Picture 17" descr="C:\Documents and Settings\sleef\My Documents\Files\Work\Management\2009\OpsReviews\Q2\multicore.png">
            <a:extLst>
              <a:ext uri="{FF2B5EF4-FFF2-40B4-BE49-F238E27FC236}">
                <a16:creationId xmlns:a16="http://schemas.microsoft.com/office/drawing/2014/main" id="{0441D3B6-5E62-61F4-1219-52B8BA67D5E9}"/>
              </a:ext>
            </a:extLst>
          </p:cNvPr>
          <p:cNvPicPr>
            <a:picLocks noChangeAspect="1" noChangeArrowheads="1"/>
          </p:cNvPicPr>
          <p:nvPr/>
        </p:nvPicPr>
        <p:blipFill>
          <a:blip r:embed="rId5" cstate="screen"/>
          <a:srcRect/>
          <a:stretch>
            <a:fillRect/>
          </a:stretch>
        </p:blipFill>
        <p:spPr bwMode="auto">
          <a:xfrm>
            <a:off x="8303580" y="1819215"/>
            <a:ext cx="3151573" cy="1981876"/>
          </a:xfrm>
          <a:prstGeom prst="rect">
            <a:avLst/>
          </a:prstGeom>
          <a:noFill/>
          <a:ln w="28575">
            <a:solidFill>
              <a:schemeClr val="tx1"/>
            </a:solidFill>
            <a:miter lim="800000"/>
            <a:headEnd/>
            <a:tailEnd/>
          </a:ln>
        </p:spPr>
      </p:pic>
      <p:sp>
        <p:nvSpPr>
          <p:cNvPr id="4" name="Rectangle 3">
            <a:extLst>
              <a:ext uri="{FF2B5EF4-FFF2-40B4-BE49-F238E27FC236}">
                <a16:creationId xmlns:a16="http://schemas.microsoft.com/office/drawing/2014/main" id="{5582F057-57D7-CF76-322A-02A0F6B01426}"/>
              </a:ext>
            </a:extLst>
          </p:cNvPr>
          <p:cNvSpPr/>
          <p:nvPr/>
        </p:nvSpPr>
        <p:spPr>
          <a:xfrm>
            <a:off x="736847" y="1313895"/>
            <a:ext cx="1669002" cy="468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Power Profile</a:t>
            </a:r>
          </a:p>
        </p:txBody>
      </p:sp>
      <p:sp>
        <p:nvSpPr>
          <p:cNvPr id="12" name="Rectangle 11">
            <a:extLst>
              <a:ext uri="{FF2B5EF4-FFF2-40B4-BE49-F238E27FC236}">
                <a16:creationId xmlns:a16="http://schemas.microsoft.com/office/drawing/2014/main" id="{04193243-F479-438C-BB49-F2D4C385DEBE}"/>
              </a:ext>
            </a:extLst>
          </p:cNvPr>
          <p:cNvSpPr/>
          <p:nvPr/>
        </p:nvSpPr>
        <p:spPr>
          <a:xfrm>
            <a:off x="736847" y="1914382"/>
            <a:ext cx="1669002" cy="468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waveform</a:t>
            </a:r>
          </a:p>
        </p:txBody>
      </p:sp>
      <p:sp>
        <p:nvSpPr>
          <p:cNvPr id="13" name="Rectangle 12">
            <a:extLst>
              <a:ext uri="{FF2B5EF4-FFF2-40B4-BE49-F238E27FC236}">
                <a16:creationId xmlns:a16="http://schemas.microsoft.com/office/drawing/2014/main" id="{4A006E05-6812-C455-D2A7-A9404FB1F57B}"/>
              </a:ext>
            </a:extLst>
          </p:cNvPr>
          <p:cNvSpPr/>
          <p:nvPr/>
        </p:nvSpPr>
        <p:spPr>
          <a:xfrm>
            <a:off x="736847" y="2472551"/>
            <a:ext cx="1669002" cy="468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SW trace</a:t>
            </a:r>
          </a:p>
        </p:txBody>
      </p:sp>
      <p:sp>
        <p:nvSpPr>
          <p:cNvPr id="7" name="Thought Bubble: Cloud 6">
            <a:extLst>
              <a:ext uri="{FF2B5EF4-FFF2-40B4-BE49-F238E27FC236}">
                <a16:creationId xmlns:a16="http://schemas.microsoft.com/office/drawing/2014/main" id="{751879A8-8BA1-025F-F61C-21EA763BF7B0}"/>
              </a:ext>
            </a:extLst>
          </p:cNvPr>
          <p:cNvSpPr/>
          <p:nvPr/>
        </p:nvSpPr>
        <p:spPr>
          <a:xfrm>
            <a:off x="4540462" y="1477261"/>
            <a:ext cx="2666260" cy="1288380"/>
          </a:xfrm>
          <a:prstGeom prst="cloudCallout">
            <a:avLst>
              <a:gd name="adj1" fmla="val -126684"/>
              <a:gd name="adj2" fmla="val 333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a:t>Getting to root cause faster </a:t>
            </a:r>
          </a:p>
        </p:txBody>
      </p:sp>
      <p:sp>
        <p:nvSpPr>
          <p:cNvPr id="16" name="Rectangle 15">
            <a:extLst>
              <a:ext uri="{FF2B5EF4-FFF2-40B4-BE49-F238E27FC236}">
                <a16:creationId xmlns:a16="http://schemas.microsoft.com/office/drawing/2014/main" id="{F3240773-2858-7EDD-5E1E-79FDE500FC1B}"/>
              </a:ext>
            </a:extLst>
          </p:cNvPr>
          <p:cNvSpPr/>
          <p:nvPr/>
        </p:nvSpPr>
        <p:spPr>
          <a:xfrm>
            <a:off x="736847" y="3059601"/>
            <a:ext cx="1669002" cy="468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a:t>KPI metrics</a:t>
            </a:r>
          </a:p>
        </p:txBody>
      </p:sp>
      <p:grpSp>
        <p:nvGrpSpPr>
          <p:cNvPr id="3" name="Group 2">
            <a:extLst>
              <a:ext uri="{FF2B5EF4-FFF2-40B4-BE49-F238E27FC236}">
                <a16:creationId xmlns:a16="http://schemas.microsoft.com/office/drawing/2014/main" id="{4371C615-8082-DDE8-339A-9E51EDCA6CCC}"/>
              </a:ext>
            </a:extLst>
          </p:cNvPr>
          <p:cNvGrpSpPr/>
          <p:nvPr/>
        </p:nvGrpSpPr>
        <p:grpSpPr>
          <a:xfrm>
            <a:off x="10503740" y="225983"/>
            <a:ext cx="1199744" cy="765243"/>
            <a:chOff x="9370979" y="395591"/>
            <a:chExt cx="1199744" cy="765243"/>
          </a:xfrm>
        </p:grpSpPr>
        <p:sp>
          <p:nvSpPr>
            <p:cNvPr id="5" name="Rectangle 4">
              <a:extLst>
                <a:ext uri="{FF2B5EF4-FFF2-40B4-BE49-F238E27FC236}">
                  <a16:creationId xmlns:a16="http://schemas.microsoft.com/office/drawing/2014/main" id="{63A47054-D6A6-79CC-68A1-FFD7B8A1C926}"/>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6" name="Picture 5">
              <a:extLst>
                <a:ext uri="{FF2B5EF4-FFF2-40B4-BE49-F238E27FC236}">
                  <a16:creationId xmlns:a16="http://schemas.microsoft.com/office/drawing/2014/main" id="{EAF200F9-3812-2CB2-F088-14100BCC916B}"/>
                </a:ext>
              </a:extLst>
            </p:cNvPr>
            <p:cNvPicPr>
              <a:picLocks noChangeAspect="1"/>
            </p:cNvPicPr>
            <p:nvPr/>
          </p:nvPicPr>
          <p:blipFill>
            <a:blip r:embed="rId6"/>
            <a:stretch>
              <a:fillRect/>
            </a:stretch>
          </p:blipFill>
          <p:spPr>
            <a:xfrm>
              <a:off x="9468906" y="424467"/>
              <a:ext cx="1016860" cy="707490"/>
            </a:xfrm>
            <a:prstGeom prst="rect">
              <a:avLst/>
            </a:prstGeom>
          </p:spPr>
        </p:pic>
      </p:grpSp>
      <p:sp>
        <p:nvSpPr>
          <p:cNvPr id="2" name="Slide Number Placeholder 1">
            <a:extLst>
              <a:ext uri="{FF2B5EF4-FFF2-40B4-BE49-F238E27FC236}">
                <a16:creationId xmlns:a16="http://schemas.microsoft.com/office/drawing/2014/main" id="{05CBC5CD-911A-37FE-AFCE-C04A14609564}"/>
              </a:ext>
            </a:extLst>
          </p:cNvPr>
          <p:cNvSpPr>
            <a:spLocks noGrp="1"/>
          </p:cNvSpPr>
          <p:nvPr>
            <p:ph type="sldNum" sz="quarter" idx="11"/>
          </p:nvPr>
        </p:nvSpPr>
        <p:spPr/>
        <p:txBody>
          <a:bodyPr/>
          <a:lstStyle/>
          <a:p>
            <a:r>
              <a:rPr lang="en-US"/>
              <a:t>Page </a:t>
            </a:r>
            <a:fld id="{15EBE321-CBB1-4E91-BD14-37C8D44326FB}" type="slidenum">
              <a:rPr lang="en-US" smtClean="0"/>
              <a:pPr/>
              <a:t>52</a:t>
            </a:fld>
            <a:endParaRPr lang="en-US"/>
          </a:p>
        </p:txBody>
      </p:sp>
    </p:spTree>
    <p:extLst>
      <p:ext uri="{BB962C8B-B14F-4D97-AF65-F5344CB8AC3E}">
        <p14:creationId xmlns:p14="http://schemas.microsoft.com/office/powerpoint/2010/main" val="109592389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62AFD-C06E-D365-DE4E-794A0E756402}"/>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60570103-E017-699C-CA10-D1589854F4EF}"/>
              </a:ext>
            </a:extLst>
          </p:cNvPr>
          <p:cNvSpPr>
            <a:spLocks noGrp="1"/>
          </p:cNvSpPr>
          <p:nvPr>
            <p:ph type="title"/>
          </p:nvPr>
        </p:nvSpPr>
        <p:spPr/>
        <p:txBody>
          <a:bodyPr/>
          <a:lstStyle/>
          <a:p>
            <a:r>
              <a:rPr lang="en-US" dirty="0">
                <a:cs typeface="Arial"/>
              </a:rPr>
              <a:t>MUST: Early power analysis with real workloads!</a:t>
            </a:r>
          </a:p>
        </p:txBody>
      </p:sp>
      <p:sp>
        <p:nvSpPr>
          <p:cNvPr id="3" name="Footer Placeholder 2">
            <a:extLst>
              <a:ext uri="{FF2B5EF4-FFF2-40B4-BE49-F238E27FC236}">
                <a16:creationId xmlns:a16="http://schemas.microsoft.com/office/drawing/2014/main" id="{6D1D94B8-4B46-8FF7-CFB3-556381F1B819}"/>
              </a:ext>
            </a:extLst>
          </p:cNvPr>
          <p:cNvSpPr>
            <a:spLocks noGrp="1"/>
          </p:cNvSpPr>
          <p:nvPr>
            <p:ph type="ftr" sz="quarter" idx="10"/>
          </p:nvPr>
        </p:nvSpPr>
        <p:spPr/>
        <p:txBody>
          <a:bodyPr anchor="ctr">
            <a:normAutofit/>
          </a:bodyPr>
          <a:lstStyle/>
          <a:p>
            <a:pPr>
              <a:spcAft>
                <a:spcPts val="600"/>
              </a:spcAft>
            </a:pPr>
            <a:r>
              <a:rPr lang="en-US"/>
              <a:t>Unrestricted | © Siemens | DVCon 2025 | Amir Attarha | Siemens EDA​</a:t>
            </a:r>
          </a:p>
        </p:txBody>
      </p:sp>
      <p:graphicFrame>
        <p:nvGraphicFramePr>
          <p:cNvPr id="18" name="Content Placeholder 5">
            <a:extLst>
              <a:ext uri="{FF2B5EF4-FFF2-40B4-BE49-F238E27FC236}">
                <a16:creationId xmlns:a16="http://schemas.microsoft.com/office/drawing/2014/main" id="{33E7FCD9-6683-530B-457E-4300566B3B24}"/>
              </a:ext>
            </a:extLst>
          </p:cNvPr>
          <p:cNvGraphicFramePr>
            <a:graphicFrameLocks noGrp="1"/>
          </p:cNvGraphicFramePr>
          <p:nvPr>
            <p:ph idx="1"/>
            <p:extLst>
              <p:ext uri="{D42A27DB-BD31-4B8C-83A1-F6EECF244321}">
                <p14:modId xmlns:p14="http://schemas.microsoft.com/office/powerpoint/2010/main" val="3734868843"/>
              </p:ext>
            </p:extLst>
          </p:nvPr>
        </p:nvGraphicFramePr>
        <p:xfrm>
          <a:off x="883603" y="1465374"/>
          <a:ext cx="9863137"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7E017325-85FB-E3CA-4ABC-0A6AA3B16B67}"/>
              </a:ext>
            </a:extLst>
          </p:cNvPr>
          <p:cNvGrpSpPr/>
          <p:nvPr/>
        </p:nvGrpSpPr>
        <p:grpSpPr>
          <a:xfrm>
            <a:off x="10503740" y="225983"/>
            <a:ext cx="1199744" cy="765243"/>
            <a:chOff x="9370979" y="395591"/>
            <a:chExt cx="1199744" cy="765243"/>
          </a:xfrm>
        </p:grpSpPr>
        <p:sp>
          <p:nvSpPr>
            <p:cNvPr id="5" name="Rectangle 4">
              <a:extLst>
                <a:ext uri="{FF2B5EF4-FFF2-40B4-BE49-F238E27FC236}">
                  <a16:creationId xmlns:a16="http://schemas.microsoft.com/office/drawing/2014/main" id="{27308A9C-47A7-1FC5-D2F9-0D5176AD59D8}"/>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6" name="Picture 5">
              <a:extLst>
                <a:ext uri="{FF2B5EF4-FFF2-40B4-BE49-F238E27FC236}">
                  <a16:creationId xmlns:a16="http://schemas.microsoft.com/office/drawing/2014/main" id="{71A6234B-AB91-3954-A13D-F060216142AC}"/>
                </a:ext>
              </a:extLst>
            </p:cNvPr>
            <p:cNvPicPr>
              <a:picLocks noChangeAspect="1"/>
            </p:cNvPicPr>
            <p:nvPr/>
          </p:nvPicPr>
          <p:blipFill>
            <a:blip r:embed="rId7"/>
            <a:stretch>
              <a:fillRect/>
            </a:stretch>
          </p:blipFill>
          <p:spPr>
            <a:xfrm>
              <a:off x="9468906" y="424467"/>
              <a:ext cx="1016860" cy="707490"/>
            </a:xfrm>
            <a:prstGeom prst="rect">
              <a:avLst/>
            </a:prstGeom>
          </p:spPr>
        </p:pic>
      </p:grpSp>
      <p:sp>
        <p:nvSpPr>
          <p:cNvPr id="2" name="Slide Number Placeholder 1">
            <a:extLst>
              <a:ext uri="{FF2B5EF4-FFF2-40B4-BE49-F238E27FC236}">
                <a16:creationId xmlns:a16="http://schemas.microsoft.com/office/drawing/2014/main" id="{38ED839D-3DF0-1C35-8B03-D69C5F59CB7A}"/>
              </a:ext>
            </a:extLst>
          </p:cNvPr>
          <p:cNvSpPr>
            <a:spLocks noGrp="1"/>
          </p:cNvSpPr>
          <p:nvPr>
            <p:ph type="sldNum" sz="quarter" idx="11"/>
          </p:nvPr>
        </p:nvSpPr>
        <p:spPr/>
        <p:txBody>
          <a:bodyPr/>
          <a:lstStyle/>
          <a:p>
            <a:r>
              <a:rPr lang="en-US"/>
              <a:t>Page </a:t>
            </a:r>
            <a:fld id="{15EBE321-CBB1-4E91-BD14-37C8D44326FB}" type="slidenum">
              <a:rPr lang="en-US" smtClean="0"/>
              <a:pPr/>
              <a:t>53</a:t>
            </a:fld>
            <a:endParaRPr lang="en-US"/>
          </a:p>
        </p:txBody>
      </p:sp>
    </p:spTree>
    <p:extLst>
      <p:ext uri="{BB962C8B-B14F-4D97-AF65-F5344CB8AC3E}">
        <p14:creationId xmlns:p14="http://schemas.microsoft.com/office/powerpoint/2010/main" val="1533346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542D6-8ADA-52B6-50F2-339A34C9C43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BE21A29-0597-007D-F6B5-B4B26F2E851E}"/>
              </a:ext>
            </a:extLst>
          </p:cNvPr>
          <p:cNvPicPr>
            <a:picLocks noChangeAspect="1"/>
          </p:cNvPicPr>
          <p:nvPr/>
        </p:nvPicPr>
        <p:blipFill>
          <a:blip r:embed="rId2"/>
          <a:stretch>
            <a:fillRect/>
          </a:stretch>
        </p:blipFill>
        <p:spPr>
          <a:xfrm>
            <a:off x="4028860" y="1752945"/>
            <a:ext cx="3913798" cy="3913798"/>
          </a:xfrm>
          <a:prstGeom prst="rect">
            <a:avLst/>
          </a:prstGeom>
        </p:spPr>
      </p:pic>
      <p:grpSp>
        <p:nvGrpSpPr>
          <p:cNvPr id="16" name="Group 15">
            <a:extLst>
              <a:ext uri="{FF2B5EF4-FFF2-40B4-BE49-F238E27FC236}">
                <a16:creationId xmlns:a16="http://schemas.microsoft.com/office/drawing/2014/main" id="{F37ED1B5-29E2-27BA-EE1C-1B4C181D92B0}"/>
              </a:ext>
            </a:extLst>
          </p:cNvPr>
          <p:cNvGrpSpPr/>
          <p:nvPr/>
        </p:nvGrpSpPr>
        <p:grpSpPr>
          <a:xfrm>
            <a:off x="5943534" y="2875108"/>
            <a:ext cx="1537380" cy="1387036"/>
            <a:chOff x="2408947" y="2928026"/>
            <a:chExt cx="827625" cy="799622"/>
          </a:xfrm>
        </p:grpSpPr>
        <p:sp>
          <p:nvSpPr>
            <p:cNvPr id="7" name="Oval 6">
              <a:extLst>
                <a:ext uri="{FF2B5EF4-FFF2-40B4-BE49-F238E27FC236}">
                  <a16:creationId xmlns:a16="http://schemas.microsoft.com/office/drawing/2014/main" id="{0B1BA046-9895-BDD4-5D49-D52C714173C0}"/>
                </a:ext>
              </a:extLst>
            </p:cNvPr>
            <p:cNvSpPr/>
            <p:nvPr/>
          </p:nvSpPr>
          <p:spPr>
            <a:xfrm>
              <a:off x="2408947" y="2928026"/>
              <a:ext cx="827625" cy="799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4" name="Oval 13">
              <a:extLst>
                <a:ext uri="{FF2B5EF4-FFF2-40B4-BE49-F238E27FC236}">
                  <a16:creationId xmlns:a16="http://schemas.microsoft.com/office/drawing/2014/main" id="{774B8E2D-5F95-6D9A-2EE0-D350F100CDFE}"/>
                </a:ext>
              </a:extLst>
            </p:cNvPr>
            <p:cNvSpPr/>
            <p:nvPr/>
          </p:nvSpPr>
          <p:spPr>
            <a:xfrm>
              <a:off x="2441004" y="2965655"/>
              <a:ext cx="752707" cy="72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5" name="Picture 14">
              <a:extLst>
                <a:ext uri="{FF2B5EF4-FFF2-40B4-BE49-F238E27FC236}">
                  <a16:creationId xmlns:a16="http://schemas.microsoft.com/office/drawing/2014/main" id="{B349F214-4003-E549-93C0-8D17CF6CD4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56528" y="2961226"/>
              <a:ext cx="721659" cy="721659"/>
            </a:xfrm>
            <a:prstGeom prst="rect">
              <a:avLst/>
            </a:prstGeom>
          </p:spPr>
        </p:pic>
      </p:grpSp>
      <p:sp>
        <p:nvSpPr>
          <p:cNvPr id="5" name="Title 4">
            <a:extLst>
              <a:ext uri="{FF2B5EF4-FFF2-40B4-BE49-F238E27FC236}">
                <a16:creationId xmlns:a16="http://schemas.microsoft.com/office/drawing/2014/main" id="{06FD3891-4EF8-7E0A-6BF6-F189B0D77DC2}"/>
              </a:ext>
            </a:extLst>
          </p:cNvPr>
          <p:cNvSpPr>
            <a:spLocks noGrp="1"/>
          </p:cNvSpPr>
          <p:nvPr>
            <p:ph type="title"/>
          </p:nvPr>
        </p:nvSpPr>
        <p:spPr/>
        <p:txBody>
          <a:bodyPr/>
          <a:lstStyle/>
          <a:p>
            <a:r>
              <a:rPr lang="en-US" dirty="0"/>
              <a:t>Power impacts: </a:t>
            </a:r>
            <a:r>
              <a:rPr lang="en-US" dirty="0">
                <a:solidFill>
                  <a:srgbClr val="00FFB9"/>
                </a:solidFill>
              </a:rPr>
              <a:t>What you can do…</a:t>
            </a:r>
            <a:endParaRPr lang="en-US" dirty="0"/>
          </a:p>
        </p:txBody>
      </p:sp>
      <p:sp>
        <p:nvSpPr>
          <p:cNvPr id="2" name="Footer Placeholder 1">
            <a:extLst>
              <a:ext uri="{FF2B5EF4-FFF2-40B4-BE49-F238E27FC236}">
                <a16:creationId xmlns:a16="http://schemas.microsoft.com/office/drawing/2014/main" id="{CD2C3D26-8F6C-003D-D988-DDE6BE2B42A4}"/>
              </a:ext>
            </a:extLst>
          </p:cNvPr>
          <p:cNvSpPr>
            <a:spLocks noGrp="1"/>
          </p:cNvSpPr>
          <p:nvPr>
            <p:ph type="ftr" sz="quarter" idx="10"/>
          </p:nvPr>
        </p:nvSpPr>
        <p:spPr/>
        <p:txBody>
          <a:bodyPr/>
          <a:lstStyle/>
          <a:p>
            <a:r>
              <a:rPr lang="en-US"/>
              <a:t>Unrestricted | © Siemens | DVCon 2025 | Amir Attarha | Siemens EDA​</a:t>
            </a:r>
          </a:p>
        </p:txBody>
      </p:sp>
      <p:sp>
        <p:nvSpPr>
          <p:cNvPr id="3" name="TextBox 2">
            <a:extLst>
              <a:ext uri="{FF2B5EF4-FFF2-40B4-BE49-F238E27FC236}">
                <a16:creationId xmlns:a16="http://schemas.microsoft.com/office/drawing/2014/main" id="{B383A36E-1949-04BD-C506-B23981715FE5}"/>
              </a:ext>
            </a:extLst>
          </p:cNvPr>
          <p:cNvSpPr txBox="1"/>
          <p:nvPr/>
        </p:nvSpPr>
        <p:spPr>
          <a:xfrm>
            <a:off x="3203797" y="1109835"/>
            <a:ext cx="5479473" cy="615553"/>
          </a:xfrm>
          <a:prstGeom prst="rect">
            <a:avLst/>
          </a:prstGeom>
          <a:noFill/>
        </p:spPr>
        <p:txBody>
          <a:bodyPr wrap="square" lIns="0" tIns="0" rIns="0" bIns="0" rtlCol="0">
            <a:spAutoFit/>
          </a:bodyPr>
          <a:lstStyle/>
          <a:p>
            <a:pPr algn="ctr"/>
            <a:r>
              <a:rPr lang="en-US" sz="2000" b="1" i="0" u="none" strike="noStrike" dirty="0">
                <a:solidFill>
                  <a:srgbClr val="00FFB9"/>
                </a:solidFill>
                <a:effectLst/>
                <a:latin typeface="Arial" panose="020B0604020202020204" pitchFamily="34" charset="0"/>
              </a:rPr>
              <a:t>Data centers could consume 20% of total electricity by 2030 ….</a:t>
            </a:r>
            <a:endParaRPr lang="en-US" sz="2000" dirty="0">
              <a:solidFill>
                <a:srgbClr val="00FFB9"/>
              </a:solidFill>
            </a:endParaRPr>
          </a:p>
        </p:txBody>
      </p:sp>
      <p:grpSp>
        <p:nvGrpSpPr>
          <p:cNvPr id="8" name="Group 7">
            <a:extLst>
              <a:ext uri="{FF2B5EF4-FFF2-40B4-BE49-F238E27FC236}">
                <a16:creationId xmlns:a16="http://schemas.microsoft.com/office/drawing/2014/main" id="{B8BAB142-92BA-E4F1-2F8F-DAD1FC0FB0E8}"/>
              </a:ext>
            </a:extLst>
          </p:cNvPr>
          <p:cNvGrpSpPr/>
          <p:nvPr/>
        </p:nvGrpSpPr>
        <p:grpSpPr>
          <a:xfrm>
            <a:off x="6710913" y="3108681"/>
            <a:ext cx="568036" cy="546326"/>
            <a:chOff x="2408947" y="2928026"/>
            <a:chExt cx="827625" cy="799622"/>
          </a:xfrm>
        </p:grpSpPr>
        <p:sp>
          <p:nvSpPr>
            <p:cNvPr id="9" name="Oval 8">
              <a:extLst>
                <a:ext uri="{FF2B5EF4-FFF2-40B4-BE49-F238E27FC236}">
                  <a16:creationId xmlns:a16="http://schemas.microsoft.com/office/drawing/2014/main" id="{EF4F7B88-A884-C5B7-FB75-69AF2E9E96E6}"/>
                </a:ext>
              </a:extLst>
            </p:cNvPr>
            <p:cNvSpPr/>
            <p:nvPr/>
          </p:nvSpPr>
          <p:spPr>
            <a:xfrm>
              <a:off x="2408947" y="2928026"/>
              <a:ext cx="827625" cy="7996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0" name="Oval 9">
              <a:extLst>
                <a:ext uri="{FF2B5EF4-FFF2-40B4-BE49-F238E27FC236}">
                  <a16:creationId xmlns:a16="http://schemas.microsoft.com/office/drawing/2014/main" id="{DD00595E-01DC-4697-255A-588BC7C61F87}"/>
                </a:ext>
              </a:extLst>
            </p:cNvPr>
            <p:cNvSpPr/>
            <p:nvPr/>
          </p:nvSpPr>
          <p:spPr>
            <a:xfrm>
              <a:off x="2441004" y="2965655"/>
              <a:ext cx="752707" cy="72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1" name="Picture 10">
              <a:extLst>
                <a:ext uri="{FF2B5EF4-FFF2-40B4-BE49-F238E27FC236}">
                  <a16:creationId xmlns:a16="http://schemas.microsoft.com/office/drawing/2014/main" id="{4290D8FA-9012-24F1-9518-66CEBFD96B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56528" y="2961226"/>
              <a:ext cx="721659" cy="721659"/>
            </a:xfrm>
            <a:prstGeom prst="rect">
              <a:avLst/>
            </a:prstGeom>
          </p:spPr>
        </p:pic>
      </p:grpSp>
      <p:sp>
        <p:nvSpPr>
          <p:cNvPr id="12" name="TextBox 11">
            <a:extLst>
              <a:ext uri="{FF2B5EF4-FFF2-40B4-BE49-F238E27FC236}">
                <a16:creationId xmlns:a16="http://schemas.microsoft.com/office/drawing/2014/main" id="{A7E15017-F529-F4E7-5F85-0E71B6FBF27D}"/>
              </a:ext>
            </a:extLst>
          </p:cNvPr>
          <p:cNvSpPr txBox="1"/>
          <p:nvPr/>
        </p:nvSpPr>
        <p:spPr>
          <a:xfrm>
            <a:off x="2107890" y="5659053"/>
            <a:ext cx="8825253" cy="307777"/>
          </a:xfrm>
          <a:prstGeom prst="rect">
            <a:avLst/>
          </a:prstGeom>
          <a:noFill/>
        </p:spPr>
        <p:txBody>
          <a:bodyPr wrap="square" lIns="0" tIns="0" rIns="0" bIns="0" rtlCol="0">
            <a:spAutoFit/>
          </a:bodyPr>
          <a:lstStyle/>
          <a:p>
            <a:pPr algn="ctr"/>
            <a:r>
              <a:rPr lang="en-US" sz="2000" b="1" i="0" u="none" strike="noStrike" dirty="0">
                <a:solidFill>
                  <a:srgbClr val="00FFB9"/>
                </a:solidFill>
                <a:effectLst/>
                <a:latin typeface="Arial" panose="020B0604020202020204" pitchFamily="34" charset="0"/>
              </a:rPr>
              <a:t>….or we can reduce that with effective power management</a:t>
            </a:r>
            <a:endParaRPr lang="en-US" sz="2000" dirty="0">
              <a:solidFill>
                <a:srgbClr val="00FFB9"/>
              </a:solidFill>
            </a:endParaRPr>
          </a:p>
        </p:txBody>
      </p:sp>
      <p:grpSp>
        <p:nvGrpSpPr>
          <p:cNvPr id="6" name="Group 5">
            <a:extLst>
              <a:ext uri="{FF2B5EF4-FFF2-40B4-BE49-F238E27FC236}">
                <a16:creationId xmlns:a16="http://schemas.microsoft.com/office/drawing/2014/main" id="{DF9FCED8-D4F6-95B7-68A8-971ABB90C31E}"/>
              </a:ext>
            </a:extLst>
          </p:cNvPr>
          <p:cNvGrpSpPr/>
          <p:nvPr/>
        </p:nvGrpSpPr>
        <p:grpSpPr>
          <a:xfrm>
            <a:off x="10503740" y="225983"/>
            <a:ext cx="1199744" cy="765243"/>
            <a:chOff x="9370979" y="395591"/>
            <a:chExt cx="1199744" cy="765243"/>
          </a:xfrm>
        </p:grpSpPr>
        <p:sp>
          <p:nvSpPr>
            <p:cNvPr id="17" name="Rectangle 16">
              <a:extLst>
                <a:ext uri="{FF2B5EF4-FFF2-40B4-BE49-F238E27FC236}">
                  <a16:creationId xmlns:a16="http://schemas.microsoft.com/office/drawing/2014/main" id="{4B5827F4-DB48-777A-D25C-4FD955425F3C}"/>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8" name="Picture 17">
              <a:extLst>
                <a:ext uri="{FF2B5EF4-FFF2-40B4-BE49-F238E27FC236}">
                  <a16:creationId xmlns:a16="http://schemas.microsoft.com/office/drawing/2014/main" id="{7DB0D7A1-4C08-4D71-A8E0-9C391F8B58BD}"/>
                </a:ext>
              </a:extLst>
            </p:cNvPr>
            <p:cNvPicPr>
              <a:picLocks noChangeAspect="1"/>
            </p:cNvPicPr>
            <p:nvPr/>
          </p:nvPicPr>
          <p:blipFill>
            <a:blip r:embed="rId5"/>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2F6F64A3-2AC0-71D7-E5BA-FA8611CA98CE}"/>
              </a:ext>
            </a:extLst>
          </p:cNvPr>
          <p:cNvSpPr>
            <a:spLocks noGrp="1"/>
          </p:cNvSpPr>
          <p:nvPr>
            <p:ph type="sldNum" sz="quarter" idx="11"/>
          </p:nvPr>
        </p:nvSpPr>
        <p:spPr/>
        <p:txBody>
          <a:bodyPr/>
          <a:lstStyle/>
          <a:p>
            <a:r>
              <a:rPr lang="en-US"/>
              <a:t>Page </a:t>
            </a:r>
            <a:fld id="{15EBE321-CBB1-4E91-BD14-37C8D44326FB}" type="slidenum">
              <a:rPr lang="en-US" smtClean="0"/>
              <a:pPr/>
              <a:t>54</a:t>
            </a:fld>
            <a:endParaRPr lang="en-US"/>
          </a:p>
        </p:txBody>
      </p:sp>
    </p:spTree>
    <p:extLst>
      <p:ext uri="{BB962C8B-B14F-4D97-AF65-F5344CB8AC3E}">
        <p14:creationId xmlns:p14="http://schemas.microsoft.com/office/powerpoint/2010/main" val="820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EF7BA6B8-2D49-49EE-AA38-401584ACB3E0}"/>
              </a:ext>
            </a:extLst>
          </p:cNvPr>
          <p:cNvSpPr>
            <a:spLocks noGrp="1"/>
          </p:cNvSpPr>
          <p:nvPr>
            <p:ph type="title"/>
          </p:nvPr>
        </p:nvSpPr>
        <p:spPr/>
        <p:txBody>
          <a:bodyPr/>
          <a:lstStyle/>
          <a:p>
            <a:r>
              <a:rPr lang="en-US" noProof="0"/>
              <a:t>Thank you</a:t>
            </a:r>
          </a:p>
        </p:txBody>
      </p:sp>
      <p:sp>
        <p:nvSpPr>
          <p:cNvPr id="3" name="Subtitle" descr="Sample contact data">
            <a:extLst>
              <a:ext uri="{FF2B5EF4-FFF2-40B4-BE49-F238E27FC236}">
                <a16:creationId xmlns:a16="http://schemas.microsoft.com/office/drawing/2014/main" id="{A8C0B1B3-7902-4A0F-A274-1F5878B8197A}"/>
              </a:ext>
            </a:extLst>
          </p:cNvPr>
          <p:cNvSpPr>
            <a:spLocks noGrp="1"/>
          </p:cNvSpPr>
          <p:nvPr>
            <p:ph type="subTitle" idx="1"/>
          </p:nvPr>
        </p:nvSpPr>
        <p:spPr>
          <a:xfrm>
            <a:off x="1237076" y="2802737"/>
            <a:ext cx="9216000" cy="2156921"/>
          </a:xfrm>
        </p:spPr>
        <p:txBody>
          <a:bodyPr/>
          <a:lstStyle/>
          <a:p>
            <a:r>
              <a:rPr lang="en-US" sz="1600" noProof="0" dirty="0"/>
              <a:t>Published by Siemens 2025</a:t>
            </a:r>
          </a:p>
          <a:p>
            <a:pPr lvl="1"/>
            <a:r>
              <a:rPr lang="en-US" sz="1600" noProof="0" dirty="0"/>
              <a:t>Amir Attarha</a:t>
            </a:r>
          </a:p>
          <a:p>
            <a:r>
              <a:rPr lang="en-US" sz="1600" dirty="0">
                <a:solidFill>
                  <a:srgbClr val="00FFB9"/>
                </a:solidFill>
              </a:rPr>
              <a:t>Senior Product Manager, HAV, Siemens EDA</a:t>
            </a:r>
            <a:br>
              <a:rPr lang="en-US" sz="1600" noProof="0" dirty="0">
                <a:solidFill>
                  <a:srgbClr val="00FFB9"/>
                </a:solidFill>
              </a:rPr>
            </a:br>
            <a:r>
              <a:rPr lang="en-US" sz="1600" u="sng" dirty="0" err="1">
                <a:solidFill>
                  <a:srgbClr val="00FFB9"/>
                </a:solidFill>
              </a:rPr>
              <a:t>amir.attarha</a:t>
            </a:r>
            <a:r>
              <a:rPr lang="en-US" sz="1600" u="sng" noProof="0" dirty="0">
                <a:solidFill>
                  <a:srgbClr val="00FFB9"/>
                </a:solidFill>
                <a:hlinkClick r:id="rId3">
                  <a:extLst>
                    <a:ext uri="{A12FA001-AC4F-418D-AE19-62706E023703}">
                      <ahyp:hlinkClr xmlns:ahyp="http://schemas.microsoft.com/office/drawing/2018/hyperlinkcolor" val="tx"/>
                    </a:ext>
                  </a:extLst>
                </a:hlinkClick>
              </a:rPr>
              <a:t>@siemens.com</a:t>
            </a:r>
            <a:endParaRPr lang="en-US" sz="1600" u="sng" noProof="0" dirty="0">
              <a:solidFill>
                <a:srgbClr val="00FFB9"/>
              </a:solidFill>
            </a:endParaRPr>
          </a:p>
          <a:p>
            <a:endParaRPr lang="en-US" sz="1600" u="sng" noProof="0" dirty="0">
              <a:solidFill>
                <a:srgbClr val="00FFB9"/>
              </a:solidFill>
            </a:endParaRPr>
          </a:p>
          <a:p>
            <a:endParaRPr lang="en-US" noProof="0" dirty="0">
              <a:solidFill>
                <a:schemeClr val="accent2"/>
              </a:solidFill>
            </a:endParaRPr>
          </a:p>
        </p:txBody>
      </p:sp>
      <p:sp>
        <p:nvSpPr>
          <p:cNvPr id="2" name="Footer" descr="Footer with copyright, author and department information, and date">
            <a:extLst>
              <a:ext uri="{FF2B5EF4-FFF2-40B4-BE49-F238E27FC236}">
                <a16:creationId xmlns:a16="http://schemas.microsoft.com/office/drawing/2014/main" id="{7D86EBFB-CE6A-4758-896A-AAD8E1D08CC8}"/>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grpSp>
        <p:nvGrpSpPr>
          <p:cNvPr id="5" name="Group 4">
            <a:extLst>
              <a:ext uri="{FF2B5EF4-FFF2-40B4-BE49-F238E27FC236}">
                <a16:creationId xmlns:a16="http://schemas.microsoft.com/office/drawing/2014/main" id="{A269AC8F-A295-9BE0-4AC5-199F8B21047F}"/>
              </a:ext>
            </a:extLst>
          </p:cNvPr>
          <p:cNvGrpSpPr/>
          <p:nvPr/>
        </p:nvGrpSpPr>
        <p:grpSpPr>
          <a:xfrm>
            <a:off x="10503740" y="225983"/>
            <a:ext cx="1199744" cy="765243"/>
            <a:chOff x="9370979" y="395591"/>
            <a:chExt cx="1199744" cy="765243"/>
          </a:xfrm>
        </p:grpSpPr>
        <p:sp>
          <p:nvSpPr>
            <p:cNvPr id="6" name="Rectangle 5">
              <a:extLst>
                <a:ext uri="{FF2B5EF4-FFF2-40B4-BE49-F238E27FC236}">
                  <a16:creationId xmlns:a16="http://schemas.microsoft.com/office/drawing/2014/main" id="{B7062301-4A1F-FEAE-B083-F089B028AB87}"/>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7" name="Picture 6">
              <a:extLst>
                <a:ext uri="{FF2B5EF4-FFF2-40B4-BE49-F238E27FC236}">
                  <a16:creationId xmlns:a16="http://schemas.microsoft.com/office/drawing/2014/main" id="{332B3785-BCEB-0F8E-239A-54DD33ABC2FF}"/>
                </a:ext>
              </a:extLst>
            </p:cNvPr>
            <p:cNvPicPr>
              <a:picLocks noChangeAspect="1"/>
            </p:cNvPicPr>
            <p:nvPr/>
          </p:nvPicPr>
          <p:blipFill>
            <a:blip r:embed="rId4"/>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0CFD3337-EA88-94D6-7877-B640610F3E04}"/>
              </a:ext>
            </a:extLst>
          </p:cNvPr>
          <p:cNvSpPr>
            <a:spLocks noGrp="1"/>
          </p:cNvSpPr>
          <p:nvPr>
            <p:ph type="sldNum" sz="quarter" idx="11"/>
          </p:nvPr>
        </p:nvSpPr>
        <p:spPr/>
        <p:txBody>
          <a:bodyPr/>
          <a:lstStyle/>
          <a:p>
            <a:r>
              <a:rPr lang="en-US"/>
              <a:t>Page </a:t>
            </a:r>
            <a:fld id="{15EBE321-CBB1-4E91-BD14-37C8D44326FB}" type="slidenum">
              <a:rPr lang="en-US" smtClean="0"/>
              <a:pPr/>
              <a:t>55</a:t>
            </a:fld>
            <a:endParaRPr lang="en-US"/>
          </a:p>
        </p:txBody>
      </p:sp>
    </p:spTree>
    <p:extLst>
      <p:ext uri="{BB962C8B-B14F-4D97-AF65-F5344CB8AC3E}">
        <p14:creationId xmlns:p14="http://schemas.microsoft.com/office/powerpoint/2010/main" val="3044083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C8E416C-3B64-46E2-40AE-54213B3DD559}"/>
              </a:ext>
            </a:extLst>
          </p:cNvPr>
          <p:cNvSpPr/>
          <p:nvPr/>
        </p:nvSpPr>
        <p:spPr>
          <a:xfrm>
            <a:off x="354960" y="3562192"/>
            <a:ext cx="11577957" cy="2257384"/>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1">
            <a:extLst>
              <a:ext uri="{FF2B5EF4-FFF2-40B4-BE49-F238E27FC236}">
                <a16:creationId xmlns:a16="http://schemas.microsoft.com/office/drawing/2014/main" id="{2A872781-0164-50E1-F3B8-D24BA01BC0DF}"/>
              </a:ext>
            </a:extLst>
          </p:cNvPr>
          <p:cNvSpPr>
            <a:spLocks noGrp="1"/>
          </p:cNvSpPr>
          <p:nvPr>
            <p:ph type="title"/>
          </p:nvPr>
        </p:nvSpPr>
        <p:spPr/>
        <p:txBody>
          <a:bodyPr/>
          <a:lstStyle/>
          <a:p>
            <a:r>
              <a:rPr lang="en-US" sz="2400" dirty="0"/>
              <a:t>Data center and power</a:t>
            </a:r>
          </a:p>
        </p:txBody>
      </p:sp>
      <p:sp>
        <p:nvSpPr>
          <p:cNvPr id="3" name="Footer Placeholder 2">
            <a:extLst>
              <a:ext uri="{FF2B5EF4-FFF2-40B4-BE49-F238E27FC236}">
                <a16:creationId xmlns:a16="http://schemas.microsoft.com/office/drawing/2014/main" id="{64C24178-805F-7BB0-4C30-68F46142A7AB}"/>
              </a:ext>
            </a:extLst>
          </p:cNvPr>
          <p:cNvSpPr>
            <a:spLocks noGrp="1"/>
          </p:cNvSpPr>
          <p:nvPr>
            <p:ph type="ftr" sz="quarter" idx="10"/>
          </p:nvPr>
        </p:nvSpPr>
        <p:spPr/>
        <p:txBody>
          <a:bodyPr/>
          <a:lstStyle/>
          <a:p>
            <a:pPr>
              <a:lnSpc>
                <a:spcPct val="100000"/>
              </a:lnSpc>
            </a:pPr>
            <a:r>
              <a:rPr lang="en-US" dirty="0"/>
              <a:t>Unrestricted | © Siemens | DVCon 2025 | Amir Attarha | Siemens EDA​</a:t>
            </a:r>
          </a:p>
        </p:txBody>
      </p:sp>
      <p:sp>
        <p:nvSpPr>
          <p:cNvPr id="5" name="TextBox 4">
            <a:extLst>
              <a:ext uri="{FF2B5EF4-FFF2-40B4-BE49-F238E27FC236}">
                <a16:creationId xmlns:a16="http://schemas.microsoft.com/office/drawing/2014/main" id="{6ECA8901-B970-C2C7-E330-3E5B2159B0EF}"/>
              </a:ext>
            </a:extLst>
          </p:cNvPr>
          <p:cNvSpPr txBox="1"/>
          <p:nvPr/>
        </p:nvSpPr>
        <p:spPr>
          <a:xfrm>
            <a:off x="735162" y="1038424"/>
            <a:ext cx="9421048" cy="2523768"/>
          </a:xfrm>
          <a:prstGeom prst="rect">
            <a:avLst/>
          </a:prstGeom>
          <a:noFill/>
        </p:spPr>
        <p:txBody>
          <a:bodyPr wrap="square" lIns="0" tIns="0" rIns="0" bIns="0" rtlCol="0">
            <a:spAutoFit/>
          </a:bodyPr>
          <a:lstStyle/>
          <a:p>
            <a:pPr algn="l"/>
            <a:r>
              <a:rPr lang="en-US" sz="2000" b="1" dirty="0">
                <a:solidFill>
                  <a:schemeClr val="tx1"/>
                </a:solidFill>
                <a:latin typeface="+mn-lt"/>
              </a:rPr>
              <a:t>40-80% of the long-term operation cost of a data center</a:t>
            </a:r>
          </a:p>
          <a:p>
            <a:pPr algn="l"/>
            <a:endParaRPr lang="en-US" sz="1400" b="1" dirty="0">
              <a:solidFill>
                <a:schemeClr val="tx1"/>
              </a:solidFill>
              <a:latin typeface="+mn-lt"/>
            </a:endParaRPr>
          </a:p>
          <a:p>
            <a:pPr algn="l"/>
            <a:r>
              <a:rPr lang="en-US" sz="2000" b="1" dirty="0">
                <a:solidFill>
                  <a:schemeClr val="tx1"/>
                </a:solidFill>
                <a:latin typeface="+mn-lt"/>
              </a:rPr>
              <a:t>Power Usage Effectiveness (PUE): data center’s total electricity usage/electricity used by IT equipment</a:t>
            </a:r>
          </a:p>
          <a:p>
            <a:pPr algn="l"/>
            <a:endParaRPr lang="en-US" sz="1400" b="1" dirty="0">
              <a:solidFill>
                <a:schemeClr val="tx1"/>
              </a:solidFill>
              <a:latin typeface="+mn-lt"/>
            </a:endParaRPr>
          </a:p>
          <a:p>
            <a:pPr algn="l"/>
            <a:r>
              <a:rPr lang="en-US" sz="2000" b="1" dirty="0">
                <a:solidFill>
                  <a:schemeClr val="tx1"/>
                </a:solidFill>
                <a:latin typeface="+mn-lt"/>
              </a:rPr>
              <a:t>Average annually PUE in 2021: 1.57</a:t>
            </a:r>
          </a:p>
          <a:p>
            <a:pPr algn="l"/>
            <a:endParaRPr lang="en-US" sz="1400" b="1" dirty="0">
              <a:solidFill>
                <a:schemeClr val="tx1"/>
              </a:solidFill>
              <a:latin typeface="+mn-lt"/>
            </a:endParaRPr>
          </a:p>
          <a:p>
            <a:pPr algn="l"/>
            <a:r>
              <a:rPr lang="en-US" sz="2000" b="1" dirty="0">
                <a:solidFill>
                  <a:schemeClr val="tx1"/>
                </a:solidFill>
                <a:latin typeface="+mn-lt"/>
              </a:rPr>
              <a:t>Common methods for reduction of IT equipment power</a:t>
            </a:r>
          </a:p>
          <a:p>
            <a:pPr algn="l"/>
            <a:r>
              <a:rPr lang="en-US" sz="2000" b="1" dirty="0">
                <a:solidFill>
                  <a:schemeClr val="tx1"/>
                </a:solidFill>
                <a:latin typeface="+mn-lt"/>
              </a:rPr>
              <a:t>	</a:t>
            </a:r>
          </a:p>
        </p:txBody>
      </p:sp>
      <p:pic>
        <p:nvPicPr>
          <p:cNvPr id="7" name="Picture 6">
            <a:extLst>
              <a:ext uri="{FF2B5EF4-FFF2-40B4-BE49-F238E27FC236}">
                <a16:creationId xmlns:a16="http://schemas.microsoft.com/office/drawing/2014/main" id="{0D08518F-482D-5F83-110D-71669CB5732F}"/>
              </a:ext>
            </a:extLst>
          </p:cNvPr>
          <p:cNvPicPr>
            <a:picLocks noChangeAspect="1"/>
          </p:cNvPicPr>
          <p:nvPr/>
        </p:nvPicPr>
        <p:blipFill>
          <a:blip r:embed="rId3"/>
          <a:srcRect l="-376" t="-3123" r="376" b="3123"/>
          <a:stretch/>
        </p:blipFill>
        <p:spPr>
          <a:xfrm>
            <a:off x="468022" y="3640809"/>
            <a:ext cx="3519803" cy="2100149"/>
          </a:xfrm>
          <a:prstGeom prst="rect">
            <a:avLst/>
          </a:prstGeom>
        </p:spPr>
      </p:pic>
      <p:pic>
        <p:nvPicPr>
          <p:cNvPr id="9" name="Picture 8">
            <a:extLst>
              <a:ext uri="{FF2B5EF4-FFF2-40B4-BE49-F238E27FC236}">
                <a16:creationId xmlns:a16="http://schemas.microsoft.com/office/drawing/2014/main" id="{718E143B-CAB5-5C63-9A3F-BA8D1F936163}"/>
              </a:ext>
            </a:extLst>
          </p:cNvPr>
          <p:cNvPicPr>
            <a:picLocks noChangeAspect="1"/>
          </p:cNvPicPr>
          <p:nvPr/>
        </p:nvPicPr>
        <p:blipFill>
          <a:blip r:embed="rId4"/>
          <a:srcRect b="3443"/>
          <a:stretch/>
        </p:blipFill>
        <p:spPr>
          <a:xfrm>
            <a:off x="4083223" y="3719187"/>
            <a:ext cx="4139356" cy="2021771"/>
          </a:xfrm>
          <a:prstGeom prst="rect">
            <a:avLst/>
          </a:prstGeom>
          <a:ln>
            <a:solidFill>
              <a:schemeClr val="bg1"/>
            </a:solidFill>
          </a:ln>
        </p:spPr>
      </p:pic>
      <p:pic>
        <p:nvPicPr>
          <p:cNvPr id="11" name="Picture 10">
            <a:extLst>
              <a:ext uri="{FF2B5EF4-FFF2-40B4-BE49-F238E27FC236}">
                <a16:creationId xmlns:a16="http://schemas.microsoft.com/office/drawing/2014/main" id="{009DDD9C-95EB-4411-FDC2-754D47CA1966}"/>
              </a:ext>
            </a:extLst>
          </p:cNvPr>
          <p:cNvPicPr>
            <a:picLocks noChangeAspect="1"/>
          </p:cNvPicPr>
          <p:nvPr/>
        </p:nvPicPr>
        <p:blipFill>
          <a:blip r:embed="rId5"/>
          <a:srcRect l="1845" r="-574" b="3755"/>
          <a:stretch/>
        </p:blipFill>
        <p:spPr>
          <a:xfrm>
            <a:off x="8320685" y="3722449"/>
            <a:ext cx="3475102" cy="2015246"/>
          </a:xfrm>
          <a:prstGeom prst="rect">
            <a:avLst/>
          </a:prstGeom>
          <a:ln>
            <a:solidFill>
              <a:schemeClr val="bg1"/>
            </a:solidFill>
          </a:ln>
        </p:spPr>
      </p:pic>
      <p:grpSp>
        <p:nvGrpSpPr>
          <p:cNvPr id="6" name="Group 5">
            <a:extLst>
              <a:ext uri="{FF2B5EF4-FFF2-40B4-BE49-F238E27FC236}">
                <a16:creationId xmlns:a16="http://schemas.microsoft.com/office/drawing/2014/main" id="{17737692-5377-43AD-4DA8-386656F1D946}"/>
              </a:ext>
            </a:extLst>
          </p:cNvPr>
          <p:cNvGrpSpPr/>
          <p:nvPr/>
        </p:nvGrpSpPr>
        <p:grpSpPr>
          <a:xfrm>
            <a:off x="10503740" y="225983"/>
            <a:ext cx="1199744" cy="765243"/>
            <a:chOff x="9370979" y="395591"/>
            <a:chExt cx="1199744" cy="765243"/>
          </a:xfrm>
        </p:grpSpPr>
        <p:sp>
          <p:nvSpPr>
            <p:cNvPr id="8" name="Rectangle 7">
              <a:extLst>
                <a:ext uri="{FF2B5EF4-FFF2-40B4-BE49-F238E27FC236}">
                  <a16:creationId xmlns:a16="http://schemas.microsoft.com/office/drawing/2014/main" id="{2E577439-ADAC-4BD4-91D1-E58FB94A24F8}"/>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0" name="Picture 9">
              <a:extLst>
                <a:ext uri="{FF2B5EF4-FFF2-40B4-BE49-F238E27FC236}">
                  <a16:creationId xmlns:a16="http://schemas.microsoft.com/office/drawing/2014/main" id="{E8388F60-E32B-47E4-CDBE-8A28C0232A55}"/>
                </a:ext>
              </a:extLst>
            </p:cNvPr>
            <p:cNvPicPr>
              <a:picLocks noChangeAspect="1"/>
            </p:cNvPicPr>
            <p:nvPr/>
          </p:nvPicPr>
          <p:blipFill>
            <a:blip r:embed="rId6"/>
            <a:stretch>
              <a:fillRect/>
            </a:stretch>
          </p:blipFill>
          <p:spPr>
            <a:xfrm>
              <a:off x="9468906" y="424467"/>
              <a:ext cx="1016860" cy="707490"/>
            </a:xfrm>
            <a:prstGeom prst="rect">
              <a:avLst/>
            </a:prstGeom>
          </p:spPr>
        </p:pic>
      </p:grpSp>
      <p:sp>
        <p:nvSpPr>
          <p:cNvPr id="12" name="TextBox 11">
            <a:extLst>
              <a:ext uri="{FF2B5EF4-FFF2-40B4-BE49-F238E27FC236}">
                <a16:creationId xmlns:a16="http://schemas.microsoft.com/office/drawing/2014/main" id="{CA5FBA82-667D-BEE9-0B74-5AAAD1CDCD2F}"/>
              </a:ext>
            </a:extLst>
          </p:cNvPr>
          <p:cNvSpPr txBox="1"/>
          <p:nvPr/>
        </p:nvSpPr>
        <p:spPr>
          <a:xfrm>
            <a:off x="3361802" y="5382937"/>
            <a:ext cx="512961" cy="276999"/>
          </a:xfrm>
          <a:prstGeom prst="rect">
            <a:avLst/>
          </a:prstGeom>
          <a:noFill/>
        </p:spPr>
        <p:txBody>
          <a:bodyPr wrap="none" lIns="0" tIns="0" rIns="0" bIns="0" rtlCol="0">
            <a:spAutoFit/>
          </a:bodyPr>
          <a:lstStyle/>
          <a:p>
            <a:pPr algn="l"/>
            <a:r>
              <a:rPr lang="en-US" dirty="0">
                <a:solidFill>
                  <a:schemeClr val="tx1"/>
                </a:solidFill>
              </a:rPr>
              <a:t>AMD</a:t>
            </a:r>
          </a:p>
        </p:txBody>
      </p:sp>
      <p:sp>
        <p:nvSpPr>
          <p:cNvPr id="4" name="Slide Number Placeholder 3">
            <a:extLst>
              <a:ext uri="{FF2B5EF4-FFF2-40B4-BE49-F238E27FC236}">
                <a16:creationId xmlns:a16="http://schemas.microsoft.com/office/drawing/2014/main" id="{0DA6139C-AD2F-368C-EB86-ABC93385BB37}"/>
              </a:ext>
            </a:extLst>
          </p:cNvPr>
          <p:cNvSpPr>
            <a:spLocks noGrp="1"/>
          </p:cNvSpPr>
          <p:nvPr>
            <p:ph type="sldNum" sz="quarter" idx="11"/>
          </p:nvPr>
        </p:nvSpPr>
        <p:spPr/>
        <p:txBody>
          <a:bodyPr/>
          <a:lstStyle/>
          <a:p>
            <a:r>
              <a:rPr lang="en-US"/>
              <a:t>Page </a:t>
            </a:r>
            <a:fld id="{15EBE321-CBB1-4E91-BD14-37C8D44326FB}" type="slidenum">
              <a:rPr lang="en-US" smtClean="0"/>
              <a:pPr/>
              <a:t>6</a:t>
            </a:fld>
            <a:endParaRPr lang="en-US"/>
          </a:p>
        </p:txBody>
      </p:sp>
    </p:spTree>
    <p:extLst>
      <p:ext uri="{BB962C8B-B14F-4D97-AF65-F5344CB8AC3E}">
        <p14:creationId xmlns:p14="http://schemas.microsoft.com/office/powerpoint/2010/main" val="4171117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91B5-7F48-CF9A-9DAC-37B1C22A6974}"/>
              </a:ext>
            </a:extLst>
          </p:cNvPr>
          <p:cNvSpPr>
            <a:spLocks noGrp="1"/>
          </p:cNvSpPr>
          <p:nvPr>
            <p:ph type="title"/>
          </p:nvPr>
        </p:nvSpPr>
        <p:spPr/>
        <p:txBody>
          <a:bodyPr/>
          <a:lstStyle/>
          <a:p>
            <a:r>
              <a:rPr lang="en-US" sz="2400" dirty="0"/>
              <a:t>The magnitude of AI energy consumption is astounding</a:t>
            </a:r>
          </a:p>
        </p:txBody>
      </p:sp>
      <p:sp>
        <p:nvSpPr>
          <p:cNvPr id="3" name="Footer Placeholder 2">
            <a:extLst>
              <a:ext uri="{FF2B5EF4-FFF2-40B4-BE49-F238E27FC236}">
                <a16:creationId xmlns:a16="http://schemas.microsoft.com/office/drawing/2014/main" id="{7BA209B8-EEAF-5C05-B4EA-2ECE46FB4295}"/>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grpSp>
        <p:nvGrpSpPr>
          <p:cNvPr id="14" name="Group 13">
            <a:extLst>
              <a:ext uri="{FF2B5EF4-FFF2-40B4-BE49-F238E27FC236}">
                <a16:creationId xmlns:a16="http://schemas.microsoft.com/office/drawing/2014/main" id="{0DF81F2F-98BF-6755-9D32-764B43B519E7}"/>
              </a:ext>
            </a:extLst>
          </p:cNvPr>
          <p:cNvGrpSpPr/>
          <p:nvPr/>
        </p:nvGrpSpPr>
        <p:grpSpPr>
          <a:xfrm>
            <a:off x="7614748" y="1474280"/>
            <a:ext cx="2156157" cy="3890646"/>
            <a:chOff x="6848198" y="922944"/>
            <a:chExt cx="3269837" cy="5382037"/>
          </a:xfrm>
        </p:grpSpPr>
        <p:pic>
          <p:nvPicPr>
            <p:cNvPr id="10" name="Picture 9">
              <a:extLst>
                <a:ext uri="{FF2B5EF4-FFF2-40B4-BE49-F238E27FC236}">
                  <a16:creationId xmlns:a16="http://schemas.microsoft.com/office/drawing/2014/main" id="{E2AA7D46-8038-692E-D8C3-55BFCF590E45}"/>
                </a:ext>
              </a:extLst>
            </p:cNvPr>
            <p:cNvPicPr>
              <a:picLocks noChangeAspect="1"/>
            </p:cNvPicPr>
            <p:nvPr/>
          </p:nvPicPr>
          <p:blipFill>
            <a:blip r:embed="rId2"/>
            <a:stretch>
              <a:fillRect/>
            </a:stretch>
          </p:blipFill>
          <p:spPr>
            <a:xfrm>
              <a:off x="6848198" y="2575365"/>
              <a:ext cx="3269837" cy="3729616"/>
            </a:xfrm>
            <a:prstGeom prst="rect">
              <a:avLst/>
            </a:prstGeom>
          </p:spPr>
        </p:pic>
        <p:pic>
          <p:nvPicPr>
            <p:cNvPr id="7" name="Picture 6" descr="A city with many houses and a park&#10;&#10;Description automatically generated with medium confidence">
              <a:extLst>
                <a:ext uri="{FF2B5EF4-FFF2-40B4-BE49-F238E27FC236}">
                  <a16:creationId xmlns:a16="http://schemas.microsoft.com/office/drawing/2014/main" id="{0523E466-15DC-7EDE-3A1F-48720E4B9843}"/>
                </a:ext>
              </a:extLst>
            </p:cNvPr>
            <p:cNvPicPr>
              <a:picLocks noChangeAspect="1"/>
            </p:cNvPicPr>
            <p:nvPr/>
          </p:nvPicPr>
          <p:blipFill>
            <a:blip r:embed="rId3"/>
            <a:stretch>
              <a:fillRect/>
            </a:stretch>
          </p:blipFill>
          <p:spPr>
            <a:xfrm>
              <a:off x="6848198" y="922944"/>
              <a:ext cx="3269837" cy="1868478"/>
            </a:xfrm>
            <a:prstGeom prst="rect">
              <a:avLst/>
            </a:prstGeom>
          </p:spPr>
        </p:pic>
      </p:grpSp>
      <p:sp>
        <p:nvSpPr>
          <p:cNvPr id="8" name="Rectangle 7">
            <a:extLst>
              <a:ext uri="{FF2B5EF4-FFF2-40B4-BE49-F238E27FC236}">
                <a16:creationId xmlns:a16="http://schemas.microsoft.com/office/drawing/2014/main" id="{25F445CD-A356-012A-92A3-7F6ECEDC9939}"/>
              </a:ext>
            </a:extLst>
          </p:cNvPr>
          <p:cNvSpPr/>
          <p:nvPr/>
        </p:nvSpPr>
        <p:spPr>
          <a:xfrm>
            <a:off x="6275557" y="5399102"/>
            <a:ext cx="4834540" cy="54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2000" b="1" dirty="0"/>
              <a:t>Equivalent of 18,000 US family usage</a:t>
            </a:r>
          </a:p>
        </p:txBody>
      </p:sp>
      <p:pic>
        <p:nvPicPr>
          <p:cNvPr id="13" name="Picture 12" descr="A logo of a drop of water&#10;&#10;Description automatically generated">
            <a:extLst>
              <a:ext uri="{FF2B5EF4-FFF2-40B4-BE49-F238E27FC236}">
                <a16:creationId xmlns:a16="http://schemas.microsoft.com/office/drawing/2014/main" id="{C5E24442-4A33-6D01-5A2B-5EA1B145CD2F}"/>
              </a:ext>
            </a:extLst>
          </p:cNvPr>
          <p:cNvPicPr>
            <a:picLocks noChangeAspect="1"/>
          </p:cNvPicPr>
          <p:nvPr/>
        </p:nvPicPr>
        <p:blipFill>
          <a:blip r:embed="rId4"/>
          <a:stretch>
            <a:fillRect/>
          </a:stretch>
        </p:blipFill>
        <p:spPr>
          <a:xfrm>
            <a:off x="1566151" y="1768388"/>
            <a:ext cx="3504109" cy="3504109"/>
          </a:xfrm>
          <a:prstGeom prst="rect">
            <a:avLst/>
          </a:prstGeom>
        </p:spPr>
      </p:pic>
      <p:sp>
        <p:nvSpPr>
          <p:cNvPr id="5" name="TextBox 4">
            <a:extLst>
              <a:ext uri="{FF2B5EF4-FFF2-40B4-BE49-F238E27FC236}">
                <a16:creationId xmlns:a16="http://schemas.microsoft.com/office/drawing/2014/main" id="{37B821EF-D9A6-B862-F7FF-372554994AD0}"/>
              </a:ext>
            </a:extLst>
          </p:cNvPr>
          <p:cNvSpPr txBox="1"/>
          <p:nvPr/>
        </p:nvSpPr>
        <p:spPr>
          <a:xfrm>
            <a:off x="504329" y="1215580"/>
            <a:ext cx="5438989" cy="307777"/>
          </a:xfrm>
          <a:prstGeom prst="rect">
            <a:avLst/>
          </a:prstGeom>
          <a:noFill/>
        </p:spPr>
        <p:txBody>
          <a:bodyPr wrap="none" lIns="0" tIns="0" rIns="0" bIns="0" rtlCol="0">
            <a:spAutoFit/>
          </a:bodyPr>
          <a:lstStyle/>
          <a:p>
            <a:pPr algn="l"/>
            <a:r>
              <a:rPr lang="en-US" sz="2000" b="1" dirty="0">
                <a:solidFill>
                  <a:schemeClr val="tx1"/>
                </a:solidFill>
              </a:rPr>
              <a:t>ChatGPT service in early 2023: 464 MWh/day</a:t>
            </a:r>
          </a:p>
        </p:txBody>
      </p:sp>
      <p:sp>
        <p:nvSpPr>
          <p:cNvPr id="11" name="TextBox 10">
            <a:extLst>
              <a:ext uri="{FF2B5EF4-FFF2-40B4-BE49-F238E27FC236}">
                <a16:creationId xmlns:a16="http://schemas.microsoft.com/office/drawing/2014/main" id="{A3E9B867-A419-8981-1648-883470399EA1}"/>
              </a:ext>
            </a:extLst>
          </p:cNvPr>
          <p:cNvSpPr txBox="1"/>
          <p:nvPr/>
        </p:nvSpPr>
        <p:spPr>
          <a:xfrm>
            <a:off x="735161" y="5399102"/>
            <a:ext cx="5294719" cy="615553"/>
          </a:xfrm>
          <a:prstGeom prst="rect">
            <a:avLst/>
          </a:prstGeom>
          <a:noFill/>
        </p:spPr>
        <p:txBody>
          <a:bodyPr wrap="none" lIns="0" tIns="0" rIns="0" bIns="0" rtlCol="0">
            <a:spAutoFit/>
          </a:bodyPr>
          <a:lstStyle/>
          <a:p>
            <a:pPr algn="l"/>
            <a:r>
              <a:rPr lang="en-US" sz="2000" b="1" dirty="0">
                <a:solidFill>
                  <a:schemeClr val="tx1"/>
                </a:solidFill>
              </a:rPr>
              <a:t>Google AI service is estimated to consume </a:t>
            </a:r>
          </a:p>
          <a:p>
            <a:pPr algn="l"/>
            <a:r>
              <a:rPr lang="en-US" sz="2000" b="1" dirty="0">
                <a:solidFill>
                  <a:schemeClr val="tx1"/>
                </a:solidFill>
              </a:rPr>
              <a:t>electricity as much as Ireland</a:t>
            </a:r>
          </a:p>
        </p:txBody>
      </p:sp>
      <p:pic>
        <p:nvPicPr>
          <p:cNvPr id="17" name="Picture 16">
            <a:extLst>
              <a:ext uri="{FF2B5EF4-FFF2-40B4-BE49-F238E27FC236}">
                <a16:creationId xmlns:a16="http://schemas.microsoft.com/office/drawing/2014/main" id="{B09FE72B-41CF-D361-EFCE-C0BBA61CFAF3}"/>
              </a:ext>
            </a:extLst>
          </p:cNvPr>
          <p:cNvPicPr>
            <a:picLocks noChangeAspect="1"/>
          </p:cNvPicPr>
          <p:nvPr/>
        </p:nvPicPr>
        <p:blipFill>
          <a:blip r:embed="rId5"/>
          <a:stretch>
            <a:fillRect/>
          </a:stretch>
        </p:blipFill>
        <p:spPr>
          <a:xfrm>
            <a:off x="2741305" y="2177484"/>
            <a:ext cx="1242727" cy="2229561"/>
          </a:xfrm>
          <a:prstGeom prst="rect">
            <a:avLst/>
          </a:prstGeom>
        </p:spPr>
      </p:pic>
      <p:grpSp>
        <p:nvGrpSpPr>
          <p:cNvPr id="6" name="Group 5">
            <a:extLst>
              <a:ext uri="{FF2B5EF4-FFF2-40B4-BE49-F238E27FC236}">
                <a16:creationId xmlns:a16="http://schemas.microsoft.com/office/drawing/2014/main" id="{E5FD8DBB-D9E4-B0B3-2528-3A2236D99D5A}"/>
              </a:ext>
            </a:extLst>
          </p:cNvPr>
          <p:cNvGrpSpPr/>
          <p:nvPr/>
        </p:nvGrpSpPr>
        <p:grpSpPr>
          <a:xfrm>
            <a:off x="10503740" y="225983"/>
            <a:ext cx="1199744" cy="765243"/>
            <a:chOff x="9370979" y="395591"/>
            <a:chExt cx="1199744" cy="765243"/>
          </a:xfrm>
        </p:grpSpPr>
        <p:sp>
          <p:nvSpPr>
            <p:cNvPr id="9" name="Rectangle 8">
              <a:extLst>
                <a:ext uri="{FF2B5EF4-FFF2-40B4-BE49-F238E27FC236}">
                  <a16:creationId xmlns:a16="http://schemas.microsoft.com/office/drawing/2014/main" id="{342AF2CC-F084-5673-C495-637FA9A53557}"/>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2" name="Picture 11">
              <a:extLst>
                <a:ext uri="{FF2B5EF4-FFF2-40B4-BE49-F238E27FC236}">
                  <a16:creationId xmlns:a16="http://schemas.microsoft.com/office/drawing/2014/main" id="{074BCEC9-3F5E-C1BC-DBB8-A0DA8CB3F02B}"/>
                </a:ext>
              </a:extLst>
            </p:cNvPr>
            <p:cNvPicPr>
              <a:picLocks noChangeAspect="1"/>
            </p:cNvPicPr>
            <p:nvPr/>
          </p:nvPicPr>
          <p:blipFill>
            <a:blip r:embed="rId6"/>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BC14327B-964F-38E6-4C63-457A063E85F2}"/>
              </a:ext>
            </a:extLst>
          </p:cNvPr>
          <p:cNvSpPr>
            <a:spLocks noGrp="1"/>
          </p:cNvSpPr>
          <p:nvPr>
            <p:ph type="sldNum" sz="quarter" idx="11"/>
          </p:nvPr>
        </p:nvSpPr>
        <p:spPr/>
        <p:txBody>
          <a:bodyPr/>
          <a:lstStyle/>
          <a:p>
            <a:r>
              <a:rPr lang="en-US"/>
              <a:t>Page </a:t>
            </a:r>
            <a:fld id="{15EBE321-CBB1-4E91-BD14-37C8D44326FB}" type="slidenum">
              <a:rPr lang="en-US" smtClean="0"/>
              <a:pPr/>
              <a:t>7</a:t>
            </a:fld>
            <a:endParaRPr lang="en-US"/>
          </a:p>
        </p:txBody>
      </p:sp>
    </p:spTree>
    <p:extLst>
      <p:ext uri="{BB962C8B-B14F-4D97-AF65-F5344CB8AC3E}">
        <p14:creationId xmlns:p14="http://schemas.microsoft.com/office/powerpoint/2010/main" val="639139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D548-4C52-0755-CA31-DE86F564FE9A}"/>
              </a:ext>
            </a:extLst>
          </p:cNvPr>
          <p:cNvSpPr>
            <a:spLocks noGrp="1"/>
          </p:cNvSpPr>
          <p:nvPr>
            <p:ph type="title"/>
          </p:nvPr>
        </p:nvSpPr>
        <p:spPr>
          <a:xfrm>
            <a:off x="410400" y="478800"/>
            <a:ext cx="10008383" cy="576000"/>
          </a:xfrm>
        </p:spPr>
        <p:txBody>
          <a:bodyPr/>
          <a:lstStyle/>
          <a:p>
            <a:r>
              <a:rPr lang="en-US" sz="2400" dirty="0"/>
              <a:t>Question: How much </a:t>
            </a:r>
            <a:r>
              <a:rPr lang="en-US" sz="2400" dirty="0">
                <a:solidFill>
                  <a:schemeClr val="accent2"/>
                </a:solidFill>
              </a:rPr>
              <a:t>power loss </a:t>
            </a:r>
            <a:r>
              <a:rPr lang="en-US" sz="2400" dirty="0"/>
              <a:t>do you expect while delivering </a:t>
            </a:r>
            <a:r>
              <a:rPr lang="en-US" sz="2400" dirty="0">
                <a:solidFill>
                  <a:schemeClr val="accent2"/>
                </a:solidFill>
              </a:rPr>
              <a:t>power to CPU?</a:t>
            </a:r>
          </a:p>
        </p:txBody>
      </p:sp>
      <p:sp>
        <p:nvSpPr>
          <p:cNvPr id="3" name="Footer Placeholder 2">
            <a:extLst>
              <a:ext uri="{FF2B5EF4-FFF2-40B4-BE49-F238E27FC236}">
                <a16:creationId xmlns:a16="http://schemas.microsoft.com/office/drawing/2014/main" id="{12BD003E-4230-C5D2-18B6-96C5367E2594}"/>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pic>
        <p:nvPicPr>
          <p:cNvPr id="6" name="Picture 5">
            <a:extLst>
              <a:ext uri="{FF2B5EF4-FFF2-40B4-BE49-F238E27FC236}">
                <a16:creationId xmlns:a16="http://schemas.microsoft.com/office/drawing/2014/main" id="{8B9350C7-4B1F-078A-E1BF-80672CD321A5}"/>
              </a:ext>
            </a:extLst>
          </p:cNvPr>
          <p:cNvPicPr>
            <a:picLocks noChangeAspect="1"/>
          </p:cNvPicPr>
          <p:nvPr/>
        </p:nvPicPr>
        <p:blipFill>
          <a:blip r:embed="rId3"/>
          <a:stretch>
            <a:fillRect/>
          </a:stretch>
        </p:blipFill>
        <p:spPr>
          <a:xfrm>
            <a:off x="603340" y="1447871"/>
            <a:ext cx="5630061" cy="2838846"/>
          </a:xfrm>
          <a:prstGeom prst="rect">
            <a:avLst/>
          </a:prstGeom>
        </p:spPr>
      </p:pic>
      <p:sp>
        <p:nvSpPr>
          <p:cNvPr id="7" name="TextBox 6">
            <a:extLst>
              <a:ext uri="{FF2B5EF4-FFF2-40B4-BE49-F238E27FC236}">
                <a16:creationId xmlns:a16="http://schemas.microsoft.com/office/drawing/2014/main" id="{FB60BC82-6002-30F6-F742-1BFCCC6457AA}"/>
              </a:ext>
            </a:extLst>
          </p:cNvPr>
          <p:cNvSpPr txBox="1"/>
          <p:nvPr/>
        </p:nvSpPr>
        <p:spPr>
          <a:xfrm>
            <a:off x="8091921" y="1928667"/>
            <a:ext cx="3526606" cy="2857192"/>
          </a:xfrm>
          <a:prstGeom prst="rect">
            <a:avLst/>
          </a:prstGeom>
          <a:noFill/>
        </p:spPr>
        <p:txBody>
          <a:bodyPr wrap="none" lIns="0" tIns="0" rIns="0" bIns="0" rtlCol="0">
            <a:spAutoFit/>
          </a:bodyPr>
          <a:lstStyle/>
          <a:p>
            <a:pPr algn="l">
              <a:lnSpc>
                <a:spcPct val="150000"/>
              </a:lnSpc>
            </a:pPr>
            <a:r>
              <a:rPr lang="en-US" dirty="0">
                <a:solidFill>
                  <a:schemeClr val="tx1"/>
                </a:solidFill>
              </a:rPr>
              <a:t>ATS: Automatic Transform Switch</a:t>
            </a:r>
          </a:p>
          <a:p>
            <a:pPr algn="l">
              <a:lnSpc>
                <a:spcPct val="150000"/>
              </a:lnSpc>
            </a:pPr>
            <a:r>
              <a:rPr lang="en-US" dirty="0">
                <a:solidFill>
                  <a:schemeClr val="tx1"/>
                </a:solidFill>
              </a:rPr>
              <a:t>UPS: Uninterruptible power supply</a:t>
            </a:r>
          </a:p>
          <a:p>
            <a:pPr algn="l">
              <a:lnSpc>
                <a:spcPct val="150000"/>
              </a:lnSpc>
            </a:pPr>
            <a:r>
              <a:rPr lang="en-US" dirty="0">
                <a:solidFill>
                  <a:schemeClr val="tx1"/>
                </a:solidFill>
              </a:rPr>
              <a:t>PDU:  Power Distribution unit</a:t>
            </a:r>
          </a:p>
          <a:p>
            <a:pPr algn="l">
              <a:lnSpc>
                <a:spcPct val="150000"/>
              </a:lnSpc>
            </a:pPr>
            <a:r>
              <a:rPr lang="en-US" dirty="0">
                <a:solidFill>
                  <a:schemeClr val="tx1"/>
                </a:solidFill>
              </a:rPr>
              <a:t>PSU: Power Supply Unit</a:t>
            </a:r>
          </a:p>
          <a:p>
            <a:pPr algn="l">
              <a:lnSpc>
                <a:spcPct val="150000"/>
              </a:lnSpc>
            </a:pPr>
            <a:r>
              <a:rPr lang="en-US" dirty="0">
                <a:solidFill>
                  <a:schemeClr val="tx1"/>
                </a:solidFill>
              </a:rPr>
              <a:t>PFC: power factor correction</a:t>
            </a:r>
          </a:p>
          <a:p>
            <a:pPr algn="l">
              <a:lnSpc>
                <a:spcPct val="150000"/>
              </a:lnSpc>
            </a:pPr>
            <a:r>
              <a:rPr lang="en-US" dirty="0" err="1">
                <a:solidFill>
                  <a:schemeClr val="tx1"/>
                </a:solidFill>
              </a:rPr>
              <a:t>PoL</a:t>
            </a:r>
            <a:r>
              <a:rPr lang="en-US" dirty="0">
                <a:solidFill>
                  <a:schemeClr val="tx1"/>
                </a:solidFill>
              </a:rPr>
              <a:t>: point-of-load</a:t>
            </a:r>
          </a:p>
          <a:p>
            <a:pPr algn="l">
              <a:lnSpc>
                <a:spcPct val="150000"/>
              </a:lnSpc>
            </a:pPr>
            <a:endParaRPr lang="en-US" dirty="0">
              <a:solidFill>
                <a:schemeClr val="tx1"/>
              </a:solidFill>
            </a:endParaRPr>
          </a:p>
        </p:txBody>
      </p:sp>
      <p:pic>
        <p:nvPicPr>
          <p:cNvPr id="9" name="Picture 8">
            <a:extLst>
              <a:ext uri="{FF2B5EF4-FFF2-40B4-BE49-F238E27FC236}">
                <a16:creationId xmlns:a16="http://schemas.microsoft.com/office/drawing/2014/main" id="{46DDAEAE-0E9E-C9F3-BEE9-E3E4D82AB59B}"/>
              </a:ext>
            </a:extLst>
          </p:cNvPr>
          <p:cNvPicPr>
            <a:picLocks noChangeAspect="1"/>
          </p:cNvPicPr>
          <p:nvPr/>
        </p:nvPicPr>
        <p:blipFill>
          <a:blip r:embed="rId4"/>
          <a:stretch>
            <a:fillRect/>
          </a:stretch>
        </p:blipFill>
        <p:spPr>
          <a:xfrm>
            <a:off x="1285714" y="4352412"/>
            <a:ext cx="2305372" cy="1810003"/>
          </a:xfrm>
          <a:prstGeom prst="rect">
            <a:avLst/>
          </a:prstGeom>
        </p:spPr>
      </p:pic>
      <p:pic>
        <p:nvPicPr>
          <p:cNvPr id="11" name="Picture 10">
            <a:extLst>
              <a:ext uri="{FF2B5EF4-FFF2-40B4-BE49-F238E27FC236}">
                <a16:creationId xmlns:a16="http://schemas.microsoft.com/office/drawing/2014/main" id="{5558027E-A3EA-F86E-C48A-A98CDEA0ED93}"/>
              </a:ext>
            </a:extLst>
          </p:cNvPr>
          <p:cNvPicPr>
            <a:picLocks noChangeAspect="1"/>
          </p:cNvPicPr>
          <p:nvPr/>
        </p:nvPicPr>
        <p:blipFill>
          <a:blip r:embed="rId5"/>
          <a:stretch>
            <a:fillRect/>
          </a:stretch>
        </p:blipFill>
        <p:spPr>
          <a:xfrm>
            <a:off x="4528918" y="4785859"/>
            <a:ext cx="3408967" cy="1025799"/>
          </a:xfrm>
          <a:prstGeom prst="rect">
            <a:avLst/>
          </a:prstGeom>
        </p:spPr>
      </p:pic>
      <p:grpSp>
        <p:nvGrpSpPr>
          <p:cNvPr id="5" name="Group 4">
            <a:extLst>
              <a:ext uri="{FF2B5EF4-FFF2-40B4-BE49-F238E27FC236}">
                <a16:creationId xmlns:a16="http://schemas.microsoft.com/office/drawing/2014/main" id="{162AFB75-3248-DA9D-B4B9-2C29EAD8C78D}"/>
              </a:ext>
            </a:extLst>
          </p:cNvPr>
          <p:cNvGrpSpPr/>
          <p:nvPr/>
        </p:nvGrpSpPr>
        <p:grpSpPr>
          <a:xfrm>
            <a:off x="10503740" y="225983"/>
            <a:ext cx="1199744" cy="765243"/>
            <a:chOff x="9370979" y="395591"/>
            <a:chExt cx="1199744" cy="765243"/>
          </a:xfrm>
        </p:grpSpPr>
        <p:sp>
          <p:nvSpPr>
            <p:cNvPr id="8" name="Rectangle 7">
              <a:extLst>
                <a:ext uri="{FF2B5EF4-FFF2-40B4-BE49-F238E27FC236}">
                  <a16:creationId xmlns:a16="http://schemas.microsoft.com/office/drawing/2014/main" id="{5C998872-A34E-FE4F-FED5-6AB521C467BC}"/>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0" name="Picture 9">
              <a:extLst>
                <a:ext uri="{FF2B5EF4-FFF2-40B4-BE49-F238E27FC236}">
                  <a16:creationId xmlns:a16="http://schemas.microsoft.com/office/drawing/2014/main" id="{9C91CC70-2ACD-E0A1-465F-A019EB2A8262}"/>
                </a:ext>
              </a:extLst>
            </p:cNvPr>
            <p:cNvPicPr>
              <a:picLocks noChangeAspect="1"/>
            </p:cNvPicPr>
            <p:nvPr/>
          </p:nvPicPr>
          <p:blipFill>
            <a:blip r:embed="rId6"/>
            <a:stretch>
              <a:fillRect/>
            </a:stretch>
          </p:blipFill>
          <p:spPr>
            <a:xfrm>
              <a:off x="9468906" y="424467"/>
              <a:ext cx="1016860" cy="707490"/>
            </a:xfrm>
            <a:prstGeom prst="rect">
              <a:avLst/>
            </a:prstGeom>
          </p:spPr>
        </p:pic>
      </p:grpSp>
      <p:sp>
        <p:nvSpPr>
          <p:cNvPr id="4" name="Slide Number Placeholder 3">
            <a:extLst>
              <a:ext uri="{FF2B5EF4-FFF2-40B4-BE49-F238E27FC236}">
                <a16:creationId xmlns:a16="http://schemas.microsoft.com/office/drawing/2014/main" id="{7FC60281-D434-EDAE-B6F2-B987E258C267}"/>
              </a:ext>
            </a:extLst>
          </p:cNvPr>
          <p:cNvSpPr>
            <a:spLocks noGrp="1"/>
          </p:cNvSpPr>
          <p:nvPr>
            <p:ph type="sldNum" sz="quarter" idx="11"/>
          </p:nvPr>
        </p:nvSpPr>
        <p:spPr/>
        <p:txBody>
          <a:bodyPr/>
          <a:lstStyle/>
          <a:p>
            <a:r>
              <a:rPr lang="en-US"/>
              <a:t>Page </a:t>
            </a:r>
            <a:fld id="{15EBE321-CBB1-4E91-BD14-37C8D44326FB}" type="slidenum">
              <a:rPr lang="en-US" smtClean="0"/>
              <a:pPr/>
              <a:t>8</a:t>
            </a:fld>
            <a:endParaRPr lang="en-US"/>
          </a:p>
        </p:txBody>
      </p:sp>
    </p:spTree>
    <p:extLst>
      <p:ext uri="{BB962C8B-B14F-4D97-AF65-F5344CB8AC3E}">
        <p14:creationId xmlns:p14="http://schemas.microsoft.com/office/powerpoint/2010/main" val="133505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82AD5-8D35-6E14-A302-E88A233957D5}"/>
              </a:ext>
            </a:extLst>
          </p:cNvPr>
          <p:cNvSpPr>
            <a:spLocks noGrp="1"/>
          </p:cNvSpPr>
          <p:nvPr>
            <p:ph type="title"/>
          </p:nvPr>
        </p:nvSpPr>
        <p:spPr/>
        <p:txBody>
          <a:bodyPr/>
          <a:lstStyle/>
          <a:p>
            <a:r>
              <a:rPr lang="en-US" sz="2400" dirty="0"/>
              <a:t>Can current power methodology address upcoming data centric challenges?</a:t>
            </a:r>
          </a:p>
        </p:txBody>
      </p:sp>
      <p:sp>
        <p:nvSpPr>
          <p:cNvPr id="3" name="Footer Placeholder 2">
            <a:extLst>
              <a:ext uri="{FF2B5EF4-FFF2-40B4-BE49-F238E27FC236}">
                <a16:creationId xmlns:a16="http://schemas.microsoft.com/office/drawing/2014/main" id="{3885B39F-D5BA-BBA2-F5C0-847EC6336B76}"/>
              </a:ext>
            </a:extLst>
          </p:cNvPr>
          <p:cNvSpPr>
            <a:spLocks noGrp="1"/>
          </p:cNvSpPr>
          <p:nvPr>
            <p:ph type="ftr" sz="quarter" idx="10"/>
          </p:nvPr>
        </p:nvSpPr>
        <p:spPr/>
        <p:txBody>
          <a:bodyPr/>
          <a:lstStyle/>
          <a:p>
            <a:pPr>
              <a:lnSpc>
                <a:spcPct val="100000"/>
              </a:lnSpc>
            </a:pPr>
            <a:r>
              <a:rPr lang="en-US"/>
              <a:t>Unrestricted | © Siemens | DVCon 2025 | Amir Attarha | Siemens EDA​</a:t>
            </a:r>
          </a:p>
        </p:txBody>
      </p:sp>
      <p:grpSp>
        <p:nvGrpSpPr>
          <p:cNvPr id="55" name="Group 54">
            <a:extLst>
              <a:ext uri="{FF2B5EF4-FFF2-40B4-BE49-F238E27FC236}">
                <a16:creationId xmlns:a16="http://schemas.microsoft.com/office/drawing/2014/main" id="{C24B83FE-265A-B266-B09D-1AEC5A65965C}"/>
              </a:ext>
            </a:extLst>
          </p:cNvPr>
          <p:cNvGrpSpPr/>
          <p:nvPr/>
        </p:nvGrpSpPr>
        <p:grpSpPr>
          <a:xfrm>
            <a:off x="388949" y="1895302"/>
            <a:ext cx="2294627" cy="3022099"/>
            <a:chOff x="1311215" y="1895302"/>
            <a:chExt cx="2294627" cy="3022099"/>
          </a:xfrm>
        </p:grpSpPr>
        <p:sp>
          <p:nvSpPr>
            <p:cNvPr id="15" name="Rectangle 14">
              <a:extLst>
                <a:ext uri="{FF2B5EF4-FFF2-40B4-BE49-F238E27FC236}">
                  <a16:creationId xmlns:a16="http://schemas.microsoft.com/office/drawing/2014/main" id="{9C590D71-CB73-26AD-B42B-89500DA4623E}"/>
                </a:ext>
              </a:extLst>
            </p:cNvPr>
            <p:cNvSpPr/>
            <p:nvPr/>
          </p:nvSpPr>
          <p:spPr>
            <a:xfrm>
              <a:off x="1311215" y="1895302"/>
              <a:ext cx="2294627" cy="302209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108000" tIns="72000" rIns="108000" bIns="72000" rtlCol="0" anchor="t" anchorCtr="0"/>
            <a:lstStyle/>
            <a:p>
              <a:pPr algn="l"/>
              <a:endParaRPr lang="en-US"/>
            </a:p>
          </p:txBody>
        </p:sp>
        <p:sp>
          <p:nvSpPr>
            <p:cNvPr id="16" name="Rectangle 15">
              <a:extLst>
                <a:ext uri="{FF2B5EF4-FFF2-40B4-BE49-F238E27FC236}">
                  <a16:creationId xmlns:a16="http://schemas.microsoft.com/office/drawing/2014/main" id="{EC7ED425-9FC2-FF2F-6ABB-DE8E63429394}"/>
                </a:ext>
              </a:extLst>
            </p:cNvPr>
            <p:cNvSpPr/>
            <p:nvPr/>
          </p:nvSpPr>
          <p:spPr>
            <a:xfrm>
              <a:off x="1496291" y="2061556"/>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8" name="Rectangle 17">
              <a:extLst>
                <a:ext uri="{FF2B5EF4-FFF2-40B4-BE49-F238E27FC236}">
                  <a16:creationId xmlns:a16="http://schemas.microsoft.com/office/drawing/2014/main" id="{FE974A3A-B0DA-1418-2538-E83A8FE5E5AF}"/>
                </a:ext>
              </a:extLst>
            </p:cNvPr>
            <p:cNvSpPr/>
            <p:nvPr/>
          </p:nvSpPr>
          <p:spPr>
            <a:xfrm>
              <a:off x="2519289" y="2061555"/>
              <a:ext cx="421312" cy="39901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8" name="Rectangle 27">
              <a:extLst>
                <a:ext uri="{FF2B5EF4-FFF2-40B4-BE49-F238E27FC236}">
                  <a16:creationId xmlns:a16="http://schemas.microsoft.com/office/drawing/2014/main" id="{07A40E33-2348-9826-CC72-4A96657FFD40}"/>
                </a:ext>
              </a:extLst>
            </p:cNvPr>
            <p:cNvSpPr/>
            <p:nvPr/>
          </p:nvSpPr>
          <p:spPr>
            <a:xfrm>
              <a:off x="3013535" y="2058522"/>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8" name="Rectangle 37">
              <a:extLst>
                <a:ext uri="{FF2B5EF4-FFF2-40B4-BE49-F238E27FC236}">
                  <a16:creationId xmlns:a16="http://schemas.microsoft.com/office/drawing/2014/main" id="{782949E0-7B44-9ECB-29A3-22D6EDA25163}"/>
                </a:ext>
              </a:extLst>
            </p:cNvPr>
            <p:cNvSpPr/>
            <p:nvPr/>
          </p:nvSpPr>
          <p:spPr>
            <a:xfrm>
              <a:off x="2016082" y="2058678"/>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9" name="Rectangle 38">
              <a:extLst>
                <a:ext uri="{FF2B5EF4-FFF2-40B4-BE49-F238E27FC236}">
                  <a16:creationId xmlns:a16="http://schemas.microsoft.com/office/drawing/2014/main" id="{7E1EDA6B-A942-5867-7DFC-9F5C0CF08F9F}"/>
                </a:ext>
              </a:extLst>
            </p:cNvPr>
            <p:cNvSpPr/>
            <p:nvPr/>
          </p:nvSpPr>
          <p:spPr>
            <a:xfrm>
              <a:off x="1510667" y="2628022"/>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0" name="Rectangle 39">
              <a:extLst>
                <a:ext uri="{FF2B5EF4-FFF2-40B4-BE49-F238E27FC236}">
                  <a16:creationId xmlns:a16="http://schemas.microsoft.com/office/drawing/2014/main" id="{3A803765-62C1-FAAD-9FAE-07CC59C122EC}"/>
                </a:ext>
              </a:extLst>
            </p:cNvPr>
            <p:cNvSpPr/>
            <p:nvPr/>
          </p:nvSpPr>
          <p:spPr>
            <a:xfrm>
              <a:off x="2533665" y="2628021"/>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1" name="Rectangle 40">
              <a:extLst>
                <a:ext uri="{FF2B5EF4-FFF2-40B4-BE49-F238E27FC236}">
                  <a16:creationId xmlns:a16="http://schemas.microsoft.com/office/drawing/2014/main" id="{5138162A-41C2-5F4B-23D9-E3391A860862}"/>
                </a:ext>
              </a:extLst>
            </p:cNvPr>
            <p:cNvSpPr/>
            <p:nvPr/>
          </p:nvSpPr>
          <p:spPr>
            <a:xfrm>
              <a:off x="3027911" y="2624988"/>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2" name="Rectangle 41">
              <a:extLst>
                <a:ext uri="{FF2B5EF4-FFF2-40B4-BE49-F238E27FC236}">
                  <a16:creationId xmlns:a16="http://schemas.microsoft.com/office/drawing/2014/main" id="{4858D6C8-C86E-DC52-9DBE-C966B31347AF}"/>
                </a:ext>
              </a:extLst>
            </p:cNvPr>
            <p:cNvSpPr/>
            <p:nvPr/>
          </p:nvSpPr>
          <p:spPr>
            <a:xfrm>
              <a:off x="2030458" y="2625144"/>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3" name="Rectangle 42">
              <a:extLst>
                <a:ext uri="{FF2B5EF4-FFF2-40B4-BE49-F238E27FC236}">
                  <a16:creationId xmlns:a16="http://schemas.microsoft.com/office/drawing/2014/main" id="{4761DD4E-3A23-A207-F88D-07FE60EAA58E}"/>
                </a:ext>
              </a:extLst>
            </p:cNvPr>
            <p:cNvSpPr/>
            <p:nvPr/>
          </p:nvSpPr>
          <p:spPr>
            <a:xfrm>
              <a:off x="1510667" y="3249123"/>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4" name="Rectangle 43">
              <a:extLst>
                <a:ext uri="{FF2B5EF4-FFF2-40B4-BE49-F238E27FC236}">
                  <a16:creationId xmlns:a16="http://schemas.microsoft.com/office/drawing/2014/main" id="{C4AC73CB-A4E9-64E9-C2A6-AE8C7F0D41F4}"/>
                </a:ext>
              </a:extLst>
            </p:cNvPr>
            <p:cNvSpPr/>
            <p:nvPr/>
          </p:nvSpPr>
          <p:spPr>
            <a:xfrm>
              <a:off x="2533665" y="3249122"/>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5" name="Rectangle 44">
              <a:extLst>
                <a:ext uri="{FF2B5EF4-FFF2-40B4-BE49-F238E27FC236}">
                  <a16:creationId xmlns:a16="http://schemas.microsoft.com/office/drawing/2014/main" id="{54353D17-F1D6-C063-7648-160B152E7AE9}"/>
                </a:ext>
              </a:extLst>
            </p:cNvPr>
            <p:cNvSpPr/>
            <p:nvPr/>
          </p:nvSpPr>
          <p:spPr>
            <a:xfrm>
              <a:off x="3027911" y="3246089"/>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6" name="Rectangle 45">
              <a:extLst>
                <a:ext uri="{FF2B5EF4-FFF2-40B4-BE49-F238E27FC236}">
                  <a16:creationId xmlns:a16="http://schemas.microsoft.com/office/drawing/2014/main" id="{23591AF8-9FF3-9D9B-F37F-BE6256863DF5}"/>
                </a:ext>
              </a:extLst>
            </p:cNvPr>
            <p:cNvSpPr/>
            <p:nvPr/>
          </p:nvSpPr>
          <p:spPr>
            <a:xfrm>
              <a:off x="2030458" y="3246245"/>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7" name="Rectangle 46">
              <a:extLst>
                <a:ext uri="{FF2B5EF4-FFF2-40B4-BE49-F238E27FC236}">
                  <a16:creationId xmlns:a16="http://schemas.microsoft.com/office/drawing/2014/main" id="{DD51F6A1-93DB-8835-EEA5-C9934807325B}"/>
                </a:ext>
              </a:extLst>
            </p:cNvPr>
            <p:cNvSpPr/>
            <p:nvPr/>
          </p:nvSpPr>
          <p:spPr>
            <a:xfrm>
              <a:off x="1525043" y="3815589"/>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8" name="Rectangle 47">
              <a:extLst>
                <a:ext uri="{FF2B5EF4-FFF2-40B4-BE49-F238E27FC236}">
                  <a16:creationId xmlns:a16="http://schemas.microsoft.com/office/drawing/2014/main" id="{092ACAD2-F9FC-2B58-54C1-9B56A687F6C2}"/>
                </a:ext>
              </a:extLst>
            </p:cNvPr>
            <p:cNvSpPr/>
            <p:nvPr/>
          </p:nvSpPr>
          <p:spPr>
            <a:xfrm>
              <a:off x="2548041" y="3815588"/>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9" name="Rectangle 48">
              <a:extLst>
                <a:ext uri="{FF2B5EF4-FFF2-40B4-BE49-F238E27FC236}">
                  <a16:creationId xmlns:a16="http://schemas.microsoft.com/office/drawing/2014/main" id="{21638F8E-110E-B6DF-33EC-61E7A2D0CB1C}"/>
                </a:ext>
              </a:extLst>
            </p:cNvPr>
            <p:cNvSpPr/>
            <p:nvPr/>
          </p:nvSpPr>
          <p:spPr>
            <a:xfrm>
              <a:off x="3042287" y="3812555"/>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0" name="Rectangle 49">
              <a:extLst>
                <a:ext uri="{FF2B5EF4-FFF2-40B4-BE49-F238E27FC236}">
                  <a16:creationId xmlns:a16="http://schemas.microsoft.com/office/drawing/2014/main" id="{BE675A38-EA08-2A46-A636-E2322088C8EB}"/>
                </a:ext>
              </a:extLst>
            </p:cNvPr>
            <p:cNvSpPr/>
            <p:nvPr/>
          </p:nvSpPr>
          <p:spPr>
            <a:xfrm>
              <a:off x="2044834" y="3812711"/>
              <a:ext cx="421312" cy="399011"/>
            </a:xfrm>
            <a:prstGeom prst="rect">
              <a:avLst/>
            </a:prstGeom>
            <a:gradFill flip="none" rotWithShape="1">
              <a:gsLst>
                <a:gs pos="0">
                  <a:srgbClr val="F7C600">
                    <a:shade val="30000"/>
                    <a:satMod val="115000"/>
                  </a:srgbClr>
                </a:gs>
                <a:gs pos="50000">
                  <a:srgbClr val="F7C600">
                    <a:shade val="67500"/>
                    <a:satMod val="115000"/>
                  </a:srgbClr>
                </a:gs>
                <a:gs pos="100000">
                  <a:srgbClr val="F7C6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1" name="Rectangle 50">
              <a:extLst>
                <a:ext uri="{FF2B5EF4-FFF2-40B4-BE49-F238E27FC236}">
                  <a16:creationId xmlns:a16="http://schemas.microsoft.com/office/drawing/2014/main" id="{6E899B03-4C1C-8131-D589-1E32A34B5BF4}"/>
                </a:ext>
              </a:extLst>
            </p:cNvPr>
            <p:cNvSpPr/>
            <p:nvPr/>
          </p:nvSpPr>
          <p:spPr>
            <a:xfrm>
              <a:off x="1539419" y="4347551"/>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2" name="Rectangle 51">
              <a:extLst>
                <a:ext uri="{FF2B5EF4-FFF2-40B4-BE49-F238E27FC236}">
                  <a16:creationId xmlns:a16="http://schemas.microsoft.com/office/drawing/2014/main" id="{04E86088-509B-1AEF-1476-ADDC2446C59F}"/>
                </a:ext>
              </a:extLst>
            </p:cNvPr>
            <p:cNvSpPr/>
            <p:nvPr/>
          </p:nvSpPr>
          <p:spPr>
            <a:xfrm>
              <a:off x="2562417" y="4347550"/>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3" name="Rectangle 52">
              <a:extLst>
                <a:ext uri="{FF2B5EF4-FFF2-40B4-BE49-F238E27FC236}">
                  <a16:creationId xmlns:a16="http://schemas.microsoft.com/office/drawing/2014/main" id="{7C3FE916-81F5-BE04-C0E4-130300021621}"/>
                </a:ext>
              </a:extLst>
            </p:cNvPr>
            <p:cNvSpPr/>
            <p:nvPr/>
          </p:nvSpPr>
          <p:spPr>
            <a:xfrm>
              <a:off x="3056663" y="4344517"/>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54" name="Rectangle 53">
              <a:extLst>
                <a:ext uri="{FF2B5EF4-FFF2-40B4-BE49-F238E27FC236}">
                  <a16:creationId xmlns:a16="http://schemas.microsoft.com/office/drawing/2014/main" id="{99F107C7-171F-F545-DDE6-B11BE97BCAFC}"/>
                </a:ext>
              </a:extLst>
            </p:cNvPr>
            <p:cNvSpPr/>
            <p:nvPr/>
          </p:nvSpPr>
          <p:spPr>
            <a:xfrm>
              <a:off x="2059210" y="4344673"/>
              <a:ext cx="421312" cy="39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pic>
        <p:nvPicPr>
          <p:cNvPr id="57" name="Picture 56">
            <a:extLst>
              <a:ext uri="{FF2B5EF4-FFF2-40B4-BE49-F238E27FC236}">
                <a16:creationId xmlns:a16="http://schemas.microsoft.com/office/drawing/2014/main" id="{FB22E70A-9A95-E42F-D7A6-084D81DDBCD9}"/>
              </a:ext>
            </a:extLst>
          </p:cNvPr>
          <p:cNvPicPr>
            <a:picLocks noChangeAspect="1"/>
          </p:cNvPicPr>
          <p:nvPr/>
        </p:nvPicPr>
        <p:blipFill>
          <a:blip r:embed="rId3"/>
          <a:stretch>
            <a:fillRect/>
          </a:stretch>
        </p:blipFill>
        <p:spPr>
          <a:xfrm>
            <a:off x="3067644" y="1893094"/>
            <a:ext cx="3204819" cy="2909136"/>
          </a:xfrm>
          <a:prstGeom prst="rect">
            <a:avLst/>
          </a:prstGeom>
        </p:spPr>
      </p:pic>
      <p:graphicFrame>
        <p:nvGraphicFramePr>
          <p:cNvPr id="58" name="Content Placeholder 2">
            <a:extLst>
              <a:ext uri="{FF2B5EF4-FFF2-40B4-BE49-F238E27FC236}">
                <a16:creationId xmlns:a16="http://schemas.microsoft.com/office/drawing/2014/main" id="{0BD1AD06-BB17-7D95-FA05-FC7C48FAB8E9}"/>
              </a:ext>
            </a:extLst>
          </p:cNvPr>
          <p:cNvGraphicFramePr>
            <a:graphicFrameLocks/>
          </p:cNvGraphicFramePr>
          <p:nvPr>
            <p:extLst>
              <p:ext uri="{D42A27DB-BD31-4B8C-83A1-F6EECF244321}">
                <p14:modId xmlns:p14="http://schemas.microsoft.com/office/powerpoint/2010/main" val="1616678375"/>
              </p:ext>
            </p:extLst>
          </p:nvPr>
        </p:nvGraphicFramePr>
        <p:xfrm>
          <a:off x="6635907" y="1533766"/>
          <a:ext cx="4447901" cy="40538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a:extLst>
              <a:ext uri="{FF2B5EF4-FFF2-40B4-BE49-F238E27FC236}">
                <a16:creationId xmlns:a16="http://schemas.microsoft.com/office/drawing/2014/main" id="{CA9257E7-AF7B-56D4-68D4-76B430F76836}"/>
              </a:ext>
            </a:extLst>
          </p:cNvPr>
          <p:cNvGrpSpPr/>
          <p:nvPr/>
        </p:nvGrpSpPr>
        <p:grpSpPr>
          <a:xfrm>
            <a:off x="10503740" y="225983"/>
            <a:ext cx="1199744" cy="765243"/>
            <a:chOff x="9370979" y="395591"/>
            <a:chExt cx="1199744" cy="765243"/>
          </a:xfrm>
        </p:grpSpPr>
        <p:sp>
          <p:nvSpPr>
            <p:cNvPr id="7" name="Rectangle 6">
              <a:extLst>
                <a:ext uri="{FF2B5EF4-FFF2-40B4-BE49-F238E27FC236}">
                  <a16:creationId xmlns:a16="http://schemas.microsoft.com/office/drawing/2014/main" id="{9777668D-3665-4A52-7A0B-2114FEA2925D}"/>
                </a:ext>
              </a:extLst>
            </p:cNvPr>
            <p:cNvSpPr/>
            <p:nvPr/>
          </p:nvSpPr>
          <p:spPr>
            <a:xfrm>
              <a:off x="9370979" y="395591"/>
              <a:ext cx="1199744" cy="765243"/>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8" name="Picture 7">
              <a:extLst>
                <a:ext uri="{FF2B5EF4-FFF2-40B4-BE49-F238E27FC236}">
                  <a16:creationId xmlns:a16="http://schemas.microsoft.com/office/drawing/2014/main" id="{198ABE6F-2288-86EC-9FA8-0F56CB5E8CCD}"/>
                </a:ext>
              </a:extLst>
            </p:cNvPr>
            <p:cNvPicPr>
              <a:picLocks noChangeAspect="1"/>
            </p:cNvPicPr>
            <p:nvPr/>
          </p:nvPicPr>
          <p:blipFill>
            <a:blip r:embed="rId9"/>
            <a:stretch>
              <a:fillRect/>
            </a:stretch>
          </p:blipFill>
          <p:spPr>
            <a:xfrm>
              <a:off x="9468906" y="424467"/>
              <a:ext cx="1016860" cy="707490"/>
            </a:xfrm>
            <a:prstGeom prst="rect">
              <a:avLst/>
            </a:prstGeom>
          </p:spPr>
        </p:pic>
      </p:grpSp>
      <p:sp>
        <p:nvSpPr>
          <p:cNvPr id="12" name="Slide Number Placeholder 11">
            <a:extLst>
              <a:ext uri="{FF2B5EF4-FFF2-40B4-BE49-F238E27FC236}">
                <a16:creationId xmlns:a16="http://schemas.microsoft.com/office/drawing/2014/main" id="{47C1AE0D-DF3D-1783-1AFD-B351266D6DDE}"/>
              </a:ext>
            </a:extLst>
          </p:cNvPr>
          <p:cNvSpPr>
            <a:spLocks noGrp="1"/>
          </p:cNvSpPr>
          <p:nvPr>
            <p:ph type="sldNum" sz="quarter" idx="11"/>
          </p:nvPr>
        </p:nvSpPr>
        <p:spPr/>
        <p:txBody>
          <a:bodyPr/>
          <a:lstStyle/>
          <a:p>
            <a:r>
              <a:rPr lang="en-US"/>
              <a:t>Page </a:t>
            </a:r>
            <a:fld id="{15EBE321-CBB1-4E91-BD14-37C8D44326FB}" type="slidenum">
              <a:rPr lang="en-US" smtClean="0"/>
              <a:pPr/>
              <a:t>9</a:t>
            </a:fld>
            <a:endParaRPr lang="en-US"/>
          </a:p>
        </p:txBody>
      </p:sp>
    </p:spTree>
    <p:extLst>
      <p:ext uri="{BB962C8B-B14F-4D97-AF65-F5344CB8AC3E}">
        <p14:creationId xmlns:p14="http://schemas.microsoft.com/office/powerpoint/2010/main" val="22087888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iemens 2022">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solidFill>
              <a:schemeClr val="tx1"/>
            </a:solidFill>
          </a:defRPr>
        </a:defPPr>
      </a:lstStyle>
    </a:txDef>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DISW-ppt-standard-three-v3-4-3" id="{C7C02EA5-D37D-B14B-8E47-7E46EAC3DB88}" vid="{F74DBA92-4D4F-F043-947F-6D4020D25D7C}"/>
    </a:ext>
  </a:extLst>
</a:theme>
</file>

<file path=ppt/theme/theme2.xml><?xml version="1.0" encoding="utf-8"?>
<a:theme xmlns:a="http://schemas.openxmlformats.org/drawingml/2006/main" name="1_Siemens 2022">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solidFill>
              <a:schemeClr val="tx1"/>
            </a:solidFill>
          </a:defRPr>
        </a:defPPr>
      </a:lstStyle>
    </a:txDef>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DISW-ppt-standard-three-v3-4-3" id="{C7C02EA5-D37D-B14B-8E47-7E46EAC3DB88}" vid="{F74DBA92-4D4F-F043-947F-6D4020D25D7C}"/>
    </a:ext>
  </a:extLst>
</a:theme>
</file>

<file path=ppt/theme/theme3.xml><?xml version="1.0" encoding="utf-8"?>
<a:theme xmlns:a="http://schemas.openxmlformats.org/drawingml/2006/main" name="7_Siemens 2022">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solidFill>
              <a:schemeClr val="tx1"/>
            </a:solidFill>
          </a:defRPr>
        </a:defPPr>
      </a:lstStyle>
    </a:txDef>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DISW-ppt-standard-three-v3-4-3" id="{C7C02EA5-D37D-B14B-8E47-7E46EAC3DB88}" vid="{F74DBA92-4D4F-F043-947F-6D4020D25D7C}"/>
    </a:ext>
  </a:extLst>
</a:theme>
</file>

<file path=ppt/theme/theme4.xml><?xml version="1.0" encoding="utf-8"?>
<a:theme xmlns:a="http://schemas.openxmlformats.org/drawingml/2006/main" name="AMD Corporate Template_Dark">
  <a:themeElements>
    <a:clrScheme name="AMD Corporate">
      <a:dk1>
        <a:srgbClr val="000000"/>
      </a:dk1>
      <a:lt1>
        <a:srgbClr val="FFFFFF"/>
      </a:lt1>
      <a:dk2>
        <a:srgbClr val="5E5E5E"/>
      </a:dk2>
      <a:lt2>
        <a:srgbClr val="9D9FA2"/>
      </a:lt2>
      <a:accent1>
        <a:srgbClr val="636466"/>
      </a:accent1>
      <a:accent2>
        <a:srgbClr val="9D9FA2"/>
      </a:accent2>
      <a:accent3>
        <a:srgbClr val="EAEAEA"/>
      </a:accent3>
      <a:accent4>
        <a:srgbClr val="F26522"/>
      </a:accent4>
      <a:accent5>
        <a:srgbClr val="ED1C24"/>
      </a:accent5>
      <a:accent6>
        <a:srgbClr val="007C97"/>
      </a:accent6>
      <a:hlink>
        <a:srgbClr val="D5D5D5"/>
      </a:hlink>
      <a:folHlink>
        <a:srgbClr val="A9A9A9"/>
      </a:folHlink>
    </a:clrScheme>
    <a:fontScheme name="Klavika">
      <a:majorFont>
        <a:latin typeface="Klavika Medium"/>
        <a:ea typeface=""/>
        <a:cs typeface=""/>
      </a:majorFont>
      <a:minorFont>
        <a:latin typeface="Klavika 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solidFill>
            <a:schemeClr val="accent2"/>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18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buClr>
            <a:schemeClr val="accent1"/>
          </a:buClr>
          <a:buSzPct val="60000"/>
          <a:defRPr sz="1800" dirty="0" smtClean="0"/>
        </a:defPPr>
      </a:lstStyle>
    </a:txDef>
  </a:objectDefaults>
  <a:extraClrSchemeLst/>
  <a:extLst>
    <a:ext uri="{05A4C25C-085E-4340-85A3-A5531E510DB2}">
      <thm15:themeFamily xmlns:thm15="http://schemas.microsoft.com/office/thememl/2012/main" name="Presentation7" id="{94DDD171-3649-784B-8DFF-0523AEB0E1C6}" vid="{59C6D40F-03E9-B54A-84C3-8AA203559103}"/>
    </a:ext>
  </a:extLst>
</a:theme>
</file>

<file path=ppt/theme/theme5.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8BFE41BA621E0047BE947F8EAC51D4F7" ma:contentTypeVersion="11" ma:contentTypeDescription="Create a new document." ma:contentTypeScope="" ma:versionID="a7593348a0b51e89860b13b15389e8fd">
  <xsd:schema xmlns:xsd="http://www.w3.org/2001/XMLSchema" xmlns:xs="http://www.w3.org/2001/XMLSchema" xmlns:p="http://schemas.microsoft.com/office/2006/metadata/properties" xmlns:ns2="8166fa65-9091-4d1c-a07f-891231ef7b7f" xmlns:ns3="ae70a3e2-8ae1-4ff8-9914-85b9fd04630b" targetNamespace="http://schemas.microsoft.com/office/2006/metadata/properties" ma:root="true" ma:fieldsID="280bde93b5dcd657ac930948589f2ce0" ns2:_="" ns3:_="">
    <xsd:import namespace="8166fa65-9091-4d1c-a07f-891231ef7b7f"/>
    <xsd:import namespace="ae70a3e2-8ae1-4ff8-9914-85b9fd04630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66fa65-9091-4d1c-a07f-891231ef7b7f"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70a3e2-8ae1-4ff8-9914-85b9fd04630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e70a3e2-8ae1-4ff8-9914-85b9fd04630b">
      <UserInfo>
        <DisplayName>Tutt, Dale (DI SW ST&amp;MK ISME IND)</DisplayName>
        <AccountId>434</AccountId>
        <AccountType/>
      </UserInfo>
      <UserInfo>
        <DisplayName>Munsey, Michael (DI SW ST&amp;MK ISME IND)</DisplayName>
        <AccountId>153</AccountId>
        <AccountType/>
      </UserInfo>
      <UserInfo>
        <DisplayName>Kochhar, Nand (DI SW ST&amp;MK ISME IND)</DisplayName>
        <AccountId>435</AccountId>
        <AccountType/>
      </UserInfo>
      <UserInfo>
        <DisplayName>Houssein, Ahmet (DI SW EDAGS CA)</DisplayName>
        <AccountId>407</AccountId>
        <AccountType/>
      </UserInfo>
      <UserInfo>
        <DisplayName>Abercrombie, David (DI SW ICS CAL DS PM)</DisplayName>
        <AccountId>409</AccountId>
        <AccountType/>
      </UserInfo>
      <UserInfo>
        <DisplayName>Chang, Henry (DI SW ICS DDI PM)</DisplayName>
        <AccountId>32</AccountId>
        <AccountType/>
      </UserInfo>
      <UserInfo>
        <DisplayName>Rey, Juan (DI SW EDAGS TSS)</DisplayName>
        <AccountId>282</AccountId>
        <AccountType/>
      </UserInfo>
      <UserInfo>
        <DisplayName>Sendig, Fred (DI SW ICS ICD)</DisplayName>
        <AccountId>115</AccountId>
        <AccountType/>
      </UserInfo>
      <UserInfo>
        <DisplayName>Talbot, Jean-Marc (DI SW ICS HAV)</DisplayName>
        <AccountId>98</AccountId>
        <AccountType/>
      </UserInfo>
      <UserInfo>
        <DisplayName>Gupta, Amit (DI SW ICS CICV)</DisplayName>
        <AccountId>29</AccountId>
        <AccountType/>
      </UserInfo>
      <UserInfo>
        <DisplayName>Wiens, David (DI SW EBS PMT)</DisplayName>
        <AccountId>180</AccountId>
        <AccountType/>
      </UserInfo>
      <UserInfo>
        <DisplayName>Heiser, Bill (DI SW EDAGS TSS)</DisplayName>
        <AccountId>61</AccountId>
        <AccountType/>
      </UserInfo>
      <UserInfo>
        <DisplayName>Sipes, Teri (DI SW ICS TST RD)</DisplayName>
        <AccountId>341</AccountId>
        <AccountType/>
      </UserInfo>
      <UserInfo>
        <DisplayName>Gupta, Ankur (DI SW ICS TST)</DisplayName>
        <AccountId>28</AccountId>
        <AccountType/>
      </UserInfo>
      <UserInfo>
        <DisplayName>May, Darron (DI SW ICS DVT PRM)</DisplayName>
        <AccountId>437</AccountId>
        <AccountType/>
      </UserInfo>
      <UserInfo>
        <DisplayName>Motafram, Pirzad (DI SW ICS HAV PRM MG)</DisplayName>
        <AccountId>438</AccountId>
        <AccountType/>
      </UserInfo>
      <UserInfo>
        <DisplayName>Burnette, David (DI SW ICS CSD CAT 2)</DisplayName>
        <AccountId>439</AccountId>
        <AccountType/>
      </UserInfo>
      <UserInfo>
        <DisplayName>Elsen, Thorsten (DI SW ST&amp;MK ISME ISG VMS)</DisplayName>
        <AccountId>440</AccountId>
        <AccountType/>
      </UserInfo>
      <UserInfo>
        <DisplayName>Navales, Natalie (DI SW ST&amp;MK BM E&amp;CC)</DisplayName>
        <AccountId>143</AccountId>
        <AccountType/>
      </UserInfo>
      <UserInfo>
        <DisplayName>Hand, Neil (DI SW ICS)</DisplayName>
        <AccountId>21</AccountId>
        <AccountType/>
      </UserInfo>
      <UserInfo>
        <DisplayName>Cole, Noah (DI SW ST&amp;MK BM CM)</DisplayName>
        <AccountId>452</AccountId>
        <AccountType/>
      </UserInfo>
      <UserInfo>
        <DisplayName>Kissee, Chad (DI SW EDAGS OPS)</DisplayName>
        <AccountId>287</AccountId>
        <AccountType/>
      </UserInfo>
      <UserInfo>
        <DisplayName>Ellow, Mike (DI SW ICS)</DisplayName>
        <AccountId>166</AccountId>
        <AccountType/>
      </UserInfo>
      <UserInfo>
        <DisplayName>Dunn, Carole (DI SW ICS HAV PRM MG)</DisplayName>
        <AccountId>190</AccountId>
        <AccountType/>
      </UserInfo>
      <UserInfo>
        <DisplayName>Taucher, Herbert (T ICE)</DisplayName>
        <AccountId>468</AccountId>
        <AccountType/>
      </UserInfo>
      <UserInfo>
        <DisplayName>Tsuchida, Yukio (DI SW EDAGS JP)</DisplayName>
        <AccountId>172</AccountId>
        <AccountType/>
      </UserInfo>
      <UserInfo>
        <DisplayName>Lee, Lincoln (DI SW EDAGS PR TS)</DisplayName>
        <AccountId>108</AccountId>
        <AccountType/>
      </UserInfo>
    </SharedWithUsers>
  </documentManagement>
</p:properties>
</file>

<file path=customXml/itemProps1.xml><?xml version="1.0" encoding="utf-8"?>
<ds:datastoreItem xmlns:ds="http://schemas.openxmlformats.org/officeDocument/2006/customXml" ds:itemID="{2AFC3F3A-2C7A-4144-A113-8CD15AF71E0A}">
  <ds:schemaRefs>
    <ds:schemaRef ds:uri="http://schemas.microsoft.com/sharepoint/v3/contenttype/forms"/>
  </ds:schemaRefs>
</ds:datastoreItem>
</file>

<file path=customXml/itemProps2.xml><?xml version="1.0" encoding="utf-8"?>
<ds:datastoreItem xmlns:ds="http://schemas.openxmlformats.org/officeDocument/2006/customXml" ds:itemID="{D6BA368B-2975-4F43-BC06-7016C8EB7D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66fa65-9091-4d1c-a07f-891231ef7b7f"/>
    <ds:schemaRef ds:uri="ae70a3e2-8ae1-4ff8-9914-85b9fd0463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EBAE37-DB76-4B51-BBBC-77379D1FF14B}">
  <ds:schemaRefs>
    <ds:schemaRef ds:uri="http://schemas.microsoft.com/office/2006/metadata/propertie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 ds:uri="ae70a3e2-8ae1-4ff8-9914-85b9fd04630b"/>
    <ds:schemaRef ds:uri="8166fa65-9091-4d1c-a07f-891231ef7b7f"/>
    <ds:schemaRef ds:uri="http://purl.org/dc/terms/"/>
  </ds:schemaRefs>
</ds:datastoreItem>
</file>

<file path=docMetadata/LabelInfo.xml><?xml version="1.0" encoding="utf-8"?>
<clbl:labelList xmlns:clbl="http://schemas.microsoft.com/office/2020/mipLabelMetadata">
  <clbl:label id="{9d258917-277f-42cd-a3cd-14c4e9ee58bc}" enabled="1" method="Standard" siteId="{38ae3bcd-9579-4fd4-adda-b42e1495d55a}" removed="0"/>
</clbl:labelList>
</file>

<file path=docProps/app.xml><?xml version="1.0" encoding="utf-8"?>
<Properties xmlns="http://schemas.openxmlformats.org/officeDocument/2006/extended-properties" xmlns:vt="http://schemas.openxmlformats.org/officeDocument/2006/docPropsVTypes">
  <Template>Siemens 2022</Template>
  <TotalTime>12074</TotalTime>
  <Words>4882</Words>
  <Application>Microsoft Office PowerPoint</Application>
  <PresentationFormat>Widescreen</PresentationFormat>
  <Paragraphs>872</Paragraphs>
  <Slides>55</Slides>
  <Notes>23</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55</vt:i4>
      </vt:variant>
    </vt:vector>
  </HeadingPairs>
  <TitlesOfParts>
    <vt:vector size="71" baseType="lpstr">
      <vt:lpstr>Arial</vt:lpstr>
      <vt:lpstr>Arial,Sans-Serif</vt:lpstr>
      <vt:lpstr>Calibri</vt:lpstr>
      <vt:lpstr>Consolas</vt:lpstr>
      <vt:lpstr>HelveticaNeue Regular</vt:lpstr>
      <vt:lpstr>Klavika Light</vt:lpstr>
      <vt:lpstr>Klavika Medium</vt:lpstr>
      <vt:lpstr>Segoe UI</vt:lpstr>
      <vt:lpstr>Tahoma</vt:lpstr>
      <vt:lpstr>Times New Roman</vt:lpstr>
      <vt:lpstr>Wingdings</vt:lpstr>
      <vt:lpstr>Siemens 2022</vt:lpstr>
      <vt:lpstr>1_Siemens 2022</vt:lpstr>
      <vt:lpstr>7_Siemens 2022</vt:lpstr>
      <vt:lpstr>AMD Corporate Template_Dark</vt:lpstr>
      <vt:lpstr>think-cell Slide</vt:lpstr>
      <vt:lpstr>Power Dynamics: Shaping the future of the data centric era</vt:lpstr>
      <vt:lpstr>The impact of power in a SW-defined world</vt:lpstr>
      <vt:lpstr>Semiconductor industry at-a-glance</vt:lpstr>
      <vt:lpstr>Semiconductor industry at-a-glance</vt:lpstr>
      <vt:lpstr>Data centric era is synonymous with AI</vt:lpstr>
      <vt:lpstr>Data center and power</vt:lpstr>
      <vt:lpstr>The magnitude of AI energy consumption is astounding</vt:lpstr>
      <vt:lpstr>Question: How much power loss do you expect while delivering power to CPU?</vt:lpstr>
      <vt:lpstr>Can current power methodology address upcoming data centric challenges?</vt:lpstr>
      <vt:lpstr>Power impacts: from micro to macro in the data centric era</vt:lpstr>
      <vt:lpstr>Power impacts: packaging cost and complexity  </vt:lpstr>
      <vt:lpstr>Power impacts: from micro to macro</vt:lpstr>
      <vt:lpstr>Power management and reduction</vt:lpstr>
      <vt:lpstr>Technology and leakage reduction</vt:lpstr>
      <vt:lpstr>Structures for implementation power management</vt:lpstr>
      <vt:lpstr>PowerPoint Presentation</vt:lpstr>
      <vt:lpstr>Dynamic power reduction</vt:lpstr>
      <vt:lpstr>What is glitch?</vt:lpstr>
      <vt:lpstr>RTL glitch power estimation Building design with physical awareness</vt:lpstr>
      <vt:lpstr>Delay-aware waveform reconstruction engine</vt:lpstr>
      <vt:lpstr>Annotating glitch power from internal netlist to RTL ML based model to apply glitch power computed at gate-level to RTL instances</vt:lpstr>
      <vt:lpstr>Dynamic power reduction -- glitch</vt:lpstr>
      <vt:lpstr>Chiplets i.e. heterogenous integration</vt:lpstr>
      <vt:lpstr>Chiplets i.e. heterogenous integration</vt:lpstr>
      <vt:lpstr>Guided power optimization</vt:lpstr>
      <vt:lpstr>Comprehensive low-power optimization throughout the RTL design cycle</vt:lpstr>
      <vt:lpstr>Early design checks with PowerPro Power linting on early RTL without vectors (Structural)</vt:lpstr>
      <vt:lpstr>Micro-architectural and combinational redundancies </vt:lpstr>
      <vt:lpstr>Dynamic power reduction</vt:lpstr>
      <vt:lpstr>Questions for thought</vt:lpstr>
      <vt:lpstr>Traditional power flow</vt:lpstr>
      <vt:lpstr>Shift left vision of power analysis</vt:lpstr>
      <vt:lpstr>Shift left</vt:lpstr>
      <vt:lpstr>Full spectrum development – with Innexis Developer Pro</vt:lpstr>
      <vt:lpstr>Compelling solution for design teams</vt:lpstr>
      <vt:lpstr>Power profile/heat map for realistic benchmarks allows focusing on right area</vt:lpstr>
      <vt:lpstr>Cycle accurate power profile, CGE and FFE for entire duration of workload</vt:lpstr>
      <vt:lpstr>Key metrics for power optimization for entire duration of workload </vt:lpstr>
      <vt:lpstr>Ensuring every user defined clock gating cell provides power efficiency This metric may lead to significant power saving </vt:lpstr>
      <vt:lpstr>Key power indicators are provided by default</vt:lpstr>
      <vt:lpstr>Power analysis is a journey: tracking data throughout this process </vt:lpstr>
      <vt:lpstr>Power KPI – comprehensive tracking and comparison of important power parameters </vt:lpstr>
      <vt:lpstr>Comparative analysis</vt:lpstr>
      <vt:lpstr>Clock gating efficiency @ SoC level over time for different instances per different parent clocks</vt:lpstr>
      <vt:lpstr>Accuracy is always a requirement</vt:lpstr>
      <vt:lpstr>Veloce PowerStream is a game changer: SPEED disproportionately matters</vt:lpstr>
      <vt:lpstr>IP power profiling/analysis using system level workloads</vt:lpstr>
      <vt:lpstr>PowerPoint Presentation</vt:lpstr>
      <vt:lpstr>Power journey: billions of cycles to detailed power data on interesting areas</vt:lpstr>
      <vt:lpstr>Veloce PowerPro differentiated solution Delivers high performance for virtually unlimited capacity through design partitioning</vt:lpstr>
      <vt:lpstr>Veloce Power App + PowerPro provides versatility for different phases of the design cycle</vt:lpstr>
      <vt:lpstr>Hardware/software co-verification and power analysis while running real applications </vt:lpstr>
      <vt:lpstr>MUST: Early power analysis with real workloads!</vt:lpstr>
      <vt:lpstr>Power impacts: What you can do…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Arial, 80 pt</dc:title>
  <dc:creator>Denning, Lici (DI SW ST&amp;MK BM E&amp;CC)</dc:creator>
  <cp:keywords>Template</cp:keywords>
  <dc:description>Version 3.4.3
January 2023</dc:description>
  <cp:lastModifiedBy>Dunn, Carole (DI SW EDA HAV PRM MG)</cp:lastModifiedBy>
  <cp:revision>50</cp:revision>
  <dcterms:created xsi:type="dcterms:W3CDTF">2023-02-07T22:17:55Z</dcterms:created>
  <dcterms:modified xsi:type="dcterms:W3CDTF">2025-02-01T00:19:24Z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number">
    <vt:lpwstr>4.0.0</vt:lpwstr>
  </property>
  <property fmtid="{D5CDD505-2E9C-101B-9397-08002B2CF9AE}" pid="3" name="Language">
    <vt:lpwstr>English</vt:lpwstr>
  </property>
  <property fmtid="{D5CDD505-2E9C-101B-9397-08002B2CF9AE}" pid="4" name="MSIP_Label_9d258917-277f-42cd-a3cd-14c4e9ee58bc_Enabled">
    <vt:lpwstr>true</vt:lpwstr>
  </property>
  <property fmtid="{D5CDD505-2E9C-101B-9397-08002B2CF9AE}" pid="5" name="MSIP_Label_9d258917-277f-42cd-a3cd-14c4e9ee58bc_SetDate">
    <vt:lpwstr>2023-02-07T19:46:06Z</vt:lpwstr>
  </property>
  <property fmtid="{D5CDD505-2E9C-101B-9397-08002B2CF9AE}" pid="6" name="MSIP_Label_9d258917-277f-42cd-a3cd-14c4e9ee58bc_Method">
    <vt:lpwstr>Standard</vt:lpwstr>
  </property>
  <property fmtid="{D5CDD505-2E9C-101B-9397-08002B2CF9AE}" pid="7" name="MSIP_Label_9d258917-277f-42cd-a3cd-14c4e9ee58bc_Name">
    <vt:lpwstr>restricted</vt:lpwstr>
  </property>
  <property fmtid="{D5CDD505-2E9C-101B-9397-08002B2CF9AE}" pid="8" name="MSIP_Label_9d258917-277f-42cd-a3cd-14c4e9ee58bc_SiteId">
    <vt:lpwstr>38ae3bcd-9579-4fd4-adda-b42e1495d55a</vt:lpwstr>
  </property>
  <property fmtid="{D5CDD505-2E9C-101B-9397-08002B2CF9AE}" pid="9" name="MSIP_Label_9d258917-277f-42cd-a3cd-14c4e9ee58bc_ActionId">
    <vt:lpwstr>6af54435-58e6-4052-983c-0a0bf1202eda</vt:lpwstr>
  </property>
  <property fmtid="{D5CDD505-2E9C-101B-9397-08002B2CF9AE}" pid="10" name="MSIP_Label_9d258917-277f-42cd-a3cd-14c4e9ee58bc_ContentBits">
    <vt:lpwstr>0</vt:lpwstr>
  </property>
  <property fmtid="{D5CDD505-2E9C-101B-9397-08002B2CF9AE}" pid="11" name="ContentTypeId">
    <vt:lpwstr>0x0101008BFE41BA621E0047BE947F8EAC51D4F7</vt:lpwstr>
  </property>
  <property fmtid="{D5CDD505-2E9C-101B-9397-08002B2CF9AE}" pid="12" name="MediaServiceImageTags">
    <vt:lpwstr/>
  </property>
</Properties>
</file>