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8" r:id="rId4"/>
  </p:sldMasterIdLst>
  <p:notesMasterIdLst>
    <p:notesMasterId r:id="rId19"/>
  </p:notesMasterIdLst>
  <p:handoutMasterIdLst>
    <p:handoutMasterId r:id="rId20"/>
  </p:handoutMasterIdLst>
  <p:sldIdLst>
    <p:sldId id="501" r:id="rId5"/>
    <p:sldId id="506" r:id="rId6"/>
    <p:sldId id="507" r:id="rId7"/>
    <p:sldId id="519" r:id="rId8"/>
    <p:sldId id="508" r:id="rId9"/>
    <p:sldId id="533" r:id="rId10"/>
    <p:sldId id="520" r:id="rId11"/>
    <p:sldId id="521" r:id="rId12"/>
    <p:sldId id="524" r:id="rId13"/>
    <p:sldId id="522" r:id="rId14"/>
    <p:sldId id="530" r:id="rId15"/>
    <p:sldId id="531" r:id="rId16"/>
    <p:sldId id="535" r:id="rId17"/>
    <p:sldId id="505" r:id="rId18"/>
  </p:sldIdLst>
  <p:sldSz cx="12192000" cy="6858000"/>
  <p:notesSz cx="10048875" cy="6918325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CC99FF"/>
    <a:srgbClr val="FF9900"/>
    <a:srgbClr val="99FF33"/>
    <a:srgbClr val="385D8A"/>
    <a:srgbClr val="FFFFCC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5" autoAdjust="0"/>
    <p:restoredTop sz="93793" autoAdjust="0"/>
  </p:normalViewPr>
  <p:slideViewPr>
    <p:cSldViewPr>
      <p:cViewPr>
        <p:scale>
          <a:sx n="100" d="100"/>
          <a:sy n="100" d="100"/>
        </p:scale>
        <p:origin x="-156" y="-2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A814F-5FFD-4397-B906-07608794C582}" type="doc">
      <dgm:prSet loTypeId="urn:microsoft.com/office/officeart/2005/8/layout/radial1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BC63C2E-20A8-4A66-ADDA-AC95D923DB16}">
      <dgm:prSet phldrT="[Text]" custT="1"/>
      <dgm:spPr/>
      <dgm:t>
        <a:bodyPr/>
        <a:lstStyle/>
        <a:p>
          <a:r>
            <a:rPr lang="en-US" sz="1600" dirty="0"/>
            <a:t>BHMVC</a:t>
          </a:r>
        </a:p>
      </dgm:t>
    </dgm:pt>
    <dgm:pt modelId="{9F3AE9B7-F738-4903-A0D8-C8F14E5D3D61}" type="parTrans" cxnId="{761B72D0-EFB4-4565-9939-276B589A7BA9}">
      <dgm:prSet/>
      <dgm:spPr/>
      <dgm:t>
        <a:bodyPr/>
        <a:lstStyle/>
        <a:p>
          <a:endParaRPr lang="en-US" sz="1600"/>
        </a:p>
      </dgm:t>
    </dgm:pt>
    <dgm:pt modelId="{33A2DB56-1380-4A38-A0D6-5D0A6219810B}" type="sibTrans" cxnId="{761B72D0-EFB4-4565-9939-276B589A7BA9}">
      <dgm:prSet/>
      <dgm:spPr/>
      <dgm:t>
        <a:bodyPr/>
        <a:lstStyle/>
        <a:p>
          <a:endParaRPr lang="en-US" sz="1600"/>
        </a:p>
      </dgm:t>
    </dgm:pt>
    <dgm:pt modelId="{9BEB7551-4505-44E7-A5EF-16A2F51C79FD}">
      <dgm:prSet phldrT="[Text]" custT="1"/>
      <dgm:spPr/>
      <dgm:t>
        <a:bodyPr lIns="0" tIns="0" rIns="0" bIns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/>
            <a:t>Plug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/>
            <a:t>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/>
            <a:t>Play</a:t>
          </a:r>
        </a:p>
      </dgm:t>
    </dgm:pt>
    <dgm:pt modelId="{AF5C8232-D685-4FA2-96D2-FD3BB928B4CF}" type="parTrans" cxnId="{67138BF8-4DE8-47F0-BB4F-EB9E5CEA7053}">
      <dgm:prSet custT="1"/>
      <dgm:spPr/>
      <dgm:t>
        <a:bodyPr/>
        <a:lstStyle/>
        <a:p>
          <a:endParaRPr lang="en-US" sz="1600"/>
        </a:p>
      </dgm:t>
    </dgm:pt>
    <dgm:pt modelId="{2FA423F3-B9CA-45B1-9731-E4A5114658B4}" type="sibTrans" cxnId="{67138BF8-4DE8-47F0-BB4F-EB9E5CEA7053}">
      <dgm:prSet/>
      <dgm:spPr/>
      <dgm:t>
        <a:bodyPr/>
        <a:lstStyle/>
        <a:p>
          <a:endParaRPr lang="en-US" sz="1600"/>
        </a:p>
      </dgm:t>
    </dgm:pt>
    <dgm:pt modelId="{FABCA7FB-A0C9-4962-92BE-CC27E07D1B49}">
      <dgm:prSet phldrT="[Text]" custT="1"/>
      <dgm:spPr/>
      <dgm:t>
        <a:bodyPr/>
        <a:lstStyle/>
        <a:p>
          <a:r>
            <a:rPr lang="en-US" sz="1600" dirty="0"/>
            <a:t>Quick </a:t>
          </a:r>
        </a:p>
        <a:p>
          <a:r>
            <a:rPr lang="en-US" sz="1600" dirty="0"/>
            <a:t>Bring-up</a:t>
          </a:r>
        </a:p>
      </dgm:t>
    </dgm:pt>
    <dgm:pt modelId="{6A22151A-4CBF-4B9F-9C3F-181EEFF21545}" type="parTrans" cxnId="{4AC71C75-7117-487F-B6CD-D30932D9ED76}">
      <dgm:prSet custT="1"/>
      <dgm:spPr/>
      <dgm:t>
        <a:bodyPr/>
        <a:lstStyle/>
        <a:p>
          <a:endParaRPr lang="en-US" sz="1600"/>
        </a:p>
      </dgm:t>
    </dgm:pt>
    <dgm:pt modelId="{C01F00C4-B3DC-49C4-BAE6-668BE63DB938}" type="sibTrans" cxnId="{4AC71C75-7117-487F-B6CD-D30932D9ED76}">
      <dgm:prSet/>
      <dgm:spPr/>
      <dgm:t>
        <a:bodyPr/>
        <a:lstStyle/>
        <a:p>
          <a:endParaRPr lang="en-US" sz="1600"/>
        </a:p>
      </dgm:t>
    </dgm:pt>
    <dgm:pt modelId="{B0085C43-E967-45DD-80BC-ECB681BCBD71}">
      <dgm:prSet phldrT="[Text]" custT="1"/>
      <dgm:spPr/>
      <dgm:t>
        <a:bodyPr/>
        <a:lstStyle/>
        <a:p>
          <a:r>
            <a:rPr lang="en-US" sz="1400" dirty="0"/>
            <a:t>Highly Configurable</a:t>
          </a:r>
        </a:p>
      </dgm:t>
    </dgm:pt>
    <dgm:pt modelId="{40089508-7F6C-4671-8E55-88C0074E9938}" type="parTrans" cxnId="{B41B1E6B-9297-4CCE-B589-E1918CDB598F}">
      <dgm:prSet custT="1"/>
      <dgm:spPr/>
      <dgm:t>
        <a:bodyPr/>
        <a:lstStyle/>
        <a:p>
          <a:endParaRPr lang="en-US" sz="1600"/>
        </a:p>
      </dgm:t>
    </dgm:pt>
    <dgm:pt modelId="{0101F32C-5092-41DF-970B-719B4B6CF976}" type="sibTrans" cxnId="{B41B1E6B-9297-4CCE-B589-E1918CDB598F}">
      <dgm:prSet/>
      <dgm:spPr/>
      <dgm:t>
        <a:bodyPr/>
        <a:lstStyle/>
        <a:p>
          <a:endParaRPr lang="en-US" sz="1600"/>
        </a:p>
      </dgm:t>
    </dgm:pt>
    <dgm:pt modelId="{23BFA225-6C97-4605-B794-F29F81766712}">
      <dgm:prSet phldrT="[Text]" custT="1"/>
      <dgm:spPr/>
      <dgm:t>
        <a:bodyPr/>
        <a:lstStyle/>
        <a:p>
          <a:r>
            <a:rPr lang="en-US" sz="1600" dirty="0"/>
            <a:t>Continuous </a:t>
          </a:r>
          <a:r>
            <a:rPr lang="en-US" sz="1600" dirty="0" smtClean="0"/>
            <a:t>Checkers</a:t>
          </a:r>
          <a:endParaRPr lang="en-US" sz="1600" dirty="0"/>
        </a:p>
      </dgm:t>
    </dgm:pt>
    <dgm:pt modelId="{96890351-C5D5-4E12-BC00-886B0C85BAD8}" type="parTrans" cxnId="{B25D2B6A-42AC-4232-9311-8292F24436E7}">
      <dgm:prSet custT="1"/>
      <dgm:spPr/>
      <dgm:t>
        <a:bodyPr/>
        <a:lstStyle/>
        <a:p>
          <a:endParaRPr lang="en-US" sz="1600"/>
        </a:p>
      </dgm:t>
    </dgm:pt>
    <dgm:pt modelId="{B98A36DF-970F-4759-AE59-F73FAD9A149D}" type="sibTrans" cxnId="{B25D2B6A-42AC-4232-9311-8292F24436E7}">
      <dgm:prSet/>
      <dgm:spPr/>
      <dgm:t>
        <a:bodyPr/>
        <a:lstStyle/>
        <a:p>
          <a:endParaRPr lang="en-US" sz="1600"/>
        </a:p>
      </dgm:t>
    </dgm:pt>
    <dgm:pt modelId="{8D214AA1-C133-4501-97CC-DD44830BA9CB}">
      <dgm:prSet phldrT="[Text]" custT="1"/>
      <dgm:spPr/>
      <dgm:t>
        <a:bodyPr/>
        <a:lstStyle/>
        <a:p>
          <a:r>
            <a:rPr lang="en-US" sz="1600" dirty="0"/>
            <a:t>User Friendly</a:t>
          </a:r>
        </a:p>
      </dgm:t>
    </dgm:pt>
    <dgm:pt modelId="{CDBD1619-3902-4651-8F53-4C4CA6C7E808}" type="parTrans" cxnId="{569F7D9F-6466-4B57-BE93-712B5EF5CAE5}">
      <dgm:prSet custT="1"/>
      <dgm:spPr/>
      <dgm:t>
        <a:bodyPr/>
        <a:lstStyle/>
        <a:p>
          <a:endParaRPr lang="en-US" sz="1600"/>
        </a:p>
      </dgm:t>
    </dgm:pt>
    <dgm:pt modelId="{4F643C4A-DFA3-4444-9E53-E32C19E0B554}" type="sibTrans" cxnId="{569F7D9F-6466-4B57-BE93-712B5EF5CAE5}">
      <dgm:prSet/>
      <dgm:spPr/>
      <dgm:t>
        <a:bodyPr/>
        <a:lstStyle/>
        <a:p>
          <a:endParaRPr lang="en-US" sz="1600"/>
        </a:p>
      </dgm:t>
    </dgm:pt>
    <dgm:pt modelId="{13469123-BAF3-41B8-9116-FB56E0BFCA33}">
      <dgm:prSet phldrT="[Text]" custT="1"/>
      <dgm:spPr/>
      <dgm:t>
        <a:bodyPr/>
        <a:lstStyle/>
        <a:p>
          <a:r>
            <a:rPr lang="en-US" sz="1600" dirty="0"/>
            <a:t>Auto </a:t>
          </a:r>
          <a:r>
            <a:rPr lang="en-US" sz="1600" dirty="0" smtClean="0"/>
            <a:t>Master-Slave </a:t>
          </a:r>
          <a:r>
            <a:rPr lang="en-US" sz="1600" dirty="0" err="1"/>
            <a:t>Config</a:t>
          </a:r>
          <a:r>
            <a:rPr lang="en-US" sz="1600" dirty="0"/>
            <a:t>.</a:t>
          </a:r>
        </a:p>
      </dgm:t>
    </dgm:pt>
    <dgm:pt modelId="{E00573EF-2854-4FCD-8FB3-64A24D34DB67}" type="parTrans" cxnId="{AF6B0140-DAB4-4E35-9C18-3347848A923E}">
      <dgm:prSet custT="1"/>
      <dgm:spPr/>
      <dgm:t>
        <a:bodyPr/>
        <a:lstStyle/>
        <a:p>
          <a:endParaRPr lang="en-US" sz="1600"/>
        </a:p>
      </dgm:t>
    </dgm:pt>
    <dgm:pt modelId="{0B25EB6D-7A4D-4043-91A0-B153681FC411}" type="sibTrans" cxnId="{AF6B0140-DAB4-4E35-9C18-3347848A923E}">
      <dgm:prSet/>
      <dgm:spPr/>
      <dgm:t>
        <a:bodyPr/>
        <a:lstStyle/>
        <a:p>
          <a:endParaRPr lang="en-US" sz="1600"/>
        </a:p>
      </dgm:t>
    </dgm:pt>
    <dgm:pt modelId="{8593A4D1-33FE-4E7B-A7F9-38B0152F1162}">
      <dgm:prSet phldrT="[Text]" custT="1"/>
      <dgm:spPr/>
      <dgm:t>
        <a:bodyPr/>
        <a:lstStyle/>
        <a:p>
          <a:r>
            <a:rPr lang="en-US" sz="1600" dirty="0" smtClean="0"/>
            <a:t>Easily ported to Fault Campaigns</a:t>
          </a:r>
          <a:endParaRPr lang="en-US" sz="1600" dirty="0"/>
        </a:p>
      </dgm:t>
    </dgm:pt>
    <dgm:pt modelId="{626E6529-3C27-489C-BFD4-BD82DA74F5F3}" type="parTrans" cxnId="{C3A00801-8A32-40E5-AA73-182855F3E4CB}">
      <dgm:prSet/>
      <dgm:spPr/>
      <dgm:t>
        <a:bodyPr/>
        <a:lstStyle/>
        <a:p>
          <a:endParaRPr lang="en-US"/>
        </a:p>
      </dgm:t>
    </dgm:pt>
    <dgm:pt modelId="{1380E4A4-671A-4C0E-92F8-381AAEB4FC72}" type="sibTrans" cxnId="{C3A00801-8A32-40E5-AA73-182855F3E4CB}">
      <dgm:prSet/>
      <dgm:spPr/>
      <dgm:t>
        <a:bodyPr/>
        <a:lstStyle/>
        <a:p>
          <a:endParaRPr lang="en-US"/>
        </a:p>
      </dgm:t>
    </dgm:pt>
    <dgm:pt modelId="{61F84434-FF0D-41D5-BA42-BEE4DB95E1EA}" type="pres">
      <dgm:prSet presAssocID="{2B2A814F-5FFD-4397-B906-07608794C5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A3E025-4830-492D-9C3D-4F76B3488C4A}" type="pres">
      <dgm:prSet presAssocID="{7BC63C2E-20A8-4A66-ADDA-AC95D923DB16}" presName="centerShape" presStyleLbl="node0" presStyleIdx="0" presStyleCnt="1"/>
      <dgm:spPr/>
      <dgm:t>
        <a:bodyPr/>
        <a:lstStyle/>
        <a:p>
          <a:endParaRPr lang="en-US"/>
        </a:p>
      </dgm:t>
    </dgm:pt>
    <dgm:pt modelId="{0236ECF4-478D-45BB-B641-3FF8FE5F5D14}" type="pres">
      <dgm:prSet presAssocID="{AF5C8232-D685-4FA2-96D2-FD3BB928B4CF}" presName="Name9" presStyleLbl="parChTrans1D2" presStyleIdx="0" presStyleCnt="7"/>
      <dgm:spPr/>
      <dgm:t>
        <a:bodyPr/>
        <a:lstStyle/>
        <a:p>
          <a:endParaRPr lang="en-US"/>
        </a:p>
      </dgm:t>
    </dgm:pt>
    <dgm:pt modelId="{B8747F02-DD07-4B63-9391-0D89B7BE4CC8}" type="pres">
      <dgm:prSet presAssocID="{AF5C8232-D685-4FA2-96D2-FD3BB928B4CF}" presName="connTx" presStyleLbl="parChTrans1D2" presStyleIdx="0" presStyleCnt="7"/>
      <dgm:spPr/>
      <dgm:t>
        <a:bodyPr/>
        <a:lstStyle/>
        <a:p>
          <a:endParaRPr lang="en-US"/>
        </a:p>
      </dgm:t>
    </dgm:pt>
    <dgm:pt modelId="{839E685B-8436-4D89-9036-8D82EE11F6C9}" type="pres">
      <dgm:prSet presAssocID="{9BEB7551-4505-44E7-A5EF-16A2F51C79F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023D0-4B4C-4DE4-9F38-2EA29A6A0D4C}" type="pres">
      <dgm:prSet presAssocID="{6A22151A-4CBF-4B9F-9C3F-181EEFF21545}" presName="Name9" presStyleLbl="parChTrans1D2" presStyleIdx="1" presStyleCnt="7"/>
      <dgm:spPr/>
      <dgm:t>
        <a:bodyPr/>
        <a:lstStyle/>
        <a:p>
          <a:endParaRPr lang="en-US"/>
        </a:p>
      </dgm:t>
    </dgm:pt>
    <dgm:pt modelId="{44C93F0A-C62B-47F3-A921-D91D0AF5F9D5}" type="pres">
      <dgm:prSet presAssocID="{6A22151A-4CBF-4B9F-9C3F-181EEFF21545}" presName="connTx" presStyleLbl="parChTrans1D2" presStyleIdx="1" presStyleCnt="7"/>
      <dgm:spPr/>
      <dgm:t>
        <a:bodyPr/>
        <a:lstStyle/>
        <a:p>
          <a:endParaRPr lang="en-US"/>
        </a:p>
      </dgm:t>
    </dgm:pt>
    <dgm:pt modelId="{6DC4DEDB-6F9E-4A7B-AB84-C77AA87C64D5}" type="pres">
      <dgm:prSet presAssocID="{FABCA7FB-A0C9-4962-92BE-CC27E07D1B49}" presName="node" presStyleLbl="node1" presStyleIdx="1" presStyleCnt="7" custRadScaleRad="101242" custRadScaleInc="1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27659-89D1-416A-9ECA-6FB8ECC1A2EF}" type="pres">
      <dgm:prSet presAssocID="{40089508-7F6C-4671-8E55-88C0074E9938}" presName="Name9" presStyleLbl="parChTrans1D2" presStyleIdx="2" presStyleCnt="7"/>
      <dgm:spPr/>
      <dgm:t>
        <a:bodyPr/>
        <a:lstStyle/>
        <a:p>
          <a:endParaRPr lang="en-US"/>
        </a:p>
      </dgm:t>
    </dgm:pt>
    <dgm:pt modelId="{5CA8754E-3A7E-4AA1-9C9C-1046961F1800}" type="pres">
      <dgm:prSet presAssocID="{40089508-7F6C-4671-8E55-88C0074E9938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DC5C569-B065-48E5-BFEA-EAC5350EBA04}" type="pres">
      <dgm:prSet presAssocID="{B0085C43-E967-45DD-80BC-ECB681BCBD7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27049-2F0C-472E-9B81-AE0FE90DB161}" type="pres">
      <dgm:prSet presAssocID="{CDBD1619-3902-4651-8F53-4C4CA6C7E808}" presName="Name9" presStyleLbl="parChTrans1D2" presStyleIdx="3" presStyleCnt="7"/>
      <dgm:spPr/>
      <dgm:t>
        <a:bodyPr/>
        <a:lstStyle/>
        <a:p>
          <a:endParaRPr lang="en-US"/>
        </a:p>
      </dgm:t>
    </dgm:pt>
    <dgm:pt modelId="{D569B418-762C-4F02-8E36-7843C802E3B2}" type="pres">
      <dgm:prSet presAssocID="{CDBD1619-3902-4651-8F53-4C4CA6C7E808}" presName="connTx" presStyleLbl="parChTrans1D2" presStyleIdx="3" presStyleCnt="7"/>
      <dgm:spPr/>
      <dgm:t>
        <a:bodyPr/>
        <a:lstStyle/>
        <a:p>
          <a:endParaRPr lang="en-US"/>
        </a:p>
      </dgm:t>
    </dgm:pt>
    <dgm:pt modelId="{A3268E95-3D90-44FA-9E85-4D327C4DBC1F}" type="pres">
      <dgm:prSet presAssocID="{8D214AA1-C133-4501-97CC-DD44830BA9C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7C6B2-8A9F-45C1-8E72-DB6F60ED4BE1}" type="pres">
      <dgm:prSet presAssocID="{E00573EF-2854-4FCD-8FB3-64A24D34DB67}" presName="Name9" presStyleLbl="parChTrans1D2" presStyleIdx="4" presStyleCnt="7"/>
      <dgm:spPr/>
      <dgm:t>
        <a:bodyPr/>
        <a:lstStyle/>
        <a:p>
          <a:endParaRPr lang="en-US"/>
        </a:p>
      </dgm:t>
    </dgm:pt>
    <dgm:pt modelId="{77A1D385-2368-44EA-AF4E-5B2D002901CA}" type="pres">
      <dgm:prSet presAssocID="{E00573EF-2854-4FCD-8FB3-64A24D34DB67}" presName="connTx" presStyleLbl="parChTrans1D2" presStyleIdx="4" presStyleCnt="7"/>
      <dgm:spPr/>
      <dgm:t>
        <a:bodyPr/>
        <a:lstStyle/>
        <a:p>
          <a:endParaRPr lang="en-US"/>
        </a:p>
      </dgm:t>
    </dgm:pt>
    <dgm:pt modelId="{7B41175D-A3D0-4B79-8B23-C276DE6965AB}" type="pres">
      <dgm:prSet presAssocID="{13469123-BAF3-41B8-9116-FB56E0BFCA3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8B3A7D-E9BC-466B-B5D7-22A843F4722D}" type="pres">
      <dgm:prSet presAssocID="{96890351-C5D5-4E12-BC00-886B0C85BAD8}" presName="Name9" presStyleLbl="parChTrans1D2" presStyleIdx="5" presStyleCnt="7"/>
      <dgm:spPr/>
      <dgm:t>
        <a:bodyPr/>
        <a:lstStyle/>
        <a:p>
          <a:endParaRPr lang="en-US"/>
        </a:p>
      </dgm:t>
    </dgm:pt>
    <dgm:pt modelId="{4767C544-CCA4-4938-BB7C-D6A5181E5C86}" type="pres">
      <dgm:prSet presAssocID="{96890351-C5D5-4E12-BC00-886B0C85BAD8}" presName="connTx" presStyleLbl="parChTrans1D2" presStyleIdx="5" presStyleCnt="7"/>
      <dgm:spPr/>
      <dgm:t>
        <a:bodyPr/>
        <a:lstStyle/>
        <a:p>
          <a:endParaRPr lang="en-US"/>
        </a:p>
      </dgm:t>
    </dgm:pt>
    <dgm:pt modelId="{B2257912-B5BB-4312-A801-728AAC496E23}" type="pres">
      <dgm:prSet presAssocID="{23BFA225-6C97-4605-B794-F29F8176671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5CE6E-EDC1-409D-8CC8-2F01D5A7614F}" type="pres">
      <dgm:prSet presAssocID="{626E6529-3C27-489C-BFD4-BD82DA74F5F3}" presName="Name9" presStyleLbl="parChTrans1D2" presStyleIdx="6" presStyleCnt="7"/>
      <dgm:spPr/>
      <dgm:t>
        <a:bodyPr/>
        <a:lstStyle/>
        <a:p>
          <a:endParaRPr lang="en-US"/>
        </a:p>
      </dgm:t>
    </dgm:pt>
    <dgm:pt modelId="{1DEC47F5-2EA0-40CE-A386-0E70B4D2A3A3}" type="pres">
      <dgm:prSet presAssocID="{626E6529-3C27-489C-BFD4-BD82DA74F5F3}" presName="connTx" presStyleLbl="parChTrans1D2" presStyleIdx="6" presStyleCnt="7"/>
      <dgm:spPr/>
      <dgm:t>
        <a:bodyPr/>
        <a:lstStyle/>
        <a:p>
          <a:endParaRPr lang="en-US"/>
        </a:p>
      </dgm:t>
    </dgm:pt>
    <dgm:pt modelId="{B79EF65E-67A3-463C-928A-18AA90C3D22A}" type="pres">
      <dgm:prSet presAssocID="{8593A4D1-33FE-4E7B-A7F9-38B0152F116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C9DCA4-4BD3-43CE-9A92-ED6918C3C49D}" type="presOf" srcId="{2B2A814F-5FFD-4397-B906-07608794C582}" destId="{61F84434-FF0D-41D5-BA42-BEE4DB95E1EA}" srcOrd="0" destOrd="0" presId="urn:microsoft.com/office/officeart/2005/8/layout/radial1"/>
    <dgm:cxn modelId="{76D04C42-A979-43FC-A89B-0F10CF4E24D2}" type="presOf" srcId="{96890351-C5D5-4E12-BC00-886B0C85BAD8}" destId="{AC8B3A7D-E9BC-466B-B5D7-22A843F4722D}" srcOrd="0" destOrd="0" presId="urn:microsoft.com/office/officeart/2005/8/layout/radial1"/>
    <dgm:cxn modelId="{BF2A6FC7-BF22-4E60-9F5A-C8F0A1375D7B}" type="presOf" srcId="{B0085C43-E967-45DD-80BC-ECB681BCBD71}" destId="{BDC5C569-B065-48E5-BFEA-EAC5350EBA04}" srcOrd="0" destOrd="0" presId="urn:microsoft.com/office/officeart/2005/8/layout/radial1"/>
    <dgm:cxn modelId="{569F7D9F-6466-4B57-BE93-712B5EF5CAE5}" srcId="{7BC63C2E-20A8-4A66-ADDA-AC95D923DB16}" destId="{8D214AA1-C133-4501-97CC-DD44830BA9CB}" srcOrd="3" destOrd="0" parTransId="{CDBD1619-3902-4651-8F53-4C4CA6C7E808}" sibTransId="{4F643C4A-DFA3-4444-9E53-E32C19E0B554}"/>
    <dgm:cxn modelId="{8EE9F6A6-B622-42A8-ABD4-42EB5D9592A3}" type="presOf" srcId="{8593A4D1-33FE-4E7B-A7F9-38B0152F1162}" destId="{B79EF65E-67A3-463C-928A-18AA90C3D22A}" srcOrd="0" destOrd="0" presId="urn:microsoft.com/office/officeart/2005/8/layout/radial1"/>
    <dgm:cxn modelId="{7419523C-2D1A-4AEC-8856-ECAA0760A6B5}" type="presOf" srcId="{6A22151A-4CBF-4B9F-9C3F-181EEFF21545}" destId="{44C93F0A-C62B-47F3-A921-D91D0AF5F9D5}" srcOrd="1" destOrd="0" presId="urn:microsoft.com/office/officeart/2005/8/layout/radial1"/>
    <dgm:cxn modelId="{B1C763CA-B469-4349-8BCC-FB8B24BAB946}" type="presOf" srcId="{9BEB7551-4505-44E7-A5EF-16A2F51C79FD}" destId="{839E685B-8436-4D89-9036-8D82EE11F6C9}" srcOrd="0" destOrd="0" presId="urn:microsoft.com/office/officeart/2005/8/layout/radial1"/>
    <dgm:cxn modelId="{C3A00801-8A32-40E5-AA73-182855F3E4CB}" srcId="{7BC63C2E-20A8-4A66-ADDA-AC95D923DB16}" destId="{8593A4D1-33FE-4E7B-A7F9-38B0152F1162}" srcOrd="6" destOrd="0" parTransId="{626E6529-3C27-489C-BFD4-BD82DA74F5F3}" sibTransId="{1380E4A4-671A-4C0E-92F8-381AAEB4FC72}"/>
    <dgm:cxn modelId="{761B72D0-EFB4-4565-9939-276B589A7BA9}" srcId="{2B2A814F-5FFD-4397-B906-07608794C582}" destId="{7BC63C2E-20A8-4A66-ADDA-AC95D923DB16}" srcOrd="0" destOrd="0" parTransId="{9F3AE9B7-F738-4903-A0D8-C8F14E5D3D61}" sibTransId="{33A2DB56-1380-4A38-A0D6-5D0A6219810B}"/>
    <dgm:cxn modelId="{67138BF8-4DE8-47F0-BB4F-EB9E5CEA7053}" srcId="{7BC63C2E-20A8-4A66-ADDA-AC95D923DB16}" destId="{9BEB7551-4505-44E7-A5EF-16A2F51C79FD}" srcOrd="0" destOrd="0" parTransId="{AF5C8232-D685-4FA2-96D2-FD3BB928B4CF}" sibTransId="{2FA423F3-B9CA-45B1-9731-E4A5114658B4}"/>
    <dgm:cxn modelId="{DD75DB28-6647-46AD-B17E-0058B776E9B5}" type="presOf" srcId="{626E6529-3C27-489C-BFD4-BD82DA74F5F3}" destId="{C795CE6E-EDC1-409D-8CC8-2F01D5A7614F}" srcOrd="0" destOrd="0" presId="urn:microsoft.com/office/officeart/2005/8/layout/radial1"/>
    <dgm:cxn modelId="{AB8A9B9D-4C83-4544-80BD-EAEEF0B19E60}" type="presOf" srcId="{40089508-7F6C-4671-8E55-88C0074E9938}" destId="{5CA8754E-3A7E-4AA1-9C9C-1046961F1800}" srcOrd="1" destOrd="0" presId="urn:microsoft.com/office/officeart/2005/8/layout/radial1"/>
    <dgm:cxn modelId="{A366F48A-B37E-4FA7-A094-0AD446DDFB48}" type="presOf" srcId="{CDBD1619-3902-4651-8F53-4C4CA6C7E808}" destId="{52727049-2F0C-472E-9B81-AE0FE90DB161}" srcOrd="0" destOrd="0" presId="urn:microsoft.com/office/officeart/2005/8/layout/radial1"/>
    <dgm:cxn modelId="{93005679-9905-4301-84D6-ED0D4FA0874C}" type="presOf" srcId="{E00573EF-2854-4FCD-8FB3-64A24D34DB67}" destId="{77A1D385-2368-44EA-AF4E-5B2D002901CA}" srcOrd="1" destOrd="0" presId="urn:microsoft.com/office/officeart/2005/8/layout/radial1"/>
    <dgm:cxn modelId="{5200A270-BE95-4043-81BE-4775187AFD6F}" type="presOf" srcId="{AF5C8232-D685-4FA2-96D2-FD3BB928B4CF}" destId="{B8747F02-DD07-4B63-9391-0D89B7BE4CC8}" srcOrd="1" destOrd="0" presId="urn:microsoft.com/office/officeart/2005/8/layout/radial1"/>
    <dgm:cxn modelId="{47FF816A-AA69-4CC4-A9C2-54B0C732E48A}" type="presOf" srcId="{23BFA225-6C97-4605-B794-F29F81766712}" destId="{B2257912-B5BB-4312-A801-728AAC496E23}" srcOrd="0" destOrd="0" presId="urn:microsoft.com/office/officeart/2005/8/layout/radial1"/>
    <dgm:cxn modelId="{B25D2B6A-42AC-4232-9311-8292F24436E7}" srcId="{7BC63C2E-20A8-4A66-ADDA-AC95D923DB16}" destId="{23BFA225-6C97-4605-B794-F29F81766712}" srcOrd="5" destOrd="0" parTransId="{96890351-C5D5-4E12-BC00-886B0C85BAD8}" sibTransId="{B98A36DF-970F-4759-AE59-F73FAD9A149D}"/>
    <dgm:cxn modelId="{C57F7C5D-26AE-441E-BF6A-609D1CBCD30A}" type="presOf" srcId="{7BC63C2E-20A8-4A66-ADDA-AC95D923DB16}" destId="{47A3E025-4830-492D-9C3D-4F76B3488C4A}" srcOrd="0" destOrd="0" presId="urn:microsoft.com/office/officeart/2005/8/layout/radial1"/>
    <dgm:cxn modelId="{F4C9093B-1389-49C4-8262-2B986DDB8036}" type="presOf" srcId="{626E6529-3C27-489C-BFD4-BD82DA74F5F3}" destId="{1DEC47F5-2EA0-40CE-A386-0E70B4D2A3A3}" srcOrd="1" destOrd="0" presId="urn:microsoft.com/office/officeart/2005/8/layout/radial1"/>
    <dgm:cxn modelId="{4AC71C75-7117-487F-B6CD-D30932D9ED76}" srcId="{7BC63C2E-20A8-4A66-ADDA-AC95D923DB16}" destId="{FABCA7FB-A0C9-4962-92BE-CC27E07D1B49}" srcOrd="1" destOrd="0" parTransId="{6A22151A-4CBF-4B9F-9C3F-181EEFF21545}" sibTransId="{C01F00C4-B3DC-49C4-BAE6-668BE63DB938}"/>
    <dgm:cxn modelId="{5AE0B495-9ACB-4097-AE5A-6C7E05435366}" type="presOf" srcId="{8D214AA1-C133-4501-97CC-DD44830BA9CB}" destId="{A3268E95-3D90-44FA-9E85-4D327C4DBC1F}" srcOrd="0" destOrd="0" presId="urn:microsoft.com/office/officeart/2005/8/layout/radial1"/>
    <dgm:cxn modelId="{1B6973A4-026F-467F-9799-BA38B2769C23}" type="presOf" srcId="{E00573EF-2854-4FCD-8FB3-64A24D34DB67}" destId="{5AB7C6B2-8A9F-45C1-8E72-DB6F60ED4BE1}" srcOrd="0" destOrd="0" presId="urn:microsoft.com/office/officeart/2005/8/layout/radial1"/>
    <dgm:cxn modelId="{AF6B0140-DAB4-4E35-9C18-3347848A923E}" srcId="{7BC63C2E-20A8-4A66-ADDA-AC95D923DB16}" destId="{13469123-BAF3-41B8-9116-FB56E0BFCA33}" srcOrd="4" destOrd="0" parTransId="{E00573EF-2854-4FCD-8FB3-64A24D34DB67}" sibTransId="{0B25EB6D-7A4D-4043-91A0-B153681FC411}"/>
    <dgm:cxn modelId="{2EF5F427-E92D-4438-8E20-E676ABB89B2C}" type="presOf" srcId="{40089508-7F6C-4671-8E55-88C0074E9938}" destId="{3D227659-89D1-416A-9ECA-6FB8ECC1A2EF}" srcOrd="0" destOrd="0" presId="urn:microsoft.com/office/officeart/2005/8/layout/radial1"/>
    <dgm:cxn modelId="{E75EBF9D-A754-4356-8B1C-5A056BA3792B}" type="presOf" srcId="{FABCA7FB-A0C9-4962-92BE-CC27E07D1B49}" destId="{6DC4DEDB-6F9E-4A7B-AB84-C77AA87C64D5}" srcOrd="0" destOrd="0" presId="urn:microsoft.com/office/officeart/2005/8/layout/radial1"/>
    <dgm:cxn modelId="{F85BD4A8-274F-4571-828D-7B23DDA779FA}" type="presOf" srcId="{AF5C8232-D685-4FA2-96D2-FD3BB928B4CF}" destId="{0236ECF4-478D-45BB-B641-3FF8FE5F5D14}" srcOrd="0" destOrd="0" presId="urn:microsoft.com/office/officeart/2005/8/layout/radial1"/>
    <dgm:cxn modelId="{B41B1E6B-9297-4CCE-B589-E1918CDB598F}" srcId="{7BC63C2E-20A8-4A66-ADDA-AC95D923DB16}" destId="{B0085C43-E967-45DD-80BC-ECB681BCBD71}" srcOrd="2" destOrd="0" parTransId="{40089508-7F6C-4671-8E55-88C0074E9938}" sibTransId="{0101F32C-5092-41DF-970B-719B4B6CF976}"/>
    <dgm:cxn modelId="{25E7727F-87EB-431C-9A95-8EB79FDACD0B}" type="presOf" srcId="{CDBD1619-3902-4651-8F53-4C4CA6C7E808}" destId="{D569B418-762C-4F02-8E36-7843C802E3B2}" srcOrd="1" destOrd="0" presId="urn:microsoft.com/office/officeart/2005/8/layout/radial1"/>
    <dgm:cxn modelId="{A1D0D926-6FEB-4126-B9F6-E9A0C0D81622}" type="presOf" srcId="{13469123-BAF3-41B8-9116-FB56E0BFCA33}" destId="{7B41175D-A3D0-4B79-8B23-C276DE6965AB}" srcOrd="0" destOrd="0" presId="urn:microsoft.com/office/officeart/2005/8/layout/radial1"/>
    <dgm:cxn modelId="{3F736524-9CF8-4B1C-9478-4BEDA3756342}" type="presOf" srcId="{6A22151A-4CBF-4B9F-9C3F-181EEFF21545}" destId="{263023D0-4B4C-4DE4-9F38-2EA29A6A0D4C}" srcOrd="0" destOrd="0" presId="urn:microsoft.com/office/officeart/2005/8/layout/radial1"/>
    <dgm:cxn modelId="{1671F650-4548-4580-A4C7-EA6626FF4D7E}" type="presOf" srcId="{96890351-C5D5-4E12-BC00-886B0C85BAD8}" destId="{4767C544-CCA4-4938-BB7C-D6A5181E5C86}" srcOrd="1" destOrd="0" presId="urn:microsoft.com/office/officeart/2005/8/layout/radial1"/>
    <dgm:cxn modelId="{B998D5CD-7776-49C4-B76E-F3D82575D1AA}" type="presParOf" srcId="{61F84434-FF0D-41D5-BA42-BEE4DB95E1EA}" destId="{47A3E025-4830-492D-9C3D-4F76B3488C4A}" srcOrd="0" destOrd="0" presId="urn:microsoft.com/office/officeart/2005/8/layout/radial1"/>
    <dgm:cxn modelId="{27AC9813-595E-483E-92FF-A7C86F3DA4E2}" type="presParOf" srcId="{61F84434-FF0D-41D5-BA42-BEE4DB95E1EA}" destId="{0236ECF4-478D-45BB-B641-3FF8FE5F5D14}" srcOrd="1" destOrd="0" presId="urn:microsoft.com/office/officeart/2005/8/layout/radial1"/>
    <dgm:cxn modelId="{BBCC1DDE-BFC2-4938-AB26-70ED3C4C6500}" type="presParOf" srcId="{0236ECF4-478D-45BB-B641-3FF8FE5F5D14}" destId="{B8747F02-DD07-4B63-9391-0D89B7BE4CC8}" srcOrd="0" destOrd="0" presId="urn:microsoft.com/office/officeart/2005/8/layout/radial1"/>
    <dgm:cxn modelId="{CB3083F3-DDCE-40E7-841B-C96C13C7D73E}" type="presParOf" srcId="{61F84434-FF0D-41D5-BA42-BEE4DB95E1EA}" destId="{839E685B-8436-4D89-9036-8D82EE11F6C9}" srcOrd="2" destOrd="0" presId="urn:microsoft.com/office/officeart/2005/8/layout/radial1"/>
    <dgm:cxn modelId="{5232A3EE-6608-48B4-80D2-33042AC42E3A}" type="presParOf" srcId="{61F84434-FF0D-41D5-BA42-BEE4DB95E1EA}" destId="{263023D0-4B4C-4DE4-9F38-2EA29A6A0D4C}" srcOrd="3" destOrd="0" presId="urn:microsoft.com/office/officeart/2005/8/layout/radial1"/>
    <dgm:cxn modelId="{BCFBF658-A6E2-4926-A0CC-81BE65FB8CD3}" type="presParOf" srcId="{263023D0-4B4C-4DE4-9F38-2EA29A6A0D4C}" destId="{44C93F0A-C62B-47F3-A921-D91D0AF5F9D5}" srcOrd="0" destOrd="0" presId="urn:microsoft.com/office/officeart/2005/8/layout/radial1"/>
    <dgm:cxn modelId="{8F1F07CC-490E-456F-A6C8-05513DDF95D9}" type="presParOf" srcId="{61F84434-FF0D-41D5-BA42-BEE4DB95E1EA}" destId="{6DC4DEDB-6F9E-4A7B-AB84-C77AA87C64D5}" srcOrd="4" destOrd="0" presId="urn:microsoft.com/office/officeart/2005/8/layout/radial1"/>
    <dgm:cxn modelId="{ABB8152E-D77D-4435-A6BC-3F922F800906}" type="presParOf" srcId="{61F84434-FF0D-41D5-BA42-BEE4DB95E1EA}" destId="{3D227659-89D1-416A-9ECA-6FB8ECC1A2EF}" srcOrd="5" destOrd="0" presId="urn:microsoft.com/office/officeart/2005/8/layout/radial1"/>
    <dgm:cxn modelId="{BFBFBED0-E350-45B8-BC73-4762C33A499A}" type="presParOf" srcId="{3D227659-89D1-416A-9ECA-6FB8ECC1A2EF}" destId="{5CA8754E-3A7E-4AA1-9C9C-1046961F1800}" srcOrd="0" destOrd="0" presId="urn:microsoft.com/office/officeart/2005/8/layout/radial1"/>
    <dgm:cxn modelId="{A3D43037-A08C-4AF8-9B12-5B81CF0AE45D}" type="presParOf" srcId="{61F84434-FF0D-41D5-BA42-BEE4DB95E1EA}" destId="{BDC5C569-B065-48E5-BFEA-EAC5350EBA04}" srcOrd="6" destOrd="0" presId="urn:microsoft.com/office/officeart/2005/8/layout/radial1"/>
    <dgm:cxn modelId="{EB32D5F3-EF29-4236-9D63-8B8353BF4442}" type="presParOf" srcId="{61F84434-FF0D-41D5-BA42-BEE4DB95E1EA}" destId="{52727049-2F0C-472E-9B81-AE0FE90DB161}" srcOrd="7" destOrd="0" presId="urn:microsoft.com/office/officeart/2005/8/layout/radial1"/>
    <dgm:cxn modelId="{935C0026-1614-4133-BB2D-3ED7E88EB47E}" type="presParOf" srcId="{52727049-2F0C-472E-9B81-AE0FE90DB161}" destId="{D569B418-762C-4F02-8E36-7843C802E3B2}" srcOrd="0" destOrd="0" presId="urn:microsoft.com/office/officeart/2005/8/layout/radial1"/>
    <dgm:cxn modelId="{B7C6767F-5D9D-4240-A1FC-26AFC5742DEE}" type="presParOf" srcId="{61F84434-FF0D-41D5-BA42-BEE4DB95E1EA}" destId="{A3268E95-3D90-44FA-9E85-4D327C4DBC1F}" srcOrd="8" destOrd="0" presId="urn:microsoft.com/office/officeart/2005/8/layout/radial1"/>
    <dgm:cxn modelId="{6B0790F5-E983-493A-A7AC-0C7D7AF9B861}" type="presParOf" srcId="{61F84434-FF0D-41D5-BA42-BEE4DB95E1EA}" destId="{5AB7C6B2-8A9F-45C1-8E72-DB6F60ED4BE1}" srcOrd="9" destOrd="0" presId="urn:microsoft.com/office/officeart/2005/8/layout/radial1"/>
    <dgm:cxn modelId="{6DB3613A-D6DB-443F-B242-0B8F846D85DA}" type="presParOf" srcId="{5AB7C6B2-8A9F-45C1-8E72-DB6F60ED4BE1}" destId="{77A1D385-2368-44EA-AF4E-5B2D002901CA}" srcOrd="0" destOrd="0" presId="urn:microsoft.com/office/officeart/2005/8/layout/radial1"/>
    <dgm:cxn modelId="{4A6B3FF6-6E0E-443F-9804-C6C7E608650A}" type="presParOf" srcId="{61F84434-FF0D-41D5-BA42-BEE4DB95E1EA}" destId="{7B41175D-A3D0-4B79-8B23-C276DE6965AB}" srcOrd="10" destOrd="0" presId="urn:microsoft.com/office/officeart/2005/8/layout/radial1"/>
    <dgm:cxn modelId="{FF462C15-EC8A-48E9-B0CE-F5071AFA07C1}" type="presParOf" srcId="{61F84434-FF0D-41D5-BA42-BEE4DB95E1EA}" destId="{AC8B3A7D-E9BC-466B-B5D7-22A843F4722D}" srcOrd="11" destOrd="0" presId="urn:microsoft.com/office/officeart/2005/8/layout/radial1"/>
    <dgm:cxn modelId="{43F36C6C-18B5-4063-90B6-240D880597A4}" type="presParOf" srcId="{AC8B3A7D-E9BC-466B-B5D7-22A843F4722D}" destId="{4767C544-CCA4-4938-BB7C-D6A5181E5C86}" srcOrd="0" destOrd="0" presId="urn:microsoft.com/office/officeart/2005/8/layout/radial1"/>
    <dgm:cxn modelId="{6A0BE211-EE00-4F42-9DE3-C221725E72B6}" type="presParOf" srcId="{61F84434-FF0D-41D5-BA42-BEE4DB95E1EA}" destId="{B2257912-B5BB-4312-A801-728AAC496E23}" srcOrd="12" destOrd="0" presId="urn:microsoft.com/office/officeart/2005/8/layout/radial1"/>
    <dgm:cxn modelId="{1C5A64BA-DB41-4E02-8EEB-2B97F7EB7807}" type="presParOf" srcId="{61F84434-FF0D-41D5-BA42-BEE4DB95E1EA}" destId="{C795CE6E-EDC1-409D-8CC8-2F01D5A7614F}" srcOrd="13" destOrd="0" presId="urn:microsoft.com/office/officeart/2005/8/layout/radial1"/>
    <dgm:cxn modelId="{D0319767-574D-459C-AE76-E3419D5C6F01}" type="presParOf" srcId="{C795CE6E-EDC1-409D-8CC8-2F01D5A7614F}" destId="{1DEC47F5-2EA0-40CE-A386-0E70B4D2A3A3}" srcOrd="0" destOrd="0" presId="urn:microsoft.com/office/officeart/2005/8/layout/radial1"/>
    <dgm:cxn modelId="{3AAFD0E0-D4D2-43C8-841A-F9985E1C1201}" type="presParOf" srcId="{61F84434-FF0D-41D5-BA42-BEE4DB95E1EA}" destId="{B79EF65E-67A3-463C-928A-18AA90C3D22A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CAC2C9-7ABE-4312-8D65-E329564ACEBF}" type="doc">
      <dgm:prSet loTypeId="urn:microsoft.com/office/officeart/2005/8/layout/hProcess6" loCatId="process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DBA2276-4F82-471E-A52F-2DFD68A9D3F8}">
      <dgm:prSet phldrT="[Text]"/>
      <dgm:spPr/>
      <dgm:t>
        <a:bodyPr/>
        <a:lstStyle/>
        <a:p>
          <a:r>
            <a:rPr lang="en-US" dirty="0"/>
            <a:t>Boot</a:t>
          </a:r>
        </a:p>
      </dgm:t>
    </dgm:pt>
    <dgm:pt modelId="{3E096096-776E-4D82-8997-D2D1B2A1C935}" type="parTrans" cxnId="{3A8F7BCC-D314-429E-832D-04DE965D348E}">
      <dgm:prSet/>
      <dgm:spPr/>
      <dgm:t>
        <a:bodyPr/>
        <a:lstStyle/>
        <a:p>
          <a:endParaRPr lang="en-US"/>
        </a:p>
      </dgm:t>
    </dgm:pt>
    <dgm:pt modelId="{0629471D-B660-4DD9-9565-D4CD40E25C26}" type="sibTrans" cxnId="{3A8F7BCC-D314-429E-832D-04DE965D348E}">
      <dgm:prSet/>
      <dgm:spPr/>
      <dgm:t>
        <a:bodyPr/>
        <a:lstStyle/>
        <a:p>
          <a:endParaRPr lang="en-US"/>
        </a:p>
      </dgm:t>
    </dgm:pt>
    <dgm:pt modelId="{D5052D42-DB96-4ABA-934E-C79A19263C7E}">
      <dgm:prSet phldrT="[Text]"/>
      <dgm:spPr/>
      <dgm:t>
        <a:bodyPr/>
        <a:lstStyle/>
        <a:p>
          <a:r>
            <a:rPr lang="en-US" dirty="0"/>
            <a:t>CLK </a:t>
          </a:r>
          <a:r>
            <a:rPr lang="en-US" dirty="0" err="1"/>
            <a:t>Config</a:t>
          </a:r>
          <a:r>
            <a:rPr lang="en-US" dirty="0"/>
            <a:t> </a:t>
          </a:r>
        </a:p>
      </dgm:t>
    </dgm:pt>
    <dgm:pt modelId="{4F562212-8DC7-4BAE-A5F9-6E57E745A524}" type="parTrans" cxnId="{CD2E9ABD-39D9-4503-8E56-9C3DA55A649A}">
      <dgm:prSet/>
      <dgm:spPr/>
      <dgm:t>
        <a:bodyPr/>
        <a:lstStyle/>
        <a:p>
          <a:endParaRPr lang="en-US"/>
        </a:p>
      </dgm:t>
    </dgm:pt>
    <dgm:pt modelId="{7CC4F585-4535-4799-9C61-A480940826FF}" type="sibTrans" cxnId="{CD2E9ABD-39D9-4503-8E56-9C3DA55A649A}">
      <dgm:prSet/>
      <dgm:spPr/>
      <dgm:t>
        <a:bodyPr/>
        <a:lstStyle/>
        <a:p>
          <a:endParaRPr lang="en-US"/>
        </a:p>
      </dgm:t>
    </dgm:pt>
    <dgm:pt modelId="{D8A1FB28-1F5A-4338-B153-2A0A4024C8BC}">
      <dgm:prSet phldrT="[Text]"/>
      <dgm:spPr/>
      <dgm:t>
        <a:bodyPr/>
        <a:lstStyle/>
        <a:p>
          <a:r>
            <a:rPr lang="en-US" dirty="0"/>
            <a:t>I/O  </a:t>
          </a:r>
          <a:r>
            <a:rPr lang="en-US" dirty="0" err="1"/>
            <a:t>Config</a:t>
          </a:r>
          <a:endParaRPr lang="en-US" dirty="0"/>
        </a:p>
      </dgm:t>
    </dgm:pt>
    <dgm:pt modelId="{23E27E0C-0055-48E2-A41E-F9714A80256D}" type="parTrans" cxnId="{B1BB0C80-6856-42EC-B379-B5132A46A7AB}">
      <dgm:prSet/>
      <dgm:spPr/>
      <dgm:t>
        <a:bodyPr/>
        <a:lstStyle/>
        <a:p>
          <a:endParaRPr lang="en-US"/>
        </a:p>
      </dgm:t>
    </dgm:pt>
    <dgm:pt modelId="{6C7384FE-7F8B-4B01-86BC-26ACD3120696}" type="sibTrans" cxnId="{B1BB0C80-6856-42EC-B379-B5132A46A7AB}">
      <dgm:prSet/>
      <dgm:spPr/>
      <dgm:t>
        <a:bodyPr/>
        <a:lstStyle/>
        <a:p>
          <a:endParaRPr lang="en-US"/>
        </a:p>
      </dgm:t>
    </dgm:pt>
    <dgm:pt modelId="{DEFDE05F-A57F-49BD-A202-3A3613A8C2D1}">
      <dgm:prSet phldrT="[Text]"/>
      <dgm:spPr/>
      <dgm:t>
        <a:bodyPr/>
        <a:lstStyle/>
        <a:p>
          <a:r>
            <a:rPr lang="en-US" dirty="0"/>
            <a:t>BHM Slave </a:t>
          </a:r>
          <a:r>
            <a:rPr lang="en-US" dirty="0" err="1"/>
            <a:t>config</a:t>
          </a:r>
          <a:endParaRPr lang="en-US" dirty="0"/>
        </a:p>
      </dgm:t>
    </dgm:pt>
    <dgm:pt modelId="{BE4F29CB-A0F3-4E07-9D0B-12EF7A8D9D48}" type="parTrans" cxnId="{7B0DB833-8B8C-434A-BC6D-C699981E8DFC}">
      <dgm:prSet/>
      <dgm:spPr/>
      <dgm:t>
        <a:bodyPr/>
        <a:lstStyle/>
        <a:p>
          <a:endParaRPr lang="en-US"/>
        </a:p>
      </dgm:t>
    </dgm:pt>
    <dgm:pt modelId="{47F6A7B0-ADF6-4CE6-BCD5-0AE17E9A9440}" type="sibTrans" cxnId="{7B0DB833-8B8C-434A-BC6D-C699981E8DFC}">
      <dgm:prSet/>
      <dgm:spPr/>
      <dgm:t>
        <a:bodyPr/>
        <a:lstStyle/>
        <a:p>
          <a:endParaRPr lang="en-US"/>
        </a:p>
      </dgm:t>
    </dgm:pt>
    <dgm:pt modelId="{28C05096-76C3-4911-8431-390E7CA7A360}">
      <dgm:prSet phldrT="[Text]"/>
      <dgm:spPr/>
      <dgm:t>
        <a:bodyPr/>
        <a:lstStyle/>
        <a:p>
          <a:r>
            <a:rPr lang="en-US" dirty="0"/>
            <a:t>AXI Sideband</a:t>
          </a:r>
        </a:p>
      </dgm:t>
    </dgm:pt>
    <dgm:pt modelId="{09F51640-DA0D-4D00-B56C-D1F49FD0B48F}" type="parTrans" cxnId="{CBFC39D8-70E5-4645-80E8-A23315069F76}">
      <dgm:prSet/>
      <dgm:spPr/>
      <dgm:t>
        <a:bodyPr/>
        <a:lstStyle/>
        <a:p>
          <a:endParaRPr lang="en-US"/>
        </a:p>
      </dgm:t>
    </dgm:pt>
    <dgm:pt modelId="{20793E8C-A5C6-4EA0-BB90-51BACEE83402}" type="sibTrans" cxnId="{CBFC39D8-70E5-4645-80E8-A23315069F76}">
      <dgm:prSet/>
      <dgm:spPr/>
      <dgm:t>
        <a:bodyPr/>
        <a:lstStyle/>
        <a:p>
          <a:endParaRPr lang="en-US"/>
        </a:p>
      </dgm:t>
    </dgm:pt>
    <dgm:pt modelId="{0A477145-3555-423D-A5D8-02010658247F}">
      <dgm:prSet phldrT="[Text]"/>
      <dgm:spPr/>
      <dgm:t>
        <a:bodyPr/>
        <a:lstStyle/>
        <a:p>
          <a:r>
            <a:rPr lang="en-US" dirty="0"/>
            <a:t>BHM Master </a:t>
          </a:r>
          <a:r>
            <a:rPr lang="en-US" dirty="0" err="1"/>
            <a:t>Config</a:t>
          </a:r>
          <a:endParaRPr lang="en-US" dirty="0"/>
        </a:p>
      </dgm:t>
    </dgm:pt>
    <dgm:pt modelId="{25DE0F38-08A3-46E1-922C-5B39C11D7455}" type="parTrans" cxnId="{33A3C072-8A2D-4BF7-8497-4ED111172609}">
      <dgm:prSet/>
      <dgm:spPr/>
      <dgm:t>
        <a:bodyPr/>
        <a:lstStyle/>
        <a:p>
          <a:endParaRPr lang="en-US"/>
        </a:p>
      </dgm:t>
    </dgm:pt>
    <dgm:pt modelId="{23AE253A-BFFD-4EA2-94BA-801DF1DE8334}" type="sibTrans" cxnId="{33A3C072-8A2D-4BF7-8497-4ED111172609}">
      <dgm:prSet/>
      <dgm:spPr/>
      <dgm:t>
        <a:bodyPr/>
        <a:lstStyle/>
        <a:p>
          <a:endParaRPr lang="en-US"/>
        </a:p>
      </dgm:t>
    </dgm:pt>
    <dgm:pt modelId="{ECEC04DA-D9C9-457E-9B8C-9918428F9967}">
      <dgm:prSet phldrT="[Text]"/>
      <dgm:spPr/>
      <dgm:t>
        <a:bodyPr/>
        <a:lstStyle/>
        <a:p>
          <a:r>
            <a:rPr lang="en-US" dirty="0"/>
            <a:t>AXI Sideband</a:t>
          </a:r>
        </a:p>
      </dgm:t>
    </dgm:pt>
    <dgm:pt modelId="{DC3DB84B-4C09-4120-9BF7-82D21879A84A}" type="parTrans" cxnId="{CC440D3C-9D0A-4B9A-A456-6349939C3A69}">
      <dgm:prSet/>
      <dgm:spPr/>
      <dgm:t>
        <a:bodyPr/>
        <a:lstStyle/>
        <a:p>
          <a:endParaRPr lang="en-US"/>
        </a:p>
      </dgm:t>
    </dgm:pt>
    <dgm:pt modelId="{6D0254E8-87F1-45F1-9E78-56E9E2E9BD41}" type="sibTrans" cxnId="{CC440D3C-9D0A-4B9A-A456-6349939C3A69}">
      <dgm:prSet/>
      <dgm:spPr/>
      <dgm:t>
        <a:bodyPr/>
        <a:lstStyle/>
        <a:p>
          <a:endParaRPr lang="en-US"/>
        </a:p>
      </dgm:t>
    </dgm:pt>
    <dgm:pt modelId="{3B7771BB-479D-4C21-A93F-1BF87BA1D077}">
      <dgm:prSet phldrT="[Text]"/>
      <dgm:spPr/>
      <dgm:t>
        <a:bodyPr/>
        <a:lstStyle/>
        <a:p>
          <a:r>
            <a:rPr lang="en-US" dirty="0"/>
            <a:t>Data Pattern</a:t>
          </a:r>
        </a:p>
      </dgm:t>
    </dgm:pt>
    <dgm:pt modelId="{53DC4631-0FC5-4A51-A56D-C2479A5DAA7E}" type="parTrans" cxnId="{7413C64A-66F4-40C4-9CE5-04E385434E3B}">
      <dgm:prSet/>
      <dgm:spPr/>
      <dgm:t>
        <a:bodyPr/>
        <a:lstStyle/>
        <a:p>
          <a:endParaRPr lang="en-US"/>
        </a:p>
      </dgm:t>
    </dgm:pt>
    <dgm:pt modelId="{169BF40C-0BBA-4FA3-A01E-B984464FE959}" type="sibTrans" cxnId="{7413C64A-66F4-40C4-9CE5-04E385434E3B}">
      <dgm:prSet/>
      <dgm:spPr/>
      <dgm:t>
        <a:bodyPr/>
        <a:lstStyle/>
        <a:p>
          <a:endParaRPr lang="en-US"/>
        </a:p>
      </dgm:t>
    </dgm:pt>
    <dgm:pt modelId="{2BAE31AA-CE92-417A-AC92-AD0344479FE6}">
      <dgm:prSet phldrT="[Text]"/>
      <dgm:spPr/>
      <dgm:t>
        <a:bodyPr/>
        <a:lstStyle/>
        <a:p>
          <a:r>
            <a:rPr lang="en-US" dirty="0"/>
            <a:t>Timeout Counters</a:t>
          </a:r>
        </a:p>
      </dgm:t>
    </dgm:pt>
    <dgm:pt modelId="{C8829FC4-7EBD-41F0-B83E-145CC3CE30DC}" type="parTrans" cxnId="{403F6134-51A7-4DA4-AEDE-D09E4C1AE081}">
      <dgm:prSet/>
      <dgm:spPr/>
      <dgm:t>
        <a:bodyPr/>
        <a:lstStyle/>
        <a:p>
          <a:endParaRPr lang="en-US"/>
        </a:p>
      </dgm:t>
    </dgm:pt>
    <dgm:pt modelId="{7BCAB8A3-55BE-474B-A870-B4121252CFDB}" type="sibTrans" cxnId="{403F6134-51A7-4DA4-AEDE-D09E4C1AE081}">
      <dgm:prSet/>
      <dgm:spPr/>
      <dgm:t>
        <a:bodyPr/>
        <a:lstStyle/>
        <a:p>
          <a:endParaRPr lang="en-US"/>
        </a:p>
      </dgm:t>
    </dgm:pt>
    <dgm:pt modelId="{6169BB65-70FB-4486-AAE7-E36906BC2286}">
      <dgm:prSet phldrT="[Text]"/>
      <dgm:spPr/>
      <dgm:t>
        <a:bodyPr/>
        <a:lstStyle/>
        <a:p>
          <a:r>
            <a:rPr lang="en-US" dirty="0"/>
            <a:t>Data Pattern</a:t>
          </a:r>
        </a:p>
      </dgm:t>
    </dgm:pt>
    <dgm:pt modelId="{22B1D2FC-91B6-481C-88CE-9CEEA7AD3AFE}" type="parTrans" cxnId="{E1A20BE6-FF40-4CBB-BEF3-D6E5DCD78764}">
      <dgm:prSet/>
      <dgm:spPr/>
      <dgm:t>
        <a:bodyPr/>
        <a:lstStyle/>
        <a:p>
          <a:endParaRPr lang="en-US"/>
        </a:p>
      </dgm:t>
    </dgm:pt>
    <dgm:pt modelId="{2411C1FA-2BCA-4516-B2A5-E4D6E7E0B9B3}" type="sibTrans" cxnId="{E1A20BE6-FF40-4CBB-BEF3-D6E5DCD78764}">
      <dgm:prSet/>
      <dgm:spPr/>
      <dgm:t>
        <a:bodyPr/>
        <a:lstStyle/>
        <a:p>
          <a:endParaRPr lang="en-US"/>
        </a:p>
      </dgm:t>
    </dgm:pt>
    <dgm:pt modelId="{1A20BAB0-7D6B-4EC0-9384-39B5A3958806}">
      <dgm:prSet phldrT="[Text]"/>
      <dgm:spPr/>
      <dgm:t>
        <a:bodyPr/>
        <a:lstStyle/>
        <a:p>
          <a:r>
            <a:rPr lang="en-US" dirty="0"/>
            <a:t>Timeout Counters</a:t>
          </a:r>
        </a:p>
      </dgm:t>
    </dgm:pt>
    <dgm:pt modelId="{93E6644F-26AE-4A9C-B1C7-F46F791AA48B}" type="parTrans" cxnId="{67D6E663-C6AB-4275-9731-4CEE25144BA8}">
      <dgm:prSet/>
      <dgm:spPr/>
      <dgm:t>
        <a:bodyPr/>
        <a:lstStyle/>
        <a:p>
          <a:endParaRPr lang="en-US"/>
        </a:p>
      </dgm:t>
    </dgm:pt>
    <dgm:pt modelId="{B70DB0EE-F5F9-47ED-8E6D-DC96E5A277BC}" type="sibTrans" cxnId="{67D6E663-C6AB-4275-9731-4CEE25144BA8}">
      <dgm:prSet/>
      <dgm:spPr/>
      <dgm:t>
        <a:bodyPr/>
        <a:lstStyle/>
        <a:p>
          <a:endParaRPr lang="en-US"/>
        </a:p>
      </dgm:t>
    </dgm:pt>
    <dgm:pt modelId="{82379AC6-0E85-4DAE-8B84-54455D3A2497}">
      <dgm:prSet phldrT="[Text]"/>
      <dgm:spPr/>
      <dgm:t>
        <a:bodyPr/>
        <a:lstStyle/>
        <a:p>
          <a:r>
            <a:rPr lang="en-US" dirty="0"/>
            <a:t>Slave </a:t>
          </a:r>
          <a:r>
            <a:rPr lang="en-US" dirty="0" err="1"/>
            <a:t>Init</a:t>
          </a:r>
          <a:endParaRPr lang="en-US" dirty="0"/>
        </a:p>
      </dgm:t>
    </dgm:pt>
    <dgm:pt modelId="{AEBCAE7C-77A9-4003-8EAE-54D0C22F0155}" type="parTrans" cxnId="{28B6620C-5C10-4778-BC6E-C9CFEAE9CFA8}">
      <dgm:prSet/>
      <dgm:spPr/>
      <dgm:t>
        <a:bodyPr/>
        <a:lstStyle/>
        <a:p>
          <a:endParaRPr lang="en-US"/>
        </a:p>
      </dgm:t>
    </dgm:pt>
    <dgm:pt modelId="{C138517A-075A-4D2C-B863-91E882458BA6}" type="sibTrans" cxnId="{28B6620C-5C10-4778-BC6E-C9CFEAE9CFA8}">
      <dgm:prSet/>
      <dgm:spPr/>
      <dgm:t>
        <a:bodyPr/>
        <a:lstStyle/>
        <a:p>
          <a:endParaRPr lang="en-US"/>
        </a:p>
      </dgm:t>
    </dgm:pt>
    <dgm:pt modelId="{CAFF8088-48F0-4DA7-B7A2-048A603AB509}">
      <dgm:prSet phldrT="[Text]"/>
      <dgm:spPr/>
      <dgm:t>
        <a:bodyPr/>
        <a:lstStyle/>
        <a:p>
          <a:r>
            <a:rPr lang="en-US" dirty="0"/>
            <a:t>Slave Types</a:t>
          </a:r>
        </a:p>
      </dgm:t>
    </dgm:pt>
    <dgm:pt modelId="{B0B03F8E-F764-4EF8-8643-43217C352AA9}" type="parTrans" cxnId="{82D88196-EABE-4CFB-901C-A8A464D4516E}">
      <dgm:prSet/>
      <dgm:spPr/>
      <dgm:t>
        <a:bodyPr/>
        <a:lstStyle/>
        <a:p>
          <a:endParaRPr lang="en-US"/>
        </a:p>
      </dgm:t>
    </dgm:pt>
    <dgm:pt modelId="{E72A88B0-25DE-456F-B69A-BE0D2CA5A695}" type="sibTrans" cxnId="{82D88196-EABE-4CFB-901C-A8A464D4516E}">
      <dgm:prSet/>
      <dgm:spPr/>
      <dgm:t>
        <a:bodyPr/>
        <a:lstStyle/>
        <a:p>
          <a:endParaRPr lang="en-US"/>
        </a:p>
      </dgm:t>
    </dgm:pt>
    <dgm:pt modelId="{4E9C1206-37CA-42A6-977F-5823DB2571A1}">
      <dgm:prSet phldrT="[Text]"/>
      <dgm:spPr/>
      <dgm:t>
        <a:bodyPr/>
        <a:lstStyle/>
        <a:p>
          <a:r>
            <a:rPr lang="en-US" dirty="0"/>
            <a:t>Slave </a:t>
          </a:r>
          <a:r>
            <a:rPr lang="en-US" dirty="0" err="1"/>
            <a:t>Addrs</a:t>
          </a:r>
          <a:endParaRPr lang="en-US" dirty="0"/>
        </a:p>
      </dgm:t>
    </dgm:pt>
    <dgm:pt modelId="{6A016BFF-FE04-454E-BE51-A6B783AF6E39}" type="parTrans" cxnId="{301DCBF4-E1DB-4694-8295-0722B39DE59D}">
      <dgm:prSet/>
      <dgm:spPr/>
      <dgm:t>
        <a:bodyPr/>
        <a:lstStyle/>
        <a:p>
          <a:endParaRPr lang="en-US"/>
        </a:p>
      </dgm:t>
    </dgm:pt>
    <dgm:pt modelId="{5714E83A-1A53-4E67-BE3E-BC4EA75C3AB0}" type="sibTrans" cxnId="{301DCBF4-E1DB-4694-8295-0722B39DE59D}">
      <dgm:prSet/>
      <dgm:spPr/>
      <dgm:t>
        <a:bodyPr/>
        <a:lstStyle/>
        <a:p>
          <a:endParaRPr lang="en-US"/>
        </a:p>
      </dgm:t>
    </dgm:pt>
    <dgm:pt modelId="{9E24CA56-4953-4C70-B72E-AC375F5E6EBE}">
      <dgm:prSet phldrT="[Text]"/>
      <dgm:spPr/>
      <dgm:t>
        <a:bodyPr/>
        <a:lstStyle/>
        <a:p>
          <a:r>
            <a:rPr lang="en-US" dirty="0"/>
            <a:t>Master </a:t>
          </a:r>
          <a:r>
            <a:rPr lang="en-US" dirty="0" err="1"/>
            <a:t>Init</a:t>
          </a:r>
          <a:endParaRPr lang="en-US" dirty="0"/>
        </a:p>
      </dgm:t>
    </dgm:pt>
    <dgm:pt modelId="{3E750A6F-4FB0-4B89-B1E6-CAC868539631}" type="parTrans" cxnId="{1F65CD1E-4346-465E-B7E2-DA7922398B30}">
      <dgm:prSet/>
      <dgm:spPr/>
      <dgm:t>
        <a:bodyPr/>
        <a:lstStyle/>
        <a:p>
          <a:endParaRPr lang="en-US"/>
        </a:p>
      </dgm:t>
    </dgm:pt>
    <dgm:pt modelId="{9B5D0DFA-EC18-439A-820F-D13C760CC5BC}" type="sibTrans" cxnId="{1F65CD1E-4346-465E-B7E2-DA7922398B30}">
      <dgm:prSet/>
      <dgm:spPr/>
      <dgm:t>
        <a:bodyPr/>
        <a:lstStyle/>
        <a:p>
          <a:endParaRPr lang="en-US"/>
        </a:p>
      </dgm:t>
    </dgm:pt>
    <dgm:pt modelId="{217D1055-A8E2-4411-A05D-F7C8547B0590}">
      <dgm:prSet phldrT="[Text]"/>
      <dgm:spPr/>
      <dgm:t>
        <a:bodyPr/>
        <a:lstStyle/>
        <a:p>
          <a:r>
            <a:rPr lang="en-US" dirty="0"/>
            <a:t>Checkers</a:t>
          </a:r>
        </a:p>
      </dgm:t>
    </dgm:pt>
    <dgm:pt modelId="{18750612-20E3-40AF-9456-03B2DC3920FE}" type="parTrans" cxnId="{476ACD58-E247-42E8-ADFA-1D5EDF4A8597}">
      <dgm:prSet/>
      <dgm:spPr/>
      <dgm:t>
        <a:bodyPr/>
        <a:lstStyle/>
        <a:p>
          <a:endParaRPr lang="en-US"/>
        </a:p>
      </dgm:t>
    </dgm:pt>
    <dgm:pt modelId="{FDB03091-7C52-4AF2-A028-635F695AAB41}" type="sibTrans" cxnId="{476ACD58-E247-42E8-ADFA-1D5EDF4A8597}">
      <dgm:prSet/>
      <dgm:spPr/>
      <dgm:t>
        <a:bodyPr/>
        <a:lstStyle/>
        <a:p>
          <a:endParaRPr lang="en-US"/>
        </a:p>
      </dgm:t>
    </dgm:pt>
    <dgm:pt modelId="{2F1147EB-CBC5-4A58-9B46-3B31E148810E}">
      <dgm:prSet phldrT="[Text]"/>
      <dgm:spPr/>
      <dgm:t>
        <a:bodyPr/>
        <a:lstStyle/>
        <a:p>
          <a:r>
            <a:rPr lang="en-US" dirty="0"/>
            <a:t>M-S Done Status Check</a:t>
          </a:r>
        </a:p>
      </dgm:t>
    </dgm:pt>
    <dgm:pt modelId="{0B035BFB-714D-40B3-81A5-5D9031C64338}" type="parTrans" cxnId="{CAC55F19-7C91-4601-8F76-1FCF207AFAAA}">
      <dgm:prSet/>
      <dgm:spPr/>
      <dgm:t>
        <a:bodyPr/>
        <a:lstStyle/>
        <a:p>
          <a:endParaRPr lang="en-US"/>
        </a:p>
      </dgm:t>
    </dgm:pt>
    <dgm:pt modelId="{2DB30B32-C557-424A-BEB1-FA48772C7A75}" type="sibTrans" cxnId="{CAC55F19-7C91-4601-8F76-1FCF207AFAAA}">
      <dgm:prSet/>
      <dgm:spPr/>
      <dgm:t>
        <a:bodyPr/>
        <a:lstStyle/>
        <a:p>
          <a:endParaRPr lang="en-US"/>
        </a:p>
      </dgm:t>
    </dgm:pt>
    <dgm:pt modelId="{6CE52E03-417D-43BD-9865-B1B012347F88}">
      <dgm:prSet phldrT="[Text]"/>
      <dgm:spPr/>
      <dgm:t>
        <a:bodyPr/>
        <a:lstStyle/>
        <a:p>
          <a:r>
            <a:rPr lang="en-US" dirty="0"/>
            <a:t>M-S Error Status  Check</a:t>
          </a:r>
        </a:p>
      </dgm:t>
    </dgm:pt>
    <dgm:pt modelId="{319D2F98-BA9A-4C2E-8356-21856B73DCEE}" type="parTrans" cxnId="{6850A68A-7ECD-4C58-899D-000AE5269FA9}">
      <dgm:prSet/>
      <dgm:spPr/>
      <dgm:t>
        <a:bodyPr/>
        <a:lstStyle/>
        <a:p>
          <a:endParaRPr lang="en-US"/>
        </a:p>
      </dgm:t>
    </dgm:pt>
    <dgm:pt modelId="{51A58378-0720-4D35-A32E-8B0076539527}" type="sibTrans" cxnId="{6850A68A-7ECD-4C58-899D-000AE5269FA9}">
      <dgm:prSet/>
      <dgm:spPr/>
      <dgm:t>
        <a:bodyPr/>
        <a:lstStyle/>
        <a:p>
          <a:endParaRPr lang="en-US"/>
        </a:p>
      </dgm:t>
    </dgm:pt>
    <dgm:pt modelId="{F34C8091-B9BE-4999-8832-D516F4F19C60}">
      <dgm:prSet phldrT="[Text]"/>
      <dgm:spPr/>
      <dgm:t>
        <a:bodyPr/>
        <a:lstStyle/>
        <a:p>
          <a:r>
            <a:rPr lang="en-US" dirty="0"/>
            <a:t>Reset </a:t>
          </a:r>
          <a:r>
            <a:rPr lang="en-US" dirty="0" err="1"/>
            <a:t>Config</a:t>
          </a:r>
          <a:endParaRPr lang="en-US" dirty="0"/>
        </a:p>
      </dgm:t>
    </dgm:pt>
    <dgm:pt modelId="{568B8907-1EF2-48A6-B955-97779547E34E}" type="parTrans" cxnId="{6FFC80B1-B441-4EFD-93C4-8907DC7C6548}">
      <dgm:prSet/>
      <dgm:spPr/>
      <dgm:t>
        <a:bodyPr/>
        <a:lstStyle/>
        <a:p>
          <a:endParaRPr lang="en-US"/>
        </a:p>
      </dgm:t>
    </dgm:pt>
    <dgm:pt modelId="{67985472-E162-4902-8204-1BB7881DC0BE}" type="sibTrans" cxnId="{6FFC80B1-B441-4EFD-93C4-8907DC7C6548}">
      <dgm:prSet/>
      <dgm:spPr/>
      <dgm:t>
        <a:bodyPr/>
        <a:lstStyle/>
        <a:p>
          <a:endParaRPr lang="en-US"/>
        </a:p>
      </dgm:t>
    </dgm:pt>
    <dgm:pt modelId="{D4C57A65-F0E6-442F-B8E8-9D4E3766A1EC}" type="pres">
      <dgm:prSet presAssocID="{FDCAC2C9-7ABE-4312-8D65-E329564ACEB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2488C8-7E76-4367-B8BD-8AAD18B30D06}" type="pres">
      <dgm:prSet presAssocID="{0DBA2276-4F82-471E-A52F-2DFD68A9D3F8}" presName="compNode" presStyleCnt="0"/>
      <dgm:spPr/>
    </dgm:pt>
    <dgm:pt modelId="{5B887EE1-94E9-40FD-AE27-707DE584E44B}" type="pres">
      <dgm:prSet presAssocID="{0DBA2276-4F82-471E-A52F-2DFD68A9D3F8}" presName="noGeometry" presStyleCnt="0"/>
      <dgm:spPr/>
    </dgm:pt>
    <dgm:pt modelId="{89C159A2-F373-4DED-9044-77ECD8BC0926}" type="pres">
      <dgm:prSet presAssocID="{0DBA2276-4F82-471E-A52F-2DFD68A9D3F8}" presName="childTextVisible" presStyleLbl="bgAccFollowNode1" presStyleIdx="0" presStyleCnt="4" custLinFactNeighborX="-2462" custLinFactNeighborY="1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F2A0D-80E9-44AB-8700-46B13C1825CF}" type="pres">
      <dgm:prSet presAssocID="{0DBA2276-4F82-471E-A52F-2DFD68A9D3F8}" presName="childTextHidden" presStyleLbl="bgAccFollowNode1" presStyleIdx="0" presStyleCnt="4"/>
      <dgm:spPr/>
      <dgm:t>
        <a:bodyPr/>
        <a:lstStyle/>
        <a:p>
          <a:endParaRPr lang="en-US"/>
        </a:p>
      </dgm:t>
    </dgm:pt>
    <dgm:pt modelId="{8D3D2A00-3419-43B2-B5A2-B025422F5B44}" type="pres">
      <dgm:prSet presAssocID="{0DBA2276-4F82-471E-A52F-2DFD68A9D3F8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A3EF9-374B-4569-BBFF-E688A6925A32}" type="pres">
      <dgm:prSet presAssocID="{0DBA2276-4F82-471E-A52F-2DFD68A9D3F8}" presName="aSpace" presStyleCnt="0"/>
      <dgm:spPr/>
    </dgm:pt>
    <dgm:pt modelId="{880BE5EF-FCD1-486B-B399-9D8831C9591B}" type="pres">
      <dgm:prSet presAssocID="{DEFDE05F-A57F-49BD-A202-3A3613A8C2D1}" presName="compNode" presStyleCnt="0"/>
      <dgm:spPr/>
    </dgm:pt>
    <dgm:pt modelId="{3DC4F67D-48DD-4BA4-BCF0-42E37CA13DA6}" type="pres">
      <dgm:prSet presAssocID="{DEFDE05F-A57F-49BD-A202-3A3613A8C2D1}" presName="noGeometry" presStyleCnt="0"/>
      <dgm:spPr/>
    </dgm:pt>
    <dgm:pt modelId="{8BD87C7F-0B68-4C67-BA6D-49B4EE098A04}" type="pres">
      <dgm:prSet presAssocID="{DEFDE05F-A57F-49BD-A202-3A3613A8C2D1}" presName="childTextVisible" presStyleLbl="bgAccFollowNode1" presStyleIdx="1" presStyleCnt="4" custLinFactNeighborX="638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4B0F5-4357-413F-99A4-FFF134024AD7}" type="pres">
      <dgm:prSet presAssocID="{DEFDE05F-A57F-49BD-A202-3A3613A8C2D1}" presName="childTextHidden" presStyleLbl="bgAccFollowNode1" presStyleIdx="1" presStyleCnt="4"/>
      <dgm:spPr/>
      <dgm:t>
        <a:bodyPr/>
        <a:lstStyle/>
        <a:p>
          <a:endParaRPr lang="en-US"/>
        </a:p>
      </dgm:t>
    </dgm:pt>
    <dgm:pt modelId="{AAB1259E-51C4-4067-B4C5-996954B08C21}" type="pres">
      <dgm:prSet presAssocID="{DEFDE05F-A57F-49BD-A202-3A3613A8C2D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FDA0E-C3CD-4896-8949-F02F0FA11A72}" type="pres">
      <dgm:prSet presAssocID="{DEFDE05F-A57F-49BD-A202-3A3613A8C2D1}" presName="aSpace" presStyleCnt="0"/>
      <dgm:spPr/>
    </dgm:pt>
    <dgm:pt modelId="{E2D8160A-38FE-413F-91A6-40D7D64E8926}" type="pres">
      <dgm:prSet presAssocID="{0A477145-3555-423D-A5D8-02010658247F}" presName="compNode" presStyleCnt="0"/>
      <dgm:spPr/>
    </dgm:pt>
    <dgm:pt modelId="{964E938A-B426-4F46-BBF0-BDEF63854A68}" type="pres">
      <dgm:prSet presAssocID="{0A477145-3555-423D-A5D8-02010658247F}" presName="noGeometry" presStyleCnt="0"/>
      <dgm:spPr/>
    </dgm:pt>
    <dgm:pt modelId="{6611A0FB-F464-4195-8A85-483996676E92}" type="pres">
      <dgm:prSet presAssocID="{0A477145-3555-423D-A5D8-02010658247F}" presName="childTextVisible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5A898-8010-4A16-AFE1-333691CC3820}" type="pres">
      <dgm:prSet presAssocID="{0A477145-3555-423D-A5D8-02010658247F}" presName="childTextHidden" presStyleLbl="bgAccFollowNode1" presStyleIdx="2" presStyleCnt="4"/>
      <dgm:spPr/>
      <dgm:t>
        <a:bodyPr/>
        <a:lstStyle/>
        <a:p>
          <a:endParaRPr lang="en-US"/>
        </a:p>
      </dgm:t>
    </dgm:pt>
    <dgm:pt modelId="{7EE31A0D-7D41-486B-8BD1-C3DC939669CF}" type="pres">
      <dgm:prSet presAssocID="{0A477145-3555-423D-A5D8-02010658247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67C47-06F7-437C-8A99-1CB093A30158}" type="pres">
      <dgm:prSet presAssocID="{0A477145-3555-423D-A5D8-02010658247F}" presName="aSpace" presStyleCnt="0"/>
      <dgm:spPr/>
    </dgm:pt>
    <dgm:pt modelId="{F229F31A-C74A-4F79-A6E8-BF274DD23959}" type="pres">
      <dgm:prSet presAssocID="{217D1055-A8E2-4411-A05D-F7C8547B0590}" presName="compNode" presStyleCnt="0"/>
      <dgm:spPr/>
    </dgm:pt>
    <dgm:pt modelId="{EAA65D81-C79F-4743-8E41-0968461028C4}" type="pres">
      <dgm:prSet presAssocID="{217D1055-A8E2-4411-A05D-F7C8547B0590}" presName="noGeometry" presStyleCnt="0"/>
      <dgm:spPr/>
    </dgm:pt>
    <dgm:pt modelId="{81A4B2E9-A6E1-42F9-B46E-C4E8ED4B75BF}" type="pres">
      <dgm:prSet presAssocID="{217D1055-A8E2-4411-A05D-F7C8547B0590}" presName="childTextVisible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3B98A-EC9B-4CDC-80C4-E09D6834A4F8}" type="pres">
      <dgm:prSet presAssocID="{217D1055-A8E2-4411-A05D-F7C8547B0590}" presName="childTextHidden" presStyleLbl="bgAccFollowNode1" presStyleIdx="3" presStyleCnt="4"/>
      <dgm:spPr/>
      <dgm:t>
        <a:bodyPr/>
        <a:lstStyle/>
        <a:p>
          <a:endParaRPr lang="en-US"/>
        </a:p>
      </dgm:t>
    </dgm:pt>
    <dgm:pt modelId="{500DD135-4915-4438-9A99-52B900C26298}" type="pres">
      <dgm:prSet presAssocID="{217D1055-A8E2-4411-A05D-F7C8547B059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8178BB-FD5C-4254-81C2-06203644775F}" type="presOf" srcId="{9E24CA56-4953-4C70-B72E-AC375F5E6EBE}" destId="{2155A898-8010-4A16-AFE1-333691CC3820}" srcOrd="1" destOrd="5" presId="urn:microsoft.com/office/officeart/2005/8/layout/hProcess6"/>
    <dgm:cxn modelId="{EED7F8F3-1D9E-4F23-8C73-EAC340EF6B0A}" type="presOf" srcId="{CAFF8088-48F0-4DA7-B7A2-048A603AB509}" destId="{2155A898-8010-4A16-AFE1-333691CC3820}" srcOrd="1" destOrd="3" presId="urn:microsoft.com/office/officeart/2005/8/layout/hProcess6"/>
    <dgm:cxn modelId="{CBFC39D8-70E5-4645-80E8-A23315069F76}" srcId="{DEFDE05F-A57F-49BD-A202-3A3613A8C2D1}" destId="{28C05096-76C3-4911-8431-390E7CA7A360}" srcOrd="0" destOrd="0" parTransId="{09F51640-DA0D-4D00-B56C-D1F49FD0B48F}" sibTransId="{20793E8C-A5C6-4EA0-BB90-51BACEE83402}"/>
    <dgm:cxn modelId="{FE1B1FB0-4CAA-4B2C-AD7D-FE8C3FB3B415}" type="presOf" srcId="{FDCAC2C9-7ABE-4312-8D65-E329564ACEBF}" destId="{D4C57A65-F0E6-442F-B8E8-9D4E3766A1EC}" srcOrd="0" destOrd="0" presId="urn:microsoft.com/office/officeart/2005/8/layout/hProcess6"/>
    <dgm:cxn modelId="{11FEC506-4246-459E-9A83-D166AA757E1A}" type="presOf" srcId="{0A477145-3555-423D-A5D8-02010658247F}" destId="{7EE31A0D-7D41-486B-8BD1-C3DC939669CF}" srcOrd="0" destOrd="0" presId="urn:microsoft.com/office/officeart/2005/8/layout/hProcess6"/>
    <dgm:cxn modelId="{7879655E-A117-4885-9FF2-321EA5E1C590}" type="presOf" srcId="{2F1147EB-CBC5-4A58-9B46-3B31E148810E}" destId="{81A4B2E9-A6E1-42F9-B46E-C4E8ED4B75BF}" srcOrd="0" destOrd="0" presId="urn:microsoft.com/office/officeart/2005/8/layout/hProcess6"/>
    <dgm:cxn modelId="{67D6E663-C6AB-4275-9731-4CEE25144BA8}" srcId="{DEFDE05F-A57F-49BD-A202-3A3613A8C2D1}" destId="{1A20BAB0-7D6B-4EC0-9384-39B5A3958806}" srcOrd="2" destOrd="0" parTransId="{93E6644F-26AE-4A9C-B1C7-F46F791AA48B}" sibTransId="{B70DB0EE-F5F9-47ED-8E6D-DC96E5A277BC}"/>
    <dgm:cxn modelId="{476ACD58-E247-42E8-ADFA-1D5EDF4A8597}" srcId="{FDCAC2C9-7ABE-4312-8D65-E329564ACEBF}" destId="{217D1055-A8E2-4411-A05D-F7C8547B0590}" srcOrd="3" destOrd="0" parTransId="{18750612-20E3-40AF-9456-03B2DC3920FE}" sibTransId="{FDB03091-7C52-4AF2-A028-635F695AAB41}"/>
    <dgm:cxn modelId="{D46D08DD-2AB4-42BA-B3DF-5960F30C29B4}" type="presOf" srcId="{F34C8091-B9BE-4999-8832-D516F4F19C60}" destId="{A92F2A0D-80E9-44AB-8700-46B13C1825CF}" srcOrd="1" destOrd="2" presId="urn:microsoft.com/office/officeart/2005/8/layout/hProcess6"/>
    <dgm:cxn modelId="{0543D44D-A94B-4060-945A-558F7AB7C9EC}" type="presOf" srcId="{1A20BAB0-7D6B-4EC0-9384-39B5A3958806}" destId="{BC94B0F5-4357-413F-99A4-FFF134024AD7}" srcOrd="1" destOrd="2" presId="urn:microsoft.com/office/officeart/2005/8/layout/hProcess6"/>
    <dgm:cxn modelId="{AD1869ED-C8B7-40CD-9414-4358BFDC7CE1}" type="presOf" srcId="{6169BB65-70FB-4486-AAE7-E36906BC2286}" destId="{8BD87C7F-0B68-4C67-BA6D-49B4EE098A04}" srcOrd="0" destOrd="1" presId="urn:microsoft.com/office/officeart/2005/8/layout/hProcess6"/>
    <dgm:cxn modelId="{8D1F1E6F-1756-4E1B-AF0C-A35E27006F14}" type="presOf" srcId="{D8A1FB28-1F5A-4338-B153-2A0A4024C8BC}" destId="{A92F2A0D-80E9-44AB-8700-46B13C1825CF}" srcOrd="1" destOrd="1" presId="urn:microsoft.com/office/officeart/2005/8/layout/hProcess6"/>
    <dgm:cxn modelId="{28B6620C-5C10-4778-BC6E-C9CFEAE9CFA8}" srcId="{DEFDE05F-A57F-49BD-A202-3A3613A8C2D1}" destId="{82379AC6-0E85-4DAE-8B84-54455D3A2497}" srcOrd="3" destOrd="0" parTransId="{AEBCAE7C-77A9-4003-8EAE-54D0C22F0155}" sibTransId="{C138517A-075A-4D2C-B863-91E882458BA6}"/>
    <dgm:cxn modelId="{CD2E9ABD-39D9-4503-8E56-9C3DA55A649A}" srcId="{0DBA2276-4F82-471E-A52F-2DFD68A9D3F8}" destId="{D5052D42-DB96-4ABA-934E-C79A19263C7E}" srcOrd="0" destOrd="0" parTransId="{4F562212-8DC7-4BAE-A5F9-6E57E745A524}" sibTransId="{7CC4F585-4535-4799-9C61-A480940826FF}"/>
    <dgm:cxn modelId="{773C79A7-5338-46C6-A6D8-BFA4390DED2F}" type="presOf" srcId="{28C05096-76C3-4911-8431-390E7CA7A360}" destId="{BC94B0F5-4357-413F-99A4-FFF134024AD7}" srcOrd="1" destOrd="0" presId="urn:microsoft.com/office/officeart/2005/8/layout/hProcess6"/>
    <dgm:cxn modelId="{3A8F7BCC-D314-429E-832D-04DE965D348E}" srcId="{FDCAC2C9-7ABE-4312-8D65-E329564ACEBF}" destId="{0DBA2276-4F82-471E-A52F-2DFD68A9D3F8}" srcOrd="0" destOrd="0" parTransId="{3E096096-776E-4D82-8997-D2D1B2A1C935}" sibTransId="{0629471D-B660-4DD9-9565-D4CD40E25C26}"/>
    <dgm:cxn modelId="{9BA75604-7498-48F9-9FC6-2DFE4A083CF3}" type="presOf" srcId="{6CE52E03-417D-43BD-9865-B1B012347F88}" destId="{81A4B2E9-A6E1-42F9-B46E-C4E8ED4B75BF}" srcOrd="0" destOrd="1" presId="urn:microsoft.com/office/officeart/2005/8/layout/hProcess6"/>
    <dgm:cxn modelId="{33A3C072-8A2D-4BF7-8497-4ED111172609}" srcId="{FDCAC2C9-7ABE-4312-8D65-E329564ACEBF}" destId="{0A477145-3555-423D-A5D8-02010658247F}" srcOrd="2" destOrd="0" parTransId="{25DE0F38-08A3-46E1-922C-5B39C11D7455}" sibTransId="{23AE253A-BFFD-4EA2-94BA-801DF1DE8334}"/>
    <dgm:cxn modelId="{ED50127A-6950-463F-92AE-A1015616441E}" type="presOf" srcId="{0DBA2276-4F82-471E-A52F-2DFD68A9D3F8}" destId="{8D3D2A00-3419-43B2-B5A2-B025422F5B44}" srcOrd="0" destOrd="0" presId="urn:microsoft.com/office/officeart/2005/8/layout/hProcess6"/>
    <dgm:cxn modelId="{B8145AA0-0A99-416B-AF2F-4BFA226067D2}" type="presOf" srcId="{6169BB65-70FB-4486-AAE7-E36906BC2286}" destId="{BC94B0F5-4357-413F-99A4-FFF134024AD7}" srcOrd="1" destOrd="1" presId="urn:microsoft.com/office/officeart/2005/8/layout/hProcess6"/>
    <dgm:cxn modelId="{CC440D3C-9D0A-4B9A-A456-6349939C3A69}" srcId="{0A477145-3555-423D-A5D8-02010658247F}" destId="{ECEC04DA-D9C9-457E-9B8C-9918428F9967}" srcOrd="0" destOrd="0" parTransId="{DC3DB84B-4C09-4120-9BF7-82D21879A84A}" sibTransId="{6D0254E8-87F1-45F1-9E78-56E9E2E9BD41}"/>
    <dgm:cxn modelId="{AD39B41D-E258-4B70-8E6D-F4AC98F84CAF}" type="presOf" srcId="{D8A1FB28-1F5A-4338-B153-2A0A4024C8BC}" destId="{89C159A2-F373-4DED-9044-77ECD8BC0926}" srcOrd="0" destOrd="1" presId="urn:microsoft.com/office/officeart/2005/8/layout/hProcess6"/>
    <dgm:cxn modelId="{27D3C003-B096-4605-9935-866C9D7ABB29}" type="presOf" srcId="{4E9C1206-37CA-42A6-977F-5823DB2571A1}" destId="{2155A898-8010-4A16-AFE1-333691CC3820}" srcOrd="1" destOrd="4" presId="urn:microsoft.com/office/officeart/2005/8/layout/hProcess6"/>
    <dgm:cxn modelId="{7B0DB833-8B8C-434A-BC6D-C699981E8DFC}" srcId="{FDCAC2C9-7ABE-4312-8D65-E329564ACEBF}" destId="{DEFDE05F-A57F-49BD-A202-3A3613A8C2D1}" srcOrd="1" destOrd="0" parTransId="{BE4F29CB-A0F3-4E07-9D0B-12EF7A8D9D48}" sibTransId="{47F6A7B0-ADF6-4CE6-BCD5-0AE17E9A9440}"/>
    <dgm:cxn modelId="{EB0EAF57-F880-4B2C-8038-D2D2B30C3F1F}" type="presOf" srcId="{F34C8091-B9BE-4999-8832-D516F4F19C60}" destId="{89C159A2-F373-4DED-9044-77ECD8BC0926}" srcOrd="0" destOrd="2" presId="urn:microsoft.com/office/officeart/2005/8/layout/hProcess6"/>
    <dgm:cxn modelId="{403F6134-51A7-4DA4-AEDE-D09E4C1AE081}" srcId="{0A477145-3555-423D-A5D8-02010658247F}" destId="{2BAE31AA-CE92-417A-AC92-AD0344479FE6}" srcOrd="2" destOrd="0" parTransId="{C8829FC4-7EBD-41F0-B83E-145CC3CE30DC}" sibTransId="{7BCAB8A3-55BE-474B-A870-B4121252CFDB}"/>
    <dgm:cxn modelId="{DF816F45-489A-4CBC-8E66-D5B27EE3AE4E}" type="presOf" srcId="{ECEC04DA-D9C9-457E-9B8C-9918428F9967}" destId="{6611A0FB-F464-4195-8A85-483996676E92}" srcOrd="0" destOrd="0" presId="urn:microsoft.com/office/officeart/2005/8/layout/hProcess6"/>
    <dgm:cxn modelId="{4821A5E1-DCD5-47E5-A3D9-E8BF3C59DEA9}" type="presOf" srcId="{CAFF8088-48F0-4DA7-B7A2-048A603AB509}" destId="{6611A0FB-F464-4195-8A85-483996676E92}" srcOrd="0" destOrd="3" presId="urn:microsoft.com/office/officeart/2005/8/layout/hProcess6"/>
    <dgm:cxn modelId="{5C9E49B7-85B4-4B9A-814C-3EC799B34C89}" type="presOf" srcId="{ECEC04DA-D9C9-457E-9B8C-9918428F9967}" destId="{2155A898-8010-4A16-AFE1-333691CC3820}" srcOrd="1" destOrd="0" presId="urn:microsoft.com/office/officeart/2005/8/layout/hProcess6"/>
    <dgm:cxn modelId="{40A68CD4-A630-4301-9B46-E691203DBBB9}" type="presOf" srcId="{1A20BAB0-7D6B-4EC0-9384-39B5A3958806}" destId="{8BD87C7F-0B68-4C67-BA6D-49B4EE098A04}" srcOrd="0" destOrd="2" presId="urn:microsoft.com/office/officeart/2005/8/layout/hProcess6"/>
    <dgm:cxn modelId="{CAC55F19-7C91-4601-8F76-1FCF207AFAAA}" srcId="{217D1055-A8E2-4411-A05D-F7C8547B0590}" destId="{2F1147EB-CBC5-4A58-9B46-3B31E148810E}" srcOrd="0" destOrd="0" parTransId="{0B035BFB-714D-40B3-81A5-5D9031C64338}" sibTransId="{2DB30B32-C557-424A-BEB1-FA48772C7A75}"/>
    <dgm:cxn modelId="{DC974B78-3E8E-499D-93F0-2DD34E9CBCFC}" type="presOf" srcId="{3B7771BB-479D-4C21-A93F-1BF87BA1D077}" destId="{6611A0FB-F464-4195-8A85-483996676E92}" srcOrd="0" destOrd="1" presId="urn:microsoft.com/office/officeart/2005/8/layout/hProcess6"/>
    <dgm:cxn modelId="{E278663B-1480-4F21-B3CD-E457AF929766}" type="presOf" srcId="{82379AC6-0E85-4DAE-8B84-54455D3A2497}" destId="{8BD87C7F-0B68-4C67-BA6D-49B4EE098A04}" srcOrd="0" destOrd="3" presId="urn:microsoft.com/office/officeart/2005/8/layout/hProcess6"/>
    <dgm:cxn modelId="{773338AE-9815-4EAC-9EC3-CF71BA8628E9}" type="presOf" srcId="{6CE52E03-417D-43BD-9865-B1B012347F88}" destId="{7143B98A-EC9B-4CDC-80C4-E09D6834A4F8}" srcOrd="1" destOrd="1" presId="urn:microsoft.com/office/officeart/2005/8/layout/hProcess6"/>
    <dgm:cxn modelId="{B1BB0C80-6856-42EC-B379-B5132A46A7AB}" srcId="{0DBA2276-4F82-471E-A52F-2DFD68A9D3F8}" destId="{D8A1FB28-1F5A-4338-B153-2A0A4024C8BC}" srcOrd="1" destOrd="0" parTransId="{23E27E0C-0055-48E2-A41E-F9714A80256D}" sibTransId="{6C7384FE-7F8B-4B01-86BC-26ACD3120696}"/>
    <dgm:cxn modelId="{4CB39A0D-555E-4B87-9D7B-873579959EF4}" type="presOf" srcId="{2BAE31AA-CE92-417A-AC92-AD0344479FE6}" destId="{2155A898-8010-4A16-AFE1-333691CC3820}" srcOrd="1" destOrd="2" presId="urn:microsoft.com/office/officeart/2005/8/layout/hProcess6"/>
    <dgm:cxn modelId="{1F65CD1E-4346-465E-B7E2-DA7922398B30}" srcId="{0A477145-3555-423D-A5D8-02010658247F}" destId="{9E24CA56-4953-4C70-B72E-AC375F5E6EBE}" srcOrd="5" destOrd="0" parTransId="{3E750A6F-4FB0-4B89-B1E6-CAC868539631}" sibTransId="{9B5D0DFA-EC18-439A-820F-D13C760CC5BC}"/>
    <dgm:cxn modelId="{0114678A-D1B8-45F4-ACF8-1972A1A0FCB1}" type="presOf" srcId="{2BAE31AA-CE92-417A-AC92-AD0344479FE6}" destId="{6611A0FB-F464-4195-8A85-483996676E92}" srcOrd="0" destOrd="2" presId="urn:microsoft.com/office/officeart/2005/8/layout/hProcess6"/>
    <dgm:cxn modelId="{2B7C1F16-0108-4C55-BBBD-D1A74818BE76}" type="presOf" srcId="{2F1147EB-CBC5-4A58-9B46-3B31E148810E}" destId="{7143B98A-EC9B-4CDC-80C4-E09D6834A4F8}" srcOrd="1" destOrd="0" presId="urn:microsoft.com/office/officeart/2005/8/layout/hProcess6"/>
    <dgm:cxn modelId="{141EE8BF-4522-471D-A22B-9F29CA203D12}" type="presOf" srcId="{9E24CA56-4953-4C70-B72E-AC375F5E6EBE}" destId="{6611A0FB-F464-4195-8A85-483996676E92}" srcOrd="0" destOrd="5" presId="urn:microsoft.com/office/officeart/2005/8/layout/hProcess6"/>
    <dgm:cxn modelId="{412FDA0A-0C53-4777-B5C2-AB934595BA49}" type="presOf" srcId="{4E9C1206-37CA-42A6-977F-5823DB2571A1}" destId="{6611A0FB-F464-4195-8A85-483996676E92}" srcOrd="0" destOrd="4" presId="urn:microsoft.com/office/officeart/2005/8/layout/hProcess6"/>
    <dgm:cxn modelId="{6850A68A-7ECD-4C58-899D-000AE5269FA9}" srcId="{217D1055-A8E2-4411-A05D-F7C8547B0590}" destId="{6CE52E03-417D-43BD-9865-B1B012347F88}" srcOrd="1" destOrd="0" parTransId="{319D2F98-BA9A-4C2E-8356-21856B73DCEE}" sibTransId="{51A58378-0720-4D35-A32E-8B0076539527}"/>
    <dgm:cxn modelId="{F7EC3A10-313D-40BF-8251-D08860344605}" type="presOf" srcId="{3B7771BB-479D-4C21-A93F-1BF87BA1D077}" destId="{2155A898-8010-4A16-AFE1-333691CC3820}" srcOrd="1" destOrd="1" presId="urn:microsoft.com/office/officeart/2005/8/layout/hProcess6"/>
    <dgm:cxn modelId="{7413C64A-66F4-40C4-9CE5-04E385434E3B}" srcId="{0A477145-3555-423D-A5D8-02010658247F}" destId="{3B7771BB-479D-4C21-A93F-1BF87BA1D077}" srcOrd="1" destOrd="0" parTransId="{53DC4631-0FC5-4A51-A56D-C2479A5DAA7E}" sibTransId="{169BF40C-0BBA-4FA3-A01E-B984464FE959}"/>
    <dgm:cxn modelId="{17DF3B37-A59A-4390-A693-E31D060C8533}" type="presOf" srcId="{D5052D42-DB96-4ABA-934E-C79A19263C7E}" destId="{89C159A2-F373-4DED-9044-77ECD8BC0926}" srcOrd="0" destOrd="0" presId="urn:microsoft.com/office/officeart/2005/8/layout/hProcess6"/>
    <dgm:cxn modelId="{9C23BDF8-AFA5-4AFF-B3B1-18F2ED121B28}" type="presOf" srcId="{D5052D42-DB96-4ABA-934E-C79A19263C7E}" destId="{A92F2A0D-80E9-44AB-8700-46B13C1825CF}" srcOrd="1" destOrd="0" presId="urn:microsoft.com/office/officeart/2005/8/layout/hProcess6"/>
    <dgm:cxn modelId="{4FB0FE7B-BBD9-44E2-83F6-226FC0FED7F0}" type="presOf" srcId="{28C05096-76C3-4911-8431-390E7CA7A360}" destId="{8BD87C7F-0B68-4C67-BA6D-49B4EE098A04}" srcOrd="0" destOrd="0" presId="urn:microsoft.com/office/officeart/2005/8/layout/hProcess6"/>
    <dgm:cxn modelId="{6FFC80B1-B441-4EFD-93C4-8907DC7C6548}" srcId="{0DBA2276-4F82-471E-A52F-2DFD68A9D3F8}" destId="{F34C8091-B9BE-4999-8832-D516F4F19C60}" srcOrd="2" destOrd="0" parTransId="{568B8907-1EF2-48A6-B955-97779547E34E}" sibTransId="{67985472-E162-4902-8204-1BB7881DC0BE}"/>
    <dgm:cxn modelId="{4C48F9C4-D161-411B-852E-D996258A77A7}" type="presOf" srcId="{217D1055-A8E2-4411-A05D-F7C8547B0590}" destId="{500DD135-4915-4438-9A99-52B900C26298}" srcOrd="0" destOrd="0" presId="urn:microsoft.com/office/officeart/2005/8/layout/hProcess6"/>
    <dgm:cxn modelId="{301DCBF4-E1DB-4694-8295-0722B39DE59D}" srcId="{0A477145-3555-423D-A5D8-02010658247F}" destId="{4E9C1206-37CA-42A6-977F-5823DB2571A1}" srcOrd="4" destOrd="0" parTransId="{6A016BFF-FE04-454E-BE51-A6B783AF6E39}" sibTransId="{5714E83A-1A53-4E67-BE3E-BC4EA75C3AB0}"/>
    <dgm:cxn modelId="{82D88196-EABE-4CFB-901C-A8A464D4516E}" srcId="{0A477145-3555-423D-A5D8-02010658247F}" destId="{CAFF8088-48F0-4DA7-B7A2-048A603AB509}" srcOrd="3" destOrd="0" parTransId="{B0B03F8E-F764-4EF8-8643-43217C352AA9}" sibTransId="{E72A88B0-25DE-456F-B69A-BE0D2CA5A695}"/>
    <dgm:cxn modelId="{8D790318-1DC0-4285-B868-CFFFE9F96C8A}" type="presOf" srcId="{82379AC6-0E85-4DAE-8B84-54455D3A2497}" destId="{BC94B0F5-4357-413F-99A4-FFF134024AD7}" srcOrd="1" destOrd="3" presId="urn:microsoft.com/office/officeart/2005/8/layout/hProcess6"/>
    <dgm:cxn modelId="{E1A20BE6-FF40-4CBB-BEF3-D6E5DCD78764}" srcId="{DEFDE05F-A57F-49BD-A202-3A3613A8C2D1}" destId="{6169BB65-70FB-4486-AAE7-E36906BC2286}" srcOrd="1" destOrd="0" parTransId="{22B1D2FC-91B6-481C-88CE-9CEEA7AD3AFE}" sibTransId="{2411C1FA-2BCA-4516-B2A5-E4D6E7E0B9B3}"/>
    <dgm:cxn modelId="{EDF81B11-CED6-44AB-92E4-DC92967D27DD}" type="presOf" srcId="{DEFDE05F-A57F-49BD-A202-3A3613A8C2D1}" destId="{AAB1259E-51C4-4067-B4C5-996954B08C21}" srcOrd="0" destOrd="0" presId="urn:microsoft.com/office/officeart/2005/8/layout/hProcess6"/>
    <dgm:cxn modelId="{6D97A95E-01F3-4A50-BF64-AE788A20CB87}" type="presParOf" srcId="{D4C57A65-F0E6-442F-B8E8-9D4E3766A1EC}" destId="{782488C8-7E76-4367-B8BD-8AAD18B30D06}" srcOrd="0" destOrd="0" presId="urn:microsoft.com/office/officeart/2005/8/layout/hProcess6"/>
    <dgm:cxn modelId="{277C9620-6805-4D84-8860-DA0BD0D8F81E}" type="presParOf" srcId="{782488C8-7E76-4367-B8BD-8AAD18B30D06}" destId="{5B887EE1-94E9-40FD-AE27-707DE584E44B}" srcOrd="0" destOrd="0" presId="urn:microsoft.com/office/officeart/2005/8/layout/hProcess6"/>
    <dgm:cxn modelId="{C54F505D-A0C1-40FA-97D8-40B4A46621A5}" type="presParOf" srcId="{782488C8-7E76-4367-B8BD-8AAD18B30D06}" destId="{89C159A2-F373-4DED-9044-77ECD8BC0926}" srcOrd="1" destOrd="0" presId="urn:microsoft.com/office/officeart/2005/8/layout/hProcess6"/>
    <dgm:cxn modelId="{47BB9F48-482D-4A92-BFA5-F39ED2A47EBF}" type="presParOf" srcId="{782488C8-7E76-4367-B8BD-8AAD18B30D06}" destId="{A92F2A0D-80E9-44AB-8700-46B13C1825CF}" srcOrd="2" destOrd="0" presId="urn:microsoft.com/office/officeart/2005/8/layout/hProcess6"/>
    <dgm:cxn modelId="{7C6D8CB3-6FB9-4C6D-ACE0-CC7F03FC226E}" type="presParOf" srcId="{782488C8-7E76-4367-B8BD-8AAD18B30D06}" destId="{8D3D2A00-3419-43B2-B5A2-B025422F5B44}" srcOrd="3" destOrd="0" presId="urn:microsoft.com/office/officeart/2005/8/layout/hProcess6"/>
    <dgm:cxn modelId="{1A16EF2A-B61A-424D-8B12-F5127A5DF2C6}" type="presParOf" srcId="{D4C57A65-F0E6-442F-B8E8-9D4E3766A1EC}" destId="{1B0A3EF9-374B-4569-BBFF-E688A6925A32}" srcOrd="1" destOrd="0" presId="urn:microsoft.com/office/officeart/2005/8/layout/hProcess6"/>
    <dgm:cxn modelId="{4B3E3E13-D002-40B1-B792-7D098D6B041D}" type="presParOf" srcId="{D4C57A65-F0E6-442F-B8E8-9D4E3766A1EC}" destId="{880BE5EF-FCD1-486B-B399-9D8831C9591B}" srcOrd="2" destOrd="0" presId="urn:microsoft.com/office/officeart/2005/8/layout/hProcess6"/>
    <dgm:cxn modelId="{63348E6E-7B42-44E5-BC2F-A5498B14416B}" type="presParOf" srcId="{880BE5EF-FCD1-486B-B399-9D8831C9591B}" destId="{3DC4F67D-48DD-4BA4-BCF0-42E37CA13DA6}" srcOrd="0" destOrd="0" presId="urn:microsoft.com/office/officeart/2005/8/layout/hProcess6"/>
    <dgm:cxn modelId="{B0F841E1-2971-4450-B94E-9A6B9FB7B53F}" type="presParOf" srcId="{880BE5EF-FCD1-486B-B399-9D8831C9591B}" destId="{8BD87C7F-0B68-4C67-BA6D-49B4EE098A04}" srcOrd="1" destOrd="0" presId="urn:microsoft.com/office/officeart/2005/8/layout/hProcess6"/>
    <dgm:cxn modelId="{6C84EFC6-73F7-4DD0-8F1A-0B18E5600227}" type="presParOf" srcId="{880BE5EF-FCD1-486B-B399-9D8831C9591B}" destId="{BC94B0F5-4357-413F-99A4-FFF134024AD7}" srcOrd="2" destOrd="0" presId="urn:microsoft.com/office/officeart/2005/8/layout/hProcess6"/>
    <dgm:cxn modelId="{BED6CC01-0821-404F-98BF-BC8CD039B65D}" type="presParOf" srcId="{880BE5EF-FCD1-486B-B399-9D8831C9591B}" destId="{AAB1259E-51C4-4067-B4C5-996954B08C21}" srcOrd="3" destOrd="0" presId="urn:microsoft.com/office/officeart/2005/8/layout/hProcess6"/>
    <dgm:cxn modelId="{64979104-7720-4579-9B8B-CFA044CBFACB}" type="presParOf" srcId="{D4C57A65-F0E6-442F-B8E8-9D4E3766A1EC}" destId="{726FDA0E-C3CD-4896-8949-F02F0FA11A72}" srcOrd="3" destOrd="0" presId="urn:microsoft.com/office/officeart/2005/8/layout/hProcess6"/>
    <dgm:cxn modelId="{F88FFF4E-7D2D-4FC4-8FDF-A65764B50E66}" type="presParOf" srcId="{D4C57A65-F0E6-442F-B8E8-9D4E3766A1EC}" destId="{E2D8160A-38FE-413F-91A6-40D7D64E8926}" srcOrd="4" destOrd="0" presId="urn:microsoft.com/office/officeart/2005/8/layout/hProcess6"/>
    <dgm:cxn modelId="{17583E74-4802-4752-ACDF-7FC9DC3AC1CB}" type="presParOf" srcId="{E2D8160A-38FE-413F-91A6-40D7D64E8926}" destId="{964E938A-B426-4F46-BBF0-BDEF63854A68}" srcOrd="0" destOrd="0" presId="urn:microsoft.com/office/officeart/2005/8/layout/hProcess6"/>
    <dgm:cxn modelId="{668B2BDC-7CF5-465B-B3AF-FB6A9126D69A}" type="presParOf" srcId="{E2D8160A-38FE-413F-91A6-40D7D64E8926}" destId="{6611A0FB-F464-4195-8A85-483996676E92}" srcOrd="1" destOrd="0" presId="urn:microsoft.com/office/officeart/2005/8/layout/hProcess6"/>
    <dgm:cxn modelId="{B6D44D92-E6AB-4B36-A364-2927132E8BE6}" type="presParOf" srcId="{E2D8160A-38FE-413F-91A6-40D7D64E8926}" destId="{2155A898-8010-4A16-AFE1-333691CC3820}" srcOrd="2" destOrd="0" presId="urn:microsoft.com/office/officeart/2005/8/layout/hProcess6"/>
    <dgm:cxn modelId="{17AD0CE0-E0D9-4A8C-ABF6-618D6B1A3D2D}" type="presParOf" srcId="{E2D8160A-38FE-413F-91A6-40D7D64E8926}" destId="{7EE31A0D-7D41-486B-8BD1-C3DC939669CF}" srcOrd="3" destOrd="0" presId="urn:microsoft.com/office/officeart/2005/8/layout/hProcess6"/>
    <dgm:cxn modelId="{4FACD3BB-B4D2-438D-9938-8EEA33215853}" type="presParOf" srcId="{D4C57A65-F0E6-442F-B8E8-9D4E3766A1EC}" destId="{93367C47-06F7-437C-8A99-1CB093A30158}" srcOrd="5" destOrd="0" presId="urn:microsoft.com/office/officeart/2005/8/layout/hProcess6"/>
    <dgm:cxn modelId="{64C79C09-FFEA-4932-ACA7-ED90395B8940}" type="presParOf" srcId="{D4C57A65-F0E6-442F-B8E8-9D4E3766A1EC}" destId="{F229F31A-C74A-4F79-A6E8-BF274DD23959}" srcOrd="6" destOrd="0" presId="urn:microsoft.com/office/officeart/2005/8/layout/hProcess6"/>
    <dgm:cxn modelId="{A4A70523-CA05-48BA-9A10-1724BCD8B012}" type="presParOf" srcId="{F229F31A-C74A-4F79-A6E8-BF274DD23959}" destId="{EAA65D81-C79F-4743-8E41-0968461028C4}" srcOrd="0" destOrd="0" presId="urn:microsoft.com/office/officeart/2005/8/layout/hProcess6"/>
    <dgm:cxn modelId="{4C26BEB7-BC26-4F7F-94C6-EAD29BA968B0}" type="presParOf" srcId="{F229F31A-C74A-4F79-A6E8-BF274DD23959}" destId="{81A4B2E9-A6E1-42F9-B46E-C4E8ED4B75BF}" srcOrd="1" destOrd="0" presId="urn:microsoft.com/office/officeart/2005/8/layout/hProcess6"/>
    <dgm:cxn modelId="{C5EC5BB2-E599-450D-B7EF-1F3D0B4F16A8}" type="presParOf" srcId="{F229F31A-C74A-4F79-A6E8-BF274DD23959}" destId="{7143B98A-EC9B-4CDC-80C4-E09D6834A4F8}" srcOrd="2" destOrd="0" presId="urn:microsoft.com/office/officeart/2005/8/layout/hProcess6"/>
    <dgm:cxn modelId="{2063A5AE-E8D8-4A6E-B2F7-39E7B1AE3F46}" type="presParOf" srcId="{F229F31A-C74A-4F79-A6E8-BF274DD23959}" destId="{500DD135-4915-4438-9A99-52B900C26298}" srcOrd="3" destOrd="0" presId="urn:microsoft.com/office/officeart/2005/8/layout/hProcess6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CAC2C9-7ABE-4312-8D65-E329564ACEBF}" type="doc">
      <dgm:prSet loTypeId="urn:microsoft.com/office/officeart/2005/8/layout/hProcess6" loCatId="process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0DBA2276-4F82-471E-A52F-2DFD68A9D3F8}">
      <dgm:prSet phldrT="[Text]"/>
      <dgm:spPr/>
      <dgm:t>
        <a:bodyPr/>
        <a:lstStyle/>
        <a:p>
          <a:r>
            <a:rPr lang="en-US" dirty="0"/>
            <a:t>Boot</a:t>
          </a:r>
        </a:p>
      </dgm:t>
    </dgm:pt>
    <dgm:pt modelId="{3E096096-776E-4D82-8997-D2D1B2A1C935}" type="parTrans" cxnId="{3A8F7BCC-D314-429E-832D-04DE965D348E}">
      <dgm:prSet/>
      <dgm:spPr/>
      <dgm:t>
        <a:bodyPr/>
        <a:lstStyle/>
        <a:p>
          <a:endParaRPr lang="en-US"/>
        </a:p>
      </dgm:t>
    </dgm:pt>
    <dgm:pt modelId="{0629471D-B660-4DD9-9565-D4CD40E25C26}" type="sibTrans" cxnId="{3A8F7BCC-D314-429E-832D-04DE965D348E}">
      <dgm:prSet/>
      <dgm:spPr/>
      <dgm:t>
        <a:bodyPr/>
        <a:lstStyle/>
        <a:p>
          <a:endParaRPr lang="en-US"/>
        </a:p>
      </dgm:t>
    </dgm:pt>
    <dgm:pt modelId="{D5052D42-DB96-4ABA-934E-C79A19263C7E}">
      <dgm:prSet phldrT="[Text]"/>
      <dgm:spPr/>
      <dgm:t>
        <a:bodyPr/>
        <a:lstStyle/>
        <a:p>
          <a:r>
            <a:rPr lang="en-US" dirty="0"/>
            <a:t>CLK </a:t>
          </a:r>
          <a:r>
            <a:rPr lang="en-US" dirty="0" err="1"/>
            <a:t>Config</a:t>
          </a:r>
          <a:r>
            <a:rPr lang="en-US" dirty="0"/>
            <a:t> </a:t>
          </a:r>
        </a:p>
      </dgm:t>
    </dgm:pt>
    <dgm:pt modelId="{4F562212-8DC7-4BAE-A5F9-6E57E745A524}" type="parTrans" cxnId="{CD2E9ABD-39D9-4503-8E56-9C3DA55A649A}">
      <dgm:prSet/>
      <dgm:spPr/>
      <dgm:t>
        <a:bodyPr/>
        <a:lstStyle/>
        <a:p>
          <a:endParaRPr lang="en-US"/>
        </a:p>
      </dgm:t>
    </dgm:pt>
    <dgm:pt modelId="{7CC4F585-4535-4799-9C61-A480940826FF}" type="sibTrans" cxnId="{CD2E9ABD-39D9-4503-8E56-9C3DA55A649A}">
      <dgm:prSet/>
      <dgm:spPr/>
      <dgm:t>
        <a:bodyPr/>
        <a:lstStyle/>
        <a:p>
          <a:endParaRPr lang="en-US"/>
        </a:p>
      </dgm:t>
    </dgm:pt>
    <dgm:pt modelId="{D8A1FB28-1F5A-4338-B153-2A0A4024C8BC}">
      <dgm:prSet phldrT="[Text]"/>
      <dgm:spPr/>
      <dgm:t>
        <a:bodyPr/>
        <a:lstStyle/>
        <a:p>
          <a:r>
            <a:rPr lang="en-US" dirty="0"/>
            <a:t>I/O  </a:t>
          </a:r>
          <a:r>
            <a:rPr lang="en-US" dirty="0" err="1"/>
            <a:t>Config</a:t>
          </a:r>
          <a:endParaRPr lang="en-US" dirty="0"/>
        </a:p>
      </dgm:t>
    </dgm:pt>
    <dgm:pt modelId="{23E27E0C-0055-48E2-A41E-F9714A80256D}" type="parTrans" cxnId="{B1BB0C80-6856-42EC-B379-B5132A46A7AB}">
      <dgm:prSet/>
      <dgm:spPr/>
      <dgm:t>
        <a:bodyPr/>
        <a:lstStyle/>
        <a:p>
          <a:endParaRPr lang="en-US"/>
        </a:p>
      </dgm:t>
    </dgm:pt>
    <dgm:pt modelId="{6C7384FE-7F8B-4B01-86BC-26ACD3120696}" type="sibTrans" cxnId="{B1BB0C80-6856-42EC-B379-B5132A46A7AB}">
      <dgm:prSet/>
      <dgm:spPr/>
      <dgm:t>
        <a:bodyPr/>
        <a:lstStyle/>
        <a:p>
          <a:endParaRPr lang="en-US"/>
        </a:p>
      </dgm:t>
    </dgm:pt>
    <dgm:pt modelId="{DEFDE05F-A57F-49BD-A202-3A3613A8C2D1}">
      <dgm:prSet phldrT="[Text]"/>
      <dgm:spPr/>
      <dgm:t>
        <a:bodyPr/>
        <a:lstStyle/>
        <a:p>
          <a:r>
            <a:rPr lang="en-US" dirty="0"/>
            <a:t>BHM Slave </a:t>
          </a:r>
          <a:r>
            <a:rPr lang="en-US" dirty="0" err="1"/>
            <a:t>config</a:t>
          </a:r>
          <a:endParaRPr lang="en-US" dirty="0"/>
        </a:p>
      </dgm:t>
    </dgm:pt>
    <dgm:pt modelId="{BE4F29CB-A0F3-4E07-9D0B-12EF7A8D9D48}" type="parTrans" cxnId="{7B0DB833-8B8C-434A-BC6D-C699981E8DFC}">
      <dgm:prSet/>
      <dgm:spPr/>
      <dgm:t>
        <a:bodyPr/>
        <a:lstStyle/>
        <a:p>
          <a:endParaRPr lang="en-US"/>
        </a:p>
      </dgm:t>
    </dgm:pt>
    <dgm:pt modelId="{47F6A7B0-ADF6-4CE6-BCD5-0AE17E9A9440}" type="sibTrans" cxnId="{7B0DB833-8B8C-434A-BC6D-C699981E8DFC}">
      <dgm:prSet/>
      <dgm:spPr/>
      <dgm:t>
        <a:bodyPr/>
        <a:lstStyle/>
        <a:p>
          <a:endParaRPr lang="en-US"/>
        </a:p>
      </dgm:t>
    </dgm:pt>
    <dgm:pt modelId="{0A477145-3555-423D-A5D8-02010658247F}">
      <dgm:prSet phldrT="[Text]"/>
      <dgm:spPr/>
      <dgm:t>
        <a:bodyPr/>
        <a:lstStyle/>
        <a:p>
          <a:r>
            <a:rPr lang="en-US" dirty="0"/>
            <a:t>BHM Master </a:t>
          </a:r>
          <a:r>
            <a:rPr lang="en-US" dirty="0" err="1"/>
            <a:t>Config</a:t>
          </a:r>
          <a:endParaRPr lang="en-US" dirty="0"/>
        </a:p>
      </dgm:t>
    </dgm:pt>
    <dgm:pt modelId="{25DE0F38-08A3-46E1-922C-5B39C11D7455}" type="parTrans" cxnId="{33A3C072-8A2D-4BF7-8497-4ED111172609}">
      <dgm:prSet/>
      <dgm:spPr/>
      <dgm:t>
        <a:bodyPr/>
        <a:lstStyle/>
        <a:p>
          <a:endParaRPr lang="en-US"/>
        </a:p>
      </dgm:t>
    </dgm:pt>
    <dgm:pt modelId="{23AE253A-BFFD-4EA2-94BA-801DF1DE8334}" type="sibTrans" cxnId="{33A3C072-8A2D-4BF7-8497-4ED111172609}">
      <dgm:prSet/>
      <dgm:spPr/>
      <dgm:t>
        <a:bodyPr/>
        <a:lstStyle/>
        <a:p>
          <a:endParaRPr lang="en-US"/>
        </a:p>
      </dgm:t>
    </dgm:pt>
    <dgm:pt modelId="{2BAE31AA-CE92-417A-AC92-AD0344479FE6}">
      <dgm:prSet phldrT="[Text]"/>
      <dgm:spPr/>
      <dgm:t>
        <a:bodyPr/>
        <a:lstStyle/>
        <a:p>
          <a:r>
            <a:rPr lang="en-US" dirty="0"/>
            <a:t>Timeout Counters</a:t>
          </a:r>
        </a:p>
      </dgm:t>
    </dgm:pt>
    <dgm:pt modelId="{C8829FC4-7EBD-41F0-B83E-145CC3CE30DC}" type="parTrans" cxnId="{403F6134-51A7-4DA4-AEDE-D09E4C1AE081}">
      <dgm:prSet/>
      <dgm:spPr/>
      <dgm:t>
        <a:bodyPr/>
        <a:lstStyle/>
        <a:p>
          <a:endParaRPr lang="en-US"/>
        </a:p>
      </dgm:t>
    </dgm:pt>
    <dgm:pt modelId="{7BCAB8A3-55BE-474B-A870-B4121252CFDB}" type="sibTrans" cxnId="{403F6134-51A7-4DA4-AEDE-D09E4C1AE081}">
      <dgm:prSet/>
      <dgm:spPr/>
      <dgm:t>
        <a:bodyPr/>
        <a:lstStyle/>
        <a:p>
          <a:endParaRPr lang="en-US"/>
        </a:p>
      </dgm:t>
    </dgm:pt>
    <dgm:pt modelId="{82379AC6-0E85-4DAE-8B84-54455D3A2497}">
      <dgm:prSet phldrT="[Text]"/>
      <dgm:spPr/>
      <dgm:t>
        <a:bodyPr/>
        <a:lstStyle/>
        <a:p>
          <a:r>
            <a:rPr lang="en-US" dirty="0"/>
            <a:t>Slave </a:t>
          </a:r>
          <a:r>
            <a:rPr lang="en-US" dirty="0" err="1"/>
            <a:t>Init</a:t>
          </a:r>
          <a:endParaRPr lang="en-US" dirty="0"/>
        </a:p>
      </dgm:t>
    </dgm:pt>
    <dgm:pt modelId="{AEBCAE7C-77A9-4003-8EAE-54D0C22F0155}" type="parTrans" cxnId="{28B6620C-5C10-4778-BC6E-C9CFEAE9CFA8}">
      <dgm:prSet/>
      <dgm:spPr/>
      <dgm:t>
        <a:bodyPr/>
        <a:lstStyle/>
        <a:p>
          <a:endParaRPr lang="en-US"/>
        </a:p>
      </dgm:t>
    </dgm:pt>
    <dgm:pt modelId="{C138517A-075A-4D2C-B863-91E882458BA6}" type="sibTrans" cxnId="{28B6620C-5C10-4778-BC6E-C9CFEAE9CFA8}">
      <dgm:prSet/>
      <dgm:spPr/>
      <dgm:t>
        <a:bodyPr/>
        <a:lstStyle/>
        <a:p>
          <a:endParaRPr lang="en-US"/>
        </a:p>
      </dgm:t>
    </dgm:pt>
    <dgm:pt modelId="{CAFF8088-48F0-4DA7-B7A2-048A603AB509}">
      <dgm:prSet phldrT="[Text]"/>
      <dgm:spPr/>
      <dgm:t>
        <a:bodyPr/>
        <a:lstStyle/>
        <a:p>
          <a:r>
            <a:rPr lang="en-US" dirty="0"/>
            <a:t>Slave Types</a:t>
          </a:r>
        </a:p>
      </dgm:t>
    </dgm:pt>
    <dgm:pt modelId="{B0B03F8E-F764-4EF8-8643-43217C352AA9}" type="parTrans" cxnId="{82D88196-EABE-4CFB-901C-A8A464D4516E}">
      <dgm:prSet/>
      <dgm:spPr/>
      <dgm:t>
        <a:bodyPr/>
        <a:lstStyle/>
        <a:p>
          <a:endParaRPr lang="en-US"/>
        </a:p>
      </dgm:t>
    </dgm:pt>
    <dgm:pt modelId="{E72A88B0-25DE-456F-B69A-BE0D2CA5A695}" type="sibTrans" cxnId="{82D88196-EABE-4CFB-901C-A8A464D4516E}">
      <dgm:prSet/>
      <dgm:spPr/>
      <dgm:t>
        <a:bodyPr/>
        <a:lstStyle/>
        <a:p>
          <a:endParaRPr lang="en-US"/>
        </a:p>
      </dgm:t>
    </dgm:pt>
    <dgm:pt modelId="{4E9C1206-37CA-42A6-977F-5823DB2571A1}">
      <dgm:prSet phldrT="[Text]"/>
      <dgm:spPr/>
      <dgm:t>
        <a:bodyPr/>
        <a:lstStyle/>
        <a:p>
          <a:r>
            <a:rPr lang="en-US" dirty="0"/>
            <a:t>Slave </a:t>
          </a:r>
          <a:r>
            <a:rPr lang="en-US" dirty="0" err="1"/>
            <a:t>Addrs</a:t>
          </a:r>
          <a:endParaRPr lang="en-US" dirty="0"/>
        </a:p>
      </dgm:t>
    </dgm:pt>
    <dgm:pt modelId="{6A016BFF-FE04-454E-BE51-A6B783AF6E39}" type="parTrans" cxnId="{301DCBF4-E1DB-4694-8295-0722B39DE59D}">
      <dgm:prSet/>
      <dgm:spPr/>
      <dgm:t>
        <a:bodyPr/>
        <a:lstStyle/>
        <a:p>
          <a:endParaRPr lang="en-US"/>
        </a:p>
      </dgm:t>
    </dgm:pt>
    <dgm:pt modelId="{5714E83A-1A53-4E67-BE3E-BC4EA75C3AB0}" type="sibTrans" cxnId="{301DCBF4-E1DB-4694-8295-0722B39DE59D}">
      <dgm:prSet/>
      <dgm:spPr/>
      <dgm:t>
        <a:bodyPr/>
        <a:lstStyle/>
        <a:p>
          <a:endParaRPr lang="en-US"/>
        </a:p>
      </dgm:t>
    </dgm:pt>
    <dgm:pt modelId="{9E24CA56-4953-4C70-B72E-AC375F5E6EBE}">
      <dgm:prSet phldrT="[Text]"/>
      <dgm:spPr/>
      <dgm:t>
        <a:bodyPr/>
        <a:lstStyle/>
        <a:p>
          <a:r>
            <a:rPr lang="en-US" dirty="0"/>
            <a:t>Master </a:t>
          </a:r>
          <a:r>
            <a:rPr lang="en-US" dirty="0" err="1"/>
            <a:t>Init</a:t>
          </a:r>
          <a:endParaRPr lang="en-US" dirty="0"/>
        </a:p>
      </dgm:t>
    </dgm:pt>
    <dgm:pt modelId="{3E750A6F-4FB0-4B89-B1E6-CAC868539631}" type="parTrans" cxnId="{1F65CD1E-4346-465E-B7E2-DA7922398B30}">
      <dgm:prSet/>
      <dgm:spPr/>
      <dgm:t>
        <a:bodyPr/>
        <a:lstStyle/>
        <a:p>
          <a:endParaRPr lang="en-US"/>
        </a:p>
      </dgm:t>
    </dgm:pt>
    <dgm:pt modelId="{9B5D0DFA-EC18-439A-820F-D13C760CC5BC}" type="sibTrans" cxnId="{1F65CD1E-4346-465E-B7E2-DA7922398B30}">
      <dgm:prSet/>
      <dgm:spPr/>
      <dgm:t>
        <a:bodyPr/>
        <a:lstStyle/>
        <a:p>
          <a:endParaRPr lang="en-US"/>
        </a:p>
      </dgm:t>
    </dgm:pt>
    <dgm:pt modelId="{217D1055-A8E2-4411-A05D-F7C8547B0590}">
      <dgm:prSet phldrT="[Text]"/>
      <dgm:spPr/>
      <dgm:t>
        <a:bodyPr/>
        <a:lstStyle/>
        <a:p>
          <a:r>
            <a:rPr lang="en-US" dirty="0"/>
            <a:t>Checkers</a:t>
          </a:r>
        </a:p>
      </dgm:t>
    </dgm:pt>
    <dgm:pt modelId="{18750612-20E3-40AF-9456-03B2DC3920FE}" type="parTrans" cxnId="{476ACD58-E247-42E8-ADFA-1D5EDF4A8597}">
      <dgm:prSet/>
      <dgm:spPr/>
      <dgm:t>
        <a:bodyPr/>
        <a:lstStyle/>
        <a:p>
          <a:endParaRPr lang="en-US"/>
        </a:p>
      </dgm:t>
    </dgm:pt>
    <dgm:pt modelId="{FDB03091-7C52-4AF2-A028-635F695AAB41}" type="sibTrans" cxnId="{476ACD58-E247-42E8-ADFA-1D5EDF4A8597}">
      <dgm:prSet/>
      <dgm:spPr/>
      <dgm:t>
        <a:bodyPr/>
        <a:lstStyle/>
        <a:p>
          <a:endParaRPr lang="en-US"/>
        </a:p>
      </dgm:t>
    </dgm:pt>
    <dgm:pt modelId="{2F1147EB-CBC5-4A58-9B46-3B31E148810E}">
      <dgm:prSet phldrT="[Text]"/>
      <dgm:spPr/>
      <dgm:t>
        <a:bodyPr/>
        <a:lstStyle/>
        <a:p>
          <a:r>
            <a:rPr lang="en-US" dirty="0"/>
            <a:t>M-S* Done Status Check</a:t>
          </a:r>
        </a:p>
      </dgm:t>
    </dgm:pt>
    <dgm:pt modelId="{0B035BFB-714D-40B3-81A5-5D9031C64338}" type="parTrans" cxnId="{CAC55F19-7C91-4601-8F76-1FCF207AFAAA}">
      <dgm:prSet/>
      <dgm:spPr/>
      <dgm:t>
        <a:bodyPr/>
        <a:lstStyle/>
        <a:p>
          <a:endParaRPr lang="en-US"/>
        </a:p>
      </dgm:t>
    </dgm:pt>
    <dgm:pt modelId="{2DB30B32-C557-424A-BEB1-FA48772C7A75}" type="sibTrans" cxnId="{CAC55F19-7C91-4601-8F76-1FCF207AFAAA}">
      <dgm:prSet/>
      <dgm:spPr/>
      <dgm:t>
        <a:bodyPr/>
        <a:lstStyle/>
        <a:p>
          <a:endParaRPr lang="en-US"/>
        </a:p>
      </dgm:t>
    </dgm:pt>
    <dgm:pt modelId="{6CE52E03-417D-43BD-9865-B1B012347F88}">
      <dgm:prSet phldrT="[Text]"/>
      <dgm:spPr/>
      <dgm:t>
        <a:bodyPr/>
        <a:lstStyle/>
        <a:p>
          <a:r>
            <a:rPr lang="en-US" dirty="0"/>
            <a:t>M-S* Error Status  Check</a:t>
          </a:r>
        </a:p>
      </dgm:t>
    </dgm:pt>
    <dgm:pt modelId="{319D2F98-BA9A-4C2E-8356-21856B73DCEE}" type="parTrans" cxnId="{6850A68A-7ECD-4C58-899D-000AE5269FA9}">
      <dgm:prSet/>
      <dgm:spPr/>
      <dgm:t>
        <a:bodyPr/>
        <a:lstStyle/>
        <a:p>
          <a:endParaRPr lang="en-US"/>
        </a:p>
      </dgm:t>
    </dgm:pt>
    <dgm:pt modelId="{51A58378-0720-4D35-A32E-8B0076539527}" type="sibTrans" cxnId="{6850A68A-7ECD-4C58-899D-000AE5269FA9}">
      <dgm:prSet/>
      <dgm:spPr/>
      <dgm:t>
        <a:bodyPr/>
        <a:lstStyle/>
        <a:p>
          <a:endParaRPr lang="en-US"/>
        </a:p>
      </dgm:t>
    </dgm:pt>
    <dgm:pt modelId="{F34C8091-B9BE-4999-8832-D516F4F19C60}">
      <dgm:prSet phldrT="[Text]"/>
      <dgm:spPr/>
      <dgm:t>
        <a:bodyPr/>
        <a:lstStyle/>
        <a:p>
          <a:r>
            <a:rPr lang="en-US" dirty="0"/>
            <a:t>Reset </a:t>
          </a:r>
          <a:r>
            <a:rPr lang="en-US" dirty="0" err="1"/>
            <a:t>Config</a:t>
          </a:r>
          <a:endParaRPr lang="en-US" dirty="0"/>
        </a:p>
      </dgm:t>
    </dgm:pt>
    <dgm:pt modelId="{568B8907-1EF2-48A6-B955-97779547E34E}" type="parTrans" cxnId="{6FFC80B1-B441-4EFD-93C4-8907DC7C6548}">
      <dgm:prSet/>
      <dgm:spPr/>
      <dgm:t>
        <a:bodyPr/>
        <a:lstStyle/>
        <a:p>
          <a:endParaRPr lang="en-US"/>
        </a:p>
      </dgm:t>
    </dgm:pt>
    <dgm:pt modelId="{67985472-E162-4902-8204-1BB7881DC0BE}" type="sibTrans" cxnId="{6FFC80B1-B441-4EFD-93C4-8907DC7C6548}">
      <dgm:prSet/>
      <dgm:spPr/>
      <dgm:t>
        <a:bodyPr/>
        <a:lstStyle/>
        <a:p>
          <a:endParaRPr lang="en-US"/>
        </a:p>
      </dgm:t>
    </dgm:pt>
    <dgm:pt modelId="{D4C57A65-F0E6-442F-B8E8-9D4E3766A1EC}" type="pres">
      <dgm:prSet presAssocID="{FDCAC2C9-7ABE-4312-8D65-E329564ACEB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2488C8-7E76-4367-B8BD-8AAD18B30D06}" type="pres">
      <dgm:prSet presAssocID="{0DBA2276-4F82-471E-A52F-2DFD68A9D3F8}" presName="compNode" presStyleCnt="0"/>
      <dgm:spPr/>
    </dgm:pt>
    <dgm:pt modelId="{5B887EE1-94E9-40FD-AE27-707DE584E44B}" type="pres">
      <dgm:prSet presAssocID="{0DBA2276-4F82-471E-A52F-2DFD68A9D3F8}" presName="noGeometry" presStyleCnt="0"/>
      <dgm:spPr/>
    </dgm:pt>
    <dgm:pt modelId="{89C159A2-F373-4DED-9044-77ECD8BC0926}" type="pres">
      <dgm:prSet presAssocID="{0DBA2276-4F82-471E-A52F-2DFD68A9D3F8}" presName="childTextVisible" presStyleLbl="bgAccFollowNode1" presStyleIdx="0" presStyleCnt="4" custLinFactNeighborX="-2462" custLinFactNeighborY="1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F2A0D-80E9-44AB-8700-46B13C1825CF}" type="pres">
      <dgm:prSet presAssocID="{0DBA2276-4F82-471E-A52F-2DFD68A9D3F8}" presName="childTextHidden" presStyleLbl="bgAccFollowNode1" presStyleIdx="0" presStyleCnt="4"/>
      <dgm:spPr/>
      <dgm:t>
        <a:bodyPr/>
        <a:lstStyle/>
        <a:p>
          <a:endParaRPr lang="en-US"/>
        </a:p>
      </dgm:t>
    </dgm:pt>
    <dgm:pt modelId="{8D3D2A00-3419-43B2-B5A2-B025422F5B44}" type="pres">
      <dgm:prSet presAssocID="{0DBA2276-4F82-471E-A52F-2DFD68A9D3F8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A3EF9-374B-4569-BBFF-E688A6925A32}" type="pres">
      <dgm:prSet presAssocID="{0DBA2276-4F82-471E-A52F-2DFD68A9D3F8}" presName="aSpace" presStyleCnt="0"/>
      <dgm:spPr/>
    </dgm:pt>
    <dgm:pt modelId="{880BE5EF-FCD1-486B-B399-9D8831C9591B}" type="pres">
      <dgm:prSet presAssocID="{DEFDE05F-A57F-49BD-A202-3A3613A8C2D1}" presName="compNode" presStyleCnt="0"/>
      <dgm:spPr/>
    </dgm:pt>
    <dgm:pt modelId="{3DC4F67D-48DD-4BA4-BCF0-42E37CA13DA6}" type="pres">
      <dgm:prSet presAssocID="{DEFDE05F-A57F-49BD-A202-3A3613A8C2D1}" presName="noGeometry" presStyleCnt="0"/>
      <dgm:spPr/>
    </dgm:pt>
    <dgm:pt modelId="{8BD87C7F-0B68-4C67-BA6D-49B4EE098A04}" type="pres">
      <dgm:prSet presAssocID="{DEFDE05F-A57F-49BD-A202-3A3613A8C2D1}" presName="childTextVisible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4B0F5-4357-413F-99A4-FFF134024AD7}" type="pres">
      <dgm:prSet presAssocID="{DEFDE05F-A57F-49BD-A202-3A3613A8C2D1}" presName="childTextHidden" presStyleLbl="bgAccFollowNode1" presStyleIdx="1" presStyleCnt="4"/>
      <dgm:spPr/>
      <dgm:t>
        <a:bodyPr/>
        <a:lstStyle/>
        <a:p>
          <a:endParaRPr lang="en-US"/>
        </a:p>
      </dgm:t>
    </dgm:pt>
    <dgm:pt modelId="{AAB1259E-51C4-4067-B4C5-996954B08C21}" type="pres">
      <dgm:prSet presAssocID="{DEFDE05F-A57F-49BD-A202-3A3613A8C2D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FDA0E-C3CD-4896-8949-F02F0FA11A72}" type="pres">
      <dgm:prSet presAssocID="{DEFDE05F-A57F-49BD-A202-3A3613A8C2D1}" presName="aSpace" presStyleCnt="0"/>
      <dgm:spPr/>
    </dgm:pt>
    <dgm:pt modelId="{E2D8160A-38FE-413F-91A6-40D7D64E8926}" type="pres">
      <dgm:prSet presAssocID="{0A477145-3555-423D-A5D8-02010658247F}" presName="compNode" presStyleCnt="0"/>
      <dgm:spPr/>
    </dgm:pt>
    <dgm:pt modelId="{964E938A-B426-4F46-BBF0-BDEF63854A68}" type="pres">
      <dgm:prSet presAssocID="{0A477145-3555-423D-A5D8-02010658247F}" presName="noGeometry" presStyleCnt="0"/>
      <dgm:spPr/>
    </dgm:pt>
    <dgm:pt modelId="{6611A0FB-F464-4195-8A85-483996676E92}" type="pres">
      <dgm:prSet presAssocID="{0A477145-3555-423D-A5D8-02010658247F}" presName="childTextVisible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5A898-8010-4A16-AFE1-333691CC3820}" type="pres">
      <dgm:prSet presAssocID="{0A477145-3555-423D-A5D8-02010658247F}" presName="childTextHidden" presStyleLbl="bgAccFollowNode1" presStyleIdx="2" presStyleCnt="4"/>
      <dgm:spPr/>
      <dgm:t>
        <a:bodyPr/>
        <a:lstStyle/>
        <a:p>
          <a:endParaRPr lang="en-US"/>
        </a:p>
      </dgm:t>
    </dgm:pt>
    <dgm:pt modelId="{7EE31A0D-7D41-486B-8BD1-C3DC939669CF}" type="pres">
      <dgm:prSet presAssocID="{0A477145-3555-423D-A5D8-02010658247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67C47-06F7-437C-8A99-1CB093A30158}" type="pres">
      <dgm:prSet presAssocID="{0A477145-3555-423D-A5D8-02010658247F}" presName="aSpace" presStyleCnt="0"/>
      <dgm:spPr/>
    </dgm:pt>
    <dgm:pt modelId="{F229F31A-C74A-4F79-A6E8-BF274DD23959}" type="pres">
      <dgm:prSet presAssocID="{217D1055-A8E2-4411-A05D-F7C8547B0590}" presName="compNode" presStyleCnt="0"/>
      <dgm:spPr/>
    </dgm:pt>
    <dgm:pt modelId="{EAA65D81-C79F-4743-8E41-0968461028C4}" type="pres">
      <dgm:prSet presAssocID="{217D1055-A8E2-4411-A05D-F7C8547B0590}" presName="noGeometry" presStyleCnt="0"/>
      <dgm:spPr/>
    </dgm:pt>
    <dgm:pt modelId="{81A4B2E9-A6E1-42F9-B46E-C4E8ED4B75BF}" type="pres">
      <dgm:prSet presAssocID="{217D1055-A8E2-4411-A05D-F7C8547B0590}" presName="childTextVisible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3B98A-EC9B-4CDC-80C4-E09D6834A4F8}" type="pres">
      <dgm:prSet presAssocID="{217D1055-A8E2-4411-A05D-F7C8547B0590}" presName="childTextHidden" presStyleLbl="bgAccFollowNode1" presStyleIdx="3" presStyleCnt="4"/>
      <dgm:spPr/>
      <dgm:t>
        <a:bodyPr/>
        <a:lstStyle/>
        <a:p>
          <a:endParaRPr lang="en-US"/>
        </a:p>
      </dgm:t>
    </dgm:pt>
    <dgm:pt modelId="{500DD135-4915-4438-9A99-52B900C26298}" type="pres">
      <dgm:prSet presAssocID="{217D1055-A8E2-4411-A05D-F7C8547B059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EC506-4246-459E-9A83-D166AA757E1A}" type="presOf" srcId="{0A477145-3555-423D-A5D8-02010658247F}" destId="{7EE31A0D-7D41-486B-8BD1-C3DC939669CF}" srcOrd="0" destOrd="0" presId="urn:microsoft.com/office/officeart/2005/8/layout/hProcess6"/>
    <dgm:cxn modelId="{EED7F8F3-1D9E-4F23-8C73-EAC340EF6B0A}" type="presOf" srcId="{CAFF8088-48F0-4DA7-B7A2-048A603AB509}" destId="{2155A898-8010-4A16-AFE1-333691CC3820}" srcOrd="1" destOrd="1" presId="urn:microsoft.com/office/officeart/2005/8/layout/hProcess6"/>
    <dgm:cxn modelId="{B1BB0C80-6856-42EC-B379-B5132A46A7AB}" srcId="{0DBA2276-4F82-471E-A52F-2DFD68A9D3F8}" destId="{D8A1FB28-1F5A-4338-B153-2A0A4024C8BC}" srcOrd="1" destOrd="0" parTransId="{23E27E0C-0055-48E2-A41E-F9714A80256D}" sibTransId="{6C7384FE-7F8B-4B01-86BC-26ACD3120696}"/>
    <dgm:cxn modelId="{301DCBF4-E1DB-4694-8295-0722B39DE59D}" srcId="{0A477145-3555-423D-A5D8-02010658247F}" destId="{4E9C1206-37CA-42A6-977F-5823DB2571A1}" srcOrd="2" destOrd="0" parTransId="{6A016BFF-FE04-454E-BE51-A6B783AF6E39}" sibTransId="{5714E83A-1A53-4E67-BE3E-BC4EA75C3AB0}"/>
    <dgm:cxn modelId="{CAC55F19-7C91-4601-8F76-1FCF207AFAAA}" srcId="{217D1055-A8E2-4411-A05D-F7C8547B0590}" destId="{2F1147EB-CBC5-4A58-9B46-3B31E148810E}" srcOrd="0" destOrd="0" parTransId="{0B035BFB-714D-40B3-81A5-5D9031C64338}" sibTransId="{2DB30B32-C557-424A-BEB1-FA48772C7A75}"/>
    <dgm:cxn modelId="{28B6620C-5C10-4778-BC6E-C9CFEAE9CFA8}" srcId="{DEFDE05F-A57F-49BD-A202-3A3613A8C2D1}" destId="{82379AC6-0E85-4DAE-8B84-54455D3A2497}" srcOrd="0" destOrd="0" parTransId="{AEBCAE7C-77A9-4003-8EAE-54D0C22F0155}" sibTransId="{C138517A-075A-4D2C-B863-91E882458BA6}"/>
    <dgm:cxn modelId="{3A8F7BCC-D314-429E-832D-04DE965D348E}" srcId="{FDCAC2C9-7ABE-4312-8D65-E329564ACEBF}" destId="{0DBA2276-4F82-471E-A52F-2DFD68A9D3F8}" srcOrd="0" destOrd="0" parTransId="{3E096096-776E-4D82-8997-D2D1B2A1C935}" sibTransId="{0629471D-B660-4DD9-9565-D4CD40E25C26}"/>
    <dgm:cxn modelId="{4CB39A0D-555E-4B87-9D7B-873579959EF4}" type="presOf" srcId="{2BAE31AA-CE92-417A-AC92-AD0344479FE6}" destId="{2155A898-8010-4A16-AFE1-333691CC3820}" srcOrd="1" destOrd="0" presId="urn:microsoft.com/office/officeart/2005/8/layout/hProcess6"/>
    <dgm:cxn modelId="{2B7C1F16-0108-4C55-BBBD-D1A74818BE76}" type="presOf" srcId="{2F1147EB-CBC5-4A58-9B46-3B31E148810E}" destId="{7143B98A-EC9B-4CDC-80C4-E09D6834A4F8}" srcOrd="1" destOrd="0" presId="urn:microsoft.com/office/officeart/2005/8/layout/hProcess6"/>
    <dgm:cxn modelId="{9C23BDF8-AFA5-4AFF-B3B1-18F2ED121B28}" type="presOf" srcId="{D5052D42-DB96-4ABA-934E-C79A19263C7E}" destId="{A92F2A0D-80E9-44AB-8700-46B13C1825CF}" srcOrd="1" destOrd="0" presId="urn:microsoft.com/office/officeart/2005/8/layout/hProcess6"/>
    <dgm:cxn modelId="{EB0EAF57-F880-4B2C-8038-D2D2B30C3F1F}" type="presOf" srcId="{F34C8091-B9BE-4999-8832-D516F4F19C60}" destId="{89C159A2-F373-4DED-9044-77ECD8BC0926}" srcOrd="0" destOrd="2" presId="urn:microsoft.com/office/officeart/2005/8/layout/hProcess6"/>
    <dgm:cxn modelId="{1F65CD1E-4346-465E-B7E2-DA7922398B30}" srcId="{0A477145-3555-423D-A5D8-02010658247F}" destId="{9E24CA56-4953-4C70-B72E-AC375F5E6EBE}" srcOrd="3" destOrd="0" parTransId="{3E750A6F-4FB0-4B89-B1E6-CAC868539631}" sibTransId="{9B5D0DFA-EC18-439A-820F-D13C760CC5BC}"/>
    <dgm:cxn modelId="{ED50127A-6950-463F-92AE-A1015616441E}" type="presOf" srcId="{0DBA2276-4F82-471E-A52F-2DFD68A9D3F8}" destId="{8D3D2A00-3419-43B2-B5A2-B025422F5B44}" srcOrd="0" destOrd="0" presId="urn:microsoft.com/office/officeart/2005/8/layout/hProcess6"/>
    <dgm:cxn modelId="{141EE8BF-4522-471D-A22B-9F29CA203D12}" type="presOf" srcId="{9E24CA56-4953-4C70-B72E-AC375F5E6EBE}" destId="{6611A0FB-F464-4195-8A85-483996676E92}" srcOrd="0" destOrd="3" presId="urn:microsoft.com/office/officeart/2005/8/layout/hProcess6"/>
    <dgm:cxn modelId="{4821A5E1-DCD5-47E5-A3D9-E8BF3C59DEA9}" type="presOf" srcId="{CAFF8088-48F0-4DA7-B7A2-048A603AB509}" destId="{6611A0FB-F464-4195-8A85-483996676E92}" srcOrd="0" destOrd="1" presId="urn:microsoft.com/office/officeart/2005/8/layout/hProcess6"/>
    <dgm:cxn modelId="{D46D08DD-2AB4-42BA-B3DF-5960F30C29B4}" type="presOf" srcId="{F34C8091-B9BE-4999-8832-D516F4F19C60}" destId="{A92F2A0D-80E9-44AB-8700-46B13C1825CF}" srcOrd="1" destOrd="2" presId="urn:microsoft.com/office/officeart/2005/8/layout/hProcess6"/>
    <dgm:cxn modelId="{FE1B1FB0-4CAA-4B2C-AD7D-FE8C3FB3B415}" type="presOf" srcId="{FDCAC2C9-7ABE-4312-8D65-E329564ACEBF}" destId="{D4C57A65-F0E6-442F-B8E8-9D4E3766A1EC}" srcOrd="0" destOrd="0" presId="urn:microsoft.com/office/officeart/2005/8/layout/hProcess6"/>
    <dgm:cxn modelId="{DCAC3264-ADA6-4E64-80FA-8906DEF1FD33}" type="presOf" srcId="{82379AC6-0E85-4DAE-8B84-54455D3A2497}" destId="{8BD87C7F-0B68-4C67-BA6D-49B4EE098A04}" srcOrd="0" destOrd="0" presId="urn:microsoft.com/office/officeart/2005/8/layout/hProcess6"/>
    <dgm:cxn modelId="{412FDA0A-0C53-4777-B5C2-AB934595BA49}" type="presOf" srcId="{4E9C1206-37CA-42A6-977F-5823DB2571A1}" destId="{6611A0FB-F464-4195-8A85-483996676E92}" srcOrd="0" destOrd="2" presId="urn:microsoft.com/office/officeart/2005/8/layout/hProcess6"/>
    <dgm:cxn modelId="{773338AE-9815-4EAC-9EC3-CF71BA8628E9}" type="presOf" srcId="{6CE52E03-417D-43BD-9865-B1B012347F88}" destId="{7143B98A-EC9B-4CDC-80C4-E09D6834A4F8}" srcOrd="1" destOrd="1" presId="urn:microsoft.com/office/officeart/2005/8/layout/hProcess6"/>
    <dgm:cxn modelId="{7B0DB833-8B8C-434A-BC6D-C699981E8DFC}" srcId="{FDCAC2C9-7ABE-4312-8D65-E329564ACEBF}" destId="{DEFDE05F-A57F-49BD-A202-3A3613A8C2D1}" srcOrd="1" destOrd="0" parTransId="{BE4F29CB-A0F3-4E07-9D0B-12EF7A8D9D48}" sibTransId="{47F6A7B0-ADF6-4CE6-BCD5-0AE17E9A9440}"/>
    <dgm:cxn modelId="{33A3C072-8A2D-4BF7-8497-4ED111172609}" srcId="{FDCAC2C9-7ABE-4312-8D65-E329564ACEBF}" destId="{0A477145-3555-423D-A5D8-02010658247F}" srcOrd="2" destOrd="0" parTransId="{25DE0F38-08A3-46E1-922C-5B39C11D7455}" sibTransId="{23AE253A-BFFD-4EA2-94BA-801DF1DE8334}"/>
    <dgm:cxn modelId="{7879655E-A117-4885-9FF2-321EA5E1C590}" type="presOf" srcId="{2F1147EB-CBC5-4A58-9B46-3B31E148810E}" destId="{81A4B2E9-A6E1-42F9-B46E-C4E8ED4B75BF}" srcOrd="0" destOrd="0" presId="urn:microsoft.com/office/officeart/2005/8/layout/hProcess6"/>
    <dgm:cxn modelId="{9BA75604-7498-48F9-9FC6-2DFE4A083CF3}" type="presOf" srcId="{6CE52E03-417D-43BD-9865-B1B012347F88}" destId="{81A4B2E9-A6E1-42F9-B46E-C4E8ED4B75BF}" srcOrd="0" destOrd="1" presId="urn:microsoft.com/office/officeart/2005/8/layout/hProcess6"/>
    <dgm:cxn modelId="{EDF81B11-CED6-44AB-92E4-DC92967D27DD}" type="presOf" srcId="{DEFDE05F-A57F-49BD-A202-3A3613A8C2D1}" destId="{AAB1259E-51C4-4067-B4C5-996954B08C21}" srcOrd="0" destOrd="0" presId="urn:microsoft.com/office/officeart/2005/8/layout/hProcess6"/>
    <dgm:cxn modelId="{17DF3B37-A59A-4390-A693-E31D060C8533}" type="presOf" srcId="{D5052D42-DB96-4ABA-934E-C79A19263C7E}" destId="{89C159A2-F373-4DED-9044-77ECD8BC0926}" srcOrd="0" destOrd="0" presId="urn:microsoft.com/office/officeart/2005/8/layout/hProcess6"/>
    <dgm:cxn modelId="{0114678A-D1B8-45F4-ACF8-1972A1A0FCB1}" type="presOf" srcId="{2BAE31AA-CE92-417A-AC92-AD0344479FE6}" destId="{6611A0FB-F464-4195-8A85-483996676E92}" srcOrd="0" destOrd="0" presId="urn:microsoft.com/office/officeart/2005/8/layout/hProcess6"/>
    <dgm:cxn modelId="{50FDD64D-B67E-474C-8A30-EB651BB6F096}" type="presOf" srcId="{82379AC6-0E85-4DAE-8B84-54455D3A2497}" destId="{BC94B0F5-4357-413F-99A4-FFF134024AD7}" srcOrd="1" destOrd="0" presId="urn:microsoft.com/office/officeart/2005/8/layout/hProcess6"/>
    <dgm:cxn modelId="{AD39B41D-E258-4B70-8E6D-F4AC98F84CAF}" type="presOf" srcId="{D8A1FB28-1F5A-4338-B153-2A0A4024C8BC}" destId="{89C159A2-F373-4DED-9044-77ECD8BC0926}" srcOrd="0" destOrd="1" presId="urn:microsoft.com/office/officeart/2005/8/layout/hProcess6"/>
    <dgm:cxn modelId="{538178BB-FD5C-4254-81C2-06203644775F}" type="presOf" srcId="{9E24CA56-4953-4C70-B72E-AC375F5E6EBE}" destId="{2155A898-8010-4A16-AFE1-333691CC3820}" srcOrd="1" destOrd="3" presId="urn:microsoft.com/office/officeart/2005/8/layout/hProcess6"/>
    <dgm:cxn modelId="{6850A68A-7ECD-4C58-899D-000AE5269FA9}" srcId="{217D1055-A8E2-4411-A05D-F7C8547B0590}" destId="{6CE52E03-417D-43BD-9865-B1B012347F88}" srcOrd="1" destOrd="0" parTransId="{319D2F98-BA9A-4C2E-8356-21856B73DCEE}" sibTransId="{51A58378-0720-4D35-A32E-8B0076539527}"/>
    <dgm:cxn modelId="{6FFC80B1-B441-4EFD-93C4-8907DC7C6548}" srcId="{0DBA2276-4F82-471E-A52F-2DFD68A9D3F8}" destId="{F34C8091-B9BE-4999-8832-D516F4F19C60}" srcOrd="2" destOrd="0" parTransId="{568B8907-1EF2-48A6-B955-97779547E34E}" sibTransId="{67985472-E162-4902-8204-1BB7881DC0BE}"/>
    <dgm:cxn modelId="{476ACD58-E247-42E8-ADFA-1D5EDF4A8597}" srcId="{FDCAC2C9-7ABE-4312-8D65-E329564ACEBF}" destId="{217D1055-A8E2-4411-A05D-F7C8547B0590}" srcOrd="3" destOrd="0" parTransId="{18750612-20E3-40AF-9456-03B2DC3920FE}" sibTransId="{FDB03091-7C52-4AF2-A028-635F695AAB41}"/>
    <dgm:cxn modelId="{27D3C003-B096-4605-9935-866C9D7ABB29}" type="presOf" srcId="{4E9C1206-37CA-42A6-977F-5823DB2571A1}" destId="{2155A898-8010-4A16-AFE1-333691CC3820}" srcOrd="1" destOrd="2" presId="urn:microsoft.com/office/officeart/2005/8/layout/hProcess6"/>
    <dgm:cxn modelId="{82D88196-EABE-4CFB-901C-A8A464D4516E}" srcId="{0A477145-3555-423D-A5D8-02010658247F}" destId="{CAFF8088-48F0-4DA7-B7A2-048A603AB509}" srcOrd="1" destOrd="0" parTransId="{B0B03F8E-F764-4EF8-8643-43217C352AA9}" sibTransId="{E72A88B0-25DE-456F-B69A-BE0D2CA5A695}"/>
    <dgm:cxn modelId="{403F6134-51A7-4DA4-AEDE-D09E4C1AE081}" srcId="{0A477145-3555-423D-A5D8-02010658247F}" destId="{2BAE31AA-CE92-417A-AC92-AD0344479FE6}" srcOrd="0" destOrd="0" parTransId="{C8829FC4-7EBD-41F0-B83E-145CC3CE30DC}" sibTransId="{7BCAB8A3-55BE-474B-A870-B4121252CFDB}"/>
    <dgm:cxn modelId="{8D1F1E6F-1756-4E1B-AF0C-A35E27006F14}" type="presOf" srcId="{D8A1FB28-1F5A-4338-B153-2A0A4024C8BC}" destId="{A92F2A0D-80E9-44AB-8700-46B13C1825CF}" srcOrd="1" destOrd="1" presId="urn:microsoft.com/office/officeart/2005/8/layout/hProcess6"/>
    <dgm:cxn modelId="{CD2E9ABD-39D9-4503-8E56-9C3DA55A649A}" srcId="{0DBA2276-4F82-471E-A52F-2DFD68A9D3F8}" destId="{D5052D42-DB96-4ABA-934E-C79A19263C7E}" srcOrd="0" destOrd="0" parTransId="{4F562212-8DC7-4BAE-A5F9-6E57E745A524}" sibTransId="{7CC4F585-4535-4799-9C61-A480940826FF}"/>
    <dgm:cxn modelId="{4C48F9C4-D161-411B-852E-D996258A77A7}" type="presOf" srcId="{217D1055-A8E2-4411-A05D-F7C8547B0590}" destId="{500DD135-4915-4438-9A99-52B900C26298}" srcOrd="0" destOrd="0" presId="urn:microsoft.com/office/officeart/2005/8/layout/hProcess6"/>
    <dgm:cxn modelId="{6D97A95E-01F3-4A50-BF64-AE788A20CB87}" type="presParOf" srcId="{D4C57A65-F0E6-442F-B8E8-9D4E3766A1EC}" destId="{782488C8-7E76-4367-B8BD-8AAD18B30D06}" srcOrd="0" destOrd="0" presId="urn:microsoft.com/office/officeart/2005/8/layout/hProcess6"/>
    <dgm:cxn modelId="{277C9620-6805-4D84-8860-DA0BD0D8F81E}" type="presParOf" srcId="{782488C8-7E76-4367-B8BD-8AAD18B30D06}" destId="{5B887EE1-94E9-40FD-AE27-707DE584E44B}" srcOrd="0" destOrd="0" presId="urn:microsoft.com/office/officeart/2005/8/layout/hProcess6"/>
    <dgm:cxn modelId="{C54F505D-A0C1-40FA-97D8-40B4A46621A5}" type="presParOf" srcId="{782488C8-7E76-4367-B8BD-8AAD18B30D06}" destId="{89C159A2-F373-4DED-9044-77ECD8BC0926}" srcOrd="1" destOrd="0" presId="urn:microsoft.com/office/officeart/2005/8/layout/hProcess6"/>
    <dgm:cxn modelId="{47BB9F48-482D-4A92-BFA5-F39ED2A47EBF}" type="presParOf" srcId="{782488C8-7E76-4367-B8BD-8AAD18B30D06}" destId="{A92F2A0D-80E9-44AB-8700-46B13C1825CF}" srcOrd="2" destOrd="0" presId="urn:microsoft.com/office/officeart/2005/8/layout/hProcess6"/>
    <dgm:cxn modelId="{7C6D8CB3-6FB9-4C6D-ACE0-CC7F03FC226E}" type="presParOf" srcId="{782488C8-7E76-4367-B8BD-8AAD18B30D06}" destId="{8D3D2A00-3419-43B2-B5A2-B025422F5B44}" srcOrd="3" destOrd="0" presId="urn:microsoft.com/office/officeart/2005/8/layout/hProcess6"/>
    <dgm:cxn modelId="{1A16EF2A-B61A-424D-8B12-F5127A5DF2C6}" type="presParOf" srcId="{D4C57A65-F0E6-442F-B8E8-9D4E3766A1EC}" destId="{1B0A3EF9-374B-4569-BBFF-E688A6925A32}" srcOrd="1" destOrd="0" presId="urn:microsoft.com/office/officeart/2005/8/layout/hProcess6"/>
    <dgm:cxn modelId="{4B3E3E13-D002-40B1-B792-7D098D6B041D}" type="presParOf" srcId="{D4C57A65-F0E6-442F-B8E8-9D4E3766A1EC}" destId="{880BE5EF-FCD1-486B-B399-9D8831C9591B}" srcOrd="2" destOrd="0" presId="urn:microsoft.com/office/officeart/2005/8/layout/hProcess6"/>
    <dgm:cxn modelId="{63348E6E-7B42-44E5-BC2F-A5498B14416B}" type="presParOf" srcId="{880BE5EF-FCD1-486B-B399-9D8831C9591B}" destId="{3DC4F67D-48DD-4BA4-BCF0-42E37CA13DA6}" srcOrd="0" destOrd="0" presId="urn:microsoft.com/office/officeart/2005/8/layout/hProcess6"/>
    <dgm:cxn modelId="{B0F841E1-2971-4450-B94E-9A6B9FB7B53F}" type="presParOf" srcId="{880BE5EF-FCD1-486B-B399-9D8831C9591B}" destId="{8BD87C7F-0B68-4C67-BA6D-49B4EE098A04}" srcOrd="1" destOrd="0" presId="urn:microsoft.com/office/officeart/2005/8/layout/hProcess6"/>
    <dgm:cxn modelId="{6C84EFC6-73F7-4DD0-8F1A-0B18E5600227}" type="presParOf" srcId="{880BE5EF-FCD1-486B-B399-9D8831C9591B}" destId="{BC94B0F5-4357-413F-99A4-FFF134024AD7}" srcOrd="2" destOrd="0" presId="urn:microsoft.com/office/officeart/2005/8/layout/hProcess6"/>
    <dgm:cxn modelId="{BED6CC01-0821-404F-98BF-BC8CD039B65D}" type="presParOf" srcId="{880BE5EF-FCD1-486B-B399-9D8831C9591B}" destId="{AAB1259E-51C4-4067-B4C5-996954B08C21}" srcOrd="3" destOrd="0" presId="urn:microsoft.com/office/officeart/2005/8/layout/hProcess6"/>
    <dgm:cxn modelId="{64979104-7720-4579-9B8B-CFA044CBFACB}" type="presParOf" srcId="{D4C57A65-F0E6-442F-B8E8-9D4E3766A1EC}" destId="{726FDA0E-C3CD-4896-8949-F02F0FA11A72}" srcOrd="3" destOrd="0" presId="urn:microsoft.com/office/officeart/2005/8/layout/hProcess6"/>
    <dgm:cxn modelId="{F88FFF4E-7D2D-4FC4-8FDF-A65764B50E66}" type="presParOf" srcId="{D4C57A65-F0E6-442F-B8E8-9D4E3766A1EC}" destId="{E2D8160A-38FE-413F-91A6-40D7D64E8926}" srcOrd="4" destOrd="0" presId="urn:microsoft.com/office/officeart/2005/8/layout/hProcess6"/>
    <dgm:cxn modelId="{17583E74-4802-4752-ACDF-7FC9DC3AC1CB}" type="presParOf" srcId="{E2D8160A-38FE-413F-91A6-40D7D64E8926}" destId="{964E938A-B426-4F46-BBF0-BDEF63854A68}" srcOrd="0" destOrd="0" presId="urn:microsoft.com/office/officeart/2005/8/layout/hProcess6"/>
    <dgm:cxn modelId="{668B2BDC-7CF5-465B-B3AF-FB6A9126D69A}" type="presParOf" srcId="{E2D8160A-38FE-413F-91A6-40D7D64E8926}" destId="{6611A0FB-F464-4195-8A85-483996676E92}" srcOrd="1" destOrd="0" presId="urn:microsoft.com/office/officeart/2005/8/layout/hProcess6"/>
    <dgm:cxn modelId="{B6D44D92-E6AB-4B36-A364-2927132E8BE6}" type="presParOf" srcId="{E2D8160A-38FE-413F-91A6-40D7D64E8926}" destId="{2155A898-8010-4A16-AFE1-333691CC3820}" srcOrd="2" destOrd="0" presId="urn:microsoft.com/office/officeart/2005/8/layout/hProcess6"/>
    <dgm:cxn modelId="{17AD0CE0-E0D9-4A8C-ABF6-618D6B1A3D2D}" type="presParOf" srcId="{E2D8160A-38FE-413F-91A6-40D7D64E8926}" destId="{7EE31A0D-7D41-486B-8BD1-C3DC939669CF}" srcOrd="3" destOrd="0" presId="urn:microsoft.com/office/officeart/2005/8/layout/hProcess6"/>
    <dgm:cxn modelId="{4FACD3BB-B4D2-438D-9938-8EEA33215853}" type="presParOf" srcId="{D4C57A65-F0E6-442F-B8E8-9D4E3766A1EC}" destId="{93367C47-06F7-437C-8A99-1CB093A30158}" srcOrd="5" destOrd="0" presId="urn:microsoft.com/office/officeart/2005/8/layout/hProcess6"/>
    <dgm:cxn modelId="{64C79C09-FFEA-4932-ACA7-ED90395B8940}" type="presParOf" srcId="{D4C57A65-F0E6-442F-B8E8-9D4E3766A1EC}" destId="{F229F31A-C74A-4F79-A6E8-BF274DD23959}" srcOrd="6" destOrd="0" presId="urn:microsoft.com/office/officeart/2005/8/layout/hProcess6"/>
    <dgm:cxn modelId="{A4A70523-CA05-48BA-9A10-1724BCD8B012}" type="presParOf" srcId="{F229F31A-C74A-4F79-A6E8-BF274DD23959}" destId="{EAA65D81-C79F-4743-8E41-0968461028C4}" srcOrd="0" destOrd="0" presId="urn:microsoft.com/office/officeart/2005/8/layout/hProcess6"/>
    <dgm:cxn modelId="{4C26BEB7-BC26-4F7F-94C6-EAD29BA968B0}" type="presParOf" srcId="{F229F31A-C74A-4F79-A6E8-BF274DD23959}" destId="{81A4B2E9-A6E1-42F9-B46E-C4E8ED4B75BF}" srcOrd="1" destOrd="0" presId="urn:microsoft.com/office/officeart/2005/8/layout/hProcess6"/>
    <dgm:cxn modelId="{C5EC5BB2-E599-450D-B7EF-1F3D0B4F16A8}" type="presParOf" srcId="{F229F31A-C74A-4F79-A6E8-BF274DD23959}" destId="{7143B98A-EC9B-4CDC-80C4-E09D6834A4F8}" srcOrd="2" destOrd="0" presId="urn:microsoft.com/office/officeart/2005/8/layout/hProcess6"/>
    <dgm:cxn modelId="{2063A5AE-E8D8-4A6E-B2F7-39E7B1AE3F46}" type="presParOf" srcId="{F229F31A-C74A-4F79-A6E8-BF274DD23959}" destId="{500DD135-4915-4438-9A99-52B900C26298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8B481A-E636-418E-AE08-62E717D087CE}" type="doc">
      <dgm:prSet loTypeId="urn:microsoft.com/office/officeart/2009/3/layout/BlockDescending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 altLang="ko-KR"/>
        </a:p>
      </dgm:t>
    </dgm:pt>
    <dgm:pt modelId="{60EAD56C-C615-4193-8A71-B31C65DE5031}">
      <dgm:prSet phldrT="[Text]"/>
      <dgm:spPr/>
      <dgm:t>
        <a:bodyPr/>
        <a:lstStyle/>
        <a:p>
          <a:r>
            <a:rPr lang="en-US" altLang="ko-KR" dirty="0"/>
            <a:t>BHM MASTER</a:t>
          </a:r>
        </a:p>
      </dgm:t>
    </dgm:pt>
    <dgm:pt modelId="{634AA681-C4BD-49E7-82BC-DF16B25E098D}" type="parTrans" cxnId="{1CFD96AB-35F3-4C90-B604-8EF5E423C667}">
      <dgm:prSet/>
      <dgm:spPr/>
      <dgm:t>
        <a:bodyPr/>
        <a:lstStyle/>
        <a:p>
          <a:endParaRPr lang="en-US" altLang="ko-KR"/>
        </a:p>
      </dgm:t>
    </dgm:pt>
    <dgm:pt modelId="{A3507604-79A0-48F1-8C48-292925A2B117}" type="sibTrans" cxnId="{1CFD96AB-35F3-4C90-B604-8EF5E423C667}">
      <dgm:prSet/>
      <dgm:spPr/>
      <dgm:t>
        <a:bodyPr/>
        <a:lstStyle/>
        <a:p>
          <a:endParaRPr lang="en-US" altLang="ko-KR"/>
        </a:p>
      </dgm:t>
    </dgm:pt>
    <dgm:pt modelId="{3F0668C1-252E-4878-8ABA-5C8161359558}">
      <dgm:prSet phldrT="[Text]" custT="1"/>
      <dgm:spPr/>
      <dgm:t>
        <a:bodyPr/>
        <a:lstStyle/>
        <a:p>
          <a:endParaRPr lang="en-US" altLang="ko-KR" sz="800" dirty="0">
            <a:solidFill>
              <a:srgbClr val="FF0000"/>
            </a:solidFill>
          </a:endParaRPr>
        </a:p>
        <a:p>
          <a:r>
            <a:rPr lang="en-US" altLang="ko-KR" sz="1200" b="1" dirty="0">
              <a:solidFill>
                <a:srgbClr val="FF0000"/>
              </a:solidFill>
            </a:rPr>
            <a:t>BHM_NUM_MORS</a:t>
          </a:r>
        </a:p>
        <a:p>
          <a:r>
            <a:rPr lang="en-US" altLang="ko-KR" sz="1200" b="1" dirty="0">
              <a:solidFill>
                <a:schemeClr val="bg1"/>
              </a:solidFill>
            </a:rPr>
            <a:t>BHM_AXI_SLV_EN</a:t>
          </a:r>
        </a:p>
        <a:p>
          <a:r>
            <a:rPr lang="en-US" altLang="ko-KR" sz="1200" b="1" dirty="0">
              <a:solidFill>
                <a:schemeClr val="bg1"/>
              </a:solidFill>
            </a:rPr>
            <a:t>BHM_APB_SLV_EN</a:t>
          </a:r>
        </a:p>
        <a:p>
          <a:r>
            <a:rPr lang="en-US" altLang="ko-KR" sz="1200" b="1" dirty="0">
              <a:solidFill>
                <a:schemeClr val="bg1"/>
              </a:solidFill>
            </a:rPr>
            <a:t>BHM_MEM_SLV_EN</a:t>
          </a:r>
        </a:p>
      </dgm:t>
    </dgm:pt>
    <dgm:pt modelId="{42A994CA-2A5A-4598-92B8-43C0ECAE6E9B}" type="parTrans" cxnId="{6D41AEA4-E3DE-4D3B-A79D-C6AD9707A9D2}">
      <dgm:prSet/>
      <dgm:spPr/>
      <dgm:t>
        <a:bodyPr/>
        <a:lstStyle/>
        <a:p>
          <a:endParaRPr lang="en-US" altLang="ko-KR"/>
        </a:p>
      </dgm:t>
    </dgm:pt>
    <dgm:pt modelId="{165A5EB9-6E7A-43FC-B776-920A3A20293C}" type="sibTrans" cxnId="{6D41AEA4-E3DE-4D3B-A79D-C6AD9707A9D2}">
      <dgm:prSet/>
      <dgm:spPr/>
      <dgm:t>
        <a:bodyPr/>
        <a:lstStyle/>
        <a:p>
          <a:endParaRPr lang="en-US" altLang="ko-KR"/>
        </a:p>
      </dgm:t>
    </dgm:pt>
    <dgm:pt modelId="{7EC463AD-81A8-4429-AC49-DEAB1C5F73CA}">
      <dgm:prSet phldrT="[Text]" custT="1"/>
      <dgm:spPr/>
      <dgm:t>
        <a:bodyPr/>
        <a:lstStyle/>
        <a:p>
          <a:r>
            <a:rPr lang="en-US" altLang="ko-KR" sz="1200" b="1" dirty="0"/>
            <a:t>BHM_AXI3_EN</a:t>
          </a:r>
        </a:p>
      </dgm:t>
    </dgm:pt>
    <dgm:pt modelId="{AB9B935C-16CB-46E9-B45F-25D5B5CE4643}" type="parTrans" cxnId="{D61838AC-6613-4B0D-9CEA-406D37C00BCD}">
      <dgm:prSet/>
      <dgm:spPr/>
      <dgm:t>
        <a:bodyPr/>
        <a:lstStyle/>
        <a:p>
          <a:endParaRPr lang="en-US" altLang="ko-KR"/>
        </a:p>
      </dgm:t>
    </dgm:pt>
    <dgm:pt modelId="{EE552482-D9AC-4C16-A4D5-49DFD927431B}" type="sibTrans" cxnId="{D61838AC-6613-4B0D-9CEA-406D37C00BCD}">
      <dgm:prSet/>
      <dgm:spPr/>
      <dgm:t>
        <a:bodyPr/>
        <a:lstStyle/>
        <a:p>
          <a:endParaRPr lang="en-US" altLang="ko-KR"/>
        </a:p>
      </dgm:t>
    </dgm:pt>
    <dgm:pt modelId="{5E900700-92C9-40D3-943A-8B09DE935ECA}">
      <dgm:prSet phldrT="[Text]"/>
      <dgm:spPr>
        <a:solidFill>
          <a:srgbClr val="0070C0"/>
        </a:solidFill>
      </dgm:spPr>
      <dgm:t>
        <a:bodyPr/>
        <a:lstStyle/>
        <a:p>
          <a:r>
            <a:rPr lang="en-US" altLang="ko-KR" dirty="0"/>
            <a:t>BHM AXI SLAVE</a:t>
          </a:r>
        </a:p>
      </dgm:t>
    </dgm:pt>
    <dgm:pt modelId="{1077E2C6-5A50-4655-8225-FDA92D2617E7}" type="parTrans" cxnId="{DC37E557-8AB1-41C3-9710-E1961296E163}">
      <dgm:prSet/>
      <dgm:spPr/>
      <dgm:t>
        <a:bodyPr/>
        <a:lstStyle/>
        <a:p>
          <a:endParaRPr lang="en-US" altLang="ko-KR"/>
        </a:p>
      </dgm:t>
    </dgm:pt>
    <dgm:pt modelId="{03BC6207-A6CB-4F07-9850-5B12AEE7FF6E}" type="sibTrans" cxnId="{DC37E557-8AB1-41C3-9710-E1961296E163}">
      <dgm:prSet/>
      <dgm:spPr/>
      <dgm:t>
        <a:bodyPr/>
        <a:lstStyle/>
        <a:p>
          <a:endParaRPr lang="en-US" altLang="ko-KR"/>
        </a:p>
      </dgm:t>
    </dgm:pt>
    <dgm:pt modelId="{2860B2F5-B7C2-4BF6-971A-12F402C2344D}">
      <dgm:prSet phldrT="[Text]" custT="1"/>
      <dgm:spPr/>
      <dgm:t>
        <a:bodyPr/>
        <a:lstStyle/>
        <a:p>
          <a:endParaRPr lang="en-US" altLang="ko-KR" sz="1200" b="1" dirty="0"/>
        </a:p>
        <a:p>
          <a:r>
            <a:rPr lang="en-US" altLang="ko-KR" sz="1200" b="1" dirty="0"/>
            <a:t>WDTH_ARADDR</a:t>
          </a:r>
        </a:p>
      </dgm:t>
    </dgm:pt>
    <dgm:pt modelId="{6C6FE90A-30B3-4F26-970D-63DCB108C9CB}" type="parTrans" cxnId="{2A0D73E3-E407-4988-8DAD-E08CB9D8D6AA}">
      <dgm:prSet/>
      <dgm:spPr/>
      <dgm:t>
        <a:bodyPr/>
        <a:lstStyle/>
        <a:p>
          <a:endParaRPr lang="en-US" altLang="ko-KR"/>
        </a:p>
      </dgm:t>
    </dgm:pt>
    <dgm:pt modelId="{552C67CC-860A-4659-990C-F5DC04137710}" type="sibTrans" cxnId="{2A0D73E3-E407-4988-8DAD-E08CB9D8D6AA}">
      <dgm:prSet/>
      <dgm:spPr/>
      <dgm:t>
        <a:bodyPr/>
        <a:lstStyle/>
        <a:p>
          <a:endParaRPr lang="en-US" altLang="ko-KR"/>
        </a:p>
      </dgm:t>
    </dgm:pt>
    <dgm:pt modelId="{F7D83CBF-1894-41C3-A619-D6C5C4FE622F}">
      <dgm:prSet phldrT="[Text]" custT="1"/>
      <dgm:spPr/>
      <dgm:t>
        <a:bodyPr/>
        <a:lstStyle/>
        <a:p>
          <a:r>
            <a:rPr lang="en-US" altLang="ko-KR" sz="1200" b="1" dirty="0"/>
            <a:t>WDTH_AWADDR</a:t>
          </a:r>
        </a:p>
        <a:p>
          <a:r>
            <a:rPr lang="en-US" altLang="ko-KR" sz="1200" b="1" dirty="0"/>
            <a:t>WDTH_AWLEN</a:t>
          </a:r>
        </a:p>
        <a:p>
          <a:r>
            <a:rPr lang="en-US" altLang="ko-KR" sz="1200" b="1" dirty="0"/>
            <a:t>WDTH_AWSIZE</a:t>
          </a:r>
        </a:p>
        <a:p>
          <a:r>
            <a:rPr lang="en-US" altLang="ko-KR" sz="1200" b="1" dirty="0"/>
            <a:t>WDTH_AWBURST</a:t>
          </a:r>
        </a:p>
        <a:p>
          <a:r>
            <a:rPr lang="en-US" altLang="ko-KR" sz="1200" b="1" dirty="0"/>
            <a:t>…..</a:t>
          </a:r>
        </a:p>
      </dgm:t>
    </dgm:pt>
    <dgm:pt modelId="{7C674C93-3AD0-4824-881B-9CE152453EF8}" type="parTrans" cxnId="{965C1AA0-5383-4C43-A4CD-BD1CFE471928}">
      <dgm:prSet/>
      <dgm:spPr/>
      <dgm:t>
        <a:bodyPr/>
        <a:lstStyle/>
        <a:p>
          <a:endParaRPr lang="en-US" altLang="ko-KR"/>
        </a:p>
      </dgm:t>
    </dgm:pt>
    <dgm:pt modelId="{97C03B29-409B-4583-99AB-33AD08EE2A9D}" type="sibTrans" cxnId="{965C1AA0-5383-4C43-A4CD-BD1CFE471928}">
      <dgm:prSet/>
      <dgm:spPr/>
      <dgm:t>
        <a:bodyPr/>
        <a:lstStyle/>
        <a:p>
          <a:endParaRPr lang="en-US" altLang="ko-KR"/>
        </a:p>
      </dgm:t>
    </dgm:pt>
    <dgm:pt modelId="{2E479B18-F3C8-48E6-A722-58E6ED095710}">
      <dgm:prSet phldrT="[Text]"/>
      <dgm:spPr/>
      <dgm:t>
        <a:bodyPr/>
        <a:lstStyle/>
        <a:p>
          <a:r>
            <a:rPr lang="en-US" altLang="ko-KR" dirty="0"/>
            <a:t>BHM APB SLAVE</a:t>
          </a:r>
        </a:p>
      </dgm:t>
    </dgm:pt>
    <dgm:pt modelId="{AF5859DD-79FB-4C58-8ECF-805B8840A848}" type="parTrans" cxnId="{CA745250-00AF-4687-BAAA-62D8646DDF45}">
      <dgm:prSet/>
      <dgm:spPr/>
      <dgm:t>
        <a:bodyPr/>
        <a:lstStyle/>
        <a:p>
          <a:endParaRPr lang="en-US" altLang="ko-KR"/>
        </a:p>
      </dgm:t>
    </dgm:pt>
    <dgm:pt modelId="{3F5808B6-7E61-419C-A70C-9E6A95F9180E}" type="sibTrans" cxnId="{CA745250-00AF-4687-BAAA-62D8646DDF45}">
      <dgm:prSet/>
      <dgm:spPr/>
      <dgm:t>
        <a:bodyPr/>
        <a:lstStyle/>
        <a:p>
          <a:endParaRPr lang="en-US" altLang="ko-KR"/>
        </a:p>
      </dgm:t>
    </dgm:pt>
    <dgm:pt modelId="{D9EC6B35-9698-4AB8-9A89-78F84B4886D3}">
      <dgm:prSet phldrT="[Text]" custT="1"/>
      <dgm:spPr/>
      <dgm:t>
        <a:bodyPr/>
        <a:lstStyle/>
        <a:p>
          <a:endParaRPr lang="en-US" altLang="ko-KR" sz="800" dirty="0"/>
        </a:p>
        <a:p>
          <a:endParaRPr lang="en-US" altLang="ko-KR" sz="800" dirty="0"/>
        </a:p>
        <a:p>
          <a:endParaRPr lang="en-US" altLang="ko-KR" sz="800" dirty="0"/>
        </a:p>
        <a:p>
          <a:endParaRPr lang="en-US" altLang="ko-KR" sz="800" dirty="0"/>
        </a:p>
        <a:p>
          <a:endParaRPr lang="en-US" altLang="ko-KR" sz="800" dirty="0"/>
        </a:p>
        <a:p>
          <a:endParaRPr lang="en-US" altLang="ko-KR" sz="800" dirty="0"/>
        </a:p>
        <a:p>
          <a:endParaRPr lang="en-US" altLang="ko-KR" sz="800" dirty="0"/>
        </a:p>
        <a:p>
          <a:endParaRPr lang="en-US" altLang="ko-KR" sz="1200" b="1" dirty="0"/>
        </a:p>
        <a:p>
          <a:r>
            <a:rPr lang="en-US" altLang="ko-KR" sz="1200" b="1" dirty="0"/>
            <a:t>BHM_APB_PADDR_WDTH</a:t>
          </a:r>
        </a:p>
      </dgm:t>
    </dgm:pt>
    <dgm:pt modelId="{821FD2C0-154E-4ABB-AE34-00A213FFB447}" type="parTrans" cxnId="{86540F01-765D-4593-B632-8641989C4E15}">
      <dgm:prSet/>
      <dgm:spPr/>
      <dgm:t>
        <a:bodyPr/>
        <a:lstStyle/>
        <a:p>
          <a:endParaRPr lang="en-US" altLang="ko-KR"/>
        </a:p>
      </dgm:t>
    </dgm:pt>
    <dgm:pt modelId="{2169B4B7-58B5-42B7-B807-A1F420DDE84B}" type="sibTrans" cxnId="{86540F01-765D-4593-B632-8641989C4E15}">
      <dgm:prSet/>
      <dgm:spPr/>
      <dgm:t>
        <a:bodyPr/>
        <a:lstStyle/>
        <a:p>
          <a:endParaRPr lang="en-US" altLang="ko-KR"/>
        </a:p>
      </dgm:t>
    </dgm:pt>
    <dgm:pt modelId="{055CD336-060B-42A5-A1A9-B811228F315D}">
      <dgm:prSet phldrT="[Text]" custT="1"/>
      <dgm:spPr/>
      <dgm:t>
        <a:bodyPr/>
        <a:lstStyle/>
        <a:p>
          <a:r>
            <a:rPr lang="en-US" altLang="ko-KR" sz="1200" b="1" dirty="0"/>
            <a:t>BHM_APB_DATA_WDTH</a:t>
          </a:r>
        </a:p>
        <a:p>
          <a:endParaRPr lang="en-US" altLang="ko-KR" sz="1200" dirty="0"/>
        </a:p>
        <a:p>
          <a:endParaRPr lang="en-US" altLang="ko-KR" sz="1200" dirty="0"/>
        </a:p>
        <a:p>
          <a:endParaRPr lang="en-US" altLang="ko-KR" sz="1200" dirty="0"/>
        </a:p>
        <a:p>
          <a:r>
            <a:rPr lang="en-US" altLang="ko-KR" sz="1400" b="1" dirty="0">
              <a:solidFill>
                <a:srgbClr val="FF0000"/>
              </a:solidFill>
            </a:rPr>
            <a:t>Total -&gt; 2</a:t>
          </a:r>
        </a:p>
      </dgm:t>
    </dgm:pt>
    <dgm:pt modelId="{AD08D520-2CFC-4F66-9318-A2C817179EF1}" type="parTrans" cxnId="{7A16620B-665C-443D-9FE9-C0BB25F073FB}">
      <dgm:prSet/>
      <dgm:spPr/>
      <dgm:t>
        <a:bodyPr/>
        <a:lstStyle/>
        <a:p>
          <a:endParaRPr lang="en-US" altLang="ko-KR"/>
        </a:p>
      </dgm:t>
    </dgm:pt>
    <dgm:pt modelId="{E93FA21D-F532-48D7-AA0D-3A4B5D8BDFA2}" type="sibTrans" cxnId="{7A16620B-665C-443D-9FE9-C0BB25F073FB}">
      <dgm:prSet/>
      <dgm:spPr/>
      <dgm:t>
        <a:bodyPr/>
        <a:lstStyle/>
        <a:p>
          <a:endParaRPr lang="en-US" altLang="ko-KR"/>
        </a:p>
      </dgm:t>
    </dgm:pt>
    <dgm:pt modelId="{F32B4DDC-5FE4-4A3B-8492-86317EFF9449}">
      <dgm:prSet phldrT="[Text]" custT="1"/>
      <dgm:spPr/>
      <dgm:t>
        <a:bodyPr/>
        <a:lstStyle/>
        <a:p>
          <a:r>
            <a:rPr lang="en-US" altLang="ko-KR" sz="1200" b="1" dirty="0"/>
            <a:t>WDTH_AWID</a:t>
          </a:r>
        </a:p>
      </dgm:t>
    </dgm:pt>
    <dgm:pt modelId="{7C39F9E4-934E-4E97-B15E-6C6FE33606E9}" type="parTrans" cxnId="{45B24514-964A-4DEC-A607-A0A0008B3C9B}">
      <dgm:prSet/>
      <dgm:spPr/>
      <dgm:t>
        <a:bodyPr/>
        <a:lstStyle/>
        <a:p>
          <a:endParaRPr lang="en-US" altLang="ko-KR"/>
        </a:p>
      </dgm:t>
    </dgm:pt>
    <dgm:pt modelId="{651480FB-8E40-4043-B789-E193B24E6C15}" type="sibTrans" cxnId="{45B24514-964A-4DEC-A607-A0A0008B3C9B}">
      <dgm:prSet/>
      <dgm:spPr/>
      <dgm:t>
        <a:bodyPr/>
        <a:lstStyle/>
        <a:p>
          <a:endParaRPr lang="en-US" altLang="ko-KR"/>
        </a:p>
      </dgm:t>
    </dgm:pt>
    <dgm:pt modelId="{54C4F1BA-A802-4AC8-BE03-B9E0AFA3895C}">
      <dgm:prSet phldrT="[Text]" custT="1"/>
      <dgm:spPr/>
      <dgm:t>
        <a:bodyPr/>
        <a:lstStyle/>
        <a:p>
          <a:r>
            <a:rPr lang="en-US" altLang="ko-KR" sz="1200" b="1" dirty="0"/>
            <a:t>WDTH_ARUSER</a:t>
          </a:r>
        </a:p>
      </dgm:t>
    </dgm:pt>
    <dgm:pt modelId="{2EC1B191-B7FB-4097-833B-573A5F2F63E4}" type="parTrans" cxnId="{112AE8B8-1F38-4F35-9397-BCD43B3500BA}">
      <dgm:prSet/>
      <dgm:spPr/>
      <dgm:t>
        <a:bodyPr/>
        <a:lstStyle/>
        <a:p>
          <a:endParaRPr lang="en-US" altLang="ko-KR"/>
        </a:p>
      </dgm:t>
    </dgm:pt>
    <dgm:pt modelId="{B93F1371-1452-4371-9FBB-8CC81378E36E}" type="sibTrans" cxnId="{112AE8B8-1F38-4F35-9397-BCD43B3500BA}">
      <dgm:prSet/>
      <dgm:spPr/>
      <dgm:t>
        <a:bodyPr/>
        <a:lstStyle/>
        <a:p>
          <a:endParaRPr lang="en-US" altLang="ko-KR"/>
        </a:p>
      </dgm:t>
    </dgm:pt>
    <dgm:pt modelId="{587AB71D-503B-4532-BB40-75A009879C4B}">
      <dgm:prSet phldrT="[Text]" custT="1"/>
      <dgm:spPr/>
      <dgm:t>
        <a:bodyPr/>
        <a:lstStyle/>
        <a:p>
          <a:r>
            <a:rPr lang="en-US" altLang="ko-KR" sz="1200" b="1" dirty="0"/>
            <a:t>BHM_MEM_SLV_EN</a:t>
          </a:r>
        </a:p>
        <a:p>
          <a:r>
            <a:rPr lang="en-US" altLang="ko-KR" sz="1200" b="1" dirty="0"/>
            <a:t>BHM_NUM_FF_STAGES</a:t>
          </a:r>
        </a:p>
        <a:p>
          <a:r>
            <a:rPr lang="en-US" altLang="ko-KR" sz="1200" b="1" dirty="0"/>
            <a:t>…..</a:t>
          </a:r>
        </a:p>
        <a:p>
          <a:r>
            <a:rPr lang="en-US" altLang="ko-KR" sz="1200" b="1" dirty="0"/>
            <a:t>…..</a:t>
          </a:r>
        </a:p>
        <a:p>
          <a:r>
            <a:rPr lang="en-US" altLang="ko-KR" sz="1200" b="1" dirty="0"/>
            <a:t>…..</a:t>
          </a:r>
        </a:p>
        <a:p>
          <a:r>
            <a:rPr lang="en-US" altLang="ko-KR" sz="1200" b="1" dirty="0"/>
            <a:t>WDTH_WUSER</a:t>
          </a:r>
        </a:p>
        <a:p>
          <a:r>
            <a:rPr lang="en-US" altLang="ko-KR" sz="1200" b="1" dirty="0"/>
            <a:t>WDTH_RDATA</a:t>
          </a:r>
        </a:p>
        <a:p>
          <a:r>
            <a:rPr lang="en-US" altLang="ko-KR" sz="1200" b="1" dirty="0"/>
            <a:t>WDTH_RUSER</a:t>
          </a:r>
        </a:p>
        <a:p>
          <a:r>
            <a:rPr lang="en-US" altLang="ko-KR" sz="1400" b="1" dirty="0">
              <a:solidFill>
                <a:srgbClr val="FF0000"/>
              </a:solidFill>
            </a:rPr>
            <a:t>Total -&gt; ~40</a:t>
          </a:r>
        </a:p>
      </dgm:t>
    </dgm:pt>
    <dgm:pt modelId="{A47D89B7-96E1-4CCB-AAD1-78C297BE1F6E}" type="parTrans" cxnId="{2F713F81-D107-497E-99AC-4F6B4D16B302}">
      <dgm:prSet/>
      <dgm:spPr/>
      <dgm:t>
        <a:bodyPr/>
        <a:lstStyle/>
        <a:p>
          <a:endParaRPr lang="en-US" altLang="ko-KR"/>
        </a:p>
      </dgm:t>
    </dgm:pt>
    <dgm:pt modelId="{2C431B3A-443D-4DC4-944C-AB4A30EFF893}" type="sibTrans" cxnId="{2F713F81-D107-497E-99AC-4F6B4D16B302}">
      <dgm:prSet/>
      <dgm:spPr/>
      <dgm:t>
        <a:bodyPr/>
        <a:lstStyle/>
        <a:p>
          <a:endParaRPr lang="en-US" altLang="ko-KR"/>
        </a:p>
      </dgm:t>
    </dgm:pt>
    <dgm:pt modelId="{2CE53F39-111E-42CC-8023-E85029F3847E}">
      <dgm:prSet phldrT="[Text]" custT="1"/>
      <dgm:spPr/>
      <dgm:t>
        <a:bodyPr/>
        <a:lstStyle/>
        <a:p>
          <a:r>
            <a:rPr lang="en-US" altLang="ko-KR" sz="1200" b="1" dirty="0"/>
            <a:t>…..</a:t>
          </a:r>
        </a:p>
      </dgm:t>
    </dgm:pt>
    <dgm:pt modelId="{05B79E60-45FF-488B-9EB1-B50EB7E063BD}" type="parTrans" cxnId="{A08A7399-82E0-4809-9BF9-7EE1D8111DE8}">
      <dgm:prSet/>
      <dgm:spPr/>
      <dgm:t>
        <a:bodyPr/>
        <a:lstStyle/>
        <a:p>
          <a:endParaRPr lang="en-US" altLang="ko-KR"/>
        </a:p>
      </dgm:t>
    </dgm:pt>
    <dgm:pt modelId="{8EA86DAA-32AA-45FF-9983-A37CA8886094}" type="sibTrans" cxnId="{A08A7399-82E0-4809-9BF9-7EE1D8111DE8}">
      <dgm:prSet/>
      <dgm:spPr/>
      <dgm:t>
        <a:bodyPr/>
        <a:lstStyle/>
        <a:p>
          <a:endParaRPr lang="en-US" altLang="ko-KR"/>
        </a:p>
      </dgm:t>
    </dgm:pt>
    <dgm:pt modelId="{DFE7B2AA-AF58-40E0-987A-25CF597888E9}">
      <dgm:prSet phldrT="[Text]" custT="1"/>
      <dgm:spPr/>
      <dgm:t>
        <a:bodyPr/>
        <a:lstStyle/>
        <a:p>
          <a:r>
            <a:rPr lang="en-US" altLang="ko-KR" sz="1200" b="1" dirty="0"/>
            <a:t>…..</a:t>
          </a:r>
        </a:p>
      </dgm:t>
    </dgm:pt>
    <dgm:pt modelId="{5471DC83-3B25-4728-953F-417B6F2907C1}" type="parTrans" cxnId="{DB80C3C3-CEB2-470A-8351-C35D126AF6F7}">
      <dgm:prSet/>
      <dgm:spPr/>
      <dgm:t>
        <a:bodyPr/>
        <a:lstStyle/>
        <a:p>
          <a:endParaRPr lang="en-US" altLang="ko-KR"/>
        </a:p>
      </dgm:t>
    </dgm:pt>
    <dgm:pt modelId="{3FCC957D-CEB5-4C54-8893-6881A74714DA}" type="sibTrans" cxnId="{DB80C3C3-CEB2-470A-8351-C35D126AF6F7}">
      <dgm:prSet/>
      <dgm:spPr/>
      <dgm:t>
        <a:bodyPr/>
        <a:lstStyle/>
        <a:p>
          <a:endParaRPr lang="en-US" altLang="ko-KR"/>
        </a:p>
      </dgm:t>
    </dgm:pt>
    <dgm:pt modelId="{3EA8C515-3FC9-4960-A9BF-3D908420512F}">
      <dgm:prSet phldrT="[Text]" custT="1"/>
      <dgm:spPr/>
      <dgm:t>
        <a:bodyPr/>
        <a:lstStyle/>
        <a:p>
          <a:r>
            <a:rPr lang="en-US" altLang="ko-KR" sz="1200" b="1" dirty="0"/>
            <a:t>…..</a:t>
          </a:r>
        </a:p>
      </dgm:t>
    </dgm:pt>
    <dgm:pt modelId="{D85A357A-E3F1-434E-ACF9-3FBCACD281E6}" type="parTrans" cxnId="{4BDCAFCD-B98F-46B2-A1F5-AD633AE1314B}">
      <dgm:prSet/>
      <dgm:spPr/>
      <dgm:t>
        <a:bodyPr/>
        <a:lstStyle/>
        <a:p>
          <a:endParaRPr lang="en-US" altLang="ko-KR"/>
        </a:p>
      </dgm:t>
    </dgm:pt>
    <dgm:pt modelId="{260CA84C-4439-4F06-B111-13E45294FFA4}" type="sibTrans" cxnId="{4BDCAFCD-B98F-46B2-A1F5-AD633AE1314B}">
      <dgm:prSet/>
      <dgm:spPr/>
      <dgm:t>
        <a:bodyPr/>
        <a:lstStyle/>
        <a:p>
          <a:endParaRPr lang="en-US" altLang="ko-KR"/>
        </a:p>
      </dgm:t>
    </dgm:pt>
    <dgm:pt modelId="{A43F55BE-0518-4928-94F5-FC746036F139}">
      <dgm:prSet phldrT="[Text]" custT="1"/>
      <dgm:spPr/>
      <dgm:t>
        <a:bodyPr/>
        <a:lstStyle/>
        <a:p>
          <a:r>
            <a:rPr lang="en-US" altLang="ko-KR" sz="1200" b="1" dirty="0"/>
            <a:t>…..</a:t>
          </a:r>
        </a:p>
      </dgm:t>
    </dgm:pt>
    <dgm:pt modelId="{4D03A8DB-652E-4834-AD95-1B60E0346C44}" type="parTrans" cxnId="{EBEC27A7-EFD9-4059-9C9B-5F5D9268B37B}">
      <dgm:prSet/>
      <dgm:spPr/>
      <dgm:t>
        <a:bodyPr/>
        <a:lstStyle/>
        <a:p>
          <a:endParaRPr lang="en-US" altLang="ko-KR"/>
        </a:p>
      </dgm:t>
    </dgm:pt>
    <dgm:pt modelId="{83C6A7EA-794C-4E2C-8A80-21A3E3EB46C2}" type="sibTrans" cxnId="{EBEC27A7-EFD9-4059-9C9B-5F5D9268B37B}">
      <dgm:prSet/>
      <dgm:spPr/>
      <dgm:t>
        <a:bodyPr/>
        <a:lstStyle/>
        <a:p>
          <a:endParaRPr lang="en-US" altLang="ko-KR"/>
        </a:p>
      </dgm:t>
    </dgm:pt>
    <dgm:pt modelId="{49B9D572-85EE-47EA-99B1-E952DEF0FAEF}">
      <dgm:prSet phldrT="[Text]" custT="1"/>
      <dgm:spPr/>
      <dgm:t>
        <a:bodyPr/>
        <a:lstStyle/>
        <a:p>
          <a:r>
            <a:rPr lang="en-US" altLang="ko-KR" sz="1200" b="1" dirty="0"/>
            <a:t>…..</a:t>
          </a:r>
        </a:p>
      </dgm:t>
    </dgm:pt>
    <dgm:pt modelId="{65F5F56B-F4F6-4CD4-9DC7-A9C1A8E4BABA}" type="parTrans" cxnId="{0F402489-6C41-489E-8222-43FF830F77C6}">
      <dgm:prSet/>
      <dgm:spPr/>
      <dgm:t>
        <a:bodyPr/>
        <a:lstStyle/>
        <a:p>
          <a:endParaRPr lang="en-US" altLang="ko-KR"/>
        </a:p>
      </dgm:t>
    </dgm:pt>
    <dgm:pt modelId="{3370D8A7-5254-4B17-BB50-A830A31B0E34}" type="sibTrans" cxnId="{0F402489-6C41-489E-8222-43FF830F77C6}">
      <dgm:prSet/>
      <dgm:spPr/>
      <dgm:t>
        <a:bodyPr/>
        <a:lstStyle/>
        <a:p>
          <a:endParaRPr lang="en-US" altLang="ko-KR"/>
        </a:p>
      </dgm:t>
    </dgm:pt>
    <dgm:pt modelId="{2A56FCAE-094C-4FA1-9189-414AB3999675}">
      <dgm:prSet phldrT="[Text]" custT="1"/>
      <dgm:spPr/>
      <dgm:t>
        <a:bodyPr/>
        <a:lstStyle/>
        <a:p>
          <a:r>
            <a:rPr lang="en-US" altLang="ko-KR" sz="1200" b="1" dirty="0"/>
            <a:t>WDTH_RDATA</a:t>
          </a:r>
          <a:endParaRPr lang="en-US" altLang="ko-KR" sz="1200" dirty="0"/>
        </a:p>
        <a:p>
          <a:r>
            <a:rPr lang="en-US" altLang="ko-KR" sz="1400" b="1" dirty="0">
              <a:solidFill>
                <a:srgbClr val="FF0000"/>
              </a:solidFill>
            </a:rPr>
            <a:t>Total -&gt; ~35</a:t>
          </a:r>
          <a:endParaRPr lang="en-US" altLang="ko-KR" sz="1400" dirty="0"/>
        </a:p>
      </dgm:t>
    </dgm:pt>
    <dgm:pt modelId="{57199A32-A7E7-4919-8428-FB23649B6DF5}" type="parTrans" cxnId="{B0D60367-62B7-4321-884A-6003A01C5719}">
      <dgm:prSet/>
      <dgm:spPr/>
      <dgm:t>
        <a:bodyPr/>
        <a:lstStyle/>
        <a:p>
          <a:endParaRPr lang="en-US" altLang="ko-KR"/>
        </a:p>
      </dgm:t>
    </dgm:pt>
    <dgm:pt modelId="{23EA9FDF-6528-4308-BC52-349C137D5D43}" type="sibTrans" cxnId="{B0D60367-62B7-4321-884A-6003A01C5719}">
      <dgm:prSet/>
      <dgm:spPr/>
      <dgm:t>
        <a:bodyPr/>
        <a:lstStyle/>
        <a:p>
          <a:endParaRPr lang="en-US" altLang="ko-KR"/>
        </a:p>
      </dgm:t>
    </dgm:pt>
    <dgm:pt modelId="{B3336E03-63EE-4D22-98FB-D8502E706B99}" type="pres">
      <dgm:prSet presAssocID="{8D8B481A-E636-418E-AE08-62E717D087C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FFB9101-3289-4D90-B5C3-DAB788607F7E}" type="pres">
      <dgm:prSet presAssocID="{60EAD56C-C615-4193-8A71-B31C65DE5031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9F504-129E-4F2D-961E-3C0D62BE844F}" type="pres">
      <dgm:prSet presAssocID="{60EAD56C-C615-4193-8A71-B31C65DE5031}" presName="childText_1" presStyleLbl="node1" presStyleIdx="0" presStyleCnt="3" custScaleX="1095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73DC8-4780-4D36-BB3F-86F7A712244D}" type="pres">
      <dgm:prSet presAssocID="{60EAD56C-C615-4193-8A71-B31C65DE5031}" presName="accentShape_1" presStyleCnt="0"/>
      <dgm:spPr/>
    </dgm:pt>
    <dgm:pt modelId="{8B728D52-5A13-422F-896F-F72D515BC2FE}" type="pres">
      <dgm:prSet presAssocID="{60EAD56C-C615-4193-8A71-B31C65DE5031}" presName="imageRepeatNode" presStyleLbl="node1" presStyleIdx="0" presStyleCnt="3" custScaleX="117482" custLinFactNeighborX="-530" custLinFactNeighborY="840"/>
      <dgm:spPr/>
      <dgm:t>
        <a:bodyPr/>
        <a:lstStyle/>
        <a:p>
          <a:endParaRPr lang="en-US"/>
        </a:p>
      </dgm:t>
    </dgm:pt>
    <dgm:pt modelId="{C9AD543C-D5A0-4699-B118-491EEDF9F267}" type="pres">
      <dgm:prSet presAssocID="{5E900700-92C9-40D3-943A-8B09DE935ECA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06BF0-C712-42EC-8DAC-106A242F69F4}" type="pres">
      <dgm:prSet presAssocID="{5E900700-92C9-40D3-943A-8B09DE935ECA}" presName="childText_2" presStyleLbl="node2" presStyleIdx="0" presStyleCnt="0" custLinFactNeighborX="24895" custLinFactNeighborY="17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EC497-5353-47F0-9FF9-27ACD2CD9B1E}" type="pres">
      <dgm:prSet presAssocID="{5E900700-92C9-40D3-943A-8B09DE935ECA}" presName="accentShape_2" presStyleCnt="0"/>
      <dgm:spPr/>
    </dgm:pt>
    <dgm:pt modelId="{DE934ECE-84BE-4159-A87F-26D2C528D35F}" type="pres">
      <dgm:prSet presAssocID="{5E900700-92C9-40D3-943A-8B09DE935ECA}" presName="imageRepeatNode" presStyleLbl="node1" presStyleIdx="1" presStyleCnt="3" custScaleX="113849" custLinFactNeighborX="16250" custLinFactNeighborY="254"/>
      <dgm:spPr/>
      <dgm:t>
        <a:bodyPr/>
        <a:lstStyle/>
        <a:p>
          <a:endParaRPr lang="en-US"/>
        </a:p>
      </dgm:t>
    </dgm:pt>
    <dgm:pt modelId="{D47284A1-0156-40E6-8988-EB306A6F7BA3}" type="pres">
      <dgm:prSet presAssocID="{2E479B18-F3C8-48E6-A722-58E6ED095710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D9BCF-4799-4182-B677-4BEE058401FA}" type="pres">
      <dgm:prSet presAssocID="{2E479B18-F3C8-48E6-A722-58E6ED095710}" presName="childText_3" presStyleLbl="node2" presStyleIdx="0" presStyleCnt="0" custScaleX="125173" custLinFactNeighborX="42541" custLinFactNeighborY="-5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75800-61F0-4F36-89AF-E5048DD7D382}" type="pres">
      <dgm:prSet presAssocID="{2E479B18-F3C8-48E6-A722-58E6ED095710}" presName="accentShape_3" presStyleCnt="0"/>
      <dgm:spPr/>
    </dgm:pt>
    <dgm:pt modelId="{8A8A4276-9C64-4398-B74B-BF2C77CD8D06}" type="pres">
      <dgm:prSet presAssocID="{2E479B18-F3C8-48E6-A722-58E6ED095710}" presName="imageRepeatNode" presStyleLbl="node1" presStyleIdx="2" presStyleCnt="3" custScaleX="110258" custLinFactNeighborX="25615" custLinFactNeighborY="-1004"/>
      <dgm:spPr/>
      <dgm:t>
        <a:bodyPr/>
        <a:lstStyle/>
        <a:p>
          <a:endParaRPr lang="en-US"/>
        </a:p>
      </dgm:t>
    </dgm:pt>
  </dgm:ptLst>
  <dgm:cxnLst>
    <dgm:cxn modelId="{FBF4D68A-308F-450C-B8CD-55BC2A30FD68}" type="presOf" srcId="{8D8B481A-E636-418E-AE08-62E717D087CE}" destId="{B3336E03-63EE-4D22-98FB-D8502E706B99}" srcOrd="0" destOrd="0" presId="urn:microsoft.com/office/officeart/2009/3/layout/BlockDescendingList"/>
    <dgm:cxn modelId="{B0D60367-62B7-4321-884A-6003A01C5719}" srcId="{5E900700-92C9-40D3-943A-8B09DE935ECA}" destId="{2A56FCAE-094C-4FA1-9189-414AB3999675}" srcOrd="7" destOrd="0" parTransId="{57199A32-A7E7-4919-8428-FB23649B6DF5}" sibTransId="{23EA9FDF-6528-4308-BC52-349C137D5D43}"/>
    <dgm:cxn modelId="{A08A7399-82E0-4809-9BF9-7EE1D8111DE8}" srcId="{5E900700-92C9-40D3-943A-8B09DE935ECA}" destId="{2CE53F39-111E-42CC-8023-E85029F3847E}" srcOrd="2" destOrd="0" parTransId="{05B79E60-45FF-488B-9EB1-B50EB7E063BD}" sibTransId="{8EA86DAA-32AA-45FF-9983-A37CA8886094}"/>
    <dgm:cxn modelId="{86540F01-765D-4593-B632-8641989C4E15}" srcId="{2E479B18-F3C8-48E6-A722-58E6ED095710}" destId="{D9EC6B35-9698-4AB8-9A89-78F84B4886D3}" srcOrd="0" destOrd="0" parTransId="{821FD2C0-154E-4ABB-AE34-00A213FFB447}" sibTransId="{2169B4B7-58B5-42B7-B807-A1F420DDE84B}"/>
    <dgm:cxn modelId="{6D41AEA4-E3DE-4D3B-A79D-C6AD9707A9D2}" srcId="{60EAD56C-C615-4193-8A71-B31C65DE5031}" destId="{3F0668C1-252E-4878-8ABA-5C8161359558}" srcOrd="0" destOrd="0" parTransId="{42A994CA-2A5A-4598-92B8-43C0ECAE6E9B}" sibTransId="{165A5EB9-6E7A-43FC-B776-920A3A20293C}"/>
    <dgm:cxn modelId="{DB80C3C3-CEB2-470A-8351-C35D126AF6F7}" srcId="{5E900700-92C9-40D3-943A-8B09DE935ECA}" destId="{DFE7B2AA-AF58-40E0-987A-25CF597888E9}" srcOrd="3" destOrd="0" parTransId="{5471DC83-3B25-4728-953F-417B6F2907C1}" sibTransId="{3FCC957D-CEB5-4C54-8893-6881A74714DA}"/>
    <dgm:cxn modelId="{4F72E708-F671-46C3-8903-64345F507B66}" type="presOf" srcId="{60EAD56C-C615-4193-8A71-B31C65DE5031}" destId="{EFFB9101-3289-4D90-B5C3-DAB788607F7E}" srcOrd="0" destOrd="0" presId="urn:microsoft.com/office/officeart/2009/3/layout/BlockDescendingList"/>
    <dgm:cxn modelId="{46C28E10-0939-4AD3-ADC0-CBD4E5FB7496}" type="presOf" srcId="{5E900700-92C9-40D3-943A-8B09DE935ECA}" destId="{C9AD543C-D5A0-4699-B118-491EEDF9F267}" srcOrd="0" destOrd="0" presId="urn:microsoft.com/office/officeart/2009/3/layout/BlockDescendingList"/>
    <dgm:cxn modelId="{965C1AA0-5383-4C43-A4CD-BD1CFE471928}" srcId="{5E900700-92C9-40D3-943A-8B09DE935ECA}" destId="{F7D83CBF-1894-41C3-A619-D6C5C4FE622F}" srcOrd="1" destOrd="0" parTransId="{7C674C93-3AD0-4824-881B-9CE152453EF8}" sibTransId="{97C03B29-409B-4583-99AB-33AD08EE2A9D}"/>
    <dgm:cxn modelId="{4E9EB88F-4434-4D1A-8D87-DA72E93082DD}" type="presOf" srcId="{055CD336-060B-42A5-A1A9-B811228F315D}" destId="{312D9BCF-4799-4182-B677-4BEE058401FA}" srcOrd="0" destOrd="1" presId="urn:microsoft.com/office/officeart/2009/3/layout/BlockDescendingList"/>
    <dgm:cxn modelId="{83DE66AA-53EF-4517-9E14-04AA3C789DCD}" type="presOf" srcId="{3EA8C515-3FC9-4960-A9BF-3D908420512F}" destId="{F5606BF0-C712-42EC-8DAC-106A242F69F4}" srcOrd="0" destOrd="4" presId="urn:microsoft.com/office/officeart/2009/3/layout/BlockDescendingList"/>
    <dgm:cxn modelId="{3A8B1851-7413-4155-8756-6BA36436A9EB}" type="presOf" srcId="{DFE7B2AA-AF58-40E0-987A-25CF597888E9}" destId="{F5606BF0-C712-42EC-8DAC-106A242F69F4}" srcOrd="0" destOrd="3" presId="urn:microsoft.com/office/officeart/2009/3/layout/BlockDescendingList"/>
    <dgm:cxn modelId="{245ECABC-EF51-4EAB-BD18-624FB2D83864}" type="presOf" srcId="{D9EC6B35-9698-4AB8-9A89-78F84B4886D3}" destId="{312D9BCF-4799-4182-B677-4BEE058401FA}" srcOrd="0" destOrd="0" presId="urn:microsoft.com/office/officeart/2009/3/layout/BlockDescendingList"/>
    <dgm:cxn modelId="{0F402489-6C41-489E-8222-43FF830F77C6}" srcId="{5E900700-92C9-40D3-943A-8B09DE935ECA}" destId="{49B9D572-85EE-47EA-99B1-E952DEF0FAEF}" srcOrd="6" destOrd="0" parTransId="{65F5F56B-F4F6-4CD4-9DC7-A9C1A8E4BABA}" sibTransId="{3370D8A7-5254-4B17-BB50-A830A31B0E34}"/>
    <dgm:cxn modelId="{B6837088-0F5B-4333-B3E8-6DCACC3BB860}" type="presOf" srcId="{2E479B18-F3C8-48E6-A722-58E6ED095710}" destId="{8A8A4276-9C64-4398-B74B-BF2C77CD8D06}" srcOrd="1" destOrd="0" presId="urn:microsoft.com/office/officeart/2009/3/layout/BlockDescendingList"/>
    <dgm:cxn modelId="{CA450206-1FFB-4D9A-BB4A-42D92F903075}" type="presOf" srcId="{F32B4DDC-5FE4-4A3B-8492-86317EFF9449}" destId="{84B9F504-129E-4F2D-961E-3C0D62BE844F}" srcOrd="0" destOrd="2" presId="urn:microsoft.com/office/officeart/2009/3/layout/BlockDescendingList"/>
    <dgm:cxn modelId="{CA745250-00AF-4687-BAAA-62D8646DDF45}" srcId="{8D8B481A-E636-418E-AE08-62E717D087CE}" destId="{2E479B18-F3C8-48E6-A722-58E6ED095710}" srcOrd="2" destOrd="0" parTransId="{AF5859DD-79FB-4C58-8ECF-805B8840A848}" sibTransId="{3F5808B6-7E61-419C-A70C-9E6A95F9180E}"/>
    <dgm:cxn modelId="{45B24514-964A-4DEC-A607-A0A0008B3C9B}" srcId="{60EAD56C-C615-4193-8A71-B31C65DE5031}" destId="{F32B4DDC-5FE4-4A3B-8492-86317EFF9449}" srcOrd="2" destOrd="0" parTransId="{7C39F9E4-934E-4E97-B15E-6C6FE33606E9}" sibTransId="{651480FB-8E40-4043-B789-E193B24E6C15}"/>
    <dgm:cxn modelId="{3685E7CA-3A47-4CB0-AFDF-FB230D5B4DF2}" type="presOf" srcId="{587AB71D-503B-4532-BB40-75A009879C4B}" destId="{84B9F504-129E-4F2D-961E-3C0D62BE844F}" srcOrd="0" destOrd="4" presId="urn:microsoft.com/office/officeart/2009/3/layout/BlockDescendingList"/>
    <dgm:cxn modelId="{EBEC27A7-EFD9-4059-9C9B-5F5D9268B37B}" srcId="{5E900700-92C9-40D3-943A-8B09DE935ECA}" destId="{A43F55BE-0518-4928-94F5-FC746036F139}" srcOrd="5" destOrd="0" parTransId="{4D03A8DB-652E-4834-AD95-1B60E0346C44}" sibTransId="{83C6A7EA-794C-4E2C-8A80-21A3E3EB46C2}"/>
    <dgm:cxn modelId="{74B2284E-5BF7-464E-9D00-2A34AAD1DD3A}" type="presOf" srcId="{A43F55BE-0518-4928-94F5-FC746036F139}" destId="{F5606BF0-C712-42EC-8DAC-106A242F69F4}" srcOrd="0" destOrd="5" presId="urn:microsoft.com/office/officeart/2009/3/layout/BlockDescendingList"/>
    <dgm:cxn modelId="{DC37E557-8AB1-41C3-9710-E1961296E163}" srcId="{8D8B481A-E636-418E-AE08-62E717D087CE}" destId="{5E900700-92C9-40D3-943A-8B09DE935ECA}" srcOrd="1" destOrd="0" parTransId="{1077E2C6-5A50-4655-8225-FDA92D2617E7}" sibTransId="{03BC6207-A6CB-4F07-9850-5B12AEE7FF6E}"/>
    <dgm:cxn modelId="{BD62763A-3858-4073-88E6-F313E95E3C93}" type="presOf" srcId="{5E900700-92C9-40D3-943A-8B09DE935ECA}" destId="{DE934ECE-84BE-4159-A87F-26D2C528D35F}" srcOrd="1" destOrd="0" presId="urn:microsoft.com/office/officeart/2009/3/layout/BlockDescendingList"/>
    <dgm:cxn modelId="{2EADF2FF-CEA8-47B4-84EF-F26CC23D83F1}" type="presOf" srcId="{54C4F1BA-A802-4AC8-BE03-B9E0AFA3895C}" destId="{84B9F504-129E-4F2D-961E-3C0D62BE844F}" srcOrd="0" destOrd="3" presId="urn:microsoft.com/office/officeart/2009/3/layout/BlockDescendingList"/>
    <dgm:cxn modelId="{2F713F81-D107-497E-99AC-4F6B4D16B302}" srcId="{60EAD56C-C615-4193-8A71-B31C65DE5031}" destId="{587AB71D-503B-4532-BB40-75A009879C4B}" srcOrd="4" destOrd="0" parTransId="{A47D89B7-96E1-4CCB-AAD1-78C297BE1F6E}" sibTransId="{2C431B3A-443D-4DC4-944C-AB4A30EFF893}"/>
    <dgm:cxn modelId="{D61838AC-6613-4B0D-9CEA-406D37C00BCD}" srcId="{60EAD56C-C615-4193-8A71-B31C65DE5031}" destId="{7EC463AD-81A8-4429-AC49-DEAB1C5F73CA}" srcOrd="1" destOrd="0" parTransId="{AB9B935C-16CB-46E9-B45F-25D5B5CE4643}" sibTransId="{EE552482-D9AC-4C16-A4D5-49DFD927431B}"/>
    <dgm:cxn modelId="{112AE8B8-1F38-4F35-9397-BCD43B3500BA}" srcId="{60EAD56C-C615-4193-8A71-B31C65DE5031}" destId="{54C4F1BA-A802-4AC8-BE03-B9E0AFA3895C}" srcOrd="3" destOrd="0" parTransId="{2EC1B191-B7FB-4097-833B-573A5F2F63E4}" sibTransId="{B93F1371-1452-4371-9FBB-8CC81378E36E}"/>
    <dgm:cxn modelId="{6E70788A-D1FD-4813-A2FE-25D1E316E5AA}" type="presOf" srcId="{60EAD56C-C615-4193-8A71-B31C65DE5031}" destId="{8B728D52-5A13-422F-896F-F72D515BC2FE}" srcOrd="1" destOrd="0" presId="urn:microsoft.com/office/officeart/2009/3/layout/BlockDescendingList"/>
    <dgm:cxn modelId="{5F5E26F0-55D8-43C4-9D7E-295EC3F74280}" type="presOf" srcId="{3F0668C1-252E-4878-8ABA-5C8161359558}" destId="{84B9F504-129E-4F2D-961E-3C0D62BE844F}" srcOrd="0" destOrd="0" presId="urn:microsoft.com/office/officeart/2009/3/layout/BlockDescendingList"/>
    <dgm:cxn modelId="{1CFD96AB-35F3-4C90-B604-8EF5E423C667}" srcId="{8D8B481A-E636-418E-AE08-62E717D087CE}" destId="{60EAD56C-C615-4193-8A71-B31C65DE5031}" srcOrd="0" destOrd="0" parTransId="{634AA681-C4BD-49E7-82BC-DF16B25E098D}" sibTransId="{A3507604-79A0-48F1-8C48-292925A2B117}"/>
    <dgm:cxn modelId="{2BD75F54-C081-486D-8CAA-7F8AB9AA6EA6}" type="presOf" srcId="{2A56FCAE-094C-4FA1-9189-414AB3999675}" destId="{F5606BF0-C712-42EC-8DAC-106A242F69F4}" srcOrd="0" destOrd="7" presId="urn:microsoft.com/office/officeart/2009/3/layout/BlockDescendingList"/>
    <dgm:cxn modelId="{58369D0F-F5DF-4DFF-9D3F-37FFF2C18AF9}" type="presOf" srcId="{49B9D572-85EE-47EA-99B1-E952DEF0FAEF}" destId="{F5606BF0-C712-42EC-8DAC-106A242F69F4}" srcOrd="0" destOrd="6" presId="urn:microsoft.com/office/officeart/2009/3/layout/BlockDescendingList"/>
    <dgm:cxn modelId="{1E812235-3934-442C-BFE4-C75B68829EFE}" type="presOf" srcId="{2E479B18-F3C8-48E6-A722-58E6ED095710}" destId="{D47284A1-0156-40E6-8988-EB306A6F7BA3}" srcOrd="0" destOrd="0" presId="urn:microsoft.com/office/officeart/2009/3/layout/BlockDescendingList"/>
    <dgm:cxn modelId="{4BDCAFCD-B98F-46B2-A1F5-AD633AE1314B}" srcId="{5E900700-92C9-40D3-943A-8B09DE935ECA}" destId="{3EA8C515-3FC9-4960-A9BF-3D908420512F}" srcOrd="4" destOrd="0" parTransId="{D85A357A-E3F1-434E-ACF9-3FBCACD281E6}" sibTransId="{260CA84C-4439-4F06-B111-13E45294FFA4}"/>
    <dgm:cxn modelId="{6855BB56-066F-437C-A5F9-B4B2869389F8}" type="presOf" srcId="{2860B2F5-B7C2-4BF6-971A-12F402C2344D}" destId="{F5606BF0-C712-42EC-8DAC-106A242F69F4}" srcOrd="0" destOrd="0" presId="urn:microsoft.com/office/officeart/2009/3/layout/BlockDescendingList"/>
    <dgm:cxn modelId="{2A0D73E3-E407-4988-8DAD-E08CB9D8D6AA}" srcId="{5E900700-92C9-40D3-943A-8B09DE935ECA}" destId="{2860B2F5-B7C2-4BF6-971A-12F402C2344D}" srcOrd="0" destOrd="0" parTransId="{6C6FE90A-30B3-4F26-970D-63DCB108C9CB}" sibTransId="{552C67CC-860A-4659-990C-F5DC04137710}"/>
    <dgm:cxn modelId="{6EAD0D16-F17F-4916-8FC6-4A64CE04B6C8}" type="presOf" srcId="{F7D83CBF-1894-41C3-A619-D6C5C4FE622F}" destId="{F5606BF0-C712-42EC-8DAC-106A242F69F4}" srcOrd="0" destOrd="1" presId="urn:microsoft.com/office/officeart/2009/3/layout/BlockDescendingList"/>
    <dgm:cxn modelId="{7A16620B-665C-443D-9FE9-C0BB25F073FB}" srcId="{2E479B18-F3C8-48E6-A722-58E6ED095710}" destId="{055CD336-060B-42A5-A1A9-B811228F315D}" srcOrd="1" destOrd="0" parTransId="{AD08D520-2CFC-4F66-9318-A2C817179EF1}" sibTransId="{E93FA21D-F532-48D7-AA0D-3A4B5D8BDFA2}"/>
    <dgm:cxn modelId="{A64EE452-9022-42FA-91C1-1D5D15709BD5}" type="presOf" srcId="{7EC463AD-81A8-4429-AC49-DEAB1C5F73CA}" destId="{84B9F504-129E-4F2D-961E-3C0D62BE844F}" srcOrd="0" destOrd="1" presId="urn:microsoft.com/office/officeart/2009/3/layout/BlockDescendingList"/>
    <dgm:cxn modelId="{0762D284-8CFA-4A22-A180-A3ACBDD14A03}" type="presOf" srcId="{2CE53F39-111E-42CC-8023-E85029F3847E}" destId="{F5606BF0-C712-42EC-8DAC-106A242F69F4}" srcOrd="0" destOrd="2" presId="urn:microsoft.com/office/officeart/2009/3/layout/BlockDescendingList"/>
    <dgm:cxn modelId="{D9526840-CA92-47D8-A7D9-0B2A78BAE651}" type="presParOf" srcId="{B3336E03-63EE-4D22-98FB-D8502E706B99}" destId="{EFFB9101-3289-4D90-B5C3-DAB788607F7E}" srcOrd="0" destOrd="0" presId="urn:microsoft.com/office/officeart/2009/3/layout/BlockDescendingList"/>
    <dgm:cxn modelId="{4C1C9BEF-9AD0-4C98-AB2E-4111E27BAF1A}" type="presParOf" srcId="{B3336E03-63EE-4D22-98FB-D8502E706B99}" destId="{84B9F504-129E-4F2D-961E-3C0D62BE844F}" srcOrd="1" destOrd="0" presId="urn:microsoft.com/office/officeart/2009/3/layout/BlockDescendingList"/>
    <dgm:cxn modelId="{6FD9B14E-1712-4C3E-97CA-5740C2140A00}" type="presParOf" srcId="{B3336E03-63EE-4D22-98FB-D8502E706B99}" destId="{C7773DC8-4780-4D36-BB3F-86F7A712244D}" srcOrd="2" destOrd="0" presId="urn:microsoft.com/office/officeart/2009/3/layout/BlockDescendingList"/>
    <dgm:cxn modelId="{44B72AA7-EB6D-410F-AB06-F51E15CB49FA}" type="presParOf" srcId="{C7773DC8-4780-4D36-BB3F-86F7A712244D}" destId="{8B728D52-5A13-422F-896F-F72D515BC2FE}" srcOrd="0" destOrd="0" presId="urn:microsoft.com/office/officeart/2009/3/layout/BlockDescendingList"/>
    <dgm:cxn modelId="{6CCD7480-4717-4B02-A433-AFA745F35B35}" type="presParOf" srcId="{B3336E03-63EE-4D22-98FB-D8502E706B99}" destId="{C9AD543C-D5A0-4699-B118-491EEDF9F267}" srcOrd="3" destOrd="0" presId="urn:microsoft.com/office/officeart/2009/3/layout/BlockDescendingList"/>
    <dgm:cxn modelId="{CDD9A597-1F30-448B-86A1-304C30CFB938}" type="presParOf" srcId="{B3336E03-63EE-4D22-98FB-D8502E706B99}" destId="{F5606BF0-C712-42EC-8DAC-106A242F69F4}" srcOrd="4" destOrd="0" presId="urn:microsoft.com/office/officeart/2009/3/layout/BlockDescendingList"/>
    <dgm:cxn modelId="{4DFB15E5-1B8D-4604-ADFB-A7D5AEBD5D02}" type="presParOf" srcId="{B3336E03-63EE-4D22-98FB-D8502E706B99}" destId="{955EC497-5353-47F0-9FF9-27ACD2CD9B1E}" srcOrd="5" destOrd="0" presId="urn:microsoft.com/office/officeart/2009/3/layout/BlockDescendingList"/>
    <dgm:cxn modelId="{C7BB2F13-0422-4D74-8B40-C29723192F2E}" type="presParOf" srcId="{955EC497-5353-47F0-9FF9-27ACD2CD9B1E}" destId="{DE934ECE-84BE-4159-A87F-26D2C528D35F}" srcOrd="0" destOrd="0" presId="urn:microsoft.com/office/officeart/2009/3/layout/BlockDescendingList"/>
    <dgm:cxn modelId="{B1A260BB-FDB0-4192-87B9-776DF0B7921E}" type="presParOf" srcId="{B3336E03-63EE-4D22-98FB-D8502E706B99}" destId="{D47284A1-0156-40E6-8988-EB306A6F7BA3}" srcOrd="6" destOrd="0" presId="urn:microsoft.com/office/officeart/2009/3/layout/BlockDescendingList"/>
    <dgm:cxn modelId="{50DFBC7F-96F3-4332-A2DB-11BC9FDB157F}" type="presParOf" srcId="{B3336E03-63EE-4D22-98FB-D8502E706B99}" destId="{312D9BCF-4799-4182-B677-4BEE058401FA}" srcOrd="7" destOrd="0" presId="urn:microsoft.com/office/officeart/2009/3/layout/BlockDescendingList"/>
    <dgm:cxn modelId="{97A29B59-A3C1-4F86-A87F-57C0EE6BE0A8}" type="presParOf" srcId="{B3336E03-63EE-4D22-98FB-D8502E706B99}" destId="{50275800-61F0-4F36-89AF-E5048DD7D382}" srcOrd="8" destOrd="0" presId="urn:microsoft.com/office/officeart/2009/3/layout/BlockDescendingList"/>
    <dgm:cxn modelId="{F957A578-94D0-43E5-AF13-EA2B6F3B868A}" type="presParOf" srcId="{50275800-61F0-4F36-89AF-E5048DD7D382}" destId="{8A8A4276-9C64-4398-B74B-BF2C77CD8D06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A3E025-4830-492D-9C3D-4F76B3488C4A}">
      <dsp:nvSpPr>
        <dsp:cNvPr id="0" name=""/>
        <dsp:cNvSpPr/>
      </dsp:nvSpPr>
      <dsp:spPr>
        <a:xfrm>
          <a:off x="3487768" y="2226281"/>
          <a:ext cx="1482662" cy="1482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BHMVC</a:t>
          </a:r>
        </a:p>
      </dsp:txBody>
      <dsp:txXfrm>
        <a:off x="3487768" y="2226281"/>
        <a:ext cx="1482662" cy="1482662"/>
      </dsp:txXfrm>
    </dsp:sp>
    <dsp:sp modelId="{0236ECF4-478D-45BB-B641-3FF8FE5F5D14}">
      <dsp:nvSpPr>
        <dsp:cNvPr id="0" name=""/>
        <dsp:cNvSpPr/>
      </dsp:nvSpPr>
      <dsp:spPr>
        <a:xfrm rot="16200000">
          <a:off x="3858527" y="1839933"/>
          <a:ext cx="741144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741144" y="1577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6200000">
        <a:off x="4210571" y="1837180"/>
        <a:ext cx="37057" cy="37057"/>
      </dsp:txXfrm>
    </dsp:sp>
    <dsp:sp modelId="{839E685B-8436-4D89-9036-8D82EE11F6C9}">
      <dsp:nvSpPr>
        <dsp:cNvPr id="0" name=""/>
        <dsp:cNvSpPr/>
      </dsp:nvSpPr>
      <dsp:spPr>
        <a:xfrm>
          <a:off x="3487768" y="2474"/>
          <a:ext cx="1482662" cy="1482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Plug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N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Play</a:t>
          </a:r>
        </a:p>
      </dsp:txBody>
      <dsp:txXfrm>
        <a:off x="3487768" y="2474"/>
        <a:ext cx="1482662" cy="1482662"/>
      </dsp:txXfrm>
    </dsp:sp>
    <dsp:sp modelId="{263023D0-4B4C-4DE4-9F38-2EA29A6A0D4C}">
      <dsp:nvSpPr>
        <dsp:cNvPr id="0" name=""/>
        <dsp:cNvSpPr/>
      </dsp:nvSpPr>
      <dsp:spPr>
        <a:xfrm rot="19305339">
          <a:off x="4728828" y="2255001"/>
          <a:ext cx="768763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768763" y="1577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9305339">
        <a:off x="5093991" y="2251558"/>
        <a:ext cx="38438" cy="38438"/>
      </dsp:txXfrm>
    </dsp:sp>
    <dsp:sp modelId="{6DC4DEDB-6F9E-4A7B-AB84-C77AA87C64D5}">
      <dsp:nvSpPr>
        <dsp:cNvPr id="0" name=""/>
        <dsp:cNvSpPr/>
      </dsp:nvSpPr>
      <dsp:spPr>
        <a:xfrm>
          <a:off x="5255989" y="832611"/>
          <a:ext cx="1482662" cy="14826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Quick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Bring-up</a:t>
          </a:r>
        </a:p>
      </dsp:txBody>
      <dsp:txXfrm>
        <a:off x="5255989" y="832611"/>
        <a:ext cx="1482662" cy="1482662"/>
      </dsp:txXfrm>
    </dsp:sp>
    <dsp:sp modelId="{3D227659-89D1-416A-9ECA-6FB8ECC1A2EF}">
      <dsp:nvSpPr>
        <dsp:cNvPr id="0" name=""/>
        <dsp:cNvSpPr/>
      </dsp:nvSpPr>
      <dsp:spPr>
        <a:xfrm rot="771429">
          <a:off x="4942553" y="3199258"/>
          <a:ext cx="741144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741144" y="1577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771429">
        <a:off x="5294597" y="3196506"/>
        <a:ext cx="37057" cy="37057"/>
      </dsp:txXfrm>
    </dsp:sp>
    <dsp:sp modelId="{BDC5C569-B065-48E5-BFEA-EAC5350EBA04}">
      <dsp:nvSpPr>
        <dsp:cNvPr id="0" name=""/>
        <dsp:cNvSpPr/>
      </dsp:nvSpPr>
      <dsp:spPr>
        <a:xfrm>
          <a:off x="5655820" y="2721125"/>
          <a:ext cx="1482662" cy="14826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Highly Configurable</a:t>
          </a:r>
        </a:p>
      </dsp:txBody>
      <dsp:txXfrm>
        <a:off x="5655820" y="2721125"/>
        <a:ext cx="1482662" cy="1482662"/>
      </dsp:txXfrm>
    </dsp:sp>
    <dsp:sp modelId="{52727049-2F0C-472E-9B81-AE0FE90DB161}">
      <dsp:nvSpPr>
        <dsp:cNvPr id="0" name=""/>
        <dsp:cNvSpPr/>
      </dsp:nvSpPr>
      <dsp:spPr>
        <a:xfrm rot="3857143">
          <a:off x="4340964" y="3953627"/>
          <a:ext cx="741144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741144" y="1577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3857143">
        <a:off x="4693008" y="3950874"/>
        <a:ext cx="37057" cy="37057"/>
      </dsp:txXfrm>
    </dsp:sp>
    <dsp:sp modelId="{A3268E95-3D90-44FA-9E85-4D327C4DBC1F}">
      <dsp:nvSpPr>
        <dsp:cNvPr id="0" name=""/>
        <dsp:cNvSpPr/>
      </dsp:nvSpPr>
      <dsp:spPr>
        <a:xfrm>
          <a:off x="4452642" y="4229862"/>
          <a:ext cx="1482662" cy="14826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User Friendly</a:t>
          </a:r>
        </a:p>
      </dsp:txBody>
      <dsp:txXfrm>
        <a:off x="4452642" y="4229862"/>
        <a:ext cx="1482662" cy="1482662"/>
      </dsp:txXfrm>
    </dsp:sp>
    <dsp:sp modelId="{5AB7C6B2-8A9F-45C1-8E72-DB6F60ED4BE1}">
      <dsp:nvSpPr>
        <dsp:cNvPr id="0" name=""/>
        <dsp:cNvSpPr/>
      </dsp:nvSpPr>
      <dsp:spPr>
        <a:xfrm rot="6942857">
          <a:off x="3376091" y="3953627"/>
          <a:ext cx="741144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741144" y="1577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6942857">
        <a:off x="3728134" y="3950874"/>
        <a:ext cx="37057" cy="37057"/>
      </dsp:txXfrm>
    </dsp:sp>
    <dsp:sp modelId="{7B41175D-A3D0-4B79-8B23-C276DE6965AB}">
      <dsp:nvSpPr>
        <dsp:cNvPr id="0" name=""/>
        <dsp:cNvSpPr/>
      </dsp:nvSpPr>
      <dsp:spPr>
        <a:xfrm>
          <a:off x="2522894" y="4229862"/>
          <a:ext cx="1482662" cy="148266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Auto </a:t>
          </a:r>
          <a:r>
            <a:rPr lang="en-US" sz="1600" kern="1200" dirty="0" smtClean="0"/>
            <a:t>Master-Slave </a:t>
          </a:r>
          <a:r>
            <a:rPr lang="en-US" sz="1600" kern="1200" dirty="0" err="1"/>
            <a:t>Config</a:t>
          </a:r>
          <a:r>
            <a:rPr lang="en-US" sz="1600" kern="1200" dirty="0"/>
            <a:t>.</a:t>
          </a:r>
        </a:p>
      </dsp:txBody>
      <dsp:txXfrm>
        <a:off x="2522894" y="4229862"/>
        <a:ext cx="1482662" cy="1482662"/>
      </dsp:txXfrm>
    </dsp:sp>
    <dsp:sp modelId="{AC8B3A7D-E9BC-466B-B5D7-22A843F4722D}">
      <dsp:nvSpPr>
        <dsp:cNvPr id="0" name=""/>
        <dsp:cNvSpPr/>
      </dsp:nvSpPr>
      <dsp:spPr>
        <a:xfrm rot="10028571">
          <a:off x="2774502" y="3199258"/>
          <a:ext cx="741144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741144" y="1577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028571">
        <a:off x="3126545" y="3196506"/>
        <a:ext cx="37057" cy="37057"/>
      </dsp:txXfrm>
    </dsp:sp>
    <dsp:sp modelId="{B2257912-B5BB-4312-A801-728AAC496E23}">
      <dsp:nvSpPr>
        <dsp:cNvPr id="0" name=""/>
        <dsp:cNvSpPr/>
      </dsp:nvSpPr>
      <dsp:spPr>
        <a:xfrm>
          <a:off x="1319716" y="2721125"/>
          <a:ext cx="1482662" cy="1482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Continuous </a:t>
          </a:r>
          <a:r>
            <a:rPr lang="en-US" sz="1600" kern="1200" dirty="0" smtClean="0"/>
            <a:t>Checkers</a:t>
          </a:r>
          <a:endParaRPr lang="en-US" sz="1600" kern="1200" dirty="0"/>
        </a:p>
      </dsp:txBody>
      <dsp:txXfrm>
        <a:off x="1319716" y="2721125"/>
        <a:ext cx="1482662" cy="1482662"/>
      </dsp:txXfrm>
    </dsp:sp>
    <dsp:sp modelId="{C795CE6E-EDC1-409D-8CC8-2F01D5A7614F}">
      <dsp:nvSpPr>
        <dsp:cNvPr id="0" name=""/>
        <dsp:cNvSpPr/>
      </dsp:nvSpPr>
      <dsp:spPr>
        <a:xfrm rot="13114286">
          <a:off x="2989206" y="2258576"/>
          <a:ext cx="741144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741144" y="1577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3114286">
        <a:off x="3341250" y="2255823"/>
        <a:ext cx="37057" cy="37057"/>
      </dsp:txXfrm>
    </dsp:sp>
    <dsp:sp modelId="{B79EF65E-67A3-463C-928A-18AA90C3D22A}">
      <dsp:nvSpPr>
        <dsp:cNvPr id="0" name=""/>
        <dsp:cNvSpPr/>
      </dsp:nvSpPr>
      <dsp:spPr>
        <a:xfrm>
          <a:off x="1749126" y="839760"/>
          <a:ext cx="1482662" cy="14826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Easily ported to Fault Campaigns</a:t>
          </a:r>
          <a:endParaRPr lang="en-US" sz="1600" kern="1200" dirty="0"/>
        </a:p>
      </dsp:txBody>
      <dsp:txXfrm>
        <a:off x="1749126" y="839760"/>
        <a:ext cx="1482662" cy="14826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C159A2-F373-4DED-9044-77ECD8BC0926}">
      <dsp:nvSpPr>
        <dsp:cNvPr id="0" name=""/>
        <dsp:cNvSpPr/>
      </dsp:nvSpPr>
      <dsp:spPr>
        <a:xfrm>
          <a:off x="508510" y="724357"/>
          <a:ext cx="2230516" cy="1949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CLK </a:t>
          </a:r>
          <a:r>
            <a:rPr lang="en-US" sz="1200" kern="1200" dirty="0" err="1"/>
            <a:t>Config</a:t>
          </a:r>
          <a:r>
            <a:rPr lang="en-US" sz="1200" kern="1200" dirty="0"/>
            <a:t>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I/O  </a:t>
          </a:r>
          <a:r>
            <a:rPr lang="en-US" sz="1200" kern="1200" dirty="0" err="1"/>
            <a:t>Config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Reset </a:t>
          </a:r>
          <a:r>
            <a:rPr lang="en-US" sz="1200" kern="1200" dirty="0" err="1"/>
            <a:t>Config</a:t>
          </a:r>
          <a:endParaRPr lang="en-US" sz="1200" kern="1200" dirty="0"/>
        </a:p>
      </dsp:txBody>
      <dsp:txXfrm>
        <a:off x="1066139" y="724357"/>
        <a:ext cx="1672887" cy="1949752"/>
      </dsp:txXfrm>
    </dsp:sp>
    <dsp:sp modelId="{8D3D2A00-3419-43B2-B5A2-B025422F5B44}">
      <dsp:nvSpPr>
        <dsp:cNvPr id="0" name=""/>
        <dsp:cNvSpPr/>
      </dsp:nvSpPr>
      <dsp:spPr>
        <a:xfrm>
          <a:off x="5796" y="1103994"/>
          <a:ext cx="1115258" cy="11152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Boot</a:t>
          </a:r>
        </a:p>
      </dsp:txBody>
      <dsp:txXfrm>
        <a:off x="5796" y="1103994"/>
        <a:ext cx="1115258" cy="1115258"/>
      </dsp:txXfrm>
    </dsp:sp>
    <dsp:sp modelId="{8BD87C7F-0B68-4C67-BA6D-49B4EE098A04}">
      <dsp:nvSpPr>
        <dsp:cNvPr id="0" name=""/>
        <dsp:cNvSpPr/>
      </dsp:nvSpPr>
      <dsp:spPr>
        <a:xfrm>
          <a:off x="3505210" y="686747"/>
          <a:ext cx="2230516" cy="1949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AXI Sideband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Data Pattern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Timeout Counters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Slave </a:t>
          </a:r>
          <a:r>
            <a:rPr lang="en-US" sz="1200" kern="1200" dirty="0" err="1"/>
            <a:t>Init</a:t>
          </a:r>
          <a:endParaRPr lang="en-US" sz="1200" kern="1200" dirty="0"/>
        </a:p>
      </dsp:txBody>
      <dsp:txXfrm>
        <a:off x="4062839" y="686747"/>
        <a:ext cx="1672887" cy="1949752"/>
      </dsp:txXfrm>
    </dsp:sp>
    <dsp:sp modelId="{AAB1259E-51C4-4067-B4C5-996954B08C21}">
      <dsp:nvSpPr>
        <dsp:cNvPr id="0" name=""/>
        <dsp:cNvSpPr/>
      </dsp:nvSpPr>
      <dsp:spPr>
        <a:xfrm>
          <a:off x="2933350" y="1103994"/>
          <a:ext cx="1115258" cy="111525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BHM Slave </a:t>
          </a:r>
          <a:r>
            <a:rPr lang="en-US" sz="1600" kern="1200" dirty="0" err="1"/>
            <a:t>config</a:t>
          </a:r>
          <a:endParaRPr lang="en-US" sz="1600" kern="1200" dirty="0"/>
        </a:p>
      </dsp:txBody>
      <dsp:txXfrm>
        <a:off x="2933350" y="1103994"/>
        <a:ext cx="1115258" cy="1115258"/>
      </dsp:txXfrm>
    </dsp:sp>
    <dsp:sp modelId="{6611A0FB-F464-4195-8A85-483996676E92}">
      <dsp:nvSpPr>
        <dsp:cNvPr id="0" name=""/>
        <dsp:cNvSpPr/>
      </dsp:nvSpPr>
      <dsp:spPr>
        <a:xfrm>
          <a:off x="6418532" y="686747"/>
          <a:ext cx="2230516" cy="1949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AXI Sideband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Data Pattern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Timeout Counters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Slave Types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Slave </a:t>
          </a:r>
          <a:r>
            <a:rPr lang="en-US" sz="1200" kern="1200" dirty="0" err="1"/>
            <a:t>Addrs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Master </a:t>
          </a:r>
          <a:r>
            <a:rPr lang="en-US" sz="1200" kern="1200" dirty="0" err="1"/>
            <a:t>Init</a:t>
          </a:r>
          <a:endParaRPr lang="en-US" sz="1200" kern="1200" dirty="0"/>
        </a:p>
      </dsp:txBody>
      <dsp:txXfrm>
        <a:off x="6976162" y="686747"/>
        <a:ext cx="1672887" cy="1949752"/>
      </dsp:txXfrm>
    </dsp:sp>
    <dsp:sp modelId="{7EE31A0D-7D41-486B-8BD1-C3DC939669CF}">
      <dsp:nvSpPr>
        <dsp:cNvPr id="0" name=""/>
        <dsp:cNvSpPr/>
      </dsp:nvSpPr>
      <dsp:spPr>
        <a:xfrm>
          <a:off x="5860903" y="1103994"/>
          <a:ext cx="1115258" cy="11152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BHM Master </a:t>
          </a:r>
          <a:r>
            <a:rPr lang="en-US" sz="1600" kern="1200" dirty="0" err="1"/>
            <a:t>Config</a:t>
          </a:r>
          <a:endParaRPr lang="en-US" sz="1600" kern="1200" dirty="0"/>
        </a:p>
      </dsp:txBody>
      <dsp:txXfrm>
        <a:off x="5860903" y="1103994"/>
        <a:ext cx="1115258" cy="1115258"/>
      </dsp:txXfrm>
    </dsp:sp>
    <dsp:sp modelId="{81A4B2E9-A6E1-42F9-B46E-C4E8ED4B75BF}">
      <dsp:nvSpPr>
        <dsp:cNvPr id="0" name=""/>
        <dsp:cNvSpPr/>
      </dsp:nvSpPr>
      <dsp:spPr>
        <a:xfrm>
          <a:off x="9346086" y="686747"/>
          <a:ext cx="2230516" cy="1949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M-S Done Status Check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M-S Error Status  Check</a:t>
          </a:r>
        </a:p>
      </dsp:txBody>
      <dsp:txXfrm>
        <a:off x="9903715" y="686747"/>
        <a:ext cx="1672887" cy="1949752"/>
      </dsp:txXfrm>
    </dsp:sp>
    <dsp:sp modelId="{500DD135-4915-4438-9A99-52B900C26298}">
      <dsp:nvSpPr>
        <dsp:cNvPr id="0" name=""/>
        <dsp:cNvSpPr/>
      </dsp:nvSpPr>
      <dsp:spPr>
        <a:xfrm>
          <a:off x="8788457" y="1103994"/>
          <a:ext cx="1115258" cy="111525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Checkers</a:t>
          </a:r>
        </a:p>
      </dsp:txBody>
      <dsp:txXfrm>
        <a:off x="8788457" y="1103994"/>
        <a:ext cx="1115258" cy="11152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C159A2-F373-4DED-9044-77ECD8BC0926}">
      <dsp:nvSpPr>
        <dsp:cNvPr id="0" name=""/>
        <dsp:cNvSpPr/>
      </dsp:nvSpPr>
      <dsp:spPr>
        <a:xfrm>
          <a:off x="508510" y="724357"/>
          <a:ext cx="2230516" cy="1949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CLK </a:t>
          </a:r>
          <a:r>
            <a:rPr lang="en-US" sz="1500" kern="1200" dirty="0" err="1"/>
            <a:t>Config</a:t>
          </a:r>
          <a:r>
            <a:rPr lang="en-US" sz="1500" kern="1200" dirty="0"/>
            <a:t>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I/O  </a:t>
          </a:r>
          <a:r>
            <a:rPr lang="en-US" sz="1500" kern="1200" dirty="0" err="1"/>
            <a:t>Config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Reset </a:t>
          </a:r>
          <a:r>
            <a:rPr lang="en-US" sz="1500" kern="1200" dirty="0" err="1"/>
            <a:t>Config</a:t>
          </a:r>
          <a:endParaRPr lang="en-US" sz="1500" kern="1200" dirty="0"/>
        </a:p>
      </dsp:txBody>
      <dsp:txXfrm>
        <a:off x="1066139" y="724357"/>
        <a:ext cx="1672887" cy="1949752"/>
      </dsp:txXfrm>
    </dsp:sp>
    <dsp:sp modelId="{8D3D2A00-3419-43B2-B5A2-B025422F5B44}">
      <dsp:nvSpPr>
        <dsp:cNvPr id="0" name=""/>
        <dsp:cNvSpPr/>
      </dsp:nvSpPr>
      <dsp:spPr>
        <a:xfrm>
          <a:off x="5796" y="1103994"/>
          <a:ext cx="1115258" cy="11152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Boot</a:t>
          </a:r>
        </a:p>
      </dsp:txBody>
      <dsp:txXfrm>
        <a:off x="5796" y="1103994"/>
        <a:ext cx="1115258" cy="1115258"/>
      </dsp:txXfrm>
    </dsp:sp>
    <dsp:sp modelId="{8BD87C7F-0B68-4C67-BA6D-49B4EE098A04}">
      <dsp:nvSpPr>
        <dsp:cNvPr id="0" name=""/>
        <dsp:cNvSpPr/>
      </dsp:nvSpPr>
      <dsp:spPr>
        <a:xfrm>
          <a:off x="3490979" y="686747"/>
          <a:ext cx="2230516" cy="1949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Slave </a:t>
          </a:r>
          <a:r>
            <a:rPr lang="en-US" sz="1500" kern="1200" dirty="0" err="1"/>
            <a:t>Init</a:t>
          </a:r>
          <a:endParaRPr lang="en-US" sz="1500" kern="1200" dirty="0"/>
        </a:p>
      </dsp:txBody>
      <dsp:txXfrm>
        <a:off x="4048608" y="686747"/>
        <a:ext cx="1672887" cy="1949752"/>
      </dsp:txXfrm>
    </dsp:sp>
    <dsp:sp modelId="{AAB1259E-51C4-4067-B4C5-996954B08C21}">
      <dsp:nvSpPr>
        <dsp:cNvPr id="0" name=""/>
        <dsp:cNvSpPr/>
      </dsp:nvSpPr>
      <dsp:spPr>
        <a:xfrm>
          <a:off x="2933350" y="1103994"/>
          <a:ext cx="1115258" cy="111525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BHM Slave </a:t>
          </a:r>
          <a:r>
            <a:rPr lang="en-US" sz="1600" kern="1200" dirty="0" err="1"/>
            <a:t>config</a:t>
          </a:r>
          <a:endParaRPr lang="en-US" sz="1600" kern="1200" dirty="0"/>
        </a:p>
      </dsp:txBody>
      <dsp:txXfrm>
        <a:off x="2933350" y="1103994"/>
        <a:ext cx="1115258" cy="1115258"/>
      </dsp:txXfrm>
    </dsp:sp>
    <dsp:sp modelId="{6611A0FB-F464-4195-8A85-483996676E92}">
      <dsp:nvSpPr>
        <dsp:cNvPr id="0" name=""/>
        <dsp:cNvSpPr/>
      </dsp:nvSpPr>
      <dsp:spPr>
        <a:xfrm>
          <a:off x="6418532" y="686747"/>
          <a:ext cx="2230516" cy="1949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Timeout Counters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Slave Types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Slave </a:t>
          </a:r>
          <a:r>
            <a:rPr lang="en-US" sz="1500" kern="1200" dirty="0" err="1"/>
            <a:t>Addrs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Master </a:t>
          </a:r>
          <a:r>
            <a:rPr lang="en-US" sz="1500" kern="1200" dirty="0" err="1"/>
            <a:t>Init</a:t>
          </a:r>
          <a:endParaRPr lang="en-US" sz="1500" kern="1200" dirty="0"/>
        </a:p>
      </dsp:txBody>
      <dsp:txXfrm>
        <a:off x="6976162" y="686747"/>
        <a:ext cx="1672887" cy="1949752"/>
      </dsp:txXfrm>
    </dsp:sp>
    <dsp:sp modelId="{7EE31A0D-7D41-486B-8BD1-C3DC939669CF}">
      <dsp:nvSpPr>
        <dsp:cNvPr id="0" name=""/>
        <dsp:cNvSpPr/>
      </dsp:nvSpPr>
      <dsp:spPr>
        <a:xfrm>
          <a:off x="5860903" y="1103994"/>
          <a:ext cx="1115258" cy="11152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BHM Master </a:t>
          </a:r>
          <a:r>
            <a:rPr lang="en-US" sz="1600" kern="1200" dirty="0" err="1"/>
            <a:t>Config</a:t>
          </a:r>
          <a:endParaRPr lang="en-US" sz="1600" kern="1200" dirty="0"/>
        </a:p>
      </dsp:txBody>
      <dsp:txXfrm>
        <a:off x="5860903" y="1103994"/>
        <a:ext cx="1115258" cy="1115258"/>
      </dsp:txXfrm>
    </dsp:sp>
    <dsp:sp modelId="{81A4B2E9-A6E1-42F9-B46E-C4E8ED4B75BF}">
      <dsp:nvSpPr>
        <dsp:cNvPr id="0" name=""/>
        <dsp:cNvSpPr/>
      </dsp:nvSpPr>
      <dsp:spPr>
        <a:xfrm>
          <a:off x="9346086" y="686747"/>
          <a:ext cx="2230516" cy="1949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M-S* Done Status Check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M-S* Error Status  Check</a:t>
          </a:r>
        </a:p>
      </dsp:txBody>
      <dsp:txXfrm>
        <a:off x="9903715" y="686747"/>
        <a:ext cx="1672887" cy="1949752"/>
      </dsp:txXfrm>
    </dsp:sp>
    <dsp:sp modelId="{500DD135-4915-4438-9A99-52B900C26298}">
      <dsp:nvSpPr>
        <dsp:cNvPr id="0" name=""/>
        <dsp:cNvSpPr/>
      </dsp:nvSpPr>
      <dsp:spPr>
        <a:xfrm>
          <a:off x="8788457" y="1103994"/>
          <a:ext cx="1115258" cy="111525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Checkers</a:t>
          </a:r>
        </a:p>
      </dsp:txBody>
      <dsp:txXfrm>
        <a:off x="8788457" y="1103994"/>
        <a:ext cx="1115258" cy="11152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8A4276-9C64-4398-B74B-BF2C77CD8D06}">
      <dsp:nvSpPr>
        <dsp:cNvPr id="0" name=""/>
        <dsp:cNvSpPr/>
      </dsp:nvSpPr>
      <dsp:spPr>
        <a:xfrm>
          <a:off x="6407120" y="1220775"/>
          <a:ext cx="2227516" cy="384370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0" rIns="194310" bIns="4318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400" kern="1200" dirty="0"/>
            <a:t>BHM APB SLAVE</a:t>
          </a:r>
        </a:p>
      </dsp:txBody>
      <dsp:txXfrm rot="16200000">
        <a:off x="6560389" y="2660867"/>
        <a:ext cx="3459336" cy="579154"/>
      </dsp:txXfrm>
    </dsp:sp>
    <dsp:sp modelId="{DE934ECE-84BE-4159-A87F-26D2C528D35F}">
      <dsp:nvSpPr>
        <dsp:cNvPr id="0" name=""/>
        <dsp:cNvSpPr/>
      </dsp:nvSpPr>
      <dsp:spPr>
        <a:xfrm>
          <a:off x="3980731" y="622379"/>
          <a:ext cx="2300064" cy="4490049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0" rIns="194310" bIns="4318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400" kern="1200" dirty="0"/>
            <a:t>BHM AXI SLAVE</a:t>
          </a:r>
        </a:p>
      </dsp:txBody>
      <dsp:txXfrm rot="16200000">
        <a:off x="3904471" y="2343893"/>
        <a:ext cx="4041044" cy="598016"/>
      </dsp:txXfrm>
    </dsp:sp>
    <dsp:sp modelId="{8B728D52-5A13-422F-896F-F72D515BC2FE}">
      <dsp:nvSpPr>
        <dsp:cNvPr id="0" name=""/>
        <dsp:cNvSpPr/>
      </dsp:nvSpPr>
      <dsp:spPr>
        <a:xfrm>
          <a:off x="1397610" y="24603"/>
          <a:ext cx="2373461" cy="51010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0" rIns="194310" bIns="4318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400" kern="1200" dirty="0"/>
            <a:t>BHM MASTER</a:t>
          </a:r>
        </a:p>
      </dsp:txBody>
      <dsp:txXfrm rot="16200000">
        <a:off x="1108455" y="2011513"/>
        <a:ext cx="4590921" cy="617099"/>
      </dsp:txXfrm>
    </dsp:sp>
    <dsp:sp modelId="{84B9F504-129E-4F2D-961E-3C0D62BE844F}">
      <dsp:nvSpPr>
        <dsp:cNvPr id="0" name=""/>
        <dsp:cNvSpPr/>
      </dsp:nvSpPr>
      <dsp:spPr>
        <a:xfrm>
          <a:off x="1516489" y="0"/>
          <a:ext cx="1571237" cy="512562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800" kern="1200" dirty="0">
            <a:solidFill>
              <a:srgbClr val="FF0000"/>
            </a:solidFill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>
              <a:solidFill>
                <a:srgbClr val="FF0000"/>
              </a:solidFill>
            </a:rPr>
            <a:t>BHM_NUM_MORS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>
              <a:solidFill>
                <a:schemeClr val="bg1"/>
              </a:solidFill>
            </a:rPr>
            <a:t>BHM_AXI_SLV_EN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>
              <a:solidFill>
                <a:schemeClr val="bg1"/>
              </a:solidFill>
            </a:rPr>
            <a:t>BHM_APB_SLV_EN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>
              <a:solidFill>
                <a:schemeClr val="bg1"/>
              </a:solidFill>
            </a:rPr>
            <a:t>BHM_MEM_SLV_EN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BHM_AXI3_EN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WDTH_AWID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WDTH_ARUSER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BHM_MEM_SLV_EN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BHM_NUM_FF_STAGES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…..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…..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…..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WDTH_WUSER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WDTH_RDATA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WDTH_RUSER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1" kern="1200" dirty="0">
              <a:solidFill>
                <a:srgbClr val="FF0000"/>
              </a:solidFill>
            </a:rPr>
            <a:t>Total -&gt; ~40</a:t>
          </a:r>
        </a:p>
      </dsp:txBody>
      <dsp:txXfrm>
        <a:off x="1516489" y="0"/>
        <a:ext cx="1571237" cy="5125627"/>
      </dsp:txXfrm>
    </dsp:sp>
    <dsp:sp modelId="{F5606BF0-C712-42EC-8DAC-106A242F69F4}">
      <dsp:nvSpPr>
        <dsp:cNvPr id="0" name=""/>
        <dsp:cNvSpPr/>
      </dsp:nvSpPr>
      <dsp:spPr>
        <a:xfrm>
          <a:off x="4149423" y="610974"/>
          <a:ext cx="1434396" cy="4514652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200" b="1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WDTH_ARADDR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WDTH_AWADDR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WDTH_AWLEN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WDTH_AWSIZE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WDTH_AWBURST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…..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…..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…..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…..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…..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…..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WDTH_RDATA</a:t>
          </a:r>
          <a:endParaRPr lang="en-US" altLang="ko-KR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1" kern="1200" dirty="0">
              <a:solidFill>
                <a:srgbClr val="FF0000"/>
              </a:solidFill>
            </a:rPr>
            <a:t>Total -&gt; ~35</a:t>
          </a:r>
          <a:endParaRPr lang="en-US" altLang="ko-KR" sz="1400" kern="1200" dirty="0"/>
        </a:p>
      </dsp:txBody>
      <dsp:txXfrm>
        <a:off x="4149423" y="610974"/>
        <a:ext cx="1434396" cy="4514652"/>
      </dsp:txXfrm>
    </dsp:sp>
    <dsp:sp modelId="{312D9BCF-4799-4182-B677-4BEE058401FA}">
      <dsp:nvSpPr>
        <dsp:cNvPr id="0" name=""/>
        <dsp:cNvSpPr/>
      </dsp:nvSpPr>
      <dsp:spPr>
        <a:xfrm>
          <a:off x="6422913" y="1238604"/>
          <a:ext cx="1795477" cy="3866260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800" kern="1200" dirty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800" kern="1200" dirty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800" kern="1200" dirty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800" kern="1200" dirty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800" kern="1200" dirty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800" kern="1200" dirty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800" kern="1200" dirty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200" b="1" kern="1200" dirty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BHM_APB_PADDR_WDTH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BHM_APB_DATA_WDTH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1" kern="1200" dirty="0">
              <a:solidFill>
                <a:srgbClr val="FF0000"/>
              </a:solidFill>
            </a:rPr>
            <a:t>Total -&gt; 2</a:t>
          </a:r>
        </a:p>
      </dsp:txBody>
      <dsp:txXfrm>
        <a:off x="6422913" y="1238604"/>
        <a:ext cx="1795477" cy="3866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28.07.2023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30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07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kumimoji="1" lang="en-US" altLang="ko-KR" sz="12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BHMVC Plugged-in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during initial design integration phase: PnP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Support provided to check output interrupt integrity from all over the blocks to Fault Aggregator and GIC : Fault/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Int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Check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It helped in making SOC environment up quickly for BHM verification : Quick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Bringup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User friendly sequences which user can customize as per vector requirements: User Friendly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Target Master and slave combinations selection Choice of start and end addresses for memory slaves: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Addr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Selection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Target types selection for 1 to many and many to 1 scenarios : M-S combinations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Based on user selection configuration of master and slave will be done by BHMVC: Auto M-S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Config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Pre-defined data patterns will be transmitted from master to slave ensuring bus health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Continuous Parallel monitoring of faults/Interrupts using extensive checkers: continuous checkers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 case any mismatch or timeout error occurs fault will be reported to fault aggregator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 case no fault/error occurs transaction done will be routed to GIC once asserted</a:t>
            </a:r>
          </a:p>
          <a:p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023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dirty="0"/>
              <a:t>After BOOT first BHM AXI slave is configured </a:t>
            </a:r>
          </a:p>
          <a:p>
            <a:r>
              <a:rPr lang="en-IN" sz="1200" dirty="0"/>
              <a:t>AXI sideband signal and data register is programmed what master is going to send</a:t>
            </a:r>
          </a:p>
          <a:p>
            <a:r>
              <a:rPr lang="en-IN" sz="1200" dirty="0"/>
              <a:t>Slave is initialized by configuring control register which will keep slave ready to receive data from Master</a:t>
            </a:r>
          </a:p>
          <a:p>
            <a:r>
              <a:rPr lang="en-IN" sz="1200" dirty="0"/>
              <a:t>Then BHM master register is configured with AXI slave address</a:t>
            </a:r>
          </a:p>
          <a:p>
            <a:r>
              <a:rPr lang="en-IN" sz="1200" dirty="0"/>
              <a:t>Along with timer register and slave type (AXI) are also programmed</a:t>
            </a:r>
          </a:p>
          <a:p>
            <a:r>
              <a:rPr lang="en-IN" sz="1200" dirty="0"/>
              <a:t>Once Master is initialized it will send predefined data pattern to slave and do write and read operation</a:t>
            </a:r>
          </a:p>
          <a:p>
            <a:r>
              <a:rPr lang="en-IN" sz="1200" dirty="0"/>
              <a:t>During operation, timeout and data mismatch error registers are also checked at both master and slave end which will assert INT0/INT</a:t>
            </a:r>
          </a:p>
          <a:p>
            <a:r>
              <a:rPr lang="en-IN" sz="1200" dirty="0"/>
              <a:t>INT0 and INT will be processed to FA for any BUS failure from both master and slave respectively </a:t>
            </a:r>
          </a:p>
          <a:p>
            <a:r>
              <a:rPr lang="en-IN" sz="1200" dirty="0"/>
              <a:t>INT1 will be sent to GIC once all data operation is completed</a:t>
            </a:r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52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dirty="0"/>
              <a:t>After BOOT first BHM AXI slave is configured </a:t>
            </a:r>
          </a:p>
          <a:p>
            <a:r>
              <a:rPr lang="en-IN" sz="1200" dirty="0"/>
              <a:t>AXI sideband signal and data register is programmed what master is going to send</a:t>
            </a:r>
          </a:p>
          <a:p>
            <a:r>
              <a:rPr lang="en-IN" sz="1200" dirty="0"/>
              <a:t>Slave is initialized by configuring control register which will keep slave ready to receive data from Master</a:t>
            </a:r>
          </a:p>
          <a:p>
            <a:r>
              <a:rPr lang="en-IN" sz="1200" dirty="0"/>
              <a:t>Then BHM master register is configured with AXI slave address</a:t>
            </a:r>
          </a:p>
          <a:p>
            <a:r>
              <a:rPr lang="en-IN" sz="1200" dirty="0"/>
              <a:t>Along with timer register and slave type (AXI) are also programmed</a:t>
            </a:r>
          </a:p>
          <a:p>
            <a:r>
              <a:rPr lang="en-IN" sz="1200" dirty="0"/>
              <a:t>Once Master is initialized it will send predefined data pattern to slave and do write and read operation</a:t>
            </a:r>
          </a:p>
          <a:p>
            <a:r>
              <a:rPr lang="en-IN" sz="1200" dirty="0"/>
              <a:t>During operation, timeout and data mismatch error registers are also checked at both master and slave end which will assert INT0/INT</a:t>
            </a:r>
          </a:p>
          <a:p>
            <a:r>
              <a:rPr lang="en-IN" sz="1200" dirty="0"/>
              <a:t>INT0 and INT will be processed to FA for any BUS failure from both master and slave respectively </a:t>
            </a:r>
          </a:p>
          <a:p>
            <a:r>
              <a:rPr lang="en-IN" sz="1200" dirty="0"/>
              <a:t>INT1 will be sent to GIC once all data operation is completed</a:t>
            </a:r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0779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086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kumimoji="1" lang="en-US" altLang="ko-KR" sz="12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Though the correct functionality is verified by BHMVC, any wrong parameter value especially higher parameter values (e.g. NO_OF_SLAVES_SUPPORTED is 5 instead of 4) causing additional logic instantiation within BHM won’t be detected by BHMVC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kumimoji="1" lang="en-US" altLang="ko-KR" sz="12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Hence a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483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034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456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4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54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31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804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75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204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898991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4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7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624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10210800" cy="2133600"/>
          </a:xfrm>
        </p:spPr>
        <p:txBody>
          <a:bodyPr anchor="t">
            <a:noAutofit/>
          </a:bodyPr>
          <a:lstStyle/>
          <a:p>
            <a:r>
              <a:rPr lang="en-US" sz="4400" b="1" dirty="0"/>
              <a:t>Holistic Verification of Bus Health Monitor in Automotive SoC using BHMVC and </a:t>
            </a:r>
            <a:r>
              <a:rPr lang="en-US" sz="4400" b="1" dirty="0" err="1"/>
              <a:t>ParaHunter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8534400" cy="1433935"/>
          </a:xfrm>
        </p:spPr>
        <p:txBody>
          <a:bodyPr>
            <a:noAutofit/>
          </a:bodyPr>
          <a:lstStyle/>
          <a:p>
            <a:r>
              <a:rPr lang="en-US" sz="3200" dirty="0"/>
              <a:t>Gaurav Kumar Yadav, </a:t>
            </a:r>
            <a:r>
              <a:rPr lang="en-US" sz="3200" dirty="0" err="1" smtClean="0"/>
              <a:t>Abhisek</a:t>
            </a:r>
            <a:r>
              <a:rPr lang="en-US" sz="3200" dirty="0" smtClean="0"/>
              <a:t> </a:t>
            </a:r>
            <a:r>
              <a:rPr lang="en-US" sz="3200" dirty="0" err="1"/>
              <a:t>Hota</a:t>
            </a:r>
            <a:r>
              <a:rPr lang="en-US" sz="3200" dirty="0"/>
              <a:t>, </a:t>
            </a:r>
            <a:r>
              <a:rPr lang="en-US" sz="3200" dirty="0" err="1"/>
              <a:t>Prashantkumar</a:t>
            </a:r>
            <a:r>
              <a:rPr lang="en-US" sz="3200" dirty="0"/>
              <a:t> </a:t>
            </a:r>
            <a:r>
              <a:rPr lang="en-US" sz="3200" dirty="0" err="1"/>
              <a:t>Sonavane</a:t>
            </a:r>
            <a:r>
              <a:rPr lang="en-US" sz="3200" dirty="0"/>
              <a:t>, </a:t>
            </a:r>
            <a:r>
              <a:rPr lang="en-US" sz="3200" dirty="0" err="1"/>
              <a:t>Garima</a:t>
            </a:r>
            <a:r>
              <a:rPr lang="en-US" sz="3200" dirty="0"/>
              <a:t> Srivastava</a:t>
            </a:r>
          </a:p>
          <a:p>
            <a:r>
              <a:rPr lang="en-US" altLang="ko-KR" sz="3200" dirty="0"/>
              <a:t>Samsung Semiconductor India R &amp; D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3" descr="C:\Users\prashant.s2\Desktop\samsu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181600"/>
            <a:ext cx="3200400" cy="1888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9397094"/>
              </p:ext>
            </p:extLst>
          </p:nvPr>
        </p:nvGraphicFramePr>
        <p:xfrm>
          <a:off x="126715" y="1219200"/>
          <a:ext cx="12039600" cy="4158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99">
                  <a:extLst>
                    <a:ext uri="{9D8B030D-6E8A-4147-A177-3AD203B41FA5}">
                      <a16:colId xmlns:a16="http://schemas.microsoft.com/office/drawing/2014/main" xmlns="" val="4024740202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xmlns="" val="381719442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1801363766"/>
                    </a:ext>
                  </a:extLst>
                </a:gridCol>
                <a:gridCol w="4876801">
                  <a:extLst>
                    <a:ext uri="{9D8B030D-6E8A-4147-A177-3AD203B41FA5}">
                      <a16:colId xmlns:a16="http://schemas.microsoft.com/office/drawing/2014/main" xmlns="" val="3232148017"/>
                    </a:ext>
                  </a:extLst>
                </a:gridCol>
              </a:tblGrid>
              <a:tr h="275759">
                <a:tc rowSpan="2">
                  <a:txBody>
                    <a:bodyPr/>
                    <a:lstStyle/>
                    <a:p>
                      <a:pPr algn="l" fontAlgn="auto"/>
                      <a:r>
                        <a:rPr lang="en-IN" sz="1800" b="1" dirty="0">
                          <a:effectLst/>
                        </a:rPr>
                        <a:t>Sr.</a:t>
                      </a:r>
                    </a:p>
                    <a:p>
                      <a:pPr algn="l" fontAlgn="auto"/>
                      <a:r>
                        <a:rPr lang="en-IN" sz="1800" b="1" dirty="0">
                          <a:effectLst/>
                        </a:rPr>
                        <a:t>No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en-IN" sz="1800" b="1" dirty="0" err="1">
                          <a:effectLst/>
                        </a:rPr>
                        <a:t>SoC</a:t>
                      </a:r>
                      <a:r>
                        <a:rPr lang="en-IN" sz="1800" b="1" dirty="0">
                          <a:effectLst/>
                        </a:rPr>
                        <a:t> Target Types Supported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6166961"/>
                  </a:ext>
                </a:extLst>
              </a:tr>
              <a:tr h="27575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IN" sz="1800" b="1" dirty="0">
                          <a:effectLst/>
                        </a:rPr>
                        <a:t>Target Type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IN" sz="1800" b="1" dirty="0">
                          <a:effectLst/>
                        </a:rPr>
                        <a:t>Interaction Type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IN" sz="1800" b="1" dirty="0">
                          <a:effectLst/>
                        </a:rPr>
                        <a:t>Used by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5277385"/>
                  </a:ext>
                </a:extLst>
              </a:tr>
              <a:tr h="380860"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 dirty="0">
                          <a:effectLst/>
                        </a:rPr>
                        <a:t>1.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 dirty="0">
                          <a:effectLst/>
                        </a:rPr>
                        <a:t>Single BHM Master to Single BHM_APB Slave</a:t>
                      </a: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 dirty="0">
                          <a:effectLst/>
                        </a:rPr>
                        <a:t>One to One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 dirty="0">
                          <a:effectLst/>
                        </a:rPr>
                        <a:t>Multiple masters for one to one APB Slave access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extLst>
                  <a:ext uri="{0D108BD9-81ED-4DB2-BD59-A6C34878D82A}">
                    <a16:rowId xmlns:a16="http://schemas.microsoft.com/office/drawing/2014/main" xmlns="" val="2306158876"/>
                  </a:ext>
                </a:extLst>
              </a:tr>
              <a:tr h="488228"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2.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Single BHM Master to Single AXI Slave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One to One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 dirty="0">
                          <a:effectLst/>
                        </a:rPr>
                        <a:t>Safety Master/High speed Peripheral Masters SRAM access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extLst>
                  <a:ext uri="{0D108BD9-81ED-4DB2-BD59-A6C34878D82A}">
                    <a16:rowId xmlns:a16="http://schemas.microsoft.com/office/drawing/2014/main" xmlns="" val="3726546508"/>
                  </a:ext>
                </a:extLst>
              </a:tr>
              <a:tr h="275759"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3.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Single BHM Master to Multiple BHM AXI Slaves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One to Many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>
                          <a:effectLst/>
                        </a:rPr>
                        <a:t>Safety Master to Multiple AXI slaves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extLst>
                  <a:ext uri="{0D108BD9-81ED-4DB2-BD59-A6C34878D82A}">
                    <a16:rowId xmlns:a16="http://schemas.microsoft.com/office/drawing/2014/main" xmlns="" val="2345872914"/>
                  </a:ext>
                </a:extLst>
              </a:tr>
              <a:tr h="326334"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4.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Single BHM Master to Multiple BHM APB Slaves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One to Many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>
                          <a:effectLst/>
                        </a:rPr>
                        <a:t>Host, Safety CPU  to Multiple APB Slaves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extLst>
                  <a:ext uri="{0D108BD9-81ED-4DB2-BD59-A6C34878D82A}">
                    <a16:rowId xmlns:a16="http://schemas.microsoft.com/office/drawing/2014/main" xmlns="" val="238486664"/>
                  </a:ext>
                </a:extLst>
              </a:tr>
              <a:tr h="380860"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5.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Multiple BHM Master to Single BHM APB Slave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Many to One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 dirty="0">
                          <a:effectLst/>
                        </a:rPr>
                        <a:t>Host, Safety CPU  to Single APB Slave parallel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extLst>
                  <a:ext uri="{0D108BD9-81ED-4DB2-BD59-A6C34878D82A}">
                    <a16:rowId xmlns:a16="http://schemas.microsoft.com/office/drawing/2014/main" xmlns="" val="3210651058"/>
                  </a:ext>
                </a:extLst>
              </a:tr>
              <a:tr h="275759"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6.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>
                          <a:effectLst/>
                        </a:rPr>
                        <a:t>Single BHM Master to ALL Possible Slaves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One to All Slaves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>
                          <a:effectLst/>
                        </a:rPr>
                        <a:t>Safety CPU  to all Slave access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extLst>
                  <a:ext uri="{0D108BD9-81ED-4DB2-BD59-A6C34878D82A}">
                    <a16:rowId xmlns:a16="http://schemas.microsoft.com/office/drawing/2014/main" xmlns="" val="2972696334"/>
                  </a:ext>
                </a:extLst>
              </a:tr>
              <a:tr h="488228"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7.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>
                          <a:effectLst/>
                        </a:rPr>
                        <a:t>Single BHM Master to BHM AXI and Memory Slave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One to Many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>
                          <a:effectLst/>
                        </a:rPr>
                        <a:t>Safety Master/High speed Peripheral Masters for SRAM/DRAM access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extLst>
                  <a:ext uri="{0D108BD9-81ED-4DB2-BD59-A6C34878D82A}">
                    <a16:rowId xmlns:a16="http://schemas.microsoft.com/office/drawing/2014/main" xmlns="" val="2210759852"/>
                  </a:ext>
                </a:extLst>
              </a:tr>
              <a:tr h="275759"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8.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>
                          <a:effectLst/>
                        </a:rPr>
                        <a:t>Single BHM Master to Memory Slave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IN" sz="1800">
                          <a:effectLst/>
                        </a:rPr>
                        <a:t>One to One</a:t>
                      </a:r>
                      <a:endParaRPr lang="en-IN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 dirty="0">
                          <a:effectLst/>
                        </a:rPr>
                        <a:t>Multimedia Masters to DRAM access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286" marR="61286" marT="40858" marB="40858" anchor="ctr"/>
                </a:tc>
                <a:extLst>
                  <a:ext uri="{0D108BD9-81ED-4DB2-BD59-A6C34878D82A}">
                    <a16:rowId xmlns:a16="http://schemas.microsoft.com/office/drawing/2014/main" xmlns="" val="373393788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" y="-323165"/>
            <a:ext cx="14460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505" y="-5028"/>
            <a:ext cx="10515600" cy="7315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IN" dirty="0"/>
              <a:t>Supported BHM Master -Slave Configurations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78568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59701"/>
          </a:xfrm>
        </p:spPr>
        <p:txBody>
          <a:bodyPr>
            <a:noAutofit/>
          </a:bodyPr>
          <a:lstStyle/>
          <a:p>
            <a:r>
              <a:rPr lang="en-IN" dirty="0"/>
              <a:t>BHM Parameters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065366847"/>
              </p:ext>
            </p:extLst>
          </p:nvPr>
        </p:nvGraphicFramePr>
        <p:xfrm>
          <a:off x="1192413" y="1129325"/>
          <a:ext cx="9525462" cy="5125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loud 6"/>
          <p:cNvSpPr/>
          <p:nvPr/>
        </p:nvSpPr>
        <p:spPr>
          <a:xfrm>
            <a:off x="8637061" y="761100"/>
            <a:ext cx="1687483" cy="1319761"/>
          </a:xfrm>
          <a:prstGeom prst="cloud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973476" y="1107983"/>
            <a:ext cx="17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40~50 Instances </a:t>
            </a:r>
            <a:endParaRPr lang="ko-KR" altLang="en-US" dirty="0"/>
          </a:p>
        </p:txBody>
      </p:sp>
      <p:sp>
        <p:nvSpPr>
          <p:cNvPr id="9" name="Cloud 8"/>
          <p:cNvSpPr/>
          <p:nvPr/>
        </p:nvSpPr>
        <p:spPr>
          <a:xfrm>
            <a:off x="9964323" y="2125833"/>
            <a:ext cx="1751215" cy="1238596"/>
          </a:xfrm>
          <a:prstGeom prst="cloud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0269217" y="2373407"/>
            <a:ext cx="193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~800 Parameters</a:t>
            </a:r>
            <a:endParaRPr lang="ko-KR" altLang="en-US" dirty="0"/>
          </a:p>
        </p:txBody>
      </p:sp>
      <p:sp>
        <p:nvSpPr>
          <p:cNvPr id="11" name="Cloud 10"/>
          <p:cNvSpPr/>
          <p:nvPr/>
        </p:nvSpPr>
        <p:spPr>
          <a:xfrm>
            <a:off x="373560" y="957073"/>
            <a:ext cx="1751215" cy="1238596"/>
          </a:xfrm>
          <a:prstGeom prst="cloud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26615" y="1295226"/>
            <a:ext cx="158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Area Impact</a:t>
            </a:r>
            <a:endParaRPr lang="ko-KR" altLang="en-US" dirty="0"/>
          </a:p>
        </p:txBody>
      </p:sp>
      <p:sp>
        <p:nvSpPr>
          <p:cNvPr id="13" name="Chevron 12"/>
          <p:cNvSpPr/>
          <p:nvPr/>
        </p:nvSpPr>
        <p:spPr>
          <a:xfrm>
            <a:off x="2184349" y="1374886"/>
            <a:ext cx="307571" cy="76704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72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728D52-5A13-422F-896F-F72D515BC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B728D52-5A13-422F-896F-F72D515BC2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B9F504-129E-4F2D-961E-3C0D62BE8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84B9F504-129E-4F2D-961E-3C0D62BE84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934ECE-84BE-4159-A87F-26D2C528D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DE934ECE-84BE-4159-A87F-26D2C528D3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606BF0-C712-42EC-8DAC-106A242F6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F5606BF0-C712-42EC-8DAC-106A242F69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8A4276-9C64-4398-B74B-BF2C77CD8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8A8A4276-9C64-4398-B74B-BF2C77CD8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2D9BCF-4799-4182-B677-4BEE058401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312D9BCF-4799-4182-B677-4BEE058401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8" y="28739"/>
            <a:ext cx="10515600" cy="689853"/>
          </a:xfrm>
        </p:spPr>
        <p:txBody>
          <a:bodyPr>
            <a:noAutofit/>
          </a:bodyPr>
          <a:lstStyle/>
          <a:p>
            <a:r>
              <a:rPr lang="en-IN" altLang="ko-KR" dirty="0" err="1"/>
              <a:t>ParaHunter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850306" y="3148313"/>
            <a:ext cx="4392468" cy="2601315"/>
            <a:chOff x="3448907" y="4039440"/>
            <a:chExt cx="4392468" cy="2193166"/>
          </a:xfrm>
        </p:grpSpPr>
        <p:sp>
          <p:nvSpPr>
            <p:cNvPr id="7" name="Rounded Rectangle 6"/>
            <p:cNvSpPr/>
            <p:nvPr/>
          </p:nvSpPr>
          <p:spPr>
            <a:xfrm>
              <a:off x="3448907" y="4039440"/>
              <a:ext cx="4392468" cy="219316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800457" y="4776207"/>
              <a:ext cx="3564885" cy="68518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9" name="Right Arrow 8"/>
            <p:cNvSpPr/>
            <p:nvPr/>
          </p:nvSpPr>
          <p:spPr>
            <a:xfrm rot="5400000">
              <a:off x="4363831" y="5511460"/>
              <a:ext cx="203037" cy="2059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5650496" y="5867646"/>
              <a:ext cx="291286" cy="1698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85414" y="4790067"/>
              <a:ext cx="30292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/>
                <a:t>                        Perl Script-Ware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00393" y="5735718"/>
              <a:ext cx="538888" cy="475662"/>
            </a:xfrm>
            <a:prstGeom prst="rect">
              <a:avLst/>
            </a:prstGeom>
          </p:spPr>
        </p:pic>
        <p:sp>
          <p:nvSpPr>
            <p:cNvPr id="13" name="Right Arrow 12"/>
            <p:cNvSpPr/>
            <p:nvPr/>
          </p:nvSpPr>
          <p:spPr>
            <a:xfrm rot="5400000">
              <a:off x="5000108" y="5500585"/>
              <a:ext cx="203037" cy="2059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5870" y="5735718"/>
              <a:ext cx="560742" cy="475662"/>
            </a:xfrm>
            <a:prstGeom prst="rect">
              <a:avLst/>
            </a:prstGeom>
          </p:spPr>
        </p:pic>
        <p:sp>
          <p:nvSpPr>
            <p:cNvPr id="15" name="Rounded Rectangle 14"/>
            <p:cNvSpPr/>
            <p:nvPr/>
          </p:nvSpPr>
          <p:spPr>
            <a:xfrm>
              <a:off x="4321542" y="4077605"/>
              <a:ext cx="1076994" cy="43968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endParaRPr lang="ko-KR" altLang="en-US" sz="1100" b="1">
                <a:ln/>
                <a:solidFill>
                  <a:schemeClr val="accent3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93567" y="4187172"/>
              <a:ext cx="80797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bg1"/>
                  </a:solidFill>
                </a:rPr>
                <a:t>JSON file</a:t>
              </a:r>
              <a:endParaRPr lang="ko-KR" alt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2344" y="4151186"/>
              <a:ext cx="11636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/>
                <a:t>SPEC XLS </a:t>
              </a:r>
              <a:endParaRPr lang="ko-KR" altLang="en-US" sz="1100" dirty="0"/>
            </a:p>
          </p:txBody>
        </p:sp>
        <p:sp>
          <p:nvSpPr>
            <p:cNvPr id="18" name="Right Arrow 17"/>
            <p:cNvSpPr/>
            <p:nvPr/>
          </p:nvSpPr>
          <p:spPr>
            <a:xfrm rot="5400000">
              <a:off x="4789533" y="4546798"/>
              <a:ext cx="214601" cy="20362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9" name="Right Arrow 18"/>
            <p:cNvSpPr/>
            <p:nvPr/>
          </p:nvSpPr>
          <p:spPr>
            <a:xfrm rot="5400000">
              <a:off x="6260702" y="4543557"/>
              <a:ext cx="214601" cy="20362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0" name="Round Diagonal Corner Rectangle 19"/>
            <p:cNvSpPr/>
            <p:nvPr/>
          </p:nvSpPr>
          <p:spPr>
            <a:xfrm>
              <a:off x="4456561" y="4996837"/>
              <a:ext cx="2151719" cy="399249"/>
            </a:xfrm>
            <a:prstGeom prst="round2DiagRect">
              <a:avLst/>
            </a:prstGeom>
            <a:ln>
              <a:solidFill>
                <a:schemeClr val="bg2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altLang="ko-KR" sz="10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ko-KR" sz="1000" dirty="0"/>
            </a:p>
            <a:p>
              <a:pPr algn="ctr"/>
              <a:r>
                <a:rPr lang="en-US" altLang="ko-KR" sz="1000" dirty="0"/>
                <a:t>JSON file != SPEC XLS =&gt;  Error</a:t>
              </a:r>
            </a:p>
            <a:p>
              <a:pPr algn="ctr"/>
              <a:r>
                <a:rPr lang="en-US" altLang="ko-KR" sz="1000" dirty="0"/>
                <a:t>JSON file == SPEC XLS =&gt; Pass </a:t>
              </a:r>
              <a:endParaRPr lang="ko-KR" altLang="en-US" sz="1000" dirty="0"/>
            </a:p>
            <a:p>
              <a:pPr algn="ctr"/>
              <a:endParaRPr lang="ko-KR" altLang="en-US" sz="1400" dirty="0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58640" y="5639337"/>
              <a:ext cx="621163" cy="576209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58553" y="5636840"/>
              <a:ext cx="623856" cy="578706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4626036" y="5502047"/>
              <a:ext cx="4193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/>
                <a:t>OR</a:t>
              </a:r>
              <a:endParaRPr lang="ko-KR" altLang="en-US" sz="1100" dirty="0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 cstate="print"/>
          <a:srcRect r="888"/>
          <a:stretch/>
        </p:blipFill>
        <p:spPr>
          <a:xfrm>
            <a:off x="8874716" y="3048000"/>
            <a:ext cx="3010124" cy="2745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02638" y="3250177"/>
            <a:ext cx="507762" cy="493658"/>
          </a:xfrm>
          <a:prstGeom prst="rect">
            <a:avLst/>
          </a:prstGeom>
        </p:spPr>
      </p:pic>
      <p:cxnSp>
        <p:nvCxnSpPr>
          <p:cNvPr id="26" name="Elbow Connector 25"/>
          <p:cNvCxnSpPr/>
          <p:nvPr/>
        </p:nvCxnSpPr>
        <p:spPr>
          <a:xfrm flipV="1">
            <a:off x="3516611" y="3448483"/>
            <a:ext cx="1199018" cy="802170"/>
          </a:xfrm>
          <a:prstGeom prst="bentConnector3">
            <a:avLst>
              <a:gd name="adj1" fmla="val 50000"/>
            </a:avLst>
          </a:prstGeom>
          <a:ln>
            <a:prstDash val="lg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8384073" y="4196662"/>
            <a:ext cx="318785" cy="252308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/>
          </a:p>
        </p:txBody>
      </p:sp>
      <p:grpSp>
        <p:nvGrpSpPr>
          <p:cNvPr id="50" name="Group 49"/>
          <p:cNvGrpSpPr/>
          <p:nvPr/>
        </p:nvGrpSpPr>
        <p:grpSpPr>
          <a:xfrm>
            <a:off x="62696" y="4074571"/>
            <a:ext cx="3486918" cy="533300"/>
            <a:chOff x="4002385" y="140808"/>
            <a:chExt cx="4981658" cy="590712"/>
          </a:xfrm>
        </p:grpSpPr>
        <p:sp>
          <p:nvSpPr>
            <p:cNvPr id="51" name="Flowchart: Multidocument 50"/>
            <p:cNvSpPr/>
            <p:nvPr/>
          </p:nvSpPr>
          <p:spPr>
            <a:xfrm>
              <a:off x="4002385" y="140808"/>
              <a:ext cx="1047444" cy="590712"/>
            </a:xfrm>
            <a:prstGeom prst="flowChartMultidocument">
              <a:avLst/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endParaRPr lang="ko-KR" altLang="en-US" sz="1000" b="1">
                <a:ln/>
                <a:solidFill>
                  <a:schemeClr val="accent3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85046" y="255244"/>
              <a:ext cx="851049" cy="272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bg1"/>
                  </a:solidFill>
                </a:rPr>
                <a:t>IP-XACT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5322366" y="315961"/>
              <a:ext cx="388632" cy="20382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/>
            </a:p>
          </p:txBody>
        </p:sp>
        <p:sp>
          <p:nvSpPr>
            <p:cNvPr id="54" name="Snip Single Corner Rectangle 53"/>
            <p:cNvSpPr/>
            <p:nvPr/>
          </p:nvSpPr>
          <p:spPr>
            <a:xfrm>
              <a:off x="5830298" y="206634"/>
              <a:ext cx="1352974" cy="407045"/>
            </a:xfrm>
            <a:prstGeom prst="snip1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79208" y="197407"/>
              <a:ext cx="1140074" cy="443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bg1"/>
                  </a:solidFill>
                </a:rPr>
                <a:t>Magilleum   Script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6" name="Right Arrow 55"/>
            <p:cNvSpPr/>
            <p:nvPr/>
          </p:nvSpPr>
          <p:spPr>
            <a:xfrm>
              <a:off x="7321152" y="308244"/>
              <a:ext cx="375486" cy="20382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7841375" y="156966"/>
              <a:ext cx="1142668" cy="46928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endParaRPr lang="ko-KR" altLang="en-US" sz="1000" b="1">
                <a:ln/>
                <a:solidFill>
                  <a:schemeClr val="accent3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60207" y="180811"/>
              <a:ext cx="862951" cy="443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 JSON file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258562" y="779707"/>
            <a:ext cx="112476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kumimoji="1" lang="en-US" altLang="ko-KR" sz="24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BHM has multiple Parameters to support various configurations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kumimoji="1" lang="en-US" altLang="ko-KR" sz="24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Depending upon the parameters sub-blocks/registers within BHM will be instantiated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kumimoji="1" lang="en-US" altLang="ko-KR" sz="24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Any wrong parameter can cause malfunction or unwanted RTL additions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kumimoji="1" lang="en-US" altLang="ko-KR" sz="24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 Script-Ware named “</a:t>
            </a:r>
            <a:r>
              <a:rPr kumimoji="1" lang="en-US" altLang="ko-KR" sz="2400" b="1" dirty="0" err="1">
                <a:solidFill>
                  <a:srgbClr val="00B05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ParaHunter</a:t>
            </a:r>
            <a:r>
              <a:rPr kumimoji="1" lang="en-US" altLang="ko-KR" sz="24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” has been developed to verify the BHM IPs parameters against the Specification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12549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F90487-B22D-4FF1-8CD3-4598FA676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31520"/>
          </a:xfrm>
        </p:spPr>
        <p:txBody>
          <a:bodyPr>
            <a:normAutofit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1FC83A-EF03-4E45-89E4-78978188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466080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Major outcomes from BHMVC and ParaHunter :</a:t>
            </a:r>
          </a:p>
          <a:p>
            <a:pPr lvl="1"/>
            <a:r>
              <a:rPr lang="en-US" altLang="ko-KR" dirty="0" smtClean="0"/>
              <a:t>More </a:t>
            </a:r>
            <a:r>
              <a:rPr lang="en-US" altLang="ko-KR" dirty="0"/>
              <a:t>than </a:t>
            </a:r>
            <a:r>
              <a:rPr lang="en-US" altLang="ko-KR" b="1" u="sng" dirty="0">
                <a:solidFill>
                  <a:srgbClr val="00B050"/>
                </a:solidFill>
              </a:rPr>
              <a:t>300</a:t>
            </a:r>
            <a:r>
              <a:rPr lang="en-US" altLang="ko-KR" dirty="0">
                <a:solidFill>
                  <a:srgbClr val="00B050"/>
                </a:solidFill>
              </a:rPr>
              <a:t> </a:t>
            </a:r>
            <a:r>
              <a:rPr lang="en-US" altLang="ko-KR" dirty="0"/>
              <a:t>tests added to verify all BHM combinations using this plug and play solution, with TAT of </a:t>
            </a:r>
            <a:r>
              <a:rPr lang="en-US" altLang="ko-KR" b="1" u="sng" dirty="0">
                <a:solidFill>
                  <a:srgbClr val="00B050"/>
                </a:solidFill>
              </a:rPr>
              <a:t>2-3 weeks</a:t>
            </a:r>
            <a:r>
              <a:rPr lang="en-US" altLang="ko-KR" b="1" dirty="0">
                <a:solidFill>
                  <a:srgbClr val="00B050"/>
                </a:solidFill>
              </a:rPr>
              <a:t> </a:t>
            </a:r>
            <a:r>
              <a:rPr lang="en-US" altLang="ko-KR" dirty="0"/>
              <a:t>instead of 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</a:rPr>
              <a:t>4 man-months</a:t>
            </a:r>
          </a:p>
          <a:p>
            <a:pPr lvl="1"/>
            <a:r>
              <a:rPr lang="en-US" altLang="ko-KR" dirty="0"/>
              <a:t>Parameters </a:t>
            </a:r>
            <a:r>
              <a:rPr lang="en-US" altLang="ko-KR" b="1" u="sng" dirty="0">
                <a:solidFill>
                  <a:schemeClr val="accent6">
                    <a:lumMod val="75000"/>
                  </a:schemeClr>
                </a:solidFill>
              </a:rPr>
              <a:t>(~800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altLang="ko-KR" dirty="0"/>
              <a:t>verification reduced from 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</a:rPr>
              <a:t>2 man-weeks </a:t>
            </a:r>
            <a:r>
              <a:rPr lang="en-US" altLang="ko-KR" dirty="0"/>
              <a:t>to </a:t>
            </a:r>
            <a:r>
              <a:rPr lang="en-US" altLang="ko-KR" b="1" dirty="0">
                <a:solidFill>
                  <a:srgbClr val="00B050"/>
                </a:solidFill>
              </a:rPr>
              <a:t>5-10 minutes</a:t>
            </a:r>
          </a:p>
          <a:p>
            <a:pPr lvl="1"/>
            <a:r>
              <a:rPr lang="en-US" altLang="ko-KR" b="1" dirty="0" smtClean="0"/>
              <a:t> </a:t>
            </a:r>
            <a:r>
              <a:rPr lang="en-US" altLang="ko-KR" b="1" u="sng" dirty="0" smtClean="0">
                <a:solidFill>
                  <a:srgbClr val="00B050"/>
                </a:solidFill>
              </a:rPr>
              <a:t>~</a:t>
            </a:r>
            <a:r>
              <a:rPr lang="en-US" altLang="ko-KR" b="1" u="sng" dirty="0">
                <a:solidFill>
                  <a:srgbClr val="00B050"/>
                </a:solidFill>
              </a:rPr>
              <a:t>500 µm</a:t>
            </a:r>
            <a:r>
              <a:rPr lang="en-US" altLang="ko-KR" b="1" u="sng" baseline="30000" dirty="0">
                <a:solidFill>
                  <a:srgbClr val="00B050"/>
                </a:solidFill>
              </a:rPr>
              <a:t>2</a:t>
            </a:r>
            <a:r>
              <a:rPr lang="en-US" altLang="ko-KR" b="1" u="sng" dirty="0">
                <a:solidFill>
                  <a:srgbClr val="00B050"/>
                </a:solidFill>
              </a:rPr>
              <a:t> </a:t>
            </a:r>
            <a:r>
              <a:rPr lang="en-US" altLang="ko-KR" dirty="0">
                <a:solidFill>
                  <a:srgbClr val="00B050"/>
                </a:solidFill>
              </a:rPr>
              <a:t>area saved </a:t>
            </a:r>
            <a:r>
              <a:rPr lang="en-US" altLang="ko-KR" dirty="0"/>
              <a:t>due to wrong sub-module </a:t>
            </a:r>
            <a:r>
              <a:rPr lang="en-US" altLang="ko-KR" dirty="0" smtClean="0"/>
              <a:t>instances</a:t>
            </a:r>
          </a:p>
          <a:p>
            <a:pPr lvl="1"/>
            <a:r>
              <a:rPr lang="en-US" altLang="ko-KR" dirty="0" smtClean="0"/>
              <a:t>BHMVC </a:t>
            </a:r>
            <a:r>
              <a:rPr lang="en-US" altLang="ko-KR" dirty="0" smtClean="0"/>
              <a:t>generated test cases are actively </a:t>
            </a:r>
            <a:r>
              <a:rPr lang="en-US" altLang="ko-KR" dirty="0" smtClean="0"/>
              <a:t>used for Fault </a:t>
            </a:r>
            <a:r>
              <a:rPr lang="en-US" altLang="ko-KR" dirty="0" smtClean="0"/>
              <a:t>Campaigns to meet ASIL-B targets</a:t>
            </a:r>
            <a:endParaRPr lang="en-US" altLang="ko-KR" dirty="0" smtClean="0"/>
          </a:p>
          <a:p>
            <a:pPr lvl="1">
              <a:buNone/>
            </a:pPr>
            <a:endParaRPr lang="en-US" altLang="ko-KR" dirty="0"/>
          </a:p>
          <a:p>
            <a:r>
              <a:rPr lang="en-US" altLang="ko-KR" dirty="0"/>
              <a:t>Design Architecture Impact and Critical bug findings :</a:t>
            </a:r>
          </a:p>
          <a:p>
            <a:pPr lvl="1"/>
            <a:r>
              <a:rPr lang="en-US" altLang="ko-KR" b="1" u="sng" dirty="0">
                <a:solidFill>
                  <a:srgbClr val="00B050"/>
                </a:solidFill>
              </a:rPr>
              <a:t>Architectural Impact</a:t>
            </a:r>
            <a:r>
              <a:rPr lang="en-US" altLang="ko-KR" u="sng" dirty="0">
                <a:solidFill>
                  <a:srgbClr val="00B050"/>
                </a:solidFill>
              </a:rPr>
              <a:t>:-</a:t>
            </a:r>
            <a:r>
              <a:rPr lang="en-US" altLang="ko-KR" dirty="0">
                <a:solidFill>
                  <a:srgbClr val="00B050"/>
                </a:solidFill>
              </a:rPr>
              <a:t> </a:t>
            </a:r>
          </a:p>
          <a:p>
            <a:pPr lvl="2"/>
            <a:r>
              <a:rPr lang="en-US" altLang="ko-KR" sz="2400" b="1" dirty="0">
                <a:solidFill>
                  <a:srgbClr val="00B050"/>
                </a:solidFill>
              </a:rPr>
              <a:t>Bus latency</a:t>
            </a:r>
            <a:r>
              <a:rPr lang="en-US" altLang="ko-KR" sz="2400" dirty="0">
                <a:solidFill>
                  <a:srgbClr val="00B050"/>
                </a:solidFill>
              </a:rPr>
              <a:t>: </a:t>
            </a:r>
            <a:r>
              <a:rPr lang="en-US" altLang="ko-KR" sz="2400" dirty="0"/>
              <a:t>Timeout counter width increased for masters to cover worst case</a:t>
            </a:r>
          </a:p>
          <a:p>
            <a:pPr lvl="2"/>
            <a:r>
              <a:rPr lang="en-US" altLang="ko-KR" sz="2400" b="1" dirty="0">
                <a:solidFill>
                  <a:srgbClr val="00B050"/>
                </a:solidFill>
              </a:rPr>
              <a:t>Power</a:t>
            </a:r>
            <a:r>
              <a:rPr lang="en-US" altLang="ko-KR" sz="2400" dirty="0">
                <a:solidFill>
                  <a:srgbClr val="00B050"/>
                </a:solidFill>
              </a:rPr>
              <a:t> :</a:t>
            </a:r>
            <a:r>
              <a:rPr lang="en-US" altLang="ko-KR" sz="2400" dirty="0"/>
              <a:t>Clock Gating support added to request clock for all masters</a:t>
            </a:r>
            <a:endParaRPr lang="en-US" altLang="ko-KR" sz="2400" b="1" u="sng" dirty="0"/>
          </a:p>
          <a:p>
            <a:pPr lvl="2"/>
            <a:r>
              <a:rPr lang="en-US" altLang="ko-KR" sz="2400" b="1" dirty="0">
                <a:solidFill>
                  <a:srgbClr val="00B050"/>
                </a:solidFill>
              </a:rPr>
              <a:t>Higher Throughput:</a:t>
            </a:r>
            <a:r>
              <a:rPr lang="en-US" altLang="ko-KR" sz="2400" b="1" dirty="0"/>
              <a:t> </a:t>
            </a:r>
            <a:r>
              <a:rPr lang="en-US" altLang="ko-KR" sz="2400" dirty="0"/>
              <a:t>Interconnects outstanding transaction handling capacity increased</a:t>
            </a:r>
            <a:endParaRPr lang="en-US" altLang="ko-KR" sz="2400" b="1" u="sng" dirty="0"/>
          </a:p>
          <a:p>
            <a:pPr lvl="1"/>
            <a:r>
              <a:rPr lang="en-US" altLang="ko-KR" dirty="0"/>
              <a:t>Slave address alignment bug fixed for all masters</a:t>
            </a:r>
            <a:r>
              <a:rPr lang="en-US" altLang="ko-KR" b="1" dirty="0"/>
              <a:t> </a:t>
            </a:r>
            <a:r>
              <a:rPr lang="en-US" altLang="ko-KR" b="1" u="sng" dirty="0"/>
              <a:t>(&gt;10 Blocks</a:t>
            </a:r>
            <a:r>
              <a:rPr lang="en-US" altLang="ko-KR" u="sng" dirty="0"/>
              <a:t>) </a:t>
            </a:r>
          </a:p>
          <a:p>
            <a:pPr lvl="1"/>
            <a:r>
              <a:rPr lang="en-US" altLang="ko-KR" dirty="0"/>
              <a:t>Default value for periodic transaction interval updated for all masters</a:t>
            </a:r>
            <a:r>
              <a:rPr lang="en-US" altLang="ko-KR" b="1" dirty="0"/>
              <a:t> </a:t>
            </a:r>
            <a:r>
              <a:rPr lang="en-US" altLang="ko-KR" b="1" u="sng" dirty="0"/>
              <a:t>(&gt;10 Blocks</a:t>
            </a:r>
            <a:r>
              <a:rPr lang="en-US" altLang="ko-KR" u="sng" dirty="0"/>
              <a:t>) </a:t>
            </a:r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xmlns="" id="{5ED30F35-B7BC-DD4C-9C41-B51D68A3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2023/06/22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780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" name="Content Placeholder 5">
            <a:extLst>
              <a:ext uri="{FF2B5EF4-FFF2-40B4-BE49-F238E27FC236}">
                <a16:creationId xmlns:a16="http://schemas.microsoft.com/office/drawing/2014/main" xmlns="" id="{67B8BE9E-A8CB-A826-F55B-D347FFA0265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9363" y="1524000"/>
            <a:ext cx="6973273" cy="4029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3946"/>
            <a:ext cx="10515600" cy="1325563"/>
          </a:xfrm>
        </p:spPr>
        <p:txBody>
          <a:bodyPr/>
          <a:lstStyle/>
          <a:p>
            <a:r>
              <a:rPr lang="en-IN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839200" cy="5486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IN" sz="2600" dirty="0" smtClean="0"/>
              <a:t>Introduction to Bus Health Monitor</a:t>
            </a:r>
          </a:p>
          <a:p>
            <a:pPr lvl="1"/>
            <a:endParaRPr lang="en-IN" sz="2600" dirty="0"/>
          </a:p>
          <a:p>
            <a:pPr lvl="1"/>
            <a:r>
              <a:rPr lang="en-IN" sz="2600" dirty="0" smtClean="0"/>
              <a:t>BHM </a:t>
            </a:r>
            <a:r>
              <a:rPr lang="en-IN" sz="2600" dirty="0"/>
              <a:t>Integration in </a:t>
            </a:r>
            <a:r>
              <a:rPr lang="en-IN" sz="2600" dirty="0" err="1"/>
              <a:t>SoC</a:t>
            </a:r>
            <a:r>
              <a:rPr lang="en-IN" sz="2600" dirty="0"/>
              <a:t> </a:t>
            </a:r>
            <a:endParaRPr lang="en-IN" sz="2600" dirty="0" smtClean="0"/>
          </a:p>
          <a:p>
            <a:pPr lvl="1"/>
            <a:endParaRPr lang="en-IN" sz="2600" dirty="0"/>
          </a:p>
          <a:p>
            <a:pPr lvl="1"/>
            <a:r>
              <a:rPr lang="en-IN" sz="2600" dirty="0" smtClean="0"/>
              <a:t>Verification </a:t>
            </a:r>
            <a:r>
              <a:rPr lang="en-IN" sz="2600" dirty="0"/>
              <a:t>Challenges </a:t>
            </a:r>
            <a:r>
              <a:rPr lang="en-IN" sz="2600" dirty="0" smtClean="0"/>
              <a:t> &amp; </a:t>
            </a:r>
            <a:r>
              <a:rPr lang="en-IN" sz="2600" dirty="0" err="1"/>
              <a:t>Soultions</a:t>
            </a:r>
            <a:r>
              <a:rPr lang="en-IN" sz="2600" dirty="0"/>
              <a:t> </a:t>
            </a:r>
            <a:endParaRPr lang="en-IN" sz="2600" dirty="0" smtClean="0"/>
          </a:p>
          <a:p>
            <a:pPr lvl="1"/>
            <a:endParaRPr lang="en-IN" sz="2600" dirty="0"/>
          </a:p>
          <a:p>
            <a:pPr lvl="1"/>
            <a:r>
              <a:rPr lang="en-IN" sz="2600" dirty="0" smtClean="0"/>
              <a:t>Introduction to BHM Verification Component (BHMVC)</a:t>
            </a:r>
          </a:p>
          <a:p>
            <a:pPr lvl="2"/>
            <a:r>
              <a:rPr lang="en-IN" sz="2400" dirty="0" smtClean="0"/>
              <a:t>BHM Master </a:t>
            </a:r>
            <a:r>
              <a:rPr lang="en-IN" sz="2400" dirty="0"/>
              <a:t>to AXI </a:t>
            </a:r>
            <a:r>
              <a:rPr lang="en-IN" sz="2400" dirty="0" smtClean="0"/>
              <a:t>Slave configuration</a:t>
            </a:r>
            <a:endParaRPr lang="en-IN" sz="2400" dirty="0"/>
          </a:p>
          <a:p>
            <a:pPr lvl="2"/>
            <a:r>
              <a:rPr lang="en-IN" sz="2400" dirty="0" smtClean="0"/>
              <a:t>BHM </a:t>
            </a:r>
            <a:r>
              <a:rPr lang="en-IN" sz="2400" dirty="0"/>
              <a:t>Master to APB/Memory Slave </a:t>
            </a:r>
            <a:r>
              <a:rPr lang="en-IN" sz="2400" dirty="0" smtClean="0"/>
              <a:t>configuration</a:t>
            </a:r>
            <a:endParaRPr lang="en-IN" sz="2400" dirty="0"/>
          </a:p>
          <a:p>
            <a:pPr lvl="2"/>
            <a:r>
              <a:rPr lang="en-IN" sz="2400" dirty="0"/>
              <a:t>Supported BHM Master and Slave </a:t>
            </a:r>
            <a:r>
              <a:rPr lang="en-IN" sz="2400" dirty="0" smtClean="0"/>
              <a:t>Configuration</a:t>
            </a:r>
          </a:p>
          <a:p>
            <a:pPr lvl="2"/>
            <a:endParaRPr lang="en-IN" sz="2400" dirty="0"/>
          </a:p>
          <a:p>
            <a:pPr lvl="1"/>
            <a:r>
              <a:rPr lang="en-IN" sz="2800" dirty="0"/>
              <a:t>BHM Parameters</a:t>
            </a:r>
          </a:p>
          <a:p>
            <a:pPr lvl="2"/>
            <a:r>
              <a:rPr lang="en-IN" sz="2400" dirty="0" err="1" smtClean="0"/>
              <a:t>ParaHunter</a:t>
            </a:r>
            <a:endParaRPr lang="en-IN" sz="2400" dirty="0" smtClean="0"/>
          </a:p>
          <a:p>
            <a:pPr lvl="2"/>
            <a:endParaRPr lang="en-IN" sz="2400" dirty="0"/>
          </a:p>
          <a:p>
            <a:pPr lvl="1"/>
            <a:r>
              <a:rPr lang="en-IN" sz="2600" dirty="0" smtClean="0"/>
              <a:t>Conclusion</a:t>
            </a:r>
            <a:endParaRPr lang="en-IN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6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62000"/>
          </a:xfrm>
        </p:spPr>
        <p:txBody>
          <a:bodyPr/>
          <a:lstStyle/>
          <a:p>
            <a:r>
              <a:rPr lang="en-US" dirty="0"/>
              <a:t>Bus Health Monitor(BHM)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12039600" cy="5257800"/>
          </a:xfrm>
        </p:spPr>
        <p:txBody>
          <a:bodyPr>
            <a:noAutofit/>
          </a:bodyPr>
          <a:lstStyle/>
          <a:p>
            <a:r>
              <a:rPr lang="en-US" altLang="ko-KR" dirty="0">
                <a:sym typeface="Wingdings" pitchFamily="2" charset="2"/>
              </a:rPr>
              <a:t>Automotive </a:t>
            </a:r>
            <a:r>
              <a:rPr lang="en-US" altLang="ko-KR" dirty="0" err="1">
                <a:sym typeface="Wingdings" pitchFamily="2" charset="2"/>
              </a:rPr>
              <a:t>SoCs</a:t>
            </a:r>
            <a:r>
              <a:rPr lang="en-US" altLang="ko-KR" dirty="0">
                <a:sym typeface="Wingdings" pitchFamily="2" charset="2"/>
              </a:rPr>
              <a:t> require stringent </a:t>
            </a:r>
            <a:r>
              <a:rPr lang="en-US" altLang="ko-KR" b="1" dirty="0" smtClean="0">
                <a:sym typeface="Wingdings" pitchFamily="2" charset="2"/>
              </a:rPr>
              <a:t>Safety Measures</a:t>
            </a:r>
            <a:r>
              <a:rPr lang="en-US" altLang="ko-KR" dirty="0" smtClean="0">
                <a:sym typeface="Wingdings" pitchFamily="2" charset="2"/>
              </a:rPr>
              <a:t> (SM) to detec</a:t>
            </a:r>
            <a:r>
              <a:rPr lang="en-US" altLang="ko-KR" dirty="0" smtClean="0">
                <a:sym typeface="Wingdings" pitchFamily="2" charset="2"/>
              </a:rPr>
              <a:t>t the faults</a:t>
            </a:r>
            <a:endParaRPr lang="en-US" altLang="ko-KR" dirty="0">
              <a:sym typeface="Wingdings" pitchFamily="2" charset="2"/>
            </a:endParaRPr>
          </a:p>
          <a:p>
            <a:r>
              <a:rPr lang="en-US" altLang="ko-KR" dirty="0">
                <a:sym typeface="Wingdings" pitchFamily="2" charset="2"/>
              </a:rPr>
              <a:t>Fault occurring at one component can result in failure at another component which is called </a:t>
            </a:r>
            <a:r>
              <a:rPr lang="en-US" altLang="ko-KR" b="1" i="1" dirty="0">
                <a:sym typeface="Wingdings" pitchFamily="2" charset="2"/>
              </a:rPr>
              <a:t>Dependent Failure</a:t>
            </a:r>
          </a:p>
          <a:p>
            <a:r>
              <a:rPr lang="en-US" altLang="ko-KR" dirty="0">
                <a:sym typeface="Wingdings" pitchFamily="2" charset="2"/>
              </a:rPr>
              <a:t>Bus (Interconnect) is backbone of every SoC</a:t>
            </a:r>
          </a:p>
          <a:p>
            <a:r>
              <a:rPr lang="en-US" altLang="ko-KR" dirty="0">
                <a:sym typeface="Wingdings" pitchFamily="2" charset="2"/>
              </a:rPr>
              <a:t>Fault in Bus can lead to potential dependent </a:t>
            </a:r>
            <a:r>
              <a:rPr lang="en-US" altLang="ko-KR" dirty="0" smtClean="0">
                <a:sym typeface="Wingdings" pitchFamily="2" charset="2"/>
              </a:rPr>
              <a:t>failures can lead to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Safety Goal Violation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n-US" altLang="ko-KR" b="1" dirty="0">
                <a:sym typeface="Wingdings" pitchFamily="2" charset="2"/>
              </a:rPr>
              <a:t>“</a:t>
            </a:r>
            <a:r>
              <a:rPr lang="en-US" altLang="ko-KR" b="1" dirty="0">
                <a:solidFill>
                  <a:srgbClr val="00B050"/>
                </a:solidFill>
                <a:sym typeface="Wingdings" pitchFamily="2" charset="2"/>
              </a:rPr>
              <a:t>Bus Health Monitor</a:t>
            </a:r>
            <a:r>
              <a:rPr lang="en-US" altLang="ko-KR" b="1" dirty="0">
                <a:sym typeface="Wingdings" pitchFamily="2" charset="2"/>
              </a:rPr>
              <a:t>” (BHM) </a:t>
            </a:r>
            <a:r>
              <a:rPr lang="en-US" altLang="ko-KR" dirty="0">
                <a:sym typeface="Wingdings" pitchFamily="2" charset="2"/>
              </a:rPr>
              <a:t>IP </a:t>
            </a:r>
            <a:r>
              <a:rPr lang="en-US" altLang="ko-KR" dirty="0" smtClean="0">
                <a:sym typeface="Wingdings" pitchFamily="2" charset="2"/>
              </a:rPr>
              <a:t>is</a:t>
            </a:r>
            <a:r>
              <a:rPr lang="en-US" altLang="ko-KR" b="1" dirty="0" smtClean="0">
                <a:sym typeface="Wingdings" pitchFamily="2" charset="2"/>
              </a:rPr>
              <a:t> </a:t>
            </a:r>
            <a:r>
              <a:rPr lang="en-US" altLang="ko-KR" dirty="0">
                <a:sym typeface="Wingdings" pitchFamily="2" charset="2"/>
              </a:rPr>
              <a:t>introduced to run predefined periodic test patterns to monitor Bus health</a:t>
            </a:r>
          </a:p>
          <a:p>
            <a:r>
              <a:rPr lang="en-US" altLang="ko-KR" dirty="0">
                <a:sym typeface="Wingdings" pitchFamily="2" charset="2"/>
              </a:rPr>
              <a:t>BHM is a Parameter and Registers based configurable IP</a:t>
            </a:r>
          </a:p>
          <a:p>
            <a:r>
              <a:rPr lang="en-US" altLang="ko-KR" dirty="0">
                <a:sym typeface="Wingdings" pitchFamily="2" charset="2"/>
              </a:rPr>
              <a:t>BHM is capable of detecting </a:t>
            </a:r>
            <a:r>
              <a:rPr lang="en-US" altLang="ko-KR" b="1" dirty="0">
                <a:solidFill>
                  <a:srgbClr val="00B050"/>
                </a:solidFill>
                <a:sym typeface="Wingdings" pitchFamily="2" charset="2"/>
              </a:rPr>
              <a:t>90%</a:t>
            </a:r>
            <a:r>
              <a:rPr lang="en-US" altLang="ko-KR" b="1" dirty="0">
                <a:sym typeface="Wingdings" pitchFamily="2" charset="2"/>
              </a:rPr>
              <a:t> &gt;</a:t>
            </a:r>
            <a:r>
              <a:rPr lang="en-US" altLang="ko-KR" dirty="0">
                <a:sym typeface="Wingdings" pitchFamily="2" charset="2"/>
              </a:rPr>
              <a:t> permanent faults in the Bus </a:t>
            </a:r>
            <a:r>
              <a:rPr lang="en-US" altLang="ko-KR" dirty="0" smtClean="0">
                <a:sym typeface="Wingdings" pitchFamily="2" charset="2"/>
              </a:rPr>
              <a:t>meeting the </a:t>
            </a:r>
            <a:r>
              <a:rPr lang="en-US" altLang="ko-KR" b="1" dirty="0" smtClean="0">
                <a:sym typeface="Wingdings" pitchFamily="2" charset="2"/>
              </a:rPr>
              <a:t>Automotive Safety Integrity Level – B </a:t>
            </a:r>
            <a:r>
              <a:rPr lang="en-US" altLang="ko-KR" dirty="0" smtClean="0">
                <a:sym typeface="Wingdings" pitchFamily="2" charset="2"/>
              </a:rPr>
              <a:t>(ASIL-B</a:t>
            </a:r>
            <a:r>
              <a:rPr lang="en-US" altLang="ko-KR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94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51762"/>
          </a:xfrm>
        </p:spPr>
        <p:txBody>
          <a:bodyPr>
            <a:noAutofit/>
          </a:bodyPr>
          <a:lstStyle/>
          <a:p>
            <a:r>
              <a:rPr kumimoji="1" lang="en-US" altLang="ja-JP" dirty="0"/>
              <a:t>BHM Integration in </a:t>
            </a:r>
            <a:r>
              <a:rPr kumimoji="1" lang="en-US" altLang="ja-JP" dirty="0" err="1"/>
              <a:t>SoC</a:t>
            </a:r>
            <a:r>
              <a:rPr kumimoji="1" lang="en-US" altLang="ja-JP" dirty="0"/>
              <a:t> </a:t>
            </a: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2996036" y="1038647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4E8542">
                  <a:lumMod val="67000"/>
                </a:srgbClr>
              </a:gs>
              <a:gs pos="48000">
                <a:srgbClr val="4E8542">
                  <a:lumMod val="97000"/>
                  <a:lumOff val="3000"/>
                </a:srgbClr>
              </a:gs>
              <a:gs pos="100000">
                <a:srgbClr val="4E8542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MASTER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6809266" y="2522707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1B587C">
                  <a:lumMod val="67000"/>
                </a:srgbClr>
              </a:gs>
              <a:gs pos="48000">
                <a:srgbClr val="1B587C">
                  <a:lumMod val="97000"/>
                  <a:lumOff val="3000"/>
                </a:srgbClr>
              </a:gs>
              <a:gs pos="100000">
                <a:srgbClr val="1B587C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APB SLAVE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4908202" y="1053903"/>
            <a:ext cx="1251704" cy="4036540"/>
          </a:xfrm>
          <a:prstGeom prst="roundRect">
            <a:avLst/>
          </a:prstGeom>
          <a:gradFill flip="none" rotWithShape="1">
            <a:gsLst>
              <a:gs pos="0">
                <a:srgbClr val="F07F09">
                  <a:lumMod val="67000"/>
                </a:srgbClr>
              </a:gs>
              <a:gs pos="48000">
                <a:srgbClr val="F07F09">
                  <a:lumMod val="97000"/>
                  <a:lumOff val="3000"/>
                </a:srgbClr>
              </a:gs>
              <a:gs pos="100000">
                <a:srgbClr val="F07F09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INTERCONNECT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2805269" y="1342931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4E8542">
                  <a:lumMod val="67000"/>
                </a:srgbClr>
              </a:gs>
              <a:gs pos="48000">
                <a:srgbClr val="4E8542">
                  <a:lumMod val="97000"/>
                  <a:lumOff val="3000"/>
                </a:srgbClr>
              </a:gs>
              <a:gs pos="100000">
                <a:srgbClr val="4E8542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BHM-Master</a:t>
            </a:r>
          </a:p>
        </p:txBody>
      </p:sp>
      <p:sp>
        <p:nvSpPr>
          <p:cNvPr id="177" name="Left-Right Arrow 176"/>
          <p:cNvSpPr/>
          <p:nvPr/>
        </p:nvSpPr>
        <p:spPr>
          <a:xfrm rot="10800000" flipV="1">
            <a:off x="4331784" y="1296908"/>
            <a:ext cx="576417" cy="344348"/>
          </a:xfrm>
          <a:prstGeom prst="leftRightArrow">
            <a:avLst/>
          </a:prstGeom>
          <a:gradFill flip="none" rotWithShape="1">
            <a:gsLst>
              <a:gs pos="40000">
                <a:srgbClr val="A38F4F"/>
              </a:gs>
              <a:gs pos="0">
                <a:srgbClr val="F07F09">
                  <a:lumMod val="60000"/>
                  <a:lumOff val="40000"/>
                </a:srgbClr>
              </a:gs>
              <a:gs pos="100000">
                <a:srgbClr val="4E8542">
                  <a:lumMod val="75000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AXI</a:t>
            </a:r>
          </a:p>
        </p:txBody>
      </p:sp>
      <p:sp>
        <p:nvSpPr>
          <p:cNvPr id="178" name="Left-Right Arrow 177"/>
          <p:cNvSpPr/>
          <p:nvPr/>
        </p:nvSpPr>
        <p:spPr>
          <a:xfrm>
            <a:off x="6159906" y="1264986"/>
            <a:ext cx="626749" cy="344348"/>
          </a:xfrm>
          <a:prstGeom prst="leftRightArrow">
            <a:avLst/>
          </a:prstGeom>
          <a:gradFill flip="none" rotWithShape="0">
            <a:gsLst>
              <a:gs pos="0">
                <a:srgbClr val="F07F09">
                  <a:lumMod val="60000"/>
                  <a:lumOff val="40000"/>
                </a:srgbClr>
              </a:gs>
              <a:gs pos="25000">
                <a:srgbClr val="F07F09">
                  <a:lumMod val="60000"/>
                  <a:lumOff val="40000"/>
                </a:srgbClr>
              </a:gs>
              <a:gs pos="100000">
                <a:srgbClr val="9F2936">
                  <a:lumMod val="75000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AXI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7046546" y="2889395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1B587C">
                  <a:lumMod val="67000"/>
                </a:srgbClr>
              </a:gs>
              <a:gs pos="48000">
                <a:srgbClr val="1B587C">
                  <a:lumMod val="97000"/>
                  <a:lumOff val="3000"/>
                </a:srgbClr>
              </a:gs>
              <a:gs pos="100000">
                <a:srgbClr val="1B587C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BHM-APB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SLAVE</a:t>
            </a:r>
          </a:p>
        </p:txBody>
      </p:sp>
      <p:sp>
        <p:nvSpPr>
          <p:cNvPr id="180" name="Left-Right Arrow 179"/>
          <p:cNvSpPr/>
          <p:nvPr/>
        </p:nvSpPr>
        <p:spPr>
          <a:xfrm>
            <a:off x="6145963" y="2771262"/>
            <a:ext cx="640692" cy="344348"/>
          </a:xfrm>
          <a:prstGeom prst="leftRightArrow">
            <a:avLst/>
          </a:prstGeom>
          <a:gradFill flip="none" rotWithShape="0">
            <a:gsLst>
              <a:gs pos="0">
                <a:srgbClr val="F07F09">
                  <a:lumMod val="60000"/>
                  <a:lumOff val="40000"/>
                </a:srgbClr>
              </a:gs>
              <a:gs pos="50000">
                <a:srgbClr val="F07F09">
                  <a:lumMod val="75000"/>
                </a:srgbClr>
              </a:gs>
              <a:gs pos="100000">
                <a:srgbClr val="1B587C">
                  <a:lumMod val="75000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APB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6777227" y="4139529"/>
            <a:ext cx="1333459" cy="860871"/>
          </a:xfrm>
          <a:prstGeom prst="roundRect">
            <a:avLst/>
          </a:prstGeom>
          <a:gradFill flip="none" rotWithShape="1">
            <a:gsLst>
              <a:gs pos="0">
                <a:srgbClr val="C19859">
                  <a:lumMod val="67000"/>
                </a:srgbClr>
              </a:gs>
              <a:gs pos="48000">
                <a:srgbClr val="C19859">
                  <a:lumMod val="97000"/>
                  <a:lumOff val="3000"/>
                </a:srgbClr>
              </a:gs>
              <a:gs pos="100000">
                <a:srgbClr val="C19859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SLAVE</a:t>
            </a:r>
          </a:p>
        </p:txBody>
      </p:sp>
      <p:sp>
        <p:nvSpPr>
          <p:cNvPr id="182" name="Left-Right Arrow 181"/>
          <p:cNvSpPr/>
          <p:nvPr/>
        </p:nvSpPr>
        <p:spPr>
          <a:xfrm>
            <a:off x="6182055" y="4321464"/>
            <a:ext cx="604600" cy="344348"/>
          </a:xfrm>
          <a:prstGeom prst="leftRightArrow">
            <a:avLst/>
          </a:prstGeom>
          <a:gradFill flip="none" rotWithShape="0">
            <a:gsLst>
              <a:gs pos="0">
                <a:srgbClr val="F07F09">
                  <a:lumMod val="60000"/>
                  <a:lumOff val="40000"/>
                </a:srgbClr>
              </a:gs>
              <a:gs pos="32000">
                <a:srgbClr val="F07F09">
                  <a:lumMod val="75000"/>
                </a:srgbClr>
              </a:gs>
              <a:gs pos="100000">
                <a:srgbClr val="C19859">
                  <a:lumMod val="60000"/>
                  <a:lumOff val="40000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AXI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2817711" y="5592435"/>
            <a:ext cx="847015" cy="298157"/>
          </a:xfrm>
          <a:prstGeom prst="roundRect">
            <a:avLst/>
          </a:prstGeom>
          <a:gradFill rotWithShape="1">
            <a:gsLst>
              <a:gs pos="0">
                <a:srgbClr val="604878">
                  <a:satMod val="103000"/>
                  <a:lumMod val="102000"/>
                  <a:tint val="94000"/>
                </a:srgbClr>
              </a:gs>
              <a:gs pos="50000">
                <a:srgbClr val="604878">
                  <a:satMod val="110000"/>
                  <a:lumMod val="100000"/>
                  <a:shade val="100000"/>
                </a:srgbClr>
              </a:gs>
              <a:gs pos="100000">
                <a:srgbClr val="604878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GIC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3679513" y="5591338"/>
            <a:ext cx="5388287" cy="306676"/>
          </a:xfrm>
          <a:prstGeom prst="roundRect">
            <a:avLst/>
          </a:prstGeom>
          <a:gradFill rotWithShape="1">
            <a:gsLst>
              <a:gs pos="0">
                <a:srgbClr val="604878">
                  <a:satMod val="103000"/>
                  <a:lumMod val="102000"/>
                  <a:tint val="94000"/>
                </a:srgbClr>
              </a:gs>
              <a:gs pos="50000">
                <a:srgbClr val="604878">
                  <a:satMod val="110000"/>
                  <a:lumMod val="100000"/>
                  <a:shade val="100000"/>
                </a:srgbClr>
              </a:gs>
              <a:gs pos="100000">
                <a:srgbClr val="604878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Safety </a:t>
            </a:r>
            <a:r>
              <a:rPr lang="en-US" sz="1400" kern="0" dirty="0" smtClean="0">
                <a:solidFill>
                  <a:prstClr val="white"/>
                </a:solidFill>
                <a:latin typeface="Calibri" panose="020F0502020204030204"/>
                <a:cs typeface="+mn-cs"/>
              </a:rPr>
              <a:t>Island’s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Fault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Aggregator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578461" y="1905000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INT0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944651" y="19050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INT1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133" y="2215060"/>
            <a:ext cx="328838" cy="25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INT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7888999" y="3493114"/>
            <a:ext cx="328838" cy="25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INT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3774072" y="5104167"/>
            <a:ext cx="25571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Timeout Error (Write/Read Channel)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Pattern Mismatch (Write / Read Channel)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6243082" y="5113909"/>
            <a:ext cx="2555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Pattern Mismatch (Write / Read Channel)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Timeout Error (Write /Read Channel)</a:t>
            </a:r>
          </a:p>
        </p:txBody>
      </p:sp>
      <p:cxnSp>
        <p:nvCxnSpPr>
          <p:cNvPr id="191" name="Straight Arrow Connector 190"/>
          <p:cNvCxnSpPr/>
          <p:nvPr/>
        </p:nvCxnSpPr>
        <p:spPr>
          <a:xfrm>
            <a:off x="3182857" y="2209545"/>
            <a:ext cx="25057" cy="3343412"/>
          </a:xfrm>
          <a:prstGeom prst="straightConnector1">
            <a:avLst/>
          </a:prstGeom>
          <a:noFill/>
          <a:ln w="19050" cap="flat" cmpd="sng" algn="ctr">
            <a:solidFill>
              <a:srgbClr val="4E854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2" name="Straight Arrow Connector 191"/>
          <p:cNvCxnSpPr/>
          <p:nvPr/>
        </p:nvCxnSpPr>
        <p:spPr>
          <a:xfrm flipH="1">
            <a:off x="3774072" y="2211054"/>
            <a:ext cx="1021" cy="3363614"/>
          </a:xfrm>
          <a:prstGeom prst="straightConnector1">
            <a:avLst/>
          </a:prstGeom>
          <a:noFill/>
          <a:ln w="19050" cap="flat" cmpd="sng" algn="ctr">
            <a:solidFill>
              <a:srgbClr val="4E854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3" name="Elbow Connector 192"/>
          <p:cNvCxnSpPr>
            <a:stCxn id="47" idx="2"/>
          </p:cNvCxnSpPr>
          <p:nvPr/>
        </p:nvCxnSpPr>
        <p:spPr>
          <a:xfrm rot="16200000" flipH="1">
            <a:off x="6764871" y="3461831"/>
            <a:ext cx="3390805" cy="791446"/>
          </a:xfrm>
          <a:prstGeom prst="bentConnector3">
            <a:avLst>
              <a:gd name="adj1" fmla="val 7031"/>
            </a:avLst>
          </a:prstGeom>
          <a:noFill/>
          <a:ln w="19050" cap="flat" cmpd="sng" algn="ctr">
            <a:solidFill>
              <a:srgbClr val="9F2936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4" name="Elbow Connector 193"/>
          <p:cNvCxnSpPr>
            <a:stCxn id="188" idx="2"/>
          </p:cNvCxnSpPr>
          <p:nvPr/>
        </p:nvCxnSpPr>
        <p:spPr>
          <a:xfrm rot="16200000" flipH="1">
            <a:off x="7502182" y="4301502"/>
            <a:ext cx="1812423" cy="709950"/>
          </a:xfrm>
          <a:prstGeom prst="bentConnector3">
            <a:avLst>
              <a:gd name="adj1" fmla="val 10637"/>
            </a:avLst>
          </a:prstGeom>
          <a:noFill/>
          <a:ln w="19050" cap="flat" cmpd="sng" algn="ctr">
            <a:solidFill>
              <a:srgbClr val="1B587C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5" name="Rounded Rectangle 194"/>
          <p:cNvSpPr/>
          <p:nvPr/>
        </p:nvSpPr>
        <p:spPr>
          <a:xfrm>
            <a:off x="6819940" y="993438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9F2936">
                  <a:lumMod val="67000"/>
                </a:srgbClr>
              </a:gs>
              <a:gs pos="48000">
                <a:srgbClr val="9F2936">
                  <a:lumMod val="97000"/>
                  <a:lumOff val="3000"/>
                </a:srgbClr>
              </a:gs>
              <a:gs pos="100000">
                <a:srgbClr val="9F2936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AXI SLAVE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7010400" y="1295148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9F2936">
                  <a:lumMod val="67000"/>
                </a:srgbClr>
              </a:gs>
              <a:gs pos="48000">
                <a:srgbClr val="9F2936">
                  <a:lumMod val="97000"/>
                  <a:lumOff val="3000"/>
                </a:srgbClr>
              </a:gs>
              <a:gs pos="100000">
                <a:srgbClr val="9F2936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BHM-AXI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SLAVE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2286000" y="5131800"/>
            <a:ext cx="9359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Transaction Done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900131" y="1905000"/>
            <a:ext cx="328838" cy="25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INT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57800" y="2743200"/>
            <a:ext cx="5517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kern="0" dirty="0" smtClean="0">
                <a:solidFill>
                  <a:prstClr val="white"/>
                </a:solidFill>
                <a:latin typeface="Calibri" panose="020F0502020204030204"/>
              </a:rPr>
              <a:t>Safe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144701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/>
      <p:bldP spid="188" grpId="0"/>
      <p:bldP spid="189" grpId="0"/>
      <p:bldP spid="190" grpId="0"/>
      <p:bldP spid="195" grpId="0" animBg="1"/>
      <p:bldP spid="196" grpId="0" animBg="1"/>
      <p:bldP spid="198" grpId="0"/>
      <p:bldP spid="47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61999"/>
          </a:xfrm>
        </p:spPr>
        <p:txBody>
          <a:bodyPr/>
          <a:lstStyle/>
          <a:p>
            <a:r>
              <a:rPr lang="en-US" dirty="0"/>
              <a:t>Verification Challenges &amp; 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599"/>
            <a:ext cx="11734800" cy="61118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3000" b="1" dirty="0">
                <a:solidFill>
                  <a:schemeClr val="accent6">
                    <a:lumMod val="75000"/>
                  </a:schemeClr>
                </a:solidFill>
              </a:rPr>
              <a:t>Challenges</a:t>
            </a:r>
            <a:r>
              <a:rPr lang="en-US" altLang="ko-KR" sz="3000" b="1" dirty="0">
                <a:solidFill>
                  <a:srgbClr val="7030A0"/>
                </a:solidFill>
              </a:rPr>
              <a:t>:</a:t>
            </a:r>
          </a:p>
          <a:p>
            <a:pPr lvl="1"/>
            <a:r>
              <a:rPr lang="en-US" altLang="ko-KR" sz="2600" dirty="0"/>
              <a:t>  </a:t>
            </a:r>
            <a:r>
              <a:rPr lang="en-US" altLang="ko-KR" sz="2600" b="1" dirty="0">
                <a:solidFill>
                  <a:schemeClr val="accent6">
                    <a:lumMod val="75000"/>
                  </a:schemeClr>
                </a:solidFill>
              </a:rPr>
              <a:t>~15 BHM Masters </a:t>
            </a:r>
            <a:r>
              <a:rPr lang="en-US" altLang="ko-KR" sz="2600" dirty="0"/>
              <a:t>and</a:t>
            </a:r>
            <a:r>
              <a:rPr lang="en-US" altLang="ko-KR" sz="2600" b="1" dirty="0">
                <a:solidFill>
                  <a:srgbClr val="7030A0"/>
                </a:solidFill>
              </a:rPr>
              <a:t> </a:t>
            </a:r>
            <a:r>
              <a:rPr lang="en-US" altLang="ko-KR" sz="2600" b="1" dirty="0">
                <a:solidFill>
                  <a:schemeClr val="accent6">
                    <a:lumMod val="75000"/>
                  </a:schemeClr>
                </a:solidFill>
              </a:rPr>
              <a:t>~40 BHM Slaves </a:t>
            </a:r>
            <a:r>
              <a:rPr lang="en-US" altLang="ko-KR" sz="2600" b="1" dirty="0"/>
              <a:t>: </a:t>
            </a:r>
            <a:r>
              <a:rPr lang="en-US" altLang="ko-KR" sz="2600" dirty="0"/>
              <a:t>Verifying all combinations at </a:t>
            </a:r>
            <a:r>
              <a:rPr lang="en-US" altLang="ko-KR" sz="2600" dirty="0" err="1"/>
              <a:t>SoC</a:t>
            </a:r>
            <a:endParaRPr lang="en-US" altLang="ko-KR" sz="2600" dirty="0"/>
          </a:p>
          <a:p>
            <a:pPr lvl="1"/>
            <a:r>
              <a:rPr lang="en-US" altLang="ko-KR" sz="26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altLang="ko-KR" sz="2600" b="1" dirty="0">
                <a:solidFill>
                  <a:schemeClr val="accent6">
                    <a:lumMod val="75000"/>
                  </a:schemeClr>
                </a:solidFill>
              </a:rPr>
              <a:t>~800+ </a:t>
            </a:r>
            <a:r>
              <a:rPr lang="en-US" altLang="ko-KR" sz="2600" dirty="0"/>
              <a:t>Design Parameters to be reviewed/verified </a:t>
            </a:r>
          </a:p>
          <a:p>
            <a:pPr lvl="1"/>
            <a:r>
              <a:rPr lang="en-US" sz="2600" dirty="0"/>
              <a:t>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Considerable time </a:t>
            </a:r>
            <a:r>
              <a:rPr lang="en-US" sz="2600" dirty="0"/>
              <a:t>for use-case understanding and test case development for each combination. Probable Human-Error?</a:t>
            </a:r>
          </a:p>
          <a:p>
            <a:pPr marL="0" indent="0">
              <a:buNone/>
            </a:pPr>
            <a:r>
              <a:rPr lang="en-US" altLang="ko-KR" sz="3000" b="1" dirty="0">
                <a:solidFill>
                  <a:srgbClr val="00B050"/>
                </a:solidFill>
              </a:rPr>
              <a:t>Solutions:</a:t>
            </a:r>
            <a:endParaRPr lang="en-US" altLang="ko-KR" sz="3000" dirty="0">
              <a:solidFill>
                <a:srgbClr val="00B050"/>
              </a:solidFill>
            </a:endParaRPr>
          </a:p>
          <a:p>
            <a:pPr lvl="1"/>
            <a:r>
              <a:rPr lang="en-US" altLang="ko-KR" sz="2600" b="1" dirty="0"/>
              <a:t> </a:t>
            </a:r>
            <a:r>
              <a:rPr lang="en-US" altLang="ko-KR" sz="2800" dirty="0">
                <a:sym typeface="Wingdings" pitchFamily="2" charset="2"/>
              </a:rPr>
              <a:t>A UVM based </a:t>
            </a:r>
            <a:r>
              <a:rPr lang="en-US" altLang="ko-KR" sz="2800" b="1" dirty="0">
                <a:sym typeface="Wingdings" pitchFamily="2" charset="2"/>
              </a:rPr>
              <a:t>“</a:t>
            </a:r>
            <a:r>
              <a:rPr lang="en-US" altLang="ko-KR" sz="2800" b="1" dirty="0">
                <a:solidFill>
                  <a:srgbClr val="00B050"/>
                </a:solidFill>
                <a:sym typeface="Wingdings" pitchFamily="2" charset="2"/>
              </a:rPr>
              <a:t>Bus Health Monitor Verification Component</a:t>
            </a:r>
            <a:r>
              <a:rPr lang="en-US" altLang="ko-KR" sz="2800" b="1" dirty="0">
                <a:sym typeface="Wingdings" pitchFamily="2" charset="2"/>
              </a:rPr>
              <a:t>” (BHMVC) </a:t>
            </a:r>
            <a:r>
              <a:rPr lang="en-US" altLang="ko-KR" sz="2800" dirty="0">
                <a:sym typeface="Wingdings" pitchFamily="2" charset="2"/>
              </a:rPr>
              <a:t>has been developed for </a:t>
            </a:r>
            <a:r>
              <a:rPr lang="en-US" altLang="ko-KR" sz="2800" dirty="0" err="1">
                <a:sym typeface="Wingdings" pitchFamily="2" charset="2"/>
              </a:rPr>
              <a:t>SoC</a:t>
            </a:r>
            <a:r>
              <a:rPr lang="en-US" altLang="ko-KR" sz="2800" dirty="0">
                <a:sym typeface="Wingdings" pitchFamily="2" charset="2"/>
              </a:rPr>
              <a:t> DV</a:t>
            </a:r>
          </a:p>
          <a:p>
            <a:pPr lvl="2"/>
            <a:r>
              <a:rPr lang="en-US" altLang="ko-KR" sz="2600" b="1" dirty="0"/>
              <a:t> </a:t>
            </a:r>
            <a:r>
              <a:rPr lang="en-US" altLang="ko-KR" sz="2600" b="1" dirty="0">
                <a:solidFill>
                  <a:srgbClr val="00B050"/>
                </a:solidFill>
              </a:rPr>
              <a:t>Highly customizable</a:t>
            </a:r>
            <a:r>
              <a:rPr lang="en-US" altLang="ko-KR" sz="2600" dirty="0">
                <a:solidFill>
                  <a:srgbClr val="00B050"/>
                </a:solidFill>
              </a:rPr>
              <a:t> </a:t>
            </a:r>
            <a:r>
              <a:rPr lang="en-US" altLang="ko-KR" sz="2600" dirty="0"/>
              <a:t>and </a:t>
            </a:r>
            <a:r>
              <a:rPr lang="en-US" altLang="ko-KR" sz="2600" b="1" dirty="0">
                <a:solidFill>
                  <a:srgbClr val="00B050"/>
                </a:solidFill>
              </a:rPr>
              <a:t>Plug &amp; Play </a:t>
            </a:r>
            <a:r>
              <a:rPr lang="en-US" altLang="ko-KR" sz="2600" dirty="0"/>
              <a:t>Verification component</a:t>
            </a:r>
          </a:p>
          <a:p>
            <a:pPr lvl="2"/>
            <a:r>
              <a:rPr lang="en-US" altLang="ko-KR" sz="2600" dirty="0"/>
              <a:t> </a:t>
            </a:r>
            <a:r>
              <a:rPr lang="en-US" altLang="ko-KR" sz="2600" b="1" dirty="0">
                <a:solidFill>
                  <a:srgbClr val="00B050"/>
                </a:solidFill>
              </a:rPr>
              <a:t>Randomization</a:t>
            </a:r>
            <a:r>
              <a:rPr lang="en-US" altLang="ko-KR" sz="2600" dirty="0"/>
              <a:t> to explore the corner cases </a:t>
            </a:r>
          </a:p>
          <a:p>
            <a:pPr lvl="2"/>
            <a:r>
              <a:rPr lang="en-US" altLang="ko-KR" sz="2600" dirty="0"/>
              <a:t> </a:t>
            </a:r>
            <a:r>
              <a:rPr lang="en-US" altLang="ko-KR" sz="2600" b="1" dirty="0">
                <a:solidFill>
                  <a:srgbClr val="00B050"/>
                </a:solidFill>
              </a:rPr>
              <a:t>Stress testing</a:t>
            </a:r>
            <a:r>
              <a:rPr lang="en-US" altLang="ko-KR" sz="2600" dirty="0">
                <a:solidFill>
                  <a:srgbClr val="00B050"/>
                </a:solidFill>
              </a:rPr>
              <a:t> </a:t>
            </a:r>
            <a:r>
              <a:rPr lang="en-US" altLang="ko-KR" sz="2600" dirty="0"/>
              <a:t>to verify BHM operation along with SoC traffic (use-case)</a:t>
            </a:r>
          </a:p>
          <a:p>
            <a:pPr lvl="2"/>
            <a:r>
              <a:rPr lang="en-US" altLang="ko-KR" sz="2600" dirty="0"/>
              <a:t> Supports BHM’s </a:t>
            </a:r>
            <a:r>
              <a:rPr lang="en-US" altLang="ko-KR" sz="2600" b="1" dirty="0">
                <a:solidFill>
                  <a:srgbClr val="00B050"/>
                </a:solidFill>
              </a:rPr>
              <a:t>Test of Diagnostic Verification</a:t>
            </a:r>
          </a:p>
          <a:p>
            <a:pPr lvl="2"/>
            <a:r>
              <a:rPr lang="en-US" altLang="ko-KR" sz="2600" dirty="0"/>
              <a:t> Extensive </a:t>
            </a:r>
            <a:r>
              <a:rPr lang="en-US" altLang="ko-KR" sz="2600" b="1" dirty="0">
                <a:solidFill>
                  <a:srgbClr val="00B050"/>
                </a:solidFill>
              </a:rPr>
              <a:t>in-Built functional checkers</a:t>
            </a:r>
            <a:r>
              <a:rPr lang="en-US" altLang="ko-KR" sz="2600" dirty="0">
                <a:solidFill>
                  <a:srgbClr val="00B050"/>
                </a:solidFill>
              </a:rPr>
              <a:t> </a:t>
            </a:r>
            <a:r>
              <a:rPr lang="en-US" altLang="ko-KR" sz="2600" dirty="0"/>
              <a:t>to verify all the functionality</a:t>
            </a:r>
          </a:p>
          <a:p>
            <a:pPr lvl="2"/>
            <a:r>
              <a:rPr lang="en-US" altLang="ko-KR" sz="2600" b="1" dirty="0"/>
              <a:t> </a:t>
            </a:r>
            <a:r>
              <a:rPr lang="en-US" altLang="ko-KR" sz="2600" b="1" dirty="0">
                <a:solidFill>
                  <a:srgbClr val="00B050"/>
                </a:solidFill>
              </a:rPr>
              <a:t>Sanity Check support</a:t>
            </a:r>
            <a:r>
              <a:rPr lang="en-US" altLang="ko-KR" sz="2600" dirty="0">
                <a:solidFill>
                  <a:srgbClr val="00B050"/>
                </a:solidFill>
              </a:rPr>
              <a:t> </a:t>
            </a:r>
            <a:r>
              <a:rPr lang="en-US" altLang="ko-KR" sz="2600" dirty="0"/>
              <a:t>for fast SoC TB bring-up e.g. Integrity Checks</a:t>
            </a:r>
          </a:p>
          <a:p>
            <a:pPr lvl="1"/>
            <a:r>
              <a:rPr lang="en-US" altLang="ko-KR" sz="3000" dirty="0" err="1"/>
              <a:t>Scriptware</a:t>
            </a:r>
            <a:r>
              <a:rPr lang="en-US" altLang="ko-KR" sz="3000" dirty="0"/>
              <a:t> named “</a:t>
            </a:r>
            <a:r>
              <a:rPr lang="en-US" altLang="ko-KR" sz="2800" b="1" dirty="0" err="1">
                <a:solidFill>
                  <a:srgbClr val="00B050"/>
                </a:solidFill>
              </a:rPr>
              <a:t>Parahunter</a:t>
            </a:r>
            <a:r>
              <a:rPr lang="en-US" altLang="ko-KR" sz="3000" dirty="0"/>
              <a:t>” has been developed  for Exhaustive Parameters check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953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ounded Rectangle 173"/>
          <p:cNvSpPr/>
          <p:nvPr/>
        </p:nvSpPr>
        <p:spPr>
          <a:xfrm>
            <a:off x="6809266" y="2522707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1B587C">
                  <a:lumMod val="67000"/>
                </a:srgbClr>
              </a:gs>
              <a:gs pos="48000">
                <a:srgbClr val="1B587C">
                  <a:lumMod val="97000"/>
                  <a:lumOff val="3000"/>
                </a:srgbClr>
              </a:gs>
              <a:gs pos="100000">
                <a:srgbClr val="1B587C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APB SLAVE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72720" y="2863657"/>
            <a:ext cx="5092122" cy="1169551"/>
          </a:xfrm>
          <a:prstGeom prst="rect">
            <a:avLst/>
          </a:prstGeom>
          <a:solidFill>
            <a:srgbClr val="1B587C">
              <a:lumMod val="20000"/>
              <a:lumOff val="80000"/>
            </a:srgbClr>
          </a:solidFill>
          <a:ln w="19050">
            <a:solidFill>
              <a:sysClr val="window" lastClr="FFFFFF">
                <a:lumMod val="50000"/>
              </a:sys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879600" lvl="8">
              <a:defRPr/>
            </a:pPr>
            <a:r>
              <a:rPr kumimoji="0" lang="en-I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APB Slave Parameters and Configuration</a:t>
            </a:r>
            <a:endParaRPr kumimoji="0" lang="en-IN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9600" lvl="8">
              <a:defRPr/>
            </a:pPr>
            <a:r>
              <a:rPr kumimoji="0" lang="en-IN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Transactions Related </a:t>
            </a:r>
          </a:p>
          <a:p>
            <a:pPr marL="1879600" lvl="3" indent="8413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Address alignment</a:t>
            </a:r>
          </a:p>
          <a:p>
            <a:pPr marL="1879600" lvl="3" indent="8413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 patterns are fixed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6819940" y="993438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9F2936">
                  <a:lumMod val="67000"/>
                </a:srgbClr>
              </a:gs>
              <a:gs pos="48000">
                <a:srgbClr val="9F2936">
                  <a:lumMod val="97000"/>
                  <a:lumOff val="3000"/>
                </a:srgbClr>
              </a:gs>
              <a:gs pos="100000">
                <a:srgbClr val="9F2936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AXI SLAVE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72720" y="1279488"/>
            <a:ext cx="5092122" cy="954107"/>
          </a:xfrm>
          <a:prstGeom prst="rect">
            <a:avLst/>
          </a:prstGeom>
          <a:solidFill>
            <a:srgbClr val="9F2936">
              <a:lumMod val="40000"/>
              <a:lumOff val="60000"/>
            </a:srgbClr>
          </a:solidFill>
          <a:ln w="19050">
            <a:solidFill>
              <a:srgbClr val="9F2936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371600" lvl="8">
              <a:defRPr/>
            </a:pPr>
            <a:r>
              <a:rPr kumimoji="0" lang="en-I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AXI Slave Parameters and Configuration</a:t>
            </a:r>
            <a:endParaRPr kumimoji="0" lang="en-IN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8">
              <a:defRPr/>
            </a:pPr>
            <a:r>
              <a:rPr kumimoji="0" lang="en-IN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Transactions Related </a:t>
            </a:r>
          </a:p>
          <a:p>
            <a:pPr marL="1714500" lvl="3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AXI Sideband signals’ values</a:t>
            </a:r>
          </a:p>
          <a:p>
            <a:pPr marL="1714500" lvl="3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Write-Read Data patterns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2996036" y="1038647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4E8542">
                  <a:lumMod val="67000"/>
                </a:srgbClr>
              </a:gs>
              <a:gs pos="48000">
                <a:srgbClr val="4E8542">
                  <a:lumMod val="97000"/>
                  <a:lumOff val="3000"/>
                </a:srgbClr>
              </a:gs>
              <a:gs pos="100000">
                <a:srgbClr val="4E8542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MASTER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388" y="1315496"/>
            <a:ext cx="4125928" cy="3108543"/>
          </a:xfrm>
          <a:prstGeom prst="rect">
            <a:avLst/>
          </a:prstGeom>
          <a:solidFill>
            <a:srgbClr val="4E8542">
              <a:lumMod val="20000"/>
              <a:lumOff val="80000"/>
            </a:srgbClr>
          </a:solidFill>
          <a:ln w="19050">
            <a:solidFill>
              <a:srgbClr val="4E8542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I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BHMVC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I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Slave Related Master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I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Parameters and </a:t>
            </a:r>
            <a:r>
              <a:rPr kumimoji="1" lang="en-IN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Config</a:t>
            </a:r>
            <a:r>
              <a:rPr kumimoji="1" lang="en-I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I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No. Of Slaves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Each Slave’s Type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Base </a:t>
            </a:r>
            <a:r>
              <a:rPr kumimoji="1" lang="en-IN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Addr</a:t>
            </a:r>
            <a:r>
              <a:rPr kumimoji="1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of Each Slave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1" lang="en-IN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I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Transaction Related Master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I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Parameters and Configuration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AXI Sideband Signals </a:t>
            </a:r>
            <a:r>
              <a:rPr kumimoji="1" lang="en-IN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config</a:t>
            </a:r>
            <a:r>
              <a:rPr kumimoji="1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R/W Data Patterns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Transaction Timeout Values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No. of outstanding Transaction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5" name="Rounded Rectangle 174"/>
          <p:cNvSpPr/>
          <p:nvPr/>
        </p:nvSpPr>
        <p:spPr>
          <a:xfrm>
            <a:off x="4908202" y="1053903"/>
            <a:ext cx="1251704" cy="4036540"/>
          </a:xfrm>
          <a:prstGeom prst="roundRect">
            <a:avLst/>
          </a:prstGeom>
          <a:gradFill flip="none" rotWithShape="1">
            <a:gsLst>
              <a:gs pos="0">
                <a:srgbClr val="F07F09">
                  <a:lumMod val="67000"/>
                </a:srgbClr>
              </a:gs>
              <a:gs pos="48000">
                <a:srgbClr val="F07F09">
                  <a:lumMod val="97000"/>
                  <a:lumOff val="3000"/>
                </a:srgbClr>
              </a:gs>
              <a:gs pos="100000">
                <a:srgbClr val="F07F09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INTERCONNECT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2805269" y="1342931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4E8542">
                  <a:lumMod val="67000"/>
                </a:srgbClr>
              </a:gs>
              <a:gs pos="48000">
                <a:srgbClr val="4E8542">
                  <a:lumMod val="97000"/>
                  <a:lumOff val="3000"/>
                </a:srgbClr>
              </a:gs>
              <a:gs pos="100000">
                <a:srgbClr val="4E8542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BHM-Master</a:t>
            </a:r>
          </a:p>
        </p:txBody>
      </p:sp>
      <p:sp>
        <p:nvSpPr>
          <p:cNvPr id="177" name="Left-Right Arrow 176"/>
          <p:cNvSpPr/>
          <p:nvPr/>
        </p:nvSpPr>
        <p:spPr>
          <a:xfrm rot="10800000" flipV="1">
            <a:off x="4331784" y="1296908"/>
            <a:ext cx="576417" cy="344348"/>
          </a:xfrm>
          <a:prstGeom prst="leftRightArrow">
            <a:avLst/>
          </a:prstGeom>
          <a:gradFill flip="none" rotWithShape="1">
            <a:gsLst>
              <a:gs pos="40000">
                <a:srgbClr val="A38F4F"/>
              </a:gs>
              <a:gs pos="0">
                <a:srgbClr val="F07F09">
                  <a:lumMod val="60000"/>
                  <a:lumOff val="40000"/>
                </a:srgbClr>
              </a:gs>
              <a:gs pos="100000">
                <a:srgbClr val="4E8542">
                  <a:lumMod val="75000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AXI</a:t>
            </a:r>
          </a:p>
        </p:txBody>
      </p:sp>
      <p:sp>
        <p:nvSpPr>
          <p:cNvPr id="178" name="Left-Right Arrow 177"/>
          <p:cNvSpPr/>
          <p:nvPr/>
        </p:nvSpPr>
        <p:spPr>
          <a:xfrm>
            <a:off x="6159906" y="1264986"/>
            <a:ext cx="626749" cy="344348"/>
          </a:xfrm>
          <a:prstGeom prst="leftRightArrow">
            <a:avLst/>
          </a:prstGeom>
          <a:gradFill flip="none" rotWithShape="0">
            <a:gsLst>
              <a:gs pos="0">
                <a:srgbClr val="F07F09">
                  <a:lumMod val="60000"/>
                  <a:lumOff val="40000"/>
                </a:srgbClr>
              </a:gs>
              <a:gs pos="25000">
                <a:srgbClr val="F07F09">
                  <a:lumMod val="60000"/>
                  <a:lumOff val="40000"/>
                </a:srgbClr>
              </a:gs>
              <a:gs pos="100000">
                <a:srgbClr val="9F2936">
                  <a:lumMod val="75000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AXI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7046546" y="2889395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1B587C">
                  <a:lumMod val="67000"/>
                </a:srgbClr>
              </a:gs>
              <a:gs pos="48000">
                <a:srgbClr val="1B587C">
                  <a:lumMod val="97000"/>
                  <a:lumOff val="3000"/>
                </a:srgbClr>
              </a:gs>
              <a:gs pos="100000">
                <a:srgbClr val="1B587C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BHM-APB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SLAVE</a:t>
            </a:r>
          </a:p>
        </p:txBody>
      </p:sp>
      <p:sp>
        <p:nvSpPr>
          <p:cNvPr id="180" name="Left-Right Arrow 179"/>
          <p:cNvSpPr/>
          <p:nvPr/>
        </p:nvSpPr>
        <p:spPr>
          <a:xfrm>
            <a:off x="6145963" y="2771262"/>
            <a:ext cx="640692" cy="344348"/>
          </a:xfrm>
          <a:prstGeom prst="leftRightArrow">
            <a:avLst/>
          </a:prstGeom>
          <a:gradFill flip="none" rotWithShape="0">
            <a:gsLst>
              <a:gs pos="0">
                <a:srgbClr val="F07F09">
                  <a:lumMod val="60000"/>
                  <a:lumOff val="40000"/>
                </a:srgbClr>
              </a:gs>
              <a:gs pos="50000">
                <a:srgbClr val="F07F09">
                  <a:lumMod val="75000"/>
                </a:srgbClr>
              </a:gs>
              <a:gs pos="100000">
                <a:srgbClr val="1B587C">
                  <a:lumMod val="75000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APB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6777227" y="4139529"/>
            <a:ext cx="1333459" cy="860871"/>
          </a:xfrm>
          <a:prstGeom prst="roundRect">
            <a:avLst/>
          </a:prstGeom>
          <a:gradFill flip="none" rotWithShape="1">
            <a:gsLst>
              <a:gs pos="0">
                <a:srgbClr val="C19859">
                  <a:lumMod val="67000"/>
                </a:srgbClr>
              </a:gs>
              <a:gs pos="48000">
                <a:srgbClr val="C19859">
                  <a:lumMod val="97000"/>
                  <a:lumOff val="3000"/>
                </a:srgbClr>
              </a:gs>
              <a:gs pos="100000">
                <a:srgbClr val="C19859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SLAVE</a:t>
            </a:r>
          </a:p>
        </p:txBody>
      </p:sp>
      <p:sp>
        <p:nvSpPr>
          <p:cNvPr id="182" name="Left-Right Arrow 181"/>
          <p:cNvSpPr/>
          <p:nvPr/>
        </p:nvSpPr>
        <p:spPr>
          <a:xfrm>
            <a:off x="6182055" y="4321464"/>
            <a:ext cx="604600" cy="344348"/>
          </a:xfrm>
          <a:prstGeom prst="leftRightArrow">
            <a:avLst/>
          </a:prstGeom>
          <a:gradFill flip="none" rotWithShape="0">
            <a:gsLst>
              <a:gs pos="0">
                <a:srgbClr val="F07F09">
                  <a:lumMod val="60000"/>
                  <a:lumOff val="40000"/>
                </a:srgbClr>
              </a:gs>
              <a:gs pos="32000">
                <a:srgbClr val="F07F09">
                  <a:lumMod val="75000"/>
                </a:srgbClr>
              </a:gs>
              <a:gs pos="100000">
                <a:srgbClr val="C19859">
                  <a:lumMod val="60000"/>
                  <a:lumOff val="40000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AXI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2817711" y="5592435"/>
            <a:ext cx="847015" cy="298157"/>
          </a:xfrm>
          <a:prstGeom prst="roundRect">
            <a:avLst/>
          </a:prstGeom>
          <a:gradFill rotWithShape="1">
            <a:gsLst>
              <a:gs pos="0">
                <a:srgbClr val="604878">
                  <a:satMod val="103000"/>
                  <a:lumMod val="102000"/>
                  <a:tint val="94000"/>
                </a:srgbClr>
              </a:gs>
              <a:gs pos="50000">
                <a:srgbClr val="604878">
                  <a:satMod val="110000"/>
                  <a:lumMod val="100000"/>
                  <a:shade val="100000"/>
                </a:srgbClr>
              </a:gs>
              <a:gs pos="100000">
                <a:srgbClr val="604878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GIC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3679513" y="5591338"/>
            <a:ext cx="5388287" cy="306676"/>
          </a:xfrm>
          <a:prstGeom prst="roundRect">
            <a:avLst/>
          </a:prstGeom>
          <a:gradFill rotWithShape="1">
            <a:gsLst>
              <a:gs pos="0">
                <a:srgbClr val="604878">
                  <a:satMod val="103000"/>
                  <a:lumMod val="102000"/>
                  <a:tint val="94000"/>
                </a:srgbClr>
              </a:gs>
              <a:gs pos="50000">
                <a:srgbClr val="604878">
                  <a:satMod val="110000"/>
                  <a:lumMod val="100000"/>
                  <a:shade val="100000"/>
                </a:srgbClr>
              </a:gs>
              <a:gs pos="100000">
                <a:srgbClr val="604878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alibri" panose="020F0502020204030204"/>
              </a:rPr>
              <a:t>Safety Island’s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Fault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Aggregator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578461" y="1905000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INT0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944651" y="19050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INT1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813133" y="2215060"/>
            <a:ext cx="328838" cy="25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INT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7888999" y="3493114"/>
            <a:ext cx="328838" cy="25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INT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3774072" y="5104167"/>
            <a:ext cx="25571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Timeout Error (Write/Read Channel)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Pattern Mismatch (Write / Read Channel)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6243082" y="5113909"/>
            <a:ext cx="2555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Pattern Mismatch (Write / Read Channel)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Timeout Error (Write /Read Channel)</a:t>
            </a:r>
          </a:p>
        </p:txBody>
      </p:sp>
      <p:cxnSp>
        <p:nvCxnSpPr>
          <p:cNvPr id="191" name="Straight Arrow Connector 190"/>
          <p:cNvCxnSpPr/>
          <p:nvPr/>
        </p:nvCxnSpPr>
        <p:spPr>
          <a:xfrm>
            <a:off x="3182857" y="2209545"/>
            <a:ext cx="25057" cy="3343412"/>
          </a:xfrm>
          <a:prstGeom prst="straightConnector1">
            <a:avLst/>
          </a:prstGeom>
          <a:noFill/>
          <a:ln w="19050" cap="flat" cmpd="sng" algn="ctr">
            <a:solidFill>
              <a:srgbClr val="4E854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2" name="Straight Arrow Connector 191"/>
          <p:cNvCxnSpPr/>
          <p:nvPr/>
        </p:nvCxnSpPr>
        <p:spPr>
          <a:xfrm flipH="1">
            <a:off x="3774072" y="2211054"/>
            <a:ext cx="1021" cy="3363614"/>
          </a:xfrm>
          <a:prstGeom prst="straightConnector1">
            <a:avLst/>
          </a:prstGeom>
          <a:noFill/>
          <a:ln w="19050" cap="flat" cmpd="sng" algn="ctr">
            <a:solidFill>
              <a:srgbClr val="4E854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3" name="Elbow Connector 192"/>
          <p:cNvCxnSpPr>
            <a:stCxn id="47" idx="2"/>
          </p:cNvCxnSpPr>
          <p:nvPr/>
        </p:nvCxnSpPr>
        <p:spPr>
          <a:xfrm rot="16200000" flipH="1">
            <a:off x="6764871" y="3461831"/>
            <a:ext cx="3390805" cy="791446"/>
          </a:xfrm>
          <a:prstGeom prst="bentConnector3">
            <a:avLst>
              <a:gd name="adj1" fmla="val 7031"/>
            </a:avLst>
          </a:prstGeom>
          <a:noFill/>
          <a:ln w="19050" cap="flat" cmpd="sng" algn="ctr">
            <a:solidFill>
              <a:srgbClr val="9F2936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4" name="Elbow Connector 193"/>
          <p:cNvCxnSpPr>
            <a:stCxn id="188" idx="2"/>
          </p:cNvCxnSpPr>
          <p:nvPr/>
        </p:nvCxnSpPr>
        <p:spPr>
          <a:xfrm rot="16200000" flipH="1">
            <a:off x="7502182" y="4301502"/>
            <a:ext cx="1812423" cy="709950"/>
          </a:xfrm>
          <a:prstGeom prst="bentConnector3">
            <a:avLst>
              <a:gd name="adj1" fmla="val 10637"/>
            </a:avLst>
          </a:prstGeom>
          <a:noFill/>
          <a:ln w="19050" cap="flat" cmpd="sng" algn="ctr">
            <a:solidFill>
              <a:srgbClr val="1B587C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6" name="Rounded Rectangle 195"/>
          <p:cNvSpPr/>
          <p:nvPr/>
        </p:nvSpPr>
        <p:spPr>
          <a:xfrm>
            <a:off x="7010400" y="1295148"/>
            <a:ext cx="1333460" cy="860871"/>
          </a:xfrm>
          <a:prstGeom prst="roundRect">
            <a:avLst/>
          </a:prstGeom>
          <a:gradFill flip="none" rotWithShape="1">
            <a:gsLst>
              <a:gs pos="0">
                <a:srgbClr val="9F2936">
                  <a:lumMod val="67000"/>
                </a:srgbClr>
              </a:gs>
              <a:gs pos="48000">
                <a:srgbClr val="9F2936">
                  <a:lumMod val="97000"/>
                  <a:lumOff val="3000"/>
                </a:srgbClr>
              </a:gs>
              <a:gs pos="100000">
                <a:srgbClr val="9F2936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BHM-AXI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SLAVE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2286000" y="5131800"/>
            <a:ext cx="9359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Transaction Done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900131" y="1905000"/>
            <a:ext cx="328838" cy="25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INT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0" y="21807"/>
            <a:ext cx="10515600" cy="764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1" lang="en-US" altLang="ja-JP" dirty="0"/>
              <a:t>BHMVC usage in </a:t>
            </a:r>
            <a:r>
              <a:rPr kumimoji="1" lang="en-US" altLang="ja-JP" dirty="0" err="1"/>
              <a:t>SoC</a:t>
            </a:r>
            <a:r>
              <a:rPr kumimoji="1" lang="en-US" altLang="ja-JP" dirty="0"/>
              <a:t> Verification</a:t>
            </a:r>
            <a:endParaRPr lang="en-IN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948837" y="4499424"/>
            <a:ext cx="3156198" cy="954107"/>
          </a:xfrm>
          <a:prstGeom prst="rect">
            <a:avLst/>
          </a:prstGeom>
          <a:solidFill>
            <a:srgbClr val="C19859">
              <a:lumMod val="40000"/>
              <a:lumOff val="60000"/>
            </a:srgbClr>
          </a:solidFill>
          <a:ln w="19050">
            <a:solidFill>
              <a:srgbClr val="C19859">
                <a:lumMod val="75000"/>
              </a:srgb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5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Memory Slave Configuration</a:t>
            </a:r>
            <a:endParaRPr kumimoji="0" lang="en-IN" altLang="ko-KR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5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ko-KR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Transactions Related </a:t>
            </a:r>
            <a:endParaRPr kumimoji="0" lang="en-IN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DRAM Address used to W/R fixed Test patterns.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57800" y="2743200"/>
            <a:ext cx="5517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kern="0" dirty="0" smtClean="0">
                <a:solidFill>
                  <a:prstClr val="white"/>
                </a:solidFill>
                <a:latin typeface="Calibri" panose="020F0502020204030204"/>
              </a:rPr>
              <a:t>Safe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02324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8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308D2B6-CE72-1E4F-9C4B-E2DD4017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24"/>
            <a:ext cx="10515600" cy="7315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/>
              <a:t>BHM Verification Component(BHMVC)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xmlns="" id="{5A8C975E-28D6-0540-95EF-A562F29F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2023/06/22</a:t>
            </a:r>
            <a:endParaRPr lang="ja-JP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468192605"/>
              </p:ext>
            </p:extLst>
          </p:nvPr>
        </p:nvGraphicFramePr>
        <p:xfrm>
          <a:off x="1905000" y="831448"/>
          <a:ext cx="8458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2011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05" y="-5028"/>
            <a:ext cx="10515600" cy="7315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IN" dirty="0"/>
              <a:t>BHM Master to AXI Slave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3383318"/>
            <a:ext cx="5181183" cy="2779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sz="1100" dirty="0"/>
          </a:p>
          <a:p>
            <a:pPr marL="0" indent="0">
              <a:buNone/>
            </a:pPr>
            <a:endParaRPr lang="en-IN" sz="1100" dirty="0"/>
          </a:p>
          <a:p>
            <a:endParaRPr lang="en-IN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2023/06/22</a:t>
            </a:r>
            <a:endParaRPr lang="ja-JP" alt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045249982"/>
              </p:ext>
            </p:extLst>
          </p:nvPr>
        </p:nvGraphicFramePr>
        <p:xfrm>
          <a:off x="304800" y="1721694"/>
          <a:ext cx="11582400" cy="3323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Content Placeholder 2"/>
          <p:cNvSpPr txBox="1">
            <a:spLocks/>
          </p:cNvSpPr>
          <p:nvPr/>
        </p:nvSpPr>
        <p:spPr>
          <a:xfrm>
            <a:off x="5715000" y="3535718"/>
            <a:ext cx="5181183" cy="2779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IN" sz="110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IN" sz="1100"/>
          </a:p>
          <a:p>
            <a:pPr fontAlgn="auto">
              <a:spcAft>
                <a:spcPts val="0"/>
              </a:spcAft>
            </a:pPr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xmlns="" val="342753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3D2A00-3419-43B2-B5A2-B025422F5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8D3D2A00-3419-43B2-B5A2-B025422F5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C159A2-F373-4DED-9044-77ECD8BC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89C159A2-F373-4DED-9044-77ECD8BC0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B1259E-51C4-4067-B4C5-996954B08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AAB1259E-51C4-4067-B4C5-996954B08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D87C7F-0B68-4C67-BA6D-49B4EE098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8BD87C7F-0B68-4C67-BA6D-49B4EE098A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E31A0D-7D41-486B-8BD1-C3DC93966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graphicEl>
                                              <a:dgm id="{7EE31A0D-7D41-486B-8BD1-C3DC93966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11A0FB-F464-4195-8A85-483996676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6611A0FB-F464-4195-8A85-483996676E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0DD135-4915-4438-9A99-52B900C2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500DD135-4915-4438-9A99-52B900C26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A4B2E9-A6E1-42F9-B46E-C4E8ED4B7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81A4B2E9-A6E1-42F9-B46E-C4E8ED4B7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05" y="-5028"/>
            <a:ext cx="10515600" cy="7315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IN" dirty="0"/>
              <a:t>BHM Master to APB/Memory Slave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715000" y="3535718"/>
            <a:ext cx="5181183" cy="2779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IN" sz="110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IN" sz="1100"/>
          </a:p>
          <a:p>
            <a:pPr fontAlgn="auto">
              <a:spcAft>
                <a:spcPts val="0"/>
              </a:spcAft>
            </a:pPr>
            <a:endParaRPr lang="en-IN" sz="1100" dirty="0"/>
          </a:p>
        </p:txBody>
      </p:sp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xmlns="" val="800569529"/>
              </p:ext>
            </p:extLst>
          </p:nvPr>
        </p:nvGraphicFramePr>
        <p:xfrm>
          <a:off x="304800" y="1752600"/>
          <a:ext cx="11582400" cy="3323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6600" y="6171683"/>
            <a:ext cx="6583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For Memory Slaves Done and Error Status are not applicable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4483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8D3D2A00-3419-43B2-B5A2-B025422F5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>
                                            <p:graphicEl>
                                              <a:dgm id="{8D3D2A00-3419-43B2-B5A2-B025422F5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89C159A2-F373-4DED-9044-77ECD8BC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>
                                            <p:graphicEl>
                                              <a:dgm id="{89C159A2-F373-4DED-9044-77ECD8BC0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AAB1259E-51C4-4067-B4C5-996954B08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>
                                            <p:graphicEl>
                                              <a:dgm id="{AAB1259E-51C4-4067-B4C5-996954B08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8BD87C7F-0B68-4C67-BA6D-49B4EE098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>
                                            <p:graphicEl>
                                              <a:dgm id="{8BD87C7F-0B68-4C67-BA6D-49B4EE098A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7EE31A0D-7D41-486B-8BD1-C3DC93966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">
                                            <p:graphicEl>
                                              <a:dgm id="{7EE31A0D-7D41-486B-8BD1-C3DC93966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6611A0FB-F464-4195-8A85-483996676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>
                                            <p:graphicEl>
                                              <a:dgm id="{6611A0FB-F464-4195-8A85-483996676E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500DD135-4915-4438-9A99-52B900C2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>
                                            <p:graphicEl>
                                              <a:dgm id="{500DD135-4915-4438-9A99-52B900C26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81A4B2E9-A6E1-42F9-B46E-C4E8ED4B7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>
                                            <p:graphicEl>
                                              <a:dgm id="{81A4B2E9-A6E1-42F9-B46E-C4E8ED4B7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2" grpId="0" uiExpand="1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1630</Words>
  <Application>Microsoft Office PowerPoint</Application>
  <PresentationFormat>Custom</PresentationFormat>
  <Paragraphs>364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Holistic Verification of Bus Health Monitor in Automotive SoC using BHMVC and ParaHunter</vt:lpstr>
      <vt:lpstr>Agenda</vt:lpstr>
      <vt:lpstr>Bus Health Monitor(BHM)</vt:lpstr>
      <vt:lpstr>BHM Integration in SoC </vt:lpstr>
      <vt:lpstr>Verification Challenges &amp; Solution</vt:lpstr>
      <vt:lpstr>Slide 6</vt:lpstr>
      <vt:lpstr>BHM Verification Component(BHMVC)</vt:lpstr>
      <vt:lpstr>BHM Master to AXI Slave</vt:lpstr>
      <vt:lpstr>BHM Master to APB/Memory Slave</vt:lpstr>
      <vt:lpstr>Supported BHM Master -Slave Configurations</vt:lpstr>
      <vt:lpstr>BHM Parameters</vt:lpstr>
      <vt:lpstr>ParaHunter</vt:lpstr>
      <vt:lpstr>Conclusion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2023-07-28T05:52:53Z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