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6" r:id="rId4"/>
  </p:sldMasterIdLst>
  <p:notesMasterIdLst>
    <p:notesMasterId r:id="rId21"/>
  </p:notesMasterIdLst>
  <p:handoutMasterIdLst>
    <p:handoutMasterId r:id="rId22"/>
  </p:handoutMasterIdLst>
  <p:sldIdLst>
    <p:sldId id="501" r:id="rId5"/>
    <p:sldId id="513" r:id="rId6"/>
    <p:sldId id="514" r:id="rId7"/>
    <p:sldId id="515" r:id="rId8"/>
    <p:sldId id="517" r:id="rId9"/>
    <p:sldId id="520" r:id="rId10"/>
    <p:sldId id="510" r:id="rId11"/>
    <p:sldId id="511" r:id="rId12"/>
    <p:sldId id="512" r:id="rId13"/>
    <p:sldId id="527" r:id="rId14"/>
    <p:sldId id="509" r:id="rId15"/>
    <p:sldId id="526" r:id="rId16"/>
    <p:sldId id="524" r:id="rId17"/>
    <p:sldId id="516" r:id="rId18"/>
    <p:sldId id="525" r:id="rId19"/>
    <p:sldId id="505" r:id="rId20"/>
  </p:sldIdLst>
  <p:sldSz cx="12192000" cy="6858000"/>
  <p:notesSz cx="10048875" cy="6918325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FFFFCC"/>
    <a:srgbClr val="FF9900"/>
    <a:srgbClr val="99FF33"/>
    <a:srgbClr val="CC99FF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47" autoAdjust="0"/>
    <p:restoredTop sz="85829" autoAdjust="0"/>
  </p:normalViewPr>
  <p:slideViewPr>
    <p:cSldViewPr>
      <p:cViewPr varScale="1">
        <p:scale>
          <a:sx n="86" d="100"/>
          <a:sy n="86" d="100"/>
        </p:scale>
        <p:origin x="25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C993F-0B1F-4193-B523-C153D14A4851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7030E6-81F5-4AA6-9424-A312EA033437}">
      <dgm:prSet/>
      <dgm:spPr/>
      <dgm:t>
        <a:bodyPr/>
        <a:lstStyle/>
        <a:p>
          <a:pPr rtl="0"/>
          <a:r>
            <a:rPr lang="en-US" dirty="0" smtClean="0"/>
            <a:t>Introduction: Problem statement &amp; FCMAST solution</a:t>
          </a:r>
          <a:endParaRPr lang="en-IN" dirty="0"/>
        </a:p>
      </dgm:t>
    </dgm:pt>
    <dgm:pt modelId="{C6708CFF-D129-4E81-879C-F0CDC5B5D9DF}" type="sibTrans" cxnId="{0C7B3ACF-76F1-4DF0-A0FF-CBF9568B874F}">
      <dgm:prSet/>
      <dgm:spPr/>
      <dgm:t>
        <a:bodyPr/>
        <a:lstStyle/>
        <a:p>
          <a:endParaRPr lang="en-US"/>
        </a:p>
      </dgm:t>
    </dgm:pt>
    <dgm:pt modelId="{80A33C8D-EE51-4688-9F52-58B497E1D527}" type="parTrans" cxnId="{0C7B3ACF-76F1-4DF0-A0FF-CBF9568B874F}">
      <dgm:prSet/>
      <dgm:spPr/>
      <dgm:t>
        <a:bodyPr/>
        <a:lstStyle/>
        <a:p>
          <a:endParaRPr lang="en-US"/>
        </a:p>
      </dgm:t>
    </dgm:pt>
    <dgm:pt modelId="{F9AD7C28-076C-4EDB-BC3F-955F380ECDBE}">
      <dgm:prSet/>
      <dgm:spPr/>
      <dgm:t>
        <a:bodyPr/>
        <a:lstStyle/>
        <a:p>
          <a:pPr rtl="0"/>
          <a:r>
            <a:rPr lang="en-US" smtClean="0"/>
            <a:t>Traditional techniques to standardize GLS</a:t>
          </a:r>
          <a:endParaRPr lang="en-IN"/>
        </a:p>
      </dgm:t>
    </dgm:pt>
    <dgm:pt modelId="{AFE3B821-96A7-4979-BB35-E0CC2D29A6C8}" type="sibTrans" cxnId="{08DA2EE7-08CA-4952-8538-91360EC55424}">
      <dgm:prSet/>
      <dgm:spPr/>
      <dgm:t>
        <a:bodyPr/>
        <a:lstStyle/>
        <a:p>
          <a:endParaRPr lang="en-US"/>
        </a:p>
      </dgm:t>
    </dgm:pt>
    <dgm:pt modelId="{3D52CA22-DFFF-4842-92B6-4EF06AC1DAE9}" type="parTrans" cxnId="{08DA2EE7-08CA-4952-8538-91360EC55424}">
      <dgm:prSet/>
      <dgm:spPr/>
      <dgm:t>
        <a:bodyPr/>
        <a:lstStyle/>
        <a:p>
          <a:endParaRPr lang="en-US"/>
        </a:p>
      </dgm:t>
    </dgm:pt>
    <dgm:pt modelId="{B70F0E45-372C-4FDD-B14B-CDCB9B0A0825}">
      <dgm:prSet/>
      <dgm:spPr/>
      <dgm:t>
        <a:bodyPr/>
        <a:lstStyle/>
        <a:p>
          <a:pPr rtl="0"/>
          <a:r>
            <a:rPr lang="en-US" smtClean="0"/>
            <a:t>Mix of traditional &amp; automation techniques</a:t>
          </a:r>
          <a:endParaRPr lang="en-IN"/>
        </a:p>
      </dgm:t>
    </dgm:pt>
    <dgm:pt modelId="{EF4393B3-3649-4BB6-9D34-7C3BB278487E}" type="sibTrans" cxnId="{B1869ACC-2CC4-4E84-B656-A5BEFE04E28D}">
      <dgm:prSet/>
      <dgm:spPr/>
      <dgm:t>
        <a:bodyPr/>
        <a:lstStyle/>
        <a:p>
          <a:endParaRPr lang="en-US"/>
        </a:p>
      </dgm:t>
    </dgm:pt>
    <dgm:pt modelId="{14043247-8ED3-4DB5-A5D2-DFBFCF38CD44}" type="parTrans" cxnId="{B1869ACC-2CC4-4E84-B656-A5BEFE04E28D}">
      <dgm:prSet/>
      <dgm:spPr/>
      <dgm:t>
        <a:bodyPr/>
        <a:lstStyle/>
        <a:p>
          <a:endParaRPr lang="en-US"/>
        </a:p>
      </dgm:t>
    </dgm:pt>
    <dgm:pt modelId="{86D94ED3-ADDB-4B88-89D3-0E5E312A1A9C}">
      <dgm:prSet/>
      <dgm:spPr/>
      <dgm:t>
        <a:bodyPr/>
        <a:lstStyle/>
        <a:p>
          <a:pPr rtl="0"/>
          <a:r>
            <a:rPr lang="en-US" smtClean="0"/>
            <a:t>Fast convergence innovation techniques to expedite GLS</a:t>
          </a:r>
          <a:endParaRPr lang="en-IN"/>
        </a:p>
      </dgm:t>
    </dgm:pt>
    <dgm:pt modelId="{610DD89C-72F1-47AF-B4AC-492A34799E6E}" type="sibTrans" cxnId="{AE24DD6C-F12A-4FD8-92D1-8E331444858D}">
      <dgm:prSet/>
      <dgm:spPr/>
      <dgm:t>
        <a:bodyPr/>
        <a:lstStyle/>
        <a:p>
          <a:endParaRPr lang="en-US"/>
        </a:p>
      </dgm:t>
    </dgm:pt>
    <dgm:pt modelId="{E938E588-85E9-476E-AE0E-93C137F2F262}" type="parTrans" cxnId="{AE24DD6C-F12A-4FD8-92D1-8E331444858D}">
      <dgm:prSet/>
      <dgm:spPr/>
      <dgm:t>
        <a:bodyPr/>
        <a:lstStyle/>
        <a:p>
          <a:endParaRPr lang="en-US"/>
        </a:p>
      </dgm:t>
    </dgm:pt>
    <dgm:pt modelId="{82F7237A-22CE-469C-B1B5-3D93E3B5FC4E}">
      <dgm:prSet/>
      <dgm:spPr/>
      <dgm:t>
        <a:bodyPr/>
        <a:lstStyle/>
        <a:p>
          <a:pPr rtl="0"/>
          <a:r>
            <a:rPr lang="en-US" dirty="0" smtClean="0"/>
            <a:t>Simulation performance optimization wrapper</a:t>
          </a:r>
          <a:endParaRPr lang="en-IN" dirty="0"/>
        </a:p>
      </dgm:t>
    </dgm:pt>
    <dgm:pt modelId="{FDDB3A70-D7F5-4E43-B250-EFF8DAA9764C}" type="sibTrans" cxnId="{4B08E30C-8CA2-4243-A6C9-C36167ED6B86}">
      <dgm:prSet/>
      <dgm:spPr/>
      <dgm:t>
        <a:bodyPr/>
        <a:lstStyle/>
        <a:p>
          <a:endParaRPr lang="en-US"/>
        </a:p>
      </dgm:t>
    </dgm:pt>
    <dgm:pt modelId="{E68F26C0-5A90-4102-AFF1-D78EBC8CA3F5}" type="parTrans" cxnId="{4B08E30C-8CA2-4243-A6C9-C36167ED6B86}">
      <dgm:prSet/>
      <dgm:spPr/>
      <dgm:t>
        <a:bodyPr/>
        <a:lstStyle/>
        <a:p>
          <a:endParaRPr lang="en-US"/>
        </a:p>
      </dgm:t>
    </dgm:pt>
    <dgm:pt modelId="{ED9EED3F-211D-46F0-84BD-A60BAC6EF6E4}">
      <dgm:prSet/>
      <dgm:spPr/>
      <dgm:t>
        <a:bodyPr/>
        <a:lstStyle/>
        <a:p>
          <a:pPr rtl="0"/>
          <a:r>
            <a:rPr lang="en-US" dirty="0" smtClean="0"/>
            <a:t>Custom simulation strategies for faster runs</a:t>
          </a:r>
          <a:endParaRPr lang="en-IN" dirty="0"/>
        </a:p>
      </dgm:t>
    </dgm:pt>
    <dgm:pt modelId="{DE42255D-B44A-424B-9542-1CEAFDAE4D41}" type="sibTrans" cxnId="{E5A6B62A-8688-4288-AF80-3521F3594454}">
      <dgm:prSet/>
      <dgm:spPr/>
      <dgm:t>
        <a:bodyPr/>
        <a:lstStyle/>
        <a:p>
          <a:endParaRPr lang="en-US"/>
        </a:p>
      </dgm:t>
    </dgm:pt>
    <dgm:pt modelId="{F8FDD612-8613-4312-B9C9-2901B14AB3D8}" type="parTrans" cxnId="{E5A6B62A-8688-4288-AF80-3521F3594454}">
      <dgm:prSet/>
      <dgm:spPr/>
      <dgm:t>
        <a:bodyPr/>
        <a:lstStyle/>
        <a:p>
          <a:endParaRPr lang="en-US"/>
        </a:p>
      </dgm:t>
    </dgm:pt>
    <dgm:pt modelId="{44343AC2-CA41-462F-9BF8-098E1A90140D}">
      <dgm:prSet/>
      <dgm:spPr/>
      <dgm:t>
        <a:bodyPr/>
        <a:lstStyle/>
        <a:p>
          <a:pPr rtl="0"/>
          <a:r>
            <a:rPr lang="en-US" dirty="0" smtClean="0"/>
            <a:t>Results and future scope </a:t>
          </a:r>
          <a:endParaRPr lang="en-IN" dirty="0"/>
        </a:p>
      </dgm:t>
    </dgm:pt>
    <dgm:pt modelId="{212364B7-0023-4B61-818F-3608B74E56D3}" type="sibTrans" cxnId="{E6AB0BEF-B885-41EB-9133-6A0211A69E4E}">
      <dgm:prSet/>
      <dgm:spPr/>
      <dgm:t>
        <a:bodyPr/>
        <a:lstStyle/>
        <a:p>
          <a:endParaRPr lang="en-US"/>
        </a:p>
      </dgm:t>
    </dgm:pt>
    <dgm:pt modelId="{42B204B1-5B21-43E4-9EFE-96F478D9FA68}" type="parTrans" cxnId="{E6AB0BEF-B885-41EB-9133-6A0211A69E4E}">
      <dgm:prSet/>
      <dgm:spPr/>
      <dgm:t>
        <a:bodyPr/>
        <a:lstStyle/>
        <a:p>
          <a:endParaRPr lang="en-US"/>
        </a:p>
      </dgm:t>
    </dgm:pt>
    <dgm:pt modelId="{3E2CE72E-187E-41C6-AE90-B55D7E4EFD01}" type="pres">
      <dgm:prSet presAssocID="{254C993F-0B1F-4193-B523-C153D14A48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EE162BD-B493-40F0-9641-F4C45A150D1A}" type="pres">
      <dgm:prSet presAssocID="{254C993F-0B1F-4193-B523-C153D14A4851}" presName="Name1" presStyleCnt="0"/>
      <dgm:spPr/>
      <dgm:t>
        <a:bodyPr/>
        <a:lstStyle/>
        <a:p>
          <a:endParaRPr lang="en-US"/>
        </a:p>
      </dgm:t>
    </dgm:pt>
    <dgm:pt modelId="{6901306B-BDDA-4D33-84DE-86A146C51001}" type="pres">
      <dgm:prSet presAssocID="{254C993F-0B1F-4193-B523-C153D14A4851}" presName="cycle" presStyleCnt="0"/>
      <dgm:spPr/>
      <dgm:t>
        <a:bodyPr/>
        <a:lstStyle/>
        <a:p>
          <a:endParaRPr lang="en-US"/>
        </a:p>
      </dgm:t>
    </dgm:pt>
    <dgm:pt modelId="{60FF44E6-09A8-4874-A5BA-7B4B7D7435EE}" type="pres">
      <dgm:prSet presAssocID="{254C993F-0B1F-4193-B523-C153D14A4851}" presName="srcNode" presStyleLbl="node1" presStyleIdx="0" presStyleCnt="7"/>
      <dgm:spPr/>
      <dgm:t>
        <a:bodyPr/>
        <a:lstStyle/>
        <a:p>
          <a:endParaRPr lang="en-US"/>
        </a:p>
      </dgm:t>
    </dgm:pt>
    <dgm:pt modelId="{D2C6C1C3-81CD-4A8D-A6C0-12635211E298}" type="pres">
      <dgm:prSet presAssocID="{254C993F-0B1F-4193-B523-C153D14A4851}" presName="conn" presStyleLbl="parChTrans1D2" presStyleIdx="0" presStyleCnt="1"/>
      <dgm:spPr/>
      <dgm:t>
        <a:bodyPr/>
        <a:lstStyle/>
        <a:p>
          <a:endParaRPr lang="en-US"/>
        </a:p>
      </dgm:t>
    </dgm:pt>
    <dgm:pt modelId="{DB77B31D-BCF2-4213-AACD-22F9E45CC8CB}" type="pres">
      <dgm:prSet presAssocID="{254C993F-0B1F-4193-B523-C153D14A4851}" presName="extraNode" presStyleLbl="node1" presStyleIdx="0" presStyleCnt="7"/>
      <dgm:spPr/>
      <dgm:t>
        <a:bodyPr/>
        <a:lstStyle/>
        <a:p>
          <a:endParaRPr lang="en-US"/>
        </a:p>
      </dgm:t>
    </dgm:pt>
    <dgm:pt modelId="{FE70C4F5-1BCA-4E42-BF79-6648430008D3}" type="pres">
      <dgm:prSet presAssocID="{254C993F-0B1F-4193-B523-C153D14A4851}" presName="dstNode" presStyleLbl="node1" presStyleIdx="0" presStyleCnt="7"/>
      <dgm:spPr/>
      <dgm:t>
        <a:bodyPr/>
        <a:lstStyle/>
        <a:p>
          <a:endParaRPr lang="en-US"/>
        </a:p>
      </dgm:t>
    </dgm:pt>
    <dgm:pt modelId="{E32734A4-11CF-4A24-AC78-FED914C6262B}" type="pres">
      <dgm:prSet presAssocID="{F07030E6-81F5-4AA6-9424-A312EA03343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E1AE9-401E-4034-B20E-986D05F7707C}" type="pres">
      <dgm:prSet presAssocID="{F07030E6-81F5-4AA6-9424-A312EA033437}" presName="accent_1" presStyleCnt="0"/>
      <dgm:spPr/>
      <dgm:t>
        <a:bodyPr/>
        <a:lstStyle/>
        <a:p>
          <a:endParaRPr lang="en-US"/>
        </a:p>
      </dgm:t>
    </dgm:pt>
    <dgm:pt modelId="{1D50144B-7450-480D-B3D3-05689CD81B27}" type="pres">
      <dgm:prSet presAssocID="{F07030E6-81F5-4AA6-9424-A312EA033437}" presName="accentRepeatNode" presStyleLbl="solidFgAcc1" presStyleIdx="0" presStyleCnt="7"/>
      <dgm:spPr/>
      <dgm:t>
        <a:bodyPr/>
        <a:lstStyle/>
        <a:p>
          <a:endParaRPr lang="en-US"/>
        </a:p>
      </dgm:t>
    </dgm:pt>
    <dgm:pt modelId="{5FF20274-2430-4926-85BB-3D509981BA92}" type="pres">
      <dgm:prSet presAssocID="{F9AD7C28-076C-4EDB-BC3F-955F380ECDB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60B01-94BB-47E9-A1E4-8FC7AAD60AA7}" type="pres">
      <dgm:prSet presAssocID="{F9AD7C28-076C-4EDB-BC3F-955F380ECDBE}" presName="accent_2" presStyleCnt="0"/>
      <dgm:spPr/>
      <dgm:t>
        <a:bodyPr/>
        <a:lstStyle/>
        <a:p>
          <a:endParaRPr lang="en-US"/>
        </a:p>
      </dgm:t>
    </dgm:pt>
    <dgm:pt modelId="{2186C428-EDAF-4806-AB37-48839B642EF5}" type="pres">
      <dgm:prSet presAssocID="{F9AD7C28-076C-4EDB-BC3F-955F380ECDBE}" presName="accentRepeatNode" presStyleLbl="solidFgAcc1" presStyleIdx="1" presStyleCnt="7"/>
      <dgm:spPr/>
      <dgm:t>
        <a:bodyPr/>
        <a:lstStyle/>
        <a:p>
          <a:endParaRPr lang="en-US"/>
        </a:p>
      </dgm:t>
    </dgm:pt>
    <dgm:pt modelId="{2F4ADD5D-D0EF-45BD-B0DD-A578ADD63839}" type="pres">
      <dgm:prSet presAssocID="{B70F0E45-372C-4FDD-B14B-CDCB9B0A082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FF660-65A2-42A1-94DA-B24CDAE940E0}" type="pres">
      <dgm:prSet presAssocID="{B70F0E45-372C-4FDD-B14B-CDCB9B0A0825}" presName="accent_3" presStyleCnt="0"/>
      <dgm:spPr/>
      <dgm:t>
        <a:bodyPr/>
        <a:lstStyle/>
        <a:p>
          <a:endParaRPr lang="en-US"/>
        </a:p>
      </dgm:t>
    </dgm:pt>
    <dgm:pt modelId="{E7834FA2-17A5-4ACB-A40D-372810AFA424}" type="pres">
      <dgm:prSet presAssocID="{B70F0E45-372C-4FDD-B14B-CDCB9B0A0825}" presName="accentRepeatNode" presStyleLbl="solidFgAcc1" presStyleIdx="2" presStyleCnt="7"/>
      <dgm:spPr/>
      <dgm:t>
        <a:bodyPr/>
        <a:lstStyle/>
        <a:p>
          <a:endParaRPr lang="en-US"/>
        </a:p>
      </dgm:t>
    </dgm:pt>
    <dgm:pt modelId="{24BF184B-CD2A-41C5-8323-06C746F097D7}" type="pres">
      <dgm:prSet presAssocID="{86D94ED3-ADDB-4B88-89D3-0E5E312A1A9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67A35-AFAA-42FF-BFE1-BB36BD706BCD}" type="pres">
      <dgm:prSet presAssocID="{86D94ED3-ADDB-4B88-89D3-0E5E312A1A9C}" presName="accent_4" presStyleCnt="0"/>
      <dgm:spPr/>
      <dgm:t>
        <a:bodyPr/>
        <a:lstStyle/>
        <a:p>
          <a:endParaRPr lang="en-US"/>
        </a:p>
      </dgm:t>
    </dgm:pt>
    <dgm:pt modelId="{98F8A35D-8180-4BB6-9F97-CE682A131406}" type="pres">
      <dgm:prSet presAssocID="{86D94ED3-ADDB-4B88-89D3-0E5E312A1A9C}" presName="accentRepeatNode" presStyleLbl="solidFgAcc1" presStyleIdx="3" presStyleCnt="7"/>
      <dgm:spPr/>
      <dgm:t>
        <a:bodyPr/>
        <a:lstStyle/>
        <a:p>
          <a:endParaRPr lang="en-US"/>
        </a:p>
      </dgm:t>
    </dgm:pt>
    <dgm:pt modelId="{5963264D-D5C0-44FA-A7AB-3A07E1F8B7C7}" type="pres">
      <dgm:prSet presAssocID="{82F7237A-22CE-469C-B1B5-3D93E3B5FC4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AA8E7-4FF6-4406-A178-DEE17432C3B8}" type="pres">
      <dgm:prSet presAssocID="{82F7237A-22CE-469C-B1B5-3D93E3B5FC4E}" presName="accent_5" presStyleCnt="0"/>
      <dgm:spPr/>
      <dgm:t>
        <a:bodyPr/>
        <a:lstStyle/>
        <a:p>
          <a:endParaRPr lang="en-US"/>
        </a:p>
      </dgm:t>
    </dgm:pt>
    <dgm:pt modelId="{F47FC2D7-825D-47A8-B382-693590FB8C3C}" type="pres">
      <dgm:prSet presAssocID="{82F7237A-22CE-469C-B1B5-3D93E3B5FC4E}" presName="accentRepeatNode" presStyleLbl="solidFgAcc1" presStyleIdx="4" presStyleCnt="7"/>
      <dgm:spPr/>
      <dgm:t>
        <a:bodyPr/>
        <a:lstStyle/>
        <a:p>
          <a:endParaRPr lang="en-US"/>
        </a:p>
      </dgm:t>
    </dgm:pt>
    <dgm:pt modelId="{67F815D8-54B1-40F3-919F-10D60B9E89CB}" type="pres">
      <dgm:prSet presAssocID="{ED9EED3F-211D-46F0-84BD-A60BAC6EF6E4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E3DC-334E-433C-B87F-41D333160019}" type="pres">
      <dgm:prSet presAssocID="{ED9EED3F-211D-46F0-84BD-A60BAC6EF6E4}" presName="accent_6" presStyleCnt="0"/>
      <dgm:spPr/>
      <dgm:t>
        <a:bodyPr/>
        <a:lstStyle/>
        <a:p>
          <a:endParaRPr lang="en-US"/>
        </a:p>
      </dgm:t>
    </dgm:pt>
    <dgm:pt modelId="{D2DB3EF9-250B-43A2-A842-29E4FA778741}" type="pres">
      <dgm:prSet presAssocID="{ED9EED3F-211D-46F0-84BD-A60BAC6EF6E4}" presName="accentRepeatNode" presStyleLbl="solidFgAcc1" presStyleIdx="5" presStyleCnt="7"/>
      <dgm:spPr/>
      <dgm:t>
        <a:bodyPr/>
        <a:lstStyle/>
        <a:p>
          <a:endParaRPr lang="en-US"/>
        </a:p>
      </dgm:t>
    </dgm:pt>
    <dgm:pt modelId="{2B0E892C-717C-4C74-983D-741746B267E1}" type="pres">
      <dgm:prSet presAssocID="{44343AC2-CA41-462F-9BF8-098E1A90140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CCAF5-55A5-4B86-8193-A55F9B75583C}" type="pres">
      <dgm:prSet presAssocID="{44343AC2-CA41-462F-9BF8-098E1A90140D}" presName="accent_7" presStyleCnt="0"/>
      <dgm:spPr/>
      <dgm:t>
        <a:bodyPr/>
        <a:lstStyle/>
        <a:p>
          <a:endParaRPr lang="en-US"/>
        </a:p>
      </dgm:t>
    </dgm:pt>
    <dgm:pt modelId="{94253523-CFBC-49E0-9DA6-0AC1AF798303}" type="pres">
      <dgm:prSet presAssocID="{44343AC2-CA41-462F-9BF8-098E1A90140D}" presName="accentRepeatNode" presStyleLbl="solidFgAcc1" presStyleIdx="6" presStyleCnt="7"/>
      <dgm:spPr/>
      <dgm:t>
        <a:bodyPr/>
        <a:lstStyle/>
        <a:p>
          <a:endParaRPr lang="en-US"/>
        </a:p>
      </dgm:t>
    </dgm:pt>
  </dgm:ptLst>
  <dgm:cxnLst>
    <dgm:cxn modelId="{08DA2EE7-08CA-4952-8538-91360EC55424}" srcId="{254C993F-0B1F-4193-B523-C153D14A4851}" destId="{F9AD7C28-076C-4EDB-BC3F-955F380ECDBE}" srcOrd="1" destOrd="0" parTransId="{3D52CA22-DFFF-4842-92B6-4EF06AC1DAE9}" sibTransId="{AFE3B821-96A7-4979-BB35-E0CC2D29A6C8}"/>
    <dgm:cxn modelId="{B1869ACC-2CC4-4E84-B656-A5BEFE04E28D}" srcId="{254C993F-0B1F-4193-B523-C153D14A4851}" destId="{B70F0E45-372C-4FDD-B14B-CDCB9B0A0825}" srcOrd="2" destOrd="0" parTransId="{14043247-8ED3-4DB5-A5D2-DFBFCF38CD44}" sibTransId="{EF4393B3-3649-4BB6-9D34-7C3BB278487E}"/>
    <dgm:cxn modelId="{E6AB0BEF-B885-41EB-9133-6A0211A69E4E}" srcId="{254C993F-0B1F-4193-B523-C153D14A4851}" destId="{44343AC2-CA41-462F-9BF8-098E1A90140D}" srcOrd="6" destOrd="0" parTransId="{42B204B1-5B21-43E4-9EFE-96F478D9FA68}" sibTransId="{212364B7-0023-4B61-818F-3608B74E56D3}"/>
    <dgm:cxn modelId="{E88A1163-A0FB-4FCD-ACD0-8E0E57ABC9E5}" type="presOf" srcId="{F07030E6-81F5-4AA6-9424-A312EA033437}" destId="{E32734A4-11CF-4A24-AC78-FED914C6262B}" srcOrd="0" destOrd="0" presId="urn:microsoft.com/office/officeart/2008/layout/VerticalCurvedList"/>
    <dgm:cxn modelId="{AE24DD6C-F12A-4FD8-92D1-8E331444858D}" srcId="{254C993F-0B1F-4193-B523-C153D14A4851}" destId="{86D94ED3-ADDB-4B88-89D3-0E5E312A1A9C}" srcOrd="3" destOrd="0" parTransId="{E938E588-85E9-476E-AE0E-93C137F2F262}" sibTransId="{610DD89C-72F1-47AF-B4AC-492A34799E6E}"/>
    <dgm:cxn modelId="{0C7B3ACF-76F1-4DF0-A0FF-CBF9568B874F}" srcId="{254C993F-0B1F-4193-B523-C153D14A4851}" destId="{F07030E6-81F5-4AA6-9424-A312EA033437}" srcOrd="0" destOrd="0" parTransId="{80A33C8D-EE51-4688-9F52-58B497E1D527}" sibTransId="{C6708CFF-D129-4E81-879C-F0CDC5B5D9DF}"/>
    <dgm:cxn modelId="{E5A6B62A-8688-4288-AF80-3521F3594454}" srcId="{254C993F-0B1F-4193-B523-C153D14A4851}" destId="{ED9EED3F-211D-46F0-84BD-A60BAC6EF6E4}" srcOrd="5" destOrd="0" parTransId="{F8FDD612-8613-4312-B9C9-2901B14AB3D8}" sibTransId="{DE42255D-B44A-424B-9542-1CEAFDAE4D41}"/>
    <dgm:cxn modelId="{4B08E30C-8CA2-4243-A6C9-C36167ED6B86}" srcId="{254C993F-0B1F-4193-B523-C153D14A4851}" destId="{82F7237A-22CE-469C-B1B5-3D93E3B5FC4E}" srcOrd="4" destOrd="0" parTransId="{E68F26C0-5A90-4102-AFF1-D78EBC8CA3F5}" sibTransId="{FDDB3A70-D7F5-4E43-B250-EFF8DAA9764C}"/>
    <dgm:cxn modelId="{28023561-27A7-416E-8D98-B5E15792AC80}" type="presOf" srcId="{86D94ED3-ADDB-4B88-89D3-0E5E312A1A9C}" destId="{24BF184B-CD2A-41C5-8323-06C746F097D7}" srcOrd="0" destOrd="0" presId="urn:microsoft.com/office/officeart/2008/layout/VerticalCurvedList"/>
    <dgm:cxn modelId="{268B18FB-3C35-4E09-98CC-619A21846039}" type="presOf" srcId="{ED9EED3F-211D-46F0-84BD-A60BAC6EF6E4}" destId="{67F815D8-54B1-40F3-919F-10D60B9E89CB}" srcOrd="0" destOrd="0" presId="urn:microsoft.com/office/officeart/2008/layout/VerticalCurvedList"/>
    <dgm:cxn modelId="{8E2BE87B-D8B2-478E-86C7-DE03187BFC23}" type="presOf" srcId="{B70F0E45-372C-4FDD-B14B-CDCB9B0A0825}" destId="{2F4ADD5D-D0EF-45BD-B0DD-A578ADD63839}" srcOrd="0" destOrd="0" presId="urn:microsoft.com/office/officeart/2008/layout/VerticalCurvedList"/>
    <dgm:cxn modelId="{5F9A7D7A-2CDE-49DB-A077-2FC1AF7360E3}" type="presOf" srcId="{44343AC2-CA41-462F-9BF8-098E1A90140D}" destId="{2B0E892C-717C-4C74-983D-741746B267E1}" srcOrd="0" destOrd="0" presId="urn:microsoft.com/office/officeart/2008/layout/VerticalCurvedList"/>
    <dgm:cxn modelId="{B40932CB-CCBD-4819-8415-2AA70B77E56D}" type="presOf" srcId="{C6708CFF-D129-4E81-879C-F0CDC5B5D9DF}" destId="{D2C6C1C3-81CD-4A8D-A6C0-12635211E298}" srcOrd="0" destOrd="0" presId="urn:microsoft.com/office/officeart/2008/layout/VerticalCurvedList"/>
    <dgm:cxn modelId="{835D1544-1506-46F2-A715-8DF43744AD71}" type="presOf" srcId="{254C993F-0B1F-4193-B523-C153D14A4851}" destId="{3E2CE72E-187E-41C6-AE90-B55D7E4EFD01}" srcOrd="0" destOrd="0" presId="urn:microsoft.com/office/officeart/2008/layout/VerticalCurvedList"/>
    <dgm:cxn modelId="{BB04D665-91C5-4D63-A248-A2366DB210D8}" type="presOf" srcId="{F9AD7C28-076C-4EDB-BC3F-955F380ECDBE}" destId="{5FF20274-2430-4926-85BB-3D509981BA92}" srcOrd="0" destOrd="0" presId="urn:microsoft.com/office/officeart/2008/layout/VerticalCurvedList"/>
    <dgm:cxn modelId="{84593927-32CF-467B-8C94-EEEFFD6D5632}" type="presOf" srcId="{82F7237A-22CE-469C-B1B5-3D93E3B5FC4E}" destId="{5963264D-D5C0-44FA-A7AB-3A07E1F8B7C7}" srcOrd="0" destOrd="0" presId="urn:microsoft.com/office/officeart/2008/layout/VerticalCurvedList"/>
    <dgm:cxn modelId="{4C5CE9EA-94E2-44D5-9DCF-3EB1244C835F}" type="presParOf" srcId="{3E2CE72E-187E-41C6-AE90-B55D7E4EFD01}" destId="{5EE162BD-B493-40F0-9641-F4C45A150D1A}" srcOrd="0" destOrd="0" presId="urn:microsoft.com/office/officeart/2008/layout/VerticalCurvedList"/>
    <dgm:cxn modelId="{D14B1A8D-9F80-46F5-B671-86C176DF8F5D}" type="presParOf" srcId="{5EE162BD-B493-40F0-9641-F4C45A150D1A}" destId="{6901306B-BDDA-4D33-84DE-86A146C51001}" srcOrd="0" destOrd="0" presId="urn:microsoft.com/office/officeart/2008/layout/VerticalCurvedList"/>
    <dgm:cxn modelId="{286C8D43-F34B-47E3-BEB8-CFD403CACE68}" type="presParOf" srcId="{6901306B-BDDA-4D33-84DE-86A146C51001}" destId="{60FF44E6-09A8-4874-A5BA-7B4B7D7435EE}" srcOrd="0" destOrd="0" presId="urn:microsoft.com/office/officeart/2008/layout/VerticalCurvedList"/>
    <dgm:cxn modelId="{52B44D38-A814-4CCB-9934-ABA718B045EE}" type="presParOf" srcId="{6901306B-BDDA-4D33-84DE-86A146C51001}" destId="{D2C6C1C3-81CD-4A8D-A6C0-12635211E298}" srcOrd="1" destOrd="0" presId="urn:microsoft.com/office/officeart/2008/layout/VerticalCurvedList"/>
    <dgm:cxn modelId="{67E12227-E676-4E06-8727-936253B563E0}" type="presParOf" srcId="{6901306B-BDDA-4D33-84DE-86A146C51001}" destId="{DB77B31D-BCF2-4213-AACD-22F9E45CC8CB}" srcOrd="2" destOrd="0" presId="urn:microsoft.com/office/officeart/2008/layout/VerticalCurvedList"/>
    <dgm:cxn modelId="{CC4DE77D-5735-4ADC-AFF6-C9780A68C3C9}" type="presParOf" srcId="{6901306B-BDDA-4D33-84DE-86A146C51001}" destId="{FE70C4F5-1BCA-4E42-BF79-6648430008D3}" srcOrd="3" destOrd="0" presId="urn:microsoft.com/office/officeart/2008/layout/VerticalCurvedList"/>
    <dgm:cxn modelId="{9504F83B-A77E-421B-B4AD-6BB3D0A58CBC}" type="presParOf" srcId="{5EE162BD-B493-40F0-9641-F4C45A150D1A}" destId="{E32734A4-11CF-4A24-AC78-FED914C6262B}" srcOrd="1" destOrd="0" presId="urn:microsoft.com/office/officeart/2008/layout/VerticalCurvedList"/>
    <dgm:cxn modelId="{1DF17ABF-5565-477D-A93E-62C30BCCD65C}" type="presParOf" srcId="{5EE162BD-B493-40F0-9641-F4C45A150D1A}" destId="{2B9E1AE9-401E-4034-B20E-986D05F7707C}" srcOrd="2" destOrd="0" presId="urn:microsoft.com/office/officeart/2008/layout/VerticalCurvedList"/>
    <dgm:cxn modelId="{704F5028-AF1D-4001-804F-98118C9A4B4B}" type="presParOf" srcId="{2B9E1AE9-401E-4034-B20E-986D05F7707C}" destId="{1D50144B-7450-480D-B3D3-05689CD81B27}" srcOrd="0" destOrd="0" presId="urn:microsoft.com/office/officeart/2008/layout/VerticalCurvedList"/>
    <dgm:cxn modelId="{3C89245F-3452-428C-AF45-E2D0659E14AE}" type="presParOf" srcId="{5EE162BD-B493-40F0-9641-F4C45A150D1A}" destId="{5FF20274-2430-4926-85BB-3D509981BA92}" srcOrd="3" destOrd="0" presId="urn:microsoft.com/office/officeart/2008/layout/VerticalCurvedList"/>
    <dgm:cxn modelId="{79DFFB04-02D1-4B28-A33E-F0BFF0C8C285}" type="presParOf" srcId="{5EE162BD-B493-40F0-9641-F4C45A150D1A}" destId="{4C260B01-94BB-47E9-A1E4-8FC7AAD60AA7}" srcOrd="4" destOrd="0" presId="urn:microsoft.com/office/officeart/2008/layout/VerticalCurvedList"/>
    <dgm:cxn modelId="{DA1A52C8-831F-4729-B6DC-505F6174100E}" type="presParOf" srcId="{4C260B01-94BB-47E9-A1E4-8FC7AAD60AA7}" destId="{2186C428-EDAF-4806-AB37-48839B642EF5}" srcOrd="0" destOrd="0" presId="urn:microsoft.com/office/officeart/2008/layout/VerticalCurvedList"/>
    <dgm:cxn modelId="{64F1A61F-E1D6-454A-88BA-D8CBEBA3255E}" type="presParOf" srcId="{5EE162BD-B493-40F0-9641-F4C45A150D1A}" destId="{2F4ADD5D-D0EF-45BD-B0DD-A578ADD63839}" srcOrd="5" destOrd="0" presId="urn:microsoft.com/office/officeart/2008/layout/VerticalCurvedList"/>
    <dgm:cxn modelId="{A3D6DC72-3399-4F1A-9560-96676F58916C}" type="presParOf" srcId="{5EE162BD-B493-40F0-9641-F4C45A150D1A}" destId="{381FF660-65A2-42A1-94DA-B24CDAE940E0}" srcOrd="6" destOrd="0" presId="urn:microsoft.com/office/officeart/2008/layout/VerticalCurvedList"/>
    <dgm:cxn modelId="{A1E774E1-4331-416F-B2EB-364C49974ABA}" type="presParOf" srcId="{381FF660-65A2-42A1-94DA-B24CDAE940E0}" destId="{E7834FA2-17A5-4ACB-A40D-372810AFA424}" srcOrd="0" destOrd="0" presId="urn:microsoft.com/office/officeart/2008/layout/VerticalCurvedList"/>
    <dgm:cxn modelId="{0C26F840-6A5D-4793-9BA1-F91807C36DB7}" type="presParOf" srcId="{5EE162BD-B493-40F0-9641-F4C45A150D1A}" destId="{24BF184B-CD2A-41C5-8323-06C746F097D7}" srcOrd="7" destOrd="0" presId="urn:microsoft.com/office/officeart/2008/layout/VerticalCurvedList"/>
    <dgm:cxn modelId="{506B8754-CE8B-4DFE-827F-3290DF422EB2}" type="presParOf" srcId="{5EE162BD-B493-40F0-9641-F4C45A150D1A}" destId="{D4767A35-AFAA-42FF-BFE1-BB36BD706BCD}" srcOrd="8" destOrd="0" presId="urn:microsoft.com/office/officeart/2008/layout/VerticalCurvedList"/>
    <dgm:cxn modelId="{93BCC853-1186-46F0-8DF5-36CE0802708E}" type="presParOf" srcId="{D4767A35-AFAA-42FF-BFE1-BB36BD706BCD}" destId="{98F8A35D-8180-4BB6-9F97-CE682A131406}" srcOrd="0" destOrd="0" presId="urn:microsoft.com/office/officeart/2008/layout/VerticalCurvedList"/>
    <dgm:cxn modelId="{63B62EE2-B0E0-45E0-9DDA-47BF40DA1ED3}" type="presParOf" srcId="{5EE162BD-B493-40F0-9641-F4C45A150D1A}" destId="{5963264D-D5C0-44FA-A7AB-3A07E1F8B7C7}" srcOrd="9" destOrd="0" presId="urn:microsoft.com/office/officeart/2008/layout/VerticalCurvedList"/>
    <dgm:cxn modelId="{7E08250F-32C2-4192-85B0-078A379A50DA}" type="presParOf" srcId="{5EE162BD-B493-40F0-9641-F4C45A150D1A}" destId="{BB9AA8E7-4FF6-4406-A178-DEE17432C3B8}" srcOrd="10" destOrd="0" presId="urn:microsoft.com/office/officeart/2008/layout/VerticalCurvedList"/>
    <dgm:cxn modelId="{B0C6EAA4-1E27-410D-9A42-2B4FFB689F34}" type="presParOf" srcId="{BB9AA8E7-4FF6-4406-A178-DEE17432C3B8}" destId="{F47FC2D7-825D-47A8-B382-693590FB8C3C}" srcOrd="0" destOrd="0" presId="urn:microsoft.com/office/officeart/2008/layout/VerticalCurvedList"/>
    <dgm:cxn modelId="{F20422CC-D57A-4721-A935-A02D8B3CA092}" type="presParOf" srcId="{5EE162BD-B493-40F0-9641-F4C45A150D1A}" destId="{67F815D8-54B1-40F3-919F-10D60B9E89CB}" srcOrd="11" destOrd="0" presId="urn:microsoft.com/office/officeart/2008/layout/VerticalCurvedList"/>
    <dgm:cxn modelId="{D33D06E0-007C-4DC5-B004-CBA8860B4126}" type="presParOf" srcId="{5EE162BD-B493-40F0-9641-F4C45A150D1A}" destId="{C555E3DC-334E-433C-B87F-41D333160019}" srcOrd="12" destOrd="0" presId="urn:microsoft.com/office/officeart/2008/layout/VerticalCurvedList"/>
    <dgm:cxn modelId="{FB6BBC00-85C9-422A-9A99-B0B09AFC34A3}" type="presParOf" srcId="{C555E3DC-334E-433C-B87F-41D333160019}" destId="{D2DB3EF9-250B-43A2-A842-29E4FA778741}" srcOrd="0" destOrd="0" presId="urn:microsoft.com/office/officeart/2008/layout/VerticalCurvedList"/>
    <dgm:cxn modelId="{990B4508-5876-49E0-B191-84026528EC9E}" type="presParOf" srcId="{5EE162BD-B493-40F0-9641-F4C45A150D1A}" destId="{2B0E892C-717C-4C74-983D-741746B267E1}" srcOrd="13" destOrd="0" presId="urn:microsoft.com/office/officeart/2008/layout/VerticalCurvedList"/>
    <dgm:cxn modelId="{CEC98969-70BC-4A11-918E-79CFBBAE2505}" type="presParOf" srcId="{5EE162BD-B493-40F0-9641-F4C45A150D1A}" destId="{EDBCCAF5-55A5-4B86-8193-A55F9B75583C}" srcOrd="14" destOrd="0" presId="urn:microsoft.com/office/officeart/2008/layout/VerticalCurvedList"/>
    <dgm:cxn modelId="{29F137E1-C05D-4DF3-9968-3DD14679D2B8}" type="presParOf" srcId="{EDBCCAF5-55A5-4B86-8193-A55F9B75583C}" destId="{94253523-CFBC-49E0-9DA6-0AC1AF7983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3C099-D21C-4383-BB0D-5F5022DE8A93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72FB78-4D5D-4753-BD93-03BEF587B5F6}">
      <dgm:prSet custT="1"/>
      <dgm:spPr/>
      <dgm:t>
        <a:bodyPr/>
        <a:lstStyle/>
        <a:p>
          <a:pPr rtl="0"/>
          <a:r>
            <a:rPr lang="en-US" sz="1800" dirty="0" smtClean="0"/>
            <a:t>GLS integral in ASIC verification but slow. </a:t>
          </a:r>
        </a:p>
        <a:p>
          <a:pPr rtl="0"/>
          <a:r>
            <a:rPr lang="en-US" sz="1800" dirty="0" smtClean="0"/>
            <a:t>Need to optimize </a:t>
          </a:r>
          <a:r>
            <a:rPr lang="en-US" sz="1800" dirty="0" err="1" smtClean="0"/>
            <a:t>env</a:t>
          </a:r>
          <a:r>
            <a:rPr lang="en-US" sz="1800" dirty="0" smtClean="0"/>
            <a:t> &amp; performance without compromise on quality.</a:t>
          </a:r>
          <a:endParaRPr lang="en-IN" sz="1800" dirty="0"/>
        </a:p>
      </dgm:t>
    </dgm:pt>
    <dgm:pt modelId="{00BA5B26-F042-4B48-B6A2-5E441BD7BFD4}" type="parTrans" cxnId="{1D6F9198-70B5-4A08-B395-3526D2BC521D}">
      <dgm:prSet/>
      <dgm:spPr/>
      <dgm:t>
        <a:bodyPr/>
        <a:lstStyle/>
        <a:p>
          <a:endParaRPr lang="en-US" sz="2000"/>
        </a:p>
      </dgm:t>
    </dgm:pt>
    <dgm:pt modelId="{4A955D80-525D-4926-8A14-94CF576C1F1E}" type="sibTrans" cxnId="{1D6F9198-70B5-4A08-B395-3526D2BC521D}">
      <dgm:prSet/>
      <dgm:spPr/>
      <dgm:t>
        <a:bodyPr/>
        <a:lstStyle/>
        <a:p>
          <a:endParaRPr lang="en-US" sz="2000"/>
        </a:p>
      </dgm:t>
    </dgm:pt>
    <dgm:pt modelId="{E6604223-A95B-40AD-B940-F719A46E1624}">
      <dgm:prSet custT="1"/>
      <dgm:spPr/>
      <dgm:t>
        <a:bodyPr/>
        <a:lstStyle/>
        <a:p>
          <a:pPr rtl="0"/>
          <a:r>
            <a:rPr lang="en-US" sz="1800" dirty="0" smtClean="0"/>
            <a:t>Huge TAT in TGLS &amp; PAGLS: 150hr+ with full chip netlist.</a:t>
          </a:r>
        </a:p>
        <a:p>
          <a:pPr rtl="0"/>
          <a:r>
            <a:rPr lang="en-US" sz="1800" dirty="0" smtClean="0"/>
            <a:t>Not enough time for audit &amp; reviews before TO.</a:t>
          </a:r>
          <a:endParaRPr lang="en-IN" sz="1800" dirty="0"/>
        </a:p>
      </dgm:t>
    </dgm:pt>
    <dgm:pt modelId="{5E264A65-9561-4890-9A32-72F677673067}" type="parTrans" cxnId="{0C676514-B094-4B2E-913D-B10A4779E932}">
      <dgm:prSet/>
      <dgm:spPr/>
      <dgm:t>
        <a:bodyPr/>
        <a:lstStyle/>
        <a:p>
          <a:endParaRPr lang="en-US" sz="2000"/>
        </a:p>
      </dgm:t>
    </dgm:pt>
    <dgm:pt modelId="{F03905D4-942A-4E17-BC5B-6C8172767E3D}" type="sibTrans" cxnId="{0C676514-B094-4B2E-913D-B10A4779E932}">
      <dgm:prSet/>
      <dgm:spPr/>
      <dgm:t>
        <a:bodyPr/>
        <a:lstStyle/>
        <a:p>
          <a:endParaRPr lang="en-US" sz="2000"/>
        </a:p>
      </dgm:t>
    </dgm:pt>
    <dgm:pt modelId="{626860B4-9672-4CD3-97DE-DA31FEB6D263}">
      <dgm:prSet custT="1"/>
      <dgm:spPr/>
      <dgm:t>
        <a:bodyPr/>
        <a:lstStyle/>
        <a:p>
          <a:pPr rtl="0"/>
          <a:r>
            <a:rPr lang="en-US" sz="1800" dirty="0" smtClean="0"/>
            <a:t>FCMAST employs hybrid TB, self-aware checkers, </a:t>
          </a:r>
          <a:r>
            <a:rPr lang="en-US" sz="1800" dirty="0" err="1" smtClean="0"/>
            <a:t>env</a:t>
          </a:r>
          <a:r>
            <a:rPr lang="en-US" sz="1800" dirty="0" smtClean="0"/>
            <a:t> and log audits &amp; automations, DSNR, </a:t>
          </a:r>
          <a:r>
            <a:rPr lang="en-US" sz="1800" dirty="0" err="1" smtClean="0"/>
            <a:t>CnR</a:t>
          </a:r>
          <a:r>
            <a:rPr lang="en-US" sz="1800" dirty="0" smtClean="0"/>
            <a:t>, perf optimizations, AI &amp; ML based failure debug &amp; </a:t>
          </a:r>
          <a:r>
            <a:rPr lang="en-US" sz="1800" dirty="0" err="1" smtClean="0"/>
            <a:t>wavemining</a:t>
          </a:r>
          <a:r>
            <a:rPr lang="en-US" sz="1800" dirty="0" smtClean="0"/>
            <a:t>.</a:t>
          </a:r>
          <a:endParaRPr lang="en-IN" sz="1800" dirty="0"/>
        </a:p>
      </dgm:t>
    </dgm:pt>
    <dgm:pt modelId="{E0B16806-1C23-40EA-90E7-F054808A6393}" type="parTrans" cxnId="{16AEC043-9C81-412D-86B5-749F3813E975}">
      <dgm:prSet/>
      <dgm:spPr/>
      <dgm:t>
        <a:bodyPr/>
        <a:lstStyle/>
        <a:p>
          <a:endParaRPr lang="en-US" sz="2000"/>
        </a:p>
      </dgm:t>
    </dgm:pt>
    <dgm:pt modelId="{32955E3D-FBDD-4C76-BAD3-03DCA3EB3150}" type="sibTrans" cxnId="{16AEC043-9C81-412D-86B5-749F3813E975}">
      <dgm:prSet/>
      <dgm:spPr/>
      <dgm:t>
        <a:bodyPr/>
        <a:lstStyle/>
        <a:p>
          <a:endParaRPr lang="en-US" sz="2000"/>
        </a:p>
      </dgm:t>
    </dgm:pt>
    <dgm:pt modelId="{3EEB09F4-58F8-4EA9-A73A-2F38DC9F3B91}">
      <dgm:prSet custT="1"/>
      <dgm:spPr/>
      <dgm:t>
        <a:bodyPr/>
        <a:lstStyle/>
        <a:p>
          <a:pPr rtl="0"/>
          <a:r>
            <a:rPr lang="en-US" sz="1800" dirty="0" smtClean="0"/>
            <a:t>Modular project-agnostic </a:t>
          </a:r>
          <a:r>
            <a:rPr lang="en-US" sz="1800" dirty="0" err="1" smtClean="0"/>
            <a:t>env</a:t>
          </a:r>
          <a:r>
            <a:rPr lang="en-US" sz="1800" dirty="0" smtClean="0"/>
            <a:t> &amp; automation to expedite GLS closure by 65% using FCMAST.</a:t>
          </a:r>
          <a:endParaRPr lang="en-IN" sz="1800" dirty="0"/>
        </a:p>
      </dgm:t>
    </dgm:pt>
    <dgm:pt modelId="{3978E159-F193-487B-B277-3A77C26A144E}" type="parTrans" cxnId="{A941CF11-4D81-46C1-9ED5-1EB81558D0E9}">
      <dgm:prSet/>
      <dgm:spPr/>
      <dgm:t>
        <a:bodyPr/>
        <a:lstStyle/>
        <a:p>
          <a:endParaRPr lang="en-US" sz="2000"/>
        </a:p>
      </dgm:t>
    </dgm:pt>
    <dgm:pt modelId="{B40BE4BE-F5F7-4316-AF27-19348A480210}" type="sibTrans" cxnId="{A941CF11-4D81-46C1-9ED5-1EB81558D0E9}">
      <dgm:prSet/>
      <dgm:spPr/>
      <dgm:t>
        <a:bodyPr/>
        <a:lstStyle/>
        <a:p>
          <a:endParaRPr lang="en-US" sz="2000"/>
        </a:p>
      </dgm:t>
    </dgm:pt>
    <dgm:pt modelId="{C1195B16-DEA9-4157-8EE5-69EE87A86213}" type="pres">
      <dgm:prSet presAssocID="{1853C099-D21C-4383-BB0D-5F5022DE8A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1CADDF-1AAC-44B5-B802-8D9CCA978F84}" type="pres">
      <dgm:prSet presAssocID="{1853C099-D21C-4383-BB0D-5F5022DE8A93}" presName="tSp" presStyleCnt="0"/>
      <dgm:spPr/>
      <dgm:t>
        <a:bodyPr/>
        <a:lstStyle/>
        <a:p>
          <a:endParaRPr lang="en-US"/>
        </a:p>
      </dgm:t>
    </dgm:pt>
    <dgm:pt modelId="{03D1C3ED-F1DC-4A59-9C38-929F165C8247}" type="pres">
      <dgm:prSet presAssocID="{1853C099-D21C-4383-BB0D-5F5022DE8A93}" presName="bSp" presStyleCnt="0"/>
      <dgm:spPr/>
      <dgm:t>
        <a:bodyPr/>
        <a:lstStyle/>
        <a:p>
          <a:endParaRPr lang="en-US"/>
        </a:p>
      </dgm:t>
    </dgm:pt>
    <dgm:pt modelId="{EAD6E04B-00B3-4B70-816E-245A4D62596B}" type="pres">
      <dgm:prSet presAssocID="{1853C099-D21C-4383-BB0D-5F5022DE8A93}" presName="process" presStyleCnt="0"/>
      <dgm:spPr/>
      <dgm:t>
        <a:bodyPr/>
        <a:lstStyle/>
        <a:p>
          <a:endParaRPr lang="en-US"/>
        </a:p>
      </dgm:t>
    </dgm:pt>
    <dgm:pt modelId="{9BE8A6E8-5EA2-4C05-BE5C-CCBBC781D973}" type="pres">
      <dgm:prSet presAssocID="{1A72FB78-4D5D-4753-BD93-03BEF587B5F6}" presName="composite1" presStyleCnt="0"/>
      <dgm:spPr/>
      <dgm:t>
        <a:bodyPr/>
        <a:lstStyle/>
        <a:p>
          <a:endParaRPr lang="en-US"/>
        </a:p>
      </dgm:t>
    </dgm:pt>
    <dgm:pt modelId="{EAB56B81-E4C3-4139-9A47-EB63238DE52A}" type="pres">
      <dgm:prSet presAssocID="{1A72FB78-4D5D-4753-BD93-03BEF587B5F6}" presName="dummyNode1" presStyleLbl="node1" presStyleIdx="0" presStyleCnt="4"/>
      <dgm:spPr/>
      <dgm:t>
        <a:bodyPr/>
        <a:lstStyle/>
        <a:p>
          <a:endParaRPr lang="en-US"/>
        </a:p>
      </dgm:t>
    </dgm:pt>
    <dgm:pt modelId="{427BA2E0-C7DB-475E-8F12-A7926C506AA3}" type="pres">
      <dgm:prSet presAssocID="{1A72FB78-4D5D-4753-BD93-03BEF587B5F6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F6D3F-5E8E-47B5-9916-CAA140CB4A3E}" type="pres">
      <dgm:prSet presAssocID="{1A72FB78-4D5D-4753-BD93-03BEF587B5F6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36A46-00E6-4AE1-8D7A-805DDC5B895F}" type="pres">
      <dgm:prSet presAssocID="{1A72FB78-4D5D-4753-BD93-03BEF587B5F6}" presName="parentNode1" presStyleLbl="node1" presStyleIdx="0" presStyleCnt="4" custScaleY="3081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A0935-1F0F-4A12-B6AB-04CAAA101BA4}" type="pres">
      <dgm:prSet presAssocID="{1A72FB78-4D5D-4753-BD93-03BEF587B5F6}" presName="connSite1" presStyleCnt="0"/>
      <dgm:spPr/>
      <dgm:t>
        <a:bodyPr/>
        <a:lstStyle/>
        <a:p>
          <a:endParaRPr lang="en-US"/>
        </a:p>
      </dgm:t>
    </dgm:pt>
    <dgm:pt modelId="{D309235F-4C5D-419B-AE6F-FC8157A2DC76}" type="pres">
      <dgm:prSet presAssocID="{4A955D80-525D-4926-8A14-94CF576C1F1E}" presName="Name9" presStyleLbl="sibTrans2D1" presStyleIdx="0" presStyleCnt="3"/>
      <dgm:spPr/>
      <dgm:t>
        <a:bodyPr/>
        <a:lstStyle/>
        <a:p>
          <a:endParaRPr lang="en-US"/>
        </a:p>
      </dgm:t>
    </dgm:pt>
    <dgm:pt modelId="{54BE2FA1-4B22-467A-BF84-DA8013B94780}" type="pres">
      <dgm:prSet presAssocID="{E6604223-A95B-40AD-B940-F719A46E1624}" presName="composite2" presStyleCnt="0"/>
      <dgm:spPr/>
      <dgm:t>
        <a:bodyPr/>
        <a:lstStyle/>
        <a:p>
          <a:endParaRPr lang="en-US"/>
        </a:p>
      </dgm:t>
    </dgm:pt>
    <dgm:pt modelId="{125952DC-43D1-499D-AB5B-3A9D562F98CC}" type="pres">
      <dgm:prSet presAssocID="{E6604223-A95B-40AD-B940-F719A46E1624}" presName="dummyNode2" presStyleLbl="node1" presStyleIdx="0" presStyleCnt="4"/>
      <dgm:spPr/>
      <dgm:t>
        <a:bodyPr/>
        <a:lstStyle/>
        <a:p>
          <a:endParaRPr lang="en-US"/>
        </a:p>
      </dgm:t>
    </dgm:pt>
    <dgm:pt modelId="{6BDCCCB7-FD4E-49CD-AC64-910397D311BD}" type="pres">
      <dgm:prSet presAssocID="{E6604223-A95B-40AD-B940-F719A46E1624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BAFF7-D961-46B7-944C-48E99AF88559}" type="pres">
      <dgm:prSet presAssocID="{E6604223-A95B-40AD-B940-F719A46E1624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E6F5B-80A0-4F13-B24A-E3C31AA911B0}" type="pres">
      <dgm:prSet presAssocID="{E6604223-A95B-40AD-B940-F719A46E1624}" presName="parentNode2" presStyleLbl="node1" presStyleIdx="1" presStyleCnt="4" custScaleY="3325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2CDBB-F0D3-4A48-96CA-4AE8EC3FCB9B}" type="pres">
      <dgm:prSet presAssocID="{E6604223-A95B-40AD-B940-F719A46E1624}" presName="connSite2" presStyleCnt="0"/>
      <dgm:spPr/>
      <dgm:t>
        <a:bodyPr/>
        <a:lstStyle/>
        <a:p>
          <a:endParaRPr lang="en-US"/>
        </a:p>
      </dgm:t>
    </dgm:pt>
    <dgm:pt modelId="{8DDBA855-84D7-4C13-AAB9-CF03D4099F7D}" type="pres">
      <dgm:prSet presAssocID="{F03905D4-942A-4E17-BC5B-6C8172767E3D}" presName="Name18" presStyleLbl="sibTrans2D1" presStyleIdx="1" presStyleCnt="3"/>
      <dgm:spPr/>
      <dgm:t>
        <a:bodyPr/>
        <a:lstStyle/>
        <a:p>
          <a:endParaRPr lang="en-US"/>
        </a:p>
      </dgm:t>
    </dgm:pt>
    <dgm:pt modelId="{D8D49C2F-5C36-47C4-9CB8-2EFDC6CF6BD8}" type="pres">
      <dgm:prSet presAssocID="{626860B4-9672-4CD3-97DE-DA31FEB6D263}" presName="composite1" presStyleCnt="0"/>
      <dgm:spPr/>
      <dgm:t>
        <a:bodyPr/>
        <a:lstStyle/>
        <a:p>
          <a:endParaRPr lang="en-US"/>
        </a:p>
      </dgm:t>
    </dgm:pt>
    <dgm:pt modelId="{5A998E88-7FB1-4BBF-920C-B03D2497D249}" type="pres">
      <dgm:prSet presAssocID="{626860B4-9672-4CD3-97DE-DA31FEB6D263}" presName="dummyNode1" presStyleLbl="node1" presStyleIdx="1" presStyleCnt="4"/>
      <dgm:spPr/>
      <dgm:t>
        <a:bodyPr/>
        <a:lstStyle/>
        <a:p>
          <a:endParaRPr lang="en-US"/>
        </a:p>
      </dgm:t>
    </dgm:pt>
    <dgm:pt modelId="{BAC4EC1A-B41C-4309-B04F-E81D1ABB68AA}" type="pres">
      <dgm:prSet presAssocID="{626860B4-9672-4CD3-97DE-DA31FEB6D263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9BD33-1813-4CD3-A8B0-A6A0CF0750BA}" type="pres">
      <dgm:prSet presAssocID="{626860B4-9672-4CD3-97DE-DA31FEB6D263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7A122-4EEC-445C-B474-954B6DCED83B}" type="pres">
      <dgm:prSet presAssocID="{626860B4-9672-4CD3-97DE-DA31FEB6D263}" presName="parentNode1" presStyleLbl="node1" presStyleIdx="2" presStyleCnt="4" custScaleY="323802" custLinFactNeighborY="131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C325F-1723-4DD9-9173-79D0A6B1C08A}" type="pres">
      <dgm:prSet presAssocID="{626860B4-9672-4CD3-97DE-DA31FEB6D263}" presName="connSite1" presStyleCnt="0"/>
      <dgm:spPr/>
      <dgm:t>
        <a:bodyPr/>
        <a:lstStyle/>
        <a:p>
          <a:endParaRPr lang="en-US"/>
        </a:p>
      </dgm:t>
    </dgm:pt>
    <dgm:pt modelId="{656C69F0-1961-459C-945E-A3257A583914}" type="pres">
      <dgm:prSet presAssocID="{32955E3D-FBDD-4C76-BAD3-03DCA3EB3150}" presName="Name9" presStyleLbl="sibTrans2D1" presStyleIdx="2" presStyleCnt="3"/>
      <dgm:spPr/>
      <dgm:t>
        <a:bodyPr/>
        <a:lstStyle/>
        <a:p>
          <a:endParaRPr lang="en-US"/>
        </a:p>
      </dgm:t>
    </dgm:pt>
    <dgm:pt modelId="{4C2B61E5-5D70-4A06-9215-F300B1A8412D}" type="pres">
      <dgm:prSet presAssocID="{3EEB09F4-58F8-4EA9-A73A-2F38DC9F3B91}" presName="composite2" presStyleCnt="0"/>
      <dgm:spPr/>
      <dgm:t>
        <a:bodyPr/>
        <a:lstStyle/>
        <a:p>
          <a:endParaRPr lang="en-US"/>
        </a:p>
      </dgm:t>
    </dgm:pt>
    <dgm:pt modelId="{53021F71-2017-4ABC-BFC1-80A8B4F974B0}" type="pres">
      <dgm:prSet presAssocID="{3EEB09F4-58F8-4EA9-A73A-2F38DC9F3B91}" presName="dummyNode2" presStyleLbl="node1" presStyleIdx="2" presStyleCnt="4"/>
      <dgm:spPr/>
      <dgm:t>
        <a:bodyPr/>
        <a:lstStyle/>
        <a:p>
          <a:endParaRPr lang="en-US"/>
        </a:p>
      </dgm:t>
    </dgm:pt>
    <dgm:pt modelId="{0C17E655-E71E-42C1-81AC-978247AFABF2}" type="pres">
      <dgm:prSet presAssocID="{3EEB09F4-58F8-4EA9-A73A-2F38DC9F3B91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C5E85-54B2-40CF-8015-2F88A143EF39}" type="pres">
      <dgm:prSet presAssocID="{3EEB09F4-58F8-4EA9-A73A-2F38DC9F3B91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04A8F-613F-48D1-BF19-A3C2626DB289}" type="pres">
      <dgm:prSet presAssocID="{3EEB09F4-58F8-4EA9-A73A-2F38DC9F3B91}" presName="parentNode2" presStyleLbl="node1" presStyleIdx="3" presStyleCnt="4" custScaleY="2383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53F1F-20FA-4BC1-839F-E63B72DCA8F5}" type="pres">
      <dgm:prSet presAssocID="{3EEB09F4-58F8-4EA9-A73A-2F38DC9F3B91}" presName="connSite2" presStyleCnt="0"/>
      <dgm:spPr/>
      <dgm:t>
        <a:bodyPr/>
        <a:lstStyle/>
        <a:p>
          <a:endParaRPr lang="en-US"/>
        </a:p>
      </dgm:t>
    </dgm:pt>
  </dgm:ptLst>
  <dgm:cxnLst>
    <dgm:cxn modelId="{7152EC3D-31E5-4F7C-B267-653FD8D801AA}" type="presOf" srcId="{626860B4-9672-4CD3-97DE-DA31FEB6D263}" destId="{8F37A122-4EEC-445C-B474-954B6DCED83B}" srcOrd="0" destOrd="0" presId="urn:microsoft.com/office/officeart/2005/8/layout/hProcess4"/>
    <dgm:cxn modelId="{0C676514-B094-4B2E-913D-B10A4779E932}" srcId="{1853C099-D21C-4383-BB0D-5F5022DE8A93}" destId="{E6604223-A95B-40AD-B940-F719A46E1624}" srcOrd="1" destOrd="0" parTransId="{5E264A65-9561-4890-9A32-72F677673067}" sibTransId="{F03905D4-942A-4E17-BC5B-6C8172767E3D}"/>
    <dgm:cxn modelId="{9206098A-2801-42FA-AAFA-45D4CA2E6C56}" type="presOf" srcId="{F03905D4-942A-4E17-BC5B-6C8172767E3D}" destId="{8DDBA855-84D7-4C13-AAB9-CF03D4099F7D}" srcOrd="0" destOrd="0" presId="urn:microsoft.com/office/officeart/2005/8/layout/hProcess4"/>
    <dgm:cxn modelId="{3AEE23C0-2661-45BC-AEDE-0442F6A49F34}" type="presOf" srcId="{32955E3D-FBDD-4C76-BAD3-03DCA3EB3150}" destId="{656C69F0-1961-459C-945E-A3257A583914}" srcOrd="0" destOrd="0" presId="urn:microsoft.com/office/officeart/2005/8/layout/hProcess4"/>
    <dgm:cxn modelId="{FEB2D9DC-4DAD-42BC-8862-1F2986492979}" type="presOf" srcId="{E6604223-A95B-40AD-B940-F719A46E1624}" destId="{82CE6F5B-80A0-4F13-B24A-E3C31AA911B0}" srcOrd="0" destOrd="0" presId="urn:microsoft.com/office/officeart/2005/8/layout/hProcess4"/>
    <dgm:cxn modelId="{A941CF11-4D81-46C1-9ED5-1EB81558D0E9}" srcId="{1853C099-D21C-4383-BB0D-5F5022DE8A93}" destId="{3EEB09F4-58F8-4EA9-A73A-2F38DC9F3B91}" srcOrd="3" destOrd="0" parTransId="{3978E159-F193-487B-B277-3A77C26A144E}" sibTransId="{B40BE4BE-F5F7-4316-AF27-19348A480210}"/>
    <dgm:cxn modelId="{69341733-0C90-4039-9E53-03B91051A227}" type="presOf" srcId="{1A72FB78-4D5D-4753-BD93-03BEF587B5F6}" destId="{50536A46-00E6-4AE1-8D7A-805DDC5B895F}" srcOrd="0" destOrd="0" presId="urn:microsoft.com/office/officeart/2005/8/layout/hProcess4"/>
    <dgm:cxn modelId="{E4306A94-0C74-41FD-AC07-3FA3780D50B9}" type="presOf" srcId="{3EEB09F4-58F8-4EA9-A73A-2F38DC9F3B91}" destId="{F9804A8F-613F-48D1-BF19-A3C2626DB289}" srcOrd="0" destOrd="0" presId="urn:microsoft.com/office/officeart/2005/8/layout/hProcess4"/>
    <dgm:cxn modelId="{16AEC043-9C81-412D-86B5-749F3813E975}" srcId="{1853C099-D21C-4383-BB0D-5F5022DE8A93}" destId="{626860B4-9672-4CD3-97DE-DA31FEB6D263}" srcOrd="2" destOrd="0" parTransId="{E0B16806-1C23-40EA-90E7-F054808A6393}" sibTransId="{32955E3D-FBDD-4C76-BAD3-03DCA3EB3150}"/>
    <dgm:cxn modelId="{1D6F9198-70B5-4A08-B395-3526D2BC521D}" srcId="{1853C099-D21C-4383-BB0D-5F5022DE8A93}" destId="{1A72FB78-4D5D-4753-BD93-03BEF587B5F6}" srcOrd="0" destOrd="0" parTransId="{00BA5B26-F042-4B48-B6A2-5E441BD7BFD4}" sibTransId="{4A955D80-525D-4926-8A14-94CF576C1F1E}"/>
    <dgm:cxn modelId="{C93CCFE7-3807-4039-901F-76FE994DB74F}" type="presOf" srcId="{4A955D80-525D-4926-8A14-94CF576C1F1E}" destId="{D309235F-4C5D-419B-AE6F-FC8157A2DC76}" srcOrd="0" destOrd="0" presId="urn:microsoft.com/office/officeart/2005/8/layout/hProcess4"/>
    <dgm:cxn modelId="{D948B4D7-A6E2-47CF-8AE7-9171FEB7963D}" type="presOf" srcId="{1853C099-D21C-4383-BB0D-5F5022DE8A93}" destId="{C1195B16-DEA9-4157-8EE5-69EE87A86213}" srcOrd="0" destOrd="0" presId="urn:microsoft.com/office/officeart/2005/8/layout/hProcess4"/>
    <dgm:cxn modelId="{C75090A1-3906-472D-A25E-60A1E3C6E357}" type="presParOf" srcId="{C1195B16-DEA9-4157-8EE5-69EE87A86213}" destId="{AB1CADDF-1AAC-44B5-B802-8D9CCA978F84}" srcOrd="0" destOrd="0" presId="urn:microsoft.com/office/officeart/2005/8/layout/hProcess4"/>
    <dgm:cxn modelId="{A78F692B-471F-4829-9322-5D4CB3C1C3B0}" type="presParOf" srcId="{C1195B16-DEA9-4157-8EE5-69EE87A86213}" destId="{03D1C3ED-F1DC-4A59-9C38-929F165C8247}" srcOrd="1" destOrd="0" presId="urn:microsoft.com/office/officeart/2005/8/layout/hProcess4"/>
    <dgm:cxn modelId="{BAA70762-627F-4FD9-8616-44CC3590B3B0}" type="presParOf" srcId="{C1195B16-DEA9-4157-8EE5-69EE87A86213}" destId="{EAD6E04B-00B3-4B70-816E-245A4D62596B}" srcOrd="2" destOrd="0" presId="urn:microsoft.com/office/officeart/2005/8/layout/hProcess4"/>
    <dgm:cxn modelId="{2A13E1A2-26F2-4D04-B512-90AFE47B06DA}" type="presParOf" srcId="{EAD6E04B-00B3-4B70-816E-245A4D62596B}" destId="{9BE8A6E8-5EA2-4C05-BE5C-CCBBC781D973}" srcOrd="0" destOrd="0" presId="urn:microsoft.com/office/officeart/2005/8/layout/hProcess4"/>
    <dgm:cxn modelId="{F39DC436-0E25-4B74-8102-02B70B66BDA5}" type="presParOf" srcId="{9BE8A6E8-5EA2-4C05-BE5C-CCBBC781D973}" destId="{EAB56B81-E4C3-4139-9A47-EB63238DE52A}" srcOrd="0" destOrd="0" presId="urn:microsoft.com/office/officeart/2005/8/layout/hProcess4"/>
    <dgm:cxn modelId="{619024BC-F33D-46B1-9028-9AFC96C69DD7}" type="presParOf" srcId="{9BE8A6E8-5EA2-4C05-BE5C-CCBBC781D973}" destId="{427BA2E0-C7DB-475E-8F12-A7926C506AA3}" srcOrd="1" destOrd="0" presId="urn:microsoft.com/office/officeart/2005/8/layout/hProcess4"/>
    <dgm:cxn modelId="{8E31D6C7-FD53-4EDB-BB7F-BF0259DF2D2E}" type="presParOf" srcId="{9BE8A6E8-5EA2-4C05-BE5C-CCBBC781D973}" destId="{B95F6D3F-5E8E-47B5-9916-CAA140CB4A3E}" srcOrd="2" destOrd="0" presId="urn:microsoft.com/office/officeart/2005/8/layout/hProcess4"/>
    <dgm:cxn modelId="{1AC16674-D915-49CC-B5BA-18A2842C5A79}" type="presParOf" srcId="{9BE8A6E8-5EA2-4C05-BE5C-CCBBC781D973}" destId="{50536A46-00E6-4AE1-8D7A-805DDC5B895F}" srcOrd="3" destOrd="0" presId="urn:microsoft.com/office/officeart/2005/8/layout/hProcess4"/>
    <dgm:cxn modelId="{E1F73193-07CD-4EC7-85FC-CA4B5E430FE6}" type="presParOf" srcId="{9BE8A6E8-5EA2-4C05-BE5C-CCBBC781D973}" destId="{E2DA0935-1F0F-4A12-B6AB-04CAAA101BA4}" srcOrd="4" destOrd="0" presId="urn:microsoft.com/office/officeart/2005/8/layout/hProcess4"/>
    <dgm:cxn modelId="{935B387B-4636-4A62-ACFA-9472BA0D40F4}" type="presParOf" srcId="{EAD6E04B-00B3-4B70-816E-245A4D62596B}" destId="{D309235F-4C5D-419B-AE6F-FC8157A2DC76}" srcOrd="1" destOrd="0" presId="urn:microsoft.com/office/officeart/2005/8/layout/hProcess4"/>
    <dgm:cxn modelId="{7D7FD9CB-11A0-4CF8-AEA2-906639C27FD0}" type="presParOf" srcId="{EAD6E04B-00B3-4B70-816E-245A4D62596B}" destId="{54BE2FA1-4B22-467A-BF84-DA8013B94780}" srcOrd="2" destOrd="0" presId="urn:microsoft.com/office/officeart/2005/8/layout/hProcess4"/>
    <dgm:cxn modelId="{03928031-CD73-4408-93DE-3C2AF16AB747}" type="presParOf" srcId="{54BE2FA1-4B22-467A-BF84-DA8013B94780}" destId="{125952DC-43D1-499D-AB5B-3A9D562F98CC}" srcOrd="0" destOrd="0" presId="urn:microsoft.com/office/officeart/2005/8/layout/hProcess4"/>
    <dgm:cxn modelId="{ED6C454F-E02F-4350-9A2A-B6697FC9B78F}" type="presParOf" srcId="{54BE2FA1-4B22-467A-BF84-DA8013B94780}" destId="{6BDCCCB7-FD4E-49CD-AC64-910397D311BD}" srcOrd="1" destOrd="0" presId="urn:microsoft.com/office/officeart/2005/8/layout/hProcess4"/>
    <dgm:cxn modelId="{415B330E-6356-47B9-A426-F4386FDB2258}" type="presParOf" srcId="{54BE2FA1-4B22-467A-BF84-DA8013B94780}" destId="{064BAFF7-D961-46B7-944C-48E99AF88559}" srcOrd="2" destOrd="0" presId="urn:microsoft.com/office/officeart/2005/8/layout/hProcess4"/>
    <dgm:cxn modelId="{6B0C4A10-9991-452F-8EDE-750E3F96CA7D}" type="presParOf" srcId="{54BE2FA1-4B22-467A-BF84-DA8013B94780}" destId="{82CE6F5B-80A0-4F13-B24A-E3C31AA911B0}" srcOrd="3" destOrd="0" presId="urn:microsoft.com/office/officeart/2005/8/layout/hProcess4"/>
    <dgm:cxn modelId="{399C2FF0-6FB9-4381-8B28-0D6058EEEE98}" type="presParOf" srcId="{54BE2FA1-4B22-467A-BF84-DA8013B94780}" destId="{21D2CDBB-F0D3-4A48-96CA-4AE8EC3FCB9B}" srcOrd="4" destOrd="0" presId="urn:microsoft.com/office/officeart/2005/8/layout/hProcess4"/>
    <dgm:cxn modelId="{23E2EC35-5631-4275-BAEB-EAB33B95B37C}" type="presParOf" srcId="{EAD6E04B-00B3-4B70-816E-245A4D62596B}" destId="{8DDBA855-84D7-4C13-AAB9-CF03D4099F7D}" srcOrd="3" destOrd="0" presId="urn:microsoft.com/office/officeart/2005/8/layout/hProcess4"/>
    <dgm:cxn modelId="{F0437D39-A59C-45D9-A5F0-8BA9D394ACEB}" type="presParOf" srcId="{EAD6E04B-00B3-4B70-816E-245A4D62596B}" destId="{D8D49C2F-5C36-47C4-9CB8-2EFDC6CF6BD8}" srcOrd="4" destOrd="0" presId="urn:microsoft.com/office/officeart/2005/8/layout/hProcess4"/>
    <dgm:cxn modelId="{A54B7DE4-1B5D-49FE-9A9C-FC35225BB185}" type="presParOf" srcId="{D8D49C2F-5C36-47C4-9CB8-2EFDC6CF6BD8}" destId="{5A998E88-7FB1-4BBF-920C-B03D2497D249}" srcOrd="0" destOrd="0" presId="urn:microsoft.com/office/officeart/2005/8/layout/hProcess4"/>
    <dgm:cxn modelId="{C801F09A-C810-4121-87CB-CE6A5B4A5481}" type="presParOf" srcId="{D8D49C2F-5C36-47C4-9CB8-2EFDC6CF6BD8}" destId="{BAC4EC1A-B41C-4309-B04F-E81D1ABB68AA}" srcOrd="1" destOrd="0" presId="urn:microsoft.com/office/officeart/2005/8/layout/hProcess4"/>
    <dgm:cxn modelId="{DAE07D76-9D86-4BBD-87DC-9F1988F403A4}" type="presParOf" srcId="{D8D49C2F-5C36-47C4-9CB8-2EFDC6CF6BD8}" destId="{FA49BD33-1813-4CD3-A8B0-A6A0CF0750BA}" srcOrd="2" destOrd="0" presId="urn:microsoft.com/office/officeart/2005/8/layout/hProcess4"/>
    <dgm:cxn modelId="{59291B00-F593-4A67-84D0-7320A4F55F95}" type="presParOf" srcId="{D8D49C2F-5C36-47C4-9CB8-2EFDC6CF6BD8}" destId="{8F37A122-4EEC-445C-B474-954B6DCED83B}" srcOrd="3" destOrd="0" presId="urn:microsoft.com/office/officeart/2005/8/layout/hProcess4"/>
    <dgm:cxn modelId="{80A1D567-93DD-49A2-A526-DD3253D4737A}" type="presParOf" srcId="{D8D49C2F-5C36-47C4-9CB8-2EFDC6CF6BD8}" destId="{849C325F-1723-4DD9-9173-79D0A6B1C08A}" srcOrd="4" destOrd="0" presId="urn:microsoft.com/office/officeart/2005/8/layout/hProcess4"/>
    <dgm:cxn modelId="{76F35A49-C9FA-4974-BB12-8A64F20270B6}" type="presParOf" srcId="{EAD6E04B-00B3-4B70-816E-245A4D62596B}" destId="{656C69F0-1961-459C-945E-A3257A583914}" srcOrd="5" destOrd="0" presId="urn:microsoft.com/office/officeart/2005/8/layout/hProcess4"/>
    <dgm:cxn modelId="{AFC6CEAD-1027-4316-8552-873F14B167FA}" type="presParOf" srcId="{EAD6E04B-00B3-4B70-816E-245A4D62596B}" destId="{4C2B61E5-5D70-4A06-9215-F300B1A8412D}" srcOrd="6" destOrd="0" presId="urn:microsoft.com/office/officeart/2005/8/layout/hProcess4"/>
    <dgm:cxn modelId="{45387D52-4E97-4FD9-BCB6-A3C93185F974}" type="presParOf" srcId="{4C2B61E5-5D70-4A06-9215-F300B1A8412D}" destId="{53021F71-2017-4ABC-BFC1-80A8B4F974B0}" srcOrd="0" destOrd="0" presId="urn:microsoft.com/office/officeart/2005/8/layout/hProcess4"/>
    <dgm:cxn modelId="{4DA08949-AD4B-4D87-9DC0-9D6DCF6E2B3D}" type="presParOf" srcId="{4C2B61E5-5D70-4A06-9215-F300B1A8412D}" destId="{0C17E655-E71E-42C1-81AC-978247AFABF2}" srcOrd="1" destOrd="0" presId="urn:microsoft.com/office/officeart/2005/8/layout/hProcess4"/>
    <dgm:cxn modelId="{A0365B03-4CBB-4E74-8CEC-C9813F34D7B1}" type="presParOf" srcId="{4C2B61E5-5D70-4A06-9215-F300B1A8412D}" destId="{094C5E85-54B2-40CF-8015-2F88A143EF39}" srcOrd="2" destOrd="0" presId="urn:microsoft.com/office/officeart/2005/8/layout/hProcess4"/>
    <dgm:cxn modelId="{40B84CDA-0F6C-4952-A6D9-16421CE2F463}" type="presParOf" srcId="{4C2B61E5-5D70-4A06-9215-F300B1A8412D}" destId="{F9804A8F-613F-48D1-BF19-A3C2626DB289}" srcOrd="3" destOrd="0" presId="urn:microsoft.com/office/officeart/2005/8/layout/hProcess4"/>
    <dgm:cxn modelId="{F6321519-17DD-475A-89E6-A0A1010B61B1}" type="presParOf" srcId="{4C2B61E5-5D70-4A06-9215-F300B1A8412D}" destId="{3FB53F1F-20FA-4BC1-839F-E63B72DCA8F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D91B6B-D08D-4A2D-B5EF-78354262924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F1E747-5C5F-40B2-85A7-BEE0AE27BF52}">
      <dgm:prSet phldrT="[Text]"/>
      <dgm:spPr/>
      <dgm:t>
        <a:bodyPr/>
        <a:lstStyle/>
        <a:p>
          <a:r>
            <a:rPr lang="en-US" dirty="0" err="1" smtClean="0"/>
            <a:t>Elab</a:t>
          </a:r>
          <a:r>
            <a:rPr lang="en-US" dirty="0" smtClean="0"/>
            <a:t> Check</a:t>
          </a:r>
          <a:endParaRPr lang="en-US" dirty="0"/>
        </a:p>
      </dgm:t>
    </dgm:pt>
    <dgm:pt modelId="{475CAB8C-6BEA-4CF7-B757-BE414B63BA03}" type="parTrans" cxnId="{E6C0F28D-34AF-4A0F-82E5-76A8706ED6B3}">
      <dgm:prSet/>
      <dgm:spPr/>
      <dgm:t>
        <a:bodyPr/>
        <a:lstStyle/>
        <a:p>
          <a:endParaRPr lang="en-US"/>
        </a:p>
      </dgm:t>
    </dgm:pt>
    <dgm:pt modelId="{D53D88AB-8848-49CD-96CB-5E765EC11217}" type="sibTrans" cxnId="{E6C0F28D-34AF-4A0F-82E5-76A8706ED6B3}">
      <dgm:prSet/>
      <dgm:spPr/>
      <dgm:t>
        <a:bodyPr/>
        <a:lstStyle/>
        <a:p>
          <a:endParaRPr lang="en-US"/>
        </a:p>
      </dgm:t>
    </dgm:pt>
    <dgm:pt modelId="{1FB17370-1CFA-4FCD-8DC1-1CAC1A67F5F3}">
      <dgm:prSet phldrT="[Text]"/>
      <dgm:spPr/>
      <dgm:t>
        <a:bodyPr/>
        <a:lstStyle/>
        <a:p>
          <a:r>
            <a:rPr lang="en-US" dirty="0" smtClean="0"/>
            <a:t>Sim Check</a:t>
          </a:r>
          <a:endParaRPr lang="en-US" dirty="0"/>
        </a:p>
      </dgm:t>
    </dgm:pt>
    <dgm:pt modelId="{E7CC8CEB-8720-43D9-B592-F261EBF0BC41}" type="parTrans" cxnId="{4570086E-2F35-4C88-AE5D-DFEAAD2EFE5C}">
      <dgm:prSet/>
      <dgm:spPr/>
      <dgm:t>
        <a:bodyPr/>
        <a:lstStyle/>
        <a:p>
          <a:endParaRPr lang="en-US"/>
        </a:p>
      </dgm:t>
    </dgm:pt>
    <dgm:pt modelId="{F7351EC3-5D03-4439-A4FE-97513F1548F9}" type="sibTrans" cxnId="{4570086E-2F35-4C88-AE5D-DFEAAD2EFE5C}">
      <dgm:prSet/>
      <dgm:spPr/>
      <dgm:t>
        <a:bodyPr/>
        <a:lstStyle/>
        <a:p>
          <a:endParaRPr lang="en-US" dirty="0"/>
        </a:p>
      </dgm:t>
    </dgm:pt>
    <dgm:pt modelId="{087BF4D8-8F74-4D64-874A-5AC640285381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RTL/Netlist Check</a:t>
          </a:r>
          <a:endParaRPr lang="en-US" dirty="0">
            <a:solidFill>
              <a:schemeClr val="tx1"/>
            </a:solidFill>
          </a:endParaRPr>
        </a:p>
      </dgm:t>
    </dgm:pt>
    <dgm:pt modelId="{CB7F13FB-793C-48DA-9805-D201659FA78D}" type="parTrans" cxnId="{B39E34BF-A411-4579-9506-4B39648BDFD5}">
      <dgm:prSet/>
      <dgm:spPr/>
      <dgm:t>
        <a:bodyPr/>
        <a:lstStyle/>
        <a:p>
          <a:endParaRPr lang="en-US"/>
        </a:p>
      </dgm:t>
    </dgm:pt>
    <dgm:pt modelId="{FD073F8A-4611-4D75-82F6-F80612850FED}" type="sibTrans" cxnId="{B39E34BF-A411-4579-9506-4B39648BDFD5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565BDC1C-ABE8-45E0-A6B1-8AE2ECEA3A6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PASS</a:t>
          </a:r>
          <a:endParaRPr lang="en-US" dirty="0"/>
        </a:p>
      </dgm:t>
    </dgm:pt>
    <dgm:pt modelId="{485BEEB2-7123-4D03-A1B8-77EF8C9ECF42}" type="parTrans" cxnId="{0C75E340-0D58-4DD9-B657-CFBFEFC249FB}">
      <dgm:prSet/>
      <dgm:spPr/>
      <dgm:t>
        <a:bodyPr/>
        <a:lstStyle/>
        <a:p>
          <a:endParaRPr lang="en-US"/>
        </a:p>
      </dgm:t>
    </dgm:pt>
    <dgm:pt modelId="{4C9EA062-5279-4636-8B2F-5F091E19376F}" type="sibTrans" cxnId="{0C75E340-0D58-4DD9-B657-CFBFEFC249FB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577AA43-D825-403B-AC27-5B5E352823E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FAIL</a:t>
          </a:r>
          <a:endParaRPr lang="en-US" dirty="0"/>
        </a:p>
      </dgm:t>
    </dgm:pt>
    <dgm:pt modelId="{DA62BEF2-2ED0-410B-A7D8-CCA2A9213BB4}" type="parTrans" cxnId="{C8EB96B2-7C7B-4DAB-82CF-69238B726854}">
      <dgm:prSet/>
      <dgm:spPr/>
      <dgm:t>
        <a:bodyPr/>
        <a:lstStyle/>
        <a:p>
          <a:endParaRPr lang="en-US"/>
        </a:p>
      </dgm:t>
    </dgm:pt>
    <dgm:pt modelId="{092B3FFB-DB2E-4293-AED1-03383CA28870}" type="sibTrans" cxnId="{C8EB96B2-7C7B-4DAB-82CF-69238B726854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CF6EB93-7496-450C-8378-63CE27A6B4FF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SDF/</a:t>
          </a:r>
          <a:r>
            <a:rPr lang="en-US" dirty="0" err="1" smtClean="0">
              <a:solidFill>
                <a:schemeClr val="tx1"/>
              </a:solidFill>
            </a:rPr>
            <a:t>Tfile</a:t>
          </a:r>
          <a:r>
            <a:rPr lang="en-US" dirty="0" smtClean="0">
              <a:solidFill>
                <a:schemeClr val="tx1"/>
              </a:solidFill>
            </a:rPr>
            <a:t> Version</a:t>
          </a:r>
          <a:endParaRPr lang="en-US" dirty="0">
            <a:solidFill>
              <a:schemeClr val="tx1"/>
            </a:solidFill>
          </a:endParaRPr>
        </a:p>
      </dgm:t>
    </dgm:pt>
    <dgm:pt modelId="{AC7C2CA3-F203-4AB2-9385-0A5325B09A95}" type="parTrans" cxnId="{E3F7C655-B281-48AA-AE8E-17711CC69404}">
      <dgm:prSet/>
      <dgm:spPr/>
      <dgm:t>
        <a:bodyPr/>
        <a:lstStyle/>
        <a:p>
          <a:endParaRPr lang="en-US"/>
        </a:p>
      </dgm:t>
    </dgm:pt>
    <dgm:pt modelId="{15E3E395-F506-4469-BD54-4C87E312E3F0}" type="sibTrans" cxnId="{E3F7C655-B281-48AA-AE8E-17711CC69404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95449F4A-5C6B-4FED-854A-B3059F22588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PASS</a:t>
          </a:r>
          <a:endParaRPr lang="en-US" dirty="0"/>
        </a:p>
      </dgm:t>
    </dgm:pt>
    <dgm:pt modelId="{0D29B5EB-A554-4701-B0EB-E4F168105FF8}" type="parTrans" cxnId="{DF1FB142-EA76-412A-A3CA-B571AFCAAEB1}">
      <dgm:prSet/>
      <dgm:spPr/>
      <dgm:t>
        <a:bodyPr/>
        <a:lstStyle/>
        <a:p>
          <a:endParaRPr lang="en-US"/>
        </a:p>
      </dgm:t>
    </dgm:pt>
    <dgm:pt modelId="{80A5C20C-B618-43EA-8A21-063FB18EAF0C}" type="sibTrans" cxnId="{DF1FB142-EA76-412A-A3CA-B571AFCAAEB1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44F42834-A294-4247-97D9-E5FE9995248B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FAIL</a:t>
          </a:r>
          <a:endParaRPr lang="en-US" dirty="0"/>
        </a:p>
      </dgm:t>
    </dgm:pt>
    <dgm:pt modelId="{07E5404D-7835-4192-947D-1C892FC739E4}" type="parTrans" cxnId="{7C6D9E69-BA2F-485A-A131-FCC3DE11F0C8}">
      <dgm:prSet/>
      <dgm:spPr/>
      <dgm:t>
        <a:bodyPr/>
        <a:lstStyle/>
        <a:p>
          <a:endParaRPr lang="en-US"/>
        </a:p>
      </dgm:t>
    </dgm:pt>
    <dgm:pt modelId="{654F2FE7-7123-4C4B-A2C4-90B7A2445CDF}" type="sibTrans" cxnId="{7C6D9E69-BA2F-485A-A131-FCC3DE11F0C8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7084EA4-2251-40E4-94C6-A18E9BBDAF50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Depot Control</a:t>
          </a:r>
          <a:endParaRPr lang="en-US" dirty="0">
            <a:solidFill>
              <a:schemeClr val="tx1"/>
            </a:solidFill>
          </a:endParaRPr>
        </a:p>
      </dgm:t>
    </dgm:pt>
    <dgm:pt modelId="{DE6212D9-2DD7-41AB-819D-D0968C07F473}" type="parTrans" cxnId="{E6CF3F89-5C06-40BF-ADF2-F5E8C8F40F7A}">
      <dgm:prSet/>
      <dgm:spPr/>
      <dgm:t>
        <a:bodyPr/>
        <a:lstStyle/>
        <a:p>
          <a:endParaRPr lang="en-US"/>
        </a:p>
      </dgm:t>
    </dgm:pt>
    <dgm:pt modelId="{3A695141-B675-4F56-AEC6-02FB5A8D4FA2}" type="sibTrans" cxnId="{E6CF3F89-5C06-40BF-ADF2-F5E8C8F40F7A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1D442718-A03D-4166-A3BD-60A15AF62BD1}" type="pres">
      <dgm:prSet presAssocID="{B0D91B6B-D08D-4A2D-B5EF-7835426292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2BD8FA-1970-407C-B896-88072EAB3F2C}" type="pres">
      <dgm:prSet presAssocID="{C0F1E747-5C5F-40B2-85A7-BEE0AE27BF52}" presName="hierRoot1" presStyleCnt="0">
        <dgm:presLayoutVars>
          <dgm:hierBranch val="init"/>
        </dgm:presLayoutVars>
      </dgm:prSet>
      <dgm:spPr/>
    </dgm:pt>
    <dgm:pt modelId="{4C3910E3-388E-4BA4-BA45-E56E66E570ED}" type="pres">
      <dgm:prSet presAssocID="{C0F1E747-5C5F-40B2-85A7-BEE0AE27BF52}" presName="rootComposite1" presStyleCnt="0"/>
      <dgm:spPr/>
    </dgm:pt>
    <dgm:pt modelId="{FC67C9F7-35B7-4A28-9C93-CDB04B4E28AC}" type="pres">
      <dgm:prSet presAssocID="{C0F1E747-5C5F-40B2-85A7-BEE0AE27BF52}" presName="rootText1" presStyleLbl="node0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CCE0DBA-6398-4BCB-8E86-688B50975CC9}" type="pres">
      <dgm:prSet presAssocID="{C0F1E747-5C5F-40B2-85A7-BEE0AE27BF52}" presName="titleText1" presStyleLbl="fgAcc0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CF11C53-92BC-426F-A28E-AFFA0FE365CE}" type="pres">
      <dgm:prSet presAssocID="{C0F1E747-5C5F-40B2-85A7-BEE0AE27BF52}" presName="rootConnector1" presStyleLbl="node1" presStyleIdx="0" presStyleCnt="7"/>
      <dgm:spPr/>
      <dgm:t>
        <a:bodyPr/>
        <a:lstStyle/>
        <a:p>
          <a:endParaRPr lang="en-US"/>
        </a:p>
      </dgm:t>
    </dgm:pt>
    <dgm:pt modelId="{37E671F0-D424-4697-98D5-CEFA50C548DA}" type="pres">
      <dgm:prSet presAssocID="{C0F1E747-5C5F-40B2-85A7-BEE0AE27BF52}" presName="hierChild2" presStyleCnt="0"/>
      <dgm:spPr/>
    </dgm:pt>
    <dgm:pt modelId="{45377C7F-CBAB-4C25-8916-65E71767E57D}" type="pres">
      <dgm:prSet presAssocID="{CB7F13FB-793C-48DA-9805-D201659FA78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E433F579-927A-4D6B-A26B-00C9FF35C411}" type="pres">
      <dgm:prSet presAssocID="{087BF4D8-8F74-4D64-874A-5AC640285381}" presName="hierRoot2" presStyleCnt="0">
        <dgm:presLayoutVars>
          <dgm:hierBranch val="init"/>
        </dgm:presLayoutVars>
      </dgm:prSet>
      <dgm:spPr/>
    </dgm:pt>
    <dgm:pt modelId="{2F5255E8-EEAE-4C19-9CD4-C36A91206E47}" type="pres">
      <dgm:prSet presAssocID="{087BF4D8-8F74-4D64-874A-5AC640285381}" presName="rootComposite" presStyleCnt="0"/>
      <dgm:spPr/>
    </dgm:pt>
    <dgm:pt modelId="{8FE2E480-F98D-4D27-B7AF-AAB09DBDE7BB}" type="pres">
      <dgm:prSet presAssocID="{087BF4D8-8F74-4D64-874A-5AC640285381}" presName="rootText" presStyleLbl="node1" presStyleIdx="0" presStyleCnt="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0F18BB3-728B-43A1-B2C9-F5EB6C6E0AC7}" type="pres">
      <dgm:prSet presAssocID="{087BF4D8-8F74-4D64-874A-5AC640285381}" presName="titleText2" presStyleLbl="fgAcc1" presStyleIdx="0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5C063BC-58E3-4397-8BEC-3B79B4AF91D4}" type="pres">
      <dgm:prSet presAssocID="{087BF4D8-8F74-4D64-874A-5AC640285381}" presName="rootConnector" presStyleLbl="node2" presStyleIdx="0" presStyleCnt="0"/>
      <dgm:spPr/>
      <dgm:t>
        <a:bodyPr/>
        <a:lstStyle/>
        <a:p>
          <a:endParaRPr lang="en-US"/>
        </a:p>
      </dgm:t>
    </dgm:pt>
    <dgm:pt modelId="{B2F5147B-9BF8-4D66-B4F0-E531D0ED53A3}" type="pres">
      <dgm:prSet presAssocID="{087BF4D8-8F74-4D64-874A-5AC640285381}" presName="hierChild4" presStyleCnt="0"/>
      <dgm:spPr/>
    </dgm:pt>
    <dgm:pt modelId="{D59F6323-1A70-4D7B-97DD-9CB59430D483}" type="pres">
      <dgm:prSet presAssocID="{485BEEB2-7123-4D03-A1B8-77EF8C9ECF42}" presName="Name37" presStyleLbl="parChTrans1D3" presStyleIdx="0" presStyleCnt="4"/>
      <dgm:spPr/>
      <dgm:t>
        <a:bodyPr/>
        <a:lstStyle/>
        <a:p>
          <a:endParaRPr lang="en-US"/>
        </a:p>
      </dgm:t>
    </dgm:pt>
    <dgm:pt modelId="{D5B66993-22ED-422C-AB80-277669B2B83D}" type="pres">
      <dgm:prSet presAssocID="{565BDC1C-ABE8-45E0-A6B1-8AE2ECEA3A68}" presName="hierRoot2" presStyleCnt="0">
        <dgm:presLayoutVars>
          <dgm:hierBranch val="init"/>
        </dgm:presLayoutVars>
      </dgm:prSet>
      <dgm:spPr/>
    </dgm:pt>
    <dgm:pt modelId="{18428377-99A8-48B0-BB76-9C9EDFB2F2BC}" type="pres">
      <dgm:prSet presAssocID="{565BDC1C-ABE8-45E0-A6B1-8AE2ECEA3A68}" presName="rootComposite" presStyleCnt="0"/>
      <dgm:spPr/>
    </dgm:pt>
    <dgm:pt modelId="{15A4F89F-F527-4210-8783-CD8CECC8099B}" type="pres">
      <dgm:prSet presAssocID="{565BDC1C-ABE8-45E0-A6B1-8AE2ECEA3A68}" presName="rootText" presStyleLbl="node1" presStyleIdx="1" presStyleCnt="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F15C911-9FA8-4DD8-9242-9F0427D79B31}" type="pres">
      <dgm:prSet presAssocID="{565BDC1C-ABE8-45E0-A6B1-8AE2ECEA3A68}" presName="titleText2" presStyleLbl="fgAcc1" presStyleIdx="1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4F3C386-9E4F-4D55-8D68-21A6D1450A63}" type="pres">
      <dgm:prSet presAssocID="{565BDC1C-ABE8-45E0-A6B1-8AE2ECEA3A68}" presName="rootConnector" presStyleLbl="node3" presStyleIdx="0" presStyleCnt="0"/>
      <dgm:spPr/>
      <dgm:t>
        <a:bodyPr/>
        <a:lstStyle/>
        <a:p>
          <a:endParaRPr lang="en-US"/>
        </a:p>
      </dgm:t>
    </dgm:pt>
    <dgm:pt modelId="{59F664FA-4809-4A63-8262-3338BE263012}" type="pres">
      <dgm:prSet presAssocID="{565BDC1C-ABE8-45E0-A6B1-8AE2ECEA3A68}" presName="hierChild4" presStyleCnt="0"/>
      <dgm:spPr/>
    </dgm:pt>
    <dgm:pt modelId="{D606EA9A-0A30-497E-812B-247B3DE6CA07}" type="pres">
      <dgm:prSet presAssocID="{565BDC1C-ABE8-45E0-A6B1-8AE2ECEA3A68}" presName="hierChild5" presStyleCnt="0"/>
      <dgm:spPr/>
    </dgm:pt>
    <dgm:pt modelId="{D15FEFB9-1D02-4487-AF16-8C70349F0F36}" type="pres">
      <dgm:prSet presAssocID="{DA62BEF2-2ED0-410B-A7D8-CCA2A9213BB4}" presName="Name37" presStyleLbl="parChTrans1D3" presStyleIdx="1" presStyleCnt="4"/>
      <dgm:spPr/>
      <dgm:t>
        <a:bodyPr/>
        <a:lstStyle/>
        <a:p>
          <a:endParaRPr lang="en-US"/>
        </a:p>
      </dgm:t>
    </dgm:pt>
    <dgm:pt modelId="{0848A2BF-537A-470A-98C2-91D51934E1F2}" type="pres">
      <dgm:prSet presAssocID="{D577AA43-D825-403B-AC27-5B5E352823EF}" presName="hierRoot2" presStyleCnt="0">
        <dgm:presLayoutVars>
          <dgm:hierBranch val="init"/>
        </dgm:presLayoutVars>
      </dgm:prSet>
      <dgm:spPr/>
    </dgm:pt>
    <dgm:pt modelId="{4FC446F1-F513-451D-BDFE-A09F47EC39FA}" type="pres">
      <dgm:prSet presAssocID="{D577AA43-D825-403B-AC27-5B5E352823EF}" presName="rootComposite" presStyleCnt="0"/>
      <dgm:spPr/>
    </dgm:pt>
    <dgm:pt modelId="{ADBD64D4-3641-4FF5-A00A-694E037EDF91}" type="pres">
      <dgm:prSet presAssocID="{D577AA43-D825-403B-AC27-5B5E352823EF}" presName="rootText" presStyleLbl="node1" presStyleIdx="2" presStyleCnt="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C5D3B27-D3AC-4713-B6EE-2310A121C5D4}" type="pres">
      <dgm:prSet presAssocID="{D577AA43-D825-403B-AC27-5B5E352823EF}" presName="titleText2" presStyleLbl="fgAcc1" presStyleIdx="2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7FABF64-EA2A-4BEA-BE92-6A994A7610A3}" type="pres">
      <dgm:prSet presAssocID="{D577AA43-D825-403B-AC27-5B5E352823EF}" presName="rootConnector" presStyleLbl="node3" presStyleIdx="0" presStyleCnt="0"/>
      <dgm:spPr/>
      <dgm:t>
        <a:bodyPr/>
        <a:lstStyle/>
        <a:p>
          <a:endParaRPr lang="en-US"/>
        </a:p>
      </dgm:t>
    </dgm:pt>
    <dgm:pt modelId="{1CFC2C29-E238-4756-B953-6FB56BE3C864}" type="pres">
      <dgm:prSet presAssocID="{D577AA43-D825-403B-AC27-5B5E352823EF}" presName="hierChild4" presStyleCnt="0"/>
      <dgm:spPr/>
    </dgm:pt>
    <dgm:pt modelId="{586892E9-2663-4C9B-A4F9-482CBCA89DEF}" type="pres">
      <dgm:prSet presAssocID="{D577AA43-D825-403B-AC27-5B5E352823EF}" presName="hierChild5" presStyleCnt="0"/>
      <dgm:spPr/>
    </dgm:pt>
    <dgm:pt modelId="{12074636-EEF6-4D1C-B6BE-7A9ADB361669}" type="pres">
      <dgm:prSet presAssocID="{087BF4D8-8F74-4D64-874A-5AC640285381}" presName="hierChild5" presStyleCnt="0"/>
      <dgm:spPr/>
    </dgm:pt>
    <dgm:pt modelId="{007017F1-9275-460E-BF29-48CC17E8DDFA}" type="pres">
      <dgm:prSet presAssocID="{C0F1E747-5C5F-40B2-85A7-BEE0AE27BF52}" presName="hierChild3" presStyleCnt="0"/>
      <dgm:spPr/>
    </dgm:pt>
    <dgm:pt modelId="{ADEAF5C0-F884-48FD-8E0B-99B8AACFFA6B}" type="pres">
      <dgm:prSet presAssocID="{1FB17370-1CFA-4FCD-8DC1-1CAC1A67F5F3}" presName="hierRoot1" presStyleCnt="0">
        <dgm:presLayoutVars>
          <dgm:hierBranch val="init"/>
        </dgm:presLayoutVars>
      </dgm:prSet>
      <dgm:spPr/>
    </dgm:pt>
    <dgm:pt modelId="{A3AE92F6-16B1-40E2-AAB4-884D187E4FEB}" type="pres">
      <dgm:prSet presAssocID="{1FB17370-1CFA-4FCD-8DC1-1CAC1A67F5F3}" presName="rootComposite1" presStyleCnt="0"/>
      <dgm:spPr/>
    </dgm:pt>
    <dgm:pt modelId="{6DE3B902-02DD-4A16-A753-EC25293DAC2C}" type="pres">
      <dgm:prSet presAssocID="{1FB17370-1CFA-4FCD-8DC1-1CAC1A67F5F3}" presName="rootText1" presStyleLbl="node0" presStyleIdx="1" presStyleCnt="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DCB0EB5-5C0F-4B51-9E65-D7368D290573}" type="pres">
      <dgm:prSet presAssocID="{1FB17370-1CFA-4FCD-8DC1-1CAC1A67F5F3}" presName="titleText1" presStyleLbl="fgAcc0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F04B877-D073-41C3-8496-1104D6748606}" type="pres">
      <dgm:prSet presAssocID="{1FB17370-1CFA-4FCD-8DC1-1CAC1A67F5F3}" presName="rootConnector1" presStyleLbl="node1" presStyleIdx="2" presStyleCnt="7"/>
      <dgm:spPr/>
      <dgm:t>
        <a:bodyPr/>
        <a:lstStyle/>
        <a:p>
          <a:endParaRPr lang="en-US"/>
        </a:p>
      </dgm:t>
    </dgm:pt>
    <dgm:pt modelId="{C9B9FECE-3E64-483E-A0AA-0138CE56F3D7}" type="pres">
      <dgm:prSet presAssocID="{1FB17370-1CFA-4FCD-8DC1-1CAC1A67F5F3}" presName="hierChild2" presStyleCnt="0"/>
      <dgm:spPr/>
    </dgm:pt>
    <dgm:pt modelId="{0564C553-FBC3-48E7-A6A1-00CF30A1C706}" type="pres">
      <dgm:prSet presAssocID="{AC7C2CA3-F203-4AB2-9385-0A5325B09A9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A283CAE0-3603-431F-BF1B-74D930042AFB}" type="pres">
      <dgm:prSet presAssocID="{6CF6EB93-7496-450C-8378-63CE27A6B4FF}" presName="hierRoot2" presStyleCnt="0">
        <dgm:presLayoutVars>
          <dgm:hierBranch val="init"/>
        </dgm:presLayoutVars>
      </dgm:prSet>
      <dgm:spPr/>
    </dgm:pt>
    <dgm:pt modelId="{953244AE-2D84-4764-BE83-CA7A462ECD85}" type="pres">
      <dgm:prSet presAssocID="{6CF6EB93-7496-450C-8378-63CE27A6B4FF}" presName="rootComposite" presStyleCnt="0"/>
      <dgm:spPr/>
    </dgm:pt>
    <dgm:pt modelId="{21A73F17-9565-41DF-92E9-AC89E3CEF5B0}" type="pres">
      <dgm:prSet presAssocID="{6CF6EB93-7496-450C-8378-63CE27A6B4FF}" presName="rootText" presStyleLbl="node1" presStyleIdx="3" presStyleCnt="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33E6FDDD-09DC-41F6-903C-350A8D7E7A2E}" type="pres">
      <dgm:prSet presAssocID="{6CF6EB93-7496-450C-8378-63CE27A6B4FF}" presName="titleText2" presStyleLbl="fgAcc1" presStyleIdx="3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E89A54B-ED0F-4F2C-8F10-565B6EBAF8DE}" type="pres">
      <dgm:prSet presAssocID="{6CF6EB93-7496-450C-8378-63CE27A6B4FF}" presName="rootConnector" presStyleLbl="node2" presStyleIdx="0" presStyleCnt="0"/>
      <dgm:spPr/>
      <dgm:t>
        <a:bodyPr/>
        <a:lstStyle/>
        <a:p>
          <a:endParaRPr lang="en-US"/>
        </a:p>
      </dgm:t>
    </dgm:pt>
    <dgm:pt modelId="{10B1AD7C-1781-4197-82E3-AE7D6C97AA6E}" type="pres">
      <dgm:prSet presAssocID="{6CF6EB93-7496-450C-8378-63CE27A6B4FF}" presName="hierChild4" presStyleCnt="0"/>
      <dgm:spPr/>
    </dgm:pt>
    <dgm:pt modelId="{BFB3530D-EF1E-4914-B41F-4E7323B9397C}" type="pres">
      <dgm:prSet presAssocID="{0D29B5EB-A554-4701-B0EB-E4F168105FF8}" presName="Name37" presStyleLbl="parChTrans1D3" presStyleIdx="2" presStyleCnt="4"/>
      <dgm:spPr/>
      <dgm:t>
        <a:bodyPr/>
        <a:lstStyle/>
        <a:p>
          <a:endParaRPr lang="en-US"/>
        </a:p>
      </dgm:t>
    </dgm:pt>
    <dgm:pt modelId="{81B3E1A1-753B-46AE-AF29-2D85B6937312}" type="pres">
      <dgm:prSet presAssocID="{95449F4A-5C6B-4FED-854A-B3059F225880}" presName="hierRoot2" presStyleCnt="0">
        <dgm:presLayoutVars>
          <dgm:hierBranch val="init"/>
        </dgm:presLayoutVars>
      </dgm:prSet>
      <dgm:spPr/>
    </dgm:pt>
    <dgm:pt modelId="{AEBC436C-519F-4E1F-A31E-5CF2F5F32A9A}" type="pres">
      <dgm:prSet presAssocID="{95449F4A-5C6B-4FED-854A-B3059F225880}" presName="rootComposite" presStyleCnt="0"/>
      <dgm:spPr/>
    </dgm:pt>
    <dgm:pt modelId="{37FE28E9-D725-4909-818E-96A686519308}" type="pres">
      <dgm:prSet presAssocID="{95449F4A-5C6B-4FED-854A-B3059F225880}" presName="rootText" presStyleLbl="node1" presStyleIdx="4" presStyleCnt="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0B5094C-6A97-4385-AA68-954469320544}" type="pres">
      <dgm:prSet presAssocID="{95449F4A-5C6B-4FED-854A-B3059F225880}" presName="titleText2" presStyleLbl="fgAcc1" presStyleIdx="4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E42B2F9-7779-4BDA-A0AE-A0421CE2D009}" type="pres">
      <dgm:prSet presAssocID="{95449F4A-5C6B-4FED-854A-B3059F225880}" presName="rootConnector" presStyleLbl="node3" presStyleIdx="0" presStyleCnt="0"/>
      <dgm:spPr/>
      <dgm:t>
        <a:bodyPr/>
        <a:lstStyle/>
        <a:p>
          <a:endParaRPr lang="en-US"/>
        </a:p>
      </dgm:t>
    </dgm:pt>
    <dgm:pt modelId="{032FE0D4-67A1-449C-8744-7C63A594C976}" type="pres">
      <dgm:prSet presAssocID="{95449F4A-5C6B-4FED-854A-B3059F225880}" presName="hierChild4" presStyleCnt="0"/>
      <dgm:spPr/>
    </dgm:pt>
    <dgm:pt modelId="{C430695F-B3F4-4463-A1B0-060DE2C033B6}" type="pres">
      <dgm:prSet presAssocID="{95449F4A-5C6B-4FED-854A-B3059F225880}" presName="hierChild5" presStyleCnt="0"/>
      <dgm:spPr/>
    </dgm:pt>
    <dgm:pt modelId="{4768965C-484D-486A-9164-4D2CD8DA629A}" type="pres">
      <dgm:prSet presAssocID="{07E5404D-7835-4192-947D-1C892FC739E4}" presName="Name37" presStyleLbl="parChTrans1D3" presStyleIdx="3" presStyleCnt="4"/>
      <dgm:spPr/>
      <dgm:t>
        <a:bodyPr/>
        <a:lstStyle/>
        <a:p>
          <a:endParaRPr lang="en-US"/>
        </a:p>
      </dgm:t>
    </dgm:pt>
    <dgm:pt modelId="{5E2EC279-1021-40AB-9A82-F83CBCA905A6}" type="pres">
      <dgm:prSet presAssocID="{44F42834-A294-4247-97D9-E5FE9995248B}" presName="hierRoot2" presStyleCnt="0">
        <dgm:presLayoutVars>
          <dgm:hierBranch val="init"/>
        </dgm:presLayoutVars>
      </dgm:prSet>
      <dgm:spPr/>
    </dgm:pt>
    <dgm:pt modelId="{BB7F7B05-6FBD-45CF-B0CE-2F1F3F33B5C7}" type="pres">
      <dgm:prSet presAssocID="{44F42834-A294-4247-97D9-E5FE9995248B}" presName="rootComposite" presStyleCnt="0"/>
      <dgm:spPr/>
    </dgm:pt>
    <dgm:pt modelId="{AD2813DB-7C6B-40C2-94E5-10E76CAC4972}" type="pres">
      <dgm:prSet presAssocID="{44F42834-A294-4247-97D9-E5FE9995248B}" presName="rootText" presStyleLbl="node1" presStyleIdx="5" presStyleCnt="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4264AAA-C25B-4DFC-BE33-E519F4148CB6}" type="pres">
      <dgm:prSet presAssocID="{44F42834-A294-4247-97D9-E5FE9995248B}" presName="titleText2" presStyleLbl="fgAcc1" presStyleIdx="5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4695D46-D3A7-427F-B3DF-C5F7CB43A4F4}" type="pres">
      <dgm:prSet presAssocID="{44F42834-A294-4247-97D9-E5FE9995248B}" presName="rootConnector" presStyleLbl="node3" presStyleIdx="0" presStyleCnt="0"/>
      <dgm:spPr/>
      <dgm:t>
        <a:bodyPr/>
        <a:lstStyle/>
        <a:p>
          <a:endParaRPr lang="en-US"/>
        </a:p>
      </dgm:t>
    </dgm:pt>
    <dgm:pt modelId="{33E7AFCD-8C56-4439-8AA6-25533EDBD2D9}" type="pres">
      <dgm:prSet presAssocID="{44F42834-A294-4247-97D9-E5FE9995248B}" presName="hierChild4" presStyleCnt="0"/>
      <dgm:spPr/>
    </dgm:pt>
    <dgm:pt modelId="{EA614787-D64A-4C5C-9785-5D845FEFAB26}" type="pres">
      <dgm:prSet presAssocID="{44F42834-A294-4247-97D9-E5FE9995248B}" presName="hierChild5" presStyleCnt="0"/>
      <dgm:spPr/>
    </dgm:pt>
    <dgm:pt modelId="{3DE3ED1B-7963-47D0-8187-ECF83E82B359}" type="pres">
      <dgm:prSet presAssocID="{6CF6EB93-7496-450C-8378-63CE27A6B4FF}" presName="hierChild5" presStyleCnt="0"/>
      <dgm:spPr/>
    </dgm:pt>
    <dgm:pt modelId="{233FCDC2-00C7-45D4-BDC5-CBB33E35FDEF}" type="pres">
      <dgm:prSet presAssocID="{DE6212D9-2DD7-41AB-819D-D0968C07F473}" presName="Name37" presStyleLbl="parChTrans1D2" presStyleIdx="2" presStyleCnt="3"/>
      <dgm:spPr/>
      <dgm:t>
        <a:bodyPr/>
        <a:lstStyle/>
        <a:p>
          <a:endParaRPr lang="en-US"/>
        </a:p>
      </dgm:t>
    </dgm:pt>
    <dgm:pt modelId="{9C1DA0FF-E720-4225-B8B0-CCAFEDFFAD4A}" type="pres">
      <dgm:prSet presAssocID="{67084EA4-2251-40E4-94C6-A18E9BBDAF50}" presName="hierRoot2" presStyleCnt="0">
        <dgm:presLayoutVars>
          <dgm:hierBranch val="init"/>
        </dgm:presLayoutVars>
      </dgm:prSet>
      <dgm:spPr/>
    </dgm:pt>
    <dgm:pt modelId="{44AD1C43-9365-47F0-8A50-99996902BEAF}" type="pres">
      <dgm:prSet presAssocID="{67084EA4-2251-40E4-94C6-A18E9BBDAF50}" presName="rootComposite" presStyleCnt="0"/>
      <dgm:spPr/>
    </dgm:pt>
    <dgm:pt modelId="{5113120E-A5F0-44A8-92CB-46FFCFC927C4}" type="pres">
      <dgm:prSet presAssocID="{67084EA4-2251-40E4-94C6-A18E9BBDAF50}" presName="rootText" presStyleLbl="node1" presStyleIdx="6" presStyleCnt="7" custScaleX="8875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9E4C5F8-C95B-43F3-8D54-C79FECBDE221}" type="pres">
      <dgm:prSet presAssocID="{67084EA4-2251-40E4-94C6-A18E9BBDAF50}" presName="titleText2" presStyleLbl="fgAcc1" presStyleIdx="6" presStyleCnt="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B402B7B-7851-4934-A43D-42E7B682CB1D}" type="pres">
      <dgm:prSet presAssocID="{67084EA4-2251-40E4-94C6-A18E9BBDAF50}" presName="rootConnector" presStyleLbl="node2" presStyleIdx="0" presStyleCnt="0"/>
      <dgm:spPr/>
      <dgm:t>
        <a:bodyPr/>
        <a:lstStyle/>
        <a:p>
          <a:endParaRPr lang="en-US"/>
        </a:p>
      </dgm:t>
    </dgm:pt>
    <dgm:pt modelId="{22CF42C5-0E0C-498E-8EF2-798A8901A05C}" type="pres">
      <dgm:prSet presAssocID="{67084EA4-2251-40E4-94C6-A18E9BBDAF50}" presName="hierChild4" presStyleCnt="0"/>
      <dgm:spPr/>
    </dgm:pt>
    <dgm:pt modelId="{A1F5117D-B9ED-4200-89EC-87B77957FDEA}" type="pres">
      <dgm:prSet presAssocID="{67084EA4-2251-40E4-94C6-A18E9BBDAF50}" presName="hierChild5" presStyleCnt="0"/>
      <dgm:spPr/>
    </dgm:pt>
    <dgm:pt modelId="{BA197042-E43D-4E87-B37B-A7945DFAE8EF}" type="pres">
      <dgm:prSet presAssocID="{1FB17370-1CFA-4FCD-8DC1-1CAC1A67F5F3}" presName="hierChild3" presStyleCnt="0"/>
      <dgm:spPr/>
    </dgm:pt>
  </dgm:ptLst>
  <dgm:cxnLst>
    <dgm:cxn modelId="{CD43C11A-8D7F-4310-A674-96003FB59DA4}" type="presOf" srcId="{67084EA4-2251-40E4-94C6-A18E9BBDAF50}" destId="{5113120E-A5F0-44A8-92CB-46FFCFC927C4}" srcOrd="0" destOrd="0" presId="urn:microsoft.com/office/officeart/2008/layout/NameandTitleOrganizationalChart"/>
    <dgm:cxn modelId="{38A78AF9-7A68-4621-8C07-518F7FF93A6B}" type="presOf" srcId="{3A695141-B675-4F56-AEC6-02FB5A8D4FA2}" destId="{29E4C5F8-C95B-43F3-8D54-C79FECBDE221}" srcOrd="0" destOrd="0" presId="urn:microsoft.com/office/officeart/2008/layout/NameandTitleOrganizationalChart"/>
    <dgm:cxn modelId="{C1067A90-FF24-4067-BE85-AD935EE9500E}" type="presOf" srcId="{FD073F8A-4611-4D75-82F6-F80612850FED}" destId="{40F18BB3-728B-43A1-B2C9-F5EB6C6E0AC7}" srcOrd="0" destOrd="0" presId="urn:microsoft.com/office/officeart/2008/layout/NameandTitleOrganizationalChart"/>
    <dgm:cxn modelId="{4C215E7C-E26E-415C-9B5B-8D36AC8CDA98}" type="presOf" srcId="{565BDC1C-ABE8-45E0-A6B1-8AE2ECEA3A68}" destId="{44F3C386-9E4F-4D55-8D68-21A6D1450A63}" srcOrd="1" destOrd="0" presId="urn:microsoft.com/office/officeart/2008/layout/NameandTitleOrganizationalChart"/>
    <dgm:cxn modelId="{451CB3F7-D832-4E8A-961A-BE523652AFD9}" type="presOf" srcId="{D53D88AB-8848-49CD-96CB-5E765EC11217}" destId="{7CCE0DBA-6398-4BCB-8E86-688B50975CC9}" srcOrd="0" destOrd="0" presId="urn:microsoft.com/office/officeart/2008/layout/NameandTitleOrganizationalChart"/>
    <dgm:cxn modelId="{E7BD7247-7D67-43E0-864C-BC321579DED4}" type="presOf" srcId="{F7351EC3-5D03-4439-A4FE-97513F1548F9}" destId="{5DCB0EB5-5C0F-4B51-9E65-D7368D290573}" srcOrd="0" destOrd="0" presId="urn:microsoft.com/office/officeart/2008/layout/NameandTitleOrganizationalChart"/>
    <dgm:cxn modelId="{1693B719-52AE-4697-9A36-21C372F40221}" type="presOf" srcId="{44F42834-A294-4247-97D9-E5FE9995248B}" destId="{D4695D46-D3A7-427F-B3DF-C5F7CB43A4F4}" srcOrd="1" destOrd="0" presId="urn:microsoft.com/office/officeart/2008/layout/NameandTitleOrganizationalChart"/>
    <dgm:cxn modelId="{871DA4FB-FC1D-4FDB-94FA-CA5CCCC6A0C2}" type="presOf" srcId="{087BF4D8-8F74-4D64-874A-5AC640285381}" destId="{8FE2E480-F98D-4D27-B7AF-AAB09DBDE7BB}" srcOrd="0" destOrd="0" presId="urn:microsoft.com/office/officeart/2008/layout/NameandTitleOrganizationalChart"/>
    <dgm:cxn modelId="{58684B94-0342-412E-A37D-DD7CC3799AB2}" type="presOf" srcId="{0D29B5EB-A554-4701-B0EB-E4F168105FF8}" destId="{BFB3530D-EF1E-4914-B41F-4E7323B9397C}" srcOrd="0" destOrd="0" presId="urn:microsoft.com/office/officeart/2008/layout/NameandTitleOrganizationalChart"/>
    <dgm:cxn modelId="{C8EB96B2-7C7B-4DAB-82CF-69238B726854}" srcId="{087BF4D8-8F74-4D64-874A-5AC640285381}" destId="{D577AA43-D825-403B-AC27-5B5E352823EF}" srcOrd="1" destOrd="0" parTransId="{DA62BEF2-2ED0-410B-A7D8-CCA2A9213BB4}" sibTransId="{092B3FFB-DB2E-4293-AED1-03383CA28870}"/>
    <dgm:cxn modelId="{C37FD164-6783-418A-8169-1A127B900045}" type="presOf" srcId="{1FB17370-1CFA-4FCD-8DC1-1CAC1A67F5F3}" destId="{6DE3B902-02DD-4A16-A753-EC25293DAC2C}" srcOrd="0" destOrd="0" presId="urn:microsoft.com/office/officeart/2008/layout/NameandTitleOrganizationalChart"/>
    <dgm:cxn modelId="{4B48F987-9832-4F38-8573-62590B902505}" type="presOf" srcId="{654F2FE7-7123-4C4B-A2C4-90B7A2445CDF}" destId="{E4264AAA-C25B-4DFC-BE33-E519F4148CB6}" srcOrd="0" destOrd="0" presId="urn:microsoft.com/office/officeart/2008/layout/NameandTitleOrganizationalChart"/>
    <dgm:cxn modelId="{52FEB2D2-D850-4330-8F5F-E5AD1CB15BEB}" type="presOf" srcId="{087BF4D8-8F74-4D64-874A-5AC640285381}" destId="{95C063BC-58E3-4397-8BEC-3B79B4AF91D4}" srcOrd="1" destOrd="0" presId="urn:microsoft.com/office/officeart/2008/layout/NameandTitleOrganizationalChart"/>
    <dgm:cxn modelId="{ECBEB95F-DDDA-459A-9359-57EF5676A580}" type="presOf" srcId="{4C9EA062-5279-4636-8B2F-5F091E19376F}" destId="{FF15C911-9FA8-4DD8-9242-9F0427D79B31}" srcOrd="0" destOrd="0" presId="urn:microsoft.com/office/officeart/2008/layout/NameandTitleOrganizationalChart"/>
    <dgm:cxn modelId="{4B897529-0476-4913-BDBF-2A2DE937C07C}" type="presOf" srcId="{80A5C20C-B618-43EA-8A21-063FB18EAF0C}" destId="{B0B5094C-6A97-4385-AA68-954469320544}" srcOrd="0" destOrd="0" presId="urn:microsoft.com/office/officeart/2008/layout/NameandTitleOrganizationalChart"/>
    <dgm:cxn modelId="{9C54F9AE-42AB-4A1F-84B3-A2D93316F89A}" type="presOf" srcId="{15E3E395-F506-4469-BD54-4C87E312E3F0}" destId="{33E6FDDD-09DC-41F6-903C-350A8D7E7A2E}" srcOrd="0" destOrd="0" presId="urn:microsoft.com/office/officeart/2008/layout/NameandTitleOrganizationalChart"/>
    <dgm:cxn modelId="{B0D1CB59-E36C-44B5-952A-E6B7BEC59ED2}" type="presOf" srcId="{485BEEB2-7123-4D03-A1B8-77EF8C9ECF42}" destId="{D59F6323-1A70-4D7B-97DD-9CB59430D483}" srcOrd="0" destOrd="0" presId="urn:microsoft.com/office/officeart/2008/layout/NameandTitleOrganizationalChart"/>
    <dgm:cxn modelId="{BAAA7794-888E-43DE-BAFD-A6E585E97162}" type="presOf" srcId="{1FB17370-1CFA-4FCD-8DC1-1CAC1A67F5F3}" destId="{FF04B877-D073-41C3-8496-1104D6748606}" srcOrd="1" destOrd="0" presId="urn:microsoft.com/office/officeart/2008/layout/NameandTitleOrganizationalChart"/>
    <dgm:cxn modelId="{A8F9F6DC-0B66-44A3-B629-D0BE715B1173}" type="presOf" srcId="{C0F1E747-5C5F-40B2-85A7-BEE0AE27BF52}" destId="{DCF11C53-92BC-426F-A28E-AFFA0FE365CE}" srcOrd="1" destOrd="0" presId="urn:microsoft.com/office/officeart/2008/layout/NameandTitleOrganizationalChart"/>
    <dgm:cxn modelId="{0C75E340-0D58-4DD9-B657-CFBFEFC249FB}" srcId="{087BF4D8-8F74-4D64-874A-5AC640285381}" destId="{565BDC1C-ABE8-45E0-A6B1-8AE2ECEA3A68}" srcOrd="0" destOrd="0" parTransId="{485BEEB2-7123-4D03-A1B8-77EF8C9ECF42}" sibTransId="{4C9EA062-5279-4636-8B2F-5F091E19376F}"/>
    <dgm:cxn modelId="{C3D57479-1E50-4064-AF14-0CF8BA51175A}" type="presOf" srcId="{B0D91B6B-D08D-4A2D-B5EF-783542629244}" destId="{1D442718-A03D-4166-A3BD-60A15AF62BD1}" srcOrd="0" destOrd="0" presId="urn:microsoft.com/office/officeart/2008/layout/NameandTitleOrganizationalChart"/>
    <dgm:cxn modelId="{51228036-3F1B-4AE1-A577-32F29A2C517A}" type="presOf" srcId="{95449F4A-5C6B-4FED-854A-B3059F225880}" destId="{37FE28E9-D725-4909-818E-96A686519308}" srcOrd="0" destOrd="0" presId="urn:microsoft.com/office/officeart/2008/layout/NameandTitleOrganizationalChart"/>
    <dgm:cxn modelId="{DF1FB142-EA76-412A-A3CA-B571AFCAAEB1}" srcId="{6CF6EB93-7496-450C-8378-63CE27A6B4FF}" destId="{95449F4A-5C6B-4FED-854A-B3059F225880}" srcOrd="0" destOrd="0" parTransId="{0D29B5EB-A554-4701-B0EB-E4F168105FF8}" sibTransId="{80A5C20C-B618-43EA-8A21-063FB18EAF0C}"/>
    <dgm:cxn modelId="{DDBD91E6-4CE7-44BE-80C5-6BC9A3866944}" type="presOf" srcId="{D577AA43-D825-403B-AC27-5B5E352823EF}" destId="{47FABF64-EA2A-4BEA-BE92-6A994A7610A3}" srcOrd="1" destOrd="0" presId="urn:microsoft.com/office/officeart/2008/layout/NameandTitleOrganizationalChart"/>
    <dgm:cxn modelId="{D1348001-1588-4ECE-A65F-53DC9CCD5EEA}" type="presOf" srcId="{6CF6EB93-7496-450C-8378-63CE27A6B4FF}" destId="{7E89A54B-ED0F-4F2C-8F10-565B6EBAF8DE}" srcOrd="1" destOrd="0" presId="urn:microsoft.com/office/officeart/2008/layout/NameandTitleOrganizationalChart"/>
    <dgm:cxn modelId="{E7DA9F68-49CB-459E-99DA-602CA101FAF3}" type="presOf" srcId="{67084EA4-2251-40E4-94C6-A18E9BBDAF50}" destId="{9B402B7B-7851-4934-A43D-42E7B682CB1D}" srcOrd="1" destOrd="0" presId="urn:microsoft.com/office/officeart/2008/layout/NameandTitleOrganizationalChart"/>
    <dgm:cxn modelId="{9B06D73A-EDAF-4C71-B8BF-7253A373409D}" type="presOf" srcId="{D577AA43-D825-403B-AC27-5B5E352823EF}" destId="{ADBD64D4-3641-4FF5-A00A-694E037EDF91}" srcOrd="0" destOrd="0" presId="urn:microsoft.com/office/officeart/2008/layout/NameandTitleOrganizationalChart"/>
    <dgm:cxn modelId="{E6CF3F89-5C06-40BF-ADF2-F5E8C8F40F7A}" srcId="{1FB17370-1CFA-4FCD-8DC1-1CAC1A67F5F3}" destId="{67084EA4-2251-40E4-94C6-A18E9BBDAF50}" srcOrd="1" destOrd="0" parTransId="{DE6212D9-2DD7-41AB-819D-D0968C07F473}" sibTransId="{3A695141-B675-4F56-AEC6-02FB5A8D4FA2}"/>
    <dgm:cxn modelId="{CB2AC88E-4D82-432A-9BD1-058EE6794CF1}" type="presOf" srcId="{565BDC1C-ABE8-45E0-A6B1-8AE2ECEA3A68}" destId="{15A4F89F-F527-4210-8783-CD8CECC8099B}" srcOrd="0" destOrd="0" presId="urn:microsoft.com/office/officeart/2008/layout/NameandTitleOrganizationalChart"/>
    <dgm:cxn modelId="{B953EF85-3E98-4722-BCCC-88A75047A389}" type="presOf" srcId="{6CF6EB93-7496-450C-8378-63CE27A6B4FF}" destId="{21A73F17-9565-41DF-92E9-AC89E3CEF5B0}" srcOrd="0" destOrd="0" presId="urn:microsoft.com/office/officeart/2008/layout/NameandTitleOrganizationalChart"/>
    <dgm:cxn modelId="{4570086E-2F35-4C88-AE5D-DFEAAD2EFE5C}" srcId="{B0D91B6B-D08D-4A2D-B5EF-783542629244}" destId="{1FB17370-1CFA-4FCD-8DC1-1CAC1A67F5F3}" srcOrd="1" destOrd="0" parTransId="{E7CC8CEB-8720-43D9-B592-F261EBF0BC41}" sibTransId="{F7351EC3-5D03-4439-A4FE-97513F1548F9}"/>
    <dgm:cxn modelId="{E3F7C655-B281-48AA-AE8E-17711CC69404}" srcId="{1FB17370-1CFA-4FCD-8DC1-1CAC1A67F5F3}" destId="{6CF6EB93-7496-450C-8378-63CE27A6B4FF}" srcOrd="0" destOrd="0" parTransId="{AC7C2CA3-F203-4AB2-9385-0A5325B09A95}" sibTransId="{15E3E395-F506-4469-BD54-4C87E312E3F0}"/>
    <dgm:cxn modelId="{B39E34BF-A411-4579-9506-4B39648BDFD5}" srcId="{C0F1E747-5C5F-40B2-85A7-BEE0AE27BF52}" destId="{087BF4D8-8F74-4D64-874A-5AC640285381}" srcOrd="0" destOrd="0" parTransId="{CB7F13FB-793C-48DA-9805-D201659FA78D}" sibTransId="{FD073F8A-4611-4D75-82F6-F80612850FED}"/>
    <dgm:cxn modelId="{B8709516-62D9-40C4-8B7D-49ACB786593E}" type="presOf" srcId="{DA62BEF2-2ED0-410B-A7D8-CCA2A9213BB4}" destId="{D15FEFB9-1D02-4487-AF16-8C70349F0F36}" srcOrd="0" destOrd="0" presId="urn:microsoft.com/office/officeart/2008/layout/NameandTitleOrganizationalChart"/>
    <dgm:cxn modelId="{FA508DBA-ECB3-4FE0-A7BD-2DBB222A6BA4}" type="presOf" srcId="{DE6212D9-2DD7-41AB-819D-D0968C07F473}" destId="{233FCDC2-00C7-45D4-BDC5-CBB33E35FDEF}" srcOrd="0" destOrd="0" presId="urn:microsoft.com/office/officeart/2008/layout/NameandTitleOrganizationalChart"/>
    <dgm:cxn modelId="{5BC077A4-91B7-4B40-8626-6812D0CEBCB5}" type="presOf" srcId="{07E5404D-7835-4192-947D-1C892FC739E4}" destId="{4768965C-484D-486A-9164-4D2CD8DA629A}" srcOrd="0" destOrd="0" presId="urn:microsoft.com/office/officeart/2008/layout/NameandTitleOrganizationalChart"/>
    <dgm:cxn modelId="{4285702D-E261-47AC-AAF6-71B9A84E08C1}" type="presOf" srcId="{092B3FFB-DB2E-4293-AED1-03383CA28870}" destId="{7C5D3B27-D3AC-4713-B6EE-2310A121C5D4}" srcOrd="0" destOrd="0" presId="urn:microsoft.com/office/officeart/2008/layout/NameandTitleOrganizationalChart"/>
    <dgm:cxn modelId="{A204BB70-FD2F-4A56-A571-467DF27BE22B}" type="presOf" srcId="{44F42834-A294-4247-97D9-E5FE9995248B}" destId="{AD2813DB-7C6B-40C2-94E5-10E76CAC4972}" srcOrd="0" destOrd="0" presId="urn:microsoft.com/office/officeart/2008/layout/NameandTitleOrganizationalChart"/>
    <dgm:cxn modelId="{84B781A0-65DC-42EF-9EEA-DABAD2062452}" type="presOf" srcId="{CB7F13FB-793C-48DA-9805-D201659FA78D}" destId="{45377C7F-CBAB-4C25-8916-65E71767E57D}" srcOrd="0" destOrd="0" presId="urn:microsoft.com/office/officeart/2008/layout/NameandTitleOrganizationalChart"/>
    <dgm:cxn modelId="{B12F8D79-47B9-4B13-922D-7C0F0F799EC6}" type="presOf" srcId="{AC7C2CA3-F203-4AB2-9385-0A5325B09A95}" destId="{0564C553-FBC3-48E7-A6A1-00CF30A1C706}" srcOrd="0" destOrd="0" presId="urn:microsoft.com/office/officeart/2008/layout/NameandTitleOrganizationalChart"/>
    <dgm:cxn modelId="{7C6D9E69-BA2F-485A-A131-FCC3DE11F0C8}" srcId="{6CF6EB93-7496-450C-8378-63CE27A6B4FF}" destId="{44F42834-A294-4247-97D9-E5FE9995248B}" srcOrd="1" destOrd="0" parTransId="{07E5404D-7835-4192-947D-1C892FC739E4}" sibTransId="{654F2FE7-7123-4C4B-A2C4-90B7A2445CDF}"/>
    <dgm:cxn modelId="{5AE9CDC6-8493-457C-BBCF-5438A8BAAAF5}" type="presOf" srcId="{C0F1E747-5C5F-40B2-85A7-BEE0AE27BF52}" destId="{FC67C9F7-35B7-4A28-9C93-CDB04B4E28AC}" srcOrd="0" destOrd="0" presId="urn:microsoft.com/office/officeart/2008/layout/NameandTitleOrganizationalChart"/>
    <dgm:cxn modelId="{000A19B3-9F8A-48C3-AA71-09827E58E07F}" type="presOf" srcId="{95449F4A-5C6B-4FED-854A-B3059F225880}" destId="{4E42B2F9-7779-4BDA-A0AE-A0421CE2D009}" srcOrd="1" destOrd="0" presId="urn:microsoft.com/office/officeart/2008/layout/NameandTitleOrganizationalChart"/>
    <dgm:cxn modelId="{E6C0F28D-34AF-4A0F-82E5-76A8706ED6B3}" srcId="{B0D91B6B-D08D-4A2D-B5EF-783542629244}" destId="{C0F1E747-5C5F-40B2-85A7-BEE0AE27BF52}" srcOrd="0" destOrd="0" parTransId="{475CAB8C-6BEA-4CF7-B757-BE414B63BA03}" sibTransId="{D53D88AB-8848-49CD-96CB-5E765EC11217}"/>
    <dgm:cxn modelId="{D30F1B3D-6600-443F-AF6E-20F3F6E25CAD}" type="presParOf" srcId="{1D442718-A03D-4166-A3BD-60A15AF62BD1}" destId="{252BD8FA-1970-407C-B896-88072EAB3F2C}" srcOrd="0" destOrd="0" presId="urn:microsoft.com/office/officeart/2008/layout/NameandTitleOrganizationalChart"/>
    <dgm:cxn modelId="{9EF26B33-81DC-4B06-9724-5CD6746234BD}" type="presParOf" srcId="{252BD8FA-1970-407C-B896-88072EAB3F2C}" destId="{4C3910E3-388E-4BA4-BA45-E56E66E570ED}" srcOrd="0" destOrd="0" presId="urn:microsoft.com/office/officeart/2008/layout/NameandTitleOrganizationalChart"/>
    <dgm:cxn modelId="{DB013AFF-D1B0-4521-A9B1-530B265120C6}" type="presParOf" srcId="{4C3910E3-388E-4BA4-BA45-E56E66E570ED}" destId="{FC67C9F7-35B7-4A28-9C93-CDB04B4E28AC}" srcOrd="0" destOrd="0" presId="urn:microsoft.com/office/officeart/2008/layout/NameandTitleOrganizationalChart"/>
    <dgm:cxn modelId="{3B3E13A1-D516-4D40-91C8-9DCCA9B36605}" type="presParOf" srcId="{4C3910E3-388E-4BA4-BA45-E56E66E570ED}" destId="{7CCE0DBA-6398-4BCB-8E86-688B50975CC9}" srcOrd="1" destOrd="0" presId="urn:microsoft.com/office/officeart/2008/layout/NameandTitleOrganizationalChart"/>
    <dgm:cxn modelId="{1AB95544-1232-47AC-8876-53A09D201C63}" type="presParOf" srcId="{4C3910E3-388E-4BA4-BA45-E56E66E570ED}" destId="{DCF11C53-92BC-426F-A28E-AFFA0FE365CE}" srcOrd="2" destOrd="0" presId="urn:microsoft.com/office/officeart/2008/layout/NameandTitleOrganizationalChart"/>
    <dgm:cxn modelId="{34ACEF16-B7D4-4BFE-99DA-FFF48A894774}" type="presParOf" srcId="{252BD8FA-1970-407C-B896-88072EAB3F2C}" destId="{37E671F0-D424-4697-98D5-CEFA50C548DA}" srcOrd="1" destOrd="0" presId="urn:microsoft.com/office/officeart/2008/layout/NameandTitleOrganizationalChart"/>
    <dgm:cxn modelId="{BEC1D30F-58B4-4BAE-A217-63F26B78A590}" type="presParOf" srcId="{37E671F0-D424-4697-98D5-CEFA50C548DA}" destId="{45377C7F-CBAB-4C25-8916-65E71767E57D}" srcOrd="0" destOrd="0" presId="urn:microsoft.com/office/officeart/2008/layout/NameandTitleOrganizationalChart"/>
    <dgm:cxn modelId="{024D467E-713F-43ED-A013-2137662CDE6F}" type="presParOf" srcId="{37E671F0-D424-4697-98D5-CEFA50C548DA}" destId="{E433F579-927A-4D6B-A26B-00C9FF35C411}" srcOrd="1" destOrd="0" presId="urn:microsoft.com/office/officeart/2008/layout/NameandTitleOrganizationalChart"/>
    <dgm:cxn modelId="{22264A8E-C00A-4720-A7DB-F8A5DC0C291B}" type="presParOf" srcId="{E433F579-927A-4D6B-A26B-00C9FF35C411}" destId="{2F5255E8-EEAE-4C19-9CD4-C36A91206E47}" srcOrd="0" destOrd="0" presId="urn:microsoft.com/office/officeart/2008/layout/NameandTitleOrganizationalChart"/>
    <dgm:cxn modelId="{C0B2429D-85AE-4124-B200-BCBEB14F2FC9}" type="presParOf" srcId="{2F5255E8-EEAE-4C19-9CD4-C36A91206E47}" destId="{8FE2E480-F98D-4D27-B7AF-AAB09DBDE7BB}" srcOrd="0" destOrd="0" presId="urn:microsoft.com/office/officeart/2008/layout/NameandTitleOrganizationalChart"/>
    <dgm:cxn modelId="{5A5DB35D-6CA9-41C1-8600-1E000A4EF5D8}" type="presParOf" srcId="{2F5255E8-EEAE-4C19-9CD4-C36A91206E47}" destId="{40F18BB3-728B-43A1-B2C9-F5EB6C6E0AC7}" srcOrd="1" destOrd="0" presId="urn:microsoft.com/office/officeart/2008/layout/NameandTitleOrganizationalChart"/>
    <dgm:cxn modelId="{751C2891-F738-48FF-912C-D8CAF9783D43}" type="presParOf" srcId="{2F5255E8-EEAE-4C19-9CD4-C36A91206E47}" destId="{95C063BC-58E3-4397-8BEC-3B79B4AF91D4}" srcOrd="2" destOrd="0" presId="urn:microsoft.com/office/officeart/2008/layout/NameandTitleOrganizationalChart"/>
    <dgm:cxn modelId="{8B0759FF-BD4F-4BB5-AF77-220D8EBEC6DE}" type="presParOf" srcId="{E433F579-927A-4D6B-A26B-00C9FF35C411}" destId="{B2F5147B-9BF8-4D66-B4F0-E531D0ED53A3}" srcOrd="1" destOrd="0" presId="urn:microsoft.com/office/officeart/2008/layout/NameandTitleOrganizationalChart"/>
    <dgm:cxn modelId="{A2F654C0-FF5B-48B0-B438-B44E1F6DC2DA}" type="presParOf" srcId="{B2F5147B-9BF8-4D66-B4F0-E531D0ED53A3}" destId="{D59F6323-1A70-4D7B-97DD-9CB59430D483}" srcOrd="0" destOrd="0" presId="urn:microsoft.com/office/officeart/2008/layout/NameandTitleOrganizationalChart"/>
    <dgm:cxn modelId="{28412A12-096A-4CA9-9E17-21FA70614039}" type="presParOf" srcId="{B2F5147B-9BF8-4D66-B4F0-E531D0ED53A3}" destId="{D5B66993-22ED-422C-AB80-277669B2B83D}" srcOrd="1" destOrd="0" presId="urn:microsoft.com/office/officeart/2008/layout/NameandTitleOrganizationalChart"/>
    <dgm:cxn modelId="{A4CE36BC-E5A6-463B-ADB5-7EC2983E7CA5}" type="presParOf" srcId="{D5B66993-22ED-422C-AB80-277669B2B83D}" destId="{18428377-99A8-48B0-BB76-9C9EDFB2F2BC}" srcOrd="0" destOrd="0" presId="urn:microsoft.com/office/officeart/2008/layout/NameandTitleOrganizationalChart"/>
    <dgm:cxn modelId="{27220433-4DDD-43FA-8796-2ABFEA8C9EFC}" type="presParOf" srcId="{18428377-99A8-48B0-BB76-9C9EDFB2F2BC}" destId="{15A4F89F-F527-4210-8783-CD8CECC8099B}" srcOrd="0" destOrd="0" presId="urn:microsoft.com/office/officeart/2008/layout/NameandTitleOrganizationalChart"/>
    <dgm:cxn modelId="{EAC9F920-EB4D-43BA-A0FA-6BA8504579CF}" type="presParOf" srcId="{18428377-99A8-48B0-BB76-9C9EDFB2F2BC}" destId="{FF15C911-9FA8-4DD8-9242-9F0427D79B31}" srcOrd="1" destOrd="0" presId="urn:microsoft.com/office/officeart/2008/layout/NameandTitleOrganizationalChart"/>
    <dgm:cxn modelId="{D29F341C-C394-4A58-851A-1D611C6512B2}" type="presParOf" srcId="{18428377-99A8-48B0-BB76-9C9EDFB2F2BC}" destId="{44F3C386-9E4F-4D55-8D68-21A6D1450A63}" srcOrd="2" destOrd="0" presId="urn:microsoft.com/office/officeart/2008/layout/NameandTitleOrganizationalChart"/>
    <dgm:cxn modelId="{F015348F-F25A-4510-AE0C-1A0CF4E67354}" type="presParOf" srcId="{D5B66993-22ED-422C-AB80-277669B2B83D}" destId="{59F664FA-4809-4A63-8262-3338BE263012}" srcOrd="1" destOrd="0" presId="urn:microsoft.com/office/officeart/2008/layout/NameandTitleOrganizationalChart"/>
    <dgm:cxn modelId="{79F02F3A-7AB5-42BF-A0F2-56DCEF8EA689}" type="presParOf" srcId="{D5B66993-22ED-422C-AB80-277669B2B83D}" destId="{D606EA9A-0A30-497E-812B-247B3DE6CA07}" srcOrd="2" destOrd="0" presId="urn:microsoft.com/office/officeart/2008/layout/NameandTitleOrganizationalChart"/>
    <dgm:cxn modelId="{4F9A6BBB-18AC-4ECD-BB26-4D58DA2D4F07}" type="presParOf" srcId="{B2F5147B-9BF8-4D66-B4F0-E531D0ED53A3}" destId="{D15FEFB9-1D02-4487-AF16-8C70349F0F36}" srcOrd="2" destOrd="0" presId="urn:microsoft.com/office/officeart/2008/layout/NameandTitleOrganizationalChart"/>
    <dgm:cxn modelId="{C8FB2AB8-F3A3-4061-AFD2-8197E5B85371}" type="presParOf" srcId="{B2F5147B-9BF8-4D66-B4F0-E531D0ED53A3}" destId="{0848A2BF-537A-470A-98C2-91D51934E1F2}" srcOrd="3" destOrd="0" presId="urn:microsoft.com/office/officeart/2008/layout/NameandTitleOrganizationalChart"/>
    <dgm:cxn modelId="{04ABEFD3-DAEF-431A-B3D3-11FDC74277D8}" type="presParOf" srcId="{0848A2BF-537A-470A-98C2-91D51934E1F2}" destId="{4FC446F1-F513-451D-BDFE-A09F47EC39FA}" srcOrd="0" destOrd="0" presId="urn:microsoft.com/office/officeart/2008/layout/NameandTitleOrganizationalChart"/>
    <dgm:cxn modelId="{95422FCA-2F2D-4733-9A03-89F987F139F2}" type="presParOf" srcId="{4FC446F1-F513-451D-BDFE-A09F47EC39FA}" destId="{ADBD64D4-3641-4FF5-A00A-694E037EDF91}" srcOrd="0" destOrd="0" presId="urn:microsoft.com/office/officeart/2008/layout/NameandTitleOrganizationalChart"/>
    <dgm:cxn modelId="{A9E18704-E0EB-4578-A9B1-B1C2CD14782B}" type="presParOf" srcId="{4FC446F1-F513-451D-BDFE-A09F47EC39FA}" destId="{7C5D3B27-D3AC-4713-B6EE-2310A121C5D4}" srcOrd="1" destOrd="0" presId="urn:microsoft.com/office/officeart/2008/layout/NameandTitleOrganizationalChart"/>
    <dgm:cxn modelId="{90015167-EE68-4276-9F39-413DF4BD6812}" type="presParOf" srcId="{4FC446F1-F513-451D-BDFE-A09F47EC39FA}" destId="{47FABF64-EA2A-4BEA-BE92-6A994A7610A3}" srcOrd="2" destOrd="0" presId="urn:microsoft.com/office/officeart/2008/layout/NameandTitleOrganizationalChart"/>
    <dgm:cxn modelId="{FC4A64EE-E8D0-4EE4-BF8A-03417A25DEDD}" type="presParOf" srcId="{0848A2BF-537A-470A-98C2-91D51934E1F2}" destId="{1CFC2C29-E238-4756-B953-6FB56BE3C864}" srcOrd="1" destOrd="0" presId="urn:microsoft.com/office/officeart/2008/layout/NameandTitleOrganizationalChart"/>
    <dgm:cxn modelId="{1667AF7E-03E0-489A-B584-C7BDAE1C4D61}" type="presParOf" srcId="{0848A2BF-537A-470A-98C2-91D51934E1F2}" destId="{586892E9-2663-4C9B-A4F9-482CBCA89DEF}" srcOrd="2" destOrd="0" presId="urn:microsoft.com/office/officeart/2008/layout/NameandTitleOrganizationalChart"/>
    <dgm:cxn modelId="{09E2780B-C8DE-4307-888A-DAE17D14D11A}" type="presParOf" srcId="{E433F579-927A-4D6B-A26B-00C9FF35C411}" destId="{12074636-EEF6-4D1C-B6BE-7A9ADB361669}" srcOrd="2" destOrd="0" presId="urn:microsoft.com/office/officeart/2008/layout/NameandTitleOrganizationalChart"/>
    <dgm:cxn modelId="{3962F027-8D9B-4399-883F-C1AC7B110A2C}" type="presParOf" srcId="{252BD8FA-1970-407C-B896-88072EAB3F2C}" destId="{007017F1-9275-460E-BF29-48CC17E8DDFA}" srcOrd="2" destOrd="0" presId="urn:microsoft.com/office/officeart/2008/layout/NameandTitleOrganizationalChart"/>
    <dgm:cxn modelId="{4A0B8F6F-E181-43EB-96FA-E578E76276A6}" type="presParOf" srcId="{1D442718-A03D-4166-A3BD-60A15AF62BD1}" destId="{ADEAF5C0-F884-48FD-8E0B-99B8AACFFA6B}" srcOrd="1" destOrd="0" presId="urn:microsoft.com/office/officeart/2008/layout/NameandTitleOrganizationalChart"/>
    <dgm:cxn modelId="{DB5E89D6-28C6-4E34-A87F-B5865B04372F}" type="presParOf" srcId="{ADEAF5C0-F884-48FD-8E0B-99B8AACFFA6B}" destId="{A3AE92F6-16B1-40E2-AAB4-884D187E4FEB}" srcOrd="0" destOrd="0" presId="urn:microsoft.com/office/officeart/2008/layout/NameandTitleOrganizationalChart"/>
    <dgm:cxn modelId="{9F61BECB-CB24-4078-B1CA-299EBFA82916}" type="presParOf" srcId="{A3AE92F6-16B1-40E2-AAB4-884D187E4FEB}" destId="{6DE3B902-02DD-4A16-A753-EC25293DAC2C}" srcOrd="0" destOrd="0" presId="urn:microsoft.com/office/officeart/2008/layout/NameandTitleOrganizationalChart"/>
    <dgm:cxn modelId="{0F58AF93-EB22-4F73-A662-1A1A819B51EF}" type="presParOf" srcId="{A3AE92F6-16B1-40E2-AAB4-884D187E4FEB}" destId="{5DCB0EB5-5C0F-4B51-9E65-D7368D290573}" srcOrd="1" destOrd="0" presId="urn:microsoft.com/office/officeart/2008/layout/NameandTitleOrganizationalChart"/>
    <dgm:cxn modelId="{7D1D7394-BDD0-4715-B03C-8E34647E20A7}" type="presParOf" srcId="{A3AE92F6-16B1-40E2-AAB4-884D187E4FEB}" destId="{FF04B877-D073-41C3-8496-1104D6748606}" srcOrd="2" destOrd="0" presId="urn:microsoft.com/office/officeart/2008/layout/NameandTitleOrganizationalChart"/>
    <dgm:cxn modelId="{583A7E14-9728-48A5-9934-C61654D58F38}" type="presParOf" srcId="{ADEAF5C0-F884-48FD-8E0B-99B8AACFFA6B}" destId="{C9B9FECE-3E64-483E-A0AA-0138CE56F3D7}" srcOrd="1" destOrd="0" presId="urn:microsoft.com/office/officeart/2008/layout/NameandTitleOrganizationalChart"/>
    <dgm:cxn modelId="{7B6199E1-84FA-4265-8B3E-71091A2FC6C5}" type="presParOf" srcId="{C9B9FECE-3E64-483E-A0AA-0138CE56F3D7}" destId="{0564C553-FBC3-48E7-A6A1-00CF30A1C706}" srcOrd="0" destOrd="0" presId="urn:microsoft.com/office/officeart/2008/layout/NameandTitleOrganizationalChart"/>
    <dgm:cxn modelId="{BD13A61B-289A-4D1A-A78D-D2329EC4E935}" type="presParOf" srcId="{C9B9FECE-3E64-483E-A0AA-0138CE56F3D7}" destId="{A283CAE0-3603-431F-BF1B-74D930042AFB}" srcOrd="1" destOrd="0" presId="urn:microsoft.com/office/officeart/2008/layout/NameandTitleOrganizationalChart"/>
    <dgm:cxn modelId="{034BEC89-8BAD-463F-889C-01C112405DAA}" type="presParOf" srcId="{A283CAE0-3603-431F-BF1B-74D930042AFB}" destId="{953244AE-2D84-4764-BE83-CA7A462ECD85}" srcOrd="0" destOrd="0" presId="urn:microsoft.com/office/officeart/2008/layout/NameandTitleOrganizationalChart"/>
    <dgm:cxn modelId="{F77B331D-A04B-4FC7-B598-C508EC8406FF}" type="presParOf" srcId="{953244AE-2D84-4764-BE83-CA7A462ECD85}" destId="{21A73F17-9565-41DF-92E9-AC89E3CEF5B0}" srcOrd="0" destOrd="0" presId="urn:microsoft.com/office/officeart/2008/layout/NameandTitleOrganizationalChart"/>
    <dgm:cxn modelId="{7E4C825F-D4AC-47A1-97A8-905D73CC30C5}" type="presParOf" srcId="{953244AE-2D84-4764-BE83-CA7A462ECD85}" destId="{33E6FDDD-09DC-41F6-903C-350A8D7E7A2E}" srcOrd="1" destOrd="0" presId="urn:microsoft.com/office/officeart/2008/layout/NameandTitleOrganizationalChart"/>
    <dgm:cxn modelId="{AE4C1F4C-BC36-4AF8-BD86-C0418A7AE50D}" type="presParOf" srcId="{953244AE-2D84-4764-BE83-CA7A462ECD85}" destId="{7E89A54B-ED0F-4F2C-8F10-565B6EBAF8DE}" srcOrd="2" destOrd="0" presId="urn:microsoft.com/office/officeart/2008/layout/NameandTitleOrganizationalChart"/>
    <dgm:cxn modelId="{818727F1-8C52-44EA-94DF-0A5EB1E6BE30}" type="presParOf" srcId="{A283CAE0-3603-431F-BF1B-74D930042AFB}" destId="{10B1AD7C-1781-4197-82E3-AE7D6C97AA6E}" srcOrd="1" destOrd="0" presId="urn:microsoft.com/office/officeart/2008/layout/NameandTitleOrganizationalChart"/>
    <dgm:cxn modelId="{4D18E9D5-4751-4023-8412-BFD18087373E}" type="presParOf" srcId="{10B1AD7C-1781-4197-82E3-AE7D6C97AA6E}" destId="{BFB3530D-EF1E-4914-B41F-4E7323B9397C}" srcOrd="0" destOrd="0" presId="urn:microsoft.com/office/officeart/2008/layout/NameandTitleOrganizationalChart"/>
    <dgm:cxn modelId="{35CFCDD7-95C0-44FD-AA1E-81823275C20D}" type="presParOf" srcId="{10B1AD7C-1781-4197-82E3-AE7D6C97AA6E}" destId="{81B3E1A1-753B-46AE-AF29-2D85B6937312}" srcOrd="1" destOrd="0" presId="urn:microsoft.com/office/officeart/2008/layout/NameandTitleOrganizationalChart"/>
    <dgm:cxn modelId="{FD6C93AA-4F4B-474F-9CF9-F5D395AF7EAD}" type="presParOf" srcId="{81B3E1A1-753B-46AE-AF29-2D85B6937312}" destId="{AEBC436C-519F-4E1F-A31E-5CF2F5F32A9A}" srcOrd="0" destOrd="0" presId="urn:microsoft.com/office/officeart/2008/layout/NameandTitleOrganizationalChart"/>
    <dgm:cxn modelId="{27190212-C184-4184-9E9A-BA5F43C0DA08}" type="presParOf" srcId="{AEBC436C-519F-4E1F-A31E-5CF2F5F32A9A}" destId="{37FE28E9-D725-4909-818E-96A686519308}" srcOrd="0" destOrd="0" presId="urn:microsoft.com/office/officeart/2008/layout/NameandTitleOrganizationalChart"/>
    <dgm:cxn modelId="{4BD970EE-FA74-4870-9F85-828DDAAAC1DF}" type="presParOf" srcId="{AEBC436C-519F-4E1F-A31E-5CF2F5F32A9A}" destId="{B0B5094C-6A97-4385-AA68-954469320544}" srcOrd="1" destOrd="0" presId="urn:microsoft.com/office/officeart/2008/layout/NameandTitleOrganizationalChart"/>
    <dgm:cxn modelId="{6158EBE2-4990-4486-AF6F-734E9519CA7F}" type="presParOf" srcId="{AEBC436C-519F-4E1F-A31E-5CF2F5F32A9A}" destId="{4E42B2F9-7779-4BDA-A0AE-A0421CE2D009}" srcOrd="2" destOrd="0" presId="urn:microsoft.com/office/officeart/2008/layout/NameandTitleOrganizationalChart"/>
    <dgm:cxn modelId="{22240633-B910-4EAF-9761-24E8C49B55FB}" type="presParOf" srcId="{81B3E1A1-753B-46AE-AF29-2D85B6937312}" destId="{032FE0D4-67A1-449C-8744-7C63A594C976}" srcOrd="1" destOrd="0" presId="urn:microsoft.com/office/officeart/2008/layout/NameandTitleOrganizationalChart"/>
    <dgm:cxn modelId="{B31DEDE3-6EDE-478D-BEA1-475A39AF9F64}" type="presParOf" srcId="{81B3E1A1-753B-46AE-AF29-2D85B6937312}" destId="{C430695F-B3F4-4463-A1B0-060DE2C033B6}" srcOrd="2" destOrd="0" presId="urn:microsoft.com/office/officeart/2008/layout/NameandTitleOrganizationalChart"/>
    <dgm:cxn modelId="{954BBC0B-6334-44BA-B6CC-28E90A109668}" type="presParOf" srcId="{10B1AD7C-1781-4197-82E3-AE7D6C97AA6E}" destId="{4768965C-484D-486A-9164-4D2CD8DA629A}" srcOrd="2" destOrd="0" presId="urn:microsoft.com/office/officeart/2008/layout/NameandTitleOrganizationalChart"/>
    <dgm:cxn modelId="{3713EA82-B014-412A-B515-8DF67A433CAD}" type="presParOf" srcId="{10B1AD7C-1781-4197-82E3-AE7D6C97AA6E}" destId="{5E2EC279-1021-40AB-9A82-F83CBCA905A6}" srcOrd="3" destOrd="0" presId="urn:microsoft.com/office/officeart/2008/layout/NameandTitleOrganizationalChart"/>
    <dgm:cxn modelId="{2B7F68A9-17ED-4A6F-8E3A-F6D3E938AC24}" type="presParOf" srcId="{5E2EC279-1021-40AB-9A82-F83CBCA905A6}" destId="{BB7F7B05-6FBD-45CF-B0CE-2F1F3F33B5C7}" srcOrd="0" destOrd="0" presId="urn:microsoft.com/office/officeart/2008/layout/NameandTitleOrganizationalChart"/>
    <dgm:cxn modelId="{BEB02BC6-37AE-4B0B-A3EB-4C06EF1EF7FD}" type="presParOf" srcId="{BB7F7B05-6FBD-45CF-B0CE-2F1F3F33B5C7}" destId="{AD2813DB-7C6B-40C2-94E5-10E76CAC4972}" srcOrd="0" destOrd="0" presId="urn:microsoft.com/office/officeart/2008/layout/NameandTitleOrganizationalChart"/>
    <dgm:cxn modelId="{D0D453CF-02B6-4950-B163-67B53BA43E14}" type="presParOf" srcId="{BB7F7B05-6FBD-45CF-B0CE-2F1F3F33B5C7}" destId="{E4264AAA-C25B-4DFC-BE33-E519F4148CB6}" srcOrd="1" destOrd="0" presId="urn:microsoft.com/office/officeart/2008/layout/NameandTitleOrganizationalChart"/>
    <dgm:cxn modelId="{72DC32FB-A368-4017-A59D-82F4A8CE3B9A}" type="presParOf" srcId="{BB7F7B05-6FBD-45CF-B0CE-2F1F3F33B5C7}" destId="{D4695D46-D3A7-427F-B3DF-C5F7CB43A4F4}" srcOrd="2" destOrd="0" presId="urn:microsoft.com/office/officeart/2008/layout/NameandTitleOrganizationalChart"/>
    <dgm:cxn modelId="{3E93CABB-2549-4E11-BFF4-4FA0EB561F34}" type="presParOf" srcId="{5E2EC279-1021-40AB-9A82-F83CBCA905A6}" destId="{33E7AFCD-8C56-4439-8AA6-25533EDBD2D9}" srcOrd="1" destOrd="0" presId="urn:microsoft.com/office/officeart/2008/layout/NameandTitleOrganizationalChart"/>
    <dgm:cxn modelId="{6FB8DB93-4EF6-4E15-9133-995EE43B33A5}" type="presParOf" srcId="{5E2EC279-1021-40AB-9A82-F83CBCA905A6}" destId="{EA614787-D64A-4C5C-9785-5D845FEFAB26}" srcOrd="2" destOrd="0" presId="urn:microsoft.com/office/officeart/2008/layout/NameandTitleOrganizationalChart"/>
    <dgm:cxn modelId="{76B87005-343E-4EAE-B05D-A2349EDC18B6}" type="presParOf" srcId="{A283CAE0-3603-431F-BF1B-74D930042AFB}" destId="{3DE3ED1B-7963-47D0-8187-ECF83E82B359}" srcOrd="2" destOrd="0" presId="urn:microsoft.com/office/officeart/2008/layout/NameandTitleOrganizationalChart"/>
    <dgm:cxn modelId="{9021FE5A-6825-46E5-9153-7758497B2374}" type="presParOf" srcId="{C9B9FECE-3E64-483E-A0AA-0138CE56F3D7}" destId="{233FCDC2-00C7-45D4-BDC5-CBB33E35FDEF}" srcOrd="2" destOrd="0" presId="urn:microsoft.com/office/officeart/2008/layout/NameandTitleOrganizationalChart"/>
    <dgm:cxn modelId="{F934C36B-190A-40DE-A44C-9B24575EECDD}" type="presParOf" srcId="{C9B9FECE-3E64-483E-A0AA-0138CE56F3D7}" destId="{9C1DA0FF-E720-4225-B8B0-CCAFEDFFAD4A}" srcOrd="3" destOrd="0" presId="urn:microsoft.com/office/officeart/2008/layout/NameandTitleOrganizationalChart"/>
    <dgm:cxn modelId="{5585ACAE-AC8A-46EF-9C65-B3CD6D088D1D}" type="presParOf" srcId="{9C1DA0FF-E720-4225-B8B0-CCAFEDFFAD4A}" destId="{44AD1C43-9365-47F0-8A50-99996902BEAF}" srcOrd="0" destOrd="0" presId="urn:microsoft.com/office/officeart/2008/layout/NameandTitleOrganizationalChart"/>
    <dgm:cxn modelId="{CFB1C293-A034-4897-B9FC-6CF0BBDE986F}" type="presParOf" srcId="{44AD1C43-9365-47F0-8A50-99996902BEAF}" destId="{5113120E-A5F0-44A8-92CB-46FFCFC927C4}" srcOrd="0" destOrd="0" presId="urn:microsoft.com/office/officeart/2008/layout/NameandTitleOrganizationalChart"/>
    <dgm:cxn modelId="{3065CA60-5442-4E6E-86B5-7FB40707D293}" type="presParOf" srcId="{44AD1C43-9365-47F0-8A50-99996902BEAF}" destId="{29E4C5F8-C95B-43F3-8D54-C79FECBDE221}" srcOrd="1" destOrd="0" presId="urn:microsoft.com/office/officeart/2008/layout/NameandTitleOrganizationalChart"/>
    <dgm:cxn modelId="{AC3A5243-C40D-482C-A31F-89B4B7C029E1}" type="presParOf" srcId="{44AD1C43-9365-47F0-8A50-99996902BEAF}" destId="{9B402B7B-7851-4934-A43D-42E7B682CB1D}" srcOrd="2" destOrd="0" presId="urn:microsoft.com/office/officeart/2008/layout/NameandTitleOrganizationalChart"/>
    <dgm:cxn modelId="{B4058C50-529A-4C4E-9C4E-DAF806C35CB6}" type="presParOf" srcId="{9C1DA0FF-E720-4225-B8B0-CCAFEDFFAD4A}" destId="{22CF42C5-0E0C-498E-8EF2-798A8901A05C}" srcOrd="1" destOrd="0" presId="urn:microsoft.com/office/officeart/2008/layout/NameandTitleOrganizationalChart"/>
    <dgm:cxn modelId="{5EF3C4D3-1BD2-4077-989F-711872B3B3C9}" type="presParOf" srcId="{9C1DA0FF-E720-4225-B8B0-CCAFEDFFAD4A}" destId="{A1F5117D-B9ED-4200-89EC-87B77957FDEA}" srcOrd="2" destOrd="0" presId="urn:microsoft.com/office/officeart/2008/layout/NameandTitleOrganizationalChart"/>
    <dgm:cxn modelId="{9FFAE5CE-9B26-4D0C-8D4D-19EF38D6C65F}" type="presParOf" srcId="{ADEAF5C0-F884-48FD-8E0B-99B8AACFFA6B}" destId="{BA197042-E43D-4E87-B37B-A7945DFAE8EF}" srcOrd="2" destOrd="0" presId="urn:microsoft.com/office/officeart/2008/layout/NameandTitleOrganizationalChart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D28458-FEDB-4E12-973C-5B2BE4EF6E4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518204-5906-49D5-B5DD-81CDCCC9EBD3}">
      <dgm:prSet phldrT="[Text]"/>
      <dgm:spPr/>
      <dgm:t>
        <a:bodyPr/>
        <a:lstStyle/>
        <a:p>
          <a:r>
            <a:rPr lang="en-US" dirty="0" smtClean="0"/>
            <a:t>Violation Mapper</a:t>
          </a:r>
          <a:endParaRPr lang="en-US" dirty="0"/>
        </a:p>
      </dgm:t>
    </dgm:pt>
    <dgm:pt modelId="{4DE04F2E-923E-47B1-9492-1388BADA0404}" type="parTrans" cxnId="{D2598EE9-012F-4E23-B869-E72FE1CE67E7}">
      <dgm:prSet/>
      <dgm:spPr/>
      <dgm:t>
        <a:bodyPr/>
        <a:lstStyle/>
        <a:p>
          <a:endParaRPr lang="en-US"/>
        </a:p>
      </dgm:t>
    </dgm:pt>
    <dgm:pt modelId="{942E5B58-6B60-4FBB-A19A-FB0DE860675B}" type="sibTrans" cxnId="{D2598EE9-012F-4E23-B869-E72FE1CE67E7}">
      <dgm:prSet/>
      <dgm:spPr/>
      <dgm:t>
        <a:bodyPr/>
        <a:lstStyle/>
        <a:p>
          <a:endParaRPr lang="en-US"/>
        </a:p>
      </dgm:t>
    </dgm:pt>
    <dgm:pt modelId="{8EDA9C10-B915-4EEE-9451-B33B8162437E}">
      <dgm:prSet phldrT="[Text]"/>
      <dgm:spPr/>
      <dgm:t>
        <a:bodyPr/>
        <a:lstStyle/>
        <a:p>
          <a:r>
            <a:rPr lang="en-US" dirty="0" smtClean="0"/>
            <a:t>Identify timing violation</a:t>
          </a:r>
          <a:endParaRPr lang="en-US" dirty="0"/>
        </a:p>
      </dgm:t>
    </dgm:pt>
    <dgm:pt modelId="{BA6D6BBE-10B2-4B83-806D-173F97FEB075}" type="parTrans" cxnId="{764B8213-6D8F-48A1-9A41-AA5E6545A99D}">
      <dgm:prSet/>
      <dgm:spPr/>
      <dgm:t>
        <a:bodyPr/>
        <a:lstStyle/>
        <a:p>
          <a:endParaRPr lang="en-US"/>
        </a:p>
      </dgm:t>
    </dgm:pt>
    <dgm:pt modelId="{67E5E357-B35E-4A00-919A-CB6B7728BF0F}" type="sibTrans" cxnId="{764B8213-6D8F-48A1-9A41-AA5E6545A99D}">
      <dgm:prSet/>
      <dgm:spPr/>
      <dgm:t>
        <a:bodyPr/>
        <a:lstStyle/>
        <a:p>
          <a:endParaRPr lang="en-US"/>
        </a:p>
      </dgm:t>
    </dgm:pt>
    <dgm:pt modelId="{7618417F-B3C8-444A-89FF-E438D26E044E}">
      <dgm:prSet phldrT="[Text]"/>
      <dgm:spPr/>
      <dgm:t>
        <a:bodyPr/>
        <a:lstStyle/>
        <a:p>
          <a:r>
            <a:rPr lang="en-US" dirty="0" smtClean="0"/>
            <a:t>Check for uniqueness</a:t>
          </a:r>
          <a:endParaRPr lang="en-US" dirty="0"/>
        </a:p>
      </dgm:t>
    </dgm:pt>
    <dgm:pt modelId="{9F5FC6E3-2441-43A0-A180-E770284E276A}" type="parTrans" cxnId="{26639345-4483-487D-86C7-C10D203A65CD}">
      <dgm:prSet/>
      <dgm:spPr/>
      <dgm:t>
        <a:bodyPr/>
        <a:lstStyle/>
        <a:p>
          <a:endParaRPr lang="en-US"/>
        </a:p>
      </dgm:t>
    </dgm:pt>
    <dgm:pt modelId="{53E2E7F9-ABF8-423F-80A7-AEFE58D110D4}" type="sibTrans" cxnId="{26639345-4483-487D-86C7-C10D203A65CD}">
      <dgm:prSet/>
      <dgm:spPr/>
      <dgm:t>
        <a:bodyPr/>
        <a:lstStyle/>
        <a:p>
          <a:endParaRPr lang="en-US"/>
        </a:p>
      </dgm:t>
    </dgm:pt>
    <dgm:pt modelId="{591800EE-7D6E-445E-A8FD-16BA193A5FFA}">
      <dgm:prSet phldrT="[Text]"/>
      <dgm:spPr/>
      <dgm:t>
        <a:bodyPr/>
        <a:lstStyle/>
        <a:p>
          <a:r>
            <a:rPr lang="en-US" dirty="0" smtClean="0"/>
            <a:t>Report occurrence: Line number &amp; sim time</a:t>
          </a:r>
          <a:endParaRPr lang="en-US" dirty="0"/>
        </a:p>
      </dgm:t>
    </dgm:pt>
    <dgm:pt modelId="{3B1BDFF9-0E2F-467F-8DED-D63DBBFFBF18}" type="parTrans" cxnId="{79CEC779-4720-4710-88CE-E971CD6ADF78}">
      <dgm:prSet/>
      <dgm:spPr/>
      <dgm:t>
        <a:bodyPr/>
        <a:lstStyle/>
        <a:p>
          <a:endParaRPr lang="en-US"/>
        </a:p>
      </dgm:t>
    </dgm:pt>
    <dgm:pt modelId="{7AEFB919-F436-4C0D-8CC0-ED68C653DC90}" type="sibTrans" cxnId="{79CEC779-4720-4710-88CE-E971CD6ADF78}">
      <dgm:prSet/>
      <dgm:spPr/>
      <dgm:t>
        <a:bodyPr/>
        <a:lstStyle/>
        <a:p>
          <a:endParaRPr lang="en-US"/>
        </a:p>
      </dgm:t>
    </dgm:pt>
    <dgm:pt modelId="{0E1D2E63-95C3-4A14-B024-444DED5C0EF4}">
      <dgm:prSet phldrT="[Text]"/>
      <dgm:spPr/>
      <dgm:t>
        <a:bodyPr/>
        <a:lstStyle/>
        <a:p>
          <a:r>
            <a:rPr lang="en-US" dirty="0" smtClean="0"/>
            <a:t>Identify violation type, violating time</a:t>
          </a:r>
          <a:endParaRPr lang="en-US" dirty="0"/>
        </a:p>
      </dgm:t>
    </dgm:pt>
    <dgm:pt modelId="{E0233235-7AAA-45DB-9C33-0C6270DFE29F}" type="parTrans" cxnId="{061C6A10-DCC2-4E52-BD5B-E362628BAC76}">
      <dgm:prSet/>
      <dgm:spPr/>
      <dgm:t>
        <a:bodyPr/>
        <a:lstStyle/>
        <a:p>
          <a:endParaRPr lang="en-US"/>
        </a:p>
      </dgm:t>
    </dgm:pt>
    <dgm:pt modelId="{09653C99-7C4E-4C7A-A850-94D242264888}" type="sibTrans" cxnId="{061C6A10-DCC2-4E52-BD5B-E362628BAC76}">
      <dgm:prSet/>
      <dgm:spPr/>
      <dgm:t>
        <a:bodyPr/>
        <a:lstStyle/>
        <a:p>
          <a:endParaRPr lang="en-US"/>
        </a:p>
      </dgm:t>
    </dgm:pt>
    <dgm:pt modelId="{11E2E108-52AC-4D0D-BE36-9518A3E63F4A}">
      <dgm:prSet phldrT="[Text]"/>
      <dgm:spPr/>
      <dgm:t>
        <a:bodyPr/>
        <a:lstStyle/>
        <a:p>
          <a:r>
            <a:rPr lang="en-US" dirty="0" smtClean="0"/>
            <a:t>Check for label on label support ticket mapping </a:t>
          </a:r>
          <a:endParaRPr lang="en-US" dirty="0"/>
        </a:p>
      </dgm:t>
    </dgm:pt>
    <dgm:pt modelId="{4B90930F-6FBA-4857-9C81-7A5083BE4D53}" type="parTrans" cxnId="{FE0F61BD-F2AC-4C55-AC64-33B51DD10CAF}">
      <dgm:prSet/>
      <dgm:spPr/>
      <dgm:t>
        <a:bodyPr/>
        <a:lstStyle/>
        <a:p>
          <a:endParaRPr lang="en-US"/>
        </a:p>
      </dgm:t>
    </dgm:pt>
    <dgm:pt modelId="{0DB5044B-659C-4B32-8724-941C696CC48D}" type="sibTrans" cxnId="{FE0F61BD-F2AC-4C55-AC64-33B51DD10CAF}">
      <dgm:prSet/>
      <dgm:spPr/>
      <dgm:t>
        <a:bodyPr/>
        <a:lstStyle/>
        <a:p>
          <a:endParaRPr lang="en-US"/>
        </a:p>
      </dgm:t>
    </dgm:pt>
    <dgm:pt modelId="{45D85095-AE74-494D-9953-4CF1D83DE94C}">
      <dgm:prSet phldrT="[Text]"/>
      <dgm:spPr/>
      <dgm:t>
        <a:bodyPr/>
        <a:lstStyle/>
        <a:p>
          <a:r>
            <a:rPr lang="en-US" dirty="0" smtClean="0"/>
            <a:t>Check for first occurrence in present release</a:t>
          </a:r>
          <a:endParaRPr lang="en-US" dirty="0"/>
        </a:p>
      </dgm:t>
    </dgm:pt>
    <dgm:pt modelId="{2F50CCE5-D9B8-461D-848F-891F1524E908}" type="parTrans" cxnId="{6C6A69F4-5B07-43F3-99AA-A582A9318906}">
      <dgm:prSet/>
      <dgm:spPr/>
      <dgm:t>
        <a:bodyPr/>
        <a:lstStyle/>
        <a:p>
          <a:endParaRPr lang="en-US"/>
        </a:p>
      </dgm:t>
    </dgm:pt>
    <dgm:pt modelId="{F6806109-CEA2-4CA4-B989-44E140EFBED3}" type="sibTrans" cxnId="{6C6A69F4-5B07-43F3-99AA-A582A9318906}">
      <dgm:prSet/>
      <dgm:spPr/>
      <dgm:t>
        <a:bodyPr/>
        <a:lstStyle/>
        <a:p>
          <a:endParaRPr lang="en-US"/>
        </a:p>
      </dgm:t>
    </dgm:pt>
    <dgm:pt modelId="{92AF91A5-9160-4043-BF63-039AF8459C35}">
      <dgm:prSet phldrT="[Text]"/>
      <dgm:spPr/>
      <dgm:t>
        <a:bodyPr/>
        <a:lstStyle/>
        <a:p>
          <a:r>
            <a:rPr lang="en-US" dirty="0" smtClean="0"/>
            <a:t>Compare against previous label and ticket update</a:t>
          </a:r>
          <a:endParaRPr lang="en-US" dirty="0"/>
        </a:p>
      </dgm:t>
    </dgm:pt>
    <dgm:pt modelId="{0DC1F08C-5359-4EDB-8D6D-0526B813D458}" type="parTrans" cxnId="{3C4E9A4E-8386-491A-9A58-6EFAB6FDB079}">
      <dgm:prSet/>
      <dgm:spPr/>
      <dgm:t>
        <a:bodyPr/>
        <a:lstStyle/>
        <a:p>
          <a:endParaRPr lang="en-US"/>
        </a:p>
      </dgm:t>
    </dgm:pt>
    <dgm:pt modelId="{4039C93D-0B39-4F70-BD3E-78CCADBEE7E4}" type="sibTrans" cxnId="{3C4E9A4E-8386-491A-9A58-6EFAB6FDB079}">
      <dgm:prSet/>
      <dgm:spPr/>
      <dgm:t>
        <a:bodyPr/>
        <a:lstStyle/>
        <a:p>
          <a:endParaRPr lang="en-US"/>
        </a:p>
      </dgm:t>
    </dgm:pt>
    <dgm:pt modelId="{90EB7558-239D-4E22-B86E-09F2283771AB}" type="pres">
      <dgm:prSet presAssocID="{13D28458-FEDB-4E12-973C-5B2BE4EF6E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210A73-5E71-422A-A0F0-E04CAE565E0F}" type="pres">
      <dgm:prSet presAssocID="{59518204-5906-49D5-B5DD-81CDCCC9EBD3}" presName="hierRoot1" presStyleCnt="0">
        <dgm:presLayoutVars>
          <dgm:hierBranch val="init"/>
        </dgm:presLayoutVars>
      </dgm:prSet>
      <dgm:spPr/>
    </dgm:pt>
    <dgm:pt modelId="{66BCB3E1-CB4D-44D3-B345-7AC30C0AA310}" type="pres">
      <dgm:prSet presAssocID="{59518204-5906-49D5-B5DD-81CDCCC9EBD3}" presName="rootComposite1" presStyleCnt="0"/>
      <dgm:spPr/>
    </dgm:pt>
    <dgm:pt modelId="{0800518D-6D8A-4A7B-A9B2-7A666D697A61}" type="pres">
      <dgm:prSet presAssocID="{59518204-5906-49D5-B5DD-81CDCCC9EBD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F12BC3-8EE4-46C1-9107-243047B56692}" type="pres">
      <dgm:prSet presAssocID="{59518204-5906-49D5-B5DD-81CDCCC9EBD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5A6C5D2-9129-4A38-A1AA-C6F6E49F013D}" type="pres">
      <dgm:prSet presAssocID="{59518204-5906-49D5-B5DD-81CDCCC9EBD3}" presName="hierChild2" presStyleCnt="0"/>
      <dgm:spPr/>
    </dgm:pt>
    <dgm:pt modelId="{0413A113-B677-4829-81D1-5389E26B3B96}" type="pres">
      <dgm:prSet presAssocID="{BA6D6BBE-10B2-4B83-806D-173F97FEB075}" presName="Name64" presStyleLbl="parChTrans1D2" presStyleIdx="0" presStyleCnt="2"/>
      <dgm:spPr/>
      <dgm:t>
        <a:bodyPr/>
        <a:lstStyle/>
        <a:p>
          <a:endParaRPr lang="en-US"/>
        </a:p>
      </dgm:t>
    </dgm:pt>
    <dgm:pt modelId="{AE235F15-082B-4CAB-A54F-073E21CB74F1}" type="pres">
      <dgm:prSet presAssocID="{8EDA9C10-B915-4EEE-9451-B33B8162437E}" presName="hierRoot2" presStyleCnt="0">
        <dgm:presLayoutVars>
          <dgm:hierBranch val="init"/>
        </dgm:presLayoutVars>
      </dgm:prSet>
      <dgm:spPr/>
    </dgm:pt>
    <dgm:pt modelId="{9EE839D0-EB8C-4B89-81C5-2008083BDA78}" type="pres">
      <dgm:prSet presAssocID="{8EDA9C10-B915-4EEE-9451-B33B8162437E}" presName="rootComposite" presStyleCnt="0"/>
      <dgm:spPr/>
    </dgm:pt>
    <dgm:pt modelId="{D9B2BD50-0C77-404A-9024-ED5FB2D78EFC}" type="pres">
      <dgm:prSet presAssocID="{8EDA9C10-B915-4EEE-9451-B33B8162437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1AACC9-54A9-45EB-9B7A-DE6003258C2B}" type="pres">
      <dgm:prSet presAssocID="{8EDA9C10-B915-4EEE-9451-B33B8162437E}" presName="rootConnector" presStyleLbl="node2" presStyleIdx="0" presStyleCnt="2"/>
      <dgm:spPr/>
      <dgm:t>
        <a:bodyPr/>
        <a:lstStyle/>
        <a:p>
          <a:endParaRPr lang="en-US"/>
        </a:p>
      </dgm:t>
    </dgm:pt>
    <dgm:pt modelId="{DBC56800-FBA2-462B-908C-67EB1DAFEC04}" type="pres">
      <dgm:prSet presAssocID="{8EDA9C10-B915-4EEE-9451-B33B8162437E}" presName="hierChild4" presStyleCnt="0"/>
      <dgm:spPr/>
    </dgm:pt>
    <dgm:pt modelId="{540AB090-51CB-4E3F-8823-D2B4D13085CE}" type="pres">
      <dgm:prSet presAssocID="{9F5FC6E3-2441-43A0-A180-E770284E276A}" presName="Name64" presStyleLbl="parChTrans1D3" presStyleIdx="0" presStyleCnt="5"/>
      <dgm:spPr/>
      <dgm:t>
        <a:bodyPr/>
        <a:lstStyle/>
        <a:p>
          <a:endParaRPr lang="en-US"/>
        </a:p>
      </dgm:t>
    </dgm:pt>
    <dgm:pt modelId="{353436C0-B65B-4FA4-9196-711F9BD0EC43}" type="pres">
      <dgm:prSet presAssocID="{7618417F-B3C8-444A-89FF-E438D26E044E}" presName="hierRoot2" presStyleCnt="0">
        <dgm:presLayoutVars>
          <dgm:hierBranch val="init"/>
        </dgm:presLayoutVars>
      </dgm:prSet>
      <dgm:spPr/>
    </dgm:pt>
    <dgm:pt modelId="{169CD621-C801-4C65-8799-254786BEBE36}" type="pres">
      <dgm:prSet presAssocID="{7618417F-B3C8-444A-89FF-E438D26E044E}" presName="rootComposite" presStyleCnt="0"/>
      <dgm:spPr/>
    </dgm:pt>
    <dgm:pt modelId="{672BE5BD-5F9C-43D6-B1BC-26CD0B10FE99}" type="pres">
      <dgm:prSet presAssocID="{7618417F-B3C8-444A-89FF-E438D26E044E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4598E0-E175-4C63-B63B-9E4E51EE8EC8}" type="pres">
      <dgm:prSet presAssocID="{7618417F-B3C8-444A-89FF-E438D26E044E}" presName="rootConnector" presStyleLbl="node3" presStyleIdx="0" presStyleCnt="5"/>
      <dgm:spPr/>
      <dgm:t>
        <a:bodyPr/>
        <a:lstStyle/>
        <a:p>
          <a:endParaRPr lang="en-US"/>
        </a:p>
      </dgm:t>
    </dgm:pt>
    <dgm:pt modelId="{BB4307E9-AF9A-4768-9218-4E2F67FC4B89}" type="pres">
      <dgm:prSet presAssocID="{7618417F-B3C8-444A-89FF-E438D26E044E}" presName="hierChild4" presStyleCnt="0"/>
      <dgm:spPr/>
    </dgm:pt>
    <dgm:pt modelId="{09D2ED8D-3103-4852-AF0D-0376B7F761E4}" type="pres">
      <dgm:prSet presAssocID="{7618417F-B3C8-444A-89FF-E438D26E044E}" presName="hierChild5" presStyleCnt="0"/>
      <dgm:spPr/>
    </dgm:pt>
    <dgm:pt modelId="{3954200E-3FF2-45CF-A7D9-8AB1457AA4F4}" type="pres">
      <dgm:prSet presAssocID="{3B1BDFF9-0E2F-467F-8DED-D63DBBFFBF18}" presName="Name64" presStyleLbl="parChTrans1D3" presStyleIdx="1" presStyleCnt="5"/>
      <dgm:spPr/>
      <dgm:t>
        <a:bodyPr/>
        <a:lstStyle/>
        <a:p>
          <a:endParaRPr lang="en-US"/>
        </a:p>
      </dgm:t>
    </dgm:pt>
    <dgm:pt modelId="{8B5ECF59-8B7F-4B97-A11D-957E8CAD8F31}" type="pres">
      <dgm:prSet presAssocID="{591800EE-7D6E-445E-A8FD-16BA193A5FFA}" presName="hierRoot2" presStyleCnt="0">
        <dgm:presLayoutVars>
          <dgm:hierBranch val="init"/>
        </dgm:presLayoutVars>
      </dgm:prSet>
      <dgm:spPr/>
    </dgm:pt>
    <dgm:pt modelId="{CB71613A-05DF-472D-8A53-65083719A65E}" type="pres">
      <dgm:prSet presAssocID="{591800EE-7D6E-445E-A8FD-16BA193A5FFA}" presName="rootComposite" presStyleCnt="0"/>
      <dgm:spPr/>
    </dgm:pt>
    <dgm:pt modelId="{CB91F89A-AB1A-4768-A455-CEE8747F545B}" type="pres">
      <dgm:prSet presAssocID="{591800EE-7D6E-445E-A8FD-16BA193A5FFA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37F3DF-D443-4A85-B983-A3B64CED0948}" type="pres">
      <dgm:prSet presAssocID="{591800EE-7D6E-445E-A8FD-16BA193A5FFA}" presName="rootConnector" presStyleLbl="node3" presStyleIdx="1" presStyleCnt="5"/>
      <dgm:spPr/>
      <dgm:t>
        <a:bodyPr/>
        <a:lstStyle/>
        <a:p>
          <a:endParaRPr lang="en-US"/>
        </a:p>
      </dgm:t>
    </dgm:pt>
    <dgm:pt modelId="{CFCEA656-E19C-4C05-B76A-648B172EA965}" type="pres">
      <dgm:prSet presAssocID="{591800EE-7D6E-445E-A8FD-16BA193A5FFA}" presName="hierChild4" presStyleCnt="0"/>
      <dgm:spPr/>
    </dgm:pt>
    <dgm:pt modelId="{CB12F6CD-F538-4CB6-BE19-FA6AB8040FDA}" type="pres">
      <dgm:prSet presAssocID="{591800EE-7D6E-445E-A8FD-16BA193A5FFA}" presName="hierChild5" presStyleCnt="0"/>
      <dgm:spPr/>
    </dgm:pt>
    <dgm:pt modelId="{5D98BFC8-4366-40F7-8C89-A40AA0FBDE1F}" type="pres">
      <dgm:prSet presAssocID="{E0233235-7AAA-45DB-9C33-0C6270DFE29F}" presName="Name64" presStyleLbl="parChTrans1D3" presStyleIdx="2" presStyleCnt="5"/>
      <dgm:spPr/>
      <dgm:t>
        <a:bodyPr/>
        <a:lstStyle/>
        <a:p>
          <a:endParaRPr lang="en-US"/>
        </a:p>
      </dgm:t>
    </dgm:pt>
    <dgm:pt modelId="{18286605-253B-4CB8-B620-EE3453A73570}" type="pres">
      <dgm:prSet presAssocID="{0E1D2E63-95C3-4A14-B024-444DED5C0EF4}" presName="hierRoot2" presStyleCnt="0">
        <dgm:presLayoutVars>
          <dgm:hierBranch val="init"/>
        </dgm:presLayoutVars>
      </dgm:prSet>
      <dgm:spPr/>
    </dgm:pt>
    <dgm:pt modelId="{B65B2232-9E86-4211-A8ED-31A11233CDCE}" type="pres">
      <dgm:prSet presAssocID="{0E1D2E63-95C3-4A14-B024-444DED5C0EF4}" presName="rootComposite" presStyleCnt="0"/>
      <dgm:spPr/>
    </dgm:pt>
    <dgm:pt modelId="{B7166291-D21F-4849-9991-B6D1E9A7D6B6}" type="pres">
      <dgm:prSet presAssocID="{0E1D2E63-95C3-4A14-B024-444DED5C0EF4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0629F8-51A1-4333-9F60-9D693A88E63F}" type="pres">
      <dgm:prSet presAssocID="{0E1D2E63-95C3-4A14-B024-444DED5C0EF4}" presName="rootConnector" presStyleLbl="node3" presStyleIdx="2" presStyleCnt="5"/>
      <dgm:spPr/>
      <dgm:t>
        <a:bodyPr/>
        <a:lstStyle/>
        <a:p>
          <a:endParaRPr lang="en-US"/>
        </a:p>
      </dgm:t>
    </dgm:pt>
    <dgm:pt modelId="{FCBB42B7-7338-427B-BC6E-0DF6D5DE22BE}" type="pres">
      <dgm:prSet presAssocID="{0E1D2E63-95C3-4A14-B024-444DED5C0EF4}" presName="hierChild4" presStyleCnt="0"/>
      <dgm:spPr/>
    </dgm:pt>
    <dgm:pt modelId="{497C7E3D-FD6E-4F47-853A-4A97BE51CE36}" type="pres">
      <dgm:prSet presAssocID="{0E1D2E63-95C3-4A14-B024-444DED5C0EF4}" presName="hierChild5" presStyleCnt="0"/>
      <dgm:spPr/>
    </dgm:pt>
    <dgm:pt modelId="{FAF14AA3-EE81-43BB-9DAF-83106E4D5BBA}" type="pres">
      <dgm:prSet presAssocID="{8EDA9C10-B915-4EEE-9451-B33B8162437E}" presName="hierChild5" presStyleCnt="0"/>
      <dgm:spPr/>
    </dgm:pt>
    <dgm:pt modelId="{7D5DD552-A3C1-4F88-89B5-EAED721A7D51}" type="pres">
      <dgm:prSet presAssocID="{4B90930F-6FBA-4857-9C81-7A5083BE4D53}" presName="Name64" presStyleLbl="parChTrans1D2" presStyleIdx="1" presStyleCnt="2"/>
      <dgm:spPr/>
      <dgm:t>
        <a:bodyPr/>
        <a:lstStyle/>
        <a:p>
          <a:endParaRPr lang="en-US"/>
        </a:p>
      </dgm:t>
    </dgm:pt>
    <dgm:pt modelId="{AFFCDB57-F570-4DAE-8C2D-DD47ED0970C4}" type="pres">
      <dgm:prSet presAssocID="{11E2E108-52AC-4D0D-BE36-9518A3E63F4A}" presName="hierRoot2" presStyleCnt="0">
        <dgm:presLayoutVars>
          <dgm:hierBranch val="init"/>
        </dgm:presLayoutVars>
      </dgm:prSet>
      <dgm:spPr/>
    </dgm:pt>
    <dgm:pt modelId="{B148DE3C-B040-44C2-A857-8DE1800B0F36}" type="pres">
      <dgm:prSet presAssocID="{11E2E108-52AC-4D0D-BE36-9518A3E63F4A}" presName="rootComposite" presStyleCnt="0"/>
      <dgm:spPr/>
    </dgm:pt>
    <dgm:pt modelId="{C723D3EA-D0FE-458F-B7C8-0449D7BD1689}" type="pres">
      <dgm:prSet presAssocID="{11E2E108-52AC-4D0D-BE36-9518A3E63F4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080632-3841-4416-A7B4-4893885110B4}" type="pres">
      <dgm:prSet presAssocID="{11E2E108-52AC-4D0D-BE36-9518A3E63F4A}" presName="rootConnector" presStyleLbl="node2" presStyleIdx="1" presStyleCnt="2"/>
      <dgm:spPr/>
      <dgm:t>
        <a:bodyPr/>
        <a:lstStyle/>
        <a:p>
          <a:endParaRPr lang="en-US"/>
        </a:p>
      </dgm:t>
    </dgm:pt>
    <dgm:pt modelId="{B57D2B32-B6D5-40B1-8034-6F379CED1204}" type="pres">
      <dgm:prSet presAssocID="{11E2E108-52AC-4D0D-BE36-9518A3E63F4A}" presName="hierChild4" presStyleCnt="0"/>
      <dgm:spPr/>
    </dgm:pt>
    <dgm:pt modelId="{B715B662-4B2A-4142-A381-A013DA6F2433}" type="pres">
      <dgm:prSet presAssocID="{2F50CCE5-D9B8-461D-848F-891F1524E908}" presName="Name64" presStyleLbl="parChTrans1D3" presStyleIdx="3" presStyleCnt="5"/>
      <dgm:spPr/>
      <dgm:t>
        <a:bodyPr/>
        <a:lstStyle/>
        <a:p>
          <a:endParaRPr lang="en-US"/>
        </a:p>
      </dgm:t>
    </dgm:pt>
    <dgm:pt modelId="{F0A5FE79-06FA-4B53-AF83-AE07FB6C6616}" type="pres">
      <dgm:prSet presAssocID="{45D85095-AE74-494D-9953-4CF1D83DE94C}" presName="hierRoot2" presStyleCnt="0">
        <dgm:presLayoutVars>
          <dgm:hierBranch val="init"/>
        </dgm:presLayoutVars>
      </dgm:prSet>
      <dgm:spPr/>
    </dgm:pt>
    <dgm:pt modelId="{BF96EBB0-52CB-4710-94DC-64A010EB914D}" type="pres">
      <dgm:prSet presAssocID="{45D85095-AE74-494D-9953-4CF1D83DE94C}" presName="rootComposite" presStyleCnt="0"/>
      <dgm:spPr/>
    </dgm:pt>
    <dgm:pt modelId="{D60C9A10-5019-4E0E-AA77-22FD1C0F3712}" type="pres">
      <dgm:prSet presAssocID="{45D85095-AE74-494D-9953-4CF1D83DE94C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974B2B-EBF4-4289-A2A7-1C6CA185CD5D}" type="pres">
      <dgm:prSet presAssocID="{45D85095-AE74-494D-9953-4CF1D83DE94C}" presName="rootConnector" presStyleLbl="node3" presStyleIdx="3" presStyleCnt="5"/>
      <dgm:spPr/>
      <dgm:t>
        <a:bodyPr/>
        <a:lstStyle/>
        <a:p>
          <a:endParaRPr lang="en-US"/>
        </a:p>
      </dgm:t>
    </dgm:pt>
    <dgm:pt modelId="{058BF329-784B-4401-A3BF-ADC1F2073632}" type="pres">
      <dgm:prSet presAssocID="{45D85095-AE74-494D-9953-4CF1D83DE94C}" presName="hierChild4" presStyleCnt="0"/>
      <dgm:spPr/>
    </dgm:pt>
    <dgm:pt modelId="{4F7DDEEA-C348-4349-A641-22521BFC319A}" type="pres">
      <dgm:prSet presAssocID="{45D85095-AE74-494D-9953-4CF1D83DE94C}" presName="hierChild5" presStyleCnt="0"/>
      <dgm:spPr/>
    </dgm:pt>
    <dgm:pt modelId="{59668970-E7E9-4E2F-B619-A08738BE98A0}" type="pres">
      <dgm:prSet presAssocID="{0DC1F08C-5359-4EDB-8D6D-0526B813D458}" presName="Name64" presStyleLbl="parChTrans1D3" presStyleIdx="4" presStyleCnt="5"/>
      <dgm:spPr/>
      <dgm:t>
        <a:bodyPr/>
        <a:lstStyle/>
        <a:p>
          <a:endParaRPr lang="en-US"/>
        </a:p>
      </dgm:t>
    </dgm:pt>
    <dgm:pt modelId="{88E88541-8716-4EBA-8F62-5FB38B0F92D5}" type="pres">
      <dgm:prSet presAssocID="{92AF91A5-9160-4043-BF63-039AF8459C35}" presName="hierRoot2" presStyleCnt="0">
        <dgm:presLayoutVars>
          <dgm:hierBranch val="init"/>
        </dgm:presLayoutVars>
      </dgm:prSet>
      <dgm:spPr/>
    </dgm:pt>
    <dgm:pt modelId="{9F7DF33A-D987-4660-B90F-5FA816CF3C37}" type="pres">
      <dgm:prSet presAssocID="{92AF91A5-9160-4043-BF63-039AF8459C35}" presName="rootComposite" presStyleCnt="0"/>
      <dgm:spPr/>
    </dgm:pt>
    <dgm:pt modelId="{34BCD4C8-2B42-4BCE-9DA4-094746DFB393}" type="pres">
      <dgm:prSet presAssocID="{92AF91A5-9160-4043-BF63-039AF8459C35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C0FDE4-58C2-4FCA-831E-3146D95F8F87}" type="pres">
      <dgm:prSet presAssocID="{92AF91A5-9160-4043-BF63-039AF8459C35}" presName="rootConnector" presStyleLbl="node3" presStyleIdx="4" presStyleCnt="5"/>
      <dgm:spPr/>
      <dgm:t>
        <a:bodyPr/>
        <a:lstStyle/>
        <a:p>
          <a:endParaRPr lang="en-US"/>
        </a:p>
      </dgm:t>
    </dgm:pt>
    <dgm:pt modelId="{93B83AB9-DD80-4BC2-9A28-53B66B6A70FB}" type="pres">
      <dgm:prSet presAssocID="{92AF91A5-9160-4043-BF63-039AF8459C35}" presName="hierChild4" presStyleCnt="0"/>
      <dgm:spPr/>
    </dgm:pt>
    <dgm:pt modelId="{0BDEB317-D4AA-4158-8F9C-9205B6FD655F}" type="pres">
      <dgm:prSet presAssocID="{92AF91A5-9160-4043-BF63-039AF8459C35}" presName="hierChild5" presStyleCnt="0"/>
      <dgm:spPr/>
    </dgm:pt>
    <dgm:pt modelId="{455A3FEA-979D-4257-8723-BA5C02C2A4D8}" type="pres">
      <dgm:prSet presAssocID="{11E2E108-52AC-4D0D-BE36-9518A3E63F4A}" presName="hierChild5" presStyleCnt="0"/>
      <dgm:spPr/>
    </dgm:pt>
    <dgm:pt modelId="{76FB5A53-57B8-4EAF-8E05-F14E36F07021}" type="pres">
      <dgm:prSet presAssocID="{59518204-5906-49D5-B5DD-81CDCCC9EBD3}" presName="hierChild3" presStyleCnt="0"/>
      <dgm:spPr/>
    </dgm:pt>
  </dgm:ptLst>
  <dgm:cxnLst>
    <dgm:cxn modelId="{26639345-4483-487D-86C7-C10D203A65CD}" srcId="{8EDA9C10-B915-4EEE-9451-B33B8162437E}" destId="{7618417F-B3C8-444A-89FF-E438D26E044E}" srcOrd="0" destOrd="0" parTransId="{9F5FC6E3-2441-43A0-A180-E770284E276A}" sibTransId="{53E2E7F9-ABF8-423F-80A7-AEFE58D110D4}"/>
    <dgm:cxn modelId="{79CEC779-4720-4710-88CE-E971CD6ADF78}" srcId="{8EDA9C10-B915-4EEE-9451-B33B8162437E}" destId="{591800EE-7D6E-445E-A8FD-16BA193A5FFA}" srcOrd="1" destOrd="0" parTransId="{3B1BDFF9-0E2F-467F-8DED-D63DBBFFBF18}" sibTransId="{7AEFB919-F436-4C0D-8CC0-ED68C653DC90}"/>
    <dgm:cxn modelId="{2799B90E-B67D-49F9-A0A4-DF3B8AA55520}" type="presOf" srcId="{92AF91A5-9160-4043-BF63-039AF8459C35}" destId="{0DC0FDE4-58C2-4FCA-831E-3146D95F8F87}" srcOrd="1" destOrd="0" presId="urn:microsoft.com/office/officeart/2009/3/layout/HorizontalOrganizationChart"/>
    <dgm:cxn modelId="{EF7CAC0A-9783-45E1-9DCF-0670C0615916}" type="presOf" srcId="{11E2E108-52AC-4D0D-BE36-9518A3E63F4A}" destId="{C723D3EA-D0FE-458F-B7C8-0449D7BD1689}" srcOrd="0" destOrd="0" presId="urn:microsoft.com/office/officeart/2009/3/layout/HorizontalOrganizationChart"/>
    <dgm:cxn modelId="{0E478C65-EC0A-4336-B0C3-0E75314DEFE6}" type="presOf" srcId="{0E1D2E63-95C3-4A14-B024-444DED5C0EF4}" destId="{460629F8-51A1-4333-9F60-9D693A88E63F}" srcOrd="1" destOrd="0" presId="urn:microsoft.com/office/officeart/2009/3/layout/HorizontalOrganizationChart"/>
    <dgm:cxn modelId="{764B8213-6D8F-48A1-9A41-AA5E6545A99D}" srcId="{59518204-5906-49D5-B5DD-81CDCCC9EBD3}" destId="{8EDA9C10-B915-4EEE-9451-B33B8162437E}" srcOrd="0" destOrd="0" parTransId="{BA6D6BBE-10B2-4B83-806D-173F97FEB075}" sibTransId="{67E5E357-B35E-4A00-919A-CB6B7728BF0F}"/>
    <dgm:cxn modelId="{F92512BD-2ECB-4881-8D8F-72F1EB63E1C8}" type="presOf" srcId="{11E2E108-52AC-4D0D-BE36-9518A3E63F4A}" destId="{78080632-3841-4416-A7B4-4893885110B4}" srcOrd="1" destOrd="0" presId="urn:microsoft.com/office/officeart/2009/3/layout/HorizontalOrganizationChart"/>
    <dgm:cxn modelId="{C62A7244-6ADE-46AB-9537-7F69EC3C6C9F}" type="presOf" srcId="{92AF91A5-9160-4043-BF63-039AF8459C35}" destId="{34BCD4C8-2B42-4BCE-9DA4-094746DFB393}" srcOrd="0" destOrd="0" presId="urn:microsoft.com/office/officeart/2009/3/layout/HorizontalOrganizationChart"/>
    <dgm:cxn modelId="{11BDB5FA-BF4D-439F-BCFE-00BE520BA87C}" type="presOf" srcId="{8EDA9C10-B915-4EEE-9451-B33B8162437E}" destId="{D9B2BD50-0C77-404A-9024-ED5FB2D78EFC}" srcOrd="0" destOrd="0" presId="urn:microsoft.com/office/officeart/2009/3/layout/HorizontalOrganizationChart"/>
    <dgm:cxn modelId="{82D3CAD7-C753-412A-961D-AC328FD64788}" type="presOf" srcId="{0DC1F08C-5359-4EDB-8D6D-0526B813D458}" destId="{59668970-E7E9-4E2F-B619-A08738BE98A0}" srcOrd="0" destOrd="0" presId="urn:microsoft.com/office/officeart/2009/3/layout/HorizontalOrganizationChart"/>
    <dgm:cxn modelId="{2D32F237-FE2A-460E-AA27-29CB1B64CAB9}" type="presOf" srcId="{591800EE-7D6E-445E-A8FD-16BA193A5FFA}" destId="{EB37F3DF-D443-4A85-B983-A3B64CED0948}" srcOrd="1" destOrd="0" presId="urn:microsoft.com/office/officeart/2009/3/layout/HorizontalOrganizationChart"/>
    <dgm:cxn modelId="{FA7B2BC6-1EEA-4A30-96DD-06388C6C3D2F}" type="presOf" srcId="{45D85095-AE74-494D-9953-4CF1D83DE94C}" destId="{D60C9A10-5019-4E0E-AA77-22FD1C0F3712}" srcOrd="0" destOrd="0" presId="urn:microsoft.com/office/officeart/2009/3/layout/HorizontalOrganizationChart"/>
    <dgm:cxn modelId="{8E9E70E9-A650-4362-A1D9-5A80BA12EF4D}" type="presOf" srcId="{591800EE-7D6E-445E-A8FD-16BA193A5FFA}" destId="{CB91F89A-AB1A-4768-A455-CEE8747F545B}" srcOrd="0" destOrd="0" presId="urn:microsoft.com/office/officeart/2009/3/layout/HorizontalOrganizationChart"/>
    <dgm:cxn modelId="{6C6A69F4-5B07-43F3-99AA-A582A9318906}" srcId="{11E2E108-52AC-4D0D-BE36-9518A3E63F4A}" destId="{45D85095-AE74-494D-9953-4CF1D83DE94C}" srcOrd="0" destOrd="0" parTransId="{2F50CCE5-D9B8-461D-848F-891F1524E908}" sibTransId="{F6806109-CEA2-4CA4-B989-44E140EFBED3}"/>
    <dgm:cxn modelId="{C37ABF69-F2D5-42F0-906E-85532F6229B4}" type="presOf" srcId="{59518204-5906-49D5-B5DD-81CDCCC9EBD3}" destId="{0800518D-6D8A-4A7B-A9B2-7A666D697A61}" srcOrd="0" destOrd="0" presId="urn:microsoft.com/office/officeart/2009/3/layout/HorizontalOrganizationChart"/>
    <dgm:cxn modelId="{1106C0EB-AF6F-428F-B94D-52ED0E65ADDB}" type="presOf" srcId="{9F5FC6E3-2441-43A0-A180-E770284E276A}" destId="{540AB090-51CB-4E3F-8823-D2B4D13085CE}" srcOrd="0" destOrd="0" presId="urn:microsoft.com/office/officeart/2009/3/layout/HorizontalOrganizationChart"/>
    <dgm:cxn modelId="{D2598EE9-012F-4E23-B869-E72FE1CE67E7}" srcId="{13D28458-FEDB-4E12-973C-5B2BE4EF6E48}" destId="{59518204-5906-49D5-B5DD-81CDCCC9EBD3}" srcOrd="0" destOrd="0" parTransId="{4DE04F2E-923E-47B1-9492-1388BADA0404}" sibTransId="{942E5B58-6B60-4FBB-A19A-FB0DE860675B}"/>
    <dgm:cxn modelId="{89A7891C-887B-436E-A9A8-4F431C43187E}" type="presOf" srcId="{BA6D6BBE-10B2-4B83-806D-173F97FEB075}" destId="{0413A113-B677-4829-81D1-5389E26B3B96}" srcOrd="0" destOrd="0" presId="urn:microsoft.com/office/officeart/2009/3/layout/HorizontalOrganizationChart"/>
    <dgm:cxn modelId="{92611790-71CF-420D-98D8-45EEC82683D0}" type="presOf" srcId="{0E1D2E63-95C3-4A14-B024-444DED5C0EF4}" destId="{B7166291-D21F-4849-9991-B6D1E9A7D6B6}" srcOrd="0" destOrd="0" presId="urn:microsoft.com/office/officeart/2009/3/layout/HorizontalOrganizationChart"/>
    <dgm:cxn modelId="{FE0F61BD-F2AC-4C55-AC64-33B51DD10CAF}" srcId="{59518204-5906-49D5-B5DD-81CDCCC9EBD3}" destId="{11E2E108-52AC-4D0D-BE36-9518A3E63F4A}" srcOrd="1" destOrd="0" parTransId="{4B90930F-6FBA-4857-9C81-7A5083BE4D53}" sibTransId="{0DB5044B-659C-4B32-8724-941C696CC48D}"/>
    <dgm:cxn modelId="{A5B7AB56-7925-4803-B6F3-82662FAD6E72}" type="presOf" srcId="{2F50CCE5-D9B8-461D-848F-891F1524E908}" destId="{B715B662-4B2A-4142-A381-A013DA6F2433}" srcOrd="0" destOrd="0" presId="urn:microsoft.com/office/officeart/2009/3/layout/HorizontalOrganizationChart"/>
    <dgm:cxn modelId="{602A2952-2031-4A8E-A510-7617E67A0C0E}" type="presOf" srcId="{8EDA9C10-B915-4EEE-9451-B33B8162437E}" destId="{641AACC9-54A9-45EB-9B7A-DE6003258C2B}" srcOrd="1" destOrd="0" presId="urn:microsoft.com/office/officeart/2009/3/layout/HorizontalOrganizationChart"/>
    <dgm:cxn modelId="{3C4E9A4E-8386-491A-9A58-6EFAB6FDB079}" srcId="{11E2E108-52AC-4D0D-BE36-9518A3E63F4A}" destId="{92AF91A5-9160-4043-BF63-039AF8459C35}" srcOrd="1" destOrd="0" parTransId="{0DC1F08C-5359-4EDB-8D6D-0526B813D458}" sibTransId="{4039C93D-0B39-4F70-BD3E-78CCADBEE7E4}"/>
    <dgm:cxn modelId="{295679B2-20D3-4D36-AE5E-A7923E738FF8}" type="presOf" srcId="{4B90930F-6FBA-4857-9C81-7A5083BE4D53}" destId="{7D5DD552-A3C1-4F88-89B5-EAED721A7D51}" srcOrd="0" destOrd="0" presId="urn:microsoft.com/office/officeart/2009/3/layout/HorizontalOrganizationChart"/>
    <dgm:cxn modelId="{061C6A10-DCC2-4E52-BD5B-E362628BAC76}" srcId="{8EDA9C10-B915-4EEE-9451-B33B8162437E}" destId="{0E1D2E63-95C3-4A14-B024-444DED5C0EF4}" srcOrd="2" destOrd="0" parTransId="{E0233235-7AAA-45DB-9C33-0C6270DFE29F}" sibTransId="{09653C99-7C4E-4C7A-A850-94D242264888}"/>
    <dgm:cxn modelId="{BB30CC3B-F494-4B78-BFE7-7EA903D580F6}" type="presOf" srcId="{3B1BDFF9-0E2F-467F-8DED-D63DBBFFBF18}" destId="{3954200E-3FF2-45CF-A7D9-8AB1457AA4F4}" srcOrd="0" destOrd="0" presId="urn:microsoft.com/office/officeart/2009/3/layout/HorizontalOrganizationChart"/>
    <dgm:cxn modelId="{90A20565-6511-4CA2-9214-3D4403D7FCE0}" type="presOf" srcId="{7618417F-B3C8-444A-89FF-E438D26E044E}" destId="{672BE5BD-5F9C-43D6-B1BC-26CD0B10FE99}" srcOrd="0" destOrd="0" presId="urn:microsoft.com/office/officeart/2009/3/layout/HorizontalOrganizationChart"/>
    <dgm:cxn modelId="{D1F1E638-2802-4C2E-ABFF-FDFB60FA0057}" type="presOf" srcId="{45D85095-AE74-494D-9953-4CF1D83DE94C}" destId="{8A974B2B-EBF4-4289-A2A7-1C6CA185CD5D}" srcOrd="1" destOrd="0" presId="urn:microsoft.com/office/officeart/2009/3/layout/HorizontalOrganizationChart"/>
    <dgm:cxn modelId="{36B10CD7-02E9-474B-991C-E67AFB0D5AD8}" type="presOf" srcId="{59518204-5906-49D5-B5DD-81CDCCC9EBD3}" destId="{06F12BC3-8EE4-46C1-9107-243047B56692}" srcOrd="1" destOrd="0" presId="urn:microsoft.com/office/officeart/2009/3/layout/HorizontalOrganizationChart"/>
    <dgm:cxn modelId="{FA79DD40-BE8B-45C4-82DA-0AEE7E0358EF}" type="presOf" srcId="{E0233235-7AAA-45DB-9C33-0C6270DFE29F}" destId="{5D98BFC8-4366-40F7-8C89-A40AA0FBDE1F}" srcOrd="0" destOrd="0" presId="urn:microsoft.com/office/officeart/2009/3/layout/HorizontalOrganizationChart"/>
    <dgm:cxn modelId="{208420E1-2D17-4703-A3C7-C63CE5F2FD98}" type="presOf" srcId="{13D28458-FEDB-4E12-973C-5B2BE4EF6E48}" destId="{90EB7558-239D-4E22-B86E-09F2283771AB}" srcOrd="0" destOrd="0" presId="urn:microsoft.com/office/officeart/2009/3/layout/HorizontalOrganizationChart"/>
    <dgm:cxn modelId="{1FCD64FD-3D60-4157-85A0-86074F2D136A}" type="presOf" srcId="{7618417F-B3C8-444A-89FF-E438D26E044E}" destId="{864598E0-E175-4C63-B63B-9E4E51EE8EC8}" srcOrd="1" destOrd="0" presId="urn:microsoft.com/office/officeart/2009/3/layout/HorizontalOrganizationChart"/>
    <dgm:cxn modelId="{593B7DC3-EB28-443C-ADED-327701299641}" type="presParOf" srcId="{90EB7558-239D-4E22-B86E-09F2283771AB}" destId="{11210A73-5E71-422A-A0F0-E04CAE565E0F}" srcOrd="0" destOrd="0" presId="urn:microsoft.com/office/officeart/2009/3/layout/HorizontalOrganizationChart"/>
    <dgm:cxn modelId="{0B3768A1-CEE8-4AAE-BFA5-D1FA43A530FF}" type="presParOf" srcId="{11210A73-5E71-422A-A0F0-E04CAE565E0F}" destId="{66BCB3E1-CB4D-44D3-B345-7AC30C0AA310}" srcOrd="0" destOrd="0" presId="urn:microsoft.com/office/officeart/2009/3/layout/HorizontalOrganizationChart"/>
    <dgm:cxn modelId="{7FD7F0AC-0AEF-423D-8D07-DD754C3AAE1A}" type="presParOf" srcId="{66BCB3E1-CB4D-44D3-B345-7AC30C0AA310}" destId="{0800518D-6D8A-4A7B-A9B2-7A666D697A61}" srcOrd="0" destOrd="0" presId="urn:microsoft.com/office/officeart/2009/3/layout/HorizontalOrganizationChart"/>
    <dgm:cxn modelId="{AAF52FB6-32C2-4F1D-BF25-CDC7FE4CBB40}" type="presParOf" srcId="{66BCB3E1-CB4D-44D3-B345-7AC30C0AA310}" destId="{06F12BC3-8EE4-46C1-9107-243047B56692}" srcOrd="1" destOrd="0" presId="urn:microsoft.com/office/officeart/2009/3/layout/HorizontalOrganizationChart"/>
    <dgm:cxn modelId="{AD6ACD14-651B-49B7-93FB-77BCCE6E1414}" type="presParOf" srcId="{11210A73-5E71-422A-A0F0-E04CAE565E0F}" destId="{A5A6C5D2-9129-4A38-A1AA-C6F6E49F013D}" srcOrd="1" destOrd="0" presId="urn:microsoft.com/office/officeart/2009/3/layout/HorizontalOrganizationChart"/>
    <dgm:cxn modelId="{4CB32C85-5096-4D1C-A976-68CBC8791E20}" type="presParOf" srcId="{A5A6C5D2-9129-4A38-A1AA-C6F6E49F013D}" destId="{0413A113-B677-4829-81D1-5389E26B3B96}" srcOrd="0" destOrd="0" presId="urn:microsoft.com/office/officeart/2009/3/layout/HorizontalOrganizationChart"/>
    <dgm:cxn modelId="{B0786EE1-5C56-41CA-90F9-2D9DF5F5864F}" type="presParOf" srcId="{A5A6C5D2-9129-4A38-A1AA-C6F6E49F013D}" destId="{AE235F15-082B-4CAB-A54F-073E21CB74F1}" srcOrd="1" destOrd="0" presId="urn:microsoft.com/office/officeart/2009/3/layout/HorizontalOrganizationChart"/>
    <dgm:cxn modelId="{946C0BCB-F638-4759-A27C-0192DD7D8CC4}" type="presParOf" srcId="{AE235F15-082B-4CAB-A54F-073E21CB74F1}" destId="{9EE839D0-EB8C-4B89-81C5-2008083BDA78}" srcOrd="0" destOrd="0" presId="urn:microsoft.com/office/officeart/2009/3/layout/HorizontalOrganizationChart"/>
    <dgm:cxn modelId="{A874286C-7613-4DFB-B74C-A864A0180C48}" type="presParOf" srcId="{9EE839D0-EB8C-4B89-81C5-2008083BDA78}" destId="{D9B2BD50-0C77-404A-9024-ED5FB2D78EFC}" srcOrd="0" destOrd="0" presId="urn:microsoft.com/office/officeart/2009/3/layout/HorizontalOrganizationChart"/>
    <dgm:cxn modelId="{A39B2316-770F-4669-A9C9-FB06EACEA414}" type="presParOf" srcId="{9EE839D0-EB8C-4B89-81C5-2008083BDA78}" destId="{641AACC9-54A9-45EB-9B7A-DE6003258C2B}" srcOrd="1" destOrd="0" presId="urn:microsoft.com/office/officeart/2009/3/layout/HorizontalOrganizationChart"/>
    <dgm:cxn modelId="{F9EE4797-E2FA-4663-B48B-6D84AB25731C}" type="presParOf" srcId="{AE235F15-082B-4CAB-A54F-073E21CB74F1}" destId="{DBC56800-FBA2-462B-908C-67EB1DAFEC04}" srcOrd="1" destOrd="0" presId="urn:microsoft.com/office/officeart/2009/3/layout/HorizontalOrganizationChart"/>
    <dgm:cxn modelId="{DD83136D-33B8-4E9F-8482-079405EDC5A7}" type="presParOf" srcId="{DBC56800-FBA2-462B-908C-67EB1DAFEC04}" destId="{540AB090-51CB-4E3F-8823-D2B4D13085CE}" srcOrd="0" destOrd="0" presId="urn:microsoft.com/office/officeart/2009/3/layout/HorizontalOrganizationChart"/>
    <dgm:cxn modelId="{1A632C41-D5EA-41A0-B821-12E4392D993E}" type="presParOf" srcId="{DBC56800-FBA2-462B-908C-67EB1DAFEC04}" destId="{353436C0-B65B-4FA4-9196-711F9BD0EC43}" srcOrd="1" destOrd="0" presId="urn:microsoft.com/office/officeart/2009/3/layout/HorizontalOrganizationChart"/>
    <dgm:cxn modelId="{1D3033DF-4F27-4BAF-A0D6-FB4974F8808F}" type="presParOf" srcId="{353436C0-B65B-4FA4-9196-711F9BD0EC43}" destId="{169CD621-C801-4C65-8799-254786BEBE36}" srcOrd="0" destOrd="0" presId="urn:microsoft.com/office/officeart/2009/3/layout/HorizontalOrganizationChart"/>
    <dgm:cxn modelId="{C840B369-498A-404F-B4BB-14BEDFF78961}" type="presParOf" srcId="{169CD621-C801-4C65-8799-254786BEBE36}" destId="{672BE5BD-5F9C-43D6-B1BC-26CD0B10FE99}" srcOrd="0" destOrd="0" presId="urn:microsoft.com/office/officeart/2009/3/layout/HorizontalOrganizationChart"/>
    <dgm:cxn modelId="{746BB867-6EA0-4CA4-93E3-414E7D407EAB}" type="presParOf" srcId="{169CD621-C801-4C65-8799-254786BEBE36}" destId="{864598E0-E175-4C63-B63B-9E4E51EE8EC8}" srcOrd="1" destOrd="0" presId="urn:microsoft.com/office/officeart/2009/3/layout/HorizontalOrganizationChart"/>
    <dgm:cxn modelId="{A19E23DA-FE3E-4206-873C-8FD417F1F335}" type="presParOf" srcId="{353436C0-B65B-4FA4-9196-711F9BD0EC43}" destId="{BB4307E9-AF9A-4768-9218-4E2F67FC4B89}" srcOrd="1" destOrd="0" presId="urn:microsoft.com/office/officeart/2009/3/layout/HorizontalOrganizationChart"/>
    <dgm:cxn modelId="{16061B10-CCBD-4870-B923-389B64C9D320}" type="presParOf" srcId="{353436C0-B65B-4FA4-9196-711F9BD0EC43}" destId="{09D2ED8D-3103-4852-AF0D-0376B7F761E4}" srcOrd="2" destOrd="0" presId="urn:microsoft.com/office/officeart/2009/3/layout/HorizontalOrganizationChart"/>
    <dgm:cxn modelId="{D53B9D3C-0355-4537-8946-68FCC9309ED8}" type="presParOf" srcId="{DBC56800-FBA2-462B-908C-67EB1DAFEC04}" destId="{3954200E-3FF2-45CF-A7D9-8AB1457AA4F4}" srcOrd="2" destOrd="0" presId="urn:microsoft.com/office/officeart/2009/3/layout/HorizontalOrganizationChart"/>
    <dgm:cxn modelId="{7B4366F4-682D-4011-A792-9168F35B41CF}" type="presParOf" srcId="{DBC56800-FBA2-462B-908C-67EB1DAFEC04}" destId="{8B5ECF59-8B7F-4B97-A11D-957E8CAD8F31}" srcOrd="3" destOrd="0" presId="urn:microsoft.com/office/officeart/2009/3/layout/HorizontalOrganizationChart"/>
    <dgm:cxn modelId="{1A357660-EFDC-479A-90C4-AE1665444641}" type="presParOf" srcId="{8B5ECF59-8B7F-4B97-A11D-957E8CAD8F31}" destId="{CB71613A-05DF-472D-8A53-65083719A65E}" srcOrd="0" destOrd="0" presId="urn:microsoft.com/office/officeart/2009/3/layout/HorizontalOrganizationChart"/>
    <dgm:cxn modelId="{EEACCF73-0136-44CB-9D9A-8224273E2A45}" type="presParOf" srcId="{CB71613A-05DF-472D-8A53-65083719A65E}" destId="{CB91F89A-AB1A-4768-A455-CEE8747F545B}" srcOrd="0" destOrd="0" presId="urn:microsoft.com/office/officeart/2009/3/layout/HorizontalOrganizationChart"/>
    <dgm:cxn modelId="{5EC483CB-4EBD-4CFD-9735-7CAD389836E1}" type="presParOf" srcId="{CB71613A-05DF-472D-8A53-65083719A65E}" destId="{EB37F3DF-D443-4A85-B983-A3B64CED0948}" srcOrd="1" destOrd="0" presId="urn:microsoft.com/office/officeart/2009/3/layout/HorizontalOrganizationChart"/>
    <dgm:cxn modelId="{5078960C-18E0-4318-AD03-2ADECBFCABF3}" type="presParOf" srcId="{8B5ECF59-8B7F-4B97-A11D-957E8CAD8F31}" destId="{CFCEA656-E19C-4C05-B76A-648B172EA965}" srcOrd="1" destOrd="0" presId="urn:microsoft.com/office/officeart/2009/3/layout/HorizontalOrganizationChart"/>
    <dgm:cxn modelId="{D0337094-E01B-48D3-A779-6FB351164ADB}" type="presParOf" srcId="{8B5ECF59-8B7F-4B97-A11D-957E8CAD8F31}" destId="{CB12F6CD-F538-4CB6-BE19-FA6AB8040FDA}" srcOrd="2" destOrd="0" presId="urn:microsoft.com/office/officeart/2009/3/layout/HorizontalOrganizationChart"/>
    <dgm:cxn modelId="{32E6A923-10DC-42E6-95AF-3559B2B9223E}" type="presParOf" srcId="{DBC56800-FBA2-462B-908C-67EB1DAFEC04}" destId="{5D98BFC8-4366-40F7-8C89-A40AA0FBDE1F}" srcOrd="4" destOrd="0" presId="urn:microsoft.com/office/officeart/2009/3/layout/HorizontalOrganizationChart"/>
    <dgm:cxn modelId="{62E701F0-8DA2-4E46-9B63-0D9C94C461AE}" type="presParOf" srcId="{DBC56800-FBA2-462B-908C-67EB1DAFEC04}" destId="{18286605-253B-4CB8-B620-EE3453A73570}" srcOrd="5" destOrd="0" presId="urn:microsoft.com/office/officeart/2009/3/layout/HorizontalOrganizationChart"/>
    <dgm:cxn modelId="{7323A809-0ABE-4EE7-BA4E-46853C00491B}" type="presParOf" srcId="{18286605-253B-4CB8-B620-EE3453A73570}" destId="{B65B2232-9E86-4211-A8ED-31A11233CDCE}" srcOrd="0" destOrd="0" presId="urn:microsoft.com/office/officeart/2009/3/layout/HorizontalOrganizationChart"/>
    <dgm:cxn modelId="{632DC547-2667-4FFC-8967-EA19159341AC}" type="presParOf" srcId="{B65B2232-9E86-4211-A8ED-31A11233CDCE}" destId="{B7166291-D21F-4849-9991-B6D1E9A7D6B6}" srcOrd="0" destOrd="0" presId="urn:microsoft.com/office/officeart/2009/3/layout/HorizontalOrganizationChart"/>
    <dgm:cxn modelId="{5B28DFEF-21D1-4C86-BE86-27ACA0B7F936}" type="presParOf" srcId="{B65B2232-9E86-4211-A8ED-31A11233CDCE}" destId="{460629F8-51A1-4333-9F60-9D693A88E63F}" srcOrd="1" destOrd="0" presId="urn:microsoft.com/office/officeart/2009/3/layout/HorizontalOrganizationChart"/>
    <dgm:cxn modelId="{24174577-D7F6-40E2-A1F8-7A4332F407B2}" type="presParOf" srcId="{18286605-253B-4CB8-B620-EE3453A73570}" destId="{FCBB42B7-7338-427B-BC6E-0DF6D5DE22BE}" srcOrd="1" destOrd="0" presId="urn:microsoft.com/office/officeart/2009/3/layout/HorizontalOrganizationChart"/>
    <dgm:cxn modelId="{5B4DB221-72C9-4E12-A589-73AE3853DB6A}" type="presParOf" srcId="{18286605-253B-4CB8-B620-EE3453A73570}" destId="{497C7E3D-FD6E-4F47-853A-4A97BE51CE36}" srcOrd="2" destOrd="0" presId="urn:microsoft.com/office/officeart/2009/3/layout/HorizontalOrganizationChart"/>
    <dgm:cxn modelId="{8FD6F3DB-2604-4259-B7D8-80B3A77464A4}" type="presParOf" srcId="{AE235F15-082B-4CAB-A54F-073E21CB74F1}" destId="{FAF14AA3-EE81-43BB-9DAF-83106E4D5BBA}" srcOrd="2" destOrd="0" presId="urn:microsoft.com/office/officeart/2009/3/layout/HorizontalOrganizationChart"/>
    <dgm:cxn modelId="{C07D6DC5-CC96-4132-A472-1EB9A3FDB163}" type="presParOf" srcId="{A5A6C5D2-9129-4A38-A1AA-C6F6E49F013D}" destId="{7D5DD552-A3C1-4F88-89B5-EAED721A7D51}" srcOrd="2" destOrd="0" presId="urn:microsoft.com/office/officeart/2009/3/layout/HorizontalOrganizationChart"/>
    <dgm:cxn modelId="{6C3922A1-C7EB-4045-8A6D-0979FBADAB9B}" type="presParOf" srcId="{A5A6C5D2-9129-4A38-A1AA-C6F6E49F013D}" destId="{AFFCDB57-F570-4DAE-8C2D-DD47ED0970C4}" srcOrd="3" destOrd="0" presId="urn:microsoft.com/office/officeart/2009/3/layout/HorizontalOrganizationChart"/>
    <dgm:cxn modelId="{E8847BBD-794F-46AE-83A4-BD590101D808}" type="presParOf" srcId="{AFFCDB57-F570-4DAE-8C2D-DD47ED0970C4}" destId="{B148DE3C-B040-44C2-A857-8DE1800B0F36}" srcOrd="0" destOrd="0" presId="urn:microsoft.com/office/officeart/2009/3/layout/HorizontalOrganizationChart"/>
    <dgm:cxn modelId="{79645DF3-CC05-4D18-B614-7FD5A05B9331}" type="presParOf" srcId="{B148DE3C-B040-44C2-A857-8DE1800B0F36}" destId="{C723D3EA-D0FE-458F-B7C8-0449D7BD1689}" srcOrd="0" destOrd="0" presId="urn:microsoft.com/office/officeart/2009/3/layout/HorizontalOrganizationChart"/>
    <dgm:cxn modelId="{FA2CA167-B666-4B91-94CC-00AFA1161052}" type="presParOf" srcId="{B148DE3C-B040-44C2-A857-8DE1800B0F36}" destId="{78080632-3841-4416-A7B4-4893885110B4}" srcOrd="1" destOrd="0" presId="urn:microsoft.com/office/officeart/2009/3/layout/HorizontalOrganizationChart"/>
    <dgm:cxn modelId="{2D56D69A-7E01-4E80-A30A-1C65819B110F}" type="presParOf" srcId="{AFFCDB57-F570-4DAE-8C2D-DD47ED0970C4}" destId="{B57D2B32-B6D5-40B1-8034-6F379CED1204}" srcOrd="1" destOrd="0" presId="urn:microsoft.com/office/officeart/2009/3/layout/HorizontalOrganizationChart"/>
    <dgm:cxn modelId="{6F33726F-FD48-4C8D-8DBF-305BE46FA692}" type="presParOf" srcId="{B57D2B32-B6D5-40B1-8034-6F379CED1204}" destId="{B715B662-4B2A-4142-A381-A013DA6F2433}" srcOrd="0" destOrd="0" presId="urn:microsoft.com/office/officeart/2009/3/layout/HorizontalOrganizationChart"/>
    <dgm:cxn modelId="{B5AFA067-5F76-49CC-9229-795EB15C57A1}" type="presParOf" srcId="{B57D2B32-B6D5-40B1-8034-6F379CED1204}" destId="{F0A5FE79-06FA-4B53-AF83-AE07FB6C6616}" srcOrd="1" destOrd="0" presId="urn:microsoft.com/office/officeart/2009/3/layout/HorizontalOrganizationChart"/>
    <dgm:cxn modelId="{651A336F-2570-4592-88E9-CECF2C944C60}" type="presParOf" srcId="{F0A5FE79-06FA-4B53-AF83-AE07FB6C6616}" destId="{BF96EBB0-52CB-4710-94DC-64A010EB914D}" srcOrd="0" destOrd="0" presId="urn:microsoft.com/office/officeart/2009/3/layout/HorizontalOrganizationChart"/>
    <dgm:cxn modelId="{F4E9289A-B92B-40E3-9CB5-6DAEC60FE07D}" type="presParOf" srcId="{BF96EBB0-52CB-4710-94DC-64A010EB914D}" destId="{D60C9A10-5019-4E0E-AA77-22FD1C0F3712}" srcOrd="0" destOrd="0" presId="urn:microsoft.com/office/officeart/2009/3/layout/HorizontalOrganizationChart"/>
    <dgm:cxn modelId="{B0B15C3E-5F03-491E-A649-CF6FDDDE43A9}" type="presParOf" srcId="{BF96EBB0-52CB-4710-94DC-64A010EB914D}" destId="{8A974B2B-EBF4-4289-A2A7-1C6CA185CD5D}" srcOrd="1" destOrd="0" presId="urn:microsoft.com/office/officeart/2009/3/layout/HorizontalOrganizationChart"/>
    <dgm:cxn modelId="{CD73F2A3-F4DB-44F6-92B8-608075D6E75F}" type="presParOf" srcId="{F0A5FE79-06FA-4B53-AF83-AE07FB6C6616}" destId="{058BF329-784B-4401-A3BF-ADC1F2073632}" srcOrd="1" destOrd="0" presId="urn:microsoft.com/office/officeart/2009/3/layout/HorizontalOrganizationChart"/>
    <dgm:cxn modelId="{43381F1F-CB04-41FF-8BDB-4125E27F04B2}" type="presParOf" srcId="{F0A5FE79-06FA-4B53-AF83-AE07FB6C6616}" destId="{4F7DDEEA-C348-4349-A641-22521BFC319A}" srcOrd="2" destOrd="0" presId="urn:microsoft.com/office/officeart/2009/3/layout/HorizontalOrganizationChart"/>
    <dgm:cxn modelId="{BE77165C-44BF-4781-9962-8F27867F03B6}" type="presParOf" srcId="{B57D2B32-B6D5-40B1-8034-6F379CED1204}" destId="{59668970-E7E9-4E2F-B619-A08738BE98A0}" srcOrd="2" destOrd="0" presId="urn:microsoft.com/office/officeart/2009/3/layout/HorizontalOrganizationChart"/>
    <dgm:cxn modelId="{E0815434-F731-4FF5-8DD1-8725C2521542}" type="presParOf" srcId="{B57D2B32-B6D5-40B1-8034-6F379CED1204}" destId="{88E88541-8716-4EBA-8F62-5FB38B0F92D5}" srcOrd="3" destOrd="0" presId="urn:microsoft.com/office/officeart/2009/3/layout/HorizontalOrganizationChart"/>
    <dgm:cxn modelId="{38FAD31B-02EE-41E0-9FA1-043F80ECE02F}" type="presParOf" srcId="{88E88541-8716-4EBA-8F62-5FB38B0F92D5}" destId="{9F7DF33A-D987-4660-B90F-5FA816CF3C37}" srcOrd="0" destOrd="0" presId="urn:microsoft.com/office/officeart/2009/3/layout/HorizontalOrganizationChart"/>
    <dgm:cxn modelId="{D42A48E0-7E66-4CCA-88A1-6A752B08A677}" type="presParOf" srcId="{9F7DF33A-D987-4660-B90F-5FA816CF3C37}" destId="{34BCD4C8-2B42-4BCE-9DA4-094746DFB393}" srcOrd="0" destOrd="0" presId="urn:microsoft.com/office/officeart/2009/3/layout/HorizontalOrganizationChart"/>
    <dgm:cxn modelId="{F91FE7F2-8263-4BB4-B54B-36948378C96F}" type="presParOf" srcId="{9F7DF33A-D987-4660-B90F-5FA816CF3C37}" destId="{0DC0FDE4-58C2-4FCA-831E-3146D95F8F87}" srcOrd="1" destOrd="0" presId="urn:microsoft.com/office/officeart/2009/3/layout/HorizontalOrganizationChart"/>
    <dgm:cxn modelId="{3F8AA061-6411-44EE-A89D-73A876E06B25}" type="presParOf" srcId="{88E88541-8716-4EBA-8F62-5FB38B0F92D5}" destId="{93B83AB9-DD80-4BC2-9A28-53B66B6A70FB}" srcOrd="1" destOrd="0" presId="urn:microsoft.com/office/officeart/2009/3/layout/HorizontalOrganizationChart"/>
    <dgm:cxn modelId="{7344BF78-6F1E-4854-8228-CEE7CA4DD52D}" type="presParOf" srcId="{88E88541-8716-4EBA-8F62-5FB38B0F92D5}" destId="{0BDEB317-D4AA-4158-8F9C-9205B6FD655F}" srcOrd="2" destOrd="0" presId="urn:microsoft.com/office/officeart/2009/3/layout/HorizontalOrganizationChart"/>
    <dgm:cxn modelId="{DA3C9F36-5804-48C8-BFEB-B908216CC93D}" type="presParOf" srcId="{AFFCDB57-F570-4DAE-8C2D-DD47ED0970C4}" destId="{455A3FEA-979D-4257-8723-BA5C02C2A4D8}" srcOrd="2" destOrd="0" presId="urn:microsoft.com/office/officeart/2009/3/layout/HorizontalOrganizationChart"/>
    <dgm:cxn modelId="{10277A5B-2414-4FF6-B27A-E1791831723D}" type="presParOf" srcId="{11210A73-5E71-422A-A0F0-E04CAE565E0F}" destId="{76FB5A53-57B8-4EAF-8E05-F14E36F0702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213C41-F068-48BF-987F-E80D9D028FE6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86C850E9-ACC6-47A1-9B55-2428A0C5F671}">
      <dgm:prSet/>
      <dgm:spPr/>
      <dgm:t>
        <a:bodyPr/>
        <a:lstStyle/>
        <a:p>
          <a:pPr rtl="0"/>
          <a:r>
            <a:rPr lang="en-IN" smtClean="0"/>
            <a:t>Automatic Periodic Checkpoint Generation (APCG)</a:t>
          </a:r>
          <a:endParaRPr lang="en-IN"/>
        </a:p>
      </dgm:t>
    </dgm:pt>
    <dgm:pt modelId="{5BF047CF-D77B-4141-9886-F64E9DB7DD3B}" type="parTrans" cxnId="{1DB25A1A-850F-4693-9EE8-CAB124DCF89F}">
      <dgm:prSet/>
      <dgm:spPr/>
      <dgm:t>
        <a:bodyPr/>
        <a:lstStyle/>
        <a:p>
          <a:endParaRPr lang="en-US"/>
        </a:p>
      </dgm:t>
    </dgm:pt>
    <dgm:pt modelId="{2DC9F534-9E9C-4641-9910-27CC20396A46}" type="sibTrans" cxnId="{1DB25A1A-850F-4693-9EE8-CAB124DCF89F}">
      <dgm:prSet/>
      <dgm:spPr/>
      <dgm:t>
        <a:bodyPr/>
        <a:lstStyle/>
        <a:p>
          <a:endParaRPr lang="en-US"/>
        </a:p>
      </dgm:t>
    </dgm:pt>
    <dgm:pt modelId="{9839C1CA-2738-4F65-9FB9-BE46C9E0B2CC}">
      <dgm:prSet/>
      <dgm:spPr/>
      <dgm:t>
        <a:bodyPr/>
        <a:lstStyle/>
        <a:p>
          <a:pPr rtl="0"/>
          <a:r>
            <a:rPr lang="en-IN" smtClean="0"/>
            <a:t>Periodically stores the simulation state of the run</a:t>
          </a:r>
          <a:endParaRPr lang="en-IN"/>
        </a:p>
      </dgm:t>
    </dgm:pt>
    <dgm:pt modelId="{FD33F7EB-72BE-4631-AACA-5C0AA5BE1060}" type="parTrans" cxnId="{BC78AEF9-6831-44D3-A468-4156B779B095}">
      <dgm:prSet/>
      <dgm:spPr/>
      <dgm:t>
        <a:bodyPr/>
        <a:lstStyle/>
        <a:p>
          <a:endParaRPr lang="en-US"/>
        </a:p>
      </dgm:t>
    </dgm:pt>
    <dgm:pt modelId="{624EEB6A-289E-442F-A568-BE921993B9A0}" type="sibTrans" cxnId="{BC78AEF9-6831-44D3-A468-4156B779B095}">
      <dgm:prSet/>
      <dgm:spPr/>
      <dgm:t>
        <a:bodyPr/>
        <a:lstStyle/>
        <a:p>
          <a:endParaRPr lang="en-US"/>
        </a:p>
      </dgm:t>
    </dgm:pt>
    <dgm:pt modelId="{A7D73997-C74E-43CE-A7C3-7C2DDEE9691E}">
      <dgm:prSet/>
      <dgm:spPr/>
      <dgm:t>
        <a:bodyPr/>
        <a:lstStyle/>
        <a:p>
          <a:pPr rtl="0"/>
          <a:r>
            <a:rPr lang="en-IN" smtClean="0"/>
            <a:t>Multiple checkpoints at a time</a:t>
          </a:r>
          <a:endParaRPr lang="en-IN"/>
        </a:p>
      </dgm:t>
    </dgm:pt>
    <dgm:pt modelId="{30E98D1B-07E6-4DD5-AA7B-CAD4B844729F}" type="parTrans" cxnId="{0EA9215C-0B3C-4B69-9668-738812A95575}">
      <dgm:prSet/>
      <dgm:spPr/>
      <dgm:t>
        <a:bodyPr/>
        <a:lstStyle/>
        <a:p>
          <a:endParaRPr lang="en-US"/>
        </a:p>
      </dgm:t>
    </dgm:pt>
    <dgm:pt modelId="{1BB6CE85-BBED-4DDF-94AC-27918A24FC47}" type="sibTrans" cxnId="{0EA9215C-0B3C-4B69-9668-738812A95575}">
      <dgm:prSet/>
      <dgm:spPr/>
      <dgm:t>
        <a:bodyPr/>
        <a:lstStyle/>
        <a:p>
          <a:endParaRPr lang="en-US"/>
        </a:p>
      </dgm:t>
    </dgm:pt>
    <dgm:pt modelId="{928E6DC2-1E01-4E7A-87F7-8653138EDDBF}">
      <dgm:prSet/>
      <dgm:spPr/>
      <dgm:t>
        <a:bodyPr/>
        <a:lstStyle/>
        <a:p>
          <a:pPr rtl="0"/>
          <a:r>
            <a:rPr lang="en-IN" smtClean="0"/>
            <a:t>Flexible period for checkpoint generation</a:t>
          </a:r>
          <a:endParaRPr lang="en-IN"/>
        </a:p>
      </dgm:t>
    </dgm:pt>
    <dgm:pt modelId="{D7564103-C71B-45FF-A29A-F4B9409EBD04}" type="parTrans" cxnId="{31842F87-9CF5-4E5E-AD69-B98EF6B622EA}">
      <dgm:prSet/>
      <dgm:spPr/>
      <dgm:t>
        <a:bodyPr/>
        <a:lstStyle/>
        <a:p>
          <a:endParaRPr lang="en-US"/>
        </a:p>
      </dgm:t>
    </dgm:pt>
    <dgm:pt modelId="{631AB3DD-2307-42F7-B3F6-2AFDFF69DB4D}" type="sibTrans" cxnId="{31842F87-9CF5-4E5E-AD69-B98EF6B622EA}">
      <dgm:prSet/>
      <dgm:spPr/>
      <dgm:t>
        <a:bodyPr/>
        <a:lstStyle/>
        <a:p>
          <a:endParaRPr lang="en-US"/>
        </a:p>
      </dgm:t>
    </dgm:pt>
    <dgm:pt modelId="{F3340BA0-9724-4D84-A3BE-AE7A0AEF771A}">
      <dgm:prSet/>
      <dgm:spPr/>
      <dgm:t>
        <a:bodyPr/>
        <a:lstStyle/>
        <a:p>
          <a:pPr rtl="0"/>
          <a:r>
            <a:rPr lang="en-IN" smtClean="0"/>
            <a:t>Auto-deletion of oldest checkpoints</a:t>
          </a:r>
          <a:endParaRPr lang="en-IN"/>
        </a:p>
      </dgm:t>
    </dgm:pt>
    <dgm:pt modelId="{AE2FE3CB-607B-43A2-AF57-02F642293577}" type="parTrans" cxnId="{7CD62AA4-B5E7-42B8-9F1E-7E5B3B9DDAA3}">
      <dgm:prSet/>
      <dgm:spPr/>
      <dgm:t>
        <a:bodyPr/>
        <a:lstStyle/>
        <a:p>
          <a:endParaRPr lang="en-US"/>
        </a:p>
      </dgm:t>
    </dgm:pt>
    <dgm:pt modelId="{186706C3-E6B3-454E-81B3-950F3850153D}" type="sibTrans" cxnId="{7CD62AA4-B5E7-42B8-9F1E-7E5B3B9DDAA3}">
      <dgm:prSet/>
      <dgm:spPr/>
      <dgm:t>
        <a:bodyPr/>
        <a:lstStyle/>
        <a:p>
          <a:endParaRPr lang="en-US"/>
        </a:p>
      </dgm:t>
    </dgm:pt>
    <dgm:pt modelId="{A9E9CC84-C1B1-4927-9388-D9D5A1F7CE19}" type="pres">
      <dgm:prSet presAssocID="{79213C41-F068-48BF-987F-E80D9D028F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4625A2-5270-4118-A72F-AC575FE0464D}" type="pres">
      <dgm:prSet presAssocID="{86C850E9-ACC6-47A1-9B55-2428A0C5F671}" presName="composite" presStyleCnt="0"/>
      <dgm:spPr/>
      <dgm:t>
        <a:bodyPr/>
        <a:lstStyle/>
        <a:p>
          <a:endParaRPr lang="en-US"/>
        </a:p>
      </dgm:t>
    </dgm:pt>
    <dgm:pt modelId="{D9A2A915-3894-4F07-B911-9D4AB7A3B70C}" type="pres">
      <dgm:prSet presAssocID="{86C850E9-ACC6-47A1-9B55-2428A0C5F67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F0A50-31E4-4CFA-87D3-01FDAC8F635C}" type="pres">
      <dgm:prSet presAssocID="{86C850E9-ACC6-47A1-9B55-2428A0C5F671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4E9F88-233E-46F2-98E5-0DA1D4B1E408}" type="presOf" srcId="{A7D73997-C74E-43CE-A7C3-7C2DDEE9691E}" destId="{260F0A50-31E4-4CFA-87D3-01FDAC8F635C}" srcOrd="0" destOrd="1" presId="urn:microsoft.com/office/officeart/2005/8/layout/chevron2"/>
    <dgm:cxn modelId="{31842F87-9CF5-4E5E-AD69-B98EF6B622EA}" srcId="{86C850E9-ACC6-47A1-9B55-2428A0C5F671}" destId="{928E6DC2-1E01-4E7A-87F7-8653138EDDBF}" srcOrd="2" destOrd="0" parTransId="{D7564103-C71B-45FF-A29A-F4B9409EBD04}" sibTransId="{631AB3DD-2307-42F7-B3F6-2AFDFF69DB4D}"/>
    <dgm:cxn modelId="{4ED4C7CD-CD8A-416D-AE7F-4528FA5D9C2C}" type="presOf" srcId="{9839C1CA-2738-4F65-9FB9-BE46C9E0B2CC}" destId="{260F0A50-31E4-4CFA-87D3-01FDAC8F635C}" srcOrd="0" destOrd="0" presId="urn:microsoft.com/office/officeart/2005/8/layout/chevron2"/>
    <dgm:cxn modelId="{A6D73035-C7A1-45BE-94ED-64848501B22C}" type="presOf" srcId="{86C850E9-ACC6-47A1-9B55-2428A0C5F671}" destId="{D9A2A915-3894-4F07-B911-9D4AB7A3B70C}" srcOrd="0" destOrd="0" presId="urn:microsoft.com/office/officeart/2005/8/layout/chevron2"/>
    <dgm:cxn modelId="{7CD62AA4-B5E7-42B8-9F1E-7E5B3B9DDAA3}" srcId="{86C850E9-ACC6-47A1-9B55-2428A0C5F671}" destId="{F3340BA0-9724-4D84-A3BE-AE7A0AEF771A}" srcOrd="3" destOrd="0" parTransId="{AE2FE3CB-607B-43A2-AF57-02F642293577}" sibTransId="{186706C3-E6B3-454E-81B3-950F3850153D}"/>
    <dgm:cxn modelId="{169DC4C5-96AB-45A2-943C-6B4684599033}" type="presOf" srcId="{928E6DC2-1E01-4E7A-87F7-8653138EDDBF}" destId="{260F0A50-31E4-4CFA-87D3-01FDAC8F635C}" srcOrd="0" destOrd="2" presId="urn:microsoft.com/office/officeart/2005/8/layout/chevron2"/>
    <dgm:cxn modelId="{BC78AEF9-6831-44D3-A468-4156B779B095}" srcId="{86C850E9-ACC6-47A1-9B55-2428A0C5F671}" destId="{9839C1CA-2738-4F65-9FB9-BE46C9E0B2CC}" srcOrd="0" destOrd="0" parTransId="{FD33F7EB-72BE-4631-AACA-5C0AA5BE1060}" sibTransId="{624EEB6A-289E-442F-A568-BE921993B9A0}"/>
    <dgm:cxn modelId="{701D682A-E8BF-406C-AC3D-B122D641D4DD}" type="presOf" srcId="{F3340BA0-9724-4D84-A3BE-AE7A0AEF771A}" destId="{260F0A50-31E4-4CFA-87D3-01FDAC8F635C}" srcOrd="0" destOrd="3" presId="urn:microsoft.com/office/officeart/2005/8/layout/chevron2"/>
    <dgm:cxn modelId="{781ED9BF-D6CE-4580-B46A-62582327121D}" type="presOf" srcId="{79213C41-F068-48BF-987F-E80D9D028FE6}" destId="{A9E9CC84-C1B1-4927-9388-D9D5A1F7CE19}" srcOrd="0" destOrd="0" presId="urn:microsoft.com/office/officeart/2005/8/layout/chevron2"/>
    <dgm:cxn modelId="{1DB25A1A-850F-4693-9EE8-CAB124DCF89F}" srcId="{79213C41-F068-48BF-987F-E80D9D028FE6}" destId="{86C850E9-ACC6-47A1-9B55-2428A0C5F671}" srcOrd="0" destOrd="0" parTransId="{5BF047CF-D77B-4141-9886-F64E9DB7DD3B}" sibTransId="{2DC9F534-9E9C-4641-9910-27CC20396A46}"/>
    <dgm:cxn modelId="{0EA9215C-0B3C-4B69-9668-738812A95575}" srcId="{86C850E9-ACC6-47A1-9B55-2428A0C5F671}" destId="{A7D73997-C74E-43CE-A7C3-7C2DDEE9691E}" srcOrd="1" destOrd="0" parTransId="{30E98D1B-07E6-4DD5-AA7B-CAD4B844729F}" sibTransId="{1BB6CE85-BBED-4DDF-94AC-27918A24FC47}"/>
    <dgm:cxn modelId="{25707785-7ACD-40EF-94F2-1DC8C566E026}" type="presParOf" srcId="{A9E9CC84-C1B1-4927-9388-D9D5A1F7CE19}" destId="{6A4625A2-5270-4118-A72F-AC575FE0464D}" srcOrd="0" destOrd="0" presId="urn:microsoft.com/office/officeart/2005/8/layout/chevron2"/>
    <dgm:cxn modelId="{30E8D4B3-CDC5-4DA4-B77C-D012D79E89A1}" type="presParOf" srcId="{6A4625A2-5270-4118-A72F-AC575FE0464D}" destId="{D9A2A915-3894-4F07-B911-9D4AB7A3B70C}" srcOrd="0" destOrd="0" presId="urn:microsoft.com/office/officeart/2005/8/layout/chevron2"/>
    <dgm:cxn modelId="{20D3F8BA-3B8A-415A-8C6B-D1B60E0C4F08}" type="presParOf" srcId="{6A4625A2-5270-4118-A72F-AC575FE0464D}" destId="{260F0A50-31E4-4CFA-87D3-01FDAC8F63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C0EFAA-E329-4B8A-8C5C-D5AF15D0D07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C6F81B-F388-419C-A260-AD458D560CC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CSS</a:t>
          </a:r>
          <a:endParaRPr lang="en-US" sz="2400" b="1" dirty="0">
            <a:solidFill>
              <a:schemeClr val="bg1"/>
            </a:solidFill>
          </a:endParaRPr>
        </a:p>
      </dgm:t>
    </dgm:pt>
    <dgm:pt modelId="{24BE68FC-05F1-4F9C-AF8A-C67FBB324600}" type="parTrans" cxnId="{2A41770C-1A2D-477D-A0C0-E6D21D156187}">
      <dgm:prSet/>
      <dgm:spPr/>
      <dgm:t>
        <a:bodyPr/>
        <a:lstStyle/>
        <a:p>
          <a:endParaRPr lang="en-US" sz="1800"/>
        </a:p>
      </dgm:t>
    </dgm:pt>
    <dgm:pt modelId="{E24D81AA-AFE1-4CC0-9C39-07E5BB76C566}" type="sibTrans" cxnId="{2A41770C-1A2D-477D-A0C0-E6D21D156187}">
      <dgm:prSet custT="1"/>
      <dgm:spPr/>
      <dgm:t>
        <a:bodyPr/>
        <a:lstStyle/>
        <a:p>
          <a:pPr algn="ctr"/>
          <a:r>
            <a:rPr lang="en-US" sz="500" dirty="0" smtClean="0"/>
            <a:t>Custom Simulation Strategies</a:t>
          </a:r>
          <a:endParaRPr lang="en-US" sz="500" dirty="0"/>
        </a:p>
      </dgm:t>
    </dgm:pt>
    <dgm:pt modelId="{A29B8A6E-C162-4286-908E-6062D21A4CB0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Initialization skip</a:t>
          </a:r>
          <a:endParaRPr lang="en-US" sz="1400" dirty="0">
            <a:solidFill>
              <a:schemeClr val="bg1"/>
            </a:solidFill>
          </a:endParaRPr>
        </a:p>
      </dgm:t>
    </dgm:pt>
    <dgm:pt modelId="{E123017D-DF0B-45E5-94D9-AC6FB663FAF7}" type="parTrans" cxnId="{B535CDC0-F54D-4676-AFA3-7C9DDF4B4DA7}">
      <dgm:prSet/>
      <dgm:spPr/>
      <dgm:t>
        <a:bodyPr/>
        <a:lstStyle/>
        <a:p>
          <a:endParaRPr lang="en-US" sz="1800"/>
        </a:p>
      </dgm:t>
    </dgm:pt>
    <dgm:pt modelId="{DBACC66B-0C78-4DA0-89A8-50209196297E}" type="sibTrans" cxnId="{B535CDC0-F54D-4676-AFA3-7C9DDF4B4DA7}">
      <dgm:prSet custT="1"/>
      <dgm:spPr/>
      <dgm:t>
        <a:bodyPr/>
        <a:lstStyle/>
        <a:p>
          <a:pPr algn="ctr"/>
          <a:r>
            <a:rPr lang="en-US" sz="800" dirty="0" smtClean="0"/>
            <a:t>Reduces the no. of writes/reads for DRAM/Firewall/ Clocks/PHY </a:t>
          </a:r>
          <a:r>
            <a:rPr lang="en-US" sz="800" dirty="0" err="1" smtClean="0"/>
            <a:t>init</a:t>
          </a:r>
          <a:endParaRPr lang="en-US" sz="800" dirty="0"/>
        </a:p>
      </dgm:t>
    </dgm:pt>
    <dgm:pt modelId="{3F661D6F-842A-4427-A126-D1524B894113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Power up skip</a:t>
          </a:r>
          <a:endParaRPr lang="en-US" sz="1400" dirty="0">
            <a:solidFill>
              <a:schemeClr val="bg1"/>
            </a:solidFill>
          </a:endParaRPr>
        </a:p>
      </dgm:t>
    </dgm:pt>
    <dgm:pt modelId="{387AE32A-4F71-42C5-AF32-DDCDF0FD34EF}" type="parTrans" cxnId="{BA4A8343-6DDE-4E0F-B6E7-C5E8A1D00E97}">
      <dgm:prSet/>
      <dgm:spPr/>
      <dgm:t>
        <a:bodyPr/>
        <a:lstStyle/>
        <a:p>
          <a:endParaRPr lang="en-US" sz="1800"/>
        </a:p>
      </dgm:t>
    </dgm:pt>
    <dgm:pt modelId="{307FED57-2A23-4FBA-BE72-0D0BE816CF0C}" type="sibTrans" cxnId="{BA4A8343-6DDE-4E0F-B6E7-C5E8A1D00E97}">
      <dgm:prSet custT="1"/>
      <dgm:spPr/>
      <dgm:t>
        <a:bodyPr/>
        <a:lstStyle/>
        <a:p>
          <a:pPr algn="ctr"/>
          <a:r>
            <a:rPr lang="en-US" sz="800" dirty="0" smtClean="0"/>
            <a:t>Reduces the PM register </a:t>
          </a:r>
          <a:r>
            <a:rPr lang="en-US" sz="800" dirty="0" err="1" smtClean="0"/>
            <a:t>config</a:t>
          </a:r>
          <a:r>
            <a:rPr lang="en-US" sz="800" dirty="0" smtClean="0"/>
            <a:t>, reset releases, non-directed BLK power up, high speed clocks etc.</a:t>
          </a:r>
        </a:p>
      </dgm:t>
    </dgm:pt>
    <dgm:pt modelId="{413AF37A-0A3F-4388-A868-A1D46862A19E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Netlist + RTL</a:t>
          </a:r>
          <a:endParaRPr lang="en-US" sz="1400" dirty="0">
            <a:solidFill>
              <a:schemeClr val="bg1"/>
            </a:solidFill>
          </a:endParaRPr>
        </a:p>
      </dgm:t>
    </dgm:pt>
    <dgm:pt modelId="{4293133E-A396-44CB-8923-20DB2463E4C9}" type="parTrans" cxnId="{608C1211-9C98-4518-9FBC-DC0A98015B3E}">
      <dgm:prSet/>
      <dgm:spPr/>
      <dgm:t>
        <a:bodyPr/>
        <a:lstStyle/>
        <a:p>
          <a:endParaRPr lang="en-US" sz="1800"/>
        </a:p>
      </dgm:t>
    </dgm:pt>
    <dgm:pt modelId="{45326EB7-262F-484B-A2B9-806E528C5864}" type="sibTrans" cxnId="{608C1211-9C98-4518-9FBC-DC0A98015B3E}">
      <dgm:prSet custT="1"/>
      <dgm:spPr/>
      <dgm:t>
        <a:bodyPr/>
        <a:lstStyle/>
        <a:p>
          <a:pPr algn="ctr"/>
          <a:r>
            <a:rPr lang="en-US" sz="800" dirty="0" smtClean="0"/>
            <a:t>Hybrid DUT: Sim time for RTL is lesser</a:t>
          </a:r>
          <a:endParaRPr lang="en-US" sz="800" dirty="0"/>
        </a:p>
      </dgm:t>
    </dgm:pt>
    <dgm:pt modelId="{8C4273F3-B2EA-4EAA-8163-009FEEBD4C84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Netlist + Black Box </a:t>
          </a:r>
          <a:endParaRPr lang="en-US" sz="1400" dirty="0">
            <a:solidFill>
              <a:schemeClr val="bg1"/>
            </a:solidFill>
          </a:endParaRPr>
        </a:p>
      </dgm:t>
    </dgm:pt>
    <dgm:pt modelId="{2F30E8BD-B520-4F27-8A72-C5A2629CA5CB}" type="parTrans" cxnId="{73119398-C8C9-4114-8F37-E7C20641580C}">
      <dgm:prSet/>
      <dgm:spPr/>
      <dgm:t>
        <a:bodyPr/>
        <a:lstStyle/>
        <a:p>
          <a:endParaRPr lang="en-US" sz="1800"/>
        </a:p>
      </dgm:t>
    </dgm:pt>
    <dgm:pt modelId="{590DA664-24CA-4FF7-ACD3-E9934088358E}" type="sibTrans" cxnId="{73119398-C8C9-4114-8F37-E7C20641580C}">
      <dgm:prSet custT="1"/>
      <dgm:spPr/>
      <dgm:t>
        <a:bodyPr/>
        <a:lstStyle/>
        <a:p>
          <a:pPr algn="ctr"/>
          <a:r>
            <a:rPr lang="en-US" sz="800" dirty="0" smtClean="0"/>
            <a:t>Reduces logic for non-targeted blocks</a:t>
          </a:r>
          <a:endParaRPr lang="en-US" sz="800" dirty="0"/>
        </a:p>
      </dgm:t>
    </dgm:pt>
    <dgm:pt modelId="{FDD1A07B-764A-4371-985F-DE33B5B93EDC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Automated </a:t>
          </a:r>
          <a:r>
            <a:rPr lang="en-US" sz="1400" dirty="0" err="1" smtClean="0">
              <a:solidFill>
                <a:schemeClr val="bg1"/>
              </a:solidFill>
            </a:rPr>
            <a:t>Afile</a:t>
          </a:r>
          <a:r>
            <a:rPr lang="en-US" sz="1400" dirty="0" smtClean="0">
              <a:solidFill>
                <a:schemeClr val="bg1"/>
              </a:solidFill>
            </a:rPr>
            <a:t> </a:t>
          </a:r>
          <a:endParaRPr lang="en-US" sz="1400" dirty="0">
            <a:solidFill>
              <a:schemeClr val="bg1"/>
            </a:solidFill>
          </a:endParaRPr>
        </a:p>
      </dgm:t>
    </dgm:pt>
    <dgm:pt modelId="{E8A76333-5E10-429D-AECF-3123049A30D3}" type="parTrans" cxnId="{91F15A54-AEB3-4817-B797-9ADB94C74A67}">
      <dgm:prSet/>
      <dgm:spPr/>
      <dgm:t>
        <a:bodyPr/>
        <a:lstStyle/>
        <a:p>
          <a:endParaRPr lang="en-US" sz="1800"/>
        </a:p>
      </dgm:t>
    </dgm:pt>
    <dgm:pt modelId="{DAC95A96-76D2-4FBF-B4AE-575A24B2D628}" type="sibTrans" cxnId="{91F15A54-AEB3-4817-B797-9ADB94C74A67}">
      <dgm:prSet custT="1"/>
      <dgm:spPr/>
      <dgm:t>
        <a:bodyPr/>
        <a:lstStyle/>
        <a:p>
          <a:pPr algn="ctr"/>
          <a:r>
            <a:rPr lang="en-US" sz="800" dirty="0" smtClean="0"/>
            <a:t>AI &amp; ML based debug access permissions </a:t>
          </a:r>
          <a:endParaRPr lang="en-US" sz="800" dirty="0"/>
        </a:p>
      </dgm:t>
    </dgm:pt>
    <dgm:pt modelId="{FEFFA27D-17EC-4242-A2C1-F3B703ACC36B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Performance switches</a:t>
          </a:r>
          <a:endParaRPr lang="en-US" sz="1400" dirty="0">
            <a:solidFill>
              <a:schemeClr val="bg1"/>
            </a:solidFill>
          </a:endParaRPr>
        </a:p>
      </dgm:t>
    </dgm:pt>
    <dgm:pt modelId="{F5C7D516-0C69-495E-A990-E435A1B8CD55}" type="parTrans" cxnId="{653AAA66-3A50-4ED8-A22E-801690A70C95}">
      <dgm:prSet/>
      <dgm:spPr/>
      <dgm:t>
        <a:bodyPr/>
        <a:lstStyle/>
        <a:p>
          <a:endParaRPr lang="en-US" sz="1800"/>
        </a:p>
      </dgm:t>
    </dgm:pt>
    <dgm:pt modelId="{975D7CC0-9D83-4A7D-A45F-20D51F5D3C7F}" type="sibTrans" cxnId="{653AAA66-3A50-4ED8-A22E-801690A70C95}">
      <dgm:prSet custT="1"/>
      <dgm:spPr/>
      <dgm:t>
        <a:bodyPr/>
        <a:lstStyle/>
        <a:p>
          <a:pPr algn="ctr"/>
          <a:r>
            <a:rPr lang="en-US" sz="800" dirty="0" smtClean="0"/>
            <a:t>Profiling result analysis and tool speed-up</a:t>
          </a:r>
          <a:endParaRPr lang="en-US" sz="800" dirty="0"/>
        </a:p>
      </dgm:t>
    </dgm:pt>
    <dgm:pt modelId="{E168AC94-0F65-4D07-A67E-3AAC422936EF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1"/>
              </a:solidFill>
            </a:rPr>
            <a:t>LSF machines</a:t>
          </a:r>
          <a:endParaRPr lang="en-US" sz="1400" dirty="0">
            <a:solidFill>
              <a:schemeClr val="bg1"/>
            </a:solidFill>
          </a:endParaRPr>
        </a:p>
      </dgm:t>
    </dgm:pt>
    <dgm:pt modelId="{5D059E04-97DC-468F-9726-0C58B1590395}" type="parTrans" cxnId="{4E8481CA-B92E-4281-AC41-47B65530DC67}">
      <dgm:prSet/>
      <dgm:spPr/>
      <dgm:t>
        <a:bodyPr/>
        <a:lstStyle/>
        <a:p>
          <a:endParaRPr lang="en-US" sz="1800"/>
        </a:p>
      </dgm:t>
    </dgm:pt>
    <dgm:pt modelId="{01CBF580-785A-48F2-B546-8C1EF7590073}" type="sibTrans" cxnId="{4E8481CA-B92E-4281-AC41-47B65530DC67}">
      <dgm:prSet custT="1"/>
      <dgm:spPr/>
      <dgm:t>
        <a:bodyPr/>
        <a:lstStyle/>
        <a:p>
          <a:pPr algn="ctr"/>
          <a:r>
            <a:rPr lang="en-US" sz="800" dirty="0" smtClean="0"/>
            <a:t>Dedicated or higher compute capacity slots</a:t>
          </a:r>
          <a:endParaRPr lang="en-US" sz="800" dirty="0"/>
        </a:p>
      </dgm:t>
    </dgm:pt>
    <dgm:pt modelId="{44CBD1D3-396A-4F94-9041-FC4DB2FA1D25}" type="pres">
      <dgm:prSet presAssocID="{F0C0EFAA-E329-4B8A-8C5C-D5AF15D0D0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8CE9024-BF37-40E9-94D6-E98287BBB9E3}" type="pres">
      <dgm:prSet presAssocID="{2FC6F81B-F388-419C-A260-AD458D560CC0}" presName="hierRoot1" presStyleCnt="0">
        <dgm:presLayoutVars>
          <dgm:hierBranch val="init"/>
        </dgm:presLayoutVars>
      </dgm:prSet>
      <dgm:spPr/>
    </dgm:pt>
    <dgm:pt modelId="{5E465505-F9D6-453B-A10D-E2339DE6001B}" type="pres">
      <dgm:prSet presAssocID="{2FC6F81B-F388-419C-A260-AD458D560CC0}" presName="rootComposite1" presStyleCnt="0"/>
      <dgm:spPr/>
    </dgm:pt>
    <dgm:pt modelId="{2884A1C0-B0DB-4050-AD03-C5C6F09008E0}" type="pres">
      <dgm:prSet presAssocID="{2FC6F81B-F388-419C-A260-AD458D560CC0}" presName="rootText1" presStyleLbl="node0" presStyleIdx="0" presStyleCnt="1" custLinFactNeighborX="8377" custLinFactNeighborY="-9464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BCC860E-355D-488E-9203-81F3DF3C4994}" type="pres">
      <dgm:prSet presAssocID="{2FC6F81B-F388-419C-A260-AD458D560CC0}" presName="titleText1" presStyleLbl="fgAcc0" presStyleIdx="0" presStyleCnt="1" custLinFactY="-100000" custLinFactNeighborX="17008" custLinFactNeighborY="-17637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9F71BC5-2A8F-459F-9C1E-8A135D134DD4}" type="pres">
      <dgm:prSet presAssocID="{2FC6F81B-F388-419C-A260-AD458D560CC0}" presName="rootConnector1" presStyleLbl="node1" presStyleIdx="0" presStyleCnt="7"/>
      <dgm:spPr/>
      <dgm:t>
        <a:bodyPr/>
        <a:lstStyle/>
        <a:p>
          <a:endParaRPr lang="en-US"/>
        </a:p>
      </dgm:t>
    </dgm:pt>
    <dgm:pt modelId="{CBFC3ECB-6708-49FE-851D-8859B5D0B815}" type="pres">
      <dgm:prSet presAssocID="{2FC6F81B-F388-419C-A260-AD458D560CC0}" presName="hierChild2" presStyleCnt="0"/>
      <dgm:spPr/>
    </dgm:pt>
    <dgm:pt modelId="{155DD3BF-F9ED-4848-BDCB-B4305ECDB340}" type="pres">
      <dgm:prSet presAssocID="{E123017D-DF0B-45E5-94D9-AC6FB663FAF7}" presName="Name37" presStyleLbl="parChTrans1D2" presStyleIdx="0" presStyleCnt="7"/>
      <dgm:spPr/>
      <dgm:t>
        <a:bodyPr/>
        <a:lstStyle/>
        <a:p>
          <a:endParaRPr lang="en-US"/>
        </a:p>
      </dgm:t>
    </dgm:pt>
    <dgm:pt modelId="{7FCAD070-9212-40E1-9CDD-A4ABA5A42411}" type="pres">
      <dgm:prSet presAssocID="{A29B8A6E-C162-4286-908E-6062D21A4CB0}" presName="hierRoot2" presStyleCnt="0">
        <dgm:presLayoutVars>
          <dgm:hierBranch val="init"/>
        </dgm:presLayoutVars>
      </dgm:prSet>
      <dgm:spPr/>
    </dgm:pt>
    <dgm:pt modelId="{1E8810AA-9BAC-4B2C-B310-88D3A9B84378}" type="pres">
      <dgm:prSet presAssocID="{A29B8A6E-C162-4286-908E-6062D21A4CB0}" presName="rootComposite" presStyleCnt="0"/>
      <dgm:spPr/>
    </dgm:pt>
    <dgm:pt modelId="{2A9DAB4C-DE71-4A19-A486-2FEAC3C66A1F}" type="pres">
      <dgm:prSet presAssocID="{A29B8A6E-C162-4286-908E-6062D21A4CB0}" presName="rootText" presStyleLbl="node1" presStyleIdx="0" presStyleCnt="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2547951-97BA-4349-AE1C-19E5356CBFC6}" type="pres">
      <dgm:prSet presAssocID="{A29B8A6E-C162-4286-908E-6062D21A4CB0}" presName="titleText2" presStyleLbl="fgAcc1" presStyleIdx="0" presStyleCnt="7" custScaleX="97793" custScaleY="289981" custLinFactY="24687" custLinFactNeighborX="-984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19F5C23-DC4A-40F5-BA46-DE0931E95FEA}" type="pres">
      <dgm:prSet presAssocID="{A29B8A6E-C162-4286-908E-6062D21A4CB0}" presName="rootConnector" presStyleLbl="node2" presStyleIdx="0" presStyleCnt="0"/>
      <dgm:spPr/>
      <dgm:t>
        <a:bodyPr/>
        <a:lstStyle/>
        <a:p>
          <a:endParaRPr lang="en-US"/>
        </a:p>
      </dgm:t>
    </dgm:pt>
    <dgm:pt modelId="{B675578A-7480-4A58-B2D7-DC9828C5BC7B}" type="pres">
      <dgm:prSet presAssocID="{A29B8A6E-C162-4286-908E-6062D21A4CB0}" presName="hierChild4" presStyleCnt="0"/>
      <dgm:spPr/>
    </dgm:pt>
    <dgm:pt modelId="{4BA42FAD-2A5A-4255-9082-C2394458566A}" type="pres">
      <dgm:prSet presAssocID="{A29B8A6E-C162-4286-908E-6062D21A4CB0}" presName="hierChild5" presStyleCnt="0"/>
      <dgm:spPr/>
    </dgm:pt>
    <dgm:pt modelId="{DF2138B4-1DE7-4F42-BDBA-0A2AAEAF3E9E}" type="pres">
      <dgm:prSet presAssocID="{387AE32A-4F71-42C5-AF32-DDCDF0FD34EF}" presName="Name37" presStyleLbl="parChTrans1D2" presStyleIdx="1" presStyleCnt="7"/>
      <dgm:spPr/>
      <dgm:t>
        <a:bodyPr/>
        <a:lstStyle/>
        <a:p>
          <a:endParaRPr lang="en-US"/>
        </a:p>
      </dgm:t>
    </dgm:pt>
    <dgm:pt modelId="{ED69A424-4256-4A10-BEE0-69EFC7F5ED41}" type="pres">
      <dgm:prSet presAssocID="{3F661D6F-842A-4427-A126-D1524B894113}" presName="hierRoot2" presStyleCnt="0">
        <dgm:presLayoutVars>
          <dgm:hierBranch val="init"/>
        </dgm:presLayoutVars>
      </dgm:prSet>
      <dgm:spPr/>
    </dgm:pt>
    <dgm:pt modelId="{CB46ABC5-5984-4744-B16B-2676AFF9BEED}" type="pres">
      <dgm:prSet presAssocID="{3F661D6F-842A-4427-A126-D1524B894113}" presName="rootComposite" presStyleCnt="0"/>
      <dgm:spPr/>
    </dgm:pt>
    <dgm:pt modelId="{82C26CF6-2BE3-45A6-A321-3B32B74A1330}" type="pres">
      <dgm:prSet presAssocID="{3F661D6F-842A-4427-A126-D1524B894113}" presName="rootText" presStyleLbl="node1" presStyleIdx="1" presStyleCnt="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B9C6BDD-A9AF-4A08-BB2F-B28355759274}" type="pres">
      <dgm:prSet presAssocID="{3F661D6F-842A-4427-A126-D1524B894113}" presName="titleText2" presStyleLbl="fgAcc1" presStyleIdx="1" presStyleCnt="7" custScaleX="133590" custScaleY="374258" custLinFactY="44408" custLinFactNeighborX="13473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08B1376-8010-4A55-B6CA-1B922F927FBF}" type="pres">
      <dgm:prSet presAssocID="{3F661D6F-842A-4427-A126-D1524B894113}" presName="rootConnector" presStyleLbl="node2" presStyleIdx="0" presStyleCnt="0"/>
      <dgm:spPr/>
      <dgm:t>
        <a:bodyPr/>
        <a:lstStyle/>
        <a:p>
          <a:endParaRPr lang="en-US"/>
        </a:p>
      </dgm:t>
    </dgm:pt>
    <dgm:pt modelId="{3E7A60FA-96DC-4B97-B2A8-8E44079691B9}" type="pres">
      <dgm:prSet presAssocID="{3F661D6F-842A-4427-A126-D1524B894113}" presName="hierChild4" presStyleCnt="0"/>
      <dgm:spPr/>
    </dgm:pt>
    <dgm:pt modelId="{667E536B-7D6C-4197-9C9E-B5DDB1FDD4DA}" type="pres">
      <dgm:prSet presAssocID="{3F661D6F-842A-4427-A126-D1524B894113}" presName="hierChild5" presStyleCnt="0"/>
      <dgm:spPr/>
    </dgm:pt>
    <dgm:pt modelId="{CE739517-AE00-4B2B-ADB9-F8A95548E241}" type="pres">
      <dgm:prSet presAssocID="{4293133E-A396-44CB-8923-20DB2463E4C9}" presName="Name37" presStyleLbl="parChTrans1D2" presStyleIdx="2" presStyleCnt="7"/>
      <dgm:spPr/>
      <dgm:t>
        <a:bodyPr/>
        <a:lstStyle/>
        <a:p>
          <a:endParaRPr lang="en-US"/>
        </a:p>
      </dgm:t>
    </dgm:pt>
    <dgm:pt modelId="{B0672995-A4F8-446F-A7A6-B40566E2CB96}" type="pres">
      <dgm:prSet presAssocID="{413AF37A-0A3F-4388-A868-A1D46862A19E}" presName="hierRoot2" presStyleCnt="0">
        <dgm:presLayoutVars>
          <dgm:hierBranch val="init"/>
        </dgm:presLayoutVars>
      </dgm:prSet>
      <dgm:spPr/>
    </dgm:pt>
    <dgm:pt modelId="{995CCB60-B2D5-4D0F-8FE7-A657712E9C1D}" type="pres">
      <dgm:prSet presAssocID="{413AF37A-0A3F-4388-A868-A1D46862A19E}" presName="rootComposite" presStyleCnt="0"/>
      <dgm:spPr/>
    </dgm:pt>
    <dgm:pt modelId="{38609BAD-DF06-441E-B844-4F9BF0B3716F}" type="pres">
      <dgm:prSet presAssocID="{413AF37A-0A3F-4388-A868-A1D46862A19E}" presName="rootText" presStyleLbl="node1" presStyleIdx="2" presStyleCnt="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2BD9383-AB3D-4940-BE49-A564A6090E12}" type="pres">
      <dgm:prSet presAssocID="{413AF37A-0A3F-4388-A868-A1D46862A19E}" presName="titleText2" presStyleLbl="fgAcc1" presStyleIdx="2" presStyleCnt="7" custScaleX="102441" custScaleY="321018" custLinFactNeighborX="7414" custLinFactNeighborY="7488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1D1984E-E2EF-42AF-9F8E-E5F5E2D92778}" type="pres">
      <dgm:prSet presAssocID="{413AF37A-0A3F-4388-A868-A1D46862A19E}" presName="rootConnector" presStyleLbl="node2" presStyleIdx="0" presStyleCnt="0"/>
      <dgm:spPr/>
      <dgm:t>
        <a:bodyPr/>
        <a:lstStyle/>
        <a:p>
          <a:endParaRPr lang="en-US"/>
        </a:p>
      </dgm:t>
    </dgm:pt>
    <dgm:pt modelId="{1CF8004E-A932-4A36-992B-2F6EAAC975A2}" type="pres">
      <dgm:prSet presAssocID="{413AF37A-0A3F-4388-A868-A1D46862A19E}" presName="hierChild4" presStyleCnt="0"/>
      <dgm:spPr/>
    </dgm:pt>
    <dgm:pt modelId="{266EDE64-6593-4028-ABE0-D2BD938617AC}" type="pres">
      <dgm:prSet presAssocID="{413AF37A-0A3F-4388-A868-A1D46862A19E}" presName="hierChild5" presStyleCnt="0"/>
      <dgm:spPr/>
    </dgm:pt>
    <dgm:pt modelId="{53EDA283-7229-41D9-8CF3-39C21444E8BC}" type="pres">
      <dgm:prSet presAssocID="{2F30E8BD-B520-4F27-8A72-C5A2629CA5CB}" presName="Name37" presStyleLbl="parChTrans1D2" presStyleIdx="3" presStyleCnt="7"/>
      <dgm:spPr/>
      <dgm:t>
        <a:bodyPr/>
        <a:lstStyle/>
        <a:p>
          <a:endParaRPr lang="en-US"/>
        </a:p>
      </dgm:t>
    </dgm:pt>
    <dgm:pt modelId="{DBB25CF2-F7B1-43CD-B4BC-9C6AAF0B71C9}" type="pres">
      <dgm:prSet presAssocID="{8C4273F3-B2EA-4EAA-8163-009FEEBD4C84}" presName="hierRoot2" presStyleCnt="0">
        <dgm:presLayoutVars>
          <dgm:hierBranch val="init"/>
        </dgm:presLayoutVars>
      </dgm:prSet>
      <dgm:spPr/>
    </dgm:pt>
    <dgm:pt modelId="{7751B5E8-893F-49F6-9249-4EE2FC140F98}" type="pres">
      <dgm:prSet presAssocID="{8C4273F3-B2EA-4EAA-8163-009FEEBD4C84}" presName="rootComposite" presStyleCnt="0"/>
      <dgm:spPr/>
    </dgm:pt>
    <dgm:pt modelId="{6E683091-6092-4E95-AC36-2CD143B284F3}" type="pres">
      <dgm:prSet presAssocID="{8C4273F3-B2EA-4EAA-8163-009FEEBD4C84}" presName="rootText" presStyleLbl="node1" presStyleIdx="3" presStyleCnt="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E27DEF8-065E-4EFE-88DA-987225E6D5C3}" type="pres">
      <dgm:prSet presAssocID="{8C4273F3-B2EA-4EAA-8163-009FEEBD4C84}" presName="titleText2" presStyleLbl="fgAcc1" presStyleIdx="3" presStyleCnt="7" custScaleX="94316" custScaleY="283811" custLinFactNeighborX="7496" custLinFactNeighborY="9357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425F9B2-CED5-4247-926A-E4FA2BEC96CC}" type="pres">
      <dgm:prSet presAssocID="{8C4273F3-B2EA-4EAA-8163-009FEEBD4C84}" presName="rootConnector" presStyleLbl="node2" presStyleIdx="0" presStyleCnt="0"/>
      <dgm:spPr/>
      <dgm:t>
        <a:bodyPr/>
        <a:lstStyle/>
        <a:p>
          <a:endParaRPr lang="en-US"/>
        </a:p>
      </dgm:t>
    </dgm:pt>
    <dgm:pt modelId="{DDA20882-F8A7-468E-AAAD-1C79C2885D86}" type="pres">
      <dgm:prSet presAssocID="{8C4273F3-B2EA-4EAA-8163-009FEEBD4C84}" presName="hierChild4" presStyleCnt="0"/>
      <dgm:spPr/>
    </dgm:pt>
    <dgm:pt modelId="{8060030C-59C2-4CF9-9234-B618CB20453A}" type="pres">
      <dgm:prSet presAssocID="{8C4273F3-B2EA-4EAA-8163-009FEEBD4C84}" presName="hierChild5" presStyleCnt="0"/>
      <dgm:spPr/>
    </dgm:pt>
    <dgm:pt modelId="{6351BD93-E25D-4466-8A88-F21DD3032A28}" type="pres">
      <dgm:prSet presAssocID="{E8A76333-5E10-429D-AECF-3123049A30D3}" presName="Name37" presStyleLbl="parChTrans1D2" presStyleIdx="4" presStyleCnt="7"/>
      <dgm:spPr/>
      <dgm:t>
        <a:bodyPr/>
        <a:lstStyle/>
        <a:p>
          <a:endParaRPr lang="en-US"/>
        </a:p>
      </dgm:t>
    </dgm:pt>
    <dgm:pt modelId="{E64C6B77-EECA-4B30-8B52-0C8B9086903A}" type="pres">
      <dgm:prSet presAssocID="{FDD1A07B-764A-4371-985F-DE33B5B93EDC}" presName="hierRoot2" presStyleCnt="0">
        <dgm:presLayoutVars>
          <dgm:hierBranch val="init"/>
        </dgm:presLayoutVars>
      </dgm:prSet>
      <dgm:spPr/>
    </dgm:pt>
    <dgm:pt modelId="{6BAF47D1-CAED-451B-A159-E7CD44338D06}" type="pres">
      <dgm:prSet presAssocID="{FDD1A07B-764A-4371-985F-DE33B5B93EDC}" presName="rootComposite" presStyleCnt="0"/>
      <dgm:spPr/>
    </dgm:pt>
    <dgm:pt modelId="{AAD67A72-7019-4D3B-946F-F97CC3F5CF77}" type="pres">
      <dgm:prSet presAssocID="{FDD1A07B-764A-4371-985F-DE33B5B93EDC}" presName="rootText" presStyleLbl="node1" presStyleIdx="4" presStyleCnt="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CAE97E7-30C8-4590-925A-787F08BCC9F5}" type="pres">
      <dgm:prSet presAssocID="{FDD1A07B-764A-4371-985F-DE33B5B93EDC}" presName="titleText2" presStyleLbl="fgAcc1" presStyleIdx="4" presStyleCnt="7" custScaleY="254531" custLinFactNeighborX="5518" custLinFactNeighborY="9327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473EAA0-9A9E-4DBF-ABC1-3CE9EB996DB1}" type="pres">
      <dgm:prSet presAssocID="{FDD1A07B-764A-4371-985F-DE33B5B93EDC}" presName="rootConnector" presStyleLbl="node2" presStyleIdx="0" presStyleCnt="0"/>
      <dgm:spPr/>
      <dgm:t>
        <a:bodyPr/>
        <a:lstStyle/>
        <a:p>
          <a:endParaRPr lang="en-US"/>
        </a:p>
      </dgm:t>
    </dgm:pt>
    <dgm:pt modelId="{946FED6E-405F-4EE7-81D8-03EDD9D517AB}" type="pres">
      <dgm:prSet presAssocID="{FDD1A07B-764A-4371-985F-DE33B5B93EDC}" presName="hierChild4" presStyleCnt="0"/>
      <dgm:spPr/>
    </dgm:pt>
    <dgm:pt modelId="{1C61E82A-AC50-43CA-84D6-206946CC41BE}" type="pres">
      <dgm:prSet presAssocID="{FDD1A07B-764A-4371-985F-DE33B5B93EDC}" presName="hierChild5" presStyleCnt="0"/>
      <dgm:spPr/>
    </dgm:pt>
    <dgm:pt modelId="{BA54EFE8-9DA6-497C-969B-C3FA9B570D55}" type="pres">
      <dgm:prSet presAssocID="{F5C7D516-0C69-495E-A990-E435A1B8CD55}" presName="Name37" presStyleLbl="parChTrans1D2" presStyleIdx="5" presStyleCnt="7"/>
      <dgm:spPr/>
      <dgm:t>
        <a:bodyPr/>
        <a:lstStyle/>
        <a:p>
          <a:endParaRPr lang="en-US"/>
        </a:p>
      </dgm:t>
    </dgm:pt>
    <dgm:pt modelId="{1D19A21B-C7B2-409E-B3EC-5ACFF48764AD}" type="pres">
      <dgm:prSet presAssocID="{FEFFA27D-17EC-4242-A2C1-F3B703ACC36B}" presName="hierRoot2" presStyleCnt="0">
        <dgm:presLayoutVars>
          <dgm:hierBranch val="init"/>
        </dgm:presLayoutVars>
      </dgm:prSet>
      <dgm:spPr/>
    </dgm:pt>
    <dgm:pt modelId="{27A1A475-C473-4487-B8C2-654C7AE854C8}" type="pres">
      <dgm:prSet presAssocID="{FEFFA27D-17EC-4242-A2C1-F3B703ACC36B}" presName="rootComposite" presStyleCnt="0"/>
      <dgm:spPr/>
    </dgm:pt>
    <dgm:pt modelId="{57B4DFF4-A96C-400E-9325-274F66AE81FD}" type="pres">
      <dgm:prSet presAssocID="{FEFFA27D-17EC-4242-A2C1-F3B703ACC36B}" presName="rootText" presStyleLbl="node1" presStyleIdx="5" presStyleCnt="7" custScaleX="11465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DAA52CF-F0C7-4A25-B65E-E629F7A7DAD6}" type="pres">
      <dgm:prSet presAssocID="{FEFFA27D-17EC-4242-A2C1-F3B703ACC36B}" presName="titleText2" presStyleLbl="fgAcc1" presStyleIdx="5" presStyleCnt="7" custScaleX="109539" custScaleY="279490" custLinFactNeighborX="13389" custLinFactNeighborY="9697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99541C-8B6F-4A8A-86CE-9D544FB92015}" type="pres">
      <dgm:prSet presAssocID="{FEFFA27D-17EC-4242-A2C1-F3B703ACC36B}" presName="rootConnector" presStyleLbl="node2" presStyleIdx="0" presStyleCnt="0"/>
      <dgm:spPr/>
      <dgm:t>
        <a:bodyPr/>
        <a:lstStyle/>
        <a:p>
          <a:endParaRPr lang="en-US"/>
        </a:p>
      </dgm:t>
    </dgm:pt>
    <dgm:pt modelId="{DF6907C1-E994-4AB4-B9FD-511B889DB361}" type="pres">
      <dgm:prSet presAssocID="{FEFFA27D-17EC-4242-A2C1-F3B703ACC36B}" presName="hierChild4" presStyleCnt="0"/>
      <dgm:spPr/>
    </dgm:pt>
    <dgm:pt modelId="{B3D94762-0194-414B-86D0-51F3BDE2C7D1}" type="pres">
      <dgm:prSet presAssocID="{FEFFA27D-17EC-4242-A2C1-F3B703ACC36B}" presName="hierChild5" presStyleCnt="0"/>
      <dgm:spPr/>
    </dgm:pt>
    <dgm:pt modelId="{7F96C978-5214-4C16-B327-C3B5F149B51C}" type="pres">
      <dgm:prSet presAssocID="{5D059E04-97DC-468F-9726-0C58B1590395}" presName="Name37" presStyleLbl="parChTrans1D2" presStyleIdx="6" presStyleCnt="7"/>
      <dgm:spPr/>
      <dgm:t>
        <a:bodyPr/>
        <a:lstStyle/>
        <a:p>
          <a:endParaRPr lang="en-US"/>
        </a:p>
      </dgm:t>
    </dgm:pt>
    <dgm:pt modelId="{903C8739-FB02-4E71-ACBC-CDA1B008788F}" type="pres">
      <dgm:prSet presAssocID="{E168AC94-0F65-4D07-A67E-3AAC422936EF}" presName="hierRoot2" presStyleCnt="0">
        <dgm:presLayoutVars>
          <dgm:hierBranch val="init"/>
        </dgm:presLayoutVars>
      </dgm:prSet>
      <dgm:spPr/>
    </dgm:pt>
    <dgm:pt modelId="{27E3E9FA-9C5F-4791-872E-36B958FA9DB7}" type="pres">
      <dgm:prSet presAssocID="{E168AC94-0F65-4D07-A67E-3AAC422936EF}" presName="rootComposite" presStyleCnt="0"/>
      <dgm:spPr/>
    </dgm:pt>
    <dgm:pt modelId="{9488795B-746B-41E4-9353-51CCA7D81D70}" type="pres">
      <dgm:prSet presAssocID="{E168AC94-0F65-4D07-A67E-3AAC422936EF}" presName="rootText" presStyleLbl="node1" presStyleIdx="6" presStyleCnt="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8FD59A8-50C1-499C-AA20-C73AD5175237}" type="pres">
      <dgm:prSet presAssocID="{E168AC94-0F65-4D07-A67E-3AAC422936EF}" presName="titleText2" presStyleLbl="fgAcc1" presStyleIdx="6" presStyleCnt="7" custScaleY="283811" custLinFactNeighborX="684" custLinFactNeighborY="9417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32E4C67-33CE-4050-B603-601076F91BEE}" type="pres">
      <dgm:prSet presAssocID="{E168AC94-0F65-4D07-A67E-3AAC422936EF}" presName="rootConnector" presStyleLbl="node2" presStyleIdx="0" presStyleCnt="0"/>
      <dgm:spPr/>
      <dgm:t>
        <a:bodyPr/>
        <a:lstStyle/>
        <a:p>
          <a:endParaRPr lang="en-US"/>
        </a:p>
      </dgm:t>
    </dgm:pt>
    <dgm:pt modelId="{329A498B-CCD1-498B-B6E5-322A59479EFE}" type="pres">
      <dgm:prSet presAssocID="{E168AC94-0F65-4D07-A67E-3AAC422936EF}" presName="hierChild4" presStyleCnt="0"/>
      <dgm:spPr/>
    </dgm:pt>
    <dgm:pt modelId="{942CCB0F-9D8C-416D-867B-829A0BEDAC21}" type="pres">
      <dgm:prSet presAssocID="{E168AC94-0F65-4D07-A67E-3AAC422936EF}" presName="hierChild5" presStyleCnt="0"/>
      <dgm:spPr/>
    </dgm:pt>
    <dgm:pt modelId="{95307B6B-9399-4A2A-9944-D72C7DE75535}" type="pres">
      <dgm:prSet presAssocID="{2FC6F81B-F388-419C-A260-AD458D560CC0}" presName="hierChild3" presStyleCnt="0"/>
      <dgm:spPr/>
    </dgm:pt>
  </dgm:ptLst>
  <dgm:cxnLst>
    <dgm:cxn modelId="{78A01C54-445D-40C2-97AB-565477E72B79}" type="presOf" srcId="{5D059E04-97DC-468F-9726-0C58B1590395}" destId="{7F96C978-5214-4C16-B327-C3B5F149B51C}" srcOrd="0" destOrd="0" presId="urn:microsoft.com/office/officeart/2008/layout/NameandTitleOrganizationalChart"/>
    <dgm:cxn modelId="{ABF76ABD-0B37-4691-BFCB-912AB9D81F4A}" type="presOf" srcId="{413AF37A-0A3F-4388-A868-A1D46862A19E}" destId="{38609BAD-DF06-441E-B844-4F9BF0B3716F}" srcOrd="0" destOrd="0" presId="urn:microsoft.com/office/officeart/2008/layout/NameandTitleOrganizationalChart"/>
    <dgm:cxn modelId="{A6C65E1F-0C76-4E91-AE94-6C689A26E08B}" type="presOf" srcId="{413AF37A-0A3F-4388-A868-A1D46862A19E}" destId="{91D1984E-E2EF-42AF-9F8E-E5F5E2D92778}" srcOrd="1" destOrd="0" presId="urn:microsoft.com/office/officeart/2008/layout/NameandTitleOrganizationalChart"/>
    <dgm:cxn modelId="{B89F9838-9F7C-4214-A63F-7A7B7A45AAD2}" type="presOf" srcId="{F5C7D516-0C69-495E-A990-E435A1B8CD55}" destId="{BA54EFE8-9DA6-497C-969B-C3FA9B570D55}" srcOrd="0" destOrd="0" presId="urn:microsoft.com/office/officeart/2008/layout/NameandTitleOrganizationalChart"/>
    <dgm:cxn modelId="{7EB7651D-A602-4D3E-9830-7C32FFF4B789}" type="presOf" srcId="{FDD1A07B-764A-4371-985F-DE33B5B93EDC}" destId="{0473EAA0-9A9E-4DBF-ABC1-3CE9EB996DB1}" srcOrd="1" destOrd="0" presId="urn:microsoft.com/office/officeart/2008/layout/NameandTitleOrganizationalChart"/>
    <dgm:cxn modelId="{425BE617-E094-4915-B4F5-055912E6AADE}" type="presOf" srcId="{4293133E-A396-44CB-8923-20DB2463E4C9}" destId="{CE739517-AE00-4B2B-ADB9-F8A95548E241}" srcOrd="0" destOrd="0" presId="urn:microsoft.com/office/officeart/2008/layout/NameandTitleOrganizationalChart"/>
    <dgm:cxn modelId="{2A41770C-1A2D-477D-A0C0-E6D21D156187}" srcId="{F0C0EFAA-E329-4B8A-8C5C-D5AF15D0D073}" destId="{2FC6F81B-F388-419C-A260-AD458D560CC0}" srcOrd="0" destOrd="0" parTransId="{24BE68FC-05F1-4F9C-AF8A-C67FBB324600}" sibTransId="{E24D81AA-AFE1-4CC0-9C39-07E5BB76C566}"/>
    <dgm:cxn modelId="{653AAA66-3A50-4ED8-A22E-801690A70C95}" srcId="{2FC6F81B-F388-419C-A260-AD458D560CC0}" destId="{FEFFA27D-17EC-4242-A2C1-F3B703ACC36B}" srcOrd="5" destOrd="0" parTransId="{F5C7D516-0C69-495E-A990-E435A1B8CD55}" sibTransId="{975D7CC0-9D83-4A7D-A45F-20D51F5D3C7F}"/>
    <dgm:cxn modelId="{4E1B7C0A-2CEE-45B3-980B-F5CB174DC951}" type="presOf" srcId="{FDD1A07B-764A-4371-985F-DE33B5B93EDC}" destId="{AAD67A72-7019-4D3B-946F-F97CC3F5CF77}" srcOrd="0" destOrd="0" presId="urn:microsoft.com/office/officeart/2008/layout/NameandTitleOrganizationalChart"/>
    <dgm:cxn modelId="{FB24B56E-E735-4D76-97BC-B4EFF151B764}" type="presOf" srcId="{2FC6F81B-F388-419C-A260-AD458D560CC0}" destId="{99F71BC5-2A8F-459F-9C1E-8A135D134DD4}" srcOrd="1" destOrd="0" presId="urn:microsoft.com/office/officeart/2008/layout/NameandTitleOrganizationalChart"/>
    <dgm:cxn modelId="{AC3FDF06-0F54-4FDB-8A60-BA6DF13D2A91}" type="presOf" srcId="{E168AC94-0F65-4D07-A67E-3AAC422936EF}" destId="{032E4C67-33CE-4050-B603-601076F91BEE}" srcOrd="1" destOrd="0" presId="urn:microsoft.com/office/officeart/2008/layout/NameandTitleOrganizationalChart"/>
    <dgm:cxn modelId="{4801730C-43F1-47FA-8BC8-3178C11F4510}" type="presOf" srcId="{387AE32A-4F71-42C5-AF32-DDCDF0FD34EF}" destId="{DF2138B4-1DE7-4F42-BDBA-0A2AAEAF3E9E}" srcOrd="0" destOrd="0" presId="urn:microsoft.com/office/officeart/2008/layout/NameandTitleOrganizationalChart"/>
    <dgm:cxn modelId="{BA4A8343-6DDE-4E0F-B6E7-C5E8A1D00E97}" srcId="{2FC6F81B-F388-419C-A260-AD458D560CC0}" destId="{3F661D6F-842A-4427-A126-D1524B894113}" srcOrd="1" destOrd="0" parTransId="{387AE32A-4F71-42C5-AF32-DDCDF0FD34EF}" sibTransId="{307FED57-2A23-4FBA-BE72-0D0BE816CF0C}"/>
    <dgm:cxn modelId="{B535CDC0-F54D-4676-AFA3-7C9DDF4B4DA7}" srcId="{2FC6F81B-F388-419C-A260-AD458D560CC0}" destId="{A29B8A6E-C162-4286-908E-6062D21A4CB0}" srcOrd="0" destOrd="0" parTransId="{E123017D-DF0B-45E5-94D9-AC6FB663FAF7}" sibTransId="{DBACC66B-0C78-4DA0-89A8-50209196297E}"/>
    <dgm:cxn modelId="{4E8481CA-B92E-4281-AC41-47B65530DC67}" srcId="{2FC6F81B-F388-419C-A260-AD458D560CC0}" destId="{E168AC94-0F65-4D07-A67E-3AAC422936EF}" srcOrd="6" destOrd="0" parTransId="{5D059E04-97DC-468F-9726-0C58B1590395}" sibTransId="{01CBF580-785A-48F2-B546-8C1EF7590073}"/>
    <dgm:cxn modelId="{65324B00-05CF-4918-8953-B2D767A39DE9}" type="presOf" srcId="{8C4273F3-B2EA-4EAA-8163-009FEEBD4C84}" destId="{6E683091-6092-4E95-AC36-2CD143B284F3}" srcOrd="0" destOrd="0" presId="urn:microsoft.com/office/officeart/2008/layout/NameandTitleOrganizationalChart"/>
    <dgm:cxn modelId="{4B493C2C-CDBA-4F25-8E46-EDB234137B55}" type="presOf" srcId="{F0C0EFAA-E329-4B8A-8C5C-D5AF15D0D073}" destId="{44CBD1D3-396A-4F94-9041-FC4DB2FA1D25}" srcOrd="0" destOrd="0" presId="urn:microsoft.com/office/officeart/2008/layout/NameandTitleOrganizationalChart"/>
    <dgm:cxn modelId="{73119398-C8C9-4114-8F37-E7C20641580C}" srcId="{2FC6F81B-F388-419C-A260-AD458D560CC0}" destId="{8C4273F3-B2EA-4EAA-8163-009FEEBD4C84}" srcOrd="3" destOrd="0" parTransId="{2F30E8BD-B520-4F27-8A72-C5A2629CA5CB}" sibTransId="{590DA664-24CA-4FF7-ACD3-E9934088358E}"/>
    <dgm:cxn modelId="{2D195251-4489-46EF-8F4F-994D35FAACC6}" type="presOf" srcId="{A29B8A6E-C162-4286-908E-6062D21A4CB0}" destId="{2A9DAB4C-DE71-4A19-A486-2FEAC3C66A1F}" srcOrd="0" destOrd="0" presId="urn:microsoft.com/office/officeart/2008/layout/NameandTitleOrganizationalChart"/>
    <dgm:cxn modelId="{870B3732-41C0-4870-A785-F9257C56B89B}" type="presOf" srcId="{DAC95A96-76D2-4FBF-B4AE-575A24B2D628}" destId="{4CAE97E7-30C8-4590-925A-787F08BCC9F5}" srcOrd="0" destOrd="0" presId="urn:microsoft.com/office/officeart/2008/layout/NameandTitleOrganizationalChart"/>
    <dgm:cxn modelId="{034355CF-DA13-47D9-AB35-DB75FD93125E}" type="presOf" srcId="{E168AC94-0F65-4D07-A67E-3AAC422936EF}" destId="{9488795B-746B-41E4-9353-51CCA7D81D70}" srcOrd="0" destOrd="0" presId="urn:microsoft.com/office/officeart/2008/layout/NameandTitleOrganizationalChart"/>
    <dgm:cxn modelId="{DF827EA7-E757-455B-9765-C0B5314DA7C1}" type="presOf" srcId="{3F661D6F-842A-4427-A126-D1524B894113}" destId="{82C26CF6-2BE3-45A6-A321-3B32B74A1330}" srcOrd="0" destOrd="0" presId="urn:microsoft.com/office/officeart/2008/layout/NameandTitleOrganizationalChart"/>
    <dgm:cxn modelId="{96AE5C69-13C6-48AC-8262-3DA637181CF2}" type="presOf" srcId="{307FED57-2A23-4FBA-BE72-0D0BE816CF0C}" destId="{CB9C6BDD-A9AF-4A08-BB2F-B28355759274}" srcOrd="0" destOrd="0" presId="urn:microsoft.com/office/officeart/2008/layout/NameandTitleOrganizationalChart"/>
    <dgm:cxn modelId="{1A2DDE45-4C9F-4356-BB15-3023245EA37F}" type="presOf" srcId="{A29B8A6E-C162-4286-908E-6062D21A4CB0}" destId="{B19F5C23-DC4A-40F5-BA46-DE0931E95FEA}" srcOrd="1" destOrd="0" presId="urn:microsoft.com/office/officeart/2008/layout/NameandTitleOrganizationalChart"/>
    <dgm:cxn modelId="{10E7B120-9B38-460D-B632-A29F0C7C0A97}" type="presOf" srcId="{2F30E8BD-B520-4F27-8A72-C5A2629CA5CB}" destId="{53EDA283-7229-41D9-8CF3-39C21444E8BC}" srcOrd="0" destOrd="0" presId="urn:microsoft.com/office/officeart/2008/layout/NameandTitleOrganizationalChart"/>
    <dgm:cxn modelId="{A47EAF1A-B9AF-4C11-A5D7-E01A0735A034}" type="presOf" srcId="{3F661D6F-842A-4427-A126-D1524B894113}" destId="{D08B1376-8010-4A55-B6CA-1B922F927FBF}" srcOrd="1" destOrd="0" presId="urn:microsoft.com/office/officeart/2008/layout/NameandTitleOrganizationalChart"/>
    <dgm:cxn modelId="{932C33AC-4BA4-40BC-BEDC-14F0392B7511}" type="presOf" srcId="{01CBF580-785A-48F2-B546-8C1EF7590073}" destId="{D8FD59A8-50C1-499C-AA20-C73AD5175237}" srcOrd="0" destOrd="0" presId="urn:microsoft.com/office/officeart/2008/layout/NameandTitleOrganizationalChart"/>
    <dgm:cxn modelId="{D25F3A96-658A-4BC3-9A72-0FB6731D25ED}" type="presOf" srcId="{DBACC66B-0C78-4DA0-89A8-50209196297E}" destId="{E2547951-97BA-4349-AE1C-19E5356CBFC6}" srcOrd="0" destOrd="0" presId="urn:microsoft.com/office/officeart/2008/layout/NameandTitleOrganizationalChart"/>
    <dgm:cxn modelId="{6C490923-4379-4254-8954-A203182AF6A8}" type="presOf" srcId="{E24D81AA-AFE1-4CC0-9C39-07E5BB76C566}" destId="{7BCC860E-355D-488E-9203-81F3DF3C4994}" srcOrd="0" destOrd="0" presId="urn:microsoft.com/office/officeart/2008/layout/NameandTitleOrganizationalChart"/>
    <dgm:cxn modelId="{8BD5DA91-FE22-47B9-A580-910EA4901171}" type="presOf" srcId="{E8A76333-5E10-429D-AECF-3123049A30D3}" destId="{6351BD93-E25D-4466-8A88-F21DD3032A28}" srcOrd="0" destOrd="0" presId="urn:microsoft.com/office/officeart/2008/layout/NameandTitleOrganizationalChart"/>
    <dgm:cxn modelId="{B118BBBA-06AA-464F-B0E0-BE7117478E82}" type="presOf" srcId="{FEFFA27D-17EC-4242-A2C1-F3B703ACC36B}" destId="{0A99541C-8B6F-4A8A-86CE-9D544FB92015}" srcOrd="1" destOrd="0" presId="urn:microsoft.com/office/officeart/2008/layout/NameandTitleOrganizationalChart"/>
    <dgm:cxn modelId="{71E50AF7-AECE-4F38-9409-FEEEFE6D2817}" type="presOf" srcId="{590DA664-24CA-4FF7-ACD3-E9934088358E}" destId="{4E27DEF8-065E-4EFE-88DA-987225E6D5C3}" srcOrd="0" destOrd="0" presId="urn:microsoft.com/office/officeart/2008/layout/NameandTitleOrganizationalChart"/>
    <dgm:cxn modelId="{5A2D318F-E5AE-43B7-8B13-739F90730793}" type="presOf" srcId="{45326EB7-262F-484B-A2B9-806E528C5864}" destId="{D2BD9383-AB3D-4940-BE49-A564A6090E12}" srcOrd="0" destOrd="0" presId="urn:microsoft.com/office/officeart/2008/layout/NameandTitleOrganizationalChart"/>
    <dgm:cxn modelId="{EFE6ADA9-2B7D-44C2-A6A2-A1F6236915CB}" type="presOf" srcId="{8C4273F3-B2EA-4EAA-8163-009FEEBD4C84}" destId="{9425F9B2-CED5-4247-926A-E4FA2BEC96CC}" srcOrd="1" destOrd="0" presId="urn:microsoft.com/office/officeart/2008/layout/NameandTitleOrganizationalChart"/>
    <dgm:cxn modelId="{83A2CA0A-8D57-4D1B-8B67-9557A6A9964B}" type="presOf" srcId="{975D7CC0-9D83-4A7D-A45F-20D51F5D3C7F}" destId="{4DAA52CF-F0C7-4A25-B65E-E629F7A7DAD6}" srcOrd="0" destOrd="0" presId="urn:microsoft.com/office/officeart/2008/layout/NameandTitleOrganizationalChart"/>
    <dgm:cxn modelId="{1C6B9CA9-2FB8-4699-8AB1-F4D6E03DA455}" type="presOf" srcId="{FEFFA27D-17EC-4242-A2C1-F3B703ACC36B}" destId="{57B4DFF4-A96C-400E-9325-274F66AE81FD}" srcOrd="0" destOrd="0" presId="urn:microsoft.com/office/officeart/2008/layout/NameandTitleOrganizationalChart"/>
    <dgm:cxn modelId="{31D3911E-52A0-417C-BF14-7877A841511A}" type="presOf" srcId="{2FC6F81B-F388-419C-A260-AD458D560CC0}" destId="{2884A1C0-B0DB-4050-AD03-C5C6F09008E0}" srcOrd="0" destOrd="0" presId="urn:microsoft.com/office/officeart/2008/layout/NameandTitleOrganizationalChart"/>
    <dgm:cxn modelId="{6FCF72F1-F4B6-482A-902F-82A3F7E9DD3C}" type="presOf" srcId="{E123017D-DF0B-45E5-94D9-AC6FB663FAF7}" destId="{155DD3BF-F9ED-4848-BDCB-B4305ECDB340}" srcOrd="0" destOrd="0" presId="urn:microsoft.com/office/officeart/2008/layout/NameandTitleOrganizationalChart"/>
    <dgm:cxn modelId="{91F15A54-AEB3-4817-B797-9ADB94C74A67}" srcId="{2FC6F81B-F388-419C-A260-AD458D560CC0}" destId="{FDD1A07B-764A-4371-985F-DE33B5B93EDC}" srcOrd="4" destOrd="0" parTransId="{E8A76333-5E10-429D-AECF-3123049A30D3}" sibTransId="{DAC95A96-76D2-4FBF-B4AE-575A24B2D628}"/>
    <dgm:cxn modelId="{608C1211-9C98-4518-9FBC-DC0A98015B3E}" srcId="{2FC6F81B-F388-419C-A260-AD458D560CC0}" destId="{413AF37A-0A3F-4388-A868-A1D46862A19E}" srcOrd="2" destOrd="0" parTransId="{4293133E-A396-44CB-8923-20DB2463E4C9}" sibTransId="{45326EB7-262F-484B-A2B9-806E528C5864}"/>
    <dgm:cxn modelId="{885DDAFD-292D-4C35-AF05-FDDB8A20453B}" type="presParOf" srcId="{44CBD1D3-396A-4F94-9041-FC4DB2FA1D25}" destId="{88CE9024-BF37-40E9-94D6-E98287BBB9E3}" srcOrd="0" destOrd="0" presId="urn:microsoft.com/office/officeart/2008/layout/NameandTitleOrganizationalChart"/>
    <dgm:cxn modelId="{9C627853-0BE4-4C20-BEA1-5EE7F772DD7A}" type="presParOf" srcId="{88CE9024-BF37-40E9-94D6-E98287BBB9E3}" destId="{5E465505-F9D6-453B-A10D-E2339DE6001B}" srcOrd="0" destOrd="0" presId="urn:microsoft.com/office/officeart/2008/layout/NameandTitleOrganizationalChart"/>
    <dgm:cxn modelId="{9B4D90E3-5DBB-4ECB-B67A-7EFE8C736297}" type="presParOf" srcId="{5E465505-F9D6-453B-A10D-E2339DE6001B}" destId="{2884A1C0-B0DB-4050-AD03-C5C6F09008E0}" srcOrd="0" destOrd="0" presId="urn:microsoft.com/office/officeart/2008/layout/NameandTitleOrganizationalChart"/>
    <dgm:cxn modelId="{E485E79A-4E94-40B5-87EE-CDB91DDF6DCF}" type="presParOf" srcId="{5E465505-F9D6-453B-A10D-E2339DE6001B}" destId="{7BCC860E-355D-488E-9203-81F3DF3C4994}" srcOrd="1" destOrd="0" presId="urn:microsoft.com/office/officeart/2008/layout/NameandTitleOrganizationalChart"/>
    <dgm:cxn modelId="{459DE0A8-04D1-4391-A746-EC358E09371C}" type="presParOf" srcId="{5E465505-F9D6-453B-A10D-E2339DE6001B}" destId="{99F71BC5-2A8F-459F-9C1E-8A135D134DD4}" srcOrd="2" destOrd="0" presId="urn:microsoft.com/office/officeart/2008/layout/NameandTitleOrganizationalChart"/>
    <dgm:cxn modelId="{2D04252A-94FF-4225-AF95-AC0D0E51A304}" type="presParOf" srcId="{88CE9024-BF37-40E9-94D6-E98287BBB9E3}" destId="{CBFC3ECB-6708-49FE-851D-8859B5D0B815}" srcOrd="1" destOrd="0" presId="urn:microsoft.com/office/officeart/2008/layout/NameandTitleOrganizationalChart"/>
    <dgm:cxn modelId="{BC9932CC-76B3-4E31-B587-387A4539B50C}" type="presParOf" srcId="{CBFC3ECB-6708-49FE-851D-8859B5D0B815}" destId="{155DD3BF-F9ED-4848-BDCB-B4305ECDB340}" srcOrd="0" destOrd="0" presId="urn:microsoft.com/office/officeart/2008/layout/NameandTitleOrganizationalChart"/>
    <dgm:cxn modelId="{B29DB9F1-6563-4195-A739-4A12B119DA6C}" type="presParOf" srcId="{CBFC3ECB-6708-49FE-851D-8859B5D0B815}" destId="{7FCAD070-9212-40E1-9CDD-A4ABA5A42411}" srcOrd="1" destOrd="0" presId="urn:microsoft.com/office/officeart/2008/layout/NameandTitleOrganizationalChart"/>
    <dgm:cxn modelId="{E6609CBB-63E3-4C28-9D0B-491D9DCF9224}" type="presParOf" srcId="{7FCAD070-9212-40E1-9CDD-A4ABA5A42411}" destId="{1E8810AA-9BAC-4B2C-B310-88D3A9B84378}" srcOrd="0" destOrd="0" presId="urn:microsoft.com/office/officeart/2008/layout/NameandTitleOrganizationalChart"/>
    <dgm:cxn modelId="{987A7360-0045-4C40-A129-E1A5CA4ACDAE}" type="presParOf" srcId="{1E8810AA-9BAC-4B2C-B310-88D3A9B84378}" destId="{2A9DAB4C-DE71-4A19-A486-2FEAC3C66A1F}" srcOrd="0" destOrd="0" presId="urn:microsoft.com/office/officeart/2008/layout/NameandTitleOrganizationalChart"/>
    <dgm:cxn modelId="{EB4BF8B1-C4AF-441F-B27B-9CD13CA15EB2}" type="presParOf" srcId="{1E8810AA-9BAC-4B2C-B310-88D3A9B84378}" destId="{E2547951-97BA-4349-AE1C-19E5356CBFC6}" srcOrd="1" destOrd="0" presId="urn:microsoft.com/office/officeart/2008/layout/NameandTitleOrganizationalChart"/>
    <dgm:cxn modelId="{D52EEB36-E362-4E6A-8EB0-BA53D23A9F9E}" type="presParOf" srcId="{1E8810AA-9BAC-4B2C-B310-88D3A9B84378}" destId="{B19F5C23-DC4A-40F5-BA46-DE0931E95FEA}" srcOrd="2" destOrd="0" presId="urn:microsoft.com/office/officeart/2008/layout/NameandTitleOrganizationalChart"/>
    <dgm:cxn modelId="{C1143A76-8C52-4200-B017-FB2D92C3B181}" type="presParOf" srcId="{7FCAD070-9212-40E1-9CDD-A4ABA5A42411}" destId="{B675578A-7480-4A58-B2D7-DC9828C5BC7B}" srcOrd="1" destOrd="0" presId="urn:microsoft.com/office/officeart/2008/layout/NameandTitleOrganizationalChart"/>
    <dgm:cxn modelId="{43826194-6F2C-41D7-862D-386E18116ED5}" type="presParOf" srcId="{7FCAD070-9212-40E1-9CDD-A4ABA5A42411}" destId="{4BA42FAD-2A5A-4255-9082-C2394458566A}" srcOrd="2" destOrd="0" presId="urn:microsoft.com/office/officeart/2008/layout/NameandTitleOrganizationalChart"/>
    <dgm:cxn modelId="{04B298AF-5DFE-41A3-9468-4D5565BBC09C}" type="presParOf" srcId="{CBFC3ECB-6708-49FE-851D-8859B5D0B815}" destId="{DF2138B4-1DE7-4F42-BDBA-0A2AAEAF3E9E}" srcOrd="2" destOrd="0" presId="urn:microsoft.com/office/officeart/2008/layout/NameandTitleOrganizationalChart"/>
    <dgm:cxn modelId="{D0784BB2-7559-45E4-A411-A90C80963F62}" type="presParOf" srcId="{CBFC3ECB-6708-49FE-851D-8859B5D0B815}" destId="{ED69A424-4256-4A10-BEE0-69EFC7F5ED41}" srcOrd="3" destOrd="0" presId="urn:microsoft.com/office/officeart/2008/layout/NameandTitleOrganizationalChart"/>
    <dgm:cxn modelId="{64209C05-664E-4E01-B557-FF79C6709DDF}" type="presParOf" srcId="{ED69A424-4256-4A10-BEE0-69EFC7F5ED41}" destId="{CB46ABC5-5984-4744-B16B-2676AFF9BEED}" srcOrd="0" destOrd="0" presId="urn:microsoft.com/office/officeart/2008/layout/NameandTitleOrganizationalChart"/>
    <dgm:cxn modelId="{2BCCC19B-3734-4574-A5DE-3AE197702A1E}" type="presParOf" srcId="{CB46ABC5-5984-4744-B16B-2676AFF9BEED}" destId="{82C26CF6-2BE3-45A6-A321-3B32B74A1330}" srcOrd="0" destOrd="0" presId="urn:microsoft.com/office/officeart/2008/layout/NameandTitleOrganizationalChart"/>
    <dgm:cxn modelId="{058C2831-5739-4C42-9D9D-8370995B6A98}" type="presParOf" srcId="{CB46ABC5-5984-4744-B16B-2676AFF9BEED}" destId="{CB9C6BDD-A9AF-4A08-BB2F-B28355759274}" srcOrd="1" destOrd="0" presId="urn:microsoft.com/office/officeart/2008/layout/NameandTitleOrganizationalChart"/>
    <dgm:cxn modelId="{D6837924-2858-4A62-8CE7-2108228EA4CD}" type="presParOf" srcId="{CB46ABC5-5984-4744-B16B-2676AFF9BEED}" destId="{D08B1376-8010-4A55-B6CA-1B922F927FBF}" srcOrd="2" destOrd="0" presId="urn:microsoft.com/office/officeart/2008/layout/NameandTitleOrganizationalChart"/>
    <dgm:cxn modelId="{95375789-D541-4713-8EBB-80A6E58C80CA}" type="presParOf" srcId="{ED69A424-4256-4A10-BEE0-69EFC7F5ED41}" destId="{3E7A60FA-96DC-4B97-B2A8-8E44079691B9}" srcOrd="1" destOrd="0" presId="urn:microsoft.com/office/officeart/2008/layout/NameandTitleOrganizationalChart"/>
    <dgm:cxn modelId="{6DDE196B-466E-463D-9066-7AAA019B8023}" type="presParOf" srcId="{ED69A424-4256-4A10-BEE0-69EFC7F5ED41}" destId="{667E536B-7D6C-4197-9C9E-B5DDB1FDD4DA}" srcOrd="2" destOrd="0" presId="urn:microsoft.com/office/officeart/2008/layout/NameandTitleOrganizationalChart"/>
    <dgm:cxn modelId="{830EB6D2-2C50-4EFE-B20B-E2FF9A2B509D}" type="presParOf" srcId="{CBFC3ECB-6708-49FE-851D-8859B5D0B815}" destId="{CE739517-AE00-4B2B-ADB9-F8A95548E241}" srcOrd="4" destOrd="0" presId="urn:microsoft.com/office/officeart/2008/layout/NameandTitleOrganizationalChart"/>
    <dgm:cxn modelId="{F07EAC5C-EB37-4E05-84FC-2121C6C5F367}" type="presParOf" srcId="{CBFC3ECB-6708-49FE-851D-8859B5D0B815}" destId="{B0672995-A4F8-446F-A7A6-B40566E2CB96}" srcOrd="5" destOrd="0" presId="urn:microsoft.com/office/officeart/2008/layout/NameandTitleOrganizationalChart"/>
    <dgm:cxn modelId="{81E51A70-1970-47D2-B1EE-A6DBF663D686}" type="presParOf" srcId="{B0672995-A4F8-446F-A7A6-B40566E2CB96}" destId="{995CCB60-B2D5-4D0F-8FE7-A657712E9C1D}" srcOrd="0" destOrd="0" presId="urn:microsoft.com/office/officeart/2008/layout/NameandTitleOrganizationalChart"/>
    <dgm:cxn modelId="{071F0A42-1F39-4116-9807-297D669B0034}" type="presParOf" srcId="{995CCB60-B2D5-4D0F-8FE7-A657712E9C1D}" destId="{38609BAD-DF06-441E-B844-4F9BF0B3716F}" srcOrd="0" destOrd="0" presId="urn:microsoft.com/office/officeart/2008/layout/NameandTitleOrganizationalChart"/>
    <dgm:cxn modelId="{4E3ED28D-A3DB-4E5E-BCB3-6519E47C2A41}" type="presParOf" srcId="{995CCB60-B2D5-4D0F-8FE7-A657712E9C1D}" destId="{D2BD9383-AB3D-4940-BE49-A564A6090E12}" srcOrd="1" destOrd="0" presId="urn:microsoft.com/office/officeart/2008/layout/NameandTitleOrganizationalChart"/>
    <dgm:cxn modelId="{45519618-3C02-4A18-A8B2-AC92CCAA0384}" type="presParOf" srcId="{995CCB60-B2D5-4D0F-8FE7-A657712E9C1D}" destId="{91D1984E-E2EF-42AF-9F8E-E5F5E2D92778}" srcOrd="2" destOrd="0" presId="urn:microsoft.com/office/officeart/2008/layout/NameandTitleOrganizationalChart"/>
    <dgm:cxn modelId="{0A0602E7-31DB-4690-A7CA-A2E9C2F587BE}" type="presParOf" srcId="{B0672995-A4F8-446F-A7A6-B40566E2CB96}" destId="{1CF8004E-A932-4A36-992B-2F6EAAC975A2}" srcOrd="1" destOrd="0" presId="urn:microsoft.com/office/officeart/2008/layout/NameandTitleOrganizationalChart"/>
    <dgm:cxn modelId="{11032321-D613-47D0-9879-80B11E70FE77}" type="presParOf" srcId="{B0672995-A4F8-446F-A7A6-B40566E2CB96}" destId="{266EDE64-6593-4028-ABE0-D2BD938617AC}" srcOrd="2" destOrd="0" presId="urn:microsoft.com/office/officeart/2008/layout/NameandTitleOrganizationalChart"/>
    <dgm:cxn modelId="{851C3EAF-C63A-4299-8305-714D318B2C48}" type="presParOf" srcId="{CBFC3ECB-6708-49FE-851D-8859B5D0B815}" destId="{53EDA283-7229-41D9-8CF3-39C21444E8BC}" srcOrd="6" destOrd="0" presId="urn:microsoft.com/office/officeart/2008/layout/NameandTitleOrganizationalChart"/>
    <dgm:cxn modelId="{5BFBDF56-EAE5-4FB4-84E1-8A1794EB5426}" type="presParOf" srcId="{CBFC3ECB-6708-49FE-851D-8859B5D0B815}" destId="{DBB25CF2-F7B1-43CD-B4BC-9C6AAF0B71C9}" srcOrd="7" destOrd="0" presId="urn:microsoft.com/office/officeart/2008/layout/NameandTitleOrganizationalChart"/>
    <dgm:cxn modelId="{6289FBD4-A786-4AE6-8E47-05BF43674E89}" type="presParOf" srcId="{DBB25CF2-F7B1-43CD-B4BC-9C6AAF0B71C9}" destId="{7751B5E8-893F-49F6-9249-4EE2FC140F98}" srcOrd="0" destOrd="0" presId="urn:microsoft.com/office/officeart/2008/layout/NameandTitleOrganizationalChart"/>
    <dgm:cxn modelId="{10191E2B-2EEE-4F33-B890-E8B50180F238}" type="presParOf" srcId="{7751B5E8-893F-49F6-9249-4EE2FC140F98}" destId="{6E683091-6092-4E95-AC36-2CD143B284F3}" srcOrd="0" destOrd="0" presId="urn:microsoft.com/office/officeart/2008/layout/NameandTitleOrganizationalChart"/>
    <dgm:cxn modelId="{4E7529C3-CD26-484C-A695-8D977CD2EA39}" type="presParOf" srcId="{7751B5E8-893F-49F6-9249-4EE2FC140F98}" destId="{4E27DEF8-065E-4EFE-88DA-987225E6D5C3}" srcOrd="1" destOrd="0" presId="urn:microsoft.com/office/officeart/2008/layout/NameandTitleOrganizationalChart"/>
    <dgm:cxn modelId="{570D37DA-7665-4FCC-88DE-37C5F2C1BAA3}" type="presParOf" srcId="{7751B5E8-893F-49F6-9249-4EE2FC140F98}" destId="{9425F9B2-CED5-4247-926A-E4FA2BEC96CC}" srcOrd="2" destOrd="0" presId="urn:microsoft.com/office/officeart/2008/layout/NameandTitleOrganizationalChart"/>
    <dgm:cxn modelId="{5961C0C8-C87F-4FF2-9974-B1CE6B99FFBB}" type="presParOf" srcId="{DBB25CF2-F7B1-43CD-B4BC-9C6AAF0B71C9}" destId="{DDA20882-F8A7-468E-AAAD-1C79C2885D86}" srcOrd="1" destOrd="0" presId="urn:microsoft.com/office/officeart/2008/layout/NameandTitleOrganizationalChart"/>
    <dgm:cxn modelId="{5E66A3C9-1AA9-4464-9A57-BE1C5121444A}" type="presParOf" srcId="{DBB25CF2-F7B1-43CD-B4BC-9C6AAF0B71C9}" destId="{8060030C-59C2-4CF9-9234-B618CB20453A}" srcOrd="2" destOrd="0" presId="urn:microsoft.com/office/officeart/2008/layout/NameandTitleOrganizationalChart"/>
    <dgm:cxn modelId="{0AD12505-0218-47AC-A4FB-D5185BF55FFA}" type="presParOf" srcId="{CBFC3ECB-6708-49FE-851D-8859B5D0B815}" destId="{6351BD93-E25D-4466-8A88-F21DD3032A28}" srcOrd="8" destOrd="0" presId="urn:microsoft.com/office/officeart/2008/layout/NameandTitleOrganizationalChart"/>
    <dgm:cxn modelId="{DB3B3E42-D7E0-4282-86B6-1C45E5BC7456}" type="presParOf" srcId="{CBFC3ECB-6708-49FE-851D-8859B5D0B815}" destId="{E64C6B77-EECA-4B30-8B52-0C8B9086903A}" srcOrd="9" destOrd="0" presId="urn:microsoft.com/office/officeart/2008/layout/NameandTitleOrganizationalChart"/>
    <dgm:cxn modelId="{96C98918-FFA3-45A8-952B-63173A813F76}" type="presParOf" srcId="{E64C6B77-EECA-4B30-8B52-0C8B9086903A}" destId="{6BAF47D1-CAED-451B-A159-E7CD44338D06}" srcOrd="0" destOrd="0" presId="urn:microsoft.com/office/officeart/2008/layout/NameandTitleOrganizationalChart"/>
    <dgm:cxn modelId="{5CAC37B0-AC08-4835-A03E-5C0F932322E9}" type="presParOf" srcId="{6BAF47D1-CAED-451B-A159-E7CD44338D06}" destId="{AAD67A72-7019-4D3B-946F-F97CC3F5CF77}" srcOrd="0" destOrd="0" presId="urn:microsoft.com/office/officeart/2008/layout/NameandTitleOrganizationalChart"/>
    <dgm:cxn modelId="{EC53062C-82E3-4714-B497-F29439AF4F68}" type="presParOf" srcId="{6BAF47D1-CAED-451B-A159-E7CD44338D06}" destId="{4CAE97E7-30C8-4590-925A-787F08BCC9F5}" srcOrd="1" destOrd="0" presId="urn:microsoft.com/office/officeart/2008/layout/NameandTitleOrganizationalChart"/>
    <dgm:cxn modelId="{B1FBCFC6-EA97-4E65-9DE9-4DF6FEDB039E}" type="presParOf" srcId="{6BAF47D1-CAED-451B-A159-E7CD44338D06}" destId="{0473EAA0-9A9E-4DBF-ABC1-3CE9EB996DB1}" srcOrd="2" destOrd="0" presId="urn:microsoft.com/office/officeart/2008/layout/NameandTitleOrganizationalChart"/>
    <dgm:cxn modelId="{90A81E2C-E678-447E-89F8-5C25D437181C}" type="presParOf" srcId="{E64C6B77-EECA-4B30-8B52-0C8B9086903A}" destId="{946FED6E-405F-4EE7-81D8-03EDD9D517AB}" srcOrd="1" destOrd="0" presId="urn:microsoft.com/office/officeart/2008/layout/NameandTitleOrganizationalChart"/>
    <dgm:cxn modelId="{6611B1AC-3CB5-407F-BB3C-65F6AE178476}" type="presParOf" srcId="{E64C6B77-EECA-4B30-8B52-0C8B9086903A}" destId="{1C61E82A-AC50-43CA-84D6-206946CC41BE}" srcOrd="2" destOrd="0" presId="urn:microsoft.com/office/officeart/2008/layout/NameandTitleOrganizationalChart"/>
    <dgm:cxn modelId="{9CC6F04A-0374-4B21-B5F6-65609CE587C6}" type="presParOf" srcId="{CBFC3ECB-6708-49FE-851D-8859B5D0B815}" destId="{BA54EFE8-9DA6-497C-969B-C3FA9B570D55}" srcOrd="10" destOrd="0" presId="urn:microsoft.com/office/officeart/2008/layout/NameandTitleOrganizationalChart"/>
    <dgm:cxn modelId="{0E13B483-FE6B-4190-AA68-063B8DA6B31E}" type="presParOf" srcId="{CBFC3ECB-6708-49FE-851D-8859B5D0B815}" destId="{1D19A21B-C7B2-409E-B3EC-5ACFF48764AD}" srcOrd="11" destOrd="0" presId="urn:microsoft.com/office/officeart/2008/layout/NameandTitleOrganizationalChart"/>
    <dgm:cxn modelId="{CE8E3BEA-834F-4852-8FBB-BBD95C8AD295}" type="presParOf" srcId="{1D19A21B-C7B2-409E-B3EC-5ACFF48764AD}" destId="{27A1A475-C473-4487-B8C2-654C7AE854C8}" srcOrd="0" destOrd="0" presId="urn:microsoft.com/office/officeart/2008/layout/NameandTitleOrganizationalChart"/>
    <dgm:cxn modelId="{8BD7F354-504D-4B56-90F7-B3B711508726}" type="presParOf" srcId="{27A1A475-C473-4487-B8C2-654C7AE854C8}" destId="{57B4DFF4-A96C-400E-9325-274F66AE81FD}" srcOrd="0" destOrd="0" presId="urn:microsoft.com/office/officeart/2008/layout/NameandTitleOrganizationalChart"/>
    <dgm:cxn modelId="{944CA2F3-AC9C-4E25-A97A-3383AE4B7631}" type="presParOf" srcId="{27A1A475-C473-4487-B8C2-654C7AE854C8}" destId="{4DAA52CF-F0C7-4A25-B65E-E629F7A7DAD6}" srcOrd="1" destOrd="0" presId="urn:microsoft.com/office/officeart/2008/layout/NameandTitleOrganizationalChart"/>
    <dgm:cxn modelId="{A5F93A2D-8CA9-4B7F-B267-1223E5EC7D8C}" type="presParOf" srcId="{27A1A475-C473-4487-B8C2-654C7AE854C8}" destId="{0A99541C-8B6F-4A8A-86CE-9D544FB92015}" srcOrd="2" destOrd="0" presId="urn:microsoft.com/office/officeart/2008/layout/NameandTitleOrganizationalChart"/>
    <dgm:cxn modelId="{D308FC92-A53B-4CE5-8545-FFEE66395015}" type="presParOf" srcId="{1D19A21B-C7B2-409E-B3EC-5ACFF48764AD}" destId="{DF6907C1-E994-4AB4-B9FD-511B889DB361}" srcOrd="1" destOrd="0" presId="urn:microsoft.com/office/officeart/2008/layout/NameandTitleOrganizationalChart"/>
    <dgm:cxn modelId="{B0745E0D-7965-450F-BE96-D4C6682EBAFE}" type="presParOf" srcId="{1D19A21B-C7B2-409E-B3EC-5ACFF48764AD}" destId="{B3D94762-0194-414B-86D0-51F3BDE2C7D1}" srcOrd="2" destOrd="0" presId="urn:microsoft.com/office/officeart/2008/layout/NameandTitleOrganizationalChart"/>
    <dgm:cxn modelId="{17065C94-83EB-44F3-82C2-D63B88249593}" type="presParOf" srcId="{CBFC3ECB-6708-49FE-851D-8859B5D0B815}" destId="{7F96C978-5214-4C16-B327-C3B5F149B51C}" srcOrd="12" destOrd="0" presId="urn:microsoft.com/office/officeart/2008/layout/NameandTitleOrganizationalChart"/>
    <dgm:cxn modelId="{37DC79A5-1EC3-4983-95C1-1BF84F2ABABB}" type="presParOf" srcId="{CBFC3ECB-6708-49FE-851D-8859B5D0B815}" destId="{903C8739-FB02-4E71-ACBC-CDA1B008788F}" srcOrd="13" destOrd="0" presId="urn:microsoft.com/office/officeart/2008/layout/NameandTitleOrganizationalChart"/>
    <dgm:cxn modelId="{373570D7-8BC6-4CD7-BBF8-A94E11BD971F}" type="presParOf" srcId="{903C8739-FB02-4E71-ACBC-CDA1B008788F}" destId="{27E3E9FA-9C5F-4791-872E-36B958FA9DB7}" srcOrd="0" destOrd="0" presId="urn:microsoft.com/office/officeart/2008/layout/NameandTitleOrganizationalChart"/>
    <dgm:cxn modelId="{6EE249D7-D614-448B-893A-DDE8659FB958}" type="presParOf" srcId="{27E3E9FA-9C5F-4791-872E-36B958FA9DB7}" destId="{9488795B-746B-41E4-9353-51CCA7D81D70}" srcOrd="0" destOrd="0" presId="urn:microsoft.com/office/officeart/2008/layout/NameandTitleOrganizationalChart"/>
    <dgm:cxn modelId="{ED5E69BF-6DAD-435C-A2E3-43BB79EEA5E2}" type="presParOf" srcId="{27E3E9FA-9C5F-4791-872E-36B958FA9DB7}" destId="{D8FD59A8-50C1-499C-AA20-C73AD5175237}" srcOrd="1" destOrd="0" presId="urn:microsoft.com/office/officeart/2008/layout/NameandTitleOrganizationalChart"/>
    <dgm:cxn modelId="{CA2D5CB5-8DF3-4C58-B7D4-F0F13C0C702A}" type="presParOf" srcId="{27E3E9FA-9C5F-4791-872E-36B958FA9DB7}" destId="{032E4C67-33CE-4050-B603-601076F91BEE}" srcOrd="2" destOrd="0" presId="urn:microsoft.com/office/officeart/2008/layout/NameandTitleOrganizationalChart"/>
    <dgm:cxn modelId="{72AC85B4-FCDB-4AB6-879A-A4EED3350A15}" type="presParOf" srcId="{903C8739-FB02-4E71-ACBC-CDA1B008788F}" destId="{329A498B-CCD1-498B-B6E5-322A59479EFE}" srcOrd="1" destOrd="0" presId="urn:microsoft.com/office/officeart/2008/layout/NameandTitleOrganizationalChart"/>
    <dgm:cxn modelId="{52E2736F-7C09-4D5F-8FEF-ED8A261EADFF}" type="presParOf" srcId="{903C8739-FB02-4E71-ACBC-CDA1B008788F}" destId="{942CCB0F-9D8C-416D-867B-829A0BEDAC21}" srcOrd="2" destOrd="0" presId="urn:microsoft.com/office/officeart/2008/layout/NameandTitleOrganizationalChart"/>
    <dgm:cxn modelId="{D1A0ADEE-85EA-4ED8-8B95-867B34304121}" type="presParOf" srcId="{88CE9024-BF37-40E9-94D6-E98287BBB9E3}" destId="{95307B6B-9399-4A2A-9944-D72C7DE7553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1EEBA8-E954-4636-AE27-9CD4D1B54B2E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62B080-F758-4F86-92C9-F3DAB7E9BE09}">
      <dgm:prSet custT="1"/>
      <dgm:spPr/>
      <dgm:t>
        <a:bodyPr/>
        <a:lstStyle/>
        <a:p>
          <a:pPr rtl="0"/>
          <a:r>
            <a:rPr lang="en-IN" sz="1800" smtClean="0"/>
            <a:t>Achieved</a:t>
          </a:r>
          <a:br>
            <a:rPr lang="en-IN" sz="1800" smtClean="0"/>
          </a:br>
          <a:r>
            <a:rPr lang="en-IN" sz="1800" smtClean="0"/>
            <a:t>4x-10x </a:t>
          </a:r>
          <a:r>
            <a:rPr lang="en-IN" sz="1800" dirty="0" smtClean="0"/>
            <a:t>performance &amp; efficiency improvement</a:t>
          </a:r>
          <a:endParaRPr lang="en-IN" sz="1800" dirty="0"/>
        </a:p>
      </dgm:t>
    </dgm:pt>
    <dgm:pt modelId="{B2D58E45-0914-4AD5-BC32-60F9B5BD672C}" type="parTrans" cxnId="{C99393ED-AF27-47DF-B81D-E619831EAD56}">
      <dgm:prSet/>
      <dgm:spPr/>
      <dgm:t>
        <a:bodyPr/>
        <a:lstStyle/>
        <a:p>
          <a:endParaRPr lang="en-US" sz="2000"/>
        </a:p>
      </dgm:t>
    </dgm:pt>
    <dgm:pt modelId="{360BBA96-1F5D-4249-B83D-55730AB3EC11}" type="sibTrans" cxnId="{C99393ED-AF27-47DF-B81D-E619831EAD56}">
      <dgm:prSet/>
      <dgm:spPr/>
      <dgm:t>
        <a:bodyPr/>
        <a:lstStyle/>
        <a:p>
          <a:endParaRPr lang="en-US" sz="2000"/>
        </a:p>
      </dgm:t>
    </dgm:pt>
    <dgm:pt modelId="{A1A834D1-AACB-4D19-A4BB-7752C642C682}">
      <dgm:prSet custT="1"/>
      <dgm:spPr/>
      <dgm:t>
        <a:bodyPr/>
        <a:lstStyle/>
        <a:p>
          <a:pPr rtl="0"/>
          <a:r>
            <a:rPr lang="en-IN" sz="1800" dirty="0" smtClean="0"/>
            <a:t>Proven across 2 </a:t>
          </a:r>
          <a:r>
            <a:rPr lang="en-IN" sz="1800" dirty="0" err="1" smtClean="0"/>
            <a:t>SoCs</a:t>
          </a:r>
          <a:r>
            <a:rPr lang="en-IN" sz="1800" dirty="0" smtClean="0"/>
            <a:t> for AR/VR &amp;    3DIC </a:t>
          </a:r>
          <a:r>
            <a:rPr lang="en-IN" sz="1800" smtClean="0"/>
            <a:t>HPC application </a:t>
          </a:r>
          <a:endParaRPr lang="en-IN" sz="1800" dirty="0"/>
        </a:p>
      </dgm:t>
    </dgm:pt>
    <dgm:pt modelId="{2278BE98-F0AE-476B-90EE-F9A2DB8F2450}" type="parTrans" cxnId="{5BDF0362-0F03-4460-890E-6CE2B53F5D11}">
      <dgm:prSet/>
      <dgm:spPr/>
      <dgm:t>
        <a:bodyPr/>
        <a:lstStyle/>
        <a:p>
          <a:endParaRPr lang="en-US" sz="2000"/>
        </a:p>
      </dgm:t>
    </dgm:pt>
    <dgm:pt modelId="{23F8D541-CAEB-40DC-BE51-012795736711}" type="sibTrans" cxnId="{5BDF0362-0F03-4460-890E-6CE2B53F5D11}">
      <dgm:prSet/>
      <dgm:spPr/>
      <dgm:t>
        <a:bodyPr/>
        <a:lstStyle/>
        <a:p>
          <a:endParaRPr lang="en-US" sz="2000"/>
        </a:p>
      </dgm:t>
    </dgm:pt>
    <dgm:pt modelId="{F5FCA849-2338-41E3-80B7-11EDDC426EEA}">
      <dgm:prSet custT="1"/>
      <dgm:spPr/>
      <dgm:t>
        <a:bodyPr/>
        <a:lstStyle/>
        <a:p>
          <a:pPr rtl="0"/>
          <a:r>
            <a:rPr lang="en-IN" sz="1800" dirty="0" smtClean="0"/>
            <a:t>Highly automated </a:t>
          </a:r>
          <a:r>
            <a:rPr lang="en-IN" sz="1800" dirty="0" err="1" smtClean="0"/>
            <a:t>env</a:t>
          </a:r>
          <a:r>
            <a:rPr lang="en-IN" sz="1800" dirty="0" smtClean="0"/>
            <a:t>: Reduces resource requirement</a:t>
          </a:r>
          <a:endParaRPr lang="en-IN" sz="1800" dirty="0"/>
        </a:p>
      </dgm:t>
    </dgm:pt>
    <dgm:pt modelId="{BA240A21-EA08-42B4-BB0A-A82501068B7B}" type="parTrans" cxnId="{7685EA56-47B7-4B04-B012-BCCC40A30E01}">
      <dgm:prSet/>
      <dgm:spPr/>
      <dgm:t>
        <a:bodyPr/>
        <a:lstStyle/>
        <a:p>
          <a:endParaRPr lang="en-US" sz="2000"/>
        </a:p>
      </dgm:t>
    </dgm:pt>
    <dgm:pt modelId="{87892BFA-D1EC-432B-975E-6338696A2840}" type="sibTrans" cxnId="{7685EA56-47B7-4B04-B012-BCCC40A30E01}">
      <dgm:prSet/>
      <dgm:spPr/>
      <dgm:t>
        <a:bodyPr/>
        <a:lstStyle/>
        <a:p>
          <a:endParaRPr lang="en-US" sz="2000"/>
        </a:p>
      </dgm:t>
    </dgm:pt>
    <dgm:pt modelId="{A109958E-9B75-4E8D-BD1F-1F4AD9CEBD6E}">
      <dgm:prSet custT="1"/>
      <dgm:spPr/>
      <dgm:t>
        <a:bodyPr/>
        <a:lstStyle/>
        <a:p>
          <a:pPr rtl="0"/>
          <a:r>
            <a:rPr lang="en-IN" sz="1800" dirty="0" smtClean="0"/>
            <a:t>Infra $$$ saving: Up to 65% lesser license and disk-space costs</a:t>
          </a:r>
          <a:endParaRPr lang="en-IN" sz="1800" dirty="0"/>
        </a:p>
      </dgm:t>
    </dgm:pt>
    <dgm:pt modelId="{A54563CA-6F5C-44EB-AF67-C7D31641CA92}" type="parTrans" cxnId="{776F27B7-21D4-4F8E-A206-A46C88CA3189}">
      <dgm:prSet/>
      <dgm:spPr/>
      <dgm:t>
        <a:bodyPr/>
        <a:lstStyle/>
        <a:p>
          <a:endParaRPr lang="en-US" sz="2000"/>
        </a:p>
      </dgm:t>
    </dgm:pt>
    <dgm:pt modelId="{7290447F-9BBC-4377-A577-1D8DE369ACB3}" type="sibTrans" cxnId="{776F27B7-21D4-4F8E-A206-A46C88CA3189}">
      <dgm:prSet/>
      <dgm:spPr/>
      <dgm:t>
        <a:bodyPr/>
        <a:lstStyle/>
        <a:p>
          <a:endParaRPr lang="en-US" sz="2000"/>
        </a:p>
      </dgm:t>
    </dgm:pt>
    <dgm:pt modelId="{74DD0397-FDDB-43DC-8D51-41D57CAA4958}" type="pres">
      <dgm:prSet presAssocID="{571EEBA8-E954-4636-AE27-9CD4D1B54B2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BAC0EE-1D43-44A3-87A7-AD803771EFBD}" type="pres">
      <dgm:prSet presAssocID="{571EEBA8-E954-4636-AE27-9CD4D1B54B2E}" presName="diamond" presStyleLbl="bgShp" presStyleIdx="0" presStyleCnt="1"/>
      <dgm:spPr/>
      <dgm:t>
        <a:bodyPr/>
        <a:lstStyle/>
        <a:p>
          <a:endParaRPr lang="en-US"/>
        </a:p>
      </dgm:t>
    </dgm:pt>
    <dgm:pt modelId="{F09D04FA-26B1-46E5-9948-38B202FF59C7}" type="pres">
      <dgm:prSet presAssocID="{571EEBA8-E954-4636-AE27-9CD4D1B54B2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0127F-9B66-4B5A-B3BA-954F92A7B09A}" type="pres">
      <dgm:prSet presAssocID="{571EEBA8-E954-4636-AE27-9CD4D1B54B2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6F62D-AFF1-457C-A4F8-860BC3A751B5}" type="pres">
      <dgm:prSet presAssocID="{571EEBA8-E954-4636-AE27-9CD4D1B54B2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FD9D3-D218-4E72-ABF3-46B3DDDA4619}" type="pres">
      <dgm:prSet presAssocID="{571EEBA8-E954-4636-AE27-9CD4D1B54B2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AF4469-9E68-4BC8-934A-2B5C9E41B6B1}" type="presOf" srcId="{571EEBA8-E954-4636-AE27-9CD4D1B54B2E}" destId="{74DD0397-FDDB-43DC-8D51-41D57CAA4958}" srcOrd="0" destOrd="0" presId="urn:microsoft.com/office/officeart/2005/8/layout/matrix3"/>
    <dgm:cxn modelId="{C99393ED-AF27-47DF-B81D-E619831EAD56}" srcId="{571EEBA8-E954-4636-AE27-9CD4D1B54B2E}" destId="{8162B080-F758-4F86-92C9-F3DAB7E9BE09}" srcOrd="0" destOrd="0" parTransId="{B2D58E45-0914-4AD5-BC32-60F9B5BD672C}" sibTransId="{360BBA96-1F5D-4249-B83D-55730AB3EC11}"/>
    <dgm:cxn modelId="{776F27B7-21D4-4F8E-A206-A46C88CA3189}" srcId="{571EEBA8-E954-4636-AE27-9CD4D1B54B2E}" destId="{A109958E-9B75-4E8D-BD1F-1F4AD9CEBD6E}" srcOrd="3" destOrd="0" parTransId="{A54563CA-6F5C-44EB-AF67-C7D31641CA92}" sibTransId="{7290447F-9BBC-4377-A577-1D8DE369ACB3}"/>
    <dgm:cxn modelId="{44473580-FC13-44D7-AA52-CC65C9E4FB4D}" type="presOf" srcId="{F5FCA849-2338-41E3-80B7-11EDDC426EEA}" destId="{04E6F62D-AFF1-457C-A4F8-860BC3A751B5}" srcOrd="0" destOrd="0" presId="urn:microsoft.com/office/officeart/2005/8/layout/matrix3"/>
    <dgm:cxn modelId="{0CA46816-0024-4FD5-8AC4-336FAAD247BE}" type="presOf" srcId="{8162B080-F758-4F86-92C9-F3DAB7E9BE09}" destId="{F09D04FA-26B1-46E5-9948-38B202FF59C7}" srcOrd="0" destOrd="0" presId="urn:microsoft.com/office/officeart/2005/8/layout/matrix3"/>
    <dgm:cxn modelId="{7685EA56-47B7-4B04-B012-BCCC40A30E01}" srcId="{571EEBA8-E954-4636-AE27-9CD4D1B54B2E}" destId="{F5FCA849-2338-41E3-80B7-11EDDC426EEA}" srcOrd="2" destOrd="0" parTransId="{BA240A21-EA08-42B4-BB0A-A82501068B7B}" sibTransId="{87892BFA-D1EC-432B-975E-6338696A2840}"/>
    <dgm:cxn modelId="{AA5CF922-4E2B-4275-B008-5583B1A33D37}" type="presOf" srcId="{A1A834D1-AACB-4D19-A4BB-7752C642C682}" destId="{DFA0127F-9B66-4B5A-B3BA-954F92A7B09A}" srcOrd="0" destOrd="0" presId="urn:microsoft.com/office/officeart/2005/8/layout/matrix3"/>
    <dgm:cxn modelId="{5BDF0362-0F03-4460-890E-6CE2B53F5D11}" srcId="{571EEBA8-E954-4636-AE27-9CD4D1B54B2E}" destId="{A1A834D1-AACB-4D19-A4BB-7752C642C682}" srcOrd="1" destOrd="0" parTransId="{2278BE98-F0AE-476B-90EE-F9A2DB8F2450}" sibTransId="{23F8D541-CAEB-40DC-BE51-012795736711}"/>
    <dgm:cxn modelId="{F714AF48-B450-4C9F-8CC6-D8FA516ECC12}" type="presOf" srcId="{A109958E-9B75-4E8D-BD1F-1F4AD9CEBD6E}" destId="{0F1FD9D3-D218-4E72-ABF3-46B3DDDA4619}" srcOrd="0" destOrd="0" presId="urn:microsoft.com/office/officeart/2005/8/layout/matrix3"/>
    <dgm:cxn modelId="{0548AB5F-437D-4C13-ABB5-EED1CFC3CCC8}" type="presParOf" srcId="{74DD0397-FDDB-43DC-8D51-41D57CAA4958}" destId="{25BAC0EE-1D43-44A3-87A7-AD803771EFBD}" srcOrd="0" destOrd="0" presId="urn:microsoft.com/office/officeart/2005/8/layout/matrix3"/>
    <dgm:cxn modelId="{6A808926-5997-4716-9C1A-FB359668B8A7}" type="presParOf" srcId="{74DD0397-FDDB-43DC-8D51-41D57CAA4958}" destId="{F09D04FA-26B1-46E5-9948-38B202FF59C7}" srcOrd="1" destOrd="0" presId="urn:microsoft.com/office/officeart/2005/8/layout/matrix3"/>
    <dgm:cxn modelId="{E0433C5D-2EC6-453E-9B96-B5644A62BFED}" type="presParOf" srcId="{74DD0397-FDDB-43DC-8D51-41D57CAA4958}" destId="{DFA0127F-9B66-4B5A-B3BA-954F92A7B09A}" srcOrd="2" destOrd="0" presId="urn:microsoft.com/office/officeart/2005/8/layout/matrix3"/>
    <dgm:cxn modelId="{FB608748-50BA-4199-A1F4-A8F9B223C11F}" type="presParOf" srcId="{74DD0397-FDDB-43DC-8D51-41D57CAA4958}" destId="{04E6F62D-AFF1-457C-A4F8-860BC3A751B5}" srcOrd="3" destOrd="0" presId="urn:microsoft.com/office/officeart/2005/8/layout/matrix3"/>
    <dgm:cxn modelId="{A3772051-8232-40D2-8F6C-1E588644C144}" type="presParOf" srcId="{74DD0397-FDDB-43DC-8D51-41D57CAA4958}" destId="{0F1FD9D3-D218-4E72-ABF3-46B3DDDA461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4963CC-4B80-4804-A23D-9907490C26CA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1D58BE9-7A32-4BBA-B57D-BE92DF6A22CA}">
      <dgm:prSet/>
      <dgm:spPr/>
      <dgm:t>
        <a:bodyPr/>
        <a:lstStyle/>
        <a:p>
          <a:pPr rtl="0"/>
          <a:r>
            <a:rPr lang="en-IN" dirty="0" smtClean="0"/>
            <a:t>AI &amp; ML based tools for automated debug &amp; </a:t>
          </a:r>
          <a:r>
            <a:rPr lang="en-IN" dirty="0" err="1" smtClean="0"/>
            <a:t>wavemining</a:t>
          </a:r>
          <a:endParaRPr lang="en-IN" dirty="0"/>
        </a:p>
      </dgm:t>
    </dgm:pt>
    <dgm:pt modelId="{D9923BE5-F59D-42FD-A221-17E0FBF4BC47}" type="parTrans" cxnId="{4B81F9B1-7580-483B-9E73-9879D03904AD}">
      <dgm:prSet/>
      <dgm:spPr/>
      <dgm:t>
        <a:bodyPr/>
        <a:lstStyle/>
        <a:p>
          <a:endParaRPr lang="en-US"/>
        </a:p>
      </dgm:t>
    </dgm:pt>
    <dgm:pt modelId="{148FD752-B92B-49CA-8EA4-8ADE53D6DB3D}" type="sibTrans" cxnId="{4B81F9B1-7580-483B-9E73-9879D03904AD}">
      <dgm:prSet/>
      <dgm:spPr/>
      <dgm:t>
        <a:bodyPr/>
        <a:lstStyle/>
        <a:p>
          <a:endParaRPr lang="en-US"/>
        </a:p>
      </dgm:t>
    </dgm:pt>
    <dgm:pt modelId="{4C0DD8B6-6899-48FC-98A4-C135AB239074}">
      <dgm:prSet/>
      <dgm:spPr/>
      <dgm:t>
        <a:bodyPr/>
        <a:lstStyle/>
        <a:p>
          <a:pPr rtl="0"/>
          <a:r>
            <a:rPr lang="en-IN" dirty="0" smtClean="0"/>
            <a:t>Configurable no. of snapshot steps in ICU </a:t>
          </a:r>
          <a:endParaRPr lang="en-IN" dirty="0"/>
        </a:p>
      </dgm:t>
    </dgm:pt>
    <dgm:pt modelId="{B8F1EBAC-3361-4486-AC81-34E5392CA93C}" type="parTrans" cxnId="{66FC1FE3-AF8C-46F1-8034-506FD71AD87E}">
      <dgm:prSet/>
      <dgm:spPr/>
      <dgm:t>
        <a:bodyPr/>
        <a:lstStyle/>
        <a:p>
          <a:endParaRPr lang="en-US"/>
        </a:p>
      </dgm:t>
    </dgm:pt>
    <dgm:pt modelId="{903A7222-E0C0-427D-BE98-708FBD038FB9}" type="sibTrans" cxnId="{66FC1FE3-AF8C-46F1-8034-506FD71AD87E}">
      <dgm:prSet/>
      <dgm:spPr/>
      <dgm:t>
        <a:bodyPr/>
        <a:lstStyle/>
        <a:p>
          <a:endParaRPr lang="en-US"/>
        </a:p>
      </dgm:t>
    </dgm:pt>
    <dgm:pt modelId="{72C1B336-047E-4552-B0C6-9ECC39D5B576}">
      <dgm:prSet/>
      <dgm:spPr/>
      <dgm:t>
        <a:bodyPr/>
        <a:lstStyle/>
        <a:p>
          <a:pPr rtl="0"/>
          <a:r>
            <a:rPr lang="en-IN" dirty="0" smtClean="0"/>
            <a:t>Automated </a:t>
          </a:r>
          <a:r>
            <a:rPr lang="en-IN" dirty="0" err="1" smtClean="0"/>
            <a:t>env</a:t>
          </a:r>
          <a:r>
            <a:rPr lang="en-IN" dirty="0" smtClean="0"/>
            <a:t> correction &amp; rerun after audit failure</a:t>
          </a:r>
          <a:endParaRPr lang="en-IN" dirty="0"/>
        </a:p>
      </dgm:t>
    </dgm:pt>
    <dgm:pt modelId="{BDC99297-1474-451F-A734-025ECB6AB8CC}" type="parTrans" cxnId="{BA69A2E8-D905-45D7-A084-08443243C1CF}">
      <dgm:prSet/>
      <dgm:spPr/>
      <dgm:t>
        <a:bodyPr/>
        <a:lstStyle/>
        <a:p>
          <a:endParaRPr lang="en-US"/>
        </a:p>
      </dgm:t>
    </dgm:pt>
    <dgm:pt modelId="{E36D6E2E-E447-4588-9F0D-683FEA5F5063}" type="sibTrans" cxnId="{BA69A2E8-D905-45D7-A084-08443243C1CF}">
      <dgm:prSet/>
      <dgm:spPr/>
      <dgm:t>
        <a:bodyPr/>
        <a:lstStyle/>
        <a:p>
          <a:endParaRPr lang="en-US"/>
        </a:p>
      </dgm:t>
    </dgm:pt>
    <dgm:pt modelId="{8D4B333C-1A98-437E-8B47-E38FEB4E2636}">
      <dgm:prSet/>
      <dgm:spPr/>
      <dgm:t>
        <a:bodyPr/>
        <a:lstStyle/>
        <a:p>
          <a:pPr rtl="0"/>
          <a:r>
            <a:rPr lang="en-IN" dirty="0" smtClean="0"/>
            <a:t>HPDF wise reporting in Violation Mapper</a:t>
          </a:r>
          <a:endParaRPr lang="en-IN" dirty="0"/>
        </a:p>
      </dgm:t>
    </dgm:pt>
    <dgm:pt modelId="{FAD64140-5513-4F1C-B07D-363D4C6F3B13}" type="parTrans" cxnId="{3EF63487-24EC-4B31-BC7E-0EA97A4259B9}">
      <dgm:prSet/>
      <dgm:spPr/>
      <dgm:t>
        <a:bodyPr/>
        <a:lstStyle/>
        <a:p>
          <a:endParaRPr lang="en-US"/>
        </a:p>
      </dgm:t>
    </dgm:pt>
    <dgm:pt modelId="{2C085EF5-6105-41E3-8821-6CD2C2D8D9CF}" type="sibTrans" cxnId="{3EF63487-24EC-4B31-BC7E-0EA97A4259B9}">
      <dgm:prSet/>
      <dgm:spPr/>
      <dgm:t>
        <a:bodyPr/>
        <a:lstStyle/>
        <a:p>
          <a:endParaRPr lang="en-US"/>
        </a:p>
      </dgm:t>
    </dgm:pt>
    <dgm:pt modelId="{0E2F7F90-20F4-43CB-889F-D3C8A4E89A06}" type="pres">
      <dgm:prSet presAssocID="{2B4963CC-4B80-4804-A23D-9907490C26C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9D4262-3200-45E3-ABBD-47B435E44250}" type="pres">
      <dgm:prSet presAssocID="{2B4963CC-4B80-4804-A23D-9907490C26CA}" presName="diamond" presStyleLbl="bgShp" presStyleIdx="0" presStyleCnt="1"/>
      <dgm:spPr/>
      <dgm:t>
        <a:bodyPr/>
        <a:lstStyle/>
        <a:p>
          <a:endParaRPr lang="en-US"/>
        </a:p>
      </dgm:t>
    </dgm:pt>
    <dgm:pt modelId="{AB67BC39-CEDC-42D5-B474-EB69D06ECB05}" type="pres">
      <dgm:prSet presAssocID="{2B4963CC-4B80-4804-A23D-9907490C26C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9CD84-F00C-42E7-81F8-3B47FBB3CFC6}" type="pres">
      <dgm:prSet presAssocID="{2B4963CC-4B80-4804-A23D-9907490C26C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A27C2-1C43-4857-98FF-2F79E3A3A9A1}" type="pres">
      <dgm:prSet presAssocID="{2B4963CC-4B80-4804-A23D-9907490C26C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59FC2-9A2A-4839-ADA4-DDBA9583F0A2}" type="pres">
      <dgm:prSet presAssocID="{2B4963CC-4B80-4804-A23D-9907490C26C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EC164E-3E09-4EA2-9050-95BD8A20EF72}" type="presOf" srcId="{4C0DD8B6-6899-48FC-98A4-C135AB239074}" destId="{34B9CD84-F00C-42E7-81F8-3B47FBB3CFC6}" srcOrd="0" destOrd="0" presId="urn:microsoft.com/office/officeart/2005/8/layout/matrix3"/>
    <dgm:cxn modelId="{66FC1FE3-AF8C-46F1-8034-506FD71AD87E}" srcId="{2B4963CC-4B80-4804-A23D-9907490C26CA}" destId="{4C0DD8B6-6899-48FC-98A4-C135AB239074}" srcOrd="1" destOrd="0" parTransId="{B8F1EBAC-3361-4486-AC81-34E5392CA93C}" sibTransId="{903A7222-E0C0-427D-BE98-708FBD038FB9}"/>
    <dgm:cxn modelId="{4B81F9B1-7580-483B-9E73-9879D03904AD}" srcId="{2B4963CC-4B80-4804-A23D-9907490C26CA}" destId="{F1D58BE9-7A32-4BBA-B57D-BE92DF6A22CA}" srcOrd="0" destOrd="0" parTransId="{D9923BE5-F59D-42FD-A221-17E0FBF4BC47}" sibTransId="{148FD752-B92B-49CA-8EA4-8ADE53D6DB3D}"/>
    <dgm:cxn modelId="{382D5083-FC27-4737-A933-CB9EE668FEC2}" type="presOf" srcId="{2B4963CC-4B80-4804-A23D-9907490C26CA}" destId="{0E2F7F90-20F4-43CB-889F-D3C8A4E89A06}" srcOrd="0" destOrd="0" presId="urn:microsoft.com/office/officeart/2005/8/layout/matrix3"/>
    <dgm:cxn modelId="{3EF63487-24EC-4B31-BC7E-0EA97A4259B9}" srcId="{2B4963CC-4B80-4804-A23D-9907490C26CA}" destId="{8D4B333C-1A98-437E-8B47-E38FEB4E2636}" srcOrd="3" destOrd="0" parTransId="{FAD64140-5513-4F1C-B07D-363D4C6F3B13}" sibTransId="{2C085EF5-6105-41E3-8821-6CD2C2D8D9CF}"/>
    <dgm:cxn modelId="{6B086DE0-6974-473F-ABBB-FA37D88885A2}" type="presOf" srcId="{F1D58BE9-7A32-4BBA-B57D-BE92DF6A22CA}" destId="{AB67BC39-CEDC-42D5-B474-EB69D06ECB05}" srcOrd="0" destOrd="0" presId="urn:microsoft.com/office/officeart/2005/8/layout/matrix3"/>
    <dgm:cxn modelId="{9568FBF9-77E3-471A-A06C-27CAAA0CE627}" type="presOf" srcId="{8D4B333C-1A98-437E-8B47-E38FEB4E2636}" destId="{97359FC2-9A2A-4839-ADA4-DDBA9583F0A2}" srcOrd="0" destOrd="0" presId="urn:microsoft.com/office/officeart/2005/8/layout/matrix3"/>
    <dgm:cxn modelId="{BA69A2E8-D905-45D7-A084-08443243C1CF}" srcId="{2B4963CC-4B80-4804-A23D-9907490C26CA}" destId="{72C1B336-047E-4552-B0C6-9ECC39D5B576}" srcOrd="2" destOrd="0" parTransId="{BDC99297-1474-451F-A734-025ECB6AB8CC}" sibTransId="{E36D6E2E-E447-4588-9F0D-683FEA5F5063}"/>
    <dgm:cxn modelId="{52F83AC0-581E-4680-8824-1934C6B06579}" type="presOf" srcId="{72C1B336-047E-4552-B0C6-9ECC39D5B576}" destId="{FFCA27C2-1C43-4857-98FF-2F79E3A3A9A1}" srcOrd="0" destOrd="0" presId="urn:microsoft.com/office/officeart/2005/8/layout/matrix3"/>
    <dgm:cxn modelId="{854D52F7-ED50-4CAE-96EB-CA9DD3C0A982}" type="presParOf" srcId="{0E2F7F90-20F4-43CB-889F-D3C8A4E89A06}" destId="{369D4262-3200-45E3-ABBD-47B435E44250}" srcOrd="0" destOrd="0" presId="urn:microsoft.com/office/officeart/2005/8/layout/matrix3"/>
    <dgm:cxn modelId="{E946B86E-185A-46D4-ACC0-3B5E5048C273}" type="presParOf" srcId="{0E2F7F90-20F4-43CB-889F-D3C8A4E89A06}" destId="{AB67BC39-CEDC-42D5-B474-EB69D06ECB05}" srcOrd="1" destOrd="0" presId="urn:microsoft.com/office/officeart/2005/8/layout/matrix3"/>
    <dgm:cxn modelId="{D7C20784-6169-40A0-878D-5D09901BFE65}" type="presParOf" srcId="{0E2F7F90-20F4-43CB-889F-D3C8A4E89A06}" destId="{34B9CD84-F00C-42E7-81F8-3B47FBB3CFC6}" srcOrd="2" destOrd="0" presId="urn:microsoft.com/office/officeart/2005/8/layout/matrix3"/>
    <dgm:cxn modelId="{ABD7EDC5-7932-4A7A-A899-1F41EE167004}" type="presParOf" srcId="{0E2F7F90-20F4-43CB-889F-D3C8A4E89A06}" destId="{FFCA27C2-1C43-4857-98FF-2F79E3A3A9A1}" srcOrd="3" destOrd="0" presId="urn:microsoft.com/office/officeart/2005/8/layout/matrix3"/>
    <dgm:cxn modelId="{A786B765-D406-4A28-8366-A86421EA7C01}" type="presParOf" srcId="{0E2F7F90-20F4-43CB-889F-D3C8A4E89A06}" destId="{97359FC2-9A2A-4839-ADA4-DDBA9583F0A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6C1C3-81CD-4A8D-A6C0-12635211E298}">
      <dsp:nvSpPr>
        <dsp:cNvPr id="0" name=""/>
        <dsp:cNvSpPr/>
      </dsp:nvSpPr>
      <dsp:spPr>
        <a:xfrm>
          <a:off x="-5080878" y="-778677"/>
          <a:ext cx="6053155" cy="6053155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734A4-11CF-4A24-AC78-FED914C6262B}">
      <dsp:nvSpPr>
        <dsp:cNvPr id="0" name=""/>
        <dsp:cNvSpPr/>
      </dsp:nvSpPr>
      <dsp:spPr>
        <a:xfrm>
          <a:off x="315380" y="204379"/>
          <a:ext cx="10597400" cy="4085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309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Introduction: Problem statement &amp; FCMAST solution</a:t>
          </a:r>
          <a:endParaRPr lang="en-IN" sz="2100" kern="1200" dirty="0"/>
        </a:p>
      </dsp:txBody>
      <dsp:txXfrm>
        <a:off x="315380" y="204379"/>
        <a:ext cx="10597400" cy="408578"/>
      </dsp:txXfrm>
    </dsp:sp>
    <dsp:sp modelId="{1D50144B-7450-480D-B3D3-05689CD81B27}">
      <dsp:nvSpPr>
        <dsp:cNvPr id="0" name=""/>
        <dsp:cNvSpPr/>
      </dsp:nvSpPr>
      <dsp:spPr>
        <a:xfrm>
          <a:off x="60018" y="153306"/>
          <a:ext cx="510722" cy="51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20274-2430-4926-85BB-3D509981BA92}">
      <dsp:nvSpPr>
        <dsp:cNvPr id="0" name=""/>
        <dsp:cNvSpPr/>
      </dsp:nvSpPr>
      <dsp:spPr>
        <a:xfrm>
          <a:off x="685384" y="817606"/>
          <a:ext cx="10227396" cy="4085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309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Traditional techniques to standardize GLS</a:t>
          </a:r>
          <a:endParaRPr lang="en-IN" sz="2100" kern="1200"/>
        </a:p>
      </dsp:txBody>
      <dsp:txXfrm>
        <a:off x="685384" y="817606"/>
        <a:ext cx="10227396" cy="408578"/>
      </dsp:txXfrm>
    </dsp:sp>
    <dsp:sp modelId="{2186C428-EDAF-4806-AB37-48839B642EF5}">
      <dsp:nvSpPr>
        <dsp:cNvPr id="0" name=""/>
        <dsp:cNvSpPr/>
      </dsp:nvSpPr>
      <dsp:spPr>
        <a:xfrm>
          <a:off x="430023" y="766533"/>
          <a:ext cx="510722" cy="51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ADD5D-D0EF-45BD-B0DD-A578ADD63839}">
      <dsp:nvSpPr>
        <dsp:cNvPr id="0" name=""/>
        <dsp:cNvSpPr/>
      </dsp:nvSpPr>
      <dsp:spPr>
        <a:xfrm>
          <a:off x="888145" y="1430383"/>
          <a:ext cx="10024635" cy="4085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309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Mix of traditional &amp; automation techniques</a:t>
          </a:r>
          <a:endParaRPr lang="en-IN" sz="2100" kern="1200"/>
        </a:p>
      </dsp:txBody>
      <dsp:txXfrm>
        <a:off x="888145" y="1430383"/>
        <a:ext cx="10024635" cy="408578"/>
      </dsp:txXfrm>
    </dsp:sp>
    <dsp:sp modelId="{E7834FA2-17A5-4ACB-A40D-372810AFA424}">
      <dsp:nvSpPr>
        <dsp:cNvPr id="0" name=""/>
        <dsp:cNvSpPr/>
      </dsp:nvSpPr>
      <dsp:spPr>
        <a:xfrm>
          <a:off x="632783" y="1379311"/>
          <a:ext cx="510722" cy="51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F184B-CD2A-41C5-8323-06C746F097D7}">
      <dsp:nvSpPr>
        <dsp:cNvPr id="0" name=""/>
        <dsp:cNvSpPr/>
      </dsp:nvSpPr>
      <dsp:spPr>
        <a:xfrm>
          <a:off x="952884" y="2043610"/>
          <a:ext cx="9959896" cy="4085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309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Fast convergence innovation techniques to expedite GLS</a:t>
          </a:r>
          <a:endParaRPr lang="en-IN" sz="2100" kern="1200"/>
        </a:p>
      </dsp:txBody>
      <dsp:txXfrm>
        <a:off x="952884" y="2043610"/>
        <a:ext cx="9959896" cy="408578"/>
      </dsp:txXfrm>
    </dsp:sp>
    <dsp:sp modelId="{98F8A35D-8180-4BB6-9F97-CE682A131406}">
      <dsp:nvSpPr>
        <dsp:cNvPr id="0" name=""/>
        <dsp:cNvSpPr/>
      </dsp:nvSpPr>
      <dsp:spPr>
        <a:xfrm>
          <a:off x="697523" y="1992538"/>
          <a:ext cx="510722" cy="51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3264D-D5C0-44FA-A7AB-3A07E1F8B7C7}">
      <dsp:nvSpPr>
        <dsp:cNvPr id="0" name=""/>
        <dsp:cNvSpPr/>
      </dsp:nvSpPr>
      <dsp:spPr>
        <a:xfrm>
          <a:off x="888145" y="2656837"/>
          <a:ext cx="10024635" cy="4085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309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Simulation performance optimization wrapper</a:t>
          </a:r>
          <a:endParaRPr lang="en-IN" sz="2100" kern="1200" dirty="0"/>
        </a:p>
      </dsp:txBody>
      <dsp:txXfrm>
        <a:off x="888145" y="2656837"/>
        <a:ext cx="10024635" cy="408578"/>
      </dsp:txXfrm>
    </dsp:sp>
    <dsp:sp modelId="{F47FC2D7-825D-47A8-B382-693590FB8C3C}">
      <dsp:nvSpPr>
        <dsp:cNvPr id="0" name=""/>
        <dsp:cNvSpPr/>
      </dsp:nvSpPr>
      <dsp:spPr>
        <a:xfrm>
          <a:off x="632783" y="2605765"/>
          <a:ext cx="510722" cy="51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815D8-54B1-40F3-919F-10D60B9E89CB}">
      <dsp:nvSpPr>
        <dsp:cNvPr id="0" name=""/>
        <dsp:cNvSpPr/>
      </dsp:nvSpPr>
      <dsp:spPr>
        <a:xfrm>
          <a:off x="685384" y="3269615"/>
          <a:ext cx="10227396" cy="4085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309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Custom simulation strategies for faster runs</a:t>
          </a:r>
          <a:endParaRPr lang="en-IN" sz="2100" kern="1200" dirty="0"/>
        </a:p>
      </dsp:txBody>
      <dsp:txXfrm>
        <a:off x="685384" y="3269615"/>
        <a:ext cx="10227396" cy="408578"/>
      </dsp:txXfrm>
    </dsp:sp>
    <dsp:sp modelId="{D2DB3EF9-250B-43A2-A842-29E4FA778741}">
      <dsp:nvSpPr>
        <dsp:cNvPr id="0" name=""/>
        <dsp:cNvSpPr/>
      </dsp:nvSpPr>
      <dsp:spPr>
        <a:xfrm>
          <a:off x="430023" y="3218543"/>
          <a:ext cx="510722" cy="51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E892C-717C-4C74-983D-741746B267E1}">
      <dsp:nvSpPr>
        <dsp:cNvPr id="0" name=""/>
        <dsp:cNvSpPr/>
      </dsp:nvSpPr>
      <dsp:spPr>
        <a:xfrm>
          <a:off x="315380" y="3882842"/>
          <a:ext cx="10597400" cy="4085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309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Results and future scope </a:t>
          </a:r>
          <a:endParaRPr lang="en-IN" sz="2100" kern="1200" dirty="0"/>
        </a:p>
      </dsp:txBody>
      <dsp:txXfrm>
        <a:off x="315380" y="3882842"/>
        <a:ext cx="10597400" cy="408578"/>
      </dsp:txXfrm>
    </dsp:sp>
    <dsp:sp modelId="{94253523-CFBC-49E0-9DA6-0AC1AF798303}">
      <dsp:nvSpPr>
        <dsp:cNvPr id="0" name=""/>
        <dsp:cNvSpPr/>
      </dsp:nvSpPr>
      <dsp:spPr>
        <a:xfrm>
          <a:off x="60018" y="3831770"/>
          <a:ext cx="510722" cy="5107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BA2E0-C7DB-475E-8F12-A7926C506AA3}">
      <dsp:nvSpPr>
        <dsp:cNvPr id="0" name=""/>
        <dsp:cNvSpPr/>
      </dsp:nvSpPr>
      <dsp:spPr>
        <a:xfrm>
          <a:off x="1073" y="1010170"/>
          <a:ext cx="2331165" cy="1922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9235F-4C5D-419B-AE6F-FC8157A2DC76}">
      <dsp:nvSpPr>
        <dsp:cNvPr id="0" name=""/>
        <dsp:cNvSpPr/>
      </dsp:nvSpPr>
      <dsp:spPr>
        <a:xfrm>
          <a:off x="1295893" y="2245601"/>
          <a:ext cx="2726468" cy="2726468"/>
        </a:xfrm>
        <a:prstGeom prst="leftCircularArrow">
          <a:avLst>
            <a:gd name="adj1" fmla="val 3718"/>
            <a:gd name="adj2" fmla="val 463722"/>
            <a:gd name="adj3" fmla="val 2318693"/>
            <a:gd name="adj4" fmla="val 9103950"/>
            <a:gd name="adj5" fmla="val 43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36A46-00E6-4AE1-8D7A-805DDC5B895F}">
      <dsp:nvSpPr>
        <dsp:cNvPr id="0" name=""/>
        <dsp:cNvSpPr/>
      </dsp:nvSpPr>
      <dsp:spPr>
        <a:xfrm>
          <a:off x="519110" y="1663348"/>
          <a:ext cx="2072147" cy="2539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GLS integral in ASIC verification but slow.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Need to optimize </a:t>
          </a:r>
          <a:r>
            <a:rPr lang="en-US" sz="1800" kern="1200" dirty="0" err="1" smtClean="0"/>
            <a:t>env</a:t>
          </a:r>
          <a:r>
            <a:rPr lang="en-US" sz="1800" kern="1200" dirty="0" smtClean="0"/>
            <a:t> &amp; performance without compromise on quality.</a:t>
          </a:r>
          <a:endParaRPr lang="en-IN" sz="1800" kern="1200" dirty="0"/>
        </a:p>
      </dsp:txBody>
      <dsp:txXfrm>
        <a:off x="579801" y="1724039"/>
        <a:ext cx="1950765" cy="2417710"/>
      </dsp:txXfrm>
    </dsp:sp>
    <dsp:sp modelId="{6BDCCCB7-FD4E-49CD-AC64-910397D311BD}">
      <dsp:nvSpPr>
        <dsp:cNvPr id="0" name=""/>
        <dsp:cNvSpPr/>
      </dsp:nvSpPr>
      <dsp:spPr>
        <a:xfrm>
          <a:off x="3073963" y="1918085"/>
          <a:ext cx="2331165" cy="1922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BA855-84D7-4C13-AAB9-CF03D4099F7D}">
      <dsp:nvSpPr>
        <dsp:cNvPr id="0" name=""/>
        <dsp:cNvSpPr/>
      </dsp:nvSpPr>
      <dsp:spPr>
        <a:xfrm>
          <a:off x="4330207" y="-262702"/>
          <a:ext cx="3023746" cy="3023746"/>
        </a:xfrm>
        <a:prstGeom prst="circularArrow">
          <a:avLst>
            <a:gd name="adj1" fmla="val 3352"/>
            <a:gd name="adj2" fmla="val 414497"/>
            <a:gd name="adj3" fmla="val 19435514"/>
            <a:gd name="adj4" fmla="val 12601032"/>
            <a:gd name="adj5" fmla="val 391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E6F5B-80A0-4F13-B24A-E3C31AA911B0}">
      <dsp:nvSpPr>
        <dsp:cNvPr id="0" name=""/>
        <dsp:cNvSpPr/>
      </dsp:nvSpPr>
      <dsp:spPr>
        <a:xfrm>
          <a:off x="3591999" y="547777"/>
          <a:ext cx="2072147" cy="27406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Huge TAT in TGLS &amp; PAGLS: 150hr+ with full chip netlist.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Not enough time for audit &amp; reviews before TO.</a:t>
          </a:r>
          <a:endParaRPr lang="en-IN" sz="1800" kern="1200" dirty="0"/>
        </a:p>
      </dsp:txBody>
      <dsp:txXfrm>
        <a:off x="3652690" y="608468"/>
        <a:ext cx="1950765" cy="2619233"/>
      </dsp:txXfrm>
    </dsp:sp>
    <dsp:sp modelId="{BAC4EC1A-B41C-4309-B04F-E81D1ABB68AA}">
      <dsp:nvSpPr>
        <dsp:cNvPr id="0" name=""/>
        <dsp:cNvSpPr/>
      </dsp:nvSpPr>
      <dsp:spPr>
        <a:xfrm>
          <a:off x="6146852" y="977891"/>
          <a:ext cx="2331165" cy="1922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C69F0-1961-459C-945E-A3257A583914}">
      <dsp:nvSpPr>
        <dsp:cNvPr id="0" name=""/>
        <dsp:cNvSpPr/>
      </dsp:nvSpPr>
      <dsp:spPr>
        <a:xfrm>
          <a:off x="7336224" y="2208723"/>
          <a:ext cx="2747090" cy="2747090"/>
        </a:xfrm>
        <a:prstGeom prst="leftCircularArrow">
          <a:avLst>
            <a:gd name="adj1" fmla="val 3690"/>
            <a:gd name="adj2" fmla="val 459932"/>
            <a:gd name="adj3" fmla="val 1788907"/>
            <a:gd name="adj4" fmla="val 8577953"/>
            <a:gd name="adj5" fmla="val 430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7A122-4EEC-445C-B474-954B6DCED83B}">
      <dsp:nvSpPr>
        <dsp:cNvPr id="0" name=""/>
        <dsp:cNvSpPr/>
      </dsp:nvSpPr>
      <dsp:spPr>
        <a:xfrm>
          <a:off x="6664889" y="1675192"/>
          <a:ext cx="2072147" cy="26682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FCMAST employs hybrid TB, self-aware checkers, </a:t>
          </a:r>
          <a:r>
            <a:rPr lang="en-US" sz="1800" kern="1200" dirty="0" err="1" smtClean="0"/>
            <a:t>env</a:t>
          </a:r>
          <a:r>
            <a:rPr lang="en-US" sz="1800" kern="1200" dirty="0" smtClean="0"/>
            <a:t> and log audits &amp; automations, DSNR, </a:t>
          </a:r>
          <a:r>
            <a:rPr lang="en-US" sz="1800" kern="1200" dirty="0" err="1" smtClean="0"/>
            <a:t>CnR</a:t>
          </a:r>
          <a:r>
            <a:rPr lang="en-US" sz="1800" kern="1200" dirty="0" smtClean="0"/>
            <a:t>, perf optimizations, AI &amp; ML based failure debug &amp; </a:t>
          </a:r>
          <a:r>
            <a:rPr lang="en-US" sz="1800" kern="1200" dirty="0" err="1" smtClean="0"/>
            <a:t>wavemining</a:t>
          </a:r>
          <a:r>
            <a:rPr lang="en-US" sz="1800" kern="1200" dirty="0" smtClean="0"/>
            <a:t>.</a:t>
          </a:r>
          <a:endParaRPr lang="en-IN" sz="1800" kern="1200" dirty="0"/>
        </a:p>
      </dsp:txBody>
      <dsp:txXfrm>
        <a:off x="6725580" y="1735883"/>
        <a:ext cx="1950765" cy="2546826"/>
      </dsp:txXfrm>
    </dsp:sp>
    <dsp:sp modelId="{0C17E655-E71E-42C1-81AC-978247AFABF2}">
      <dsp:nvSpPr>
        <dsp:cNvPr id="0" name=""/>
        <dsp:cNvSpPr/>
      </dsp:nvSpPr>
      <dsp:spPr>
        <a:xfrm>
          <a:off x="9219742" y="1723990"/>
          <a:ext cx="2331165" cy="19227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04A8F-613F-48D1-BF19-A3C2626DB289}">
      <dsp:nvSpPr>
        <dsp:cNvPr id="0" name=""/>
        <dsp:cNvSpPr/>
      </dsp:nvSpPr>
      <dsp:spPr>
        <a:xfrm>
          <a:off x="9737779" y="741872"/>
          <a:ext cx="2072147" cy="19642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Modular project-agnostic </a:t>
          </a:r>
          <a:r>
            <a:rPr lang="en-US" sz="1800" kern="1200" dirty="0" err="1" smtClean="0"/>
            <a:t>env</a:t>
          </a:r>
          <a:r>
            <a:rPr lang="en-US" sz="1800" kern="1200" dirty="0" smtClean="0"/>
            <a:t> &amp; automation to expedite GLS closure by 65% using FCMAST.</a:t>
          </a:r>
          <a:endParaRPr lang="en-IN" sz="1800" kern="1200" dirty="0"/>
        </a:p>
      </dsp:txBody>
      <dsp:txXfrm>
        <a:off x="9795309" y="799402"/>
        <a:ext cx="1957087" cy="1849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FCDC2-00C7-45D4-BDC5-CBB33E35FDEF}">
      <dsp:nvSpPr>
        <dsp:cNvPr id="0" name=""/>
        <dsp:cNvSpPr/>
      </dsp:nvSpPr>
      <dsp:spPr>
        <a:xfrm>
          <a:off x="4920023" y="760692"/>
          <a:ext cx="694319" cy="323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64"/>
              </a:lnTo>
              <a:lnTo>
                <a:pt x="694319" y="192664"/>
              </a:lnTo>
              <a:lnTo>
                <a:pt x="694319" y="323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8965C-484D-486A-9164-4D2CD8DA629A}">
      <dsp:nvSpPr>
        <dsp:cNvPr id="0" name=""/>
        <dsp:cNvSpPr/>
      </dsp:nvSpPr>
      <dsp:spPr>
        <a:xfrm>
          <a:off x="4225703" y="1643217"/>
          <a:ext cx="724696" cy="323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64"/>
              </a:lnTo>
              <a:lnTo>
                <a:pt x="724696" y="192664"/>
              </a:lnTo>
              <a:lnTo>
                <a:pt x="724696" y="3231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3530D-EF1E-4914-B41F-4E7323B9397C}">
      <dsp:nvSpPr>
        <dsp:cNvPr id="0" name=""/>
        <dsp:cNvSpPr/>
      </dsp:nvSpPr>
      <dsp:spPr>
        <a:xfrm>
          <a:off x="3501007" y="1643217"/>
          <a:ext cx="724696" cy="323178"/>
        </a:xfrm>
        <a:custGeom>
          <a:avLst/>
          <a:gdLst/>
          <a:ahLst/>
          <a:cxnLst/>
          <a:rect l="0" t="0" r="0" b="0"/>
          <a:pathLst>
            <a:path>
              <a:moveTo>
                <a:pt x="724696" y="0"/>
              </a:moveTo>
              <a:lnTo>
                <a:pt x="724696" y="192664"/>
              </a:lnTo>
              <a:lnTo>
                <a:pt x="0" y="192664"/>
              </a:lnTo>
              <a:lnTo>
                <a:pt x="0" y="3231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4C553-FBC3-48E7-A6A1-00CF30A1C706}">
      <dsp:nvSpPr>
        <dsp:cNvPr id="0" name=""/>
        <dsp:cNvSpPr/>
      </dsp:nvSpPr>
      <dsp:spPr>
        <a:xfrm>
          <a:off x="4225703" y="760692"/>
          <a:ext cx="694319" cy="323178"/>
        </a:xfrm>
        <a:custGeom>
          <a:avLst/>
          <a:gdLst/>
          <a:ahLst/>
          <a:cxnLst/>
          <a:rect l="0" t="0" r="0" b="0"/>
          <a:pathLst>
            <a:path>
              <a:moveTo>
                <a:pt x="694319" y="0"/>
              </a:moveTo>
              <a:lnTo>
                <a:pt x="694319" y="192664"/>
              </a:lnTo>
              <a:lnTo>
                <a:pt x="0" y="192664"/>
              </a:lnTo>
              <a:lnTo>
                <a:pt x="0" y="323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FEFB9-1D02-4487-AF16-8C70349F0F36}">
      <dsp:nvSpPr>
        <dsp:cNvPr id="0" name=""/>
        <dsp:cNvSpPr/>
      </dsp:nvSpPr>
      <dsp:spPr>
        <a:xfrm>
          <a:off x="1326919" y="1643217"/>
          <a:ext cx="724696" cy="323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64"/>
              </a:lnTo>
              <a:lnTo>
                <a:pt x="724696" y="192664"/>
              </a:lnTo>
              <a:lnTo>
                <a:pt x="724696" y="3231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F6323-1A70-4D7B-97DD-9CB59430D483}">
      <dsp:nvSpPr>
        <dsp:cNvPr id="0" name=""/>
        <dsp:cNvSpPr/>
      </dsp:nvSpPr>
      <dsp:spPr>
        <a:xfrm>
          <a:off x="602223" y="1643217"/>
          <a:ext cx="724696" cy="323178"/>
        </a:xfrm>
        <a:custGeom>
          <a:avLst/>
          <a:gdLst/>
          <a:ahLst/>
          <a:cxnLst/>
          <a:rect l="0" t="0" r="0" b="0"/>
          <a:pathLst>
            <a:path>
              <a:moveTo>
                <a:pt x="724696" y="0"/>
              </a:moveTo>
              <a:lnTo>
                <a:pt x="724696" y="192664"/>
              </a:lnTo>
              <a:lnTo>
                <a:pt x="0" y="192664"/>
              </a:lnTo>
              <a:lnTo>
                <a:pt x="0" y="3231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77C7F-CBAB-4C25-8916-65E71767E57D}">
      <dsp:nvSpPr>
        <dsp:cNvPr id="0" name=""/>
        <dsp:cNvSpPr/>
      </dsp:nvSpPr>
      <dsp:spPr>
        <a:xfrm>
          <a:off x="1281199" y="760692"/>
          <a:ext cx="91440" cy="323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7C9F7-35B7-4A28-9C93-CDB04B4E28AC}">
      <dsp:nvSpPr>
        <dsp:cNvPr id="0" name=""/>
        <dsp:cNvSpPr/>
      </dsp:nvSpPr>
      <dsp:spPr>
        <a:xfrm>
          <a:off x="786754" y="201344"/>
          <a:ext cx="1080330" cy="559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7893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Elab</a:t>
          </a:r>
          <a:r>
            <a:rPr lang="en-US" sz="1600" kern="1200" dirty="0" smtClean="0"/>
            <a:t> Check</a:t>
          </a:r>
          <a:endParaRPr lang="en-US" sz="1600" kern="1200" dirty="0"/>
        </a:p>
      </dsp:txBody>
      <dsp:txXfrm>
        <a:off x="786754" y="201344"/>
        <a:ext cx="1080330" cy="559347"/>
      </dsp:txXfrm>
    </dsp:sp>
    <dsp:sp modelId="{7CCE0DBA-6398-4BCB-8E86-688B50975CC9}">
      <dsp:nvSpPr>
        <dsp:cNvPr id="0" name=""/>
        <dsp:cNvSpPr/>
      </dsp:nvSpPr>
      <dsp:spPr>
        <a:xfrm>
          <a:off x="1002820" y="636392"/>
          <a:ext cx="972297" cy="186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002820" y="636392"/>
        <a:ext cx="972297" cy="186449"/>
      </dsp:txXfrm>
    </dsp:sp>
    <dsp:sp modelId="{8FE2E480-F98D-4D27-B7AF-AAB09DBDE7BB}">
      <dsp:nvSpPr>
        <dsp:cNvPr id="0" name=""/>
        <dsp:cNvSpPr/>
      </dsp:nvSpPr>
      <dsp:spPr>
        <a:xfrm>
          <a:off x="786754" y="1083870"/>
          <a:ext cx="1080330" cy="55934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7893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RTL/Netlist Check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786754" y="1083870"/>
        <a:ext cx="1080330" cy="559347"/>
      </dsp:txXfrm>
    </dsp:sp>
    <dsp:sp modelId="{40F18BB3-728B-43A1-B2C9-F5EB6C6E0AC7}">
      <dsp:nvSpPr>
        <dsp:cNvPr id="0" name=""/>
        <dsp:cNvSpPr/>
      </dsp:nvSpPr>
      <dsp:spPr>
        <a:xfrm>
          <a:off x="1002820" y="1518918"/>
          <a:ext cx="972297" cy="186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002820" y="1518918"/>
        <a:ext cx="972297" cy="186449"/>
      </dsp:txXfrm>
    </dsp:sp>
    <dsp:sp modelId="{15A4F89F-F527-4210-8783-CD8CECC8099B}">
      <dsp:nvSpPr>
        <dsp:cNvPr id="0" name=""/>
        <dsp:cNvSpPr/>
      </dsp:nvSpPr>
      <dsp:spPr>
        <a:xfrm>
          <a:off x="62057" y="1966396"/>
          <a:ext cx="1080330" cy="55934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7893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PASS</a:t>
          </a:r>
          <a:endParaRPr lang="en-US" sz="1600" kern="1200" dirty="0"/>
        </a:p>
      </dsp:txBody>
      <dsp:txXfrm>
        <a:off x="62057" y="1966396"/>
        <a:ext cx="1080330" cy="559347"/>
      </dsp:txXfrm>
    </dsp:sp>
    <dsp:sp modelId="{FF15C911-9FA8-4DD8-9242-9F0427D79B31}">
      <dsp:nvSpPr>
        <dsp:cNvPr id="0" name=""/>
        <dsp:cNvSpPr/>
      </dsp:nvSpPr>
      <dsp:spPr>
        <a:xfrm>
          <a:off x="278124" y="2401444"/>
          <a:ext cx="972297" cy="186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78124" y="2401444"/>
        <a:ext cx="972297" cy="186449"/>
      </dsp:txXfrm>
    </dsp:sp>
    <dsp:sp modelId="{ADBD64D4-3641-4FF5-A00A-694E037EDF91}">
      <dsp:nvSpPr>
        <dsp:cNvPr id="0" name=""/>
        <dsp:cNvSpPr/>
      </dsp:nvSpPr>
      <dsp:spPr>
        <a:xfrm>
          <a:off x="1511450" y="1966396"/>
          <a:ext cx="1080330" cy="559347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7893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FAIL</a:t>
          </a:r>
          <a:endParaRPr lang="en-US" sz="1600" kern="1200" dirty="0"/>
        </a:p>
      </dsp:txBody>
      <dsp:txXfrm>
        <a:off x="1511450" y="1966396"/>
        <a:ext cx="1080330" cy="559347"/>
      </dsp:txXfrm>
    </dsp:sp>
    <dsp:sp modelId="{7C5D3B27-D3AC-4713-B6EE-2310A121C5D4}">
      <dsp:nvSpPr>
        <dsp:cNvPr id="0" name=""/>
        <dsp:cNvSpPr/>
      </dsp:nvSpPr>
      <dsp:spPr>
        <a:xfrm>
          <a:off x="1727516" y="2401444"/>
          <a:ext cx="972297" cy="186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727516" y="2401444"/>
        <a:ext cx="972297" cy="186449"/>
      </dsp:txXfrm>
    </dsp:sp>
    <dsp:sp modelId="{6DE3B902-02DD-4A16-A753-EC25293DAC2C}">
      <dsp:nvSpPr>
        <dsp:cNvPr id="0" name=""/>
        <dsp:cNvSpPr/>
      </dsp:nvSpPr>
      <dsp:spPr>
        <a:xfrm>
          <a:off x="4379858" y="201344"/>
          <a:ext cx="1080330" cy="559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7893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Sim Check</a:t>
          </a:r>
          <a:endParaRPr lang="en-US" sz="1600" kern="1200" dirty="0"/>
        </a:p>
      </dsp:txBody>
      <dsp:txXfrm>
        <a:off x="4379858" y="201344"/>
        <a:ext cx="1080330" cy="559347"/>
      </dsp:txXfrm>
    </dsp:sp>
    <dsp:sp modelId="{5DCB0EB5-5C0F-4B51-9E65-D7368D290573}">
      <dsp:nvSpPr>
        <dsp:cNvPr id="0" name=""/>
        <dsp:cNvSpPr/>
      </dsp:nvSpPr>
      <dsp:spPr>
        <a:xfrm>
          <a:off x="4595924" y="636392"/>
          <a:ext cx="972297" cy="186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595924" y="636392"/>
        <a:ext cx="972297" cy="186449"/>
      </dsp:txXfrm>
    </dsp:sp>
    <dsp:sp modelId="{21A73F17-9565-41DF-92E9-AC89E3CEF5B0}">
      <dsp:nvSpPr>
        <dsp:cNvPr id="0" name=""/>
        <dsp:cNvSpPr/>
      </dsp:nvSpPr>
      <dsp:spPr>
        <a:xfrm>
          <a:off x="3685538" y="1083870"/>
          <a:ext cx="1080330" cy="55934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7893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SDF/</a:t>
          </a:r>
          <a:r>
            <a:rPr lang="en-US" sz="1600" kern="1200" dirty="0" err="1" smtClean="0">
              <a:solidFill>
                <a:schemeClr val="tx1"/>
              </a:solidFill>
            </a:rPr>
            <a:t>Tfile</a:t>
          </a:r>
          <a:r>
            <a:rPr lang="en-US" sz="1600" kern="1200" dirty="0" smtClean="0">
              <a:solidFill>
                <a:schemeClr val="tx1"/>
              </a:solidFill>
            </a:rPr>
            <a:t> Version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685538" y="1083870"/>
        <a:ext cx="1080330" cy="559347"/>
      </dsp:txXfrm>
    </dsp:sp>
    <dsp:sp modelId="{33E6FDDD-09DC-41F6-903C-350A8D7E7A2E}">
      <dsp:nvSpPr>
        <dsp:cNvPr id="0" name=""/>
        <dsp:cNvSpPr/>
      </dsp:nvSpPr>
      <dsp:spPr>
        <a:xfrm>
          <a:off x="3901604" y="1518918"/>
          <a:ext cx="972297" cy="186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901604" y="1518918"/>
        <a:ext cx="972297" cy="186449"/>
      </dsp:txXfrm>
    </dsp:sp>
    <dsp:sp modelId="{37FE28E9-D725-4909-818E-96A686519308}">
      <dsp:nvSpPr>
        <dsp:cNvPr id="0" name=""/>
        <dsp:cNvSpPr/>
      </dsp:nvSpPr>
      <dsp:spPr>
        <a:xfrm>
          <a:off x="2960842" y="1966396"/>
          <a:ext cx="1080330" cy="55934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7893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PASS</a:t>
          </a:r>
          <a:endParaRPr lang="en-US" sz="1600" kern="1200" dirty="0"/>
        </a:p>
      </dsp:txBody>
      <dsp:txXfrm>
        <a:off x="2960842" y="1966396"/>
        <a:ext cx="1080330" cy="559347"/>
      </dsp:txXfrm>
    </dsp:sp>
    <dsp:sp modelId="{B0B5094C-6A97-4385-AA68-954469320544}">
      <dsp:nvSpPr>
        <dsp:cNvPr id="0" name=""/>
        <dsp:cNvSpPr/>
      </dsp:nvSpPr>
      <dsp:spPr>
        <a:xfrm>
          <a:off x="3176908" y="2401444"/>
          <a:ext cx="972297" cy="186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176908" y="2401444"/>
        <a:ext cx="972297" cy="186449"/>
      </dsp:txXfrm>
    </dsp:sp>
    <dsp:sp modelId="{AD2813DB-7C6B-40C2-94E5-10E76CAC4972}">
      <dsp:nvSpPr>
        <dsp:cNvPr id="0" name=""/>
        <dsp:cNvSpPr/>
      </dsp:nvSpPr>
      <dsp:spPr>
        <a:xfrm>
          <a:off x="4410234" y="1966396"/>
          <a:ext cx="1080330" cy="559347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7893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FAIL</a:t>
          </a:r>
          <a:endParaRPr lang="en-US" sz="1600" kern="1200" dirty="0"/>
        </a:p>
      </dsp:txBody>
      <dsp:txXfrm>
        <a:off x="4410234" y="1966396"/>
        <a:ext cx="1080330" cy="559347"/>
      </dsp:txXfrm>
    </dsp:sp>
    <dsp:sp modelId="{E4264AAA-C25B-4DFC-BE33-E519F4148CB6}">
      <dsp:nvSpPr>
        <dsp:cNvPr id="0" name=""/>
        <dsp:cNvSpPr/>
      </dsp:nvSpPr>
      <dsp:spPr>
        <a:xfrm>
          <a:off x="4626300" y="2401444"/>
          <a:ext cx="972297" cy="186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626300" y="2401444"/>
        <a:ext cx="972297" cy="186449"/>
      </dsp:txXfrm>
    </dsp:sp>
    <dsp:sp modelId="{5113120E-A5F0-44A8-92CB-46FFCFC927C4}">
      <dsp:nvSpPr>
        <dsp:cNvPr id="0" name=""/>
        <dsp:cNvSpPr/>
      </dsp:nvSpPr>
      <dsp:spPr>
        <a:xfrm>
          <a:off x="5134930" y="1083870"/>
          <a:ext cx="958825" cy="55934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7893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Depot Control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134930" y="1083870"/>
        <a:ext cx="958825" cy="559347"/>
      </dsp:txXfrm>
    </dsp:sp>
    <dsp:sp modelId="{29E4C5F8-C95B-43F3-8D54-C79FECBDE221}">
      <dsp:nvSpPr>
        <dsp:cNvPr id="0" name=""/>
        <dsp:cNvSpPr/>
      </dsp:nvSpPr>
      <dsp:spPr>
        <a:xfrm>
          <a:off x="5290244" y="1518918"/>
          <a:ext cx="972297" cy="186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290244" y="1518918"/>
        <a:ext cx="972297" cy="1864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68970-E7E9-4E2F-B619-A08738BE98A0}">
      <dsp:nvSpPr>
        <dsp:cNvPr id="0" name=""/>
        <dsp:cNvSpPr/>
      </dsp:nvSpPr>
      <dsp:spPr>
        <a:xfrm>
          <a:off x="4712342" y="3118171"/>
          <a:ext cx="376177" cy="404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088" y="0"/>
              </a:lnTo>
              <a:lnTo>
                <a:pt x="188088" y="404390"/>
              </a:lnTo>
              <a:lnTo>
                <a:pt x="376177" y="4043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5B662-4B2A-4142-A381-A013DA6F2433}">
      <dsp:nvSpPr>
        <dsp:cNvPr id="0" name=""/>
        <dsp:cNvSpPr/>
      </dsp:nvSpPr>
      <dsp:spPr>
        <a:xfrm>
          <a:off x="4712342" y="2713781"/>
          <a:ext cx="376177" cy="404390"/>
        </a:xfrm>
        <a:custGeom>
          <a:avLst/>
          <a:gdLst/>
          <a:ahLst/>
          <a:cxnLst/>
          <a:rect l="0" t="0" r="0" b="0"/>
          <a:pathLst>
            <a:path>
              <a:moveTo>
                <a:pt x="0" y="404390"/>
              </a:moveTo>
              <a:lnTo>
                <a:pt x="188088" y="404390"/>
              </a:lnTo>
              <a:lnTo>
                <a:pt x="188088" y="0"/>
              </a:lnTo>
              <a:lnTo>
                <a:pt x="37617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D552-A3C1-4F88-89B5-EAED721A7D51}">
      <dsp:nvSpPr>
        <dsp:cNvPr id="0" name=""/>
        <dsp:cNvSpPr/>
      </dsp:nvSpPr>
      <dsp:spPr>
        <a:xfrm>
          <a:off x="2455280" y="2107195"/>
          <a:ext cx="376177" cy="1010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088" y="0"/>
              </a:lnTo>
              <a:lnTo>
                <a:pt x="188088" y="1010975"/>
              </a:lnTo>
              <a:lnTo>
                <a:pt x="376177" y="10109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8BFC8-4366-40F7-8C89-A40AA0FBDE1F}">
      <dsp:nvSpPr>
        <dsp:cNvPr id="0" name=""/>
        <dsp:cNvSpPr/>
      </dsp:nvSpPr>
      <dsp:spPr>
        <a:xfrm>
          <a:off x="4712342" y="1096219"/>
          <a:ext cx="376177" cy="808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8088" y="0"/>
              </a:lnTo>
              <a:lnTo>
                <a:pt x="188088" y="808780"/>
              </a:lnTo>
              <a:lnTo>
                <a:pt x="376177" y="8087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4200E-3FF2-45CF-A7D9-8AB1457AA4F4}">
      <dsp:nvSpPr>
        <dsp:cNvPr id="0" name=""/>
        <dsp:cNvSpPr/>
      </dsp:nvSpPr>
      <dsp:spPr>
        <a:xfrm>
          <a:off x="4712342" y="1050499"/>
          <a:ext cx="37617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6177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AB090-51CB-4E3F-8823-D2B4D13085CE}">
      <dsp:nvSpPr>
        <dsp:cNvPr id="0" name=""/>
        <dsp:cNvSpPr/>
      </dsp:nvSpPr>
      <dsp:spPr>
        <a:xfrm>
          <a:off x="4712342" y="287439"/>
          <a:ext cx="376177" cy="808780"/>
        </a:xfrm>
        <a:custGeom>
          <a:avLst/>
          <a:gdLst/>
          <a:ahLst/>
          <a:cxnLst/>
          <a:rect l="0" t="0" r="0" b="0"/>
          <a:pathLst>
            <a:path>
              <a:moveTo>
                <a:pt x="0" y="808780"/>
              </a:moveTo>
              <a:lnTo>
                <a:pt x="188088" y="808780"/>
              </a:lnTo>
              <a:lnTo>
                <a:pt x="188088" y="0"/>
              </a:lnTo>
              <a:lnTo>
                <a:pt x="37617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3A113-B677-4829-81D1-5389E26B3B96}">
      <dsp:nvSpPr>
        <dsp:cNvPr id="0" name=""/>
        <dsp:cNvSpPr/>
      </dsp:nvSpPr>
      <dsp:spPr>
        <a:xfrm>
          <a:off x="2455280" y="1096219"/>
          <a:ext cx="376177" cy="1010975"/>
        </a:xfrm>
        <a:custGeom>
          <a:avLst/>
          <a:gdLst/>
          <a:ahLst/>
          <a:cxnLst/>
          <a:rect l="0" t="0" r="0" b="0"/>
          <a:pathLst>
            <a:path>
              <a:moveTo>
                <a:pt x="0" y="1010975"/>
              </a:moveTo>
              <a:lnTo>
                <a:pt x="188088" y="1010975"/>
              </a:lnTo>
              <a:lnTo>
                <a:pt x="188088" y="0"/>
              </a:lnTo>
              <a:lnTo>
                <a:pt x="3761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0518D-6D8A-4A7B-A9B2-7A666D697A61}">
      <dsp:nvSpPr>
        <dsp:cNvPr id="0" name=""/>
        <dsp:cNvSpPr/>
      </dsp:nvSpPr>
      <dsp:spPr>
        <a:xfrm>
          <a:off x="574395" y="1820360"/>
          <a:ext cx="1880885" cy="57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Violation Mapper</a:t>
          </a:r>
          <a:endParaRPr lang="en-US" sz="1300" kern="1200" dirty="0"/>
        </a:p>
      </dsp:txBody>
      <dsp:txXfrm>
        <a:off x="574395" y="1820360"/>
        <a:ext cx="1880885" cy="573669"/>
      </dsp:txXfrm>
    </dsp:sp>
    <dsp:sp modelId="{D9B2BD50-0C77-404A-9024-ED5FB2D78EFC}">
      <dsp:nvSpPr>
        <dsp:cNvPr id="0" name=""/>
        <dsp:cNvSpPr/>
      </dsp:nvSpPr>
      <dsp:spPr>
        <a:xfrm>
          <a:off x="2831457" y="809384"/>
          <a:ext cx="1880885" cy="57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Identify timing violation</a:t>
          </a:r>
          <a:endParaRPr lang="en-US" sz="1300" kern="1200" dirty="0"/>
        </a:p>
      </dsp:txBody>
      <dsp:txXfrm>
        <a:off x="2831457" y="809384"/>
        <a:ext cx="1880885" cy="573669"/>
      </dsp:txXfrm>
    </dsp:sp>
    <dsp:sp modelId="{672BE5BD-5F9C-43D6-B1BC-26CD0B10FE99}">
      <dsp:nvSpPr>
        <dsp:cNvPr id="0" name=""/>
        <dsp:cNvSpPr/>
      </dsp:nvSpPr>
      <dsp:spPr>
        <a:xfrm>
          <a:off x="5088519" y="604"/>
          <a:ext cx="1880885" cy="57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Check for uniqueness</a:t>
          </a:r>
          <a:endParaRPr lang="en-US" sz="1300" kern="1200" dirty="0"/>
        </a:p>
      </dsp:txBody>
      <dsp:txXfrm>
        <a:off x="5088519" y="604"/>
        <a:ext cx="1880885" cy="573669"/>
      </dsp:txXfrm>
    </dsp:sp>
    <dsp:sp modelId="{CB91F89A-AB1A-4768-A455-CEE8747F545B}">
      <dsp:nvSpPr>
        <dsp:cNvPr id="0" name=""/>
        <dsp:cNvSpPr/>
      </dsp:nvSpPr>
      <dsp:spPr>
        <a:xfrm>
          <a:off x="5088519" y="809384"/>
          <a:ext cx="1880885" cy="57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Report occurrence: Line number &amp; sim time</a:t>
          </a:r>
          <a:endParaRPr lang="en-US" sz="1300" kern="1200" dirty="0"/>
        </a:p>
      </dsp:txBody>
      <dsp:txXfrm>
        <a:off x="5088519" y="809384"/>
        <a:ext cx="1880885" cy="573669"/>
      </dsp:txXfrm>
    </dsp:sp>
    <dsp:sp modelId="{B7166291-D21F-4849-9991-B6D1E9A7D6B6}">
      <dsp:nvSpPr>
        <dsp:cNvPr id="0" name=""/>
        <dsp:cNvSpPr/>
      </dsp:nvSpPr>
      <dsp:spPr>
        <a:xfrm>
          <a:off x="5088519" y="1618165"/>
          <a:ext cx="1880885" cy="57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Identify violation type, violating time</a:t>
          </a:r>
          <a:endParaRPr lang="en-US" sz="1300" kern="1200" dirty="0"/>
        </a:p>
      </dsp:txBody>
      <dsp:txXfrm>
        <a:off x="5088519" y="1618165"/>
        <a:ext cx="1880885" cy="573669"/>
      </dsp:txXfrm>
    </dsp:sp>
    <dsp:sp modelId="{C723D3EA-D0FE-458F-B7C8-0449D7BD1689}">
      <dsp:nvSpPr>
        <dsp:cNvPr id="0" name=""/>
        <dsp:cNvSpPr/>
      </dsp:nvSpPr>
      <dsp:spPr>
        <a:xfrm>
          <a:off x="2831457" y="2831336"/>
          <a:ext cx="1880885" cy="57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Check for label on label support ticket mapping </a:t>
          </a:r>
          <a:endParaRPr lang="en-US" sz="1300" kern="1200" dirty="0"/>
        </a:p>
      </dsp:txBody>
      <dsp:txXfrm>
        <a:off x="2831457" y="2831336"/>
        <a:ext cx="1880885" cy="573669"/>
      </dsp:txXfrm>
    </dsp:sp>
    <dsp:sp modelId="{D60C9A10-5019-4E0E-AA77-22FD1C0F3712}">
      <dsp:nvSpPr>
        <dsp:cNvPr id="0" name=""/>
        <dsp:cNvSpPr/>
      </dsp:nvSpPr>
      <dsp:spPr>
        <a:xfrm>
          <a:off x="5088519" y="2426946"/>
          <a:ext cx="1880885" cy="57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Check for first occurrence in present release</a:t>
          </a:r>
          <a:endParaRPr lang="en-US" sz="1300" kern="1200" dirty="0"/>
        </a:p>
      </dsp:txBody>
      <dsp:txXfrm>
        <a:off x="5088519" y="2426946"/>
        <a:ext cx="1880885" cy="573669"/>
      </dsp:txXfrm>
    </dsp:sp>
    <dsp:sp modelId="{34BCD4C8-2B42-4BCE-9DA4-094746DFB393}">
      <dsp:nvSpPr>
        <dsp:cNvPr id="0" name=""/>
        <dsp:cNvSpPr/>
      </dsp:nvSpPr>
      <dsp:spPr>
        <a:xfrm>
          <a:off x="5088519" y="3235726"/>
          <a:ext cx="1880885" cy="57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Compare against previous label and ticket update</a:t>
          </a:r>
          <a:endParaRPr lang="en-US" sz="1300" kern="1200" dirty="0"/>
        </a:p>
      </dsp:txBody>
      <dsp:txXfrm>
        <a:off x="5088519" y="3235726"/>
        <a:ext cx="1880885" cy="5736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2A915-3894-4F07-B911-9D4AB7A3B70C}">
      <dsp:nvSpPr>
        <dsp:cNvPr id="0" name=""/>
        <dsp:cNvSpPr/>
      </dsp:nvSpPr>
      <dsp:spPr>
        <a:xfrm rot="5400000">
          <a:off x="-1186021" y="1186021"/>
          <a:ext cx="4525963" cy="215392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smtClean="0"/>
            <a:t>Automatic Periodic Checkpoint Generation (APCG)</a:t>
          </a:r>
          <a:endParaRPr lang="en-IN" sz="3300" kern="1200"/>
        </a:p>
      </dsp:txBody>
      <dsp:txXfrm rot="-5400000">
        <a:off x="0" y="1076960"/>
        <a:ext cx="2153920" cy="2372043"/>
      </dsp:txXfrm>
    </dsp:sp>
    <dsp:sp modelId="{260F0A50-31E4-4CFA-87D3-01FDAC8F635C}">
      <dsp:nvSpPr>
        <dsp:cNvPr id="0" name=""/>
        <dsp:cNvSpPr/>
      </dsp:nvSpPr>
      <dsp:spPr>
        <a:xfrm rot="5400000">
          <a:off x="2044858" y="109061"/>
          <a:ext cx="3449003" cy="3230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300" kern="1200" smtClean="0"/>
            <a:t>Periodically stores the simulation state of the run</a:t>
          </a:r>
          <a:endParaRPr lang="en-IN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300" kern="1200" smtClean="0"/>
            <a:t>Multiple checkpoints at a time</a:t>
          </a:r>
          <a:endParaRPr lang="en-IN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300" kern="1200" smtClean="0"/>
            <a:t>Flexible period for checkpoint generation</a:t>
          </a:r>
          <a:endParaRPr lang="en-IN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300" kern="1200" smtClean="0"/>
            <a:t>Auto-deletion of oldest checkpoints</a:t>
          </a:r>
          <a:endParaRPr lang="en-IN" sz="2300" kern="1200"/>
        </a:p>
      </dsp:txBody>
      <dsp:txXfrm rot="-5400000">
        <a:off x="2153920" y="157719"/>
        <a:ext cx="3073161" cy="31335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6C978-5214-4C16-B327-C3B5F149B51C}">
      <dsp:nvSpPr>
        <dsp:cNvPr id="0" name=""/>
        <dsp:cNvSpPr/>
      </dsp:nvSpPr>
      <dsp:spPr>
        <a:xfrm>
          <a:off x="4498715" y="714204"/>
          <a:ext cx="3788289" cy="735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250"/>
              </a:lnTo>
              <a:lnTo>
                <a:pt x="3788289" y="623250"/>
              </a:lnTo>
              <a:lnTo>
                <a:pt x="3788289" y="735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4EFE8-9DA6-497C-969B-C3FA9B570D55}">
      <dsp:nvSpPr>
        <dsp:cNvPr id="0" name=""/>
        <dsp:cNvSpPr/>
      </dsp:nvSpPr>
      <dsp:spPr>
        <a:xfrm>
          <a:off x="4498715" y="714204"/>
          <a:ext cx="2497197" cy="735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250"/>
              </a:lnTo>
              <a:lnTo>
                <a:pt x="2497197" y="623250"/>
              </a:lnTo>
              <a:lnTo>
                <a:pt x="2497197" y="735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1BD93-E25D-4466-8A88-F21DD3032A28}">
      <dsp:nvSpPr>
        <dsp:cNvPr id="0" name=""/>
        <dsp:cNvSpPr/>
      </dsp:nvSpPr>
      <dsp:spPr>
        <a:xfrm>
          <a:off x="4498715" y="714204"/>
          <a:ext cx="1177818" cy="735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250"/>
              </a:lnTo>
              <a:lnTo>
                <a:pt x="1177818" y="623250"/>
              </a:lnTo>
              <a:lnTo>
                <a:pt x="1177818" y="735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DA283-7229-41D9-8CF3-39C21444E8BC}">
      <dsp:nvSpPr>
        <dsp:cNvPr id="0" name=""/>
        <dsp:cNvSpPr/>
      </dsp:nvSpPr>
      <dsp:spPr>
        <a:xfrm>
          <a:off x="4403601" y="714204"/>
          <a:ext cx="91440" cy="735905"/>
        </a:xfrm>
        <a:custGeom>
          <a:avLst/>
          <a:gdLst/>
          <a:ahLst/>
          <a:cxnLst/>
          <a:rect l="0" t="0" r="0" b="0"/>
          <a:pathLst>
            <a:path>
              <a:moveTo>
                <a:pt x="95114" y="0"/>
              </a:moveTo>
              <a:lnTo>
                <a:pt x="95114" y="623250"/>
              </a:lnTo>
              <a:lnTo>
                <a:pt x="45720" y="623250"/>
              </a:lnTo>
              <a:lnTo>
                <a:pt x="45720" y="735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39517-AE00-4B2B-ADB9-F8A95548E241}">
      <dsp:nvSpPr>
        <dsp:cNvPr id="0" name=""/>
        <dsp:cNvSpPr/>
      </dsp:nvSpPr>
      <dsp:spPr>
        <a:xfrm>
          <a:off x="3188013" y="714204"/>
          <a:ext cx="1310701" cy="735905"/>
        </a:xfrm>
        <a:custGeom>
          <a:avLst/>
          <a:gdLst/>
          <a:ahLst/>
          <a:cxnLst/>
          <a:rect l="0" t="0" r="0" b="0"/>
          <a:pathLst>
            <a:path>
              <a:moveTo>
                <a:pt x="1310701" y="0"/>
              </a:moveTo>
              <a:lnTo>
                <a:pt x="1310701" y="623250"/>
              </a:lnTo>
              <a:lnTo>
                <a:pt x="0" y="623250"/>
              </a:lnTo>
              <a:lnTo>
                <a:pt x="0" y="735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2138B4-1DE7-4F42-BDBA-0A2AAEAF3E9E}">
      <dsp:nvSpPr>
        <dsp:cNvPr id="0" name=""/>
        <dsp:cNvSpPr/>
      </dsp:nvSpPr>
      <dsp:spPr>
        <a:xfrm>
          <a:off x="1795997" y="714204"/>
          <a:ext cx="2702718" cy="735905"/>
        </a:xfrm>
        <a:custGeom>
          <a:avLst/>
          <a:gdLst/>
          <a:ahLst/>
          <a:cxnLst/>
          <a:rect l="0" t="0" r="0" b="0"/>
          <a:pathLst>
            <a:path>
              <a:moveTo>
                <a:pt x="2702718" y="0"/>
              </a:moveTo>
              <a:lnTo>
                <a:pt x="2702718" y="623250"/>
              </a:lnTo>
              <a:lnTo>
                <a:pt x="0" y="623250"/>
              </a:lnTo>
              <a:lnTo>
                <a:pt x="0" y="735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DD3BF-F9ED-4848-BDCB-B4305ECDB340}">
      <dsp:nvSpPr>
        <dsp:cNvPr id="0" name=""/>
        <dsp:cNvSpPr/>
      </dsp:nvSpPr>
      <dsp:spPr>
        <a:xfrm>
          <a:off x="554194" y="714204"/>
          <a:ext cx="3944521" cy="735905"/>
        </a:xfrm>
        <a:custGeom>
          <a:avLst/>
          <a:gdLst/>
          <a:ahLst/>
          <a:cxnLst/>
          <a:rect l="0" t="0" r="0" b="0"/>
          <a:pathLst>
            <a:path>
              <a:moveTo>
                <a:pt x="3944521" y="0"/>
              </a:moveTo>
              <a:lnTo>
                <a:pt x="3944521" y="623250"/>
              </a:lnTo>
              <a:lnTo>
                <a:pt x="0" y="623250"/>
              </a:lnTo>
              <a:lnTo>
                <a:pt x="0" y="735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4A1C0-B0DB-4050-AD03-C5C6F09008E0}">
      <dsp:nvSpPr>
        <dsp:cNvPr id="0" name=""/>
        <dsp:cNvSpPr/>
      </dsp:nvSpPr>
      <dsp:spPr>
        <a:xfrm>
          <a:off x="4032464" y="231395"/>
          <a:ext cx="932503" cy="48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6813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CSS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4032464" y="231395"/>
        <a:ext cx="932503" cy="482808"/>
      </dsp:txXfrm>
    </dsp:sp>
    <dsp:sp modelId="{7BCC860E-355D-488E-9203-81F3DF3C4994}">
      <dsp:nvSpPr>
        <dsp:cNvPr id="0" name=""/>
        <dsp:cNvSpPr/>
      </dsp:nvSpPr>
      <dsp:spPr>
        <a:xfrm>
          <a:off x="4283589" y="619077"/>
          <a:ext cx="839252" cy="1609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Custom Simulation Strategies</a:t>
          </a:r>
          <a:endParaRPr lang="en-US" sz="500" kern="1200" dirty="0"/>
        </a:p>
      </dsp:txBody>
      <dsp:txXfrm>
        <a:off x="4283589" y="619077"/>
        <a:ext cx="839252" cy="160936"/>
      </dsp:txXfrm>
    </dsp:sp>
    <dsp:sp modelId="{2A9DAB4C-DE71-4A19-A486-2FEAC3C66A1F}">
      <dsp:nvSpPr>
        <dsp:cNvPr id="0" name=""/>
        <dsp:cNvSpPr/>
      </dsp:nvSpPr>
      <dsp:spPr>
        <a:xfrm>
          <a:off x="87942" y="1450110"/>
          <a:ext cx="932503" cy="48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6813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Initialization skip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87942" y="1450110"/>
        <a:ext cx="932503" cy="482808"/>
      </dsp:txXfrm>
    </dsp:sp>
    <dsp:sp modelId="{E2547951-97BA-4349-AE1C-19E5356CBFC6}">
      <dsp:nvSpPr>
        <dsp:cNvPr id="0" name=""/>
        <dsp:cNvSpPr/>
      </dsp:nvSpPr>
      <dsp:spPr>
        <a:xfrm>
          <a:off x="275446" y="1873420"/>
          <a:ext cx="820730" cy="4666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Reduces the no. of writes/reads for DRAM/Firewall/ Clocks/PHY </a:t>
          </a:r>
          <a:r>
            <a:rPr lang="en-US" sz="800" kern="1200" dirty="0" err="1" smtClean="0"/>
            <a:t>init</a:t>
          </a:r>
          <a:endParaRPr lang="en-US" sz="800" kern="1200" dirty="0"/>
        </a:p>
      </dsp:txBody>
      <dsp:txXfrm>
        <a:off x="275446" y="1873420"/>
        <a:ext cx="820730" cy="466684"/>
      </dsp:txXfrm>
    </dsp:sp>
    <dsp:sp modelId="{82C26CF6-2BE3-45A6-A321-3B32B74A1330}">
      <dsp:nvSpPr>
        <dsp:cNvPr id="0" name=""/>
        <dsp:cNvSpPr/>
      </dsp:nvSpPr>
      <dsp:spPr>
        <a:xfrm>
          <a:off x="1329745" y="1450110"/>
          <a:ext cx="932503" cy="48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6813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Power up skip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329745" y="1450110"/>
        <a:ext cx="932503" cy="482808"/>
      </dsp:txXfrm>
    </dsp:sp>
    <dsp:sp modelId="{CB9C6BDD-A9AF-4A08-BB2F-B28355759274}">
      <dsp:nvSpPr>
        <dsp:cNvPr id="0" name=""/>
        <dsp:cNvSpPr/>
      </dsp:nvSpPr>
      <dsp:spPr>
        <a:xfrm>
          <a:off x="1488366" y="1837342"/>
          <a:ext cx="1121157" cy="6023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Reduces the PM register </a:t>
          </a:r>
          <a:r>
            <a:rPr lang="en-US" sz="800" kern="1200" dirty="0" err="1" smtClean="0"/>
            <a:t>config</a:t>
          </a:r>
          <a:r>
            <a:rPr lang="en-US" sz="800" kern="1200" dirty="0" smtClean="0"/>
            <a:t>, reset releases, non-directed BLK power up, high speed clocks etc.</a:t>
          </a:r>
        </a:p>
      </dsp:txBody>
      <dsp:txXfrm>
        <a:off x="1488366" y="1837342"/>
        <a:ext cx="1121157" cy="602316"/>
      </dsp:txXfrm>
    </dsp:sp>
    <dsp:sp modelId="{38609BAD-DF06-441E-B844-4F9BF0B3716F}">
      <dsp:nvSpPr>
        <dsp:cNvPr id="0" name=""/>
        <dsp:cNvSpPr/>
      </dsp:nvSpPr>
      <dsp:spPr>
        <a:xfrm>
          <a:off x="2721762" y="1450110"/>
          <a:ext cx="932503" cy="48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6813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Netlist + RTL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721762" y="1450110"/>
        <a:ext cx="932503" cy="482808"/>
      </dsp:txXfrm>
    </dsp:sp>
    <dsp:sp modelId="{D2BD9383-AB3D-4940-BE49-A564A6090E12}">
      <dsp:nvSpPr>
        <dsp:cNvPr id="0" name=""/>
        <dsp:cNvSpPr/>
      </dsp:nvSpPr>
      <dsp:spPr>
        <a:xfrm>
          <a:off x="2960242" y="1768302"/>
          <a:ext cx="859738" cy="516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Hybrid DUT: Sim time for RTL is lesser</a:t>
          </a:r>
          <a:endParaRPr lang="en-US" sz="800" kern="1200" dirty="0"/>
        </a:p>
      </dsp:txBody>
      <dsp:txXfrm>
        <a:off x="2960242" y="1768302"/>
        <a:ext cx="859738" cy="516634"/>
      </dsp:txXfrm>
    </dsp:sp>
    <dsp:sp modelId="{6E683091-6092-4E95-AC36-2CD143B284F3}">
      <dsp:nvSpPr>
        <dsp:cNvPr id="0" name=""/>
        <dsp:cNvSpPr/>
      </dsp:nvSpPr>
      <dsp:spPr>
        <a:xfrm>
          <a:off x="3983069" y="1450110"/>
          <a:ext cx="932503" cy="48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6813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Netlist + Black Box 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983069" y="1450110"/>
        <a:ext cx="932503" cy="482808"/>
      </dsp:txXfrm>
    </dsp:sp>
    <dsp:sp modelId="{4E27DEF8-065E-4EFE-88DA-987225E6D5C3}">
      <dsp:nvSpPr>
        <dsp:cNvPr id="0" name=""/>
        <dsp:cNvSpPr/>
      </dsp:nvSpPr>
      <dsp:spPr>
        <a:xfrm>
          <a:off x="4256332" y="1828316"/>
          <a:ext cx="791549" cy="4567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Reduces logic for non-targeted blocks</a:t>
          </a:r>
          <a:endParaRPr lang="en-US" sz="800" kern="1200" dirty="0"/>
        </a:p>
      </dsp:txBody>
      <dsp:txXfrm>
        <a:off x="4256332" y="1828316"/>
        <a:ext cx="791549" cy="456754"/>
      </dsp:txXfrm>
    </dsp:sp>
    <dsp:sp modelId="{AAD67A72-7019-4D3B-946F-F97CC3F5CF77}">
      <dsp:nvSpPr>
        <dsp:cNvPr id="0" name=""/>
        <dsp:cNvSpPr/>
      </dsp:nvSpPr>
      <dsp:spPr>
        <a:xfrm>
          <a:off x="5210282" y="1450110"/>
          <a:ext cx="932503" cy="48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6813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Automated </a:t>
          </a:r>
          <a:r>
            <a:rPr lang="en-US" sz="1400" kern="1200" dirty="0" err="1" smtClean="0">
              <a:solidFill>
                <a:schemeClr val="bg1"/>
              </a:solidFill>
            </a:rPr>
            <a:t>Afile</a:t>
          </a:r>
          <a:r>
            <a:rPr lang="en-US" sz="1400" kern="1200" dirty="0" smtClean="0">
              <a:solidFill>
                <a:schemeClr val="bg1"/>
              </a:solidFill>
            </a:rPr>
            <a:t> 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210282" y="1450110"/>
        <a:ext cx="932503" cy="482808"/>
      </dsp:txXfrm>
    </dsp:sp>
    <dsp:sp modelId="{4CAE97E7-30C8-4590-925A-787F08BCC9F5}">
      <dsp:nvSpPr>
        <dsp:cNvPr id="0" name=""/>
        <dsp:cNvSpPr/>
      </dsp:nvSpPr>
      <dsp:spPr>
        <a:xfrm>
          <a:off x="5443092" y="1851391"/>
          <a:ext cx="839252" cy="4096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AI &amp; ML based debug access permissions </a:t>
          </a:r>
          <a:endParaRPr lang="en-US" sz="800" kern="1200" dirty="0"/>
        </a:p>
      </dsp:txBody>
      <dsp:txXfrm>
        <a:off x="5443092" y="1851391"/>
        <a:ext cx="839252" cy="409632"/>
      </dsp:txXfrm>
    </dsp:sp>
    <dsp:sp modelId="{57B4DFF4-A96C-400E-9325-274F66AE81FD}">
      <dsp:nvSpPr>
        <dsp:cNvPr id="0" name=""/>
        <dsp:cNvSpPr/>
      </dsp:nvSpPr>
      <dsp:spPr>
        <a:xfrm>
          <a:off x="6461346" y="1450110"/>
          <a:ext cx="1069133" cy="48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6813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Performance switches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461346" y="1450110"/>
        <a:ext cx="1069133" cy="482808"/>
      </dsp:txXfrm>
    </dsp:sp>
    <dsp:sp modelId="{4DAA52CF-F0C7-4A25-B65E-E629F7A7DAD6}">
      <dsp:nvSpPr>
        <dsp:cNvPr id="0" name=""/>
        <dsp:cNvSpPr/>
      </dsp:nvSpPr>
      <dsp:spPr>
        <a:xfrm>
          <a:off x="6788501" y="1837265"/>
          <a:ext cx="919309" cy="449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Profiling result analysis and tool speed-up</a:t>
          </a:r>
          <a:endParaRPr lang="en-US" sz="800" kern="1200" dirty="0"/>
        </a:p>
      </dsp:txBody>
      <dsp:txXfrm>
        <a:off x="6788501" y="1837265"/>
        <a:ext cx="919309" cy="449800"/>
      </dsp:txXfrm>
    </dsp:sp>
    <dsp:sp modelId="{9488795B-746B-41E4-9353-51CCA7D81D70}">
      <dsp:nvSpPr>
        <dsp:cNvPr id="0" name=""/>
        <dsp:cNvSpPr/>
      </dsp:nvSpPr>
      <dsp:spPr>
        <a:xfrm>
          <a:off x="7820753" y="1450110"/>
          <a:ext cx="932503" cy="482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6813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LSF machines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7820753" y="1450110"/>
        <a:ext cx="932503" cy="482808"/>
      </dsp:txXfrm>
    </dsp:sp>
    <dsp:sp modelId="{D8FD59A8-50C1-499C-AA20-C73AD5175237}">
      <dsp:nvSpPr>
        <dsp:cNvPr id="0" name=""/>
        <dsp:cNvSpPr/>
      </dsp:nvSpPr>
      <dsp:spPr>
        <a:xfrm>
          <a:off x="8012994" y="1829283"/>
          <a:ext cx="839252" cy="4567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Dedicated or higher compute capacity slots</a:t>
          </a:r>
          <a:endParaRPr lang="en-US" sz="800" kern="1200" dirty="0"/>
        </a:p>
      </dsp:txBody>
      <dsp:txXfrm>
        <a:off x="8012994" y="1829283"/>
        <a:ext cx="839252" cy="4567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AC0EE-1D43-44A3-87A7-AD803771EFBD}">
      <dsp:nvSpPr>
        <dsp:cNvPr id="0" name=""/>
        <dsp:cNvSpPr/>
      </dsp:nvSpPr>
      <dsp:spPr>
        <a:xfrm>
          <a:off x="304799" y="0"/>
          <a:ext cx="4495800" cy="44958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D04FA-26B1-46E5-9948-38B202FF59C7}">
      <dsp:nvSpPr>
        <dsp:cNvPr id="0" name=""/>
        <dsp:cNvSpPr/>
      </dsp:nvSpPr>
      <dsp:spPr>
        <a:xfrm>
          <a:off x="731900" y="427101"/>
          <a:ext cx="1753362" cy="17533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smtClean="0"/>
            <a:t>Achieved</a:t>
          </a:r>
          <a:br>
            <a:rPr lang="en-IN" sz="1800" kern="1200" smtClean="0"/>
          </a:br>
          <a:r>
            <a:rPr lang="en-IN" sz="1800" kern="1200" smtClean="0"/>
            <a:t>4x-10x </a:t>
          </a:r>
          <a:r>
            <a:rPr lang="en-IN" sz="1800" kern="1200" dirty="0" smtClean="0"/>
            <a:t>performance &amp; efficiency improvement</a:t>
          </a:r>
          <a:endParaRPr lang="en-IN" sz="1800" kern="1200" dirty="0"/>
        </a:p>
      </dsp:txBody>
      <dsp:txXfrm>
        <a:off x="817492" y="512693"/>
        <a:ext cx="1582178" cy="1582178"/>
      </dsp:txXfrm>
    </dsp:sp>
    <dsp:sp modelId="{DFA0127F-9B66-4B5A-B3BA-954F92A7B09A}">
      <dsp:nvSpPr>
        <dsp:cNvPr id="0" name=""/>
        <dsp:cNvSpPr/>
      </dsp:nvSpPr>
      <dsp:spPr>
        <a:xfrm>
          <a:off x="2620137" y="427101"/>
          <a:ext cx="1753362" cy="17533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Proven across 2 </a:t>
          </a:r>
          <a:r>
            <a:rPr lang="en-IN" sz="1800" kern="1200" dirty="0" err="1" smtClean="0"/>
            <a:t>SoCs</a:t>
          </a:r>
          <a:r>
            <a:rPr lang="en-IN" sz="1800" kern="1200" dirty="0" smtClean="0"/>
            <a:t> for AR/VR &amp;    3DIC </a:t>
          </a:r>
          <a:r>
            <a:rPr lang="en-IN" sz="1800" kern="1200" smtClean="0"/>
            <a:t>HPC application </a:t>
          </a:r>
          <a:endParaRPr lang="en-IN" sz="1800" kern="1200" dirty="0"/>
        </a:p>
      </dsp:txBody>
      <dsp:txXfrm>
        <a:off x="2705729" y="512693"/>
        <a:ext cx="1582178" cy="1582178"/>
      </dsp:txXfrm>
    </dsp:sp>
    <dsp:sp modelId="{04E6F62D-AFF1-457C-A4F8-860BC3A751B5}">
      <dsp:nvSpPr>
        <dsp:cNvPr id="0" name=""/>
        <dsp:cNvSpPr/>
      </dsp:nvSpPr>
      <dsp:spPr>
        <a:xfrm>
          <a:off x="731900" y="2315337"/>
          <a:ext cx="1753362" cy="17533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Highly automated </a:t>
          </a:r>
          <a:r>
            <a:rPr lang="en-IN" sz="1800" kern="1200" dirty="0" err="1" smtClean="0"/>
            <a:t>env</a:t>
          </a:r>
          <a:r>
            <a:rPr lang="en-IN" sz="1800" kern="1200" dirty="0" smtClean="0"/>
            <a:t>: Reduces resource requirement</a:t>
          </a:r>
          <a:endParaRPr lang="en-IN" sz="1800" kern="1200" dirty="0"/>
        </a:p>
      </dsp:txBody>
      <dsp:txXfrm>
        <a:off x="817492" y="2400929"/>
        <a:ext cx="1582178" cy="1582178"/>
      </dsp:txXfrm>
    </dsp:sp>
    <dsp:sp modelId="{0F1FD9D3-D218-4E72-ABF3-46B3DDDA4619}">
      <dsp:nvSpPr>
        <dsp:cNvPr id="0" name=""/>
        <dsp:cNvSpPr/>
      </dsp:nvSpPr>
      <dsp:spPr>
        <a:xfrm>
          <a:off x="2620137" y="2315337"/>
          <a:ext cx="1753362" cy="17533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Infra $$$ saving: Up to 65% lesser license and disk-space costs</a:t>
          </a:r>
          <a:endParaRPr lang="en-IN" sz="1800" kern="1200" dirty="0"/>
        </a:p>
      </dsp:txBody>
      <dsp:txXfrm>
        <a:off x="2705729" y="2400929"/>
        <a:ext cx="1582178" cy="15821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D4262-3200-45E3-ABBD-47B435E44250}">
      <dsp:nvSpPr>
        <dsp:cNvPr id="0" name=""/>
        <dsp:cNvSpPr/>
      </dsp:nvSpPr>
      <dsp:spPr>
        <a:xfrm>
          <a:off x="304799" y="0"/>
          <a:ext cx="4495800" cy="449580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BC39-CEDC-42D5-B474-EB69D06ECB05}">
      <dsp:nvSpPr>
        <dsp:cNvPr id="0" name=""/>
        <dsp:cNvSpPr/>
      </dsp:nvSpPr>
      <dsp:spPr>
        <a:xfrm>
          <a:off x="731900" y="427101"/>
          <a:ext cx="1753362" cy="17533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AI &amp; ML based tools for automated debug &amp; </a:t>
          </a:r>
          <a:r>
            <a:rPr lang="en-IN" sz="1900" kern="1200" dirty="0" err="1" smtClean="0"/>
            <a:t>wavemining</a:t>
          </a:r>
          <a:endParaRPr lang="en-IN" sz="1900" kern="1200" dirty="0"/>
        </a:p>
      </dsp:txBody>
      <dsp:txXfrm>
        <a:off x="817492" y="512693"/>
        <a:ext cx="1582178" cy="1582178"/>
      </dsp:txXfrm>
    </dsp:sp>
    <dsp:sp modelId="{34B9CD84-F00C-42E7-81F8-3B47FBB3CFC6}">
      <dsp:nvSpPr>
        <dsp:cNvPr id="0" name=""/>
        <dsp:cNvSpPr/>
      </dsp:nvSpPr>
      <dsp:spPr>
        <a:xfrm>
          <a:off x="2620137" y="427101"/>
          <a:ext cx="1753362" cy="1753362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Configurable no. of snapshot steps in ICU </a:t>
          </a:r>
          <a:endParaRPr lang="en-IN" sz="1900" kern="1200" dirty="0"/>
        </a:p>
      </dsp:txBody>
      <dsp:txXfrm>
        <a:off x="2705729" y="512693"/>
        <a:ext cx="1582178" cy="1582178"/>
      </dsp:txXfrm>
    </dsp:sp>
    <dsp:sp modelId="{FFCA27C2-1C43-4857-98FF-2F79E3A3A9A1}">
      <dsp:nvSpPr>
        <dsp:cNvPr id="0" name=""/>
        <dsp:cNvSpPr/>
      </dsp:nvSpPr>
      <dsp:spPr>
        <a:xfrm>
          <a:off x="731900" y="2315337"/>
          <a:ext cx="1753362" cy="1753362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Automated </a:t>
          </a:r>
          <a:r>
            <a:rPr lang="en-IN" sz="1900" kern="1200" dirty="0" err="1" smtClean="0"/>
            <a:t>env</a:t>
          </a:r>
          <a:r>
            <a:rPr lang="en-IN" sz="1900" kern="1200" dirty="0" smtClean="0"/>
            <a:t> correction &amp; rerun after audit failure</a:t>
          </a:r>
          <a:endParaRPr lang="en-IN" sz="1900" kern="1200" dirty="0"/>
        </a:p>
      </dsp:txBody>
      <dsp:txXfrm>
        <a:off x="817492" y="2400929"/>
        <a:ext cx="1582178" cy="1582178"/>
      </dsp:txXfrm>
    </dsp:sp>
    <dsp:sp modelId="{97359FC2-9A2A-4839-ADA4-DDBA9583F0A2}">
      <dsp:nvSpPr>
        <dsp:cNvPr id="0" name=""/>
        <dsp:cNvSpPr/>
      </dsp:nvSpPr>
      <dsp:spPr>
        <a:xfrm>
          <a:off x="2620137" y="2315337"/>
          <a:ext cx="1753362" cy="175336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900" kern="1200" dirty="0" smtClean="0"/>
            <a:t>HPDF wise reporting in Violation Mapper</a:t>
          </a:r>
          <a:endParaRPr lang="en-IN" sz="1900" kern="1200" dirty="0"/>
        </a:p>
      </dsp:txBody>
      <dsp:txXfrm>
        <a:off x="2705729" y="2400929"/>
        <a:ext cx="1582178" cy="1582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r">
              <a:defRPr sz="1200"/>
            </a:lvl1pPr>
          </a:lstStyle>
          <a:p>
            <a:fld id="{9175845F-7813-4162-8E43-89DCBF023BA5}" type="datetimeFigureOut">
              <a:rPr lang="de-DE" smtClean="0"/>
              <a:pPr/>
              <a:t>01.09.2023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r">
              <a:defRPr sz="1200"/>
            </a:lvl1pPr>
          </a:lstStyle>
          <a:p>
            <a:fld id="{568AD7C4-ADB3-4393-A709-E94E9DB0B97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74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20AF34-6582-494F-851E-89D0463C3413}" type="datetimeFigureOut">
              <a:rPr lang="en-US"/>
              <a:pPr>
                <a:defRPr/>
              </a:pPr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19113"/>
            <a:ext cx="4610100" cy="2593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66" tIns="46383" rIns="92766" bIns="4638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vert="horz" lIns="92766" tIns="46383" rIns="92766" bIns="4638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248D3D-B91D-4C0E-B577-B2CAAE2DB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096000"/>
            <a:ext cx="1625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3" y="6095476"/>
            <a:ext cx="1176058" cy="682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8AA75-262C-4581-B680-B40EED1AE53C}" type="datetime1">
              <a:rPr lang="en-US" smtClean="0"/>
              <a:pPr>
                <a:defRPr/>
              </a:pPr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75C-4BF4-4FD2-BDFD-6A8F3FBC2A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495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356351"/>
            <a:ext cx="2946400" cy="365125"/>
          </a:xfrm>
        </p:spPr>
        <p:txBody>
          <a:bodyPr/>
          <a:lstStyle/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C9A6E-F594-49C2-B860-46C046B55A0A}" type="datetime1">
              <a:rPr lang="en-US" smtClean="0"/>
              <a:pPr>
                <a:defRPr/>
              </a:pPr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D2C31-2823-4D5C-9492-C333022367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3DBD0-EF53-4770-BD75-2D2F0D6ECE2F}" type="datetime1">
              <a:rPr lang="en-US" smtClean="0"/>
              <a:pPr>
                <a:defRPr/>
              </a:pPr>
              <a:t>9/1/2023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7852F-9151-4853-BCAD-1A8F018BE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FC4C6-4205-4748-A8A0-C1F8D089C381}" type="datetime1">
              <a:rPr lang="en-US" smtClean="0"/>
              <a:pPr>
                <a:defRPr/>
              </a:pPr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8F293-4BBC-458E-B2BD-F4405770B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D31CF-E045-4E65-98EA-1CC49C1609F0}" type="datetime1">
              <a:rPr lang="en-US" smtClean="0"/>
              <a:pPr>
                <a:defRPr/>
              </a:pPr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1CC12-8E9A-49BF-AC1E-0475F8BB5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1C8EF-5791-4944-A3D7-8A1B488512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4636B-F294-483D-938B-D9EE100D15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0D12D-C12F-4881-A45D-FFFF9E5E27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69" y="6228949"/>
            <a:ext cx="945931" cy="54864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26400" y="6356351"/>
            <a:ext cx="142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D410-BB1B-47BE-81F8-FA61DEEC5942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200" y="6356351"/>
            <a:ext cx="294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6800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1F96AF-911C-4C94-9AB3-40AB3DC17CA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114" y="6073503"/>
            <a:ext cx="1175435" cy="7040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4" r:id="rId7"/>
    <p:sldLayoutId id="2147483905" r:id="rId8"/>
    <p:sldLayoutId id="2147483906" r:id="rId9"/>
    <p:sldLayoutId id="2147483907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" y="1295400"/>
            <a:ext cx="12039600" cy="2305051"/>
          </a:xfrm>
        </p:spPr>
        <p:txBody>
          <a:bodyPr>
            <a:noAutofit/>
          </a:bodyPr>
          <a:lstStyle/>
          <a:p>
            <a:r>
              <a:rPr lang="en-IN" b="1" dirty="0"/>
              <a:t>Fast Convergence Modular Advanced Smart-Hybrid </a:t>
            </a:r>
            <a:r>
              <a:rPr lang="en-IN" b="1" dirty="0" err="1"/>
              <a:t>Testbench</a:t>
            </a:r>
            <a:r>
              <a:rPr lang="en-IN" b="1" dirty="0"/>
              <a:t> (FCMAST) to automate and </a:t>
            </a:r>
            <a:r>
              <a:rPr lang="en-IN" b="1" dirty="0" smtClean="0"/>
              <a:t>expedite</a:t>
            </a:r>
            <a:br>
              <a:rPr lang="en-IN" b="1" dirty="0" smtClean="0"/>
            </a:br>
            <a:r>
              <a:rPr lang="en-IN" b="1" dirty="0" err="1" smtClean="0"/>
              <a:t>SoC</a:t>
            </a:r>
            <a:r>
              <a:rPr lang="en-IN" b="1" dirty="0" smtClean="0"/>
              <a:t> Gate </a:t>
            </a:r>
            <a:r>
              <a:rPr lang="en-IN" b="1" dirty="0"/>
              <a:t>L</a:t>
            </a:r>
            <a:r>
              <a:rPr lang="en-IN" b="1" dirty="0" smtClean="0"/>
              <a:t>evel </a:t>
            </a:r>
            <a:r>
              <a:rPr lang="en-IN" b="1" dirty="0"/>
              <a:t>S</a:t>
            </a:r>
            <a:r>
              <a:rPr lang="en-IN" b="1" dirty="0" smtClean="0"/>
              <a:t>imulations </a:t>
            </a:r>
            <a:r>
              <a:rPr lang="en-IN" b="1" dirty="0"/>
              <a:t>closure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7700" y="3886200"/>
            <a:ext cx="10896600" cy="1752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Harshal Kothari,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Eldin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Ben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Jacob,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Chandrachud Murali,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</a:rPr>
              <a:t>Sriram </a:t>
            </a:r>
            <a:r>
              <a:rPr lang="en-IN" b="1" dirty="0">
                <a:solidFill>
                  <a:schemeClr val="accent2">
                    <a:lumMod val="50000"/>
                  </a:schemeClr>
                </a:solidFill>
              </a:rPr>
              <a:t>Kazhiyur 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</a:rPr>
              <a:t>Sounderrajan,</a:t>
            </a:r>
            <a:r>
              <a:rPr lang="en-IN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</a:rPr>
              <a:t>Somasunder </a:t>
            </a:r>
            <a:r>
              <a:rPr lang="en-IN" b="1" dirty="0">
                <a:solidFill>
                  <a:schemeClr val="accent2">
                    <a:lumMod val="50000"/>
                  </a:schemeClr>
                </a:solidFill>
              </a:rPr>
              <a:t>Kattepura 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</a:rPr>
              <a:t>Sreenath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407026"/>
            <a:ext cx="74041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25200" cy="1143000"/>
          </a:xfrm>
        </p:spPr>
        <p:txBody>
          <a:bodyPr>
            <a:noAutofit/>
          </a:bodyPr>
          <a:lstStyle/>
          <a:p>
            <a:r>
              <a:rPr lang="en-IN" b="1" dirty="0"/>
              <a:t>Simulation Performance Optimization </a:t>
            </a:r>
            <a:r>
              <a:rPr lang="en-IN" b="1" dirty="0" smtClean="0"/>
              <a:t>Wrapper</a:t>
            </a:r>
            <a:endParaRPr lang="en-IN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Capture and Replay</a:t>
            </a:r>
          </a:p>
          <a:p>
            <a:pPr lvl="1"/>
            <a:r>
              <a:rPr lang="en-IN" sz="1800" dirty="0" smtClean="0"/>
              <a:t>Capture database of failure in RTL</a:t>
            </a:r>
          </a:p>
          <a:p>
            <a:pPr lvl="1"/>
            <a:r>
              <a:rPr lang="en-IN" sz="1800" dirty="0" smtClean="0"/>
              <a:t>Replay scenario in </a:t>
            </a:r>
            <a:r>
              <a:rPr lang="en-IN" sz="1800" dirty="0" err="1" smtClean="0"/>
              <a:t>ECOed</a:t>
            </a:r>
            <a:r>
              <a:rPr lang="en-IN" sz="1800" dirty="0" smtClean="0"/>
              <a:t> netlist for confidence</a:t>
            </a:r>
          </a:p>
          <a:p>
            <a:pPr lvl="1"/>
            <a:r>
              <a:rPr lang="en-IN" sz="1800" dirty="0" smtClean="0"/>
              <a:t>Run the actual full chip GLS</a:t>
            </a:r>
            <a:endParaRPr lang="en-IN" sz="1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92667" y="3485146"/>
            <a:ext cx="5384800" cy="2641018"/>
          </a:xfrm>
        </p:spPr>
        <p:txBody>
          <a:bodyPr/>
          <a:lstStyle/>
          <a:p>
            <a:r>
              <a:rPr lang="en-IN" dirty="0" smtClean="0"/>
              <a:t>Incremental Checkpoint Utility</a:t>
            </a:r>
          </a:p>
          <a:p>
            <a:pPr lvl="1"/>
            <a:r>
              <a:rPr lang="en-IN" sz="1800" dirty="0" smtClean="0"/>
              <a:t>Use </a:t>
            </a:r>
            <a:r>
              <a:rPr lang="en-IN" sz="1800" dirty="0" err="1" smtClean="0"/>
              <a:t>SoC</a:t>
            </a:r>
            <a:r>
              <a:rPr lang="en-IN" sz="1800" dirty="0" smtClean="0"/>
              <a:t> wide boot snap to generate IP wise </a:t>
            </a:r>
            <a:r>
              <a:rPr lang="en-IN" sz="1800" dirty="0" err="1" smtClean="0"/>
              <a:t>init</a:t>
            </a:r>
            <a:r>
              <a:rPr lang="en-IN" sz="1800" dirty="0" smtClean="0"/>
              <a:t> snap</a:t>
            </a:r>
          </a:p>
          <a:p>
            <a:pPr lvl="1"/>
            <a:r>
              <a:rPr lang="en-IN" sz="1800" dirty="0" smtClean="0"/>
              <a:t>Use </a:t>
            </a:r>
            <a:r>
              <a:rPr lang="en-IN" sz="1800" dirty="0" err="1" smtClean="0"/>
              <a:t>init</a:t>
            </a:r>
            <a:r>
              <a:rPr lang="en-IN" sz="1800" dirty="0" smtClean="0"/>
              <a:t> snap to run IP tests</a:t>
            </a:r>
          </a:p>
          <a:p>
            <a:pPr lvl="1"/>
            <a:r>
              <a:rPr lang="en-IN" sz="1800" dirty="0" smtClean="0"/>
              <a:t>Prevents rerunning IP </a:t>
            </a:r>
            <a:r>
              <a:rPr lang="en-IN" sz="1800" dirty="0" err="1" smtClean="0"/>
              <a:t>init</a:t>
            </a:r>
            <a:r>
              <a:rPr lang="en-IN" sz="1800" dirty="0" smtClean="0"/>
              <a:t> multiple times</a:t>
            </a:r>
          </a:p>
          <a:p>
            <a:pPr lvl="1"/>
            <a:r>
              <a:rPr lang="en-IN" sz="1800" dirty="0" smtClean="0"/>
              <a:t>Reduces the overall </a:t>
            </a:r>
            <a:r>
              <a:rPr lang="en-IN" sz="1800" dirty="0" err="1" smtClean="0"/>
              <a:t>init</a:t>
            </a:r>
            <a:r>
              <a:rPr lang="en-IN" sz="1800" dirty="0" smtClean="0"/>
              <a:t> snap generation time via Dynamic Save and Restart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87922"/>
            <a:ext cx="3022588" cy="1317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305" y="1597025"/>
            <a:ext cx="5354914" cy="14167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306" y="3125698"/>
            <a:ext cx="5381094" cy="21321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51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25200" cy="1143000"/>
          </a:xfrm>
        </p:spPr>
        <p:txBody>
          <a:bodyPr>
            <a:noAutofit/>
          </a:bodyPr>
          <a:lstStyle/>
          <a:p>
            <a:r>
              <a:rPr lang="en-IN" b="1" dirty="0"/>
              <a:t>Simulation Performance Optimization </a:t>
            </a:r>
            <a:r>
              <a:rPr lang="en-IN" b="1" dirty="0" smtClean="0"/>
              <a:t>Wrapper</a:t>
            </a:r>
            <a:endParaRPr lang="en-IN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6485103"/>
              </p:ext>
            </p:extLst>
          </p:nvPr>
        </p:nvGraphicFramePr>
        <p:xfrm>
          <a:off x="609600" y="1600201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95" y="3733800"/>
            <a:ext cx="5370905" cy="22098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pic>
        <p:nvPicPr>
          <p:cNvPr id="14" name="Picture 1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13824"/>
            <a:ext cx="3388211" cy="1555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5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Custom Simulation Strategies 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fld id="{8B820FFD-5868-4678-ACC2-C353669912D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2667000" cy="4495800"/>
          </a:xfrm>
        </p:spPr>
        <p:txBody>
          <a:bodyPr/>
          <a:lstStyle/>
          <a:p>
            <a:r>
              <a:rPr lang="en-US" dirty="0" smtClean="0"/>
              <a:t>Design/ </a:t>
            </a:r>
            <a:r>
              <a:rPr lang="en-US" dirty="0" err="1" smtClean="0"/>
              <a:t>Testbench</a:t>
            </a:r>
            <a:r>
              <a:rPr lang="en-US" dirty="0" smtClean="0"/>
              <a:t>/ Tool/LSF based alterations to reduce simulation time </a:t>
            </a:r>
          </a:p>
          <a:p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090746" y="1665287"/>
            <a:ext cx="2762250" cy="40370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 smtClean="0">
              <a:solidFill>
                <a:schemeClr val="tx1"/>
              </a:solidFill>
            </a:endParaRPr>
          </a:p>
          <a:p>
            <a:pPr algn="ctr"/>
            <a:endParaRPr lang="en-IN" dirty="0">
              <a:solidFill>
                <a:schemeClr val="tx1"/>
              </a:solidFill>
            </a:endParaRPr>
          </a:p>
          <a:p>
            <a:pPr algn="ctr"/>
            <a:endParaRPr lang="en-IN" dirty="0" smtClean="0">
              <a:solidFill>
                <a:schemeClr val="tx1"/>
              </a:solidFill>
            </a:endParaRPr>
          </a:p>
          <a:p>
            <a:pPr algn="ctr"/>
            <a:endParaRPr lang="en-IN" dirty="0">
              <a:solidFill>
                <a:schemeClr val="tx1"/>
              </a:solidFill>
            </a:endParaRPr>
          </a:p>
          <a:p>
            <a:pPr algn="ctr"/>
            <a:endParaRPr lang="en-IN" dirty="0" smtClean="0">
              <a:solidFill>
                <a:schemeClr val="tx1"/>
              </a:solidFill>
            </a:endParaRPr>
          </a:p>
          <a:p>
            <a:pPr algn="ctr"/>
            <a:endParaRPr lang="en-IN" dirty="0">
              <a:solidFill>
                <a:schemeClr val="tx1"/>
              </a:solidFill>
            </a:endParaRPr>
          </a:p>
          <a:p>
            <a:pPr algn="ctr"/>
            <a:endParaRPr lang="en-IN" dirty="0" smtClean="0">
              <a:solidFill>
                <a:schemeClr val="tx1"/>
              </a:solidFill>
            </a:endParaRPr>
          </a:p>
          <a:p>
            <a:pPr algn="ctr"/>
            <a:endParaRPr lang="en-IN" dirty="0">
              <a:solidFill>
                <a:schemeClr val="tx1"/>
              </a:solidFill>
            </a:endParaRPr>
          </a:p>
          <a:p>
            <a:pPr algn="ctr"/>
            <a:endParaRPr lang="en-IN" dirty="0" smtClean="0">
              <a:solidFill>
                <a:schemeClr val="tx1"/>
              </a:solidFill>
            </a:endParaRPr>
          </a:p>
          <a:p>
            <a:pPr algn="ctr"/>
            <a:endParaRPr lang="en-IN" dirty="0">
              <a:solidFill>
                <a:schemeClr val="tx1"/>
              </a:solidFill>
            </a:endParaRPr>
          </a:p>
          <a:p>
            <a:pPr algn="ctr"/>
            <a:r>
              <a:rPr lang="en-IN" dirty="0" err="1" smtClean="0">
                <a:solidFill>
                  <a:schemeClr val="tx1"/>
                </a:solidFill>
              </a:rPr>
              <a:t>Testbench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Based 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Optimizations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72346" y="2122488"/>
            <a:ext cx="3810000" cy="35925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 smtClean="0">
              <a:solidFill>
                <a:schemeClr val="tx1"/>
              </a:solidFill>
            </a:endParaRPr>
          </a:p>
          <a:p>
            <a:pPr algn="ctr"/>
            <a:endParaRPr lang="en-IN" dirty="0">
              <a:solidFill>
                <a:schemeClr val="tx1"/>
              </a:solidFill>
            </a:endParaRPr>
          </a:p>
          <a:p>
            <a:pPr algn="ctr"/>
            <a:endParaRPr lang="en-IN" dirty="0" smtClean="0">
              <a:solidFill>
                <a:schemeClr val="tx1"/>
              </a:solidFill>
            </a:endParaRPr>
          </a:p>
          <a:p>
            <a:pPr algn="ctr"/>
            <a:endParaRPr lang="en-IN" dirty="0">
              <a:solidFill>
                <a:schemeClr val="tx1"/>
              </a:solidFill>
            </a:endParaRPr>
          </a:p>
          <a:p>
            <a:pPr algn="ctr"/>
            <a:endParaRPr lang="en-IN" dirty="0" smtClean="0">
              <a:solidFill>
                <a:schemeClr val="tx1"/>
              </a:solidFill>
            </a:endParaRPr>
          </a:p>
          <a:p>
            <a:pPr algn="ctr"/>
            <a:endParaRPr lang="en-IN" dirty="0">
              <a:solidFill>
                <a:schemeClr val="tx1"/>
              </a:solidFill>
            </a:endParaRPr>
          </a:p>
          <a:p>
            <a:pPr algn="ctr"/>
            <a:endParaRPr lang="en-IN" dirty="0" smtClean="0">
              <a:solidFill>
                <a:schemeClr val="tx1"/>
              </a:solidFill>
            </a:endParaRPr>
          </a:p>
          <a:p>
            <a:pPr algn="ctr"/>
            <a:endParaRPr lang="en-IN" dirty="0">
              <a:solidFill>
                <a:schemeClr val="tx1"/>
              </a:solidFill>
            </a:endParaRPr>
          </a:p>
          <a:p>
            <a:pPr algn="ctr"/>
            <a:endParaRPr lang="en-IN" dirty="0" smtClean="0">
              <a:solidFill>
                <a:schemeClr val="tx1"/>
              </a:solidFill>
            </a:endParaRP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Tool/LSF 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Based 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Optimizations</a:t>
            </a:r>
            <a:endParaRPr lang="en-IN" dirty="0">
              <a:solidFill>
                <a:schemeClr val="tx1"/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/>
          </p:nvPr>
        </p:nvGraphicFramePr>
        <p:xfrm>
          <a:off x="3152659" y="1436688"/>
          <a:ext cx="893445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Left Brace 17"/>
          <p:cNvSpPr/>
          <p:nvPr/>
        </p:nvSpPr>
        <p:spPr>
          <a:xfrm rot="16200000">
            <a:off x="6253046" y="3608388"/>
            <a:ext cx="1676400" cy="19050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endParaRPr lang="en-IN" dirty="0" smtClean="0"/>
          </a:p>
          <a:p>
            <a:pPr algn="ctr"/>
            <a:endParaRPr lang="en-IN" dirty="0"/>
          </a:p>
          <a:p>
            <a:pPr algn="ctr"/>
            <a:endParaRPr lang="en-IN" dirty="0" smtClean="0"/>
          </a:p>
          <a:p>
            <a:pPr algn="ctr"/>
            <a:endParaRPr lang="en-IN" dirty="0"/>
          </a:p>
          <a:p>
            <a:pPr algn="ctr"/>
            <a:endParaRPr lang="en-IN" dirty="0" smtClean="0"/>
          </a:p>
          <a:p>
            <a:pPr algn="ctr"/>
            <a:endParaRPr lang="en-IN" dirty="0"/>
          </a:p>
          <a:p>
            <a:pPr algn="ctr"/>
            <a:endParaRPr lang="en-IN" dirty="0" smtClean="0"/>
          </a:p>
          <a:p>
            <a:pPr algn="ctr"/>
            <a:endParaRPr lang="en-IN" dirty="0"/>
          </a:p>
          <a:p>
            <a:pPr algn="ctr"/>
            <a:endParaRPr lang="en-IN" dirty="0" smtClean="0"/>
          </a:p>
          <a:p>
            <a:pPr algn="ctr"/>
            <a:endParaRPr lang="en-IN" dirty="0"/>
          </a:p>
          <a:p>
            <a:pPr algn="ctr"/>
            <a:endParaRPr lang="en-IN" dirty="0" smtClean="0"/>
          </a:p>
          <a:p>
            <a:pPr algn="ctr"/>
            <a:endParaRPr lang="en-IN" dirty="0" smtClean="0"/>
          </a:p>
          <a:p>
            <a:pPr algn="ctr"/>
            <a:endParaRPr lang="en-IN" dirty="0"/>
          </a:p>
          <a:p>
            <a:pPr algn="ctr"/>
            <a:r>
              <a:rPr lang="en-IN" dirty="0" smtClean="0"/>
              <a:t>DUT Configuration</a:t>
            </a:r>
          </a:p>
          <a:p>
            <a:pPr algn="ctr"/>
            <a:r>
              <a:rPr lang="en-IN" dirty="0" smtClean="0"/>
              <a:t>Based Optimizations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56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SPOW+CSS: Fast Convergence Innovation Techniques Improvements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12191"/>
            <a:ext cx="7092950" cy="30441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548221"/>
            <a:ext cx="3810000" cy="4395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IN" dirty="0" smtClean="0"/>
              <a:t>Consistent 2.8x-4.4x performance gain over 100 tests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IN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52387"/>
              </p:ext>
            </p:extLst>
          </p:nvPr>
        </p:nvGraphicFramePr>
        <p:xfrm>
          <a:off x="4438652" y="1548221"/>
          <a:ext cx="5238748" cy="1499778"/>
        </p:xfrm>
        <a:graphic>
          <a:graphicData uri="http://schemas.openxmlformats.org/drawingml/2006/table">
            <a:tbl>
              <a:tblPr/>
              <a:tblGrid>
                <a:gridCol w="1198583">
                  <a:extLst>
                    <a:ext uri="{9D8B030D-6E8A-4147-A177-3AD203B41FA5}">
                      <a16:colId xmlns:a16="http://schemas.microsoft.com/office/drawing/2014/main" val="1686865470"/>
                    </a:ext>
                  </a:extLst>
                </a:gridCol>
                <a:gridCol w="538689">
                  <a:extLst>
                    <a:ext uri="{9D8B030D-6E8A-4147-A177-3AD203B41FA5}">
                      <a16:colId xmlns:a16="http://schemas.microsoft.com/office/drawing/2014/main" val="272529935"/>
                    </a:ext>
                  </a:extLst>
                </a:gridCol>
                <a:gridCol w="565623">
                  <a:extLst>
                    <a:ext uri="{9D8B030D-6E8A-4147-A177-3AD203B41FA5}">
                      <a16:colId xmlns:a16="http://schemas.microsoft.com/office/drawing/2014/main" val="3345325285"/>
                    </a:ext>
                  </a:extLst>
                </a:gridCol>
                <a:gridCol w="565623">
                  <a:extLst>
                    <a:ext uri="{9D8B030D-6E8A-4147-A177-3AD203B41FA5}">
                      <a16:colId xmlns:a16="http://schemas.microsoft.com/office/drawing/2014/main" val="835051110"/>
                    </a:ext>
                  </a:extLst>
                </a:gridCol>
                <a:gridCol w="619492">
                  <a:extLst>
                    <a:ext uri="{9D8B030D-6E8A-4147-A177-3AD203B41FA5}">
                      <a16:colId xmlns:a16="http://schemas.microsoft.com/office/drawing/2014/main" val="3072914449"/>
                    </a:ext>
                  </a:extLst>
                </a:gridCol>
                <a:gridCol w="619492">
                  <a:extLst>
                    <a:ext uri="{9D8B030D-6E8A-4147-A177-3AD203B41FA5}">
                      <a16:colId xmlns:a16="http://schemas.microsoft.com/office/drawing/2014/main" val="3163984567"/>
                    </a:ext>
                  </a:extLst>
                </a:gridCol>
                <a:gridCol w="565623">
                  <a:extLst>
                    <a:ext uri="{9D8B030D-6E8A-4147-A177-3AD203B41FA5}">
                      <a16:colId xmlns:a16="http://schemas.microsoft.com/office/drawing/2014/main" val="2847274449"/>
                    </a:ext>
                  </a:extLst>
                </a:gridCol>
                <a:gridCol w="565623">
                  <a:extLst>
                    <a:ext uri="{9D8B030D-6E8A-4147-A177-3AD203B41FA5}">
                      <a16:colId xmlns:a16="http://schemas.microsoft.com/office/drawing/2014/main" val="453295480"/>
                    </a:ext>
                  </a:extLst>
                </a:gridCol>
              </a:tblGrid>
              <a:tr h="21425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Compile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Boot test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Mem test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CPU test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Power test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Disp</a:t>
                      </a:r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PCIE test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059681"/>
                  </a:ext>
                </a:extLst>
              </a:tr>
              <a:tr h="21425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Traditional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162156"/>
                  </a:ext>
                </a:extLst>
              </a:tr>
              <a:tr h="21425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Skip </a:t>
                      </a:r>
                      <a:r>
                        <a:rPr lang="en-IN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Init</a:t>
                      </a:r>
                      <a:r>
                        <a:rPr lang="en-IN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runs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262889"/>
                  </a:ext>
                </a:extLst>
              </a:tr>
              <a:tr h="21425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Skip Power up runs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819329"/>
                  </a:ext>
                </a:extLst>
              </a:tr>
              <a:tr h="21425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GLS + RTL runs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736712"/>
                  </a:ext>
                </a:extLst>
              </a:tr>
              <a:tr h="21425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GLS + FAKE runs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38hrs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221185"/>
                  </a:ext>
                </a:extLst>
              </a:tr>
              <a:tr h="21425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Improvement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390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0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Consolidated FCMAST Results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IP/BLK wise improvement metrics:</a:t>
            </a:r>
          </a:p>
          <a:p>
            <a:endParaRPr lang="en-IN" dirty="0"/>
          </a:p>
          <a:p>
            <a:endParaRPr lang="en-IN" dirty="0" smtClean="0"/>
          </a:p>
          <a:p>
            <a:r>
              <a:rPr lang="en-IN" dirty="0" smtClean="0"/>
              <a:t>FCMAST optimization in regression: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792131"/>
              </p:ext>
            </p:extLst>
          </p:nvPr>
        </p:nvGraphicFramePr>
        <p:xfrm>
          <a:off x="1600199" y="1981200"/>
          <a:ext cx="7696199" cy="1005285"/>
        </p:xfrm>
        <a:graphic>
          <a:graphicData uri="http://schemas.openxmlformats.org/drawingml/2006/table">
            <a:tbl>
              <a:tblPr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{284E427A-3D55-4303-BF80-6455036E1DE7}</a:tableStyleId>
              </a:tblPr>
              <a:tblGrid>
                <a:gridCol w="1970524">
                  <a:extLst>
                    <a:ext uri="{9D8B030D-6E8A-4147-A177-3AD203B41FA5}">
                      <a16:colId xmlns:a16="http://schemas.microsoft.com/office/drawing/2014/main" val="1097620718"/>
                    </a:ext>
                  </a:extLst>
                </a:gridCol>
                <a:gridCol w="892313">
                  <a:extLst>
                    <a:ext uri="{9D8B030D-6E8A-4147-A177-3AD203B41FA5}">
                      <a16:colId xmlns:a16="http://schemas.microsoft.com/office/drawing/2014/main" val="3679819653"/>
                    </a:ext>
                  </a:extLst>
                </a:gridCol>
                <a:gridCol w="1096801">
                  <a:extLst>
                    <a:ext uri="{9D8B030D-6E8A-4147-A177-3AD203B41FA5}">
                      <a16:colId xmlns:a16="http://schemas.microsoft.com/office/drawing/2014/main" val="628369056"/>
                    </a:ext>
                  </a:extLst>
                </a:gridCol>
                <a:gridCol w="892313">
                  <a:extLst>
                    <a:ext uri="{9D8B030D-6E8A-4147-A177-3AD203B41FA5}">
                      <a16:colId xmlns:a16="http://schemas.microsoft.com/office/drawing/2014/main" val="2099042139"/>
                    </a:ext>
                  </a:extLst>
                </a:gridCol>
                <a:gridCol w="892313">
                  <a:extLst>
                    <a:ext uri="{9D8B030D-6E8A-4147-A177-3AD203B41FA5}">
                      <a16:colId xmlns:a16="http://schemas.microsoft.com/office/drawing/2014/main" val="1600541630"/>
                    </a:ext>
                  </a:extLst>
                </a:gridCol>
                <a:gridCol w="1059622">
                  <a:extLst>
                    <a:ext uri="{9D8B030D-6E8A-4147-A177-3AD203B41FA5}">
                      <a16:colId xmlns:a16="http://schemas.microsoft.com/office/drawing/2014/main" val="1242415827"/>
                    </a:ext>
                  </a:extLst>
                </a:gridCol>
                <a:gridCol w="892313">
                  <a:extLst>
                    <a:ext uri="{9D8B030D-6E8A-4147-A177-3AD203B41FA5}">
                      <a16:colId xmlns:a16="http://schemas.microsoft.com/office/drawing/2014/main" val="4254184877"/>
                    </a:ext>
                  </a:extLst>
                </a:gridCol>
              </a:tblGrid>
              <a:tr h="34556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u="none" strike="noStrike" dirty="0">
                          <a:effectLst/>
                        </a:rPr>
                        <a:t>Scenario</a:t>
                      </a:r>
                      <a:endParaRPr lang="en-IN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u="none" strike="noStrike" dirty="0">
                          <a:effectLst/>
                        </a:rPr>
                        <a:t>Boot test </a:t>
                      </a:r>
                      <a:endParaRPr lang="en-IN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u="none" strike="noStrike" dirty="0">
                          <a:effectLst/>
                        </a:rPr>
                        <a:t>Memory tests</a:t>
                      </a:r>
                      <a:endParaRPr lang="en-IN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u="none" strike="noStrike" dirty="0">
                          <a:effectLst/>
                        </a:rPr>
                        <a:t>CPU tests</a:t>
                      </a:r>
                      <a:endParaRPr lang="en-IN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u="none" strike="noStrike" dirty="0">
                          <a:effectLst/>
                        </a:rPr>
                        <a:t>Power tests</a:t>
                      </a:r>
                      <a:endParaRPr lang="en-IN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u="none" strike="noStrike" dirty="0">
                          <a:effectLst/>
                        </a:rPr>
                        <a:t>Display tests</a:t>
                      </a:r>
                      <a:endParaRPr lang="en-IN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u="none" strike="noStrike" dirty="0">
                          <a:effectLst/>
                        </a:rPr>
                        <a:t>PCIE tests</a:t>
                      </a:r>
                      <a:endParaRPr lang="en-IN" sz="9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0055307"/>
                  </a:ext>
                </a:extLst>
              </a:tr>
              <a:tr h="21990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>
                          <a:effectLst/>
                        </a:rPr>
                        <a:t>Initial avg</a:t>
                      </a:r>
                      <a:endParaRPr lang="en-IN" sz="9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>
                          <a:effectLst/>
                        </a:rPr>
                        <a:t>50hrs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>
                          <a:effectLst/>
                        </a:rPr>
                        <a:t>156hrs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>
                          <a:effectLst/>
                        </a:rPr>
                        <a:t>120hrs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>
                          <a:effectLst/>
                        </a:rPr>
                        <a:t>98hrs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 dirty="0">
                          <a:effectLst/>
                        </a:rPr>
                        <a:t>186hrs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 dirty="0">
                          <a:effectLst/>
                        </a:rPr>
                        <a:t>264hrs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1707568"/>
                  </a:ext>
                </a:extLst>
              </a:tr>
              <a:tr h="21990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>
                          <a:effectLst/>
                        </a:rPr>
                        <a:t>FCMAST Optimized avg</a:t>
                      </a:r>
                      <a:endParaRPr lang="en-IN" sz="9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>
                          <a:effectLst/>
                        </a:rPr>
                        <a:t>18hrs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>
                          <a:effectLst/>
                        </a:rPr>
                        <a:t>26hrs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>
                          <a:effectLst/>
                        </a:rPr>
                        <a:t>25hrs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>
                          <a:effectLst/>
                        </a:rPr>
                        <a:t>24hrs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>
                          <a:effectLst/>
                        </a:rPr>
                        <a:t>28hrs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 dirty="0">
                          <a:effectLst/>
                        </a:rPr>
                        <a:t>29hrs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743469"/>
                  </a:ext>
                </a:extLst>
              </a:tr>
              <a:tr h="21990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>
                          <a:effectLst/>
                        </a:rPr>
                        <a:t>Improvement</a:t>
                      </a:r>
                      <a:endParaRPr lang="en-IN" sz="9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>
                          <a:effectLst/>
                        </a:rPr>
                        <a:t>2.7x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>
                          <a:effectLst/>
                        </a:rPr>
                        <a:t>6x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>
                          <a:effectLst/>
                        </a:rPr>
                        <a:t>4.8x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>
                          <a:effectLst/>
                        </a:rPr>
                        <a:t>4.1x</a:t>
                      </a:r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 dirty="0">
                          <a:effectLst/>
                        </a:rPr>
                        <a:t>7x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u="none" strike="noStrike" dirty="0">
                          <a:effectLst/>
                        </a:rPr>
                        <a:t>9.1x</a:t>
                      </a:r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896157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938082"/>
              </p:ext>
            </p:extLst>
          </p:nvPr>
        </p:nvGraphicFramePr>
        <p:xfrm>
          <a:off x="1524726" y="3610769"/>
          <a:ext cx="8914675" cy="2781300"/>
        </p:xfrm>
        <a:graphic>
          <a:graphicData uri="http://schemas.openxmlformats.org/drawingml/2006/table">
            <a:tbl>
              <a:tblPr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{35758FB7-9AC5-4552-8A53-C91805E547FA}</a:tableStyleId>
              </a:tblPr>
              <a:tblGrid>
                <a:gridCol w="408572">
                  <a:extLst>
                    <a:ext uri="{9D8B030D-6E8A-4147-A177-3AD203B41FA5}">
                      <a16:colId xmlns:a16="http://schemas.microsoft.com/office/drawing/2014/main" val="133020155"/>
                    </a:ext>
                  </a:extLst>
                </a:gridCol>
                <a:gridCol w="762670">
                  <a:extLst>
                    <a:ext uri="{9D8B030D-6E8A-4147-A177-3AD203B41FA5}">
                      <a16:colId xmlns:a16="http://schemas.microsoft.com/office/drawing/2014/main" val="3508071495"/>
                    </a:ext>
                  </a:extLst>
                </a:gridCol>
                <a:gridCol w="887188">
                  <a:extLst>
                    <a:ext uri="{9D8B030D-6E8A-4147-A177-3AD203B41FA5}">
                      <a16:colId xmlns:a16="http://schemas.microsoft.com/office/drawing/2014/main" val="1088570338"/>
                    </a:ext>
                  </a:extLst>
                </a:gridCol>
                <a:gridCol w="1015596">
                  <a:extLst>
                    <a:ext uri="{9D8B030D-6E8A-4147-A177-3AD203B41FA5}">
                      <a16:colId xmlns:a16="http://schemas.microsoft.com/office/drawing/2014/main" val="404625893"/>
                    </a:ext>
                  </a:extLst>
                </a:gridCol>
                <a:gridCol w="840493">
                  <a:extLst>
                    <a:ext uri="{9D8B030D-6E8A-4147-A177-3AD203B41FA5}">
                      <a16:colId xmlns:a16="http://schemas.microsoft.com/office/drawing/2014/main" val="909949194"/>
                    </a:ext>
                  </a:extLst>
                </a:gridCol>
                <a:gridCol w="933881">
                  <a:extLst>
                    <a:ext uri="{9D8B030D-6E8A-4147-A177-3AD203B41FA5}">
                      <a16:colId xmlns:a16="http://schemas.microsoft.com/office/drawing/2014/main" val="3344417436"/>
                    </a:ext>
                  </a:extLst>
                </a:gridCol>
                <a:gridCol w="828819">
                  <a:extLst>
                    <a:ext uri="{9D8B030D-6E8A-4147-A177-3AD203B41FA5}">
                      <a16:colId xmlns:a16="http://schemas.microsoft.com/office/drawing/2014/main" val="3008591301"/>
                    </a:ext>
                  </a:extLst>
                </a:gridCol>
                <a:gridCol w="918317">
                  <a:extLst>
                    <a:ext uri="{9D8B030D-6E8A-4147-A177-3AD203B41FA5}">
                      <a16:colId xmlns:a16="http://schemas.microsoft.com/office/drawing/2014/main" val="3594099190"/>
                    </a:ext>
                  </a:extLst>
                </a:gridCol>
                <a:gridCol w="1058399">
                  <a:extLst>
                    <a:ext uri="{9D8B030D-6E8A-4147-A177-3AD203B41FA5}">
                      <a16:colId xmlns:a16="http://schemas.microsoft.com/office/drawing/2014/main" val="146671517"/>
                    </a:ext>
                  </a:extLst>
                </a:gridCol>
                <a:gridCol w="1260740">
                  <a:extLst>
                    <a:ext uri="{9D8B030D-6E8A-4147-A177-3AD203B41FA5}">
                      <a16:colId xmlns:a16="http://schemas.microsoft.com/office/drawing/2014/main" val="1117215116"/>
                    </a:ext>
                  </a:extLst>
                </a:gridCol>
              </a:tblGrid>
              <a:tr h="1905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N" sz="1000" b="1" u="none" strike="noStrike" dirty="0">
                          <a:effectLst/>
                        </a:rPr>
                        <a:t>Initial Metrics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N" sz="1000" b="1" u="none" strike="noStrike" dirty="0">
                          <a:effectLst/>
                        </a:rPr>
                        <a:t>FCMAST Improved Metrics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44372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u="none" strike="noStrike" dirty="0">
                          <a:effectLst/>
                        </a:rPr>
                        <a:t>Block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u="none" strike="noStrike" dirty="0">
                          <a:effectLst/>
                        </a:rPr>
                        <a:t>Total Tests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u="none" strike="noStrike" dirty="0">
                          <a:effectLst/>
                        </a:rPr>
                        <a:t>No. of netlist labels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Avg</a:t>
                      </a:r>
                      <a:r>
                        <a:rPr lang="en-US" sz="1000" b="1" u="none" strike="noStrike" dirty="0">
                          <a:effectLst/>
                        </a:rPr>
                        <a:t> Iterations for first pass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u="none" strike="noStrike">
                          <a:effectLst/>
                        </a:rPr>
                        <a:t>Avg run time (hrs)</a:t>
                      </a:r>
                      <a:endParaRPr lang="en-IN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u="none" strike="noStrike">
                          <a:effectLst/>
                        </a:rPr>
                        <a:t>Total runtime (hrs)</a:t>
                      </a:r>
                      <a:endParaRPr lang="en-IN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Avg Iterations for first pass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u="none" strike="noStrike" dirty="0" err="1">
                          <a:effectLst/>
                        </a:rPr>
                        <a:t>Avg</a:t>
                      </a:r>
                      <a:r>
                        <a:rPr lang="en-IN" sz="1000" b="1" u="none" strike="noStrike" dirty="0">
                          <a:effectLst/>
                        </a:rPr>
                        <a:t> run time (hrs)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u="none" strike="noStrike" dirty="0">
                          <a:effectLst/>
                        </a:rPr>
                        <a:t>Improved Total runtime (hrs)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u="none" strike="noStrike" dirty="0">
                          <a:effectLst/>
                        </a:rPr>
                        <a:t>Net Improvement  </a:t>
                      </a:r>
                      <a:br>
                        <a:rPr lang="en-IN" sz="1000" b="1" u="none" strike="noStrike" dirty="0">
                          <a:effectLst/>
                        </a:rPr>
                      </a:br>
                      <a:r>
                        <a:rPr lang="en-IN" sz="1000" b="1" u="none" strike="noStrike" dirty="0">
                          <a:effectLst/>
                        </a:rPr>
                        <a:t>(X times)</a:t>
                      </a:r>
                      <a:endParaRPr lang="en-IN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6640327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A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19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51680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7296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7.1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628855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B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76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29184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3168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9.2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391626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C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94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6016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1344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4.5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1872296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D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7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63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3969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735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5.4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082820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E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67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2144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496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4.3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05121055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F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78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34944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4256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8.2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222250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G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163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31296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101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6464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4.8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023032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H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22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102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71808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7744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9.3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232272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I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73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17082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24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1872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9.1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9245271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J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17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68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36992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28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3808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9.7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451962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K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152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36480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4128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8.8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28135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L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79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18960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2480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>
                          <a:effectLst/>
                        </a:rPr>
                        <a:t>7.6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1022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8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Conclusion and Future Scope</a:t>
            </a:r>
            <a:endParaRPr lang="en-IN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999904"/>
              </p:ext>
            </p:extLst>
          </p:nvPr>
        </p:nvGraphicFramePr>
        <p:xfrm>
          <a:off x="609600" y="1447801"/>
          <a:ext cx="5105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23724642"/>
              </p:ext>
            </p:extLst>
          </p:nvPr>
        </p:nvGraphicFramePr>
        <p:xfrm>
          <a:off x="6477000" y="1447801"/>
          <a:ext cx="5105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14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you!</a:t>
            </a:r>
            <a:br>
              <a:rPr lang="en-US" b="1" dirty="0" smtClean="0"/>
            </a:br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IN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236359"/>
              </p:ext>
            </p:extLst>
          </p:nvPr>
        </p:nvGraphicFramePr>
        <p:xfrm>
          <a:off x="609600" y="1447801"/>
          <a:ext cx="10972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IN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502891"/>
              </p:ext>
            </p:extLst>
          </p:nvPr>
        </p:nvGraphicFramePr>
        <p:xfrm>
          <a:off x="228600" y="1447800"/>
          <a:ext cx="118110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6057" y="2571690"/>
            <a:ext cx="1643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latin typeface="+mn-lt"/>
              </a:rPr>
              <a:t>Motivation</a:t>
            </a:r>
            <a:endParaRPr lang="en-IN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2438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latin typeface="+mn-lt"/>
              </a:rPr>
              <a:t>Implementation Solution</a:t>
            </a:r>
            <a:endParaRPr lang="en-IN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10800" y="4552890"/>
            <a:ext cx="82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latin typeface="+mn-lt"/>
              </a:rPr>
              <a:t>Result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84827" y="485769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latin typeface="+mn-lt"/>
              </a:rPr>
              <a:t>Problem Statement</a:t>
            </a:r>
            <a:endParaRPr lang="en-IN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8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:\PERSONAL_SPACE\Office\GLS meth paper\image_eldin_gls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7" b="1040"/>
          <a:stretch/>
        </p:blipFill>
        <p:spPr bwMode="auto">
          <a:xfrm>
            <a:off x="990600" y="1417638"/>
            <a:ext cx="9982200" cy="4373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FCMAST Flow</a:t>
            </a:r>
            <a:endParaRPr lang="en-IN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Traditional Methods</a:t>
            </a:r>
            <a:endParaRPr lang="en-IN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935162"/>
            <a:ext cx="5955054" cy="423703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417638"/>
            <a:ext cx="10058400" cy="4221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 smtClean="0"/>
              <a:t>Common TB</a:t>
            </a:r>
            <a:r>
              <a:rPr lang="en-US" dirty="0" smtClean="0"/>
              <a:t>: Standardization, reusability, scalability</a:t>
            </a:r>
            <a:endParaRPr lang="en-IN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254" y="2011957"/>
            <a:ext cx="6008346" cy="3703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9" y="1935162"/>
            <a:ext cx="59531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Traditional Methods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1430000" cy="5273675"/>
          </a:xfrm>
        </p:spPr>
        <p:txBody>
          <a:bodyPr/>
          <a:lstStyle/>
          <a:p>
            <a:r>
              <a:rPr lang="en-US" b="1" dirty="0"/>
              <a:t>Hybrid DUT</a:t>
            </a:r>
            <a:r>
              <a:rPr lang="en-US" dirty="0"/>
              <a:t>: On the fly Model Type (RTL/Netlist/Fake) picked based on IP/BLK Verification Environment (VE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Timing Violation Parser</a:t>
            </a:r>
            <a:endParaRPr lang="en-IN" b="1" dirty="0"/>
          </a:p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7852F-9151-4853-BCAD-1A8F018BE5A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2041526"/>
            <a:ext cx="1821180" cy="24955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/>
          <a:srcRect l="455" t="26621" r="6868" b="35204"/>
          <a:stretch/>
        </p:blipFill>
        <p:spPr bwMode="auto">
          <a:xfrm>
            <a:off x="914400" y="4933951"/>
            <a:ext cx="10058400" cy="123824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400" y="2324100"/>
            <a:ext cx="4470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Mix of Traditional and Automation </a:t>
            </a:r>
            <a:r>
              <a:rPr lang="en-US" b="1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9906000" cy="1600200"/>
          </a:xfrm>
        </p:spPr>
        <p:txBody>
          <a:bodyPr>
            <a:normAutofit/>
          </a:bodyPr>
          <a:lstStyle/>
          <a:p>
            <a:r>
              <a:rPr lang="en-US" b="1" dirty="0" smtClean="0"/>
              <a:t>Environment </a:t>
            </a:r>
            <a:r>
              <a:rPr lang="en-US" b="1" dirty="0"/>
              <a:t>Audit</a:t>
            </a:r>
            <a:r>
              <a:rPr lang="en-US" dirty="0"/>
              <a:t>: </a:t>
            </a:r>
            <a:r>
              <a:rPr lang="en-US" dirty="0" smtClean="0"/>
              <a:t>Using </a:t>
            </a:r>
            <a:r>
              <a:rPr lang="en-US" dirty="0" err="1"/>
              <a:t>elab</a:t>
            </a:r>
            <a:r>
              <a:rPr lang="en-US" dirty="0"/>
              <a:t> and sim </a:t>
            </a:r>
            <a:r>
              <a:rPr lang="en-US" dirty="0" smtClean="0"/>
              <a:t>logs</a:t>
            </a:r>
          </a:p>
          <a:p>
            <a:pPr lvl="1"/>
            <a:r>
              <a:rPr lang="en-US" dirty="0" smtClean="0"/>
              <a:t>BLK wise results available before run finishes</a:t>
            </a:r>
          </a:p>
          <a:p>
            <a:pPr lvl="2"/>
            <a:r>
              <a:rPr lang="en-US" dirty="0" smtClean="0"/>
              <a:t>Rerun iteration elimination &amp; efficacy enhancement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87242029"/>
              </p:ext>
            </p:extLst>
          </p:nvPr>
        </p:nvGraphicFramePr>
        <p:xfrm>
          <a:off x="76200" y="3230562"/>
          <a:ext cx="6324600" cy="278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>
          <a:xfrm>
            <a:off x="2743200" y="3810000"/>
            <a:ext cx="990600" cy="381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30562"/>
            <a:ext cx="5505450" cy="278923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1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Mix </a:t>
            </a:r>
            <a:r>
              <a:rPr lang="en-US" b="1" dirty="0"/>
              <a:t>of Traditional and Automation </a:t>
            </a:r>
            <a:r>
              <a:rPr lang="en-US" b="1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10896600" cy="4495800"/>
          </a:xfrm>
        </p:spPr>
        <p:txBody>
          <a:bodyPr>
            <a:normAutofit/>
          </a:bodyPr>
          <a:lstStyle/>
          <a:p>
            <a:r>
              <a:rPr lang="en-IN" sz="2400" b="1" dirty="0" err="1" smtClean="0"/>
              <a:t>Vplan</a:t>
            </a:r>
            <a:r>
              <a:rPr lang="en-IN" sz="2400" b="1" dirty="0" smtClean="0"/>
              <a:t> audit</a:t>
            </a:r>
            <a:r>
              <a:rPr lang="en-IN" sz="2400" dirty="0" smtClean="0"/>
              <a:t>: Automated log paths checks &amp; reviews from </a:t>
            </a:r>
            <a:r>
              <a:rPr lang="en-IN" sz="2400" dirty="0" err="1" smtClean="0"/>
              <a:t>testplan</a:t>
            </a:r>
            <a:endParaRPr lang="en-IN" sz="2400" dirty="0" smtClean="0"/>
          </a:p>
          <a:p>
            <a:pPr lvl="1"/>
            <a:r>
              <a:rPr lang="en-IN" sz="2000" dirty="0" smtClean="0"/>
              <a:t>Regression output management utility</a:t>
            </a:r>
            <a:endParaRPr lang="en-IN" sz="2000" dirty="0"/>
          </a:p>
          <a:p>
            <a:pPr lvl="1"/>
            <a:r>
              <a:rPr lang="en-IN" sz="2000" dirty="0" smtClean="0"/>
              <a:t>Parses based on existence, error filters, passing signature</a:t>
            </a:r>
          </a:p>
          <a:p>
            <a:pPr lvl="1"/>
            <a:r>
              <a:rPr lang="en-IN" sz="2000" dirty="0" smtClean="0"/>
              <a:t>HTML &amp; CSV output, can be filtered based on DUT/Label</a:t>
            </a:r>
          </a:p>
          <a:p>
            <a:pPr lvl="1"/>
            <a:endParaRPr lang="en-IN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030470" y="3352800"/>
            <a:ext cx="10551930" cy="1295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800" y="4876800"/>
            <a:ext cx="10515600" cy="124936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83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Mix of Traditional and Automation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5562600" cy="4495800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/>
              <a:t>Violation Mapper</a:t>
            </a:r>
            <a:r>
              <a:rPr lang="en-US" sz="2400" dirty="0"/>
              <a:t>: Label on label report generation </a:t>
            </a:r>
            <a:r>
              <a:rPr lang="en-US" sz="2400" dirty="0" smtClean="0"/>
              <a:t>utility</a:t>
            </a:r>
            <a:endParaRPr lang="en-IN" sz="2400" dirty="0" smtClean="0"/>
          </a:p>
          <a:p>
            <a:r>
              <a:rPr lang="en-IN" sz="2400" dirty="0" smtClean="0"/>
              <a:t>Automated checks for </a:t>
            </a:r>
            <a:r>
              <a:rPr lang="en-IN" sz="2400" dirty="0"/>
              <a:t>t</a:t>
            </a:r>
            <a:r>
              <a:rPr lang="en-IN" sz="2400" dirty="0" smtClean="0"/>
              <a:t>iming </a:t>
            </a:r>
            <a:r>
              <a:rPr lang="en-IN" sz="2400" dirty="0"/>
              <a:t>v</a:t>
            </a:r>
            <a:r>
              <a:rPr lang="en-IN" sz="2400" dirty="0" smtClean="0"/>
              <a:t>iolations</a:t>
            </a:r>
          </a:p>
          <a:p>
            <a:r>
              <a:rPr lang="en-IN" sz="2400" dirty="0" smtClean="0"/>
              <a:t>Eases tracking</a:t>
            </a:r>
          </a:p>
          <a:p>
            <a:pPr lvl="1"/>
            <a:r>
              <a:rPr lang="en-IN" sz="2000" dirty="0" smtClean="0"/>
              <a:t>Ensures 0 timing violations by </a:t>
            </a:r>
          </a:p>
          <a:p>
            <a:pPr marL="457200" lvl="1" indent="0">
              <a:buNone/>
            </a:pPr>
            <a:r>
              <a:rPr lang="en-IN" sz="2000" dirty="0" err="1" smtClean="0"/>
              <a:t>tapeout</a:t>
            </a:r>
            <a:endParaRPr lang="en-IN" sz="2000" dirty="0" smtClean="0"/>
          </a:p>
          <a:p>
            <a:r>
              <a:rPr lang="en-IN" sz="2400" dirty="0" smtClean="0"/>
              <a:t>Eliminates duplication/rework</a:t>
            </a:r>
          </a:p>
          <a:p>
            <a:pPr marL="0" indent="0">
              <a:buNone/>
            </a:pPr>
            <a:r>
              <a:rPr lang="en-IN" sz="2400" dirty="0" smtClean="0"/>
              <a:t> </a:t>
            </a:r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Accellera</a:t>
            </a:r>
            <a:r>
              <a:rPr lang="en-US" dirty="0"/>
              <a:t>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66931441"/>
              </p:ext>
            </p:extLst>
          </p:nvPr>
        </p:nvGraphicFramePr>
        <p:xfrm>
          <a:off x="4572000" y="1142999"/>
          <a:ext cx="7543800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4953000"/>
            <a:ext cx="11430000" cy="1295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23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C529A4D857314092F8987294A43FD3" ma:contentTypeVersion="0" ma:contentTypeDescription="Create a new document." ma:contentTypeScope="" ma:versionID="b3a40a446e339e50bd650e277a113f3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71F2A1-2ACF-4A95-B48F-47B38B713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A855BF4-2A99-441B-9566-850307E4F0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1CAD78-C6F6-407D-A9D5-329355F07703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1023</Words>
  <Application>Microsoft Office PowerPoint</Application>
  <PresentationFormat>Widescreen</PresentationFormat>
  <Paragraphs>405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Fast Convergence Modular Advanced Smart-Hybrid Testbench (FCMAST) to automate and expedite SoC Gate Level Simulations closure</vt:lpstr>
      <vt:lpstr>Agenda</vt:lpstr>
      <vt:lpstr>Introduction</vt:lpstr>
      <vt:lpstr>FCMAST Flow</vt:lpstr>
      <vt:lpstr>Traditional Methods</vt:lpstr>
      <vt:lpstr>Traditional Methods</vt:lpstr>
      <vt:lpstr>Mix of Traditional and Automation Techniques</vt:lpstr>
      <vt:lpstr>Mix of Traditional and Automation Techniques</vt:lpstr>
      <vt:lpstr>Mix of Traditional and Automation Techniques</vt:lpstr>
      <vt:lpstr>Simulation Performance Optimization Wrapper</vt:lpstr>
      <vt:lpstr>Simulation Performance Optimization Wrapper</vt:lpstr>
      <vt:lpstr>Custom Simulation Strategies </vt:lpstr>
      <vt:lpstr>SPOW+CSS: Fast Convergence Innovation Techniques Improvements</vt:lpstr>
      <vt:lpstr>Consolidated FCMAST Results</vt:lpstr>
      <vt:lpstr>Conclusion and Future Scope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2011-11-23T07:37:04Z</dcterms:created>
  <dcterms:modified xsi:type="dcterms:W3CDTF">2023-09-01T15:21:13Z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0x0101004AC529A4D857314092F8987294A43FD3</vt:lpwstr>
  </property>
  <property fmtid="{D5CDD505-2E9C-101B-9397-08002B2CF9AE}" pid="3" name="MSIP_Label_6f75f480-7803-4ee9-bb54-84d0635fdbe7_Enabled">
    <vt:lpwstr>true</vt:lpwstr>
  </property>
  <property fmtid="{D5CDD505-2E9C-101B-9397-08002B2CF9AE}" pid="4" name="MSIP_Label_6f75f480-7803-4ee9-bb54-84d0635fdbe7_SetDate">
    <vt:lpwstr>2022-12-15T10:58:23Z</vt:lpwstr>
  </property>
  <property fmtid="{D5CDD505-2E9C-101B-9397-08002B2CF9AE}" pid="5" name="MSIP_Label_6f75f480-7803-4ee9-bb54-84d0635fdbe7_Method">
    <vt:lpwstr>Privileged</vt:lpwstr>
  </property>
  <property fmtid="{D5CDD505-2E9C-101B-9397-08002B2CF9AE}" pid="6" name="MSIP_Label_6f75f480-7803-4ee9-bb54-84d0635fdbe7_Name">
    <vt:lpwstr>unrestricted</vt:lpwstr>
  </property>
  <property fmtid="{D5CDD505-2E9C-101B-9397-08002B2CF9AE}" pid="7" name="MSIP_Label_6f75f480-7803-4ee9-bb54-84d0635fdbe7_SiteId">
    <vt:lpwstr>38ae3bcd-9579-4fd4-adda-b42e1495d55a</vt:lpwstr>
  </property>
  <property fmtid="{D5CDD505-2E9C-101B-9397-08002B2CF9AE}" pid="8" name="MSIP_Label_6f75f480-7803-4ee9-bb54-84d0635fdbe7_ActionId">
    <vt:lpwstr>38c0abd5-c799-45e9-985a-ca31d84c522b</vt:lpwstr>
  </property>
  <property fmtid="{D5CDD505-2E9C-101B-9397-08002B2CF9AE}" pid="9" name="MSIP_Label_6f75f480-7803-4ee9-bb54-84d0635fdbe7_ContentBits">
    <vt:lpwstr>0</vt:lpwstr>
  </property>
  <property fmtid="{D5CDD505-2E9C-101B-9397-08002B2CF9AE}" pid="10" name="Document_Confidentiality">
    <vt:lpwstr>Unrestricted</vt:lpwstr>
  </property>
</Properties>
</file>