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96" r:id="rId4"/>
  </p:sldMasterIdLst>
  <p:notesMasterIdLst>
    <p:notesMasterId r:id="rId26"/>
  </p:notesMasterIdLst>
  <p:handoutMasterIdLst>
    <p:handoutMasterId r:id="rId27"/>
  </p:handoutMasterIdLst>
  <p:sldIdLst>
    <p:sldId id="501" r:id="rId5"/>
    <p:sldId id="502" r:id="rId6"/>
    <p:sldId id="519" r:id="rId7"/>
    <p:sldId id="503" r:id="rId8"/>
    <p:sldId id="504" r:id="rId9"/>
    <p:sldId id="506" r:id="rId10"/>
    <p:sldId id="507" r:id="rId11"/>
    <p:sldId id="508" r:id="rId12"/>
    <p:sldId id="509" r:id="rId13"/>
    <p:sldId id="510" r:id="rId14"/>
    <p:sldId id="511" r:id="rId15"/>
    <p:sldId id="512" r:id="rId16"/>
    <p:sldId id="513" r:id="rId17"/>
    <p:sldId id="514" r:id="rId18"/>
    <p:sldId id="515" r:id="rId19"/>
    <p:sldId id="516" r:id="rId20"/>
    <p:sldId id="517" r:id="rId21"/>
    <p:sldId id="520" r:id="rId22"/>
    <p:sldId id="521" r:id="rId23"/>
    <p:sldId id="518" r:id="rId24"/>
    <p:sldId id="505" r:id="rId25"/>
  </p:sldIdLst>
  <p:sldSz cx="12192000" cy="6858000"/>
  <p:notesSz cx="10048875" cy="6918325"/>
  <p:custDataLst>
    <p:tags r:id="rId28"/>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D8A"/>
    <a:srgbClr val="FFFFCC"/>
    <a:srgbClr val="FF9900"/>
    <a:srgbClr val="99FF33"/>
    <a:srgbClr val="CC99FF"/>
    <a:srgbClr val="66CCFF"/>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047" autoAdjust="0"/>
    <p:restoredTop sz="85829" autoAdjust="0"/>
  </p:normalViewPr>
  <p:slideViewPr>
    <p:cSldViewPr>
      <p:cViewPr varScale="1">
        <p:scale>
          <a:sx n="99" d="100"/>
          <a:sy n="99" d="100"/>
        </p:scale>
        <p:origin x="84" y="3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3A28C1-8BB0-4CBB-8214-F6ED437C432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8714A70-0338-433A-AED4-E3985C4E91F8}">
      <dgm:prSet phldrT="[Text]"/>
      <dgm:spPr/>
      <dgm:t>
        <a:bodyPr/>
        <a:lstStyle/>
        <a:p>
          <a:r>
            <a:rPr lang="en-US" dirty="0" smtClean="0"/>
            <a:t>Introduction</a:t>
          </a:r>
          <a:endParaRPr lang="en-US" dirty="0"/>
        </a:p>
      </dgm:t>
    </dgm:pt>
    <dgm:pt modelId="{75C8C993-2719-474D-9E63-BA6BA5DC90BE}" type="parTrans" cxnId="{F402A0D8-66D7-457E-98BC-ECFDBB4B3A0A}">
      <dgm:prSet/>
      <dgm:spPr/>
      <dgm:t>
        <a:bodyPr/>
        <a:lstStyle/>
        <a:p>
          <a:endParaRPr lang="en-US"/>
        </a:p>
      </dgm:t>
    </dgm:pt>
    <dgm:pt modelId="{944B712F-A72C-4697-AE97-D7DE37DDBA07}" type="sibTrans" cxnId="{F402A0D8-66D7-457E-98BC-ECFDBB4B3A0A}">
      <dgm:prSet/>
      <dgm:spPr/>
      <dgm:t>
        <a:bodyPr/>
        <a:lstStyle/>
        <a:p>
          <a:endParaRPr lang="en-US"/>
        </a:p>
      </dgm:t>
    </dgm:pt>
    <dgm:pt modelId="{63E5E93A-46A7-496D-A241-1D114C1196CE}">
      <dgm:prSet phldrT="[Text]"/>
      <dgm:spPr/>
      <dgm:t>
        <a:bodyPr/>
        <a:lstStyle/>
        <a:p>
          <a:r>
            <a:rPr lang="en-US" dirty="0" smtClean="0"/>
            <a:t>Challenges in Verifying 3DIC</a:t>
          </a:r>
          <a:endParaRPr lang="en-US" dirty="0"/>
        </a:p>
      </dgm:t>
    </dgm:pt>
    <dgm:pt modelId="{D2ACCB52-9F99-423F-B794-3B39694617E8}" type="parTrans" cxnId="{391C1DFB-EB9A-4B62-8B04-B88DBCE41E92}">
      <dgm:prSet/>
      <dgm:spPr/>
      <dgm:t>
        <a:bodyPr/>
        <a:lstStyle/>
        <a:p>
          <a:endParaRPr lang="en-US"/>
        </a:p>
      </dgm:t>
    </dgm:pt>
    <dgm:pt modelId="{20576AC3-8173-4562-A14F-4370F601DEBD}" type="sibTrans" cxnId="{391C1DFB-EB9A-4B62-8B04-B88DBCE41E92}">
      <dgm:prSet/>
      <dgm:spPr/>
      <dgm:t>
        <a:bodyPr/>
        <a:lstStyle/>
        <a:p>
          <a:endParaRPr lang="en-US"/>
        </a:p>
      </dgm:t>
    </dgm:pt>
    <dgm:pt modelId="{6E8AEFC7-2B5D-4CAF-B924-5320257EB38E}">
      <dgm:prSet phldrT="[Text]"/>
      <dgm:spPr/>
      <dgm:t>
        <a:bodyPr/>
        <a:lstStyle/>
        <a:p>
          <a:r>
            <a:rPr lang="en-US" dirty="0" smtClean="0"/>
            <a:t>Split Power Management Architecture</a:t>
          </a:r>
          <a:endParaRPr lang="en-US" dirty="0"/>
        </a:p>
      </dgm:t>
    </dgm:pt>
    <dgm:pt modelId="{44C9F196-F7E6-4BF8-843F-2C7EA0EEC208}" type="parTrans" cxnId="{9FD0CD2C-DBF8-4952-A6F8-47843D1EE9B6}">
      <dgm:prSet/>
      <dgm:spPr/>
      <dgm:t>
        <a:bodyPr/>
        <a:lstStyle/>
        <a:p>
          <a:endParaRPr lang="en-US"/>
        </a:p>
      </dgm:t>
    </dgm:pt>
    <dgm:pt modelId="{BD0DD569-754A-46BA-AB4E-FE7D0D76BC5C}" type="sibTrans" cxnId="{9FD0CD2C-DBF8-4952-A6F8-47843D1EE9B6}">
      <dgm:prSet/>
      <dgm:spPr/>
      <dgm:t>
        <a:bodyPr/>
        <a:lstStyle/>
        <a:p>
          <a:endParaRPr lang="en-US"/>
        </a:p>
      </dgm:t>
    </dgm:pt>
    <dgm:pt modelId="{09DAD30A-D15A-4BB0-B103-E5A55AD2F49A}">
      <dgm:prSet phldrT="[Text]"/>
      <dgm:spPr/>
      <dgm:t>
        <a:bodyPr/>
        <a:lstStyle/>
        <a:p>
          <a:r>
            <a:rPr lang="en-US" dirty="0" smtClean="0"/>
            <a:t>Conventional SOC Verification Environment</a:t>
          </a:r>
          <a:endParaRPr lang="en-US" dirty="0"/>
        </a:p>
      </dgm:t>
    </dgm:pt>
    <dgm:pt modelId="{DE34D3FE-9061-4722-8A3E-1C35015DE713}" type="parTrans" cxnId="{187777EE-79D3-43E5-83EE-3F0AD7C24EB7}">
      <dgm:prSet/>
      <dgm:spPr/>
      <dgm:t>
        <a:bodyPr/>
        <a:lstStyle/>
        <a:p>
          <a:endParaRPr lang="en-US"/>
        </a:p>
      </dgm:t>
    </dgm:pt>
    <dgm:pt modelId="{CA9BE994-06DD-48CC-8399-118C9B00BBC1}" type="sibTrans" cxnId="{187777EE-79D3-43E5-83EE-3F0AD7C24EB7}">
      <dgm:prSet/>
      <dgm:spPr/>
      <dgm:t>
        <a:bodyPr/>
        <a:lstStyle/>
        <a:p>
          <a:endParaRPr lang="en-US"/>
        </a:p>
      </dgm:t>
    </dgm:pt>
    <dgm:pt modelId="{E23E71BF-AD6B-4C83-8042-1C52758BF942}">
      <dgm:prSet phldrT="[Text]"/>
      <dgm:spPr/>
      <dgm:t>
        <a:bodyPr/>
        <a:lstStyle/>
        <a:p>
          <a:r>
            <a:rPr lang="en-US" dirty="0" smtClean="0"/>
            <a:t>Robust Verification Environment</a:t>
          </a:r>
          <a:endParaRPr lang="en-US" dirty="0"/>
        </a:p>
      </dgm:t>
    </dgm:pt>
    <dgm:pt modelId="{C9984685-4DBC-48C0-86F7-FD77189EA754}" type="parTrans" cxnId="{40288D51-0B70-4804-B5F1-F9EE6C829A6A}">
      <dgm:prSet/>
      <dgm:spPr/>
      <dgm:t>
        <a:bodyPr/>
        <a:lstStyle/>
        <a:p>
          <a:endParaRPr lang="en-US"/>
        </a:p>
      </dgm:t>
    </dgm:pt>
    <dgm:pt modelId="{C9E74CDD-4965-4903-B811-32241AD1D2A9}" type="sibTrans" cxnId="{40288D51-0B70-4804-B5F1-F9EE6C829A6A}">
      <dgm:prSet/>
      <dgm:spPr/>
      <dgm:t>
        <a:bodyPr/>
        <a:lstStyle/>
        <a:p>
          <a:endParaRPr lang="en-US"/>
        </a:p>
      </dgm:t>
    </dgm:pt>
    <dgm:pt modelId="{42230C0F-C8F0-4CD0-AD1C-3574F0D00A1B}">
      <dgm:prSet phldrT="[Text]"/>
      <dgm:spPr/>
      <dgm:t>
        <a:bodyPr/>
        <a:lstStyle/>
        <a:p>
          <a:r>
            <a:rPr lang="en-US" dirty="0" smtClean="0"/>
            <a:t>Results</a:t>
          </a:r>
          <a:endParaRPr lang="en-US" dirty="0"/>
        </a:p>
      </dgm:t>
    </dgm:pt>
    <dgm:pt modelId="{8AC46599-221C-4297-A244-465AE5A9AD34}" type="parTrans" cxnId="{92DE07D4-597A-4A0B-9079-8D2DBF43B362}">
      <dgm:prSet/>
      <dgm:spPr/>
      <dgm:t>
        <a:bodyPr/>
        <a:lstStyle/>
        <a:p>
          <a:endParaRPr lang="en-US"/>
        </a:p>
      </dgm:t>
    </dgm:pt>
    <dgm:pt modelId="{F0260C64-7A33-4DD4-85C3-8DD62C52FE93}" type="sibTrans" cxnId="{92DE07D4-597A-4A0B-9079-8D2DBF43B362}">
      <dgm:prSet/>
      <dgm:spPr/>
      <dgm:t>
        <a:bodyPr/>
        <a:lstStyle/>
        <a:p>
          <a:endParaRPr lang="en-US"/>
        </a:p>
      </dgm:t>
    </dgm:pt>
    <dgm:pt modelId="{2D645CE0-B633-4952-9B1C-B8CDD2F04776}">
      <dgm:prSet phldrT="[Text]"/>
      <dgm:spPr/>
      <dgm:t>
        <a:bodyPr/>
        <a:lstStyle/>
        <a:p>
          <a:r>
            <a:rPr lang="en-US" dirty="0" smtClean="0"/>
            <a:t>Conclusion</a:t>
          </a:r>
          <a:endParaRPr lang="en-US" dirty="0"/>
        </a:p>
      </dgm:t>
    </dgm:pt>
    <dgm:pt modelId="{E69FF3AE-223C-41BE-AD12-26D8C797AE1B}" type="parTrans" cxnId="{F108AF2F-A092-4F8D-B8E5-C94D4CBCCEB6}">
      <dgm:prSet/>
      <dgm:spPr/>
      <dgm:t>
        <a:bodyPr/>
        <a:lstStyle/>
        <a:p>
          <a:endParaRPr lang="en-US"/>
        </a:p>
      </dgm:t>
    </dgm:pt>
    <dgm:pt modelId="{8F77E5D8-514E-470E-9BAB-8AB88FE63AAB}" type="sibTrans" cxnId="{F108AF2F-A092-4F8D-B8E5-C94D4CBCCEB6}">
      <dgm:prSet/>
      <dgm:spPr/>
      <dgm:t>
        <a:bodyPr/>
        <a:lstStyle/>
        <a:p>
          <a:endParaRPr lang="en-US"/>
        </a:p>
      </dgm:t>
    </dgm:pt>
    <dgm:pt modelId="{98A30D14-8C9F-41B6-93BE-0C156D3F36D9}" type="pres">
      <dgm:prSet presAssocID="{D23A28C1-8BB0-4CBB-8214-F6ED437C4323}" presName="linear" presStyleCnt="0">
        <dgm:presLayoutVars>
          <dgm:animLvl val="lvl"/>
          <dgm:resizeHandles val="exact"/>
        </dgm:presLayoutVars>
      </dgm:prSet>
      <dgm:spPr/>
    </dgm:pt>
    <dgm:pt modelId="{C152FCB1-C6A4-432A-8009-3A7FE0E3232B}" type="pres">
      <dgm:prSet presAssocID="{F8714A70-0338-433A-AED4-E3985C4E91F8}" presName="parentText" presStyleLbl="node1" presStyleIdx="0" presStyleCnt="7">
        <dgm:presLayoutVars>
          <dgm:chMax val="0"/>
          <dgm:bulletEnabled val="1"/>
        </dgm:presLayoutVars>
      </dgm:prSet>
      <dgm:spPr/>
    </dgm:pt>
    <dgm:pt modelId="{22259D02-82B1-4968-AF09-3DB45DA30E51}" type="pres">
      <dgm:prSet presAssocID="{944B712F-A72C-4697-AE97-D7DE37DDBA07}" presName="spacer" presStyleCnt="0"/>
      <dgm:spPr/>
    </dgm:pt>
    <dgm:pt modelId="{AC6DD153-73DE-4480-B2A0-1F198CBAD4F8}" type="pres">
      <dgm:prSet presAssocID="{63E5E93A-46A7-496D-A241-1D114C1196CE}" presName="parentText" presStyleLbl="node1" presStyleIdx="1" presStyleCnt="7">
        <dgm:presLayoutVars>
          <dgm:chMax val="0"/>
          <dgm:bulletEnabled val="1"/>
        </dgm:presLayoutVars>
      </dgm:prSet>
      <dgm:spPr/>
    </dgm:pt>
    <dgm:pt modelId="{074B26FE-08D5-48FE-8EE7-5639D3542133}" type="pres">
      <dgm:prSet presAssocID="{20576AC3-8173-4562-A14F-4370F601DEBD}" presName="spacer" presStyleCnt="0"/>
      <dgm:spPr/>
    </dgm:pt>
    <dgm:pt modelId="{B1CE3538-D04A-490B-9E53-02225FBE6BDB}" type="pres">
      <dgm:prSet presAssocID="{6E8AEFC7-2B5D-4CAF-B924-5320257EB38E}" presName="parentText" presStyleLbl="node1" presStyleIdx="2" presStyleCnt="7">
        <dgm:presLayoutVars>
          <dgm:chMax val="0"/>
          <dgm:bulletEnabled val="1"/>
        </dgm:presLayoutVars>
      </dgm:prSet>
      <dgm:spPr/>
    </dgm:pt>
    <dgm:pt modelId="{C59F61AB-0CF8-47A3-8520-8673B0A3F7CD}" type="pres">
      <dgm:prSet presAssocID="{BD0DD569-754A-46BA-AB4E-FE7D0D76BC5C}" presName="spacer" presStyleCnt="0"/>
      <dgm:spPr/>
    </dgm:pt>
    <dgm:pt modelId="{4936C558-9041-4513-A848-1506CD349047}" type="pres">
      <dgm:prSet presAssocID="{09DAD30A-D15A-4BB0-B103-E5A55AD2F49A}" presName="parentText" presStyleLbl="node1" presStyleIdx="3" presStyleCnt="7">
        <dgm:presLayoutVars>
          <dgm:chMax val="0"/>
          <dgm:bulletEnabled val="1"/>
        </dgm:presLayoutVars>
      </dgm:prSet>
      <dgm:spPr/>
    </dgm:pt>
    <dgm:pt modelId="{E13BA5D4-BEFD-4DBE-BB57-CBEE5C64326F}" type="pres">
      <dgm:prSet presAssocID="{CA9BE994-06DD-48CC-8399-118C9B00BBC1}" presName="spacer" presStyleCnt="0"/>
      <dgm:spPr/>
    </dgm:pt>
    <dgm:pt modelId="{384FE3E6-CCBC-4D52-A033-913F4A204FE5}" type="pres">
      <dgm:prSet presAssocID="{E23E71BF-AD6B-4C83-8042-1C52758BF942}" presName="parentText" presStyleLbl="node1" presStyleIdx="4" presStyleCnt="7">
        <dgm:presLayoutVars>
          <dgm:chMax val="0"/>
          <dgm:bulletEnabled val="1"/>
        </dgm:presLayoutVars>
      </dgm:prSet>
      <dgm:spPr/>
      <dgm:t>
        <a:bodyPr/>
        <a:lstStyle/>
        <a:p>
          <a:endParaRPr lang="en-US"/>
        </a:p>
      </dgm:t>
    </dgm:pt>
    <dgm:pt modelId="{09652C0F-868D-4148-96D2-382C78AEC103}" type="pres">
      <dgm:prSet presAssocID="{C9E74CDD-4965-4903-B811-32241AD1D2A9}" presName="spacer" presStyleCnt="0"/>
      <dgm:spPr/>
    </dgm:pt>
    <dgm:pt modelId="{941AC6B8-E42D-4110-8075-35F9FC4894CB}" type="pres">
      <dgm:prSet presAssocID="{42230C0F-C8F0-4CD0-AD1C-3574F0D00A1B}" presName="parentText" presStyleLbl="node1" presStyleIdx="5" presStyleCnt="7">
        <dgm:presLayoutVars>
          <dgm:chMax val="0"/>
          <dgm:bulletEnabled val="1"/>
        </dgm:presLayoutVars>
      </dgm:prSet>
      <dgm:spPr/>
    </dgm:pt>
    <dgm:pt modelId="{F978E438-225D-432B-992F-0C3FEEBE6616}" type="pres">
      <dgm:prSet presAssocID="{F0260C64-7A33-4DD4-85C3-8DD62C52FE93}" presName="spacer" presStyleCnt="0"/>
      <dgm:spPr/>
    </dgm:pt>
    <dgm:pt modelId="{8B9FC893-96CA-46D8-A795-85DF15B594BA}" type="pres">
      <dgm:prSet presAssocID="{2D645CE0-B633-4952-9B1C-B8CDD2F04776}" presName="parentText" presStyleLbl="node1" presStyleIdx="6" presStyleCnt="7">
        <dgm:presLayoutVars>
          <dgm:chMax val="0"/>
          <dgm:bulletEnabled val="1"/>
        </dgm:presLayoutVars>
      </dgm:prSet>
      <dgm:spPr/>
    </dgm:pt>
  </dgm:ptLst>
  <dgm:cxnLst>
    <dgm:cxn modelId="{187777EE-79D3-43E5-83EE-3F0AD7C24EB7}" srcId="{D23A28C1-8BB0-4CBB-8214-F6ED437C4323}" destId="{09DAD30A-D15A-4BB0-B103-E5A55AD2F49A}" srcOrd="3" destOrd="0" parTransId="{DE34D3FE-9061-4722-8A3E-1C35015DE713}" sibTransId="{CA9BE994-06DD-48CC-8399-118C9B00BBC1}"/>
    <dgm:cxn modelId="{F108AF2F-A092-4F8D-B8E5-C94D4CBCCEB6}" srcId="{D23A28C1-8BB0-4CBB-8214-F6ED437C4323}" destId="{2D645CE0-B633-4952-9B1C-B8CDD2F04776}" srcOrd="6" destOrd="0" parTransId="{E69FF3AE-223C-41BE-AD12-26D8C797AE1B}" sibTransId="{8F77E5D8-514E-470E-9BAB-8AB88FE63AAB}"/>
    <dgm:cxn modelId="{19280243-F65B-438D-81E7-B91580BB7C84}" type="presOf" srcId="{42230C0F-C8F0-4CD0-AD1C-3574F0D00A1B}" destId="{941AC6B8-E42D-4110-8075-35F9FC4894CB}" srcOrd="0" destOrd="0" presId="urn:microsoft.com/office/officeart/2005/8/layout/vList2"/>
    <dgm:cxn modelId="{39D4269B-8BA2-4A61-8CD8-79D05CA5CD75}" type="presOf" srcId="{63E5E93A-46A7-496D-A241-1D114C1196CE}" destId="{AC6DD153-73DE-4480-B2A0-1F198CBAD4F8}" srcOrd="0" destOrd="0" presId="urn:microsoft.com/office/officeart/2005/8/layout/vList2"/>
    <dgm:cxn modelId="{9FD0CD2C-DBF8-4952-A6F8-47843D1EE9B6}" srcId="{D23A28C1-8BB0-4CBB-8214-F6ED437C4323}" destId="{6E8AEFC7-2B5D-4CAF-B924-5320257EB38E}" srcOrd="2" destOrd="0" parTransId="{44C9F196-F7E6-4BF8-843F-2C7EA0EEC208}" sibTransId="{BD0DD569-754A-46BA-AB4E-FE7D0D76BC5C}"/>
    <dgm:cxn modelId="{341A8932-C9B8-4E0F-866B-D5CB914A0C0A}" type="presOf" srcId="{09DAD30A-D15A-4BB0-B103-E5A55AD2F49A}" destId="{4936C558-9041-4513-A848-1506CD349047}" srcOrd="0" destOrd="0" presId="urn:microsoft.com/office/officeart/2005/8/layout/vList2"/>
    <dgm:cxn modelId="{40288D51-0B70-4804-B5F1-F9EE6C829A6A}" srcId="{D23A28C1-8BB0-4CBB-8214-F6ED437C4323}" destId="{E23E71BF-AD6B-4C83-8042-1C52758BF942}" srcOrd="4" destOrd="0" parTransId="{C9984685-4DBC-48C0-86F7-FD77189EA754}" sibTransId="{C9E74CDD-4965-4903-B811-32241AD1D2A9}"/>
    <dgm:cxn modelId="{51D74D4D-7755-42A2-99DF-9FEE406F9811}" type="presOf" srcId="{6E8AEFC7-2B5D-4CAF-B924-5320257EB38E}" destId="{B1CE3538-D04A-490B-9E53-02225FBE6BDB}" srcOrd="0" destOrd="0" presId="urn:microsoft.com/office/officeart/2005/8/layout/vList2"/>
    <dgm:cxn modelId="{82861243-A054-45DC-8E48-634C5519FFFC}" type="presOf" srcId="{D23A28C1-8BB0-4CBB-8214-F6ED437C4323}" destId="{98A30D14-8C9F-41B6-93BE-0C156D3F36D9}" srcOrd="0" destOrd="0" presId="urn:microsoft.com/office/officeart/2005/8/layout/vList2"/>
    <dgm:cxn modelId="{83BC5D5E-AAD2-4F55-8859-14297CF2CBCE}" type="presOf" srcId="{E23E71BF-AD6B-4C83-8042-1C52758BF942}" destId="{384FE3E6-CCBC-4D52-A033-913F4A204FE5}" srcOrd="0" destOrd="0" presId="urn:microsoft.com/office/officeart/2005/8/layout/vList2"/>
    <dgm:cxn modelId="{391C1DFB-EB9A-4B62-8B04-B88DBCE41E92}" srcId="{D23A28C1-8BB0-4CBB-8214-F6ED437C4323}" destId="{63E5E93A-46A7-496D-A241-1D114C1196CE}" srcOrd="1" destOrd="0" parTransId="{D2ACCB52-9F99-423F-B794-3B39694617E8}" sibTransId="{20576AC3-8173-4562-A14F-4370F601DEBD}"/>
    <dgm:cxn modelId="{F402A0D8-66D7-457E-98BC-ECFDBB4B3A0A}" srcId="{D23A28C1-8BB0-4CBB-8214-F6ED437C4323}" destId="{F8714A70-0338-433A-AED4-E3985C4E91F8}" srcOrd="0" destOrd="0" parTransId="{75C8C993-2719-474D-9E63-BA6BA5DC90BE}" sibTransId="{944B712F-A72C-4697-AE97-D7DE37DDBA07}"/>
    <dgm:cxn modelId="{92DE07D4-597A-4A0B-9079-8D2DBF43B362}" srcId="{D23A28C1-8BB0-4CBB-8214-F6ED437C4323}" destId="{42230C0F-C8F0-4CD0-AD1C-3574F0D00A1B}" srcOrd="5" destOrd="0" parTransId="{8AC46599-221C-4297-A244-465AE5A9AD34}" sibTransId="{F0260C64-7A33-4DD4-85C3-8DD62C52FE93}"/>
    <dgm:cxn modelId="{112F559C-CF8E-450B-8947-5345FBE3C507}" type="presOf" srcId="{F8714A70-0338-433A-AED4-E3985C4E91F8}" destId="{C152FCB1-C6A4-432A-8009-3A7FE0E3232B}" srcOrd="0" destOrd="0" presId="urn:microsoft.com/office/officeart/2005/8/layout/vList2"/>
    <dgm:cxn modelId="{E9C421CC-9E02-4AA9-BFD0-EC86B960E4E9}" type="presOf" srcId="{2D645CE0-B633-4952-9B1C-B8CDD2F04776}" destId="{8B9FC893-96CA-46D8-A795-85DF15B594BA}" srcOrd="0" destOrd="0" presId="urn:microsoft.com/office/officeart/2005/8/layout/vList2"/>
    <dgm:cxn modelId="{61B37CE2-DEB0-4C02-8B24-C8D371A104D6}" type="presParOf" srcId="{98A30D14-8C9F-41B6-93BE-0C156D3F36D9}" destId="{C152FCB1-C6A4-432A-8009-3A7FE0E3232B}" srcOrd="0" destOrd="0" presId="urn:microsoft.com/office/officeart/2005/8/layout/vList2"/>
    <dgm:cxn modelId="{C64B3568-9E2F-4D2C-96CB-19086E0D9F19}" type="presParOf" srcId="{98A30D14-8C9F-41B6-93BE-0C156D3F36D9}" destId="{22259D02-82B1-4968-AF09-3DB45DA30E51}" srcOrd="1" destOrd="0" presId="urn:microsoft.com/office/officeart/2005/8/layout/vList2"/>
    <dgm:cxn modelId="{27B7BF94-F90D-4408-B7BC-403A839F0CD2}" type="presParOf" srcId="{98A30D14-8C9F-41B6-93BE-0C156D3F36D9}" destId="{AC6DD153-73DE-4480-B2A0-1F198CBAD4F8}" srcOrd="2" destOrd="0" presId="urn:microsoft.com/office/officeart/2005/8/layout/vList2"/>
    <dgm:cxn modelId="{6B7122D3-09B5-4927-AABC-E213BFCA0733}" type="presParOf" srcId="{98A30D14-8C9F-41B6-93BE-0C156D3F36D9}" destId="{074B26FE-08D5-48FE-8EE7-5639D3542133}" srcOrd="3" destOrd="0" presId="urn:microsoft.com/office/officeart/2005/8/layout/vList2"/>
    <dgm:cxn modelId="{CE41FD19-D9E2-4A9B-8728-C7368EA34432}" type="presParOf" srcId="{98A30D14-8C9F-41B6-93BE-0C156D3F36D9}" destId="{B1CE3538-D04A-490B-9E53-02225FBE6BDB}" srcOrd="4" destOrd="0" presId="urn:microsoft.com/office/officeart/2005/8/layout/vList2"/>
    <dgm:cxn modelId="{FE4DA425-0528-481F-8C27-89D995CA8ACD}" type="presParOf" srcId="{98A30D14-8C9F-41B6-93BE-0C156D3F36D9}" destId="{C59F61AB-0CF8-47A3-8520-8673B0A3F7CD}" srcOrd="5" destOrd="0" presId="urn:microsoft.com/office/officeart/2005/8/layout/vList2"/>
    <dgm:cxn modelId="{6144C0E5-E5F2-460A-BB9E-F3F57E111550}" type="presParOf" srcId="{98A30D14-8C9F-41B6-93BE-0C156D3F36D9}" destId="{4936C558-9041-4513-A848-1506CD349047}" srcOrd="6" destOrd="0" presId="urn:microsoft.com/office/officeart/2005/8/layout/vList2"/>
    <dgm:cxn modelId="{4A89DD82-10C3-4D49-B833-311CA1E296CB}" type="presParOf" srcId="{98A30D14-8C9F-41B6-93BE-0C156D3F36D9}" destId="{E13BA5D4-BEFD-4DBE-BB57-CBEE5C64326F}" srcOrd="7" destOrd="0" presId="urn:microsoft.com/office/officeart/2005/8/layout/vList2"/>
    <dgm:cxn modelId="{56DDE6C0-6200-473F-8AB5-9BFD963EBA6F}" type="presParOf" srcId="{98A30D14-8C9F-41B6-93BE-0C156D3F36D9}" destId="{384FE3E6-CCBC-4D52-A033-913F4A204FE5}" srcOrd="8" destOrd="0" presId="urn:microsoft.com/office/officeart/2005/8/layout/vList2"/>
    <dgm:cxn modelId="{F70E8DC6-4066-4DBA-8A47-AF71937484D4}" type="presParOf" srcId="{98A30D14-8C9F-41B6-93BE-0C156D3F36D9}" destId="{09652C0F-868D-4148-96D2-382C78AEC103}" srcOrd="9" destOrd="0" presId="urn:microsoft.com/office/officeart/2005/8/layout/vList2"/>
    <dgm:cxn modelId="{6B8726B8-A0D1-4723-8A32-306B4A7C26E2}" type="presParOf" srcId="{98A30D14-8C9F-41B6-93BE-0C156D3F36D9}" destId="{941AC6B8-E42D-4110-8075-35F9FC4894CB}" srcOrd="10" destOrd="0" presId="urn:microsoft.com/office/officeart/2005/8/layout/vList2"/>
    <dgm:cxn modelId="{A6E438D6-1EA2-4970-BA83-1942858F0A7A}" type="presParOf" srcId="{98A30D14-8C9F-41B6-93BE-0C156D3F36D9}" destId="{F978E438-225D-432B-992F-0C3FEEBE6616}" srcOrd="11" destOrd="0" presId="urn:microsoft.com/office/officeart/2005/8/layout/vList2"/>
    <dgm:cxn modelId="{F49D3DEE-849B-4BE9-A940-0CD7A2E6E895}" type="presParOf" srcId="{98A30D14-8C9F-41B6-93BE-0C156D3F36D9}" destId="{8B9FC893-96CA-46D8-A795-85DF15B594BA}"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BF6B1A4-68DE-4D70-8FBC-F9C70D083092}"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DA8905A6-8932-4A61-9AE4-8C5AFD9870DC}">
      <dgm:prSet phldrT="[Text]"/>
      <dgm:spPr>
        <a:solidFill>
          <a:schemeClr val="bg1">
            <a:lumMod val="50000"/>
          </a:schemeClr>
        </a:solidFill>
        <a:ln>
          <a:solidFill>
            <a:schemeClr val="accent6"/>
          </a:solidFill>
        </a:ln>
      </dgm:spPr>
      <dgm:t>
        <a:bodyPr/>
        <a:lstStyle/>
        <a:p>
          <a:r>
            <a:rPr lang="en-US" dirty="0" smtClean="0"/>
            <a:t>Low Power Gating</a:t>
          </a:r>
          <a:endParaRPr lang="en-US" dirty="0"/>
        </a:p>
      </dgm:t>
    </dgm:pt>
    <dgm:pt modelId="{8A6DA18D-16D2-4EE9-95FC-CB79FC99E16E}" type="parTrans" cxnId="{661B1CEC-EEF8-486D-BC19-2969A4427131}">
      <dgm:prSet/>
      <dgm:spPr/>
      <dgm:t>
        <a:bodyPr/>
        <a:lstStyle/>
        <a:p>
          <a:endParaRPr lang="en-US"/>
        </a:p>
      </dgm:t>
    </dgm:pt>
    <dgm:pt modelId="{4AF961CD-F1A6-4786-95B5-B37AB5965D38}" type="sibTrans" cxnId="{661B1CEC-EEF8-486D-BC19-2969A4427131}">
      <dgm:prSet/>
      <dgm:spPr/>
      <dgm:t>
        <a:bodyPr/>
        <a:lstStyle/>
        <a:p>
          <a:endParaRPr lang="en-US"/>
        </a:p>
      </dgm:t>
    </dgm:pt>
    <dgm:pt modelId="{D9BBC8C2-80F8-4503-BF7C-97BAA53ABA8E}">
      <dgm:prSet phldrT="[Text]"/>
      <dgm:spPr/>
      <dgm:t>
        <a:bodyPr/>
        <a:lstStyle/>
        <a:p>
          <a:r>
            <a:rPr lang="en-US" dirty="0" smtClean="0"/>
            <a:t>Power gating or turning OFF one IP and keeping rest of the IPs ON</a:t>
          </a:r>
          <a:endParaRPr lang="en-US" dirty="0"/>
        </a:p>
      </dgm:t>
    </dgm:pt>
    <dgm:pt modelId="{07CC7B17-06D3-4E93-804E-2F14BFD2935D}" type="parTrans" cxnId="{166836C1-89F3-4ED1-8AA7-698B353902C6}">
      <dgm:prSet/>
      <dgm:spPr/>
      <dgm:t>
        <a:bodyPr/>
        <a:lstStyle/>
        <a:p>
          <a:endParaRPr lang="en-US"/>
        </a:p>
      </dgm:t>
    </dgm:pt>
    <dgm:pt modelId="{CAD00E63-2960-4052-8938-E98F6329140B}" type="sibTrans" cxnId="{166836C1-89F3-4ED1-8AA7-698B353902C6}">
      <dgm:prSet/>
      <dgm:spPr/>
      <dgm:t>
        <a:bodyPr/>
        <a:lstStyle/>
        <a:p>
          <a:endParaRPr lang="en-US"/>
        </a:p>
      </dgm:t>
    </dgm:pt>
    <dgm:pt modelId="{9024914B-DDC7-49DF-9B7C-CDA48F8D5B07}" type="pres">
      <dgm:prSet presAssocID="{0BF6B1A4-68DE-4D70-8FBC-F9C70D083092}" presName="Name0" presStyleCnt="0">
        <dgm:presLayoutVars>
          <dgm:chMax/>
          <dgm:chPref val="3"/>
          <dgm:dir/>
          <dgm:animOne val="branch"/>
          <dgm:animLvl val="lvl"/>
        </dgm:presLayoutVars>
      </dgm:prSet>
      <dgm:spPr/>
    </dgm:pt>
    <dgm:pt modelId="{7619C28C-7697-44C3-BC46-CFC29BC3C76D}" type="pres">
      <dgm:prSet presAssocID="{DA8905A6-8932-4A61-9AE4-8C5AFD9870DC}" presName="composite" presStyleCnt="0"/>
      <dgm:spPr/>
    </dgm:pt>
    <dgm:pt modelId="{21BC87AC-1FC2-4AC2-B950-E55D8EE08135}" type="pres">
      <dgm:prSet presAssocID="{DA8905A6-8932-4A61-9AE4-8C5AFD9870DC}" presName="FirstChild" presStyleLbl="revTx" presStyleIdx="0" presStyleCnt="1">
        <dgm:presLayoutVars>
          <dgm:chMax val="0"/>
          <dgm:chPref val="0"/>
          <dgm:bulletEnabled val="1"/>
        </dgm:presLayoutVars>
      </dgm:prSet>
      <dgm:spPr/>
      <dgm:t>
        <a:bodyPr/>
        <a:lstStyle/>
        <a:p>
          <a:endParaRPr lang="en-US"/>
        </a:p>
      </dgm:t>
    </dgm:pt>
    <dgm:pt modelId="{361BB569-0F6E-41EF-B91F-36181837988A}" type="pres">
      <dgm:prSet presAssocID="{DA8905A6-8932-4A61-9AE4-8C5AFD9870DC}" presName="Parent" presStyleLbl="alignNode1" presStyleIdx="0" presStyleCnt="1">
        <dgm:presLayoutVars>
          <dgm:chMax val="3"/>
          <dgm:chPref val="3"/>
          <dgm:bulletEnabled val="1"/>
        </dgm:presLayoutVars>
      </dgm:prSet>
      <dgm:spPr/>
      <dgm:t>
        <a:bodyPr/>
        <a:lstStyle/>
        <a:p>
          <a:endParaRPr lang="en-US"/>
        </a:p>
      </dgm:t>
    </dgm:pt>
    <dgm:pt modelId="{8EBA44FA-3AD9-45BF-A7C5-71F4A7741F3F}" type="pres">
      <dgm:prSet presAssocID="{DA8905A6-8932-4A61-9AE4-8C5AFD9870DC}" presName="Accent" presStyleLbl="parChTrans1D1" presStyleIdx="0" presStyleCnt="1"/>
      <dgm:spPr/>
    </dgm:pt>
  </dgm:ptLst>
  <dgm:cxnLst>
    <dgm:cxn modelId="{1F7DCD0C-F4F5-42D8-BB48-C4178D08E554}" type="presOf" srcId="{D9BBC8C2-80F8-4503-BF7C-97BAA53ABA8E}" destId="{21BC87AC-1FC2-4AC2-B950-E55D8EE08135}" srcOrd="0" destOrd="0" presId="urn:microsoft.com/office/officeart/2011/layout/TabList"/>
    <dgm:cxn modelId="{166836C1-89F3-4ED1-8AA7-698B353902C6}" srcId="{DA8905A6-8932-4A61-9AE4-8C5AFD9870DC}" destId="{D9BBC8C2-80F8-4503-BF7C-97BAA53ABA8E}" srcOrd="0" destOrd="0" parTransId="{07CC7B17-06D3-4E93-804E-2F14BFD2935D}" sibTransId="{CAD00E63-2960-4052-8938-E98F6329140B}"/>
    <dgm:cxn modelId="{661B1CEC-EEF8-486D-BC19-2969A4427131}" srcId="{0BF6B1A4-68DE-4D70-8FBC-F9C70D083092}" destId="{DA8905A6-8932-4A61-9AE4-8C5AFD9870DC}" srcOrd="0" destOrd="0" parTransId="{8A6DA18D-16D2-4EE9-95FC-CB79FC99E16E}" sibTransId="{4AF961CD-F1A6-4786-95B5-B37AB5965D38}"/>
    <dgm:cxn modelId="{074AAC79-7AA8-4A43-B156-BE35BBC6BF59}" type="presOf" srcId="{0BF6B1A4-68DE-4D70-8FBC-F9C70D083092}" destId="{9024914B-DDC7-49DF-9B7C-CDA48F8D5B07}" srcOrd="0" destOrd="0" presId="urn:microsoft.com/office/officeart/2011/layout/TabList"/>
    <dgm:cxn modelId="{0BF65474-5E2A-43AF-94BE-802893DD3B86}" type="presOf" srcId="{DA8905A6-8932-4A61-9AE4-8C5AFD9870DC}" destId="{361BB569-0F6E-41EF-B91F-36181837988A}" srcOrd="0" destOrd="0" presId="urn:microsoft.com/office/officeart/2011/layout/TabList"/>
    <dgm:cxn modelId="{CF728F4A-2445-4C84-85EF-09180900F6F1}" type="presParOf" srcId="{9024914B-DDC7-49DF-9B7C-CDA48F8D5B07}" destId="{7619C28C-7697-44C3-BC46-CFC29BC3C76D}" srcOrd="0" destOrd="0" presId="urn:microsoft.com/office/officeart/2011/layout/TabList"/>
    <dgm:cxn modelId="{80BBB42B-8643-4C5D-8394-D5A110AE8098}" type="presParOf" srcId="{7619C28C-7697-44C3-BC46-CFC29BC3C76D}" destId="{21BC87AC-1FC2-4AC2-B950-E55D8EE08135}" srcOrd="0" destOrd="0" presId="urn:microsoft.com/office/officeart/2011/layout/TabList"/>
    <dgm:cxn modelId="{8809443C-4F5B-4ECA-BE82-B37AFEE3B398}" type="presParOf" srcId="{7619C28C-7697-44C3-BC46-CFC29BC3C76D}" destId="{361BB569-0F6E-41EF-B91F-36181837988A}" srcOrd="1" destOrd="0" presId="urn:microsoft.com/office/officeart/2011/layout/TabList"/>
    <dgm:cxn modelId="{46671697-C970-43C0-A662-06C3435155DB}" type="presParOf" srcId="{7619C28C-7697-44C3-BC46-CFC29BC3C76D}" destId="{8EBA44FA-3AD9-45BF-A7C5-71F4A7741F3F}" srcOrd="2" destOrd="0" presId="urn:microsoft.com/office/officeart/2011/layout/Tab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BF6B1A4-68DE-4D70-8FBC-F9C70D083092}"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DA8905A6-8932-4A61-9AE4-8C5AFD9870DC}">
      <dgm:prSet phldrT="[Text]"/>
      <dgm:spPr>
        <a:solidFill>
          <a:schemeClr val="bg1">
            <a:lumMod val="50000"/>
          </a:schemeClr>
        </a:solidFill>
        <a:ln>
          <a:solidFill>
            <a:schemeClr val="accent6"/>
          </a:solidFill>
        </a:ln>
      </dgm:spPr>
      <dgm:t>
        <a:bodyPr/>
        <a:lstStyle/>
        <a:p>
          <a:r>
            <a:rPr lang="en-US" dirty="0" smtClean="0"/>
            <a:t>All</a:t>
          </a:r>
          <a:r>
            <a:rPr lang="en-US" baseline="0" dirty="0" smtClean="0"/>
            <a:t> Other Power Gating</a:t>
          </a:r>
          <a:endParaRPr lang="en-US" dirty="0"/>
        </a:p>
      </dgm:t>
    </dgm:pt>
    <dgm:pt modelId="{8A6DA18D-16D2-4EE9-95FC-CB79FC99E16E}" type="parTrans" cxnId="{661B1CEC-EEF8-486D-BC19-2969A4427131}">
      <dgm:prSet/>
      <dgm:spPr/>
      <dgm:t>
        <a:bodyPr/>
        <a:lstStyle/>
        <a:p>
          <a:endParaRPr lang="en-US"/>
        </a:p>
      </dgm:t>
    </dgm:pt>
    <dgm:pt modelId="{4AF961CD-F1A6-4786-95B5-B37AB5965D38}" type="sibTrans" cxnId="{661B1CEC-EEF8-486D-BC19-2969A4427131}">
      <dgm:prSet/>
      <dgm:spPr/>
      <dgm:t>
        <a:bodyPr/>
        <a:lstStyle/>
        <a:p>
          <a:endParaRPr lang="en-US"/>
        </a:p>
      </dgm:t>
    </dgm:pt>
    <dgm:pt modelId="{D9BBC8C2-80F8-4503-BF7C-97BAA53ABA8E}">
      <dgm:prSet phldrT="[Text]"/>
      <dgm:spPr/>
      <dgm:t>
        <a:bodyPr/>
        <a:lstStyle/>
        <a:p>
          <a:r>
            <a:rPr lang="en-US" dirty="0" smtClean="0"/>
            <a:t> Keeping a IP ON and </a:t>
          </a:r>
          <a:r>
            <a:rPr lang="en-US" dirty="0" err="1" smtClean="0"/>
            <a:t>powergating</a:t>
          </a:r>
          <a:r>
            <a:rPr lang="en-US" dirty="0" smtClean="0"/>
            <a:t> rest of the</a:t>
          </a:r>
          <a:endParaRPr lang="en-US" dirty="0"/>
        </a:p>
      </dgm:t>
    </dgm:pt>
    <dgm:pt modelId="{07CC7B17-06D3-4E93-804E-2F14BFD2935D}" type="parTrans" cxnId="{166836C1-89F3-4ED1-8AA7-698B353902C6}">
      <dgm:prSet/>
      <dgm:spPr/>
      <dgm:t>
        <a:bodyPr/>
        <a:lstStyle/>
        <a:p>
          <a:endParaRPr lang="en-US"/>
        </a:p>
      </dgm:t>
    </dgm:pt>
    <dgm:pt modelId="{CAD00E63-2960-4052-8938-E98F6329140B}" type="sibTrans" cxnId="{166836C1-89F3-4ED1-8AA7-698B353902C6}">
      <dgm:prSet/>
      <dgm:spPr/>
      <dgm:t>
        <a:bodyPr/>
        <a:lstStyle/>
        <a:p>
          <a:endParaRPr lang="en-US"/>
        </a:p>
      </dgm:t>
    </dgm:pt>
    <dgm:pt modelId="{9024914B-DDC7-49DF-9B7C-CDA48F8D5B07}" type="pres">
      <dgm:prSet presAssocID="{0BF6B1A4-68DE-4D70-8FBC-F9C70D083092}" presName="Name0" presStyleCnt="0">
        <dgm:presLayoutVars>
          <dgm:chMax/>
          <dgm:chPref val="3"/>
          <dgm:dir/>
          <dgm:animOne val="branch"/>
          <dgm:animLvl val="lvl"/>
        </dgm:presLayoutVars>
      </dgm:prSet>
      <dgm:spPr/>
    </dgm:pt>
    <dgm:pt modelId="{7619C28C-7697-44C3-BC46-CFC29BC3C76D}" type="pres">
      <dgm:prSet presAssocID="{DA8905A6-8932-4A61-9AE4-8C5AFD9870DC}" presName="composite" presStyleCnt="0"/>
      <dgm:spPr/>
    </dgm:pt>
    <dgm:pt modelId="{21BC87AC-1FC2-4AC2-B950-E55D8EE08135}" type="pres">
      <dgm:prSet presAssocID="{DA8905A6-8932-4A61-9AE4-8C5AFD9870DC}" presName="FirstChild" presStyleLbl="revTx" presStyleIdx="0" presStyleCnt="1">
        <dgm:presLayoutVars>
          <dgm:chMax val="0"/>
          <dgm:chPref val="0"/>
          <dgm:bulletEnabled val="1"/>
        </dgm:presLayoutVars>
      </dgm:prSet>
      <dgm:spPr/>
      <dgm:t>
        <a:bodyPr/>
        <a:lstStyle/>
        <a:p>
          <a:endParaRPr lang="en-US"/>
        </a:p>
      </dgm:t>
    </dgm:pt>
    <dgm:pt modelId="{361BB569-0F6E-41EF-B91F-36181837988A}" type="pres">
      <dgm:prSet presAssocID="{DA8905A6-8932-4A61-9AE4-8C5AFD9870DC}" presName="Parent" presStyleLbl="alignNode1" presStyleIdx="0" presStyleCnt="1">
        <dgm:presLayoutVars>
          <dgm:chMax val="3"/>
          <dgm:chPref val="3"/>
          <dgm:bulletEnabled val="1"/>
        </dgm:presLayoutVars>
      </dgm:prSet>
      <dgm:spPr/>
      <dgm:t>
        <a:bodyPr/>
        <a:lstStyle/>
        <a:p>
          <a:endParaRPr lang="en-US"/>
        </a:p>
      </dgm:t>
    </dgm:pt>
    <dgm:pt modelId="{8EBA44FA-3AD9-45BF-A7C5-71F4A7741F3F}" type="pres">
      <dgm:prSet presAssocID="{DA8905A6-8932-4A61-9AE4-8C5AFD9870DC}" presName="Accent" presStyleLbl="parChTrans1D1" presStyleIdx="0" presStyleCnt="1"/>
      <dgm:spPr/>
    </dgm:pt>
  </dgm:ptLst>
  <dgm:cxnLst>
    <dgm:cxn modelId="{1F7DCD0C-F4F5-42D8-BB48-C4178D08E554}" type="presOf" srcId="{D9BBC8C2-80F8-4503-BF7C-97BAA53ABA8E}" destId="{21BC87AC-1FC2-4AC2-B950-E55D8EE08135}" srcOrd="0" destOrd="0" presId="urn:microsoft.com/office/officeart/2011/layout/TabList"/>
    <dgm:cxn modelId="{661B1CEC-EEF8-486D-BC19-2969A4427131}" srcId="{0BF6B1A4-68DE-4D70-8FBC-F9C70D083092}" destId="{DA8905A6-8932-4A61-9AE4-8C5AFD9870DC}" srcOrd="0" destOrd="0" parTransId="{8A6DA18D-16D2-4EE9-95FC-CB79FC99E16E}" sibTransId="{4AF961CD-F1A6-4786-95B5-B37AB5965D38}"/>
    <dgm:cxn modelId="{166836C1-89F3-4ED1-8AA7-698B353902C6}" srcId="{DA8905A6-8932-4A61-9AE4-8C5AFD9870DC}" destId="{D9BBC8C2-80F8-4503-BF7C-97BAA53ABA8E}" srcOrd="0" destOrd="0" parTransId="{07CC7B17-06D3-4E93-804E-2F14BFD2935D}" sibTransId="{CAD00E63-2960-4052-8938-E98F6329140B}"/>
    <dgm:cxn modelId="{0BF65474-5E2A-43AF-94BE-802893DD3B86}" type="presOf" srcId="{DA8905A6-8932-4A61-9AE4-8C5AFD9870DC}" destId="{361BB569-0F6E-41EF-B91F-36181837988A}" srcOrd="0" destOrd="0" presId="urn:microsoft.com/office/officeart/2011/layout/TabList"/>
    <dgm:cxn modelId="{074AAC79-7AA8-4A43-B156-BE35BBC6BF59}" type="presOf" srcId="{0BF6B1A4-68DE-4D70-8FBC-F9C70D083092}" destId="{9024914B-DDC7-49DF-9B7C-CDA48F8D5B07}" srcOrd="0" destOrd="0" presId="urn:microsoft.com/office/officeart/2011/layout/TabList"/>
    <dgm:cxn modelId="{CF728F4A-2445-4C84-85EF-09180900F6F1}" type="presParOf" srcId="{9024914B-DDC7-49DF-9B7C-CDA48F8D5B07}" destId="{7619C28C-7697-44C3-BC46-CFC29BC3C76D}" srcOrd="0" destOrd="0" presId="urn:microsoft.com/office/officeart/2011/layout/TabList"/>
    <dgm:cxn modelId="{80BBB42B-8643-4C5D-8394-D5A110AE8098}" type="presParOf" srcId="{7619C28C-7697-44C3-BC46-CFC29BC3C76D}" destId="{21BC87AC-1FC2-4AC2-B950-E55D8EE08135}" srcOrd="0" destOrd="0" presId="urn:microsoft.com/office/officeart/2011/layout/TabList"/>
    <dgm:cxn modelId="{8809443C-4F5B-4ECA-BE82-B37AFEE3B398}" type="presParOf" srcId="{7619C28C-7697-44C3-BC46-CFC29BC3C76D}" destId="{361BB569-0F6E-41EF-B91F-36181837988A}" srcOrd="1" destOrd="0" presId="urn:microsoft.com/office/officeart/2011/layout/TabList"/>
    <dgm:cxn modelId="{46671697-C970-43C0-A662-06C3435155DB}" type="presParOf" srcId="{7619C28C-7697-44C3-BC46-CFC29BC3C76D}" destId="{8EBA44FA-3AD9-45BF-A7C5-71F4A7741F3F}" srcOrd="2" destOrd="0" presId="urn:microsoft.com/office/officeart/2011/layout/Tab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BF6B1A4-68DE-4D70-8FBC-F9C70D083092}"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DA8905A6-8932-4A61-9AE4-8C5AFD9870DC}">
      <dgm:prSet phldrT="[Text]"/>
      <dgm:spPr>
        <a:solidFill>
          <a:schemeClr val="bg1">
            <a:lumMod val="50000"/>
          </a:schemeClr>
        </a:solidFill>
        <a:ln>
          <a:solidFill>
            <a:schemeClr val="accent6"/>
          </a:solidFill>
        </a:ln>
      </dgm:spPr>
      <dgm:t>
        <a:bodyPr/>
        <a:lstStyle/>
        <a:p>
          <a:r>
            <a:rPr lang="en-US" dirty="0" smtClean="0"/>
            <a:t>SOC</a:t>
          </a:r>
          <a:r>
            <a:rPr lang="en-US" baseline="0" dirty="0" smtClean="0"/>
            <a:t> Power Gating</a:t>
          </a:r>
          <a:endParaRPr lang="en-US" dirty="0"/>
        </a:p>
      </dgm:t>
    </dgm:pt>
    <dgm:pt modelId="{8A6DA18D-16D2-4EE9-95FC-CB79FC99E16E}" type="parTrans" cxnId="{661B1CEC-EEF8-486D-BC19-2969A4427131}">
      <dgm:prSet/>
      <dgm:spPr/>
      <dgm:t>
        <a:bodyPr/>
        <a:lstStyle/>
        <a:p>
          <a:endParaRPr lang="en-US"/>
        </a:p>
      </dgm:t>
    </dgm:pt>
    <dgm:pt modelId="{4AF961CD-F1A6-4786-95B5-B37AB5965D38}" type="sibTrans" cxnId="{661B1CEC-EEF8-486D-BC19-2969A4427131}">
      <dgm:prSet/>
      <dgm:spPr/>
      <dgm:t>
        <a:bodyPr/>
        <a:lstStyle/>
        <a:p>
          <a:endParaRPr lang="en-US"/>
        </a:p>
      </dgm:t>
    </dgm:pt>
    <dgm:pt modelId="{D9BBC8C2-80F8-4503-BF7C-97BAA53ABA8E}">
      <dgm:prSet phldrT="[Text]"/>
      <dgm:spPr/>
      <dgm:t>
        <a:bodyPr/>
        <a:lstStyle/>
        <a:p>
          <a:r>
            <a:rPr lang="en-US" baseline="0" dirty="0" smtClean="0"/>
            <a:t> </a:t>
          </a:r>
          <a:r>
            <a:rPr lang="en-US" baseline="0" dirty="0" err="1" smtClean="0"/>
            <a:t>Powergating</a:t>
          </a:r>
          <a:r>
            <a:rPr lang="en-US" baseline="0" dirty="0" smtClean="0"/>
            <a:t> scenario based on the power modes provided by RTL designers</a:t>
          </a:r>
          <a:endParaRPr lang="en-US" dirty="0"/>
        </a:p>
      </dgm:t>
    </dgm:pt>
    <dgm:pt modelId="{07CC7B17-06D3-4E93-804E-2F14BFD2935D}" type="parTrans" cxnId="{166836C1-89F3-4ED1-8AA7-698B353902C6}">
      <dgm:prSet/>
      <dgm:spPr/>
      <dgm:t>
        <a:bodyPr/>
        <a:lstStyle/>
        <a:p>
          <a:endParaRPr lang="en-US"/>
        </a:p>
      </dgm:t>
    </dgm:pt>
    <dgm:pt modelId="{CAD00E63-2960-4052-8938-E98F6329140B}" type="sibTrans" cxnId="{166836C1-89F3-4ED1-8AA7-698B353902C6}">
      <dgm:prSet/>
      <dgm:spPr/>
      <dgm:t>
        <a:bodyPr/>
        <a:lstStyle/>
        <a:p>
          <a:endParaRPr lang="en-US"/>
        </a:p>
      </dgm:t>
    </dgm:pt>
    <dgm:pt modelId="{9024914B-DDC7-49DF-9B7C-CDA48F8D5B07}" type="pres">
      <dgm:prSet presAssocID="{0BF6B1A4-68DE-4D70-8FBC-F9C70D083092}" presName="Name0" presStyleCnt="0">
        <dgm:presLayoutVars>
          <dgm:chMax/>
          <dgm:chPref val="3"/>
          <dgm:dir/>
          <dgm:animOne val="branch"/>
          <dgm:animLvl val="lvl"/>
        </dgm:presLayoutVars>
      </dgm:prSet>
      <dgm:spPr/>
    </dgm:pt>
    <dgm:pt modelId="{7619C28C-7697-44C3-BC46-CFC29BC3C76D}" type="pres">
      <dgm:prSet presAssocID="{DA8905A6-8932-4A61-9AE4-8C5AFD9870DC}" presName="composite" presStyleCnt="0"/>
      <dgm:spPr/>
    </dgm:pt>
    <dgm:pt modelId="{21BC87AC-1FC2-4AC2-B950-E55D8EE08135}" type="pres">
      <dgm:prSet presAssocID="{DA8905A6-8932-4A61-9AE4-8C5AFD9870DC}" presName="FirstChild" presStyleLbl="revTx" presStyleIdx="0" presStyleCnt="1">
        <dgm:presLayoutVars>
          <dgm:chMax val="0"/>
          <dgm:chPref val="0"/>
          <dgm:bulletEnabled val="1"/>
        </dgm:presLayoutVars>
      </dgm:prSet>
      <dgm:spPr/>
      <dgm:t>
        <a:bodyPr/>
        <a:lstStyle/>
        <a:p>
          <a:endParaRPr lang="en-US"/>
        </a:p>
      </dgm:t>
    </dgm:pt>
    <dgm:pt modelId="{361BB569-0F6E-41EF-B91F-36181837988A}" type="pres">
      <dgm:prSet presAssocID="{DA8905A6-8932-4A61-9AE4-8C5AFD9870DC}" presName="Parent" presStyleLbl="alignNode1" presStyleIdx="0" presStyleCnt="1">
        <dgm:presLayoutVars>
          <dgm:chMax val="3"/>
          <dgm:chPref val="3"/>
          <dgm:bulletEnabled val="1"/>
        </dgm:presLayoutVars>
      </dgm:prSet>
      <dgm:spPr/>
      <dgm:t>
        <a:bodyPr/>
        <a:lstStyle/>
        <a:p>
          <a:endParaRPr lang="en-US"/>
        </a:p>
      </dgm:t>
    </dgm:pt>
    <dgm:pt modelId="{8EBA44FA-3AD9-45BF-A7C5-71F4A7741F3F}" type="pres">
      <dgm:prSet presAssocID="{DA8905A6-8932-4A61-9AE4-8C5AFD9870DC}" presName="Accent" presStyleLbl="parChTrans1D1" presStyleIdx="0" presStyleCnt="1"/>
      <dgm:spPr/>
    </dgm:pt>
  </dgm:ptLst>
  <dgm:cxnLst>
    <dgm:cxn modelId="{1F7DCD0C-F4F5-42D8-BB48-C4178D08E554}" type="presOf" srcId="{D9BBC8C2-80F8-4503-BF7C-97BAA53ABA8E}" destId="{21BC87AC-1FC2-4AC2-B950-E55D8EE08135}" srcOrd="0" destOrd="0" presId="urn:microsoft.com/office/officeart/2011/layout/TabList"/>
    <dgm:cxn modelId="{661B1CEC-EEF8-486D-BC19-2969A4427131}" srcId="{0BF6B1A4-68DE-4D70-8FBC-F9C70D083092}" destId="{DA8905A6-8932-4A61-9AE4-8C5AFD9870DC}" srcOrd="0" destOrd="0" parTransId="{8A6DA18D-16D2-4EE9-95FC-CB79FC99E16E}" sibTransId="{4AF961CD-F1A6-4786-95B5-B37AB5965D38}"/>
    <dgm:cxn modelId="{166836C1-89F3-4ED1-8AA7-698B353902C6}" srcId="{DA8905A6-8932-4A61-9AE4-8C5AFD9870DC}" destId="{D9BBC8C2-80F8-4503-BF7C-97BAA53ABA8E}" srcOrd="0" destOrd="0" parTransId="{07CC7B17-06D3-4E93-804E-2F14BFD2935D}" sibTransId="{CAD00E63-2960-4052-8938-E98F6329140B}"/>
    <dgm:cxn modelId="{0BF65474-5E2A-43AF-94BE-802893DD3B86}" type="presOf" srcId="{DA8905A6-8932-4A61-9AE4-8C5AFD9870DC}" destId="{361BB569-0F6E-41EF-B91F-36181837988A}" srcOrd="0" destOrd="0" presId="urn:microsoft.com/office/officeart/2011/layout/TabList"/>
    <dgm:cxn modelId="{074AAC79-7AA8-4A43-B156-BE35BBC6BF59}" type="presOf" srcId="{0BF6B1A4-68DE-4D70-8FBC-F9C70D083092}" destId="{9024914B-DDC7-49DF-9B7C-CDA48F8D5B07}" srcOrd="0" destOrd="0" presId="urn:microsoft.com/office/officeart/2011/layout/TabList"/>
    <dgm:cxn modelId="{CF728F4A-2445-4C84-85EF-09180900F6F1}" type="presParOf" srcId="{9024914B-DDC7-49DF-9B7C-CDA48F8D5B07}" destId="{7619C28C-7697-44C3-BC46-CFC29BC3C76D}" srcOrd="0" destOrd="0" presId="urn:microsoft.com/office/officeart/2011/layout/TabList"/>
    <dgm:cxn modelId="{80BBB42B-8643-4C5D-8394-D5A110AE8098}" type="presParOf" srcId="{7619C28C-7697-44C3-BC46-CFC29BC3C76D}" destId="{21BC87AC-1FC2-4AC2-B950-E55D8EE08135}" srcOrd="0" destOrd="0" presId="urn:microsoft.com/office/officeart/2011/layout/TabList"/>
    <dgm:cxn modelId="{8809443C-4F5B-4ECA-BE82-B37AFEE3B398}" type="presParOf" srcId="{7619C28C-7697-44C3-BC46-CFC29BC3C76D}" destId="{361BB569-0F6E-41EF-B91F-36181837988A}" srcOrd="1" destOrd="0" presId="urn:microsoft.com/office/officeart/2011/layout/TabList"/>
    <dgm:cxn modelId="{46671697-C970-43C0-A662-06C3435155DB}" type="presParOf" srcId="{7619C28C-7697-44C3-BC46-CFC29BC3C76D}" destId="{8EBA44FA-3AD9-45BF-A7C5-71F4A7741F3F}" srcOrd="2" destOrd="0" presId="urn:microsoft.com/office/officeart/2011/layout/Tab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BF6B1A4-68DE-4D70-8FBC-F9C70D083092}"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DA8905A6-8932-4A61-9AE4-8C5AFD9870DC}">
      <dgm:prSet phldrT="[Text]"/>
      <dgm:spPr>
        <a:solidFill>
          <a:schemeClr val="bg1">
            <a:lumMod val="50000"/>
          </a:schemeClr>
        </a:solidFill>
        <a:ln>
          <a:solidFill>
            <a:schemeClr val="accent6"/>
          </a:solidFill>
        </a:ln>
      </dgm:spPr>
      <dgm:t>
        <a:bodyPr/>
        <a:lstStyle/>
        <a:p>
          <a:r>
            <a:rPr lang="en-US" dirty="0" smtClean="0"/>
            <a:t>SOC</a:t>
          </a:r>
          <a:r>
            <a:rPr lang="en-US" baseline="0" dirty="0" smtClean="0"/>
            <a:t> Mode Switch</a:t>
          </a:r>
          <a:endParaRPr lang="en-US" dirty="0"/>
        </a:p>
      </dgm:t>
    </dgm:pt>
    <dgm:pt modelId="{8A6DA18D-16D2-4EE9-95FC-CB79FC99E16E}" type="parTrans" cxnId="{661B1CEC-EEF8-486D-BC19-2969A4427131}">
      <dgm:prSet/>
      <dgm:spPr/>
      <dgm:t>
        <a:bodyPr/>
        <a:lstStyle/>
        <a:p>
          <a:endParaRPr lang="en-US"/>
        </a:p>
      </dgm:t>
    </dgm:pt>
    <dgm:pt modelId="{4AF961CD-F1A6-4786-95B5-B37AB5965D38}" type="sibTrans" cxnId="{661B1CEC-EEF8-486D-BC19-2969A4427131}">
      <dgm:prSet/>
      <dgm:spPr/>
      <dgm:t>
        <a:bodyPr/>
        <a:lstStyle/>
        <a:p>
          <a:endParaRPr lang="en-US"/>
        </a:p>
      </dgm:t>
    </dgm:pt>
    <dgm:pt modelId="{D9BBC8C2-80F8-4503-BF7C-97BAA53ABA8E}">
      <dgm:prSet phldrT="[Text]"/>
      <dgm:spPr/>
      <dgm:t>
        <a:bodyPr/>
        <a:lstStyle/>
        <a:p>
          <a:r>
            <a:rPr lang="en-US" baseline="0" dirty="0" smtClean="0"/>
            <a:t> Switching from one power mode of SOC to another power mode</a:t>
          </a:r>
          <a:endParaRPr lang="en-US" dirty="0"/>
        </a:p>
      </dgm:t>
    </dgm:pt>
    <dgm:pt modelId="{07CC7B17-06D3-4E93-804E-2F14BFD2935D}" type="parTrans" cxnId="{166836C1-89F3-4ED1-8AA7-698B353902C6}">
      <dgm:prSet/>
      <dgm:spPr/>
      <dgm:t>
        <a:bodyPr/>
        <a:lstStyle/>
        <a:p>
          <a:endParaRPr lang="en-US"/>
        </a:p>
      </dgm:t>
    </dgm:pt>
    <dgm:pt modelId="{CAD00E63-2960-4052-8938-E98F6329140B}" type="sibTrans" cxnId="{166836C1-89F3-4ED1-8AA7-698B353902C6}">
      <dgm:prSet/>
      <dgm:spPr/>
      <dgm:t>
        <a:bodyPr/>
        <a:lstStyle/>
        <a:p>
          <a:endParaRPr lang="en-US"/>
        </a:p>
      </dgm:t>
    </dgm:pt>
    <dgm:pt modelId="{9024914B-DDC7-49DF-9B7C-CDA48F8D5B07}" type="pres">
      <dgm:prSet presAssocID="{0BF6B1A4-68DE-4D70-8FBC-F9C70D083092}" presName="Name0" presStyleCnt="0">
        <dgm:presLayoutVars>
          <dgm:chMax/>
          <dgm:chPref val="3"/>
          <dgm:dir/>
          <dgm:animOne val="branch"/>
          <dgm:animLvl val="lvl"/>
        </dgm:presLayoutVars>
      </dgm:prSet>
      <dgm:spPr/>
    </dgm:pt>
    <dgm:pt modelId="{7619C28C-7697-44C3-BC46-CFC29BC3C76D}" type="pres">
      <dgm:prSet presAssocID="{DA8905A6-8932-4A61-9AE4-8C5AFD9870DC}" presName="composite" presStyleCnt="0"/>
      <dgm:spPr/>
    </dgm:pt>
    <dgm:pt modelId="{21BC87AC-1FC2-4AC2-B950-E55D8EE08135}" type="pres">
      <dgm:prSet presAssocID="{DA8905A6-8932-4A61-9AE4-8C5AFD9870DC}" presName="FirstChild" presStyleLbl="revTx" presStyleIdx="0" presStyleCnt="1">
        <dgm:presLayoutVars>
          <dgm:chMax val="0"/>
          <dgm:chPref val="0"/>
          <dgm:bulletEnabled val="1"/>
        </dgm:presLayoutVars>
      </dgm:prSet>
      <dgm:spPr/>
      <dgm:t>
        <a:bodyPr/>
        <a:lstStyle/>
        <a:p>
          <a:endParaRPr lang="en-US"/>
        </a:p>
      </dgm:t>
    </dgm:pt>
    <dgm:pt modelId="{361BB569-0F6E-41EF-B91F-36181837988A}" type="pres">
      <dgm:prSet presAssocID="{DA8905A6-8932-4A61-9AE4-8C5AFD9870DC}" presName="Parent" presStyleLbl="alignNode1" presStyleIdx="0" presStyleCnt="1">
        <dgm:presLayoutVars>
          <dgm:chMax val="3"/>
          <dgm:chPref val="3"/>
          <dgm:bulletEnabled val="1"/>
        </dgm:presLayoutVars>
      </dgm:prSet>
      <dgm:spPr/>
      <dgm:t>
        <a:bodyPr/>
        <a:lstStyle/>
        <a:p>
          <a:endParaRPr lang="en-US"/>
        </a:p>
      </dgm:t>
    </dgm:pt>
    <dgm:pt modelId="{8EBA44FA-3AD9-45BF-A7C5-71F4A7741F3F}" type="pres">
      <dgm:prSet presAssocID="{DA8905A6-8932-4A61-9AE4-8C5AFD9870DC}" presName="Accent" presStyleLbl="parChTrans1D1" presStyleIdx="0" presStyleCnt="1"/>
      <dgm:spPr/>
    </dgm:pt>
  </dgm:ptLst>
  <dgm:cxnLst>
    <dgm:cxn modelId="{1F7DCD0C-F4F5-42D8-BB48-C4178D08E554}" type="presOf" srcId="{D9BBC8C2-80F8-4503-BF7C-97BAA53ABA8E}" destId="{21BC87AC-1FC2-4AC2-B950-E55D8EE08135}" srcOrd="0" destOrd="0" presId="urn:microsoft.com/office/officeart/2011/layout/TabList"/>
    <dgm:cxn modelId="{661B1CEC-EEF8-486D-BC19-2969A4427131}" srcId="{0BF6B1A4-68DE-4D70-8FBC-F9C70D083092}" destId="{DA8905A6-8932-4A61-9AE4-8C5AFD9870DC}" srcOrd="0" destOrd="0" parTransId="{8A6DA18D-16D2-4EE9-95FC-CB79FC99E16E}" sibTransId="{4AF961CD-F1A6-4786-95B5-B37AB5965D38}"/>
    <dgm:cxn modelId="{166836C1-89F3-4ED1-8AA7-698B353902C6}" srcId="{DA8905A6-8932-4A61-9AE4-8C5AFD9870DC}" destId="{D9BBC8C2-80F8-4503-BF7C-97BAA53ABA8E}" srcOrd="0" destOrd="0" parTransId="{07CC7B17-06D3-4E93-804E-2F14BFD2935D}" sibTransId="{CAD00E63-2960-4052-8938-E98F6329140B}"/>
    <dgm:cxn modelId="{0BF65474-5E2A-43AF-94BE-802893DD3B86}" type="presOf" srcId="{DA8905A6-8932-4A61-9AE4-8C5AFD9870DC}" destId="{361BB569-0F6E-41EF-B91F-36181837988A}" srcOrd="0" destOrd="0" presId="urn:microsoft.com/office/officeart/2011/layout/TabList"/>
    <dgm:cxn modelId="{074AAC79-7AA8-4A43-B156-BE35BBC6BF59}" type="presOf" srcId="{0BF6B1A4-68DE-4D70-8FBC-F9C70D083092}" destId="{9024914B-DDC7-49DF-9B7C-CDA48F8D5B07}" srcOrd="0" destOrd="0" presId="urn:microsoft.com/office/officeart/2011/layout/TabList"/>
    <dgm:cxn modelId="{CF728F4A-2445-4C84-85EF-09180900F6F1}" type="presParOf" srcId="{9024914B-DDC7-49DF-9B7C-CDA48F8D5B07}" destId="{7619C28C-7697-44C3-BC46-CFC29BC3C76D}" srcOrd="0" destOrd="0" presId="urn:microsoft.com/office/officeart/2011/layout/TabList"/>
    <dgm:cxn modelId="{80BBB42B-8643-4C5D-8394-D5A110AE8098}" type="presParOf" srcId="{7619C28C-7697-44C3-BC46-CFC29BC3C76D}" destId="{21BC87AC-1FC2-4AC2-B950-E55D8EE08135}" srcOrd="0" destOrd="0" presId="urn:microsoft.com/office/officeart/2011/layout/TabList"/>
    <dgm:cxn modelId="{8809443C-4F5B-4ECA-BE82-B37AFEE3B398}" type="presParOf" srcId="{7619C28C-7697-44C3-BC46-CFC29BC3C76D}" destId="{361BB569-0F6E-41EF-B91F-36181837988A}" srcOrd="1" destOrd="0" presId="urn:microsoft.com/office/officeart/2011/layout/TabList"/>
    <dgm:cxn modelId="{46671697-C970-43C0-A662-06C3435155DB}" type="presParOf" srcId="{7619C28C-7697-44C3-BC46-CFC29BC3C76D}" destId="{8EBA44FA-3AD9-45BF-A7C5-71F4A7741F3F}" srcOrd="2" destOrd="0" presId="urn:microsoft.com/office/officeart/2011/layout/Tab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FED64C2-30DB-43EF-A5BC-CCDF5D44549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B742D20-5D59-466E-9328-4077F0A81716}">
      <dgm:prSet phldrT="[Text]"/>
      <dgm:spPr>
        <a:solidFill>
          <a:schemeClr val="accent6"/>
        </a:solidFill>
        <a:ln>
          <a:solidFill>
            <a:schemeClr val="accent5"/>
          </a:solidFill>
        </a:ln>
      </dgm:spPr>
      <dgm:t>
        <a:bodyPr/>
        <a:lstStyle/>
        <a:p>
          <a:r>
            <a:rPr lang="en-US" dirty="0" smtClean="0"/>
            <a:t>Cross Die Isolation X-propagation Checks</a:t>
          </a:r>
          <a:endParaRPr lang="en-US" dirty="0"/>
        </a:p>
      </dgm:t>
    </dgm:pt>
    <dgm:pt modelId="{BD8BE81D-03E1-45D4-B55E-F183D9EB172A}" type="parTrans" cxnId="{877A7D05-3FF6-4830-817F-62BF90AC68DC}">
      <dgm:prSet/>
      <dgm:spPr/>
      <dgm:t>
        <a:bodyPr/>
        <a:lstStyle/>
        <a:p>
          <a:endParaRPr lang="en-US"/>
        </a:p>
      </dgm:t>
    </dgm:pt>
    <dgm:pt modelId="{696979EF-FEB7-4319-8F05-2C7B04CAEA8E}" type="sibTrans" cxnId="{877A7D05-3FF6-4830-817F-62BF90AC68DC}">
      <dgm:prSet/>
      <dgm:spPr/>
      <dgm:t>
        <a:bodyPr/>
        <a:lstStyle/>
        <a:p>
          <a:endParaRPr lang="en-US"/>
        </a:p>
      </dgm:t>
    </dgm:pt>
    <dgm:pt modelId="{E2EEDA98-0A65-4C18-98BA-85262104CF9E}">
      <dgm:prSet phldrT="[Text]"/>
      <dgm:spPr>
        <a:solidFill>
          <a:schemeClr val="accent3">
            <a:lumMod val="75000"/>
          </a:schemeClr>
        </a:solidFill>
        <a:ln>
          <a:solidFill>
            <a:schemeClr val="accent6"/>
          </a:solidFill>
        </a:ln>
      </dgm:spPr>
      <dgm:t>
        <a:bodyPr/>
        <a:lstStyle/>
        <a:p>
          <a:r>
            <a:rPr lang="en-US" dirty="0" smtClean="0"/>
            <a:t>Cross Die Reset Checks</a:t>
          </a:r>
          <a:endParaRPr lang="en-US" dirty="0"/>
        </a:p>
      </dgm:t>
    </dgm:pt>
    <dgm:pt modelId="{D2EDE30A-55FF-4911-8CC0-741F2C4F2D01}" type="parTrans" cxnId="{DFC6E7C1-884F-48BF-BB03-E1B9EAC6B03D}">
      <dgm:prSet/>
      <dgm:spPr/>
      <dgm:t>
        <a:bodyPr/>
        <a:lstStyle/>
        <a:p>
          <a:endParaRPr lang="en-US"/>
        </a:p>
      </dgm:t>
    </dgm:pt>
    <dgm:pt modelId="{6BEF6542-60BC-4381-B55B-CF64450D3D40}" type="sibTrans" cxnId="{DFC6E7C1-884F-48BF-BB03-E1B9EAC6B03D}">
      <dgm:prSet/>
      <dgm:spPr/>
      <dgm:t>
        <a:bodyPr/>
        <a:lstStyle/>
        <a:p>
          <a:endParaRPr lang="en-US"/>
        </a:p>
      </dgm:t>
    </dgm:pt>
    <dgm:pt modelId="{791612EE-D741-4BB5-A2A7-D35D79897622}">
      <dgm:prSet/>
      <dgm:spPr>
        <a:solidFill>
          <a:schemeClr val="bg1">
            <a:lumMod val="50000"/>
          </a:schemeClr>
        </a:solidFill>
        <a:ln>
          <a:solidFill>
            <a:schemeClr val="accent3"/>
          </a:solidFill>
        </a:ln>
      </dgm:spPr>
      <dgm:t>
        <a:bodyPr/>
        <a:lstStyle/>
        <a:p>
          <a:r>
            <a:rPr lang="en-US" dirty="0" smtClean="0"/>
            <a:t>Cross Die Memory Retention Checks</a:t>
          </a:r>
          <a:endParaRPr lang="en-IN" dirty="0"/>
        </a:p>
      </dgm:t>
    </dgm:pt>
    <dgm:pt modelId="{3FF79D03-4498-4B73-A65B-45F6F87BBFF9}" type="parTrans" cxnId="{8AACBF35-1BD2-4A4F-B7C2-AE74586C8E93}">
      <dgm:prSet/>
      <dgm:spPr/>
      <dgm:t>
        <a:bodyPr/>
        <a:lstStyle/>
        <a:p>
          <a:endParaRPr lang="en-US"/>
        </a:p>
      </dgm:t>
    </dgm:pt>
    <dgm:pt modelId="{F970BCBE-DDDC-4038-BF6A-7638A7F6AB3E}" type="sibTrans" cxnId="{8AACBF35-1BD2-4A4F-B7C2-AE74586C8E93}">
      <dgm:prSet/>
      <dgm:spPr/>
      <dgm:t>
        <a:bodyPr/>
        <a:lstStyle/>
        <a:p>
          <a:endParaRPr lang="en-US"/>
        </a:p>
      </dgm:t>
    </dgm:pt>
    <dgm:pt modelId="{E652B289-B2C2-49F2-8102-25C1475E302D}" type="pres">
      <dgm:prSet presAssocID="{2FED64C2-30DB-43EF-A5BC-CCDF5D44549D}" presName="diagram" presStyleCnt="0">
        <dgm:presLayoutVars>
          <dgm:dir/>
          <dgm:resizeHandles val="exact"/>
        </dgm:presLayoutVars>
      </dgm:prSet>
      <dgm:spPr/>
    </dgm:pt>
    <dgm:pt modelId="{001443C1-B4C3-4275-9011-230D44EE6A69}" type="pres">
      <dgm:prSet presAssocID="{6B742D20-5D59-466E-9328-4077F0A81716}" presName="node" presStyleLbl="node1" presStyleIdx="0" presStyleCnt="3">
        <dgm:presLayoutVars>
          <dgm:bulletEnabled val="1"/>
        </dgm:presLayoutVars>
      </dgm:prSet>
      <dgm:spPr/>
      <dgm:t>
        <a:bodyPr/>
        <a:lstStyle/>
        <a:p>
          <a:endParaRPr lang="en-US"/>
        </a:p>
      </dgm:t>
    </dgm:pt>
    <dgm:pt modelId="{123541EA-8AD7-4A4B-BBD0-772178A1E3AB}" type="pres">
      <dgm:prSet presAssocID="{696979EF-FEB7-4319-8F05-2C7B04CAEA8E}" presName="sibTrans" presStyleCnt="0"/>
      <dgm:spPr/>
    </dgm:pt>
    <dgm:pt modelId="{657F75EF-7083-4C40-BD5A-4DA1D53A9750}" type="pres">
      <dgm:prSet presAssocID="{791612EE-D741-4BB5-A2A7-D35D79897622}" presName="node" presStyleLbl="node1" presStyleIdx="1" presStyleCnt="3">
        <dgm:presLayoutVars>
          <dgm:bulletEnabled val="1"/>
        </dgm:presLayoutVars>
      </dgm:prSet>
      <dgm:spPr/>
    </dgm:pt>
    <dgm:pt modelId="{F71114CC-6E36-4F8B-80B2-D49A17299074}" type="pres">
      <dgm:prSet presAssocID="{F970BCBE-DDDC-4038-BF6A-7638A7F6AB3E}" presName="sibTrans" presStyleCnt="0"/>
      <dgm:spPr/>
    </dgm:pt>
    <dgm:pt modelId="{960A027D-C581-4208-999B-F514BAA96017}" type="pres">
      <dgm:prSet presAssocID="{E2EEDA98-0A65-4C18-98BA-85262104CF9E}" presName="node" presStyleLbl="node1" presStyleIdx="2" presStyleCnt="3">
        <dgm:presLayoutVars>
          <dgm:bulletEnabled val="1"/>
        </dgm:presLayoutVars>
      </dgm:prSet>
      <dgm:spPr/>
      <dgm:t>
        <a:bodyPr/>
        <a:lstStyle/>
        <a:p>
          <a:endParaRPr lang="en-US"/>
        </a:p>
      </dgm:t>
    </dgm:pt>
  </dgm:ptLst>
  <dgm:cxnLst>
    <dgm:cxn modelId="{3B846B32-E606-4B01-8DC2-4B8CC70F1DF5}" type="presOf" srcId="{2FED64C2-30DB-43EF-A5BC-CCDF5D44549D}" destId="{E652B289-B2C2-49F2-8102-25C1475E302D}" srcOrd="0" destOrd="0" presId="urn:microsoft.com/office/officeart/2005/8/layout/default"/>
    <dgm:cxn modelId="{65D12BE9-AC4A-4171-9E16-6D08B2A5BECE}" type="presOf" srcId="{791612EE-D741-4BB5-A2A7-D35D79897622}" destId="{657F75EF-7083-4C40-BD5A-4DA1D53A9750}" srcOrd="0" destOrd="0" presId="urn:microsoft.com/office/officeart/2005/8/layout/default"/>
    <dgm:cxn modelId="{8AACBF35-1BD2-4A4F-B7C2-AE74586C8E93}" srcId="{2FED64C2-30DB-43EF-A5BC-CCDF5D44549D}" destId="{791612EE-D741-4BB5-A2A7-D35D79897622}" srcOrd="1" destOrd="0" parTransId="{3FF79D03-4498-4B73-A65B-45F6F87BBFF9}" sibTransId="{F970BCBE-DDDC-4038-BF6A-7638A7F6AB3E}"/>
    <dgm:cxn modelId="{877A7D05-3FF6-4830-817F-62BF90AC68DC}" srcId="{2FED64C2-30DB-43EF-A5BC-CCDF5D44549D}" destId="{6B742D20-5D59-466E-9328-4077F0A81716}" srcOrd="0" destOrd="0" parTransId="{BD8BE81D-03E1-45D4-B55E-F183D9EB172A}" sibTransId="{696979EF-FEB7-4319-8F05-2C7B04CAEA8E}"/>
    <dgm:cxn modelId="{DFC6E7C1-884F-48BF-BB03-E1B9EAC6B03D}" srcId="{2FED64C2-30DB-43EF-A5BC-CCDF5D44549D}" destId="{E2EEDA98-0A65-4C18-98BA-85262104CF9E}" srcOrd="2" destOrd="0" parTransId="{D2EDE30A-55FF-4911-8CC0-741F2C4F2D01}" sibTransId="{6BEF6542-60BC-4381-B55B-CF64450D3D40}"/>
    <dgm:cxn modelId="{C7E0A83E-9AA6-40E2-A9A7-EE721D2B3CB2}" type="presOf" srcId="{E2EEDA98-0A65-4C18-98BA-85262104CF9E}" destId="{960A027D-C581-4208-999B-F514BAA96017}" srcOrd="0" destOrd="0" presId="urn:microsoft.com/office/officeart/2005/8/layout/default"/>
    <dgm:cxn modelId="{9B3A8ABD-A5E6-42E7-A81A-7590DA2150A4}" type="presOf" srcId="{6B742D20-5D59-466E-9328-4077F0A81716}" destId="{001443C1-B4C3-4275-9011-230D44EE6A69}" srcOrd="0" destOrd="0" presId="urn:microsoft.com/office/officeart/2005/8/layout/default"/>
    <dgm:cxn modelId="{28178295-38E7-4D2B-8361-47B7EFA5280E}" type="presParOf" srcId="{E652B289-B2C2-49F2-8102-25C1475E302D}" destId="{001443C1-B4C3-4275-9011-230D44EE6A69}" srcOrd="0" destOrd="0" presId="urn:microsoft.com/office/officeart/2005/8/layout/default"/>
    <dgm:cxn modelId="{4E6FDB67-786A-434D-95DD-EF6E7BF5655D}" type="presParOf" srcId="{E652B289-B2C2-49F2-8102-25C1475E302D}" destId="{123541EA-8AD7-4A4B-BBD0-772178A1E3AB}" srcOrd="1" destOrd="0" presId="urn:microsoft.com/office/officeart/2005/8/layout/default"/>
    <dgm:cxn modelId="{D0D5B57C-CC68-4FFB-AB00-41FCCA8BCA3A}" type="presParOf" srcId="{E652B289-B2C2-49F2-8102-25C1475E302D}" destId="{657F75EF-7083-4C40-BD5A-4DA1D53A9750}" srcOrd="2" destOrd="0" presId="urn:microsoft.com/office/officeart/2005/8/layout/default"/>
    <dgm:cxn modelId="{4559E56E-6B1C-49FD-A92E-66F25F4914F9}" type="presParOf" srcId="{E652B289-B2C2-49F2-8102-25C1475E302D}" destId="{F71114CC-6E36-4F8B-80B2-D49A17299074}" srcOrd="3" destOrd="0" presId="urn:microsoft.com/office/officeart/2005/8/layout/default"/>
    <dgm:cxn modelId="{B02F2F99-B2E8-4452-9BB4-25F9386CAE95}" type="presParOf" srcId="{E652B289-B2C2-49F2-8102-25C1475E302D}" destId="{960A027D-C581-4208-999B-F514BAA96017}"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C60883E-44CE-482E-9788-5DD8FD8D1B69}"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CE426625-E90A-4B9F-8307-19D31B424EA2}">
      <dgm:prSet phldrT="[Text]" custT="1"/>
      <dgm:spPr/>
      <dgm:t>
        <a:bodyPr/>
        <a:lstStyle/>
        <a:p>
          <a:r>
            <a:rPr lang="en-IN" sz="1600" dirty="0" smtClean="0"/>
            <a:t>Cross die Low Power Handshake bugs</a:t>
          </a:r>
          <a:endParaRPr lang="en-US" sz="1600" dirty="0"/>
        </a:p>
      </dgm:t>
    </dgm:pt>
    <dgm:pt modelId="{B88A001F-D0F2-4E21-AB82-FB4C072354C7}" type="parTrans" cxnId="{B14F6B76-7661-42D6-8A5E-B6200FDC9019}">
      <dgm:prSet/>
      <dgm:spPr/>
      <dgm:t>
        <a:bodyPr/>
        <a:lstStyle/>
        <a:p>
          <a:endParaRPr lang="en-US"/>
        </a:p>
      </dgm:t>
    </dgm:pt>
    <dgm:pt modelId="{716AB207-178B-49E9-8E42-E4D9069DA5E7}" type="sibTrans" cxnId="{B14F6B76-7661-42D6-8A5E-B6200FDC9019}">
      <dgm:prSet/>
      <dgm:spPr/>
      <dgm:t>
        <a:bodyPr/>
        <a:lstStyle/>
        <a:p>
          <a:endParaRPr lang="en-US"/>
        </a:p>
      </dgm:t>
    </dgm:pt>
    <dgm:pt modelId="{591D5AF6-3BFD-41A7-B9DC-85A9DCB21248}">
      <dgm:prSet custT="1"/>
      <dgm:spPr/>
      <dgm:t>
        <a:bodyPr/>
        <a:lstStyle/>
        <a:p>
          <a:r>
            <a:rPr lang="en-IN" sz="1600" dirty="0" smtClean="0"/>
            <a:t>In a power gating scenario of processor serially (one by one present in top die and bot die) found low power handshake bug</a:t>
          </a:r>
          <a:endParaRPr lang="en-IN" sz="1600" dirty="0"/>
        </a:p>
      </dgm:t>
    </dgm:pt>
    <dgm:pt modelId="{B657134D-2AE3-4276-B6BB-7D98FC309EF3}" type="parTrans" cxnId="{50D94B7F-B01E-4212-AC39-4F16C43700BA}">
      <dgm:prSet/>
      <dgm:spPr/>
      <dgm:t>
        <a:bodyPr/>
        <a:lstStyle/>
        <a:p>
          <a:endParaRPr lang="en-US"/>
        </a:p>
      </dgm:t>
    </dgm:pt>
    <dgm:pt modelId="{46440329-62C0-42FB-9EE3-6269318134E4}" type="sibTrans" cxnId="{50D94B7F-B01E-4212-AC39-4F16C43700BA}">
      <dgm:prSet/>
      <dgm:spPr/>
      <dgm:t>
        <a:bodyPr/>
        <a:lstStyle/>
        <a:p>
          <a:endParaRPr lang="en-US"/>
        </a:p>
      </dgm:t>
    </dgm:pt>
    <dgm:pt modelId="{91D79732-957A-4775-8FC5-C19455023701}">
      <dgm:prSet custT="1"/>
      <dgm:spPr/>
      <dgm:t>
        <a:bodyPr/>
        <a:lstStyle/>
        <a:p>
          <a:r>
            <a:rPr lang="en-US" sz="1600" dirty="0" smtClean="0"/>
            <a:t>Software Initiated Reset bug</a:t>
          </a:r>
          <a:endParaRPr lang="en-IN" sz="1600" dirty="0"/>
        </a:p>
      </dgm:t>
    </dgm:pt>
    <dgm:pt modelId="{81F3F424-A756-4B82-BC97-D2D10B24100E}" type="parTrans" cxnId="{93BEC3C9-8487-404D-8061-78A703CD7F02}">
      <dgm:prSet/>
      <dgm:spPr/>
      <dgm:t>
        <a:bodyPr/>
        <a:lstStyle/>
        <a:p>
          <a:endParaRPr lang="en-US"/>
        </a:p>
      </dgm:t>
    </dgm:pt>
    <dgm:pt modelId="{710A0F06-7F02-4670-B6DA-7D7C32F8A5B3}" type="sibTrans" cxnId="{93BEC3C9-8487-404D-8061-78A703CD7F02}">
      <dgm:prSet/>
      <dgm:spPr/>
      <dgm:t>
        <a:bodyPr/>
        <a:lstStyle/>
        <a:p>
          <a:endParaRPr lang="en-US"/>
        </a:p>
      </dgm:t>
    </dgm:pt>
    <dgm:pt modelId="{7D2C9408-999D-4072-8E9D-A3CBC8D2103F}">
      <dgm:prSet custT="1"/>
      <dgm:spPr/>
      <dgm:t>
        <a:bodyPr/>
        <a:lstStyle/>
        <a:p>
          <a:r>
            <a:rPr lang="en-IN" sz="1600" dirty="0" smtClean="0"/>
            <a:t>CCU(Clock Controlling Unit) bug</a:t>
          </a:r>
          <a:endParaRPr lang="en-IN" sz="1600" dirty="0"/>
        </a:p>
      </dgm:t>
    </dgm:pt>
    <dgm:pt modelId="{51C8FC6B-7DB4-47CA-8F49-54951C3B5B08}" type="parTrans" cxnId="{697C5AB7-CDC6-4245-8B7B-4095C0B8AC37}">
      <dgm:prSet/>
      <dgm:spPr/>
      <dgm:t>
        <a:bodyPr/>
        <a:lstStyle/>
        <a:p>
          <a:endParaRPr lang="en-US"/>
        </a:p>
      </dgm:t>
    </dgm:pt>
    <dgm:pt modelId="{A918B06A-DCFB-4A5D-99EF-8C5A93EB49D3}" type="sibTrans" cxnId="{697C5AB7-CDC6-4245-8B7B-4095C0B8AC37}">
      <dgm:prSet/>
      <dgm:spPr/>
      <dgm:t>
        <a:bodyPr/>
        <a:lstStyle/>
        <a:p>
          <a:endParaRPr lang="en-US"/>
        </a:p>
      </dgm:t>
    </dgm:pt>
    <dgm:pt modelId="{EE683352-F58D-4F26-A84C-12BB54DAB8A9}">
      <dgm:prSet custT="1"/>
      <dgm:spPr/>
      <dgm:t>
        <a:bodyPr/>
        <a:lstStyle/>
        <a:p>
          <a:r>
            <a:rPr lang="en-IN" sz="1600" dirty="0" smtClean="0"/>
            <a:t>Found UPF isolation issue using isolation checks where wrong isolation value causing complete SOC to turn off when block is turned off.</a:t>
          </a:r>
          <a:endParaRPr lang="en-IN" sz="1600" dirty="0"/>
        </a:p>
      </dgm:t>
    </dgm:pt>
    <dgm:pt modelId="{BD70E03F-35D5-49F3-B981-CA0978B1B12B}" type="sibTrans" cxnId="{756E5230-C861-4063-BD61-203DD2C6117F}">
      <dgm:prSet/>
      <dgm:spPr/>
      <dgm:t>
        <a:bodyPr/>
        <a:lstStyle/>
        <a:p>
          <a:endParaRPr lang="en-US"/>
        </a:p>
      </dgm:t>
    </dgm:pt>
    <dgm:pt modelId="{872B7797-5E44-450A-A519-23D56C5C583F}" type="parTrans" cxnId="{756E5230-C861-4063-BD61-203DD2C6117F}">
      <dgm:prSet/>
      <dgm:spPr/>
      <dgm:t>
        <a:bodyPr/>
        <a:lstStyle/>
        <a:p>
          <a:endParaRPr lang="en-US"/>
        </a:p>
      </dgm:t>
    </dgm:pt>
    <dgm:pt modelId="{2627FF9C-A1A0-4F69-88B2-748BDF3D4D7E}" type="pres">
      <dgm:prSet presAssocID="{AC60883E-44CE-482E-9788-5DD8FD8D1B69}" presName="Name0" presStyleCnt="0">
        <dgm:presLayoutVars>
          <dgm:chMax val="7"/>
          <dgm:chPref val="7"/>
          <dgm:dir/>
        </dgm:presLayoutVars>
      </dgm:prSet>
      <dgm:spPr/>
    </dgm:pt>
    <dgm:pt modelId="{04B8F387-C860-43EE-9A13-ECD5C7211519}" type="pres">
      <dgm:prSet presAssocID="{AC60883E-44CE-482E-9788-5DD8FD8D1B69}" presName="Name1" presStyleCnt="0"/>
      <dgm:spPr/>
    </dgm:pt>
    <dgm:pt modelId="{C695D777-0CDE-4495-ABA2-C51A4CE2BAD0}" type="pres">
      <dgm:prSet presAssocID="{AC60883E-44CE-482E-9788-5DD8FD8D1B69}" presName="cycle" presStyleCnt="0"/>
      <dgm:spPr/>
    </dgm:pt>
    <dgm:pt modelId="{C90F41FF-3A73-497E-A5FD-601423DC2C00}" type="pres">
      <dgm:prSet presAssocID="{AC60883E-44CE-482E-9788-5DD8FD8D1B69}" presName="srcNode" presStyleLbl="node1" presStyleIdx="0" presStyleCnt="5"/>
      <dgm:spPr/>
    </dgm:pt>
    <dgm:pt modelId="{D9140539-2668-4521-A625-5C2D2039CC2C}" type="pres">
      <dgm:prSet presAssocID="{AC60883E-44CE-482E-9788-5DD8FD8D1B69}" presName="conn" presStyleLbl="parChTrans1D2" presStyleIdx="0" presStyleCnt="1"/>
      <dgm:spPr/>
    </dgm:pt>
    <dgm:pt modelId="{FF7671EF-058B-4BF1-AF1A-42F4D126B1E3}" type="pres">
      <dgm:prSet presAssocID="{AC60883E-44CE-482E-9788-5DD8FD8D1B69}" presName="extraNode" presStyleLbl="node1" presStyleIdx="0" presStyleCnt="5"/>
      <dgm:spPr/>
    </dgm:pt>
    <dgm:pt modelId="{F89770F8-7B2B-485A-BD34-14D7637F8DDB}" type="pres">
      <dgm:prSet presAssocID="{AC60883E-44CE-482E-9788-5DD8FD8D1B69}" presName="dstNode" presStyleLbl="node1" presStyleIdx="0" presStyleCnt="5"/>
      <dgm:spPr/>
    </dgm:pt>
    <dgm:pt modelId="{498552C5-407A-4388-BECA-0D6822FAE6B1}" type="pres">
      <dgm:prSet presAssocID="{CE426625-E90A-4B9F-8307-19D31B424EA2}" presName="text_1" presStyleLbl="node1" presStyleIdx="0" presStyleCnt="5">
        <dgm:presLayoutVars>
          <dgm:bulletEnabled val="1"/>
        </dgm:presLayoutVars>
      </dgm:prSet>
      <dgm:spPr/>
      <dgm:t>
        <a:bodyPr/>
        <a:lstStyle/>
        <a:p>
          <a:endParaRPr lang="en-US"/>
        </a:p>
      </dgm:t>
    </dgm:pt>
    <dgm:pt modelId="{72E6AF57-142F-4638-BBA2-9FF9709A16DB}" type="pres">
      <dgm:prSet presAssocID="{CE426625-E90A-4B9F-8307-19D31B424EA2}" presName="accent_1" presStyleCnt="0"/>
      <dgm:spPr/>
    </dgm:pt>
    <dgm:pt modelId="{C69ADCA2-8952-4A08-B35D-C7B69273EBBE}" type="pres">
      <dgm:prSet presAssocID="{CE426625-E90A-4B9F-8307-19D31B424EA2}" presName="accentRepeatNode" presStyleLbl="solidFgAcc1" presStyleIdx="0" presStyleCnt="5"/>
      <dgm:spPr/>
    </dgm:pt>
    <dgm:pt modelId="{91155DB9-4656-43CC-96BB-D489C39D22F9}" type="pres">
      <dgm:prSet presAssocID="{591D5AF6-3BFD-41A7-B9DC-85A9DCB21248}" presName="text_2" presStyleLbl="node1" presStyleIdx="1" presStyleCnt="5">
        <dgm:presLayoutVars>
          <dgm:bulletEnabled val="1"/>
        </dgm:presLayoutVars>
      </dgm:prSet>
      <dgm:spPr/>
      <dgm:t>
        <a:bodyPr/>
        <a:lstStyle/>
        <a:p>
          <a:endParaRPr lang="en-US"/>
        </a:p>
      </dgm:t>
    </dgm:pt>
    <dgm:pt modelId="{68D1168C-0125-4C4D-AC06-BF4B48C1A242}" type="pres">
      <dgm:prSet presAssocID="{591D5AF6-3BFD-41A7-B9DC-85A9DCB21248}" presName="accent_2" presStyleCnt="0"/>
      <dgm:spPr/>
    </dgm:pt>
    <dgm:pt modelId="{B891030E-A987-4E17-BDA3-9496F2E69E9A}" type="pres">
      <dgm:prSet presAssocID="{591D5AF6-3BFD-41A7-B9DC-85A9DCB21248}" presName="accentRepeatNode" presStyleLbl="solidFgAcc1" presStyleIdx="1" presStyleCnt="5"/>
      <dgm:spPr/>
    </dgm:pt>
    <dgm:pt modelId="{B9AA7EAC-452B-4FB6-AA44-F019B80790E6}" type="pres">
      <dgm:prSet presAssocID="{91D79732-957A-4775-8FC5-C19455023701}" presName="text_3" presStyleLbl="node1" presStyleIdx="2" presStyleCnt="5">
        <dgm:presLayoutVars>
          <dgm:bulletEnabled val="1"/>
        </dgm:presLayoutVars>
      </dgm:prSet>
      <dgm:spPr/>
      <dgm:t>
        <a:bodyPr/>
        <a:lstStyle/>
        <a:p>
          <a:endParaRPr lang="en-US"/>
        </a:p>
      </dgm:t>
    </dgm:pt>
    <dgm:pt modelId="{2DF10C63-C8EB-4B14-BC8B-941884AC165E}" type="pres">
      <dgm:prSet presAssocID="{91D79732-957A-4775-8FC5-C19455023701}" presName="accent_3" presStyleCnt="0"/>
      <dgm:spPr/>
    </dgm:pt>
    <dgm:pt modelId="{8D344DC6-502E-4E57-B817-E91FBD17C793}" type="pres">
      <dgm:prSet presAssocID="{91D79732-957A-4775-8FC5-C19455023701}" presName="accentRepeatNode" presStyleLbl="solidFgAcc1" presStyleIdx="2" presStyleCnt="5"/>
      <dgm:spPr/>
    </dgm:pt>
    <dgm:pt modelId="{8D9BC82D-090A-4CFD-99DF-CDE163928C96}" type="pres">
      <dgm:prSet presAssocID="{7D2C9408-999D-4072-8E9D-A3CBC8D2103F}" presName="text_4" presStyleLbl="node1" presStyleIdx="3" presStyleCnt="5">
        <dgm:presLayoutVars>
          <dgm:bulletEnabled val="1"/>
        </dgm:presLayoutVars>
      </dgm:prSet>
      <dgm:spPr/>
      <dgm:t>
        <a:bodyPr/>
        <a:lstStyle/>
        <a:p>
          <a:endParaRPr lang="en-US"/>
        </a:p>
      </dgm:t>
    </dgm:pt>
    <dgm:pt modelId="{027381F3-F31D-46C1-9C5F-9D397DAF328C}" type="pres">
      <dgm:prSet presAssocID="{7D2C9408-999D-4072-8E9D-A3CBC8D2103F}" presName="accent_4" presStyleCnt="0"/>
      <dgm:spPr/>
    </dgm:pt>
    <dgm:pt modelId="{33D400B7-4285-4E46-AEAA-F77FCFC93341}" type="pres">
      <dgm:prSet presAssocID="{7D2C9408-999D-4072-8E9D-A3CBC8D2103F}" presName="accentRepeatNode" presStyleLbl="solidFgAcc1" presStyleIdx="3" presStyleCnt="5"/>
      <dgm:spPr/>
    </dgm:pt>
    <dgm:pt modelId="{1CB17763-6A71-48A6-A218-F4B84F93990A}" type="pres">
      <dgm:prSet presAssocID="{EE683352-F58D-4F26-A84C-12BB54DAB8A9}" presName="text_5" presStyleLbl="node1" presStyleIdx="4" presStyleCnt="5">
        <dgm:presLayoutVars>
          <dgm:bulletEnabled val="1"/>
        </dgm:presLayoutVars>
      </dgm:prSet>
      <dgm:spPr/>
    </dgm:pt>
    <dgm:pt modelId="{5651CB71-A4A2-4655-99D9-2850952E7B21}" type="pres">
      <dgm:prSet presAssocID="{EE683352-F58D-4F26-A84C-12BB54DAB8A9}" presName="accent_5" presStyleCnt="0"/>
      <dgm:spPr/>
    </dgm:pt>
    <dgm:pt modelId="{6CFD227A-F3FC-4018-9FAD-8F07CB7B2F6A}" type="pres">
      <dgm:prSet presAssocID="{EE683352-F58D-4F26-A84C-12BB54DAB8A9}" presName="accentRepeatNode" presStyleLbl="solidFgAcc1" presStyleIdx="4" presStyleCnt="5"/>
      <dgm:spPr/>
    </dgm:pt>
  </dgm:ptLst>
  <dgm:cxnLst>
    <dgm:cxn modelId="{756E5230-C861-4063-BD61-203DD2C6117F}" srcId="{AC60883E-44CE-482E-9788-5DD8FD8D1B69}" destId="{EE683352-F58D-4F26-A84C-12BB54DAB8A9}" srcOrd="4" destOrd="0" parTransId="{872B7797-5E44-450A-A519-23D56C5C583F}" sibTransId="{BD70E03F-35D5-49F3-B981-CA0978B1B12B}"/>
    <dgm:cxn modelId="{93BEC3C9-8487-404D-8061-78A703CD7F02}" srcId="{AC60883E-44CE-482E-9788-5DD8FD8D1B69}" destId="{91D79732-957A-4775-8FC5-C19455023701}" srcOrd="2" destOrd="0" parTransId="{81F3F424-A756-4B82-BC97-D2D10B24100E}" sibTransId="{710A0F06-7F02-4670-B6DA-7D7C32F8A5B3}"/>
    <dgm:cxn modelId="{2E8F5387-924D-4875-BFA9-4BCC313D4AFE}" type="presOf" srcId="{91D79732-957A-4775-8FC5-C19455023701}" destId="{B9AA7EAC-452B-4FB6-AA44-F019B80790E6}" srcOrd="0" destOrd="0" presId="urn:microsoft.com/office/officeart/2008/layout/VerticalCurvedList"/>
    <dgm:cxn modelId="{6358C6ED-6CC7-433C-B7B3-825B2CD7B746}" type="presOf" srcId="{591D5AF6-3BFD-41A7-B9DC-85A9DCB21248}" destId="{91155DB9-4656-43CC-96BB-D489C39D22F9}" srcOrd="0" destOrd="0" presId="urn:microsoft.com/office/officeart/2008/layout/VerticalCurvedList"/>
    <dgm:cxn modelId="{E44C01A1-9C5C-4D12-829E-DFC55A49768A}" type="presOf" srcId="{CE426625-E90A-4B9F-8307-19D31B424EA2}" destId="{498552C5-407A-4388-BECA-0D6822FAE6B1}" srcOrd="0" destOrd="0" presId="urn:microsoft.com/office/officeart/2008/layout/VerticalCurvedList"/>
    <dgm:cxn modelId="{6A54EE0D-59C5-4B29-8396-E46C963D6FC5}" type="presOf" srcId="{7D2C9408-999D-4072-8E9D-A3CBC8D2103F}" destId="{8D9BC82D-090A-4CFD-99DF-CDE163928C96}" srcOrd="0" destOrd="0" presId="urn:microsoft.com/office/officeart/2008/layout/VerticalCurvedList"/>
    <dgm:cxn modelId="{76D3968A-2CEE-44B2-AEB6-BED89D3DA708}" type="presOf" srcId="{716AB207-178B-49E9-8E42-E4D9069DA5E7}" destId="{D9140539-2668-4521-A625-5C2D2039CC2C}" srcOrd="0" destOrd="0" presId="urn:microsoft.com/office/officeart/2008/layout/VerticalCurvedList"/>
    <dgm:cxn modelId="{B14F6B76-7661-42D6-8A5E-B6200FDC9019}" srcId="{AC60883E-44CE-482E-9788-5DD8FD8D1B69}" destId="{CE426625-E90A-4B9F-8307-19D31B424EA2}" srcOrd="0" destOrd="0" parTransId="{B88A001F-D0F2-4E21-AB82-FB4C072354C7}" sibTransId="{716AB207-178B-49E9-8E42-E4D9069DA5E7}"/>
    <dgm:cxn modelId="{92C4B072-E40C-4E85-8C97-E01AD22FFA53}" type="presOf" srcId="{EE683352-F58D-4F26-A84C-12BB54DAB8A9}" destId="{1CB17763-6A71-48A6-A218-F4B84F93990A}" srcOrd="0" destOrd="0" presId="urn:microsoft.com/office/officeart/2008/layout/VerticalCurvedList"/>
    <dgm:cxn modelId="{F2D790F1-93EE-43CF-AADD-4505B727A62C}" type="presOf" srcId="{AC60883E-44CE-482E-9788-5DD8FD8D1B69}" destId="{2627FF9C-A1A0-4F69-88B2-748BDF3D4D7E}" srcOrd="0" destOrd="0" presId="urn:microsoft.com/office/officeart/2008/layout/VerticalCurvedList"/>
    <dgm:cxn modelId="{697C5AB7-CDC6-4245-8B7B-4095C0B8AC37}" srcId="{AC60883E-44CE-482E-9788-5DD8FD8D1B69}" destId="{7D2C9408-999D-4072-8E9D-A3CBC8D2103F}" srcOrd="3" destOrd="0" parTransId="{51C8FC6B-7DB4-47CA-8F49-54951C3B5B08}" sibTransId="{A918B06A-DCFB-4A5D-99EF-8C5A93EB49D3}"/>
    <dgm:cxn modelId="{50D94B7F-B01E-4212-AC39-4F16C43700BA}" srcId="{AC60883E-44CE-482E-9788-5DD8FD8D1B69}" destId="{591D5AF6-3BFD-41A7-B9DC-85A9DCB21248}" srcOrd="1" destOrd="0" parTransId="{B657134D-2AE3-4276-B6BB-7D98FC309EF3}" sibTransId="{46440329-62C0-42FB-9EE3-6269318134E4}"/>
    <dgm:cxn modelId="{AA6D072E-98FF-4245-9E6F-938212F3E581}" type="presParOf" srcId="{2627FF9C-A1A0-4F69-88B2-748BDF3D4D7E}" destId="{04B8F387-C860-43EE-9A13-ECD5C7211519}" srcOrd="0" destOrd="0" presId="urn:microsoft.com/office/officeart/2008/layout/VerticalCurvedList"/>
    <dgm:cxn modelId="{DDE53C59-4018-4467-944D-19FC757F28D2}" type="presParOf" srcId="{04B8F387-C860-43EE-9A13-ECD5C7211519}" destId="{C695D777-0CDE-4495-ABA2-C51A4CE2BAD0}" srcOrd="0" destOrd="0" presId="urn:microsoft.com/office/officeart/2008/layout/VerticalCurvedList"/>
    <dgm:cxn modelId="{2366007F-B954-45FE-8C2B-7A26E4A8A19D}" type="presParOf" srcId="{C695D777-0CDE-4495-ABA2-C51A4CE2BAD0}" destId="{C90F41FF-3A73-497E-A5FD-601423DC2C00}" srcOrd="0" destOrd="0" presId="urn:microsoft.com/office/officeart/2008/layout/VerticalCurvedList"/>
    <dgm:cxn modelId="{D00375D2-5D5A-43BB-8A3C-B42810C119D9}" type="presParOf" srcId="{C695D777-0CDE-4495-ABA2-C51A4CE2BAD0}" destId="{D9140539-2668-4521-A625-5C2D2039CC2C}" srcOrd="1" destOrd="0" presId="urn:microsoft.com/office/officeart/2008/layout/VerticalCurvedList"/>
    <dgm:cxn modelId="{44C41DB1-5AC2-484C-8152-7D114292D216}" type="presParOf" srcId="{C695D777-0CDE-4495-ABA2-C51A4CE2BAD0}" destId="{FF7671EF-058B-4BF1-AF1A-42F4D126B1E3}" srcOrd="2" destOrd="0" presId="urn:microsoft.com/office/officeart/2008/layout/VerticalCurvedList"/>
    <dgm:cxn modelId="{810ED0DF-9DB1-40A1-B6FD-E0E28821DD14}" type="presParOf" srcId="{C695D777-0CDE-4495-ABA2-C51A4CE2BAD0}" destId="{F89770F8-7B2B-485A-BD34-14D7637F8DDB}" srcOrd="3" destOrd="0" presId="urn:microsoft.com/office/officeart/2008/layout/VerticalCurvedList"/>
    <dgm:cxn modelId="{1F034430-2680-497D-BEF4-2145EE7236E9}" type="presParOf" srcId="{04B8F387-C860-43EE-9A13-ECD5C7211519}" destId="{498552C5-407A-4388-BECA-0D6822FAE6B1}" srcOrd="1" destOrd="0" presId="urn:microsoft.com/office/officeart/2008/layout/VerticalCurvedList"/>
    <dgm:cxn modelId="{13912073-9E3C-402E-A8FA-B03A73A52633}" type="presParOf" srcId="{04B8F387-C860-43EE-9A13-ECD5C7211519}" destId="{72E6AF57-142F-4638-BBA2-9FF9709A16DB}" srcOrd="2" destOrd="0" presId="urn:microsoft.com/office/officeart/2008/layout/VerticalCurvedList"/>
    <dgm:cxn modelId="{49B2B41F-D6DC-47F1-A28B-C6B972393539}" type="presParOf" srcId="{72E6AF57-142F-4638-BBA2-9FF9709A16DB}" destId="{C69ADCA2-8952-4A08-B35D-C7B69273EBBE}" srcOrd="0" destOrd="0" presId="urn:microsoft.com/office/officeart/2008/layout/VerticalCurvedList"/>
    <dgm:cxn modelId="{898BE746-876A-407B-A607-FC300E2C6538}" type="presParOf" srcId="{04B8F387-C860-43EE-9A13-ECD5C7211519}" destId="{91155DB9-4656-43CC-96BB-D489C39D22F9}" srcOrd="3" destOrd="0" presId="urn:microsoft.com/office/officeart/2008/layout/VerticalCurvedList"/>
    <dgm:cxn modelId="{76C08325-6356-4392-B18A-250725C5BDC8}" type="presParOf" srcId="{04B8F387-C860-43EE-9A13-ECD5C7211519}" destId="{68D1168C-0125-4C4D-AC06-BF4B48C1A242}" srcOrd="4" destOrd="0" presId="urn:microsoft.com/office/officeart/2008/layout/VerticalCurvedList"/>
    <dgm:cxn modelId="{F427591C-490E-4421-870E-A1D1F92520A4}" type="presParOf" srcId="{68D1168C-0125-4C4D-AC06-BF4B48C1A242}" destId="{B891030E-A987-4E17-BDA3-9496F2E69E9A}" srcOrd="0" destOrd="0" presId="urn:microsoft.com/office/officeart/2008/layout/VerticalCurvedList"/>
    <dgm:cxn modelId="{3A75C5C0-1FD6-4677-BEF7-FF73ADE4B191}" type="presParOf" srcId="{04B8F387-C860-43EE-9A13-ECD5C7211519}" destId="{B9AA7EAC-452B-4FB6-AA44-F019B80790E6}" srcOrd="5" destOrd="0" presId="urn:microsoft.com/office/officeart/2008/layout/VerticalCurvedList"/>
    <dgm:cxn modelId="{3B8C5F78-D8EF-4F38-A4B4-37A090D669A1}" type="presParOf" srcId="{04B8F387-C860-43EE-9A13-ECD5C7211519}" destId="{2DF10C63-C8EB-4B14-BC8B-941884AC165E}" srcOrd="6" destOrd="0" presId="urn:microsoft.com/office/officeart/2008/layout/VerticalCurvedList"/>
    <dgm:cxn modelId="{2A02A4D6-796B-4905-99A3-741B9A6AE570}" type="presParOf" srcId="{2DF10C63-C8EB-4B14-BC8B-941884AC165E}" destId="{8D344DC6-502E-4E57-B817-E91FBD17C793}" srcOrd="0" destOrd="0" presId="urn:microsoft.com/office/officeart/2008/layout/VerticalCurvedList"/>
    <dgm:cxn modelId="{91FD7E64-A26C-4884-BF14-7BB20269E562}" type="presParOf" srcId="{04B8F387-C860-43EE-9A13-ECD5C7211519}" destId="{8D9BC82D-090A-4CFD-99DF-CDE163928C96}" srcOrd="7" destOrd="0" presId="urn:microsoft.com/office/officeart/2008/layout/VerticalCurvedList"/>
    <dgm:cxn modelId="{F8BDF101-D460-4F3C-9BE8-19FFC82BC321}" type="presParOf" srcId="{04B8F387-C860-43EE-9A13-ECD5C7211519}" destId="{027381F3-F31D-46C1-9C5F-9D397DAF328C}" srcOrd="8" destOrd="0" presId="urn:microsoft.com/office/officeart/2008/layout/VerticalCurvedList"/>
    <dgm:cxn modelId="{A89DC11D-F947-4F35-9998-E8B74B63C093}" type="presParOf" srcId="{027381F3-F31D-46C1-9C5F-9D397DAF328C}" destId="{33D400B7-4285-4E46-AEAA-F77FCFC93341}" srcOrd="0" destOrd="0" presId="urn:microsoft.com/office/officeart/2008/layout/VerticalCurvedList"/>
    <dgm:cxn modelId="{CD6C2F32-9F81-4AB9-A12E-878C7CB87D72}" type="presParOf" srcId="{04B8F387-C860-43EE-9A13-ECD5C7211519}" destId="{1CB17763-6A71-48A6-A218-F4B84F93990A}" srcOrd="9" destOrd="0" presId="urn:microsoft.com/office/officeart/2008/layout/VerticalCurvedList"/>
    <dgm:cxn modelId="{CE3E5B03-8123-4CAF-A002-90D01E31BC6C}" type="presParOf" srcId="{04B8F387-C860-43EE-9A13-ECD5C7211519}" destId="{5651CB71-A4A2-4655-99D9-2850952E7B21}" srcOrd="10" destOrd="0" presId="urn:microsoft.com/office/officeart/2008/layout/VerticalCurvedList"/>
    <dgm:cxn modelId="{99A1C940-C15A-4A5D-9804-DAF6C0AD96C4}" type="presParOf" srcId="{5651CB71-A4A2-4655-99D9-2850952E7B21}" destId="{6CFD227A-F3FC-4018-9FAD-8F07CB7B2F6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A6D0EF-6496-4CE6-92C5-C1C32C1D478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976BB46-7C2F-493B-B1E8-805624140238}">
      <dgm:prSet phldrT="[Text]"/>
      <dgm:spPr>
        <a:solidFill>
          <a:schemeClr val="accent6">
            <a:lumMod val="75000"/>
          </a:schemeClr>
        </a:solidFill>
      </dgm:spPr>
      <dgm:t>
        <a:bodyPr/>
        <a:lstStyle/>
        <a:p>
          <a:r>
            <a:rPr lang="en-IN" dirty="0" smtClean="0"/>
            <a:t>Integrate more and more transistors in same area while satisfying Moore’s Law</a:t>
          </a:r>
          <a:endParaRPr lang="en-US" dirty="0"/>
        </a:p>
      </dgm:t>
    </dgm:pt>
    <dgm:pt modelId="{4F2D449E-FFC4-414C-995C-ABFF0B193F7F}" type="parTrans" cxnId="{BD7C3BAA-6199-4CAB-93C1-26DB5AF090F9}">
      <dgm:prSet/>
      <dgm:spPr/>
      <dgm:t>
        <a:bodyPr/>
        <a:lstStyle/>
        <a:p>
          <a:endParaRPr lang="en-US"/>
        </a:p>
      </dgm:t>
    </dgm:pt>
    <dgm:pt modelId="{6EF26C79-09AA-42CC-AA87-16AB2EC8ABF3}" type="sibTrans" cxnId="{BD7C3BAA-6199-4CAB-93C1-26DB5AF090F9}">
      <dgm:prSet/>
      <dgm:spPr/>
      <dgm:t>
        <a:bodyPr/>
        <a:lstStyle/>
        <a:p>
          <a:endParaRPr lang="en-US"/>
        </a:p>
      </dgm:t>
    </dgm:pt>
    <dgm:pt modelId="{AD83BE77-C320-4FBF-A2D2-6E01F71C33F3}">
      <dgm:prSet phldrT="[Text]"/>
      <dgm:spPr>
        <a:solidFill>
          <a:schemeClr val="bg1">
            <a:lumMod val="50000"/>
          </a:schemeClr>
        </a:solidFill>
      </dgm:spPr>
      <dgm:t>
        <a:bodyPr/>
        <a:lstStyle/>
        <a:p>
          <a:r>
            <a:rPr lang="en-US" dirty="0" smtClean="0"/>
            <a:t>SOC Consists of different power domains, clock domains and voltage domains.</a:t>
          </a:r>
          <a:endParaRPr lang="en-US" dirty="0"/>
        </a:p>
      </dgm:t>
    </dgm:pt>
    <dgm:pt modelId="{9C23B0D9-9A77-4109-B198-98CD6EEBC276}" type="parTrans" cxnId="{A0BD6976-3B19-4E20-AA1F-44586CFD1AEB}">
      <dgm:prSet/>
      <dgm:spPr/>
      <dgm:t>
        <a:bodyPr/>
        <a:lstStyle/>
        <a:p>
          <a:endParaRPr lang="en-US"/>
        </a:p>
      </dgm:t>
    </dgm:pt>
    <dgm:pt modelId="{C2CA3146-5351-41BB-BF65-9769A3F973EE}" type="sibTrans" cxnId="{A0BD6976-3B19-4E20-AA1F-44586CFD1AEB}">
      <dgm:prSet/>
      <dgm:spPr/>
      <dgm:t>
        <a:bodyPr/>
        <a:lstStyle/>
        <a:p>
          <a:endParaRPr lang="en-US"/>
        </a:p>
      </dgm:t>
    </dgm:pt>
    <dgm:pt modelId="{B59D324C-D702-4751-B318-BC654E2022B9}">
      <dgm:prSet phldrT="[Text]"/>
      <dgm:spPr>
        <a:solidFill>
          <a:schemeClr val="accent3">
            <a:lumMod val="75000"/>
          </a:schemeClr>
        </a:solidFill>
      </dgm:spPr>
      <dgm:t>
        <a:bodyPr/>
        <a:lstStyle/>
        <a:p>
          <a:r>
            <a:rPr lang="en-IN" dirty="0" smtClean="0"/>
            <a:t>Prohibitively expensive to verify that a design works in all possible power domains.</a:t>
          </a:r>
          <a:endParaRPr lang="en-US" dirty="0"/>
        </a:p>
      </dgm:t>
    </dgm:pt>
    <dgm:pt modelId="{426DD6BF-7046-49F6-9D7A-A3BBBD10F80B}" type="parTrans" cxnId="{FF08D0EF-A3E6-4DEE-AFBD-5B9A1F470E4D}">
      <dgm:prSet/>
      <dgm:spPr/>
      <dgm:t>
        <a:bodyPr/>
        <a:lstStyle/>
        <a:p>
          <a:endParaRPr lang="en-US"/>
        </a:p>
      </dgm:t>
    </dgm:pt>
    <dgm:pt modelId="{1E477052-F273-4AC9-BECD-125AF7A35530}" type="sibTrans" cxnId="{FF08D0EF-A3E6-4DEE-AFBD-5B9A1F470E4D}">
      <dgm:prSet/>
      <dgm:spPr/>
      <dgm:t>
        <a:bodyPr/>
        <a:lstStyle/>
        <a:p>
          <a:endParaRPr lang="en-US"/>
        </a:p>
      </dgm:t>
    </dgm:pt>
    <dgm:pt modelId="{B2E23F90-AE9D-4734-84D7-5050B95291EC}" type="pres">
      <dgm:prSet presAssocID="{48A6D0EF-6496-4CE6-92C5-C1C32C1D4784}" presName="linear" presStyleCnt="0">
        <dgm:presLayoutVars>
          <dgm:animLvl val="lvl"/>
          <dgm:resizeHandles val="exact"/>
        </dgm:presLayoutVars>
      </dgm:prSet>
      <dgm:spPr/>
    </dgm:pt>
    <dgm:pt modelId="{17D3AC6D-5044-4410-BF9C-3BBE38C69F31}" type="pres">
      <dgm:prSet presAssocID="{A976BB46-7C2F-493B-B1E8-805624140238}" presName="parentText" presStyleLbl="node1" presStyleIdx="0" presStyleCnt="3">
        <dgm:presLayoutVars>
          <dgm:chMax val="0"/>
          <dgm:bulletEnabled val="1"/>
        </dgm:presLayoutVars>
      </dgm:prSet>
      <dgm:spPr/>
      <dgm:t>
        <a:bodyPr/>
        <a:lstStyle/>
        <a:p>
          <a:endParaRPr lang="en-US"/>
        </a:p>
      </dgm:t>
    </dgm:pt>
    <dgm:pt modelId="{456856C6-BB8E-427E-B1F3-50D5D14C9D2C}" type="pres">
      <dgm:prSet presAssocID="{6EF26C79-09AA-42CC-AA87-16AB2EC8ABF3}" presName="spacer" presStyleCnt="0"/>
      <dgm:spPr/>
    </dgm:pt>
    <dgm:pt modelId="{884114A8-96AB-41D0-8601-FB4537CFAA54}" type="pres">
      <dgm:prSet presAssocID="{AD83BE77-C320-4FBF-A2D2-6E01F71C33F3}" presName="parentText" presStyleLbl="node1" presStyleIdx="1" presStyleCnt="3">
        <dgm:presLayoutVars>
          <dgm:chMax val="0"/>
          <dgm:bulletEnabled val="1"/>
        </dgm:presLayoutVars>
      </dgm:prSet>
      <dgm:spPr/>
      <dgm:t>
        <a:bodyPr/>
        <a:lstStyle/>
        <a:p>
          <a:endParaRPr lang="en-US"/>
        </a:p>
      </dgm:t>
    </dgm:pt>
    <dgm:pt modelId="{9FA31048-737E-487A-A674-E30A5A519951}" type="pres">
      <dgm:prSet presAssocID="{C2CA3146-5351-41BB-BF65-9769A3F973EE}" presName="spacer" presStyleCnt="0"/>
      <dgm:spPr/>
    </dgm:pt>
    <dgm:pt modelId="{C5DE9BD4-BC5C-48D5-A58E-3BC0703A941F}" type="pres">
      <dgm:prSet presAssocID="{B59D324C-D702-4751-B318-BC654E2022B9}" presName="parentText" presStyleLbl="node1" presStyleIdx="2" presStyleCnt="3">
        <dgm:presLayoutVars>
          <dgm:chMax val="0"/>
          <dgm:bulletEnabled val="1"/>
        </dgm:presLayoutVars>
      </dgm:prSet>
      <dgm:spPr/>
    </dgm:pt>
  </dgm:ptLst>
  <dgm:cxnLst>
    <dgm:cxn modelId="{D4CA5407-A234-448F-A704-357529F6B94C}" type="presOf" srcId="{B59D324C-D702-4751-B318-BC654E2022B9}" destId="{C5DE9BD4-BC5C-48D5-A58E-3BC0703A941F}" srcOrd="0" destOrd="0" presId="urn:microsoft.com/office/officeart/2005/8/layout/vList2"/>
    <dgm:cxn modelId="{FF08D0EF-A3E6-4DEE-AFBD-5B9A1F470E4D}" srcId="{48A6D0EF-6496-4CE6-92C5-C1C32C1D4784}" destId="{B59D324C-D702-4751-B318-BC654E2022B9}" srcOrd="2" destOrd="0" parTransId="{426DD6BF-7046-49F6-9D7A-A3BBBD10F80B}" sibTransId="{1E477052-F273-4AC9-BECD-125AF7A35530}"/>
    <dgm:cxn modelId="{E398097A-612A-4F28-9A95-712BAB46C56C}" type="presOf" srcId="{AD83BE77-C320-4FBF-A2D2-6E01F71C33F3}" destId="{884114A8-96AB-41D0-8601-FB4537CFAA54}" srcOrd="0" destOrd="0" presId="urn:microsoft.com/office/officeart/2005/8/layout/vList2"/>
    <dgm:cxn modelId="{A0BD6976-3B19-4E20-AA1F-44586CFD1AEB}" srcId="{48A6D0EF-6496-4CE6-92C5-C1C32C1D4784}" destId="{AD83BE77-C320-4FBF-A2D2-6E01F71C33F3}" srcOrd="1" destOrd="0" parTransId="{9C23B0D9-9A77-4109-B198-98CD6EEBC276}" sibTransId="{C2CA3146-5351-41BB-BF65-9769A3F973EE}"/>
    <dgm:cxn modelId="{BDAE10C5-0ADA-4694-91EB-635637E360F8}" type="presOf" srcId="{A976BB46-7C2F-493B-B1E8-805624140238}" destId="{17D3AC6D-5044-4410-BF9C-3BBE38C69F31}" srcOrd="0" destOrd="0" presId="urn:microsoft.com/office/officeart/2005/8/layout/vList2"/>
    <dgm:cxn modelId="{1AEC527C-79C5-4C99-A446-879142773BCB}" type="presOf" srcId="{48A6D0EF-6496-4CE6-92C5-C1C32C1D4784}" destId="{B2E23F90-AE9D-4734-84D7-5050B95291EC}" srcOrd="0" destOrd="0" presId="urn:microsoft.com/office/officeart/2005/8/layout/vList2"/>
    <dgm:cxn modelId="{BD7C3BAA-6199-4CAB-93C1-26DB5AF090F9}" srcId="{48A6D0EF-6496-4CE6-92C5-C1C32C1D4784}" destId="{A976BB46-7C2F-493B-B1E8-805624140238}" srcOrd="0" destOrd="0" parTransId="{4F2D449E-FFC4-414C-995C-ABFF0B193F7F}" sibTransId="{6EF26C79-09AA-42CC-AA87-16AB2EC8ABF3}"/>
    <dgm:cxn modelId="{3010D200-39B2-40FE-BDD1-1D08C2EA1F89}" type="presParOf" srcId="{B2E23F90-AE9D-4734-84D7-5050B95291EC}" destId="{17D3AC6D-5044-4410-BF9C-3BBE38C69F31}" srcOrd="0" destOrd="0" presId="urn:microsoft.com/office/officeart/2005/8/layout/vList2"/>
    <dgm:cxn modelId="{6033ED3B-F6A3-47F0-B043-90514EF3C6CF}" type="presParOf" srcId="{B2E23F90-AE9D-4734-84D7-5050B95291EC}" destId="{456856C6-BB8E-427E-B1F3-50D5D14C9D2C}" srcOrd="1" destOrd="0" presId="urn:microsoft.com/office/officeart/2005/8/layout/vList2"/>
    <dgm:cxn modelId="{6F1B6EA8-8134-4EDE-BD67-38F2CFFEC595}" type="presParOf" srcId="{B2E23F90-AE9D-4734-84D7-5050B95291EC}" destId="{884114A8-96AB-41D0-8601-FB4537CFAA54}" srcOrd="2" destOrd="0" presId="urn:microsoft.com/office/officeart/2005/8/layout/vList2"/>
    <dgm:cxn modelId="{5E32B101-9F37-418E-B8CE-5C599D3ECB60}" type="presParOf" srcId="{B2E23F90-AE9D-4734-84D7-5050B95291EC}" destId="{9FA31048-737E-487A-A674-E30A5A519951}" srcOrd="3" destOrd="0" presId="urn:microsoft.com/office/officeart/2005/8/layout/vList2"/>
    <dgm:cxn modelId="{4BEBE22E-66D2-4930-9F70-AF7F0F240F59}" type="presParOf" srcId="{B2E23F90-AE9D-4734-84D7-5050B95291EC}" destId="{C5DE9BD4-BC5C-48D5-A58E-3BC0703A941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26F605-63E9-4E4D-BD28-8BFF92761EAC}" type="doc">
      <dgm:prSet loTypeId="urn:microsoft.com/office/officeart/2008/layout/VerticalCurvedList" loCatId="list" qsTypeId="urn:microsoft.com/office/officeart/2005/8/quickstyle/simple2" qsCatId="simple" csTypeId="urn:microsoft.com/office/officeart/2005/8/colors/colorful5" csCatId="colorful" phldr="1"/>
      <dgm:spPr/>
      <dgm:t>
        <a:bodyPr/>
        <a:lstStyle/>
        <a:p>
          <a:endParaRPr lang="en-US"/>
        </a:p>
      </dgm:t>
    </dgm:pt>
    <dgm:pt modelId="{F1BB241D-9F36-426E-92C5-F7EEC0343A38}">
      <dgm:prSet phldrT="[Text]"/>
      <dgm:spPr/>
      <dgm:t>
        <a:bodyPr/>
        <a:lstStyle/>
        <a:p>
          <a:pPr algn="l"/>
          <a:r>
            <a:rPr lang="en-IN" dirty="0" smtClean="0"/>
            <a:t>Controlling power consumption in split power management architecture</a:t>
          </a:r>
          <a:endParaRPr lang="en-US" dirty="0"/>
        </a:p>
      </dgm:t>
    </dgm:pt>
    <dgm:pt modelId="{B2E8D6A8-B1FB-4D00-AB44-2B880ED352E4}" type="parTrans" cxnId="{3CEF1A48-C9BC-4E12-986D-704DEC7E5515}">
      <dgm:prSet/>
      <dgm:spPr/>
      <dgm:t>
        <a:bodyPr/>
        <a:lstStyle/>
        <a:p>
          <a:pPr algn="l"/>
          <a:endParaRPr lang="en-US"/>
        </a:p>
      </dgm:t>
    </dgm:pt>
    <dgm:pt modelId="{F07A047E-4B02-4FC5-A96E-E7A9AC9CE5F0}" type="sibTrans" cxnId="{3CEF1A48-C9BC-4E12-986D-704DEC7E5515}">
      <dgm:prSet/>
      <dgm:spPr/>
      <dgm:t>
        <a:bodyPr/>
        <a:lstStyle/>
        <a:p>
          <a:pPr algn="l"/>
          <a:endParaRPr lang="en-US"/>
        </a:p>
      </dgm:t>
    </dgm:pt>
    <dgm:pt modelId="{7EE244FB-388A-4F08-9899-E0951BB7EAAF}">
      <dgm:prSet phldrT="[Text]"/>
      <dgm:spPr/>
      <dgm:t>
        <a:bodyPr/>
        <a:lstStyle/>
        <a:p>
          <a:pPr algn="l"/>
          <a:r>
            <a:rPr lang="en-IN" dirty="0" smtClean="0"/>
            <a:t>Cross die low power handshake complexity is more compared to single SOC</a:t>
          </a:r>
          <a:endParaRPr lang="en-US" dirty="0"/>
        </a:p>
      </dgm:t>
    </dgm:pt>
    <dgm:pt modelId="{AA41EDE2-9541-40DC-851A-880CD6209231}" type="parTrans" cxnId="{704EB68F-1969-4135-A21F-F82CECA68F7D}">
      <dgm:prSet/>
      <dgm:spPr/>
      <dgm:t>
        <a:bodyPr/>
        <a:lstStyle/>
        <a:p>
          <a:pPr algn="l"/>
          <a:endParaRPr lang="en-US"/>
        </a:p>
      </dgm:t>
    </dgm:pt>
    <dgm:pt modelId="{E2F80511-7531-4F2D-94A1-AED31F3CBB09}" type="sibTrans" cxnId="{704EB68F-1969-4135-A21F-F82CECA68F7D}">
      <dgm:prSet/>
      <dgm:spPr/>
      <dgm:t>
        <a:bodyPr/>
        <a:lstStyle/>
        <a:p>
          <a:pPr algn="l"/>
          <a:endParaRPr lang="en-US"/>
        </a:p>
      </dgm:t>
    </dgm:pt>
    <dgm:pt modelId="{9486391B-91BD-4C2E-A296-6AB5188D502E}">
      <dgm:prSet phldrT="[Text]"/>
      <dgm:spPr/>
      <dgm:t>
        <a:bodyPr/>
        <a:lstStyle/>
        <a:p>
          <a:pPr algn="l"/>
          <a:r>
            <a:rPr lang="en-IN" dirty="0" smtClean="0"/>
            <a:t>Power balls at DUT increases since 3DIC have two SOCs</a:t>
          </a:r>
          <a:endParaRPr lang="en-US" dirty="0"/>
        </a:p>
      </dgm:t>
    </dgm:pt>
    <dgm:pt modelId="{8FD6B775-4BF4-4825-ADB2-FC586DE5D277}" type="parTrans" cxnId="{D41B3A34-EF68-442E-A9EF-69BBA3673015}">
      <dgm:prSet/>
      <dgm:spPr/>
      <dgm:t>
        <a:bodyPr/>
        <a:lstStyle/>
        <a:p>
          <a:pPr algn="l"/>
          <a:endParaRPr lang="en-US"/>
        </a:p>
      </dgm:t>
    </dgm:pt>
    <dgm:pt modelId="{5CED04FF-FD29-4531-89EA-7F2520CB7FBD}" type="sibTrans" cxnId="{D41B3A34-EF68-442E-A9EF-69BBA3673015}">
      <dgm:prSet/>
      <dgm:spPr/>
      <dgm:t>
        <a:bodyPr/>
        <a:lstStyle/>
        <a:p>
          <a:pPr algn="l"/>
          <a:endParaRPr lang="en-US"/>
        </a:p>
      </dgm:t>
    </dgm:pt>
    <dgm:pt modelId="{54B3556F-F335-4963-A1FB-D21C57F9FA78}">
      <dgm:prSet phldrT="[Text]"/>
      <dgm:spPr/>
      <dgm:t>
        <a:bodyPr/>
        <a:lstStyle/>
        <a:p>
          <a:pPr algn="l"/>
          <a:r>
            <a:rPr lang="en-IN" dirty="0" smtClean="0"/>
            <a:t>Cross Die power domain combinations are more</a:t>
          </a:r>
          <a:endParaRPr lang="en-US" dirty="0"/>
        </a:p>
      </dgm:t>
    </dgm:pt>
    <dgm:pt modelId="{04B591B1-8F69-4278-B5A1-3517FC787E92}" type="parTrans" cxnId="{528E3E2E-9941-4CF1-80AF-484F34311206}">
      <dgm:prSet/>
      <dgm:spPr/>
      <dgm:t>
        <a:bodyPr/>
        <a:lstStyle/>
        <a:p>
          <a:pPr algn="l"/>
          <a:endParaRPr lang="en-US"/>
        </a:p>
      </dgm:t>
    </dgm:pt>
    <dgm:pt modelId="{1994B580-B25D-4A12-9328-F6626855C2E3}" type="sibTrans" cxnId="{528E3E2E-9941-4CF1-80AF-484F34311206}">
      <dgm:prSet/>
      <dgm:spPr/>
      <dgm:t>
        <a:bodyPr/>
        <a:lstStyle/>
        <a:p>
          <a:pPr algn="l"/>
          <a:endParaRPr lang="en-US"/>
        </a:p>
      </dgm:t>
    </dgm:pt>
    <dgm:pt modelId="{67D11C09-6949-4CD8-9C65-3301537C22BE}">
      <dgm:prSet phldrT="[Text]"/>
      <dgm:spPr/>
      <dgm:t>
        <a:bodyPr/>
        <a:lstStyle/>
        <a:p>
          <a:pPr algn="l"/>
          <a:r>
            <a:rPr lang="en-IN" dirty="0" smtClean="0"/>
            <a:t>Cross Die Power switching combinations are more </a:t>
          </a:r>
          <a:endParaRPr lang="en-US" dirty="0"/>
        </a:p>
      </dgm:t>
    </dgm:pt>
    <dgm:pt modelId="{B79FA0F9-CC0C-40E5-9F3B-E8ACD9014138}" type="parTrans" cxnId="{F85B6D13-91FC-46AC-B39F-BE36009AD51A}">
      <dgm:prSet/>
      <dgm:spPr/>
      <dgm:t>
        <a:bodyPr/>
        <a:lstStyle/>
        <a:p>
          <a:pPr algn="l"/>
          <a:endParaRPr lang="en-US"/>
        </a:p>
      </dgm:t>
    </dgm:pt>
    <dgm:pt modelId="{E639CAB3-89CF-4DCE-8A50-B91A9944B171}" type="sibTrans" cxnId="{F85B6D13-91FC-46AC-B39F-BE36009AD51A}">
      <dgm:prSet/>
      <dgm:spPr/>
      <dgm:t>
        <a:bodyPr/>
        <a:lstStyle/>
        <a:p>
          <a:pPr algn="l"/>
          <a:endParaRPr lang="en-US"/>
        </a:p>
      </dgm:t>
    </dgm:pt>
    <dgm:pt modelId="{6E6BD0F0-85AF-4AB2-A508-3BD3A9B9D1C2}" type="pres">
      <dgm:prSet presAssocID="{CD26F605-63E9-4E4D-BD28-8BFF92761EAC}" presName="Name0" presStyleCnt="0">
        <dgm:presLayoutVars>
          <dgm:chMax val="7"/>
          <dgm:chPref val="7"/>
          <dgm:dir/>
        </dgm:presLayoutVars>
      </dgm:prSet>
      <dgm:spPr/>
    </dgm:pt>
    <dgm:pt modelId="{8ADBE869-C2D6-45B7-9B9A-22B9B4643BE2}" type="pres">
      <dgm:prSet presAssocID="{CD26F605-63E9-4E4D-BD28-8BFF92761EAC}" presName="Name1" presStyleCnt="0"/>
      <dgm:spPr/>
    </dgm:pt>
    <dgm:pt modelId="{2BD6F868-F9AC-4C92-8E54-02FD2BB5547F}" type="pres">
      <dgm:prSet presAssocID="{CD26F605-63E9-4E4D-BD28-8BFF92761EAC}" presName="cycle" presStyleCnt="0"/>
      <dgm:spPr/>
    </dgm:pt>
    <dgm:pt modelId="{88E084C6-BB85-437E-BC84-14C120CACF71}" type="pres">
      <dgm:prSet presAssocID="{CD26F605-63E9-4E4D-BD28-8BFF92761EAC}" presName="srcNode" presStyleLbl="node1" presStyleIdx="0" presStyleCnt="5"/>
      <dgm:spPr/>
    </dgm:pt>
    <dgm:pt modelId="{95BBC4E3-F3AE-4454-856E-73DD81D4B5EB}" type="pres">
      <dgm:prSet presAssocID="{CD26F605-63E9-4E4D-BD28-8BFF92761EAC}" presName="conn" presStyleLbl="parChTrans1D2" presStyleIdx="0" presStyleCnt="1"/>
      <dgm:spPr/>
    </dgm:pt>
    <dgm:pt modelId="{873F305D-E282-404E-B826-C5C9AE262320}" type="pres">
      <dgm:prSet presAssocID="{CD26F605-63E9-4E4D-BD28-8BFF92761EAC}" presName="extraNode" presStyleLbl="node1" presStyleIdx="0" presStyleCnt="5"/>
      <dgm:spPr/>
    </dgm:pt>
    <dgm:pt modelId="{CE4427BC-AA00-4780-B1EB-DC1B75B3916F}" type="pres">
      <dgm:prSet presAssocID="{CD26F605-63E9-4E4D-BD28-8BFF92761EAC}" presName="dstNode" presStyleLbl="node1" presStyleIdx="0" presStyleCnt="5"/>
      <dgm:spPr/>
    </dgm:pt>
    <dgm:pt modelId="{EACCF7A0-B9C0-4231-8B71-BE3A2397BC63}" type="pres">
      <dgm:prSet presAssocID="{F1BB241D-9F36-426E-92C5-F7EEC0343A38}" presName="text_1" presStyleLbl="node1" presStyleIdx="0" presStyleCnt="5">
        <dgm:presLayoutVars>
          <dgm:bulletEnabled val="1"/>
        </dgm:presLayoutVars>
      </dgm:prSet>
      <dgm:spPr/>
      <dgm:t>
        <a:bodyPr/>
        <a:lstStyle/>
        <a:p>
          <a:endParaRPr lang="en-US"/>
        </a:p>
      </dgm:t>
    </dgm:pt>
    <dgm:pt modelId="{67178D35-0C55-49D5-8639-F6232E86E0D7}" type="pres">
      <dgm:prSet presAssocID="{F1BB241D-9F36-426E-92C5-F7EEC0343A38}" presName="accent_1" presStyleCnt="0"/>
      <dgm:spPr/>
    </dgm:pt>
    <dgm:pt modelId="{CA9AF3F1-F4C5-4F9D-BEA3-C7E5BD0FE459}" type="pres">
      <dgm:prSet presAssocID="{F1BB241D-9F36-426E-92C5-F7EEC0343A38}" presName="accentRepeatNode" presStyleLbl="solidFgAcc1" presStyleIdx="0" presStyleCnt="5"/>
      <dgm:spPr/>
    </dgm:pt>
    <dgm:pt modelId="{28E4DE0A-30B0-492F-951C-CD2181ADDABA}" type="pres">
      <dgm:prSet presAssocID="{7EE244FB-388A-4F08-9899-E0951BB7EAAF}" presName="text_2" presStyleLbl="node1" presStyleIdx="1" presStyleCnt="5">
        <dgm:presLayoutVars>
          <dgm:bulletEnabled val="1"/>
        </dgm:presLayoutVars>
      </dgm:prSet>
      <dgm:spPr/>
      <dgm:t>
        <a:bodyPr/>
        <a:lstStyle/>
        <a:p>
          <a:endParaRPr lang="en-US"/>
        </a:p>
      </dgm:t>
    </dgm:pt>
    <dgm:pt modelId="{9F514382-ADA5-4A79-BC83-11E7C8372C10}" type="pres">
      <dgm:prSet presAssocID="{7EE244FB-388A-4F08-9899-E0951BB7EAAF}" presName="accent_2" presStyleCnt="0"/>
      <dgm:spPr/>
    </dgm:pt>
    <dgm:pt modelId="{EF88640C-E7A5-4837-BB94-847590A6C22C}" type="pres">
      <dgm:prSet presAssocID="{7EE244FB-388A-4F08-9899-E0951BB7EAAF}" presName="accentRepeatNode" presStyleLbl="solidFgAcc1" presStyleIdx="1" presStyleCnt="5"/>
      <dgm:spPr/>
    </dgm:pt>
    <dgm:pt modelId="{970FEA7C-9070-47EA-8DC1-54649FBDA75C}" type="pres">
      <dgm:prSet presAssocID="{9486391B-91BD-4C2E-A296-6AB5188D502E}" presName="text_3" presStyleLbl="node1" presStyleIdx="2" presStyleCnt="5">
        <dgm:presLayoutVars>
          <dgm:bulletEnabled val="1"/>
        </dgm:presLayoutVars>
      </dgm:prSet>
      <dgm:spPr/>
      <dgm:t>
        <a:bodyPr/>
        <a:lstStyle/>
        <a:p>
          <a:endParaRPr lang="en-US"/>
        </a:p>
      </dgm:t>
    </dgm:pt>
    <dgm:pt modelId="{B2C970FB-0F1F-4AC5-A176-E4D7ECD2BA3F}" type="pres">
      <dgm:prSet presAssocID="{9486391B-91BD-4C2E-A296-6AB5188D502E}" presName="accent_3" presStyleCnt="0"/>
      <dgm:spPr/>
    </dgm:pt>
    <dgm:pt modelId="{9011CB14-CCBB-477A-9FCB-F29D9C77A79D}" type="pres">
      <dgm:prSet presAssocID="{9486391B-91BD-4C2E-A296-6AB5188D502E}" presName="accentRepeatNode" presStyleLbl="solidFgAcc1" presStyleIdx="2" presStyleCnt="5"/>
      <dgm:spPr/>
    </dgm:pt>
    <dgm:pt modelId="{3A4A1465-2832-4B3F-9D94-5B4CD9D077EC}" type="pres">
      <dgm:prSet presAssocID="{54B3556F-F335-4963-A1FB-D21C57F9FA78}" presName="text_4" presStyleLbl="node1" presStyleIdx="3" presStyleCnt="5">
        <dgm:presLayoutVars>
          <dgm:bulletEnabled val="1"/>
        </dgm:presLayoutVars>
      </dgm:prSet>
      <dgm:spPr/>
      <dgm:t>
        <a:bodyPr/>
        <a:lstStyle/>
        <a:p>
          <a:endParaRPr lang="en-US"/>
        </a:p>
      </dgm:t>
    </dgm:pt>
    <dgm:pt modelId="{0AC96B59-0DA8-4F29-9121-DA098E8AD493}" type="pres">
      <dgm:prSet presAssocID="{54B3556F-F335-4963-A1FB-D21C57F9FA78}" presName="accent_4" presStyleCnt="0"/>
      <dgm:spPr/>
    </dgm:pt>
    <dgm:pt modelId="{8BB4D8B7-E2E9-4FC4-B387-44C9C9695EE0}" type="pres">
      <dgm:prSet presAssocID="{54B3556F-F335-4963-A1FB-D21C57F9FA78}" presName="accentRepeatNode" presStyleLbl="solidFgAcc1" presStyleIdx="3" presStyleCnt="5"/>
      <dgm:spPr/>
    </dgm:pt>
    <dgm:pt modelId="{3BF8B458-0B59-4D32-941E-6F6AD269605D}" type="pres">
      <dgm:prSet presAssocID="{67D11C09-6949-4CD8-9C65-3301537C22BE}" presName="text_5" presStyleLbl="node1" presStyleIdx="4" presStyleCnt="5">
        <dgm:presLayoutVars>
          <dgm:bulletEnabled val="1"/>
        </dgm:presLayoutVars>
      </dgm:prSet>
      <dgm:spPr/>
      <dgm:t>
        <a:bodyPr/>
        <a:lstStyle/>
        <a:p>
          <a:endParaRPr lang="en-US"/>
        </a:p>
      </dgm:t>
    </dgm:pt>
    <dgm:pt modelId="{511BA1B3-DB42-4F8E-835D-E6A97F95E018}" type="pres">
      <dgm:prSet presAssocID="{67D11C09-6949-4CD8-9C65-3301537C22BE}" presName="accent_5" presStyleCnt="0"/>
      <dgm:spPr/>
    </dgm:pt>
    <dgm:pt modelId="{B38C5FF3-8DFB-4A74-9C96-153070B188D5}" type="pres">
      <dgm:prSet presAssocID="{67D11C09-6949-4CD8-9C65-3301537C22BE}" presName="accentRepeatNode" presStyleLbl="solidFgAcc1" presStyleIdx="4" presStyleCnt="5"/>
      <dgm:spPr/>
    </dgm:pt>
  </dgm:ptLst>
  <dgm:cxnLst>
    <dgm:cxn modelId="{704EB68F-1969-4135-A21F-F82CECA68F7D}" srcId="{CD26F605-63E9-4E4D-BD28-8BFF92761EAC}" destId="{7EE244FB-388A-4F08-9899-E0951BB7EAAF}" srcOrd="1" destOrd="0" parTransId="{AA41EDE2-9541-40DC-851A-880CD6209231}" sibTransId="{E2F80511-7531-4F2D-94A1-AED31F3CBB09}"/>
    <dgm:cxn modelId="{8232B8EC-A90F-4BE9-8032-50B95FB4E76E}" type="presOf" srcId="{CD26F605-63E9-4E4D-BD28-8BFF92761EAC}" destId="{6E6BD0F0-85AF-4AB2-A508-3BD3A9B9D1C2}" srcOrd="0" destOrd="0" presId="urn:microsoft.com/office/officeart/2008/layout/VerticalCurvedList"/>
    <dgm:cxn modelId="{528E3E2E-9941-4CF1-80AF-484F34311206}" srcId="{CD26F605-63E9-4E4D-BD28-8BFF92761EAC}" destId="{54B3556F-F335-4963-A1FB-D21C57F9FA78}" srcOrd="3" destOrd="0" parTransId="{04B591B1-8F69-4278-B5A1-3517FC787E92}" sibTransId="{1994B580-B25D-4A12-9328-F6626855C2E3}"/>
    <dgm:cxn modelId="{D41B3A34-EF68-442E-A9EF-69BBA3673015}" srcId="{CD26F605-63E9-4E4D-BD28-8BFF92761EAC}" destId="{9486391B-91BD-4C2E-A296-6AB5188D502E}" srcOrd="2" destOrd="0" parTransId="{8FD6B775-4BF4-4825-ADB2-FC586DE5D277}" sibTransId="{5CED04FF-FD29-4531-89EA-7F2520CB7FBD}"/>
    <dgm:cxn modelId="{2C0F2B2B-4E76-465C-9392-EC4CFA471DB0}" type="presOf" srcId="{54B3556F-F335-4963-A1FB-D21C57F9FA78}" destId="{3A4A1465-2832-4B3F-9D94-5B4CD9D077EC}" srcOrd="0" destOrd="0" presId="urn:microsoft.com/office/officeart/2008/layout/VerticalCurvedList"/>
    <dgm:cxn modelId="{28E68FE9-215B-44E2-BEC1-2C7D509B362B}" type="presOf" srcId="{9486391B-91BD-4C2E-A296-6AB5188D502E}" destId="{970FEA7C-9070-47EA-8DC1-54649FBDA75C}" srcOrd="0" destOrd="0" presId="urn:microsoft.com/office/officeart/2008/layout/VerticalCurvedList"/>
    <dgm:cxn modelId="{0EC90257-2F93-4601-B9D3-5568F5D391BB}" type="presOf" srcId="{F1BB241D-9F36-426E-92C5-F7EEC0343A38}" destId="{EACCF7A0-B9C0-4231-8B71-BE3A2397BC63}" srcOrd="0" destOrd="0" presId="urn:microsoft.com/office/officeart/2008/layout/VerticalCurvedList"/>
    <dgm:cxn modelId="{9C4A8A5E-1C4B-4E60-BCAC-DA87788F96E7}" type="presOf" srcId="{67D11C09-6949-4CD8-9C65-3301537C22BE}" destId="{3BF8B458-0B59-4D32-941E-6F6AD269605D}" srcOrd="0" destOrd="0" presId="urn:microsoft.com/office/officeart/2008/layout/VerticalCurvedList"/>
    <dgm:cxn modelId="{F85B6D13-91FC-46AC-B39F-BE36009AD51A}" srcId="{CD26F605-63E9-4E4D-BD28-8BFF92761EAC}" destId="{67D11C09-6949-4CD8-9C65-3301537C22BE}" srcOrd="4" destOrd="0" parTransId="{B79FA0F9-CC0C-40E5-9F3B-E8ACD9014138}" sibTransId="{E639CAB3-89CF-4DCE-8A50-B91A9944B171}"/>
    <dgm:cxn modelId="{FA6C2F24-A31F-4538-8A66-77B51B47E35E}" type="presOf" srcId="{F07A047E-4B02-4FC5-A96E-E7A9AC9CE5F0}" destId="{95BBC4E3-F3AE-4454-856E-73DD81D4B5EB}" srcOrd="0" destOrd="0" presId="urn:microsoft.com/office/officeart/2008/layout/VerticalCurvedList"/>
    <dgm:cxn modelId="{89A86BD1-7C34-4180-8614-D4C5CE74CD5A}" type="presOf" srcId="{7EE244FB-388A-4F08-9899-E0951BB7EAAF}" destId="{28E4DE0A-30B0-492F-951C-CD2181ADDABA}" srcOrd="0" destOrd="0" presId="urn:microsoft.com/office/officeart/2008/layout/VerticalCurvedList"/>
    <dgm:cxn modelId="{3CEF1A48-C9BC-4E12-986D-704DEC7E5515}" srcId="{CD26F605-63E9-4E4D-BD28-8BFF92761EAC}" destId="{F1BB241D-9F36-426E-92C5-F7EEC0343A38}" srcOrd="0" destOrd="0" parTransId="{B2E8D6A8-B1FB-4D00-AB44-2B880ED352E4}" sibTransId="{F07A047E-4B02-4FC5-A96E-E7A9AC9CE5F0}"/>
    <dgm:cxn modelId="{68B43B51-8106-437B-B331-BDBD802C40AF}" type="presParOf" srcId="{6E6BD0F0-85AF-4AB2-A508-3BD3A9B9D1C2}" destId="{8ADBE869-C2D6-45B7-9B9A-22B9B4643BE2}" srcOrd="0" destOrd="0" presId="urn:microsoft.com/office/officeart/2008/layout/VerticalCurvedList"/>
    <dgm:cxn modelId="{3857FB10-A99B-4C22-A816-6DED45997C12}" type="presParOf" srcId="{8ADBE869-C2D6-45B7-9B9A-22B9B4643BE2}" destId="{2BD6F868-F9AC-4C92-8E54-02FD2BB5547F}" srcOrd="0" destOrd="0" presId="urn:microsoft.com/office/officeart/2008/layout/VerticalCurvedList"/>
    <dgm:cxn modelId="{0D5EF0D5-3DFA-4977-B575-AFC46364890A}" type="presParOf" srcId="{2BD6F868-F9AC-4C92-8E54-02FD2BB5547F}" destId="{88E084C6-BB85-437E-BC84-14C120CACF71}" srcOrd="0" destOrd="0" presId="urn:microsoft.com/office/officeart/2008/layout/VerticalCurvedList"/>
    <dgm:cxn modelId="{BF07F10D-5055-4A98-85CE-65AB8DBD6D7A}" type="presParOf" srcId="{2BD6F868-F9AC-4C92-8E54-02FD2BB5547F}" destId="{95BBC4E3-F3AE-4454-856E-73DD81D4B5EB}" srcOrd="1" destOrd="0" presId="urn:microsoft.com/office/officeart/2008/layout/VerticalCurvedList"/>
    <dgm:cxn modelId="{CAD2ADD4-89B9-422F-9636-FDBEA5C66C95}" type="presParOf" srcId="{2BD6F868-F9AC-4C92-8E54-02FD2BB5547F}" destId="{873F305D-E282-404E-B826-C5C9AE262320}" srcOrd="2" destOrd="0" presId="urn:microsoft.com/office/officeart/2008/layout/VerticalCurvedList"/>
    <dgm:cxn modelId="{D121CE67-3382-4E5B-A82B-CA7EA3F5486F}" type="presParOf" srcId="{2BD6F868-F9AC-4C92-8E54-02FD2BB5547F}" destId="{CE4427BC-AA00-4780-B1EB-DC1B75B3916F}" srcOrd="3" destOrd="0" presId="urn:microsoft.com/office/officeart/2008/layout/VerticalCurvedList"/>
    <dgm:cxn modelId="{89A23F21-690B-436D-887B-322A364F63ED}" type="presParOf" srcId="{8ADBE869-C2D6-45B7-9B9A-22B9B4643BE2}" destId="{EACCF7A0-B9C0-4231-8B71-BE3A2397BC63}" srcOrd="1" destOrd="0" presId="urn:microsoft.com/office/officeart/2008/layout/VerticalCurvedList"/>
    <dgm:cxn modelId="{3EDDCC1F-BCAB-4081-8E2B-EF9CA1DAA0D5}" type="presParOf" srcId="{8ADBE869-C2D6-45B7-9B9A-22B9B4643BE2}" destId="{67178D35-0C55-49D5-8639-F6232E86E0D7}" srcOrd="2" destOrd="0" presId="urn:microsoft.com/office/officeart/2008/layout/VerticalCurvedList"/>
    <dgm:cxn modelId="{32AB2562-EC10-42C0-834F-657B91530261}" type="presParOf" srcId="{67178D35-0C55-49D5-8639-F6232E86E0D7}" destId="{CA9AF3F1-F4C5-4F9D-BEA3-C7E5BD0FE459}" srcOrd="0" destOrd="0" presId="urn:microsoft.com/office/officeart/2008/layout/VerticalCurvedList"/>
    <dgm:cxn modelId="{A448CF49-5A79-4B31-9C9C-152432D3E61E}" type="presParOf" srcId="{8ADBE869-C2D6-45B7-9B9A-22B9B4643BE2}" destId="{28E4DE0A-30B0-492F-951C-CD2181ADDABA}" srcOrd="3" destOrd="0" presId="urn:microsoft.com/office/officeart/2008/layout/VerticalCurvedList"/>
    <dgm:cxn modelId="{3335D448-2C42-4FBD-9FB4-86D4ECA66D26}" type="presParOf" srcId="{8ADBE869-C2D6-45B7-9B9A-22B9B4643BE2}" destId="{9F514382-ADA5-4A79-BC83-11E7C8372C10}" srcOrd="4" destOrd="0" presId="urn:microsoft.com/office/officeart/2008/layout/VerticalCurvedList"/>
    <dgm:cxn modelId="{676AF0C7-6B2B-498A-BE18-0D0291BA60E5}" type="presParOf" srcId="{9F514382-ADA5-4A79-BC83-11E7C8372C10}" destId="{EF88640C-E7A5-4837-BB94-847590A6C22C}" srcOrd="0" destOrd="0" presId="urn:microsoft.com/office/officeart/2008/layout/VerticalCurvedList"/>
    <dgm:cxn modelId="{0AFEBE64-43A8-4627-996A-AFE2B5B62908}" type="presParOf" srcId="{8ADBE869-C2D6-45B7-9B9A-22B9B4643BE2}" destId="{970FEA7C-9070-47EA-8DC1-54649FBDA75C}" srcOrd="5" destOrd="0" presId="urn:microsoft.com/office/officeart/2008/layout/VerticalCurvedList"/>
    <dgm:cxn modelId="{76A4A7DD-6B3C-499D-940D-47A8E9E614EB}" type="presParOf" srcId="{8ADBE869-C2D6-45B7-9B9A-22B9B4643BE2}" destId="{B2C970FB-0F1F-4AC5-A176-E4D7ECD2BA3F}" srcOrd="6" destOrd="0" presId="urn:microsoft.com/office/officeart/2008/layout/VerticalCurvedList"/>
    <dgm:cxn modelId="{73A31960-C7FB-42E6-9695-4853372E7CCE}" type="presParOf" srcId="{B2C970FB-0F1F-4AC5-A176-E4D7ECD2BA3F}" destId="{9011CB14-CCBB-477A-9FCB-F29D9C77A79D}" srcOrd="0" destOrd="0" presId="urn:microsoft.com/office/officeart/2008/layout/VerticalCurvedList"/>
    <dgm:cxn modelId="{352EEFDE-7431-4E09-BE30-5B3A99BA1E1B}" type="presParOf" srcId="{8ADBE869-C2D6-45B7-9B9A-22B9B4643BE2}" destId="{3A4A1465-2832-4B3F-9D94-5B4CD9D077EC}" srcOrd="7" destOrd="0" presId="urn:microsoft.com/office/officeart/2008/layout/VerticalCurvedList"/>
    <dgm:cxn modelId="{42AD2326-A0C6-411F-8B9F-00A85EE6EFF3}" type="presParOf" srcId="{8ADBE869-C2D6-45B7-9B9A-22B9B4643BE2}" destId="{0AC96B59-0DA8-4F29-9121-DA098E8AD493}" srcOrd="8" destOrd="0" presId="urn:microsoft.com/office/officeart/2008/layout/VerticalCurvedList"/>
    <dgm:cxn modelId="{00B075A9-4795-46A8-9AB9-BB898CBF3E86}" type="presParOf" srcId="{0AC96B59-0DA8-4F29-9121-DA098E8AD493}" destId="{8BB4D8B7-E2E9-4FC4-B387-44C9C9695EE0}" srcOrd="0" destOrd="0" presId="urn:microsoft.com/office/officeart/2008/layout/VerticalCurvedList"/>
    <dgm:cxn modelId="{D97A106B-54D5-4274-82B3-5D5EA9233C4F}" type="presParOf" srcId="{8ADBE869-C2D6-45B7-9B9A-22B9B4643BE2}" destId="{3BF8B458-0B59-4D32-941E-6F6AD269605D}" srcOrd="9" destOrd="0" presId="urn:microsoft.com/office/officeart/2008/layout/VerticalCurvedList"/>
    <dgm:cxn modelId="{C121834B-9A6F-48B7-B34B-93B4E32AAF2B}" type="presParOf" srcId="{8ADBE869-C2D6-45B7-9B9A-22B9B4643BE2}" destId="{511BA1B3-DB42-4F8E-835D-E6A97F95E018}" srcOrd="10" destOrd="0" presId="urn:microsoft.com/office/officeart/2008/layout/VerticalCurvedList"/>
    <dgm:cxn modelId="{D5E9646D-91BA-4F82-980F-05EE3EFE5DDC}" type="presParOf" srcId="{511BA1B3-DB42-4F8E-835D-E6A97F95E018}" destId="{B38C5FF3-8DFB-4A74-9C96-153070B188D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A6D0EF-6496-4CE6-92C5-C1C32C1D478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976BB46-7C2F-493B-B1E8-805624140238}">
      <dgm:prSet phldrT="[Text]"/>
      <dgm:spPr>
        <a:solidFill>
          <a:schemeClr val="accent6">
            <a:lumMod val="75000"/>
          </a:schemeClr>
        </a:solidFill>
      </dgm:spPr>
      <dgm:t>
        <a:bodyPr/>
        <a:lstStyle/>
        <a:p>
          <a:r>
            <a:rPr lang="en-IN" dirty="0" smtClean="0"/>
            <a:t>Each SOC have their own Power Management Unit(PMU).</a:t>
          </a:r>
          <a:endParaRPr lang="en-US" dirty="0"/>
        </a:p>
      </dgm:t>
    </dgm:pt>
    <dgm:pt modelId="{4F2D449E-FFC4-414C-995C-ABFF0B193F7F}" type="parTrans" cxnId="{BD7C3BAA-6199-4CAB-93C1-26DB5AF090F9}">
      <dgm:prSet/>
      <dgm:spPr/>
      <dgm:t>
        <a:bodyPr/>
        <a:lstStyle/>
        <a:p>
          <a:endParaRPr lang="en-US"/>
        </a:p>
      </dgm:t>
    </dgm:pt>
    <dgm:pt modelId="{6EF26C79-09AA-42CC-AA87-16AB2EC8ABF3}" type="sibTrans" cxnId="{BD7C3BAA-6199-4CAB-93C1-26DB5AF090F9}">
      <dgm:prSet/>
      <dgm:spPr/>
      <dgm:t>
        <a:bodyPr/>
        <a:lstStyle/>
        <a:p>
          <a:endParaRPr lang="en-US"/>
        </a:p>
      </dgm:t>
    </dgm:pt>
    <dgm:pt modelId="{AD83BE77-C320-4FBF-A2D2-6E01F71C33F3}">
      <dgm:prSet phldrT="[Text]"/>
      <dgm:spPr>
        <a:solidFill>
          <a:schemeClr val="bg1">
            <a:lumMod val="50000"/>
          </a:schemeClr>
        </a:solidFill>
      </dgm:spPr>
      <dgm:t>
        <a:bodyPr/>
        <a:lstStyle/>
        <a:p>
          <a:r>
            <a:rPr lang="en-IN" dirty="0" smtClean="0"/>
            <a:t>Once the resets of BOT dies are released, control would be shifted to TOP die and its PMU releases resets one by one.</a:t>
          </a:r>
          <a:endParaRPr lang="en-US" dirty="0"/>
        </a:p>
      </dgm:t>
    </dgm:pt>
    <dgm:pt modelId="{9C23B0D9-9A77-4109-B198-98CD6EEBC276}" type="parTrans" cxnId="{A0BD6976-3B19-4E20-AA1F-44586CFD1AEB}">
      <dgm:prSet/>
      <dgm:spPr/>
      <dgm:t>
        <a:bodyPr/>
        <a:lstStyle/>
        <a:p>
          <a:endParaRPr lang="en-US"/>
        </a:p>
      </dgm:t>
    </dgm:pt>
    <dgm:pt modelId="{C2CA3146-5351-41BB-BF65-9769A3F973EE}" type="sibTrans" cxnId="{A0BD6976-3B19-4E20-AA1F-44586CFD1AEB}">
      <dgm:prSet/>
      <dgm:spPr/>
      <dgm:t>
        <a:bodyPr/>
        <a:lstStyle/>
        <a:p>
          <a:endParaRPr lang="en-US"/>
        </a:p>
      </dgm:t>
    </dgm:pt>
    <dgm:pt modelId="{B2E23F90-AE9D-4734-84D7-5050B95291EC}" type="pres">
      <dgm:prSet presAssocID="{48A6D0EF-6496-4CE6-92C5-C1C32C1D4784}" presName="linear" presStyleCnt="0">
        <dgm:presLayoutVars>
          <dgm:animLvl val="lvl"/>
          <dgm:resizeHandles val="exact"/>
        </dgm:presLayoutVars>
      </dgm:prSet>
      <dgm:spPr/>
    </dgm:pt>
    <dgm:pt modelId="{17D3AC6D-5044-4410-BF9C-3BBE38C69F31}" type="pres">
      <dgm:prSet presAssocID="{A976BB46-7C2F-493B-B1E8-805624140238}" presName="parentText" presStyleLbl="node1" presStyleIdx="0" presStyleCnt="2" custLinFactY="12909" custLinFactNeighborX="0" custLinFactNeighborY="100000">
        <dgm:presLayoutVars>
          <dgm:chMax val="0"/>
          <dgm:bulletEnabled val="1"/>
        </dgm:presLayoutVars>
      </dgm:prSet>
      <dgm:spPr/>
      <dgm:t>
        <a:bodyPr/>
        <a:lstStyle/>
        <a:p>
          <a:endParaRPr lang="en-US"/>
        </a:p>
      </dgm:t>
    </dgm:pt>
    <dgm:pt modelId="{456856C6-BB8E-427E-B1F3-50D5D14C9D2C}" type="pres">
      <dgm:prSet presAssocID="{6EF26C79-09AA-42CC-AA87-16AB2EC8ABF3}" presName="spacer" presStyleCnt="0"/>
      <dgm:spPr/>
    </dgm:pt>
    <dgm:pt modelId="{884114A8-96AB-41D0-8601-FB4537CFAA54}" type="pres">
      <dgm:prSet presAssocID="{AD83BE77-C320-4FBF-A2D2-6E01F71C33F3}" presName="parentText" presStyleLbl="node1" presStyleIdx="1" presStyleCnt="2">
        <dgm:presLayoutVars>
          <dgm:chMax val="0"/>
          <dgm:bulletEnabled val="1"/>
        </dgm:presLayoutVars>
      </dgm:prSet>
      <dgm:spPr/>
      <dgm:t>
        <a:bodyPr/>
        <a:lstStyle/>
        <a:p>
          <a:endParaRPr lang="en-US"/>
        </a:p>
      </dgm:t>
    </dgm:pt>
  </dgm:ptLst>
  <dgm:cxnLst>
    <dgm:cxn modelId="{E398097A-612A-4F28-9A95-712BAB46C56C}" type="presOf" srcId="{AD83BE77-C320-4FBF-A2D2-6E01F71C33F3}" destId="{884114A8-96AB-41D0-8601-FB4537CFAA54}" srcOrd="0" destOrd="0" presId="urn:microsoft.com/office/officeart/2005/8/layout/vList2"/>
    <dgm:cxn modelId="{BDAE10C5-0ADA-4694-91EB-635637E360F8}" type="presOf" srcId="{A976BB46-7C2F-493B-B1E8-805624140238}" destId="{17D3AC6D-5044-4410-BF9C-3BBE38C69F31}" srcOrd="0" destOrd="0" presId="urn:microsoft.com/office/officeart/2005/8/layout/vList2"/>
    <dgm:cxn modelId="{1AEC527C-79C5-4C99-A446-879142773BCB}" type="presOf" srcId="{48A6D0EF-6496-4CE6-92C5-C1C32C1D4784}" destId="{B2E23F90-AE9D-4734-84D7-5050B95291EC}" srcOrd="0" destOrd="0" presId="urn:microsoft.com/office/officeart/2005/8/layout/vList2"/>
    <dgm:cxn modelId="{A0BD6976-3B19-4E20-AA1F-44586CFD1AEB}" srcId="{48A6D0EF-6496-4CE6-92C5-C1C32C1D4784}" destId="{AD83BE77-C320-4FBF-A2D2-6E01F71C33F3}" srcOrd="1" destOrd="0" parTransId="{9C23B0D9-9A77-4109-B198-98CD6EEBC276}" sibTransId="{C2CA3146-5351-41BB-BF65-9769A3F973EE}"/>
    <dgm:cxn modelId="{BD7C3BAA-6199-4CAB-93C1-26DB5AF090F9}" srcId="{48A6D0EF-6496-4CE6-92C5-C1C32C1D4784}" destId="{A976BB46-7C2F-493B-B1E8-805624140238}" srcOrd="0" destOrd="0" parTransId="{4F2D449E-FFC4-414C-995C-ABFF0B193F7F}" sibTransId="{6EF26C79-09AA-42CC-AA87-16AB2EC8ABF3}"/>
    <dgm:cxn modelId="{3010D200-39B2-40FE-BDD1-1D08C2EA1F89}" type="presParOf" srcId="{B2E23F90-AE9D-4734-84D7-5050B95291EC}" destId="{17D3AC6D-5044-4410-BF9C-3BBE38C69F31}" srcOrd="0" destOrd="0" presId="urn:microsoft.com/office/officeart/2005/8/layout/vList2"/>
    <dgm:cxn modelId="{6033ED3B-F6A3-47F0-B043-90514EF3C6CF}" type="presParOf" srcId="{B2E23F90-AE9D-4734-84D7-5050B95291EC}" destId="{456856C6-BB8E-427E-B1F3-50D5D14C9D2C}" srcOrd="1" destOrd="0" presId="urn:microsoft.com/office/officeart/2005/8/layout/vList2"/>
    <dgm:cxn modelId="{6F1B6EA8-8134-4EDE-BD67-38F2CFFEC595}" type="presParOf" srcId="{B2E23F90-AE9D-4734-84D7-5050B95291EC}" destId="{884114A8-96AB-41D0-8601-FB4537CFAA5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08E8F1-E344-4085-BC36-8FEA1DE84C5D}" type="doc">
      <dgm:prSet loTypeId="urn:microsoft.com/office/officeart/2005/8/layout/hProcess3" loCatId="process" qsTypeId="urn:microsoft.com/office/officeart/2005/8/quickstyle/simple1" qsCatId="simple" csTypeId="urn:microsoft.com/office/officeart/2005/8/colors/accent1_2" csCatId="accent1" phldr="1"/>
      <dgm:spPr/>
      <dgm:t>
        <a:bodyPr/>
        <a:lstStyle/>
        <a:p>
          <a:endParaRPr lang="en-US"/>
        </a:p>
      </dgm:t>
    </dgm:pt>
    <dgm:pt modelId="{126A170B-3196-4825-9BD0-E27CCA1EF38F}">
      <dgm:prSet phldrT="[Text]"/>
      <dgm:spPr/>
      <dgm:t>
        <a:bodyPr/>
        <a:lstStyle/>
        <a:p>
          <a:pPr algn="l"/>
          <a:r>
            <a:rPr lang="en-US" dirty="0" smtClean="0"/>
            <a:t>IP owner has to write his own sequence and verify low power </a:t>
          </a:r>
          <a:r>
            <a:rPr lang="en-US" dirty="0" err="1" smtClean="0"/>
            <a:t>datapath</a:t>
          </a:r>
          <a:r>
            <a:rPr lang="en-US" dirty="0" smtClean="0"/>
            <a:t> of the block.</a:t>
          </a:r>
          <a:endParaRPr lang="en-US" dirty="0"/>
        </a:p>
      </dgm:t>
    </dgm:pt>
    <dgm:pt modelId="{8F099DA0-C22B-4BCF-A96B-BDD1A5191637}" type="parTrans" cxnId="{AD90760B-238A-425E-9F17-E5C92B45B190}">
      <dgm:prSet/>
      <dgm:spPr/>
      <dgm:t>
        <a:bodyPr/>
        <a:lstStyle/>
        <a:p>
          <a:endParaRPr lang="en-US"/>
        </a:p>
      </dgm:t>
    </dgm:pt>
    <dgm:pt modelId="{24EF0FF5-70E8-4BE6-AD52-90B2E1422C80}" type="sibTrans" cxnId="{AD90760B-238A-425E-9F17-E5C92B45B190}">
      <dgm:prSet/>
      <dgm:spPr/>
      <dgm:t>
        <a:bodyPr/>
        <a:lstStyle/>
        <a:p>
          <a:endParaRPr lang="en-US"/>
        </a:p>
      </dgm:t>
    </dgm:pt>
    <dgm:pt modelId="{A4E294F5-4256-49B7-82C5-9F9C10FBA064}" type="pres">
      <dgm:prSet presAssocID="{3408E8F1-E344-4085-BC36-8FEA1DE84C5D}" presName="Name0" presStyleCnt="0">
        <dgm:presLayoutVars>
          <dgm:dir/>
          <dgm:animLvl val="lvl"/>
          <dgm:resizeHandles val="exact"/>
        </dgm:presLayoutVars>
      </dgm:prSet>
      <dgm:spPr/>
    </dgm:pt>
    <dgm:pt modelId="{A0485404-4B5D-4C0F-8714-9BE2D6DE87EB}" type="pres">
      <dgm:prSet presAssocID="{3408E8F1-E344-4085-BC36-8FEA1DE84C5D}" presName="dummy" presStyleCnt="0"/>
      <dgm:spPr/>
    </dgm:pt>
    <dgm:pt modelId="{05C570A7-53CF-4FB5-9BF1-23FC6CAB7E34}" type="pres">
      <dgm:prSet presAssocID="{3408E8F1-E344-4085-BC36-8FEA1DE84C5D}" presName="linH" presStyleCnt="0"/>
      <dgm:spPr/>
    </dgm:pt>
    <dgm:pt modelId="{FDEED5A2-4E83-49DF-96E8-8BF183F64AD4}" type="pres">
      <dgm:prSet presAssocID="{3408E8F1-E344-4085-BC36-8FEA1DE84C5D}" presName="padding1" presStyleCnt="0"/>
      <dgm:spPr/>
    </dgm:pt>
    <dgm:pt modelId="{FCD9E598-5FC1-45EB-BBA7-4D6D18A0FB65}" type="pres">
      <dgm:prSet presAssocID="{126A170B-3196-4825-9BD0-E27CCA1EF38F}" presName="linV" presStyleCnt="0"/>
      <dgm:spPr/>
    </dgm:pt>
    <dgm:pt modelId="{12864AC3-B176-401A-A253-A287BC90F1C0}" type="pres">
      <dgm:prSet presAssocID="{126A170B-3196-4825-9BD0-E27CCA1EF38F}" presName="spVertical1" presStyleCnt="0"/>
      <dgm:spPr/>
    </dgm:pt>
    <dgm:pt modelId="{90C53282-2A02-4B98-B44E-72A4CE561354}" type="pres">
      <dgm:prSet presAssocID="{126A170B-3196-4825-9BD0-E27CCA1EF38F}" presName="parTx" presStyleLbl="revTx" presStyleIdx="0" presStyleCnt="1" custLinFactNeighborX="-5817" custLinFactNeighborY="-10951">
        <dgm:presLayoutVars>
          <dgm:chMax val="0"/>
          <dgm:chPref val="0"/>
          <dgm:bulletEnabled val="1"/>
        </dgm:presLayoutVars>
      </dgm:prSet>
      <dgm:spPr/>
      <dgm:t>
        <a:bodyPr/>
        <a:lstStyle/>
        <a:p>
          <a:endParaRPr lang="en-US"/>
        </a:p>
      </dgm:t>
    </dgm:pt>
    <dgm:pt modelId="{32E48B40-DE17-4678-8CCA-81D8A3BE9031}" type="pres">
      <dgm:prSet presAssocID="{126A170B-3196-4825-9BD0-E27CCA1EF38F}" presName="spVertical2" presStyleCnt="0"/>
      <dgm:spPr/>
    </dgm:pt>
    <dgm:pt modelId="{5C85F374-B43C-4CED-9233-75B8B58A423E}" type="pres">
      <dgm:prSet presAssocID="{126A170B-3196-4825-9BD0-E27CCA1EF38F}" presName="spVertical3" presStyleCnt="0"/>
      <dgm:spPr/>
    </dgm:pt>
    <dgm:pt modelId="{3D8F3475-45D3-4D30-9E67-ECC3FC9EB7DD}" type="pres">
      <dgm:prSet presAssocID="{3408E8F1-E344-4085-BC36-8FEA1DE84C5D}" presName="padding2" presStyleCnt="0"/>
      <dgm:spPr/>
    </dgm:pt>
    <dgm:pt modelId="{F3DE7C8F-1B8A-49CC-A26E-1ACE0A693FBF}" type="pres">
      <dgm:prSet presAssocID="{3408E8F1-E344-4085-BC36-8FEA1DE84C5D}" presName="negArrow" presStyleCnt="0"/>
      <dgm:spPr/>
    </dgm:pt>
    <dgm:pt modelId="{5EBBB36E-6BBE-497E-8152-0D70F7EC2CD9}" type="pres">
      <dgm:prSet presAssocID="{3408E8F1-E344-4085-BC36-8FEA1DE84C5D}" presName="backgroundArrow" presStyleLbl="node1" presStyleIdx="0" presStyleCnt="1" custLinFactNeighborY="-6698"/>
      <dgm:spPr>
        <a:solidFill>
          <a:schemeClr val="accent6"/>
        </a:solidFill>
      </dgm:spPr>
      <dgm:t>
        <a:bodyPr/>
        <a:lstStyle/>
        <a:p>
          <a:endParaRPr lang="en-US"/>
        </a:p>
      </dgm:t>
    </dgm:pt>
  </dgm:ptLst>
  <dgm:cxnLst>
    <dgm:cxn modelId="{AD90760B-238A-425E-9F17-E5C92B45B190}" srcId="{3408E8F1-E344-4085-BC36-8FEA1DE84C5D}" destId="{126A170B-3196-4825-9BD0-E27CCA1EF38F}" srcOrd="0" destOrd="0" parTransId="{8F099DA0-C22B-4BCF-A96B-BDD1A5191637}" sibTransId="{24EF0FF5-70E8-4BE6-AD52-90B2E1422C80}"/>
    <dgm:cxn modelId="{76AF6B1B-BFFD-4983-A1F4-F400D28183EA}" type="presOf" srcId="{126A170B-3196-4825-9BD0-E27CCA1EF38F}" destId="{90C53282-2A02-4B98-B44E-72A4CE561354}" srcOrd="0" destOrd="0" presId="urn:microsoft.com/office/officeart/2005/8/layout/hProcess3"/>
    <dgm:cxn modelId="{B79FF654-65A3-4F60-B3E3-C28368C2016B}" type="presOf" srcId="{3408E8F1-E344-4085-BC36-8FEA1DE84C5D}" destId="{A4E294F5-4256-49B7-82C5-9F9C10FBA064}" srcOrd="0" destOrd="0" presId="urn:microsoft.com/office/officeart/2005/8/layout/hProcess3"/>
    <dgm:cxn modelId="{2113CF1D-C8C3-4995-ADBE-2B5664A728C1}" type="presParOf" srcId="{A4E294F5-4256-49B7-82C5-9F9C10FBA064}" destId="{A0485404-4B5D-4C0F-8714-9BE2D6DE87EB}" srcOrd="0" destOrd="0" presId="urn:microsoft.com/office/officeart/2005/8/layout/hProcess3"/>
    <dgm:cxn modelId="{6B3A07AF-E6BA-46E7-9A3C-490AE721F51F}" type="presParOf" srcId="{A4E294F5-4256-49B7-82C5-9F9C10FBA064}" destId="{05C570A7-53CF-4FB5-9BF1-23FC6CAB7E34}" srcOrd="1" destOrd="0" presId="urn:microsoft.com/office/officeart/2005/8/layout/hProcess3"/>
    <dgm:cxn modelId="{CAE8E592-7A7B-44C0-9D59-A42229A9526C}" type="presParOf" srcId="{05C570A7-53CF-4FB5-9BF1-23FC6CAB7E34}" destId="{FDEED5A2-4E83-49DF-96E8-8BF183F64AD4}" srcOrd="0" destOrd="0" presId="urn:microsoft.com/office/officeart/2005/8/layout/hProcess3"/>
    <dgm:cxn modelId="{27426933-374A-42FE-915A-6AD3378B8250}" type="presParOf" srcId="{05C570A7-53CF-4FB5-9BF1-23FC6CAB7E34}" destId="{FCD9E598-5FC1-45EB-BBA7-4D6D18A0FB65}" srcOrd="1" destOrd="0" presId="urn:microsoft.com/office/officeart/2005/8/layout/hProcess3"/>
    <dgm:cxn modelId="{BEF43383-ED19-4B17-A563-7DCC38B98063}" type="presParOf" srcId="{FCD9E598-5FC1-45EB-BBA7-4D6D18A0FB65}" destId="{12864AC3-B176-401A-A253-A287BC90F1C0}" srcOrd="0" destOrd="0" presId="urn:microsoft.com/office/officeart/2005/8/layout/hProcess3"/>
    <dgm:cxn modelId="{A59D3A6E-4E40-442D-8F8E-ABFA4AEDEBC6}" type="presParOf" srcId="{FCD9E598-5FC1-45EB-BBA7-4D6D18A0FB65}" destId="{90C53282-2A02-4B98-B44E-72A4CE561354}" srcOrd="1" destOrd="0" presId="urn:microsoft.com/office/officeart/2005/8/layout/hProcess3"/>
    <dgm:cxn modelId="{C9A21C3D-43C2-49C4-B4AE-DDCCF09526D0}" type="presParOf" srcId="{FCD9E598-5FC1-45EB-BBA7-4D6D18A0FB65}" destId="{32E48B40-DE17-4678-8CCA-81D8A3BE9031}" srcOrd="2" destOrd="0" presId="urn:microsoft.com/office/officeart/2005/8/layout/hProcess3"/>
    <dgm:cxn modelId="{F7C1B271-4282-4280-BF4D-7B325F33D0B9}" type="presParOf" srcId="{FCD9E598-5FC1-45EB-BBA7-4D6D18A0FB65}" destId="{5C85F374-B43C-4CED-9233-75B8B58A423E}" srcOrd="3" destOrd="0" presId="urn:microsoft.com/office/officeart/2005/8/layout/hProcess3"/>
    <dgm:cxn modelId="{0DBEF6A1-7F91-40A1-8012-CEBEA8FFF9E0}" type="presParOf" srcId="{05C570A7-53CF-4FB5-9BF1-23FC6CAB7E34}" destId="{3D8F3475-45D3-4D30-9E67-ECC3FC9EB7DD}" srcOrd="2" destOrd="0" presId="urn:microsoft.com/office/officeart/2005/8/layout/hProcess3"/>
    <dgm:cxn modelId="{FAE600CD-5CD2-43F3-9BB0-80263C5A4965}" type="presParOf" srcId="{05C570A7-53CF-4FB5-9BF1-23FC6CAB7E34}" destId="{F3DE7C8F-1B8A-49CC-A26E-1ACE0A693FBF}" srcOrd="3" destOrd="0" presId="urn:microsoft.com/office/officeart/2005/8/layout/hProcess3"/>
    <dgm:cxn modelId="{4F6067C7-261C-4B06-A9B4-71B7906AB188}" type="presParOf" srcId="{05C570A7-53CF-4FB5-9BF1-23FC6CAB7E34}" destId="{5EBBB36E-6BBE-497E-8152-0D70F7EC2CD9}" srcOrd="4" destOrd="0" presId="urn:microsoft.com/office/officeart/2005/8/layout/hProcess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408E8F1-E344-4085-BC36-8FEA1DE84C5D}" type="doc">
      <dgm:prSet loTypeId="urn:microsoft.com/office/officeart/2005/8/layout/hProcess3" loCatId="process" qsTypeId="urn:microsoft.com/office/officeart/2005/8/quickstyle/simple1" qsCatId="simple" csTypeId="urn:microsoft.com/office/officeart/2005/8/colors/accent1_2" csCatId="accent1" phldr="1"/>
      <dgm:spPr/>
      <dgm:t>
        <a:bodyPr/>
        <a:lstStyle/>
        <a:p>
          <a:endParaRPr lang="en-US"/>
        </a:p>
      </dgm:t>
    </dgm:pt>
    <dgm:pt modelId="{126A170B-3196-4825-9BD0-E27CCA1EF38F}">
      <dgm:prSet phldrT="[Text]"/>
      <dgm:spPr/>
      <dgm:t>
        <a:bodyPr/>
        <a:lstStyle/>
        <a:p>
          <a:pPr algn="l"/>
          <a:r>
            <a:rPr lang="en-US" dirty="0" smtClean="0"/>
            <a:t>A generic sequence which can control power gating, power transitions for all IPs present in both SOCs</a:t>
          </a:r>
          <a:endParaRPr lang="en-US" dirty="0"/>
        </a:p>
      </dgm:t>
    </dgm:pt>
    <dgm:pt modelId="{8F099DA0-C22B-4BCF-A96B-BDD1A5191637}" type="parTrans" cxnId="{AD90760B-238A-425E-9F17-E5C92B45B190}">
      <dgm:prSet/>
      <dgm:spPr/>
      <dgm:t>
        <a:bodyPr/>
        <a:lstStyle/>
        <a:p>
          <a:endParaRPr lang="en-US"/>
        </a:p>
      </dgm:t>
    </dgm:pt>
    <dgm:pt modelId="{24EF0FF5-70E8-4BE6-AD52-90B2E1422C80}" type="sibTrans" cxnId="{AD90760B-238A-425E-9F17-E5C92B45B190}">
      <dgm:prSet/>
      <dgm:spPr/>
      <dgm:t>
        <a:bodyPr/>
        <a:lstStyle/>
        <a:p>
          <a:endParaRPr lang="en-US"/>
        </a:p>
      </dgm:t>
    </dgm:pt>
    <dgm:pt modelId="{A4E294F5-4256-49B7-82C5-9F9C10FBA064}" type="pres">
      <dgm:prSet presAssocID="{3408E8F1-E344-4085-BC36-8FEA1DE84C5D}" presName="Name0" presStyleCnt="0">
        <dgm:presLayoutVars>
          <dgm:dir/>
          <dgm:animLvl val="lvl"/>
          <dgm:resizeHandles val="exact"/>
        </dgm:presLayoutVars>
      </dgm:prSet>
      <dgm:spPr/>
    </dgm:pt>
    <dgm:pt modelId="{A0485404-4B5D-4C0F-8714-9BE2D6DE87EB}" type="pres">
      <dgm:prSet presAssocID="{3408E8F1-E344-4085-BC36-8FEA1DE84C5D}" presName="dummy" presStyleCnt="0"/>
      <dgm:spPr/>
    </dgm:pt>
    <dgm:pt modelId="{05C570A7-53CF-4FB5-9BF1-23FC6CAB7E34}" type="pres">
      <dgm:prSet presAssocID="{3408E8F1-E344-4085-BC36-8FEA1DE84C5D}" presName="linH" presStyleCnt="0"/>
      <dgm:spPr/>
    </dgm:pt>
    <dgm:pt modelId="{FDEED5A2-4E83-49DF-96E8-8BF183F64AD4}" type="pres">
      <dgm:prSet presAssocID="{3408E8F1-E344-4085-BC36-8FEA1DE84C5D}" presName="padding1" presStyleCnt="0"/>
      <dgm:spPr/>
    </dgm:pt>
    <dgm:pt modelId="{FCD9E598-5FC1-45EB-BBA7-4D6D18A0FB65}" type="pres">
      <dgm:prSet presAssocID="{126A170B-3196-4825-9BD0-E27CCA1EF38F}" presName="linV" presStyleCnt="0"/>
      <dgm:spPr/>
    </dgm:pt>
    <dgm:pt modelId="{12864AC3-B176-401A-A253-A287BC90F1C0}" type="pres">
      <dgm:prSet presAssocID="{126A170B-3196-4825-9BD0-E27CCA1EF38F}" presName="spVertical1" presStyleCnt="0"/>
      <dgm:spPr/>
    </dgm:pt>
    <dgm:pt modelId="{90C53282-2A02-4B98-B44E-72A4CE561354}" type="pres">
      <dgm:prSet presAssocID="{126A170B-3196-4825-9BD0-E27CCA1EF38F}" presName="parTx" presStyleLbl="revTx" presStyleIdx="0" presStyleCnt="1" custLinFactNeighborX="-5817" custLinFactNeighborY="-10951">
        <dgm:presLayoutVars>
          <dgm:chMax val="0"/>
          <dgm:chPref val="0"/>
          <dgm:bulletEnabled val="1"/>
        </dgm:presLayoutVars>
      </dgm:prSet>
      <dgm:spPr/>
      <dgm:t>
        <a:bodyPr/>
        <a:lstStyle/>
        <a:p>
          <a:endParaRPr lang="en-US"/>
        </a:p>
      </dgm:t>
    </dgm:pt>
    <dgm:pt modelId="{32E48B40-DE17-4678-8CCA-81D8A3BE9031}" type="pres">
      <dgm:prSet presAssocID="{126A170B-3196-4825-9BD0-E27CCA1EF38F}" presName="spVertical2" presStyleCnt="0"/>
      <dgm:spPr/>
    </dgm:pt>
    <dgm:pt modelId="{5C85F374-B43C-4CED-9233-75B8B58A423E}" type="pres">
      <dgm:prSet presAssocID="{126A170B-3196-4825-9BD0-E27CCA1EF38F}" presName="spVertical3" presStyleCnt="0"/>
      <dgm:spPr/>
    </dgm:pt>
    <dgm:pt modelId="{3D8F3475-45D3-4D30-9E67-ECC3FC9EB7DD}" type="pres">
      <dgm:prSet presAssocID="{3408E8F1-E344-4085-BC36-8FEA1DE84C5D}" presName="padding2" presStyleCnt="0"/>
      <dgm:spPr/>
    </dgm:pt>
    <dgm:pt modelId="{F3DE7C8F-1B8A-49CC-A26E-1ACE0A693FBF}" type="pres">
      <dgm:prSet presAssocID="{3408E8F1-E344-4085-BC36-8FEA1DE84C5D}" presName="negArrow" presStyleCnt="0"/>
      <dgm:spPr/>
    </dgm:pt>
    <dgm:pt modelId="{5EBBB36E-6BBE-497E-8152-0D70F7EC2CD9}" type="pres">
      <dgm:prSet presAssocID="{3408E8F1-E344-4085-BC36-8FEA1DE84C5D}" presName="backgroundArrow" presStyleLbl="node1" presStyleIdx="0" presStyleCnt="1" custLinFactNeighborY="-6698"/>
      <dgm:spPr>
        <a:solidFill>
          <a:schemeClr val="accent6"/>
        </a:solidFill>
      </dgm:spPr>
      <dgm:t>
        <a:bodyPr/>
        <a:lstStyle/>
        <a:p>
          <a:endParaRPr lang="en-US"/>
        </a:p>
      </dgm:t>
    </dgm:pt>
  </dgm:ptLst>
  <dgm:cxnLst>
    <dgm:cxn modelId="{AD90760B-238A-425E-9F17-E5C92B45B190}" srcId="{3408E8F1-E344-4085-BC36-8FEA1DE84C5D}" destId="{126A170B-3196-4825-9BD0-E27CCA1EF38F}" srcOrd="0" destOrd="0" parTransId="{8F099DA0-C22B-4BCF-A96B-BDD1A5191637}" sibTransId="{24EF0FF5-70E8-4BE6-AD52-90B2E1422C80}"/>
    <dgm:cxn modelId="{76AF6B1B-BFFD-4983-A1F4-F400D28183EA}" type="presOf" srcId="{126A170B-3196-4825-9BD0-E27CCA1EF38F}" destId="{90C53282-2A02-4B98-B44E-72A4CE561354}" srcOrd="0" destOrd="0" presId="urn:microsoft.com/office/officeart/2005/8/layout/hProcess3"/>
    <dgm:cxn modelId="{B79FF654-65A3-4F60-B3E3-C28368C2016B}" type="presOf" srcId="{3408E8F1-E344-4085-BC36-8FEA1DE84C5D}" destId="{A4E294F5-4256-49B7-82C5-9F9C10FBA064}" srcOrd="0" destOrd="0" presId="urn:microsoft.com/office/officeart/2005/8/layout/hProcess3"/>
    <dgm:cxn modelId="{2113CF1D-C8C3-4995-ADBE-2B5664A728C1}" type="presParOf" srcId="{A4E294F5-4256-49B7-82C5-9F9C10FBA064}" destId="{A0485404-4B5D-4C0F-8714-9BE2D6DE87EB}" srcOrd="0" destOrd="0" presId="urn:microsoft.com/office/officeart/2005/8/layout/hProcess3"/>
    <dgm:cxn modelId="{6B3A07AF-E6BA-46E7-9A3C-490AE721F51F}" type="presParOf" srcId="{A4E294F5-4256-49B7-82C5-9F9C10FBA064}" destId="{05C570A7-53CF-4FB5-9BF1-23FC6CAB7E34}" srcOrd="1" destOrd="0" presId="urn:microsoft.com/office/officeart/2005/8/layout/hProcess3"/>
    <dgm:cxn modelId="{CAE8E592-7A7B-44C0-9D59-A42229A9526C}" type="presParOf" srcId="{05C570A7-53CF-4FB5-9BF1-23FC6CAB7E34}" destId="{FDEED5A2-4E83-49DF-96E8-8BF183F64AD4}" srcOrd="0" destOrd="0" presId="urn:microsoft.com/office/officeart/2005/8/layout/hProcess3"/>
    <dgm:cxn modelId="{27426933-374A-42FE-915A-6AD3378B8250}" type="presParOf" srcId="{05C570A7-53CF-4FB5-9BF1-23FC6CAB7E34}" destId="{FCD9E598-5FC1-45EB-BBA7-4D6D18A0FB65}" srcOrd="1" destOrd="0" presId="urn:microsoft.com/office/officeart/2005/8/layout/hProcess3"/>
    <dgm:cxn modelId="{BEF43383-ED19-4B17-A563-7DCC38B98063}" type="presParOf" srcId="{FCD9E598-5FC1-45EB-BBA7-4D6D18A0FB65}" destId="{12864AC3-B176-401A-A253-A287BC90F1C0}" srcOrd="0" destOrd="0" presId="urn:microsoft.com/office/officeart/2005/8/layout/hProcess3"/>
    <dgm:cxn modelId="{A59D3A6E-4E40-442D-8F8E-ABFA4AEDEBC6}" type="presParOf" srcId="{FCD9E598-5FC1-45EB-BBA7-4D6D18A0FB65}" destId="{90C53282-2A02-4B98-B44E-72A4CE561354}" srcOrd="1" destOrd="0" presId="urn:microsoft.com/office/officeart/2005/8/layout/hProcess3"/>
    <dgm:cxn modelId="{C9A21C3D-43C2-49C4-B4AE-DDCCF09526D0}" type="presParOf" srcId="{FCD9E598-5FC1-45EB-BBA7-4D6D18A0FB65}" destId="{32E48B40-DE17-4678-8CCA-81D8A3BE9031}" srcOrd="2" destOrd="0" presId="urn:microsoft.com/office/officeart/2005/8/layout/hProcess3"/>
    <dgm:cxn modelId="{F7C1B271-4282-4280-BF4D-7B325F33D0B9}" type="presParOf" srcId="{FCD9E598-5FC1-45EB-BBA7-4D6D18A0FB65}" destId="{5C85F374-B43C-4CED-9233-75B8B58A423E}" srcOrd="3" destOrd="0" presId="urn:microsoft.com/office/officeart/2005/8/layout/hProcess3"/>
    <dgm:cxn modelId="{0DBEF6A1-7F91-40A1-8012-CEBEA8FFF9E0}" type="presParOf" srcId="{05C570A7-53CF-4FB5-9BF1-23FC6CAB7E34}" destId="{3D8F3475-45D3-4D30-9E67-ECC3FC9EB7DD}" srcOrd="2" destOrd="0" presId="urn:microsoft.com/office/officeart/2005/8/layout/hProcess3"/>
    <dgm:cxn modelId="{FAE600CD-5CD2-43F3-9BB0-80263C5A4965}" type="presParOf" srcId="{05C570A7-53CF-4FB5-9BF1-23FC6CAB7E34}" destId="{F3DE7C8F-1B8A-49CC-A26E-1ACE0A693FBF}" srcOrd="3" destOrd="0" presId="urn:microsoft.com/office/officeart/2005/8/layout/hProcess3"/>
    <dgm:cxn modelId="{4F6067C7-261C-4B06-A9B4-71B7906AB188}" type="presParOf" srcId="{05C570A7-53CF-4FB5-9BF1-23FC6CAB7E34}" destId="{5EBBB36E-6BBE-497E-8152-0D70F7EC2CD9}" srcOrd="4" destOrd="0" presId="urn:microsoft.com/office/officeart/2005/8/layout/hProcess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C01CAAC-AAC4-47D3-8CEB-A64BEBE056E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679F770-C584-4A94-87E7-AE8ADC89174B}">
      <dgm:prSet phldrT="[Text]"/>
      <dgm:spPr/>
      <dgm:t>
        <a:bodyPr/>
        <a:lstStyle/>
        <a:p>
          <a:r>
            <a:rPr lang="en-IN" dirty="0" smtClean="0"/>
            <a:t>All IPs have to go through low power transitions it would be difficult to write test sequence for each IP separately specially in case of 3DIC.</a:t>
          </a:r>
          <a:endParaRPr lang="en-US" dirty="0"/>
        </a:p>
      </dgm:t>
    </dgm:pt>
    <dgm:pt modelId="{462B9273-8E60-4288-B4A4-8B3542B99947}" type="parTrans" cxnId="{8AEC1A48-A888-4133-8FA2-A620273AED65}">
      <dgm:prSet/>
      <dgm:spPr/>
      <dgm:t>
        <a:bodyPr/>
        <a:lstStyle/>
        <a:p>
          <a:endParaRPr lang="en-US"/>
        </a:p>
      </dgm:t>
    </dgm:pt>
    <dgm:pt modelId="{E5379633-E27E-444F-BBB8-D593AADCC49C}" type="sibTrans" cxnId="{8AEC1A48-A888-4133-8FA2-A620273AED65}">
      <dgm:prSet/>
      <dgm:spPr/>
      <dgm:t>
        <a:bodyPr/>
        <a:lstStyle/>
        <a:p>
          <a:endParaRPr lang="en-US"/>
        </a:p>
      </dgm:t>
    </dgm:pt>
    <dgm:pt modelId="{8A744132-8E32-4661-8731-EE9B61C82FFB}">
      <dgm:prSet phldrT="[Text]"/>
      <dgm:spPr>
        <a:solidFill>
          <a:schemeClr val="accent6"/>
        </a:solidFill>
      </dgm:spPr>
      <dgm:t>
        <a:bodyPr/>
        <a:lstStyle/>
        <a:p>
          <a:r>
            <a:rPr lang="en-US" dirty="0" smtClean="0"/>
            <a:t>Using generic sequence takes less effort and it saves time to write test sequence</a:t>
          </a:r>
          <a:endParaRPr lang="en-US" dirty="0"/>
        </a:p>
      </dgm:t>
    </dgm:pt>
    <dgm:pt modelId="{85AC4DC2-74AC-4DC1-AD35-ED10AF3ABE0C}" type="parTrans" cxnId="{4A66E5E8-199C-4057-B3BA-791A08F94CB0}">
      <dgm:prSet/>
      <dgm:spPr/>
      <dgm:t>
        <a:bodyPr/>
        <a:lstStyle/>
        <a:p>
          <a:endParaRPr lang="en-US"/>
        </a:p>
      </dgm:t>
    </dgm:pt>
    <dgm:pt modelId="{E3B00F95-4627-433B-B65E-E0BC66F1D948}" type="sibTrans" cxnId="{4A66E5E8-199C-4057-B3BA-791A08F94CB0}">
      <dgm:prSet/>
      <dgm:spPr/>
      <dgm:t>
        <a:bodyPr/>
        <a:lstStyle/>
        <a:p>
          <a:endParaRPr lang="en-US"/>
        </a:p>
      </dgm:t>
    </dgm:pt>
    <dgm:pt modelId="{AE995D86-7317-4582-AAD3-4A9C1D49A4AF}" type="pres">
      <dgm:prSet presAssocID="{7C01CAAC-AAC4-47D3-8CEB-A64BEBE056EA}" presName="linear" presStyleCnt="0">
        <dgm:presLayoutVars>
          <dgm:animLvl val="lvl"/>
          <dgm:resizeHandles val="exact"/>
        </dgm:presLayoutVars>
      </dgm:prSet>
      <dgm:spPr/>
    </dgm:pt>
    <dgm:pt modelId="{020C04BA-22D0-4623-97D8-54F15E8269EB}" type="pres">
      <dgm:prSet presAssocID="{1679F770-C584-4A94-87E7-AE8ADC89174B}" presName="parentText" presStyleLbl="node1" presStyleIdx="0" presStyleCnt="2" custLinFactY="3454" custLinFactNeighborY="100000">
        <dgm:presLayoutVars>
          <dgm:chMax val="0"/>
          <dgm:bulletEnabled val="1"/>
        </dgm:presLayoutVars>
      </dgm:prSet>
      <dgm:spPr/>
      <dgm:t>
        <a:bodyPr/>
        <a:lstStyle/>
        <a:p>
          <a:endParaRPr lang="en-US"/>
        </a:p>
      </dgm:t>
    </dgm:pt>
    <dgm:pt modelId="{8511BB0E-9550-488A-87A3-A9D9F5BA13CD}" type="pres">
      <dgm:prSet presAssocID="{E5379633-E27E-444F-BBB8-D593AADCC49C}" presName="spacer" presStyleCnt="0"/>
      <dgm:spPr/>
    </dgm:pt>
    <dgm:pt modelId="{F22B13B8-987B-4290-A701-CA660AE0A431}" type="pres">
      <dgm:prSet presAssocID="{8A744132-8E32-4661-8731-EE9B61C82FFB}" presName="parentText" presStyleLbl="node1" presStyleIdx="1" presStyleCnt="2" custLinFactNeighborY="26966">
        <dgm:presLayoutVars>
          <dgm:chMax val="0"/>
          <dgm:bulletEnabled val="1"/>
        </dgm:presLayoutVars>
      </dgm:prSet>
      <dgm:spPr/>
      <dgm:t>
        <a:bodyPr/>
        <a:lstStyle/>
        <a:p>
          <a:endParaRPr lang="en-US"/>
        </a:p>
      </dgm:t>
    </dgm:pt>
  </dgm:ptLst>
  <dgm:cxnLst>
    <dgm:cxn modelId="{6DE5B37D-5B5A-4680-8A23-C00924867EF4}" type="presOf" srcId="{7C01CAAC-AAC4-47D3-8CEB-A64BEBE056EA}" destId="{AE995D86-7317-4582-AAD3-4A9C1D49A4AF}" srcOrd="0" destOrd="0" presId="urn:microsoft.com/office/officeart/2005/8/layout/vList2"/>
    <dgm:cxn modelId="{30C753E8-0064-471F-835D-BCCB7E45390F}" type="presOf" srcId="{1679F770-C584-4A94-87E7-AE8ADC89174B}" destId="{020C04BA-22D0-4623-97D8-54F15E8269EB}" srcOrd="0" destOrd="0" presId="urn:microsoft.com/office/officeart/2005/8/layout/vList2"/>
    <dgm:cxn modelId="{8AEC1A48-A888-4133-8FA2-A620273AED65}" srcId="{7C01CAAC-AAC4-47D3-8CEB-A64BEBE056EA}" destId="{1679F770-C584-4A94-87E7-AE8ADC89174B}" srcOrd="0" destOrd="0" parTransId="{462B9273-8E60-4288-B4A4-8B3542B99947}" sibTransId="{E5379633-E27E-444F-BBB8-D593AADCC49C}"/>
    <dgm:cxn modelId="{4A66E5E8-199C-4057-B3BA-791A08F94CB0}" srcId="{7C01CAAC-AAC4-47D3-8CEB-A64BEBE056EA}" destId="{8A744132-8E32-4661-8731-EE9B61C82FFB}" srcOrd="1" destOrd="0" parTransId="{85AC4DC2-74AC-4DC1-AD35-ED10AF3ABE0C}" sibTransId="{E3B00F95-4627-433B-B65E-E0BC66F1D948}"/>
    <dgm:cxn modelId="{37665E07-414C-4C0A-9FC8-9AD8B52C7466}" type="presOf" srcId="{8A744132-8E32-4661-8731-EE9B61C82FFB}" destId="{F22B13B8-987B-4290-A701-CA660AE0A431}" srcOrd="0" destOrd="0" presId="urn:microsoft.com/office/officeart/2005/8/layout/vList2"/>
    <dgm:cxn modelId="{C1007C16-7F28-4DCB-A69B-CECF67A60642}" type="presParOf" srcId="{AE995D86-7317-4582-AAD3-4A9C1D49A4AF}" destId="{020C04BA-22D0-4623-97D8-54F15E8269EB}" srcOrd="0" destOrd="0" presId="urn:microsoft.com/office/officeart/2005/8/layout/vList2"/>
    <dgm:cxn modelId="{F680B0DD-F6A8-4B40-8904-2877BF6F12AC}" type="presParOf" srcId="{AE995D86-7317-4582-AAD3-4A9C1D49A4AF}" destId="{8511BB0E-9550-488A-87A3-A9D9F5BA13CD}" srcOrd="1" destOrd="0" presId="urn:microsoft.com/office/officeart/2005/8/layout/vList2"/>
    <dgm:cxn modelId="{6494B408-3E4E-4C76-8394-E1037C690EE4}" type="presParOf" srcId="{AE995D86-7317-4582-AAD3-4A9C1D49A4AF}" destId="{F22B13B8-987B-4290-A701-CA660AE0A431}"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C21B09C-34CB-4E29-ADB8-547DEF369E1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DA4B93B-AD32-47AA-AD09-59A5A398E1F1}">
      <dgm:prSet phldrT="[Text]"/>
      <dgm:spPr>
        <a:solidFill>
          <a:schemeClr val="accent6">
            <a:lumMod val="75000"/>
          </a:schemeClr>
        </a:solidFill>
      </dgm:spPr>
      <dgm:t>
        <a:bodyPr/>
        <a:lstStyle/>
        <a:p>
          <a:r>
            <a:rPr lang="en-IN" b="1" dirty="0" smtClean="0">
              <a:solidFill>
                <a:schemeClr val="tx1"/>
              </a:solidFill>
            </a:rPr>
            <a:t>Isolation Application </a:t>
          </a:r>
          <a:r>
            <a:rPr lang="en-IN" dirty="0" smtClean="0">
              <a:solidFill>
                <a:schemeClr val="tx1"/>
              </a:solidFill>
              <a:sym typeface="Wingdings" panose="05000000000000000000" pitchFamily="2" charset="2"/>
            </a:rPr>
            <a:t></a:t>
          </a:r>
          <a:r>
            <a:rPr lang="en-IN" dirty="0" smtClean="0">
              <a:solidFill>
                <a:schemeClr val="tx1"/>
              </a:solidFill>
            </a:rPr>
            <a:t> </a:t>
          </a:r>
          <a:r>
            <a:rPr lang="en-IN" dirty="0" smtClean="0"/>
            <a:t>Once power down request from PMU is applied, isolation is applied at the boundary of power domain(PD). </a:t>
          </a:r>
          <a:endParaRPr lang="en-US" dirty="0"/>
        </a:p>
      </dgm:t>
    </dgm:pt>
    <dgm:pt modelId="{03F323E3-9D99-4117-8EC5-F975EFB2626D}" type="parTrans" cxnId="{0A1D5930-CB28-4D04-B364-28D6B72F5863}">
      <dgm:prSet/>
      <dgm:spPr/>
      <dgm:t>
        <a:bodyPr/>
        <a:lstStyle/>
        <a:p>
          <a:endParaRPr lang="en-US"/>
        </a:p>
      </dgm:t>
    </dgm:pt>
    <dgm:pt modelId="{1F7D923B-528C-4CB2-8DC6-C4FA53D3CBEA}" type="sibTrans" cxnId="{0A1D5930-CB28-4D04-B364-28D6B72F5863}">
      <dgm:prSet/>
      <dgm:spPr/>
      <dgm:t>
        <a:bodyPr/>
        <a:lstStyle/>
        <a:p>
          <a:endParaRPr lang="en-US"/>
        </a:p>
      </dgm:t>
    </dgm:pt>
    <dgm:pt modelId="{434CC012-775D-4AB1-9F20-31ABABB4A564}">
      <dgm:prSet phldrT="[Text]"/>
      <dgm:spPr/>
      <dgm:t>
        <a:bodyPr/>
        <a:lstStyle/>
        <a:p>
          <a:r>
            <a:rPr lang="en-IN" b="1" dirty="0" smtClean="0">
              <a:solidFill>
                <a:schemeClr val="tx1"/>
              </a:solidFill>
            </a:rPr>
            <a:t>Clock gating </a:t>
          </a:r>
          <a:r>
            <a:rPr lang="en-IN" dirty="0" smtClean="0">
              <a:solidFill>
                <a:schemeClr val="tx1"/>
              </a:solidFill>
              <a:sym typeface="Wingdings" panose="05000000000000000000" pitchFamily="2" charset="2"/>
            </a:rPr>
            <a:t></a:t>
          </a:r>
          <a:r>
            <a:rPr lang="en-IN" dirty="0" smtClean="0">
              <a:solidFill>
                <a:schemeClr val="tx1"/>
              </a:solidFill>
            </a:rPr>
            <a:t> </a:t>
          </a:r>
          <a:r>
            <a:rPr lang="en-IN" dirty="0" smtClean="0"/>
            <a:t>After isolation applied clock are requested to shut off from PMU.</a:t>
          </a:r>
          <a:endParaRPr lang="en-US" dirty="0"/>
        </a:p>
      </dgm:t>
    </dgm:pt>
    <dgm:pt modelId="{D0BE3B76-99A1-4EED-A619-8BD126E1F2FB}" type="parTrans" cxnId="{3B41DE00-EAF4-4EAD-AAB9-66AA285797E2}">
      <dgm:prSet/>
      <dgm:spPr/>
      <dgm:t>
        <a:bodyPr/>
        <a:lstStyle/>
        <a:p>
          <a:endParaRPr lang="en-US"/>
        </a:p>
      </dgm:t>
    </dgm:pt>
    <dgm:pt modelId="{C9C75E47-3695-483C-9860-EE63FB169DAD}" type="sibTrans" cxnId="{3B41DE00-EAF4-4EAD-AAB9-66AA285797E2}">
      <dgm:prSet/>
      <dgm:spPr/>
      <dgm:t>
        <a:bodyPr/>
        <a:lstStyle/>
        <a:p>
          <a:endParaRPr lang="en-US"/>
        </a:p>
      </dgm:t>
    </dgm:pt>
    <dgm:pt modelId="{0A2EF3C4-4F82-4FF5-B8E3-D9A9BB12042D}">
      <dgm:prSet phldrT="[Text]"/>
      <dgm:spPr>
        <a:solidFill>
          <a:schemeClr val="accent6">
            <a:lumMod val="75000"/>
          </a:schemeClr>
        </a:solidFill>
      </dgm:spPr>
      <dgm:t>
        <a:bodyPr/>
        <a:lstStyle/>
        <a:p>
          <a:r>
            <a:rPr lang="en-IN" b="1" dirty="0" smtClean="0">
              <a:solidFill>
                <a:schemeClr val="tx1"/>
              </a:solidFill>
            </a:rPr>
            <a:t>Memory Power Off </a:t>
          </a:r>
          <a:r>
            <a:rPr lang="en-IN" dirty="0" smtClean="0">
              <a:solidFill>
                <a:schemeClr val="tx1"/>
              </a:solidFill>
              <a:sym typeface="Wingdings" panose="05000000000000000000" pitchFamily="2" charset="2"/>
            </a:rPr>
            <a:t></a:t>
          </a:r>
          <a:r>
            <a:rPr lang="en-IN" dirty="0" smtClean="0">
              <a:solidFill>
                <a:schemeClr val="tx1"/>
              </a:solidFill>
            </a:rPr>
            <a:t> </a:t>
          </a:r>
          <a:r>
            <a:rPr lang="en-IN" dirty="0" smtClean="0"/>
            <a:t>Power switch of memory is turned off. If data of the memory has to retain then retention bit is set otherwise data is lost</a:t>
          </a:r>
          <a:endParaRPr lang="en-US" dirty="0"/>
        </a:p>
      </dgm:t>
    </dgm:pt>
    <dgm:pt modelId="{862C3800-4ACE-49F9-8178-7D5746E7F6AD}" type="parTrans" cxnId="{3BEFD0C8-7B27-4B11-BF23-FB2D06695EE9}">
      <dgm:prSet/>
      <dgm:spPr/>
      <dgm:t>
        <a:bodyPr/>
        <a:lstStyle/>
        <a:p>
          <a:endParaRPr lang="en-US"/>
        </a:p>
      </dgm:t>
    </dgm:pt>
    <dgm:pt modelId="{0F369894-1FBF-4494-85C1-15BABA529178}" type="sibTrans" cxnId="{3BEFD0C8-7B27-4B11-BF23-FB2D06695EE9}">
      <dgm:prSet/>
      <dgm:spPr/>
      <dgm:t>
        <a:bodyPr/>
        <a:lstStyle/>
        <a:p>
          <a:endParaRPr lang="en-US"/>
        </a:p>
      </dgm:t>
    </dgm:pt>
    <dgm:pt modelId="{424FBE9E-F8BE-4FFE-9601-404AB4298B00}">
      <dgm:prSet phldrT="[Text]"/>
      <dgm:spPr/>
      <dgm:t>
        <a:bodyPr/>
        <a:lstStyle/>
        <a:p>
          <a:r>
            <a:rPr lang="en-IN" b="1" dirty="0" smtClean="0">
              <a:solidFill>
                <a:schemeClr val="tx1"/>
              </a:solidFill>
            </a:rPr>
            <a:t>Reset Application </a:t>
          </a:r>
          <a:r>
            <a:rPr lang="en-IN" dirty="0" smtClean="0">
              <a:solidFill>
                <a:schemeClr val="tx1"/>
              </a:solidFill>
              <a:sym typeface="Wingdings" panose="05000000000000000000" pitchFamily="2" charset="2"/>
            </a:rPr>
            <a:t></a:t>
          </a:r>
          <a:r>
            <a:rPr lang="en-IN" dirty="0" smtClean="0">
              <a:solidFill>
                <a:schemeClr val="tx1"/>
              </a:solidFill>
            </a:rPr>
            <a:t> </a:t>
          </a:r>
          <a:r>
            <a:rPr lang="en-IN" dirty="0" smtClean="0"/>
            <a:t>Applying reset to the block.</a:t>
          </a:r>
          <a:endParaRPr lang="en-US" dirty="0"/>
        </a:p>
      </dgm:t>
    </dgm:pt>
    <dgm:pt modelId="{96989C38-DB2E-4E63-8823-B1D58FCF9A7C}" type="parTrans" cxnId="{9E3F9F7F-8751-4871-B2CF-29E8B2E32B6B}">
      <dgm:prSet/>
      <dgm:spPr/>
      <dgm:t>
        <a:bodyPr/>
        <a:lstStyle/>
        <a:p>
          <a:endParaRPr lang="en-US"/>
        </a:p>
      </dgm:t>
    </dgm:pt>
    <dgm:pt modelId="{81B9FA95-3809-40F7-A870-E071168F6DF8}" type="sibTrans" cxnId="{9E3F9F7F-8751-4871-B2CF-29E8B2E32B6B}">
      <dgm:prSet/>
      <dgm:spPr/>
      <dgm:t>
        <a:bodyPr/>
        <a:lstStyle/>
        <a:p>
          <a:endParaRPr lang="en-US"/>
        </a:p>
      </dgm:t>
    </dgm:pt>
    <dgm:pt modelId="{29AE85C5-D3AD-4F38-B5AC-EAE16FF255D0}" type="pres">
      <dgm:prSet presAssocID="{AC21B09C-34CB-4E29-ADB8-547DEF369E19}" presName="linear" presStyleCnt="0">
        <dgm:presLayoutVars>
          <dgm:animLvl val="lvl"/>
          <dgm:resizeHandles val="exact"/>
        </dgm:presLayoutVars>
      </dgm:prSet>
      <dgm:spPr/>
    </dgm:pt>
    <dgm:pt modelId="{9833DEF3-4B88-44DF-A75E-204019439F22}" type="pres">
      <dgm:prSet presAssocID="{7DA4B93B-AD32-47AA-AD09-59A5A398E1F1}" presName="parentText" presStyleLbl="node1" presStyleIdx="0" presStyleCnt="4">
        <dgm:presLayoutVars>
          <dgm:chMax val="0"/>
          <dgm:bulletEnabled val="1"/>
        </dgm:presLayoutVars>
      </dgm:prSet>
      <dgm:spPr/>
      <dgm:t>
        <a:bodyPr/>
        <a:lstStyle/>
        <a:p>
          <a:endParaRPr lang="en-US"/>
        </a:p>
      </dgm:t>
    </dgm:pt>
    <dgm:pt modelId="{A742960C-EF2A-448C-8EB6-F0BC7C470C20}" type="pres">
      <dgm:prSet presAssocID="{1F7D923B-528C-4CB2-8DC6-C4FA53D3CBEA}" presName="spacer" presStyleCnt="0"/>
      <dgm:spPr/>
    </dgm:pt>
    <dgm:pt modelId="{4820D608-8A73-4755-AE0C-7CA9C42528AD}" type="pres">
      <dgm:prSet presAssocID="{434CC012-775D-4AB1-9F20-31ABABB4A564}" presName="parentText" presStyleLbl="node1" presStyleIdx="1" presStyleCnt="4" custScaleY="68628">
        <dgm:presLayoutVars>
          <dgm:chMax val="0"/>
          <dgm:bulletEnabled val="1"/>
        </dgm:presLayoutVars>
      </dgm:prSet>
      <dgm:spPr/>
    </dgm:pt>
    <dgm:pt modelId="{29CB6366-8719-48A7-B68B-7C0C9E8BB26D}" type="pres">
      <dgm:prSet presAssocID="{C9C75E47-3695-483C-9860-EE63FB169DAD}" presName="spacer" presStyleCnt="0"/>
      <dgm:spPr/>
    </dgm:pt>
    <dgm:pt modelId="{EAB12296-7529-46C4-80E6-2CD925544DC6}" type="pres">
      <dgm:prSet presAssocID="{0A2EF3C4-4F82-4FF5-B8E3-D9A9BB12042D}" presName="parentText" presStyleLbl="node1" presStyleIdx="2" presStyleCnt="4">
        <dgm:presLayoutVars>
          <dgm:chMax val="0"/>
          <dgm:bulletEnabled val="1"/>
        </dgm:presLayoutVars>
      </dgm:prSet>
      <dgm:spPr/>
      <dgm:t>
        <a:bodyPr/>
        <a:lstStyle/>
        <a:p>
          <a:endParaRPr lang="en-US"/>
        </a:p>
      </dgm:t>
    </dgm:pt>
    <dgm:pt modelId="{CD3D5F75-E586-4419-A290-38A4AC6785A8}" type="pres">
      <dgm:prSet presAssocID="{0F369894-1FBF-4494-85C1-15BABA529178}" presName="spacer" presStyleCnt="0"/>
      <dgm:spPr/>
    </dgm:pt>
    <dgm:pt modelId="{B8565DB9-3B1B-407C-91A9-E929899E0ED7}" type="pres">
      <dgm:prSet presAssocID="{424FBE9E-F8BE-4FFE-9601-404AB4298B00}" presName="parentText" presStyleLbl="node1" presStyleIdx="3" presStyleCnt="4" custScaleY="61388">
        <dgm:presLayoutVars>
          <dgm:chMax val="0"/>
          <dgm:bulletEnabled val="1"/>
        </dgm:presLayoutVars>
      </dgm:prSet>
      <dgm:spPr/>
      <dgm:t>
        <a:bodyPr/>
        <a:lstStyle/>
        <a:p>
          <a:endParaRPr lang="en-US"/>
        </a:p>
      </dgm:t>
    </dgm:pt>
  </dgm:ptLst>
  <dgm:cxnLst>
    <dgm:cxn modelId="{28133DC0-C80F-4B8F-8A89-69512704BFB1}" type="presOf" srcId="{424FBE9E-F8BE-4FFE-9601-404AB4298B00}" destId="{B8565DB9-3B1B-407C-91A9-E929899E0ED7}" srcOrd="0" destOrd="0" presId="urn:microsoft.com/office/officeart/2005/8/layout/vList2"/>
    <dgm:cxn modelId="{0A1D5930-CB28-4D04-B364-28D6B72F5863}" srcId="{AC21B09C-34CB-4E29-ADB8-547DEF369E19}" destId="{7DA4B93B-AD32-47AA-AD09-59A5A398E1F1}" srcOrd="0" destOrd="0" parTransId="{03F323E3-9D99-4117-8EC5-F975EFB2626D}" sibTransId="{1F7D923B-528C-4CB2-8DC6-C4FA53D3CBEA}"/>
    <dgm:cxn modelId="{9E3F9F7F-8751-4871-B2CF-29E8B2E32B6B}" srcId="{AC21B09C-34CB-4E29-ADB8-547DEF369E19}" destId="{424FBE9E-F8BE-4FFE-9601-404AB4298B00}" srcOrd="3" destOrd="0" parTransId="{96989C38-DB2E-4E63-8823-B1D58FCF9A7C}" sibTransId="{81B9FA95-3809-40F7-A870-E071168F6DF8}"/>
    <dgm:cxn modelId="{E30E066B-FF92-4F14-A409-3B5BDD02C626}" type="presOf" srcId="{7DA4B93B-AD32-47AA-AD09-59A5A398E1F1}" destId="{9833DEF3-4B88-44DF-A75E-204019439F22}" srcOrd="0" destOrd="0" presId="urn:microsoft.com/office/officeart/2005/8/layout/vList2"/>
    <dgm:cxn modelId="{3B41DE00-EAF4-4EAD-AAB9-66AA285797E2}" srcId="{AC21B09C-34CB-4E29-ADB8-547DEF369E19}" destId="{434CC012-775D-4AB1-9F20-31ABABB4A564}" srcOrd="1" destOrd="0" parTransId="{D0BE3B76-99A1-4EED-A619-8BD126E1F2FB}" sibTransId="{C9C75E47-3695-483C-9860-EE63FB169DAD}"/>
    <dgm:cxn modelId="{69B781A1-852B-4590-B286-4FB2CDA92682}" type="presOf" srcId="{434CC012-775D-4AB1-9F20-31ABABB4A564}" destId="{4820D608-8A73-4755-AE0C-7CA9C42528AD}" srcOrd="0" destOrd="0" presId="urn:microsoft.com/office/officeart/2005/8/layout/vList2"/>
    <dgm:cxn modelId="{E1E08083-6B13-48FC-B364-128E97F75348}" type="presOf" srcId="{0A2EF3C4-4F82-4FF5-B8E3-D9A9BB12042D}" destId="{EAB12296-7529-46C4-80E6-2CD925544DC6}" srcOrd="0" destOrd="0" presId="urn:microsoft.com/office/officeart/2005/8/layout/vList2"/>
    <dgm:cxn modelId="{3BEFD0C8-7B27-4B11-BF23-FB2D06695EE9}" srcId="{AC21B09C-34CB-4E29-ADB8-547DEF369E19}" destId="{0A2EF3C4-4F82-4FF5-B8E3-D9A9BB12042D}" srcOrd="2" destOrd="0" parTransId="{862C3800-4ACE-49F9-8178-7D5746E7F6AD}" sibTransId="{0F369894-1FBF-4494-85C1-15BABA529178}"/>
    <dgm:cxn modelId="{E004628F-89B2-49B9-8A1B-8B22EF4C6C77}" type="presOf" srcId="{AC21B09C-34CB-4E29-ADB8-547DEF369E19}" destId="{29AE85C5-D3AD-4F38-B5AC-EAE16FF255D0}" srcOrd="0" destOrd="0" presId="urn:microsoft.com/office/officeart/2005/8/layout/vList2"/>
    <dgm:cxn modelId="{E06F2B27-5874-46C7-B9AB-F08210C1582C}" type="presParOf" srcId="{29AE85C5-D3AD-4F38-B5AC-EAE16FF255D0}" destId="{9833DEF3-4B88-44DF-A75E-204019439F22}" srcOrd="0" destOrd="0" presId="urn:microsoft.com/office/officeart/2005/8/layout/vList2"/>
    <dgm:cxn modelId="{BF15FED5-A9BD-44B5-9A22-47D49EA928DA}" type="presParOf" srcId="{29AE85C5-D3AD-4F38-B5AC-EAE16FF255D0}" destId="{A742960C-EF2A-448C-8EB6-F0BC7C470C20}" srcOrd="1" destOrd="0" presId="urn:microsoft.com/office/officeart/2005/8/layout/vList2"/>
    <dgm:cxn modelId="{8291858D-03B5-4A04-9F83-94BE6710B3C2}" type="presParOf" srcId="{29AE85C5-D3AD-4F38-B5AC-EAE16FF255D0}" destId="{4820D608-8A73-4755-AE0C-7CA9C42528AD}" srcOrd="2" destOrd="0" presId="urn:microsoft.com/office/officeart/2005/8/layout/vList2"/>
    <dgm:cxn modelId="{EEBA9283-0A11-43DA-ACE7-B048B0A8753A}" type="presParOf" srcId="{29AE85C5-D3AD-4F38-B5AC-EAE16FF255D0}" destId="{29CB6366-8719-48A7-B68B-7C0C9E8BB26D}" srcOrd="3" destOrd="0" presId="urn:microsoft.com/office/officeart/2005/8/layout/vList2"/>
    <dgm:cxn modelId="{5D1388B0-EBD3-46F6-B822-DDF7F1C21855}" type="presParOf" srcId="{29AE85C5-D3AD-4F38-B5AC-EAE16FF255D0}" destId="{EAB12296-7529-46C4-80E6-2CD925544DC6}" srcOrd="4" destOrd="0" presId="urn:microsoft.com/office/officeart/2005/8/layout/vList2"/>
    <dgm:cxn modelId="{CC7F3275-D93E-4143-A5BC-2BB13E6C1230}" type="presParOf" srcId="{29AE85C5-D3AD-4F38-B5AC-EAE16FF255D0}" destId="{CD3D5F75-E586-4419-A290-38A4AC6785A8}" srcOrd="5" destOrd="0" presId="urn:microsoft.com/office/officeart/2005/8/layout/vList2"/>
    <dgm:cxn modelId="{09A113A8-8DC3-4589-AC73-0EEC57A811A9}" type="presParOf" srcId="{29AE85C5-D3AD-4F38-B5AC-EAE16FF255D0}" destId="{B8565DB9-3B1B-407C-91A9-E929899E0ED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D29DC82-A4D8-47E1-8D70-A9A112C5AF01}"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US"/>
        </a:p>
      </dgm:t>
    </dgm:pt>
    <dgm:pt modelId="{95A1A318-A6E6-4C1B-B3EC-031F48A9DBAA}">
      <dgm:prSet phldrT="[Text]"/>
      <dgm:spPr/>
      <dgm:t>
        <a:bodyPr/>
        <a:lstStyle/>
        <a:p>
          <a:r>
            <a:rPr lang="en-IN" dirty="0" smtClean="0"/>
            <a:t>Sequence consist of below power verification scenarios.</a:t>
          </a:r>
          <a:endParaRPr lang="en-US" dirty="0"/>
        </a:p>
      </dgm:t>
    </dgm:pt>
    <dgm:pt modelId="{F20AAEE1-AE14-42B0-84AC-0BE2D90EC02C}" type="parTrans" cxnId="{7BCDD00D-03C4-473E-9BE9-74662F354B5B}">
      <dgm:prSet/>
      <dgm:spPr/>
      <dgm:t>
        <a:bodyPr/>
        <a:lstStyle/>
        <a:p>
          <a:endParaRPr lang="en-US"/>
        </a:p>
      </dgm:t>
    </dgm:pt>
    <dgm:pt modelId="{70F800B8-8A1D-425D-A68B-2EFA48061A2B}" type="sibTrans" cxnId="{7BCDD00D-03C4-473E-9BE9-74662F354B5B}">
      <dgm:prSet/>
      <dgm:spPr/>
      <dgm:t>
        <a:bodyPr/>
        <a:lstStyle/>
        <a:p>
          <a:endParaRPr lang="en-US"/>
        </a:p>
      </dgm:t>
    </dgm:pt>
    <dgm:pt modelId="{4A918C10-2825-40D1-A2B9-3CE807549C54}">
      <dgm:prSet phldrT="[Text]"/>
      <dgm:spPr/>
      <dgm:t>
        <a:bodyPr/>
        <a:lstStyle/>
        <a:p>
          <a:r>
            <a:rPr lang="en-IN" dirty="0" smtClean="0"/>
            <a:t>Local Power Gating (LPG)</a:t>
          </a:r>
          <a:endParaRPr lang="en-US" dirty="0"/>
        </a:p>
      </dgm:t>
    </dgm:pt>
    <dgm:pt modelId="{209B07CD-4614-450E-8453-7E6A99B0DE2A}" type="parTrans" cxnId="{C08CB1B5-C681-45CC-AB1A-A9D859211919}">
      <dgm:prSet/>
      <dgm:spPr/>
      <dgm:t>
        <a:bodyPr/>
        <a:lstStyle/>
        <a:p>
          <a:endParaRPr lang="en-US"/>
        </a:p>
      </dgm:t>
    </dgm:pt>
    <dgm:pt modelId="{9C8600A2-676B-4277-A8FB-271509B4258E}" type="sibTrans" cxnId="{C08CB1B5-C681-45CC-AB1A-A9D859211919}">
      <dgm:prSet/>
      <dgm:spPr/>
      <dgm:t>
        <a:bodyPr/>
        <a:lstStyle/>
        <a:p>
          <a:endParaRPr lang="en-US"/>
        </a:p>
      </dgm:t>
    </dgm:pt>
    <dgm:pt modelId="{FE6D7D9E-4F14-4F2B-B119-EA34CBEE49CF}">
      <dgm:prSet phldrT="[Text]"/>
      <dgm:spPr/>
      <dgm:t>
        <a:bodyPr/>
        <a:lstStyle/>
        <a:p>
          <a:r>
            <a:rPr lang="en-IN" dirty="0" smtClean="0"/>
            <a:t>All Other Power Gating (AOPG)</a:t>
          </a:r>
          <a:endParaRPr lang="en-US" dirty="0"/>
        </a:p>
      </dgm:t>
    </dgm:pt>
    <dgm:pt modelId="{6D0A0B83-74F5-476C-ADF8-6AD2DB880147}" type="parTrans" cxnId="{A5E4EE46-5B48-4316-9D4D-A0A67945119C}">
      <dgm:prSet/>
      <dgm:spPr/>
      <dgm:t>
        <a:bodyPr/>
        <a:lstStyle/>
        <a:p>
          <a:endParaRPr lang="en-US"/>
        </a:p>
      </dgm:t>
    </dgm:pt>
    <dgm:pt modelId="{6C0E4455-9682-4B15-A4AF-ED910714FEE1}" type="sibTrans" cxnId="{A5E4EE46-5B48-4316-9D4D-A0A67945119C}">
      <dgm:prSet/>
      <dgm:spPr/>
      <dgm:t>
        <a:bodyPr/>
        <a:lstStyle/>
        <a:p>
          <a:endParaRPr lang="en-US"/>
        </a:p>
      </dgm:t>
    </dgm:pt>
    <dgm:pt modelId="{3A25479C-5167-4B27-AB96-082EAAB90ABC}">
      <dgm:prSet phldrT="[Text]"/>
      <dgm:spPr/>
      <dgm:t>
        <a:bodyPr/>
        <a:lstStyle/>
        <a:p>
          <a:r>
            <a:rPr lang="en-IN" dirty="0" smtClean="0"/>
            <a:t>SOC Power Gating (SOCPG)</a:t>
          </a:r>
          <a:endParaRPr lang="en-US" dirty="0"/>
        </a:p>
      </dgm:t>
    </dgm:pt>
    <dgm:pt modelId="{BCB517B2-5AE0-42CD-AC0E-678C3D090E75}" type="parTrans" cxnId="{7B7D2CB8-0490-43D1-9D12-E07A259CB113}">
      <dgm:prSet/>
      <dgm:spPr/>
      <dgm:t>
        <a:bodyPr/>
        <a:lstStyle/>
        <a:p>
          <a:endParaRPr lang="en-US"/>
        </a:p>
      </dgm:t>
    </dgm:pt>
    <dgm:pt modelId="{5EF9F2BC-CA55-444A-9C93-3CF45EC61B93}" type="sibTrans" cxnId="{7B7D2CB8-0490-43D1-9D12-E07A259CB113}">
      <dgm:prSet/>
      <dgm:spPr/>
      <dgm:t>
        <a:bodyPr/>
        <a:lstStyle/>
        <a:p>
          <a:endParaRPr lang="en-US"/>
        </a:p>
      </dgm:t>
    </dgm:pt>
    <dgm:pt modelId="{2F865C77-F7D4-4D6F-AD36-A466A961206E}">
      <dgm:prSet phldrT="[Text]"/>
      <dgm:spPr/>
      <dgm:t>
        <a:bodyPr/>
        <a:lstStyle/>
        <a:p>
          <a:r>
            <a:rPr lang="en-IN" dirty="0" smtClean="0"/>
            <a:t>SOC Mode Switching(SOCMSW)</a:t>
          </a:r>
          <a:endParaRPr lang="en-US" dirty="0"/>
        </a:p>
      </dgm:t>
    </dgm:pt>
    <dgm:pt modelId="{F021AD0F-A182-460B-B87E-B28F3F497FFE}" type="parTrans" cxnId="{6F1D9FD1-1AF9-4414-B42B-7C35A8012CEB}">
      <dgm:prSet/>
      <dgm:spPr/>
      <dgm:t>
        <a:bodyPr/>
        <a:lstStyle/>
        <a:p>
          <a:endParaRPr lang="en-US"/>
        </a:p>
      </dgm:t>
    </dgm:pt>
    <dgm:pt modelId="{4A4191C5-3DD4-4C4E-9F12-24CB73C47AF3}" type="sibTrans" cxnId="{6F1D9FD1-1AF9-4414-B42B-7C35A8012CEB}">
      <dgm:prSet/>
      <dgm:spPr/>
      <dgm:t>
        <a:bodyPr/>
        <a:lstStyle/>
        <a:p>
          <a:endParaRPr lang="en-US"/>
        </a:p>
      </dgm:t>
    </dgm:pt>
    <dgm:pt modelId="{8CB11044-3735-495D-8107-D1F7C86CA57C}" type="pres">
      <dgm:prSet presAssocID="{AD29DC82-A4D8-47E1-8D70-A9A112C5AF01}" presName="layout" presStyleCnt="0">
        <dgm:presLayoutVars>
          <dgm:chMax/>
          <dgm:chPref/>
          <dgm:dir/>
          <dgm:resizeHandles/>
        </dgm:presLayoutVars>
      </dgm:prSet>
      <dgm:spPr/>
    </dgm:pt>
    <dgm:pt modelId="{5B7282D8-C1DF-401B-8155-01ADB8AEC515}" type="pres">
      <dgm:prSet presAssocID="{95A1A318-A6E6-4C1B-B3EC-031F48A9DBAA}" presName="root" presStyleCnt="0">
        <dgm:presLayoutVars>
          <dgm:chMax/>
          <dgm:chPref/>
        </dgm:presLayoutVars>
      </dgm:prSet>
      <dgm:spPr/>
    </dgm:pt>
    <dgm:pt modelId="{21BB02B6-841D-44EC-98FF-7F1A46DA98B3}" type="pres">
      <dgm:prSet presAssocID="{95A1A318-A6E6-4C1B-B3EC-031F48A9DBAA}" presName="rootComposite" presStyleCnt="0">
        <dgm:presLayoutVars/>
      </dgm:prSet>
      <dgm:spPr/>
    </dgm:pt>
    <dgm:pt modelId="{18A93C83-8EE4-47D4-BCA6-270540B78C37}" type="pres">
      <dgm:prSet presAssocID="{95A1A318-A6E6-4C1B-B3EC-031F48A9DBAA}" presName="ParentAccent" presStyleLbl="alignNode1" presStyleIdx="0" presStyleCnt="1"/>
      <dgm:spPr/>
    </dgm:pt>
    <dgm:pt modelId="{2518515D-B623-4611-A11E-619CDFF0A6C7}" type="pres">
      <dgm:prSet presAssocID="{95A1A318-A6E6-4C1B-B3EC-031F48A9DBAA}" presName="ParentSmallAccent" presStyleLbl="fgAcc1" presStyleIdx="0" presStyleCnt="1"/>
      <dgm:spPr/>
    </dgm:pt>
    <dgm:pt modelId="{D27A5304-8D8E-4655-B0B9-6BB0565C2693}" type="pres">
      <dgm:prSet presAssocID="{95A1A318-A6E6-4C1B-B3EC-031F48A9DBAA}" presName="Parent" presStyleLbl="revTx" presStyleIdx="0" presStyleCnt="5">
        <dgm:presLayoutVars>
          <dgm:chMax/>
          <dgm:chPref val="4"/>
          <dgm:bulletEnabled val="1"/>
        </dgm:presLayoutVars>
      </dgm:prSet>
      <dgm:spPr/>
      <dgm:t>
        <a:bodyPr/>
        <a:lstStyle/>
        <a:p>
          <a:endParaRPr lang="en-US"/>
        </a:p>
      </dgm:t>
    </dgm:pt>
    <dgm:pt modelId="{454A1E22-067A-4B07-8B22-725E0E1DA634}" type="pres">
      <dgm:prSet presAssocID="{95A1A318-A6E6-4C1B-B3EC-031F48A9DBAA}" presName="childShape" presStyleCnt="0">
        <dgm:presLayoutVars>
          <dgm:chMax val="0"/>
          <dgm:chPref val="0"/>
        </dgm:presLayoutVars>
      </dgm:prSet>
      <dgm:spPr/>
    </dgm:pt>
    <dgm:pt modelId="{51A6A305-BB31-4248-8777-84D83EB1733F}" type="pres">
      <dgm:prSet presAssocID="{4A918C10-2825-40D1-A2B9-3CE807549C54}" presName="childComposite" presStyleCnt="0">
        <dgm:presLayoutVars>
          <dgm:chMax val="0"/>
          <dgm:chPref val="0"/>
        </dgm:presLayoutVars>
      </dgm:prSet>
      <dgm:spPr/>
    </dgm:pt>
    <dgm:pt modelId="{70D3C37D-A085-427B-AFC3-E83234F4DEED}" type="pres">
      <dgm:prSet presAssocID="{4A918C10-2825-40D1-A2B9-3CE807549C54}" presName="ChildAccent" presStyleLbl="solidFgAcc1" presStyleIdx="0" presStyleCnt="4"/>
      <dgm:spPr>
        <a:solidFill>
          <a:schemeClr val="accent6"/>
        </a:solidFill>
      </dgm:spPr>
    </dgm:pt>
    <dgm:pt modelId="{6E2CFD60-1ED2-43F8-B948-165FCE9C5194}" type="pres">
      <dgm:prSet presAssocID="{4A918C10-2825-40D1-A2B9-3CE807549C54}" presName="Child" presStyleLbl="revTx" presStyleIdx="1" presStyleCnt="5">
        <dgm:presLayoutVars>
          <dgm:chMax val="0"/>
          <dgm:chPref val="0"/>
          <dgm:bulletEnabled val="1"/>
        </dgm:presLayoutVars>
      </dgm:prSet>
      <dgm:spPr/>
      <dgm:t>
        <a:bodyPr/>
        <a:lstStyle/>
        <a:p>
          <a:endParaRPr lang="en-US"/>
        </a:p>
      </dgm:t>
    </dgm:pt>
    <dgm:pt modelId="{B3348AA9-7163-4E16-96AA-B1AF8D2A8322}" type="pres">
      <dgm:prSet presAssocID="{FE6D7D9E-4F14-4F2B-B119-EA34CBEE49CF}" presName="childComposite" presStyleCnt="0">
        <dgm:presLayoutVars>
          <dgm:chMax val="0"/>
          <dgm:chPref val="0"/>
        </dgm:presLayoutVars>
      </dgm:prSet>
      <dgm:spPr/>
    </dgm:pt>
    <dgm:pt modelId="{5BD9D9E8-E4DC-4C3C-876A-87B611218FEB}" type="pres">
      <dgm:prSet presAssocID="{FE6D7D9E-4F14-4F2B-B119-EA34CBEE49CF}" presName="ChildAccent" presStyleLbl="solidFgAcc1" presStyleIdx="1" presStyleCnt="4"/>
      <dgm:spPr>
        <a:solidFill>
          <a:schemeClr val="accent6"/>
        </a:solidFill>
      </dgm:spPr>
    </dgm:pt>
    <dgm:pt modelId="{AFD2F14F-313F-454B-B064-D16EB3FA4223}" type="pres">
      <dgm:prSet presAssocID="{FE6D7D9E-4F14-4F2B-B119-EA34CBEE49CF}" presName="Child" presStyleLbl="revTx" presStyleIdx="2" presStyleCnt="5">
        <dgm:presLayoutVars>
          <dgm:chMax val="0"/>
          <dgm:chPref val="0"/>
          <dgm:bulletEnabled val="1"/>
        </dgm:presLayoutVars>
      </dgm:prSet>
      <dgm:spPr/>
      <dgm:t>
        <a:bodyPr/>
        <a:lstStyle/>
        <a:p>
          <a:endParaRPr lang="en-US"/>
        </a:p>
      </dgm:t>
    </dgm:pt>
    <dgm:pt modelId="{84734D4C-F4C6-4EA5-8381-E5FE2526293B}" type="pres">
      <dgm:prSet presAssocID="{3A25479C-5167-4B27-AB96-082EAAB90ABC}" presName="childComposite" presStyleCnt="0">
        <dgm:presLayoutVars>
          <dgm:chMax val="0"/>
          <dgm:chPref val="0"/>
        </dgm:presLayoutVars>
      </dgm:prSet>
      <dgm:spPr/>
    </dgm:pt>
    <dgm:pt modelId="{32F537CB-1779-47D7-AAB4-69D4C0E128A3}" type="pres">
      <dgm:prSet presAssocID="{3A25479C-5167-4B27-AB96-082EAAB90ABC}" presName="ChildAccent" presStyleLbl="solidFgAcc1" presStyleIdx="2" presStyleCnt="4"/>
      <dgm:spPr>
        <a:solidFill>
          <a:schemeClr val="accent6"/>
        </a:solidFill>
      </dgm:spPr>
    </dgm:pt>
    <dgm:pt modelId="{4DB0876A-EF6E-486F-BE92-B25406220C18}" type="pres">
      <dgm:prSet presAssocID="{3A25479C-5167-4B27-AB96-082EAAB90ABC}" presName="Child" presStyleLbl="revTx" presStyleIdx="3" presStyleCnt="5">
        <dgm:presLayoutVars>
          <dgm:chMax val="0"/>
          <dgm:chPref val="0"/>
          <dgm:bulletEnabled val="1"/>
        </dgm:presLayoutVars>
      </dgm:prSet>
      <dgm:spPr/>
      <dgm:t>
        <a:bodyPr/>
        <a:lstStyle/>
        <a:p>
          <a:endParaRPr lang="en-US"/>
        </a:p>
      </dgm:t>
    </dgm:pt>
    <dgm:pt modelId="{50B4E021-1345-4056-8526-CC6BA9305951}" type="pres">
      <dgm:prSet presAssocID="{2F865C77-F7D4-4D6F-AD36-A466A961206E}" presName="childComposite" presStyleCnt="0">
        <dgm:presLayoutVars>
          <dgm:chMax val="0"/>
          <dgm:chPref val="0"/>
        </dgm:presLayoutVars>
      </dgm:prSet>
      <dgm:spPr/>
    </dgm:pt>
    <dgm:pt modelId="{93879D29-85FC-4998-8D38-7BE5EC6726E4}" type="pres">
      <dgm:prSet presAssocID="{2F865C77-F7D4-4D6F-AD36-A466A961206E}" presName="ChildAccent" presStyleLbl="solidFgAcc1" presStyleIdx="3" presStyleCnt="4"/>
      <dgm:spPr>
        <a:solidFill>
          <a:schemeClr val="accent6"/>
        </a:solidFill>
      </dgm:spPr>
    </dgm:pt>
    <dgm:pt modelId="{FC04FF85-9386-4A9B-8BEA-AD5304A92D1D}" type="pres">
      <dgm:prSet presAssocID="{2F865C77-F7D4-4D6F-AD36-A466A961206E}" presName="Child" presStyleLbl="revTx" presStyleIdx="4" presStyleCnt="5">
        <dgm:presLayoutVars>
          <dgm:chMax val="0"/>
          <dgm:chPref val="0"/>
          <dgm:bulletEnabled val="1"/>
        </dgm:presLayoutVars>
      </dgm:prSet>
      <dgm:spPr/>
      <dgm:t>
        <a:bodyPr/>
        <a:lstStyle/>
        <a:p>
          <a:endParaRPr lang="en-US"/>
        </a:p>
      </dgm:t>
    </dgm:pt>
  </dgm:ptLst>
  <dgm:cxnLst>
    <dgm:cxn modelId="{7B7D2CB8-0490-43D1-9D12-E07A259CB113}" srcId="{95A1A318-A6E6-4C1B-B3EC-031F48A9DBAA}" destId="{3A25479C-5167-4B27-AB96-082EAAB90ABC}" srcOrd="2" destOrd="0" parTransId="{BCB517B2-5AE0-42CD-AC0E-678C3D090E75}" sibTransId="{5EF9F2BC-CA55-444A-9C93-3CF45EC61B93}"/>
    <dgm:cxn modelId="{C5462D39-58EA-4AF2-9E39-CF6BDEDB9312}" type="presOf" srcId="{95A1A318-A6E6-4C1B-B3EC-031F48A9DBAA}" destId="{D27A5304-8D8E-4655-B0B9-6BB0565C2693}" srcOrd="0" destOrd="0" presId="urn:microsoft.com/office/officeart/2008/layout/SquareAccentList"/>
    <dgm:cxn modelId="{9BFB28A6-1099-4BED-A489-9050075F3E9A}" type="presOf" srcId="{3A25479C-5167-4B27-AB96-082EAAB90ABC}" destId="{4DB0876A-EF6E-486F-BE92-B25406220C18}" srcOrd="0" destOrd="0" presId="urn:microsoft.com/office/officeart/2008/layout/SquareAccentList"/>
    <dgm:cxn modelId="{5CE736F4-14DA-49A9-8554-9F29B9FDEE1B}" type="presOf" srcId="{4A918C10-2825-40D1-A2B9-3CE807549C54}" destId="{6E2CFD60-1ED2-43F8-B948-165FCE9C5194}" srcOrd="0" destOrd="0" presId="urn:microsoft.com/office/officeart/2008/layout/SquareAccentList"/>
    <dgm:cxn modelId="{CBE4642C-BCDB-491E-B3F5-7839E59BD117}" type="presOf" srcId="{FE6D7D9E-4F14-4F2B-B119-EA34CBEE49CF}" destId="{AFD2F14F-313F-454B-B064-D16EB3FA4223}" srcOrd="0" destOrd="0" presId="urn:microsoft.com/office/officeart/2008/layout/SquareAccentList"/>
    <dgm:cxn modelId="{C08CB1B5-C681-45CC-AB1A-A9D859211919}" srcId="{95A1A318-A6E6-4C1B-B3EC-031F48A9DBAA}" destId="{4A918C10-2825-40D1-A2B9-3CE807549C54}" srcOrd="0" destOrd="0" parTransId="{209B07CD-4614-450E-8453-7E6A99B0DE2A}" sibTransId="{9C8600A2-676B-4277-A8FB-271509B4258E}"/>
    <dgm:cxn modelId="{C5DAE361-4B9C-4349-99DB-4318240E291B}" type="presOf" srcId="{2F865C77-F7D4-4D6F-AD36-A466A961206E}" destId="{FC04FF85-9386-4A9B-8BEA-AD5304A92D1D}" srcOrd="0" destOrd="0" presId="urn:microsoft.com/office/officeart/2008/layout/SquareAccentList"/>
    <dgm:cxn modelId="{7BCDD00D-03C4-473E-9BE9-74662F354B5B}" srcId="{AD29DC82-A4D8-47E1-8D70-A9A112C5AF01}" destId="{95A1A318-A6E6-4C1B-B3EC-031F48A9DBAA}" srcOrd="0" destOrd="0" parTransId="{F20AAEE1-AE14-42B0-84AC-0BE2D90EC02C}" sibTransId="{70F800B8-8A1D-425D-A68B-2EFA48061A2B}"/>
    <dgm:cxn modelId="{A5E4EE46-5B48-4316-9D4D-A0A67945119C}" srcId="{95A1A318-A6E6-4C1B-B3EC-031F48A9DBAA}" destId="{FE6D7D9E-4F14-4F2B-B119-EA34CBEE49CF}" srcOrd="1" destOrd="0" parTransId="{6D0A0B83-74F5-476C-ADF8-6AD2DB880147}" sibTransId="{6C0E4455-9682-4B15-A4AF-ED910714FEE1}"/>
    <dgm:cxn modelId="{B6B11F91-20A7-4683-9FE5-7BB0A4CFF5E3}" type="presOf" srcId="{AD29DC82-A4D8-47E1-8D70-A9A112C5AF01}" destId="{8CB11044-3735-495D-8107-D1F7C86CA57C}" srcOrd="0" destOrd="0" presId="urn:microsoft.com/office/officeart/2008/layout/SquareAccentList"/>
    <dgm:cxn modelId="{6F1D9FD1-1AF9-4414-B42B-7C35A8012CEB}" srcId="{95A1A318-A6E6-4C1B-B3EC-031F48A9DBAA}" destId="{2F865C77-F7D4-4D6F-AD36-A466A961206E}" srcOrd="3" destOrd="0" parTransId="{F021AD0F-A182-460B-B87E-B28F3F497FFE}" sibTransId="{4A4191C5-3DD4-4C4E-9F12-24CB73C47AF3}"/>
    <dgm:cxn modelId="{6F5A2422-E9AF-4E2A-9498-EC1BE59F721D}" type="presParOf" srcId="{8CB11044-3735-495D-8107-D1F7C86CA57C}" destId="{5B7282D8-C1DF-401B-8155-01ADB8AEC515}" srcOrd="0" destOrd="0" presId="urn:microsoft.com/office/officeart/2008/layout/SquareAccentList"/>
    <dgm:cxn modelId="{D851DDE8-36C0-4C51-9F9B-077C18F33332}" type="presParOf" srcId="{5B7282D8-C1DF-401B-8155-01ADB8AEC515}" destId="{21BB02B6-841D-44EC-98FF-7F1A46DA98B3}" srcOrd="0" destOrd="0" presId="urn:microsoft.com/office/officeart/2008/layout/SquareAccentList"/>
    <dgm:cxn modelId="{2AC2640A-FB15-4287-8A8D-3558BD0D6A61}" type="presParOf" srcId="{21BB02B6-841D-44EC-98FF-7F1A46DA98B3}" destId="{18A93C83-8EE4-47D4-BCA6-270540B78C37}" srcOrd="0" destOrd="0" presId="urn:microsoft.com/office/officeart/2008/layout/SquareAccentList"/>
    <dgm:cxn modelId="{DF90BF37-A265-43DE-91DE-FEDBC4FE1172}" type="presParOf" srcId="{21BB02B6-841D-44EC-98FF-7F1A46DA98B3}" destId="{2518515D-B623-4611-A11E-619CDFF0A6C7}" srcOrd="1" destOrd="0" presId="urn:microsoft.com/office/officeart/2008/layout/SquareAccentList"/>
    <dgm:cxn modelId="{0279F2D8-2177-4324-BD5B-E83C3D7932E9}" type="presParOf" srcId="{21BB02B6-841D-44EC-98FF-7F1A46DA98B3}" destId="{D27A5304-8D8E-4655-B0B9-6BB0565C2693}" srcOrd="2" destOrd="0" presId="urn:microsoft.com/office/officeart/2008/layout/SquareAccentList"/>
    <dgm:cxn modelId="{A8D03A16-34F3-4F2F-92E5-0BDD23773BAB}" type="presParOf" srcId="{5B7282D8-C1DF-401B-8155-01ADB8AEC515}" destId="{454A1E22-067A-4B07-8B22-725E0E1DA634}" srcOrd="1" destOrd="0" presId="urn:microsoft.com/office/officeart/2008/layout/SquareAccentList"/>
    <dgm:cxn modelId="{F0ADB664-1FA4-488C-960D-F74659F8C466}" type="presParOf" srcId="{454A1E22-067A-4B07-8B22-725E0E1DA634}" destId="{51A6A305-BB31-4248-8777-84D83EB1733F}" srcOrd="0" destOrd="0" presId="urn:microsoft.com/office/officeart/2008/layout/SquareAccentList"/>
    <dgm:cxn modelId="{6D1FCF69-BCFE-4153-AF4D-2E40F828944D}" type="presParOf" srcId="{51A6A305-BB31-4248-8777-84D83EB1733F}" destId="{70D3C37D-A085-427B-AFC3-E83234F4DEED}" srcOrd="0" destOrd="0" presId="urn:microsoft.com/office/officeart/2008/layout/SquareAccentList"/>
    <dgm:cxn modelId="{6BE502C3-B38C-4464-AABE-89243375A52A}" type="presParOf" srcId="{51A6A305-BB31-4248-8777-84D83EB1733F}" destId="{6E2CFD60-1ED2-43F8-B948-165FCE9C5194}" srcOrd="1" destOrd="0" presId="urn:microsoft.com/office/officeart/2008/layout/SquareAccentList"/>
    <dgm:cxn modelId="{E1B52A8E-7F13-46C9-912F-A166A0E118BA}" type="presParOf" srcId="{454A1E22-067A-4B07-8B22-725E0E1DA634}" destId="{B3348AA9-7163-4E16-96AA-B1AF8D2A8322}" srcOrd="1" destOrd="0" presId="urn:microsoft.com/office/officeart/2008/layout/SquareAccentList"/>
    <dgm:cxn modelId="{6E6FBABC-21CB-487B-AB75-3BB3921A24F7}" type="presParOf" srcId="{B3348AA9-7163-4E16-96AA-B1AF8D2A8322}" destId="{5BD9D9E8-E4DC-4C3C-876A-87B611218FEB}" srcOrd="0" destOrd="0" presId="urn:microsoft.com/office/officeart/2008/layout/SquareAccentList"/>
    <dgm:cxn modelId="{6E8A4112-3697-4C8F-B007-9270FACF6523}" type="presParOf" srcId="{B3348AA9-7163-4E16-96AA-B1AF8D2A8322}" destId="{AFD2F14F-313F-454B-B064-D16EB3FA4223}" srcOrd="1" destOrd="0" presId="urn:microsoft.com/office/officeart/2008/layout/SquareAccentList"/>
    <dgm:cxn modelId="{DFB269B7-0FB0-4B61-825A-9653D4010C6B}" type="presParOf" srcId="{454A1E22-067A-4B07-8B22-725E0E1DA634}" destId="{84734D4C-F4C6-4EA5-8381-E5FE2526293B}" srcOrd="2" destOrd="0" presId="urn:microsoft.com/office/officeart/2008/layout/SquareAccentList"/>
    <dgm:cxn modelId="{9B08D895-D252-4493-A15F-CD93F6FD9655}" type="presParOf" srcId="{84734D4C-F4C6-4EA5-8381-E5FE2526293B}" destId="{32F537CB-1779-47D7-AAB4-69D4C0E128A3}" srcOrd="0" destOrd="0" presId="urn:microsoft.com/office/officeart/2008/layout/SquareAccentList"/>
    <dgm:cxn modelId="{902F735B-3C81-4DA2-9148-3E2106510AFD}" type="presParOf" srcId="{84734D4C-F4C6-4EA5-8381-E5FE2526293B}" destId="{4DB0876A-EF6E-486F-BE92-B25406220C18}" srcOrd="1" destOrd="0" presId="urn:microsoft.com/office/officeart/2008/layout/SquareAccentList"/>
    <dgm:cxn modelId="{82300865-207B-46EC-9DE6-7F5DBE779C27}" type="presParOf" srcId="{454A1E22-067A-4B07-8B22-725E0E1DA634}" destId="{50B4E021-1345-4056-8526-CC6BA9305951}" srcOrd="3" destOrd="0" presId="urn:microsoft.com/office/officeart/2008/layout/SquareAccentList"/>
    <dgm:cxn modelId="{D64B1D15-6B0C-43C0-A6AE-A79E7653639F}" type="presParOf" srcId="{50B4E021-1345-4056-8526-CC6BA9305951}" destId="{93879D29-85FC-4998-8D38-7BE5EC6726E4}" srcOrd="0" destOrd="0" presId="urn:microsoft.com/office/officeart/2008/layout/SquareAccentList"/>
    <dgm:cxn modelId="{9E6919E4-5286-4ACC-992D-E981DE1B8587}" type="presParOf" srcId="{50B4E021-1345-4056-8526-CC6BA9305951}" destId="{FC04FF85-9386-4A9B-8BEA-AD5304A92D1D}"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2FCB1-C6A4-432A-8009-3A7FE0E3232B}">
      <dsp:nvSpPr>
        <dsp:cNvPr id="0" name=""/>
        <dsp:cNvSpPr/>
      </dsp:nvSpPr>
      <dsp:spPr>
        <a:xfrm>
          <a:off x="0" y="24295"/>
          <a:ext cx="8128000"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t>Introduction</a:t>
          </a:r>
          <a:endParaRPr lang="en-US" sz="2900" kern="1200" dirty="0"/>
        </a:p>
      </dsp:txBody>
      <dsp:txXfrm>
        <a:off x="33955" y="58250"/>
        <a:ext cx="8060090" cy="627655"/>
      </dsp:txXfrm>
    </dsp:sp>
    <dsp:sp modelId="{AC6DD153-73DE-4480-B2A0-1F198CBAD4F8}">
      <dsp:nvSpPr>
        <dsp:cNvPr id="0" name=""/>
        <dsp:cNvSpPr/>
      </dsp:nvSpPr>
      <dsp:spPr>
        <a:xfrm>
          <a:off x="0" y="803380"/>
          <a:ext cx="8128000"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t>Challenges in Verifying 3DIC</a:t>
          </a:r>
          <a:endParaRPr lang="en-US" sz="2900" kern="1200" dirty="0"/>
        </a:p>
      </dsp:txBody>
      <dsp:txXfrm>
        <a:off x="33955" y="837335"/>
        <a:ext cx="8060090" cy="627655"/>
      </dsp:txXfrm>
    </dsp:sp>
    <dsp:sp modelId="{B1CE3538-D04A-490B-9E53-02225FBE6BDB}">
      <dsp:nvSpPr>
        <dsp:cNvPr id="0" name=""/>
        <dsp:cNvSpPr/>
      </dsp:nvSpPr>
      <dsp:spPr>
        <a:xfrm>
          <a:off x="0" y="1582465"/>
          <a:ext cx="8128000"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t>Split Power Management Architecture</a:t>
          </a:r>
          <a:endParaRPr lang="en-US" sz="2900" kern="1200" dirty="0"/>
        </a:p>
      </dsp:txBody>
      <dsp:txXfrm>
        <a:off x="33955" y="1616420"/>
        <a:ext cx="8060090" cy="627655"/>
      </dsp:txXfrm>
    </dsp:sp>
    <dsp:sp modelId="{4936C558-9041-4513-A848-1506CD349047}">
      <dsp:nvSpPr>
        <dsp:cNvPr id="0" name=""/>
        <dsp:cNvSpPr/>
      </dsp:nvSpPr>
      <dsp:spPr>
        <a:xfrm>
          <a:off x="0" y="2361551"/>
          <a:ext cx="8128000"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t>Conventional SOC Verification Environment</a:t>
          </a:r>
          <a:endParaRPr lang="en-US" sz="2900" kern="1200" dirty="0"/>
        </a:p>
      </dsp:txBody>
      <dsp:txXfrm>
        <a:off x="33955" y="2395506"/>
        <a:ext cx="8060090" cy="627655"/>
      </dsp:txXfrm>
    </dsp:sp>
    <dsp:sp modelId="{384FE3E6-CCBC-4D52-A033-913F4A204FE5}">
      <dsp:nvSpPr>
        <dsp:cNvPr id="0" name=""/>
        <dsp:cNvSpPr/>
      </dsp:nvSpPr>
      <dsp:spPr>
        <a:xfrm>
          <a:off x="0" y="3140636"/>
          <a:ext cx="8128000"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t>Robust Verification Environment</a:t>
          </a:r>
          <a:endParaRPr lang="en-US" sz="2900" kern="1200" dirty="0"/>
        </a:p>
      </dsp:txBody>
      <dsp:txXfrm>
        <a:off x="33955" y="3174591"/>
        <a:ext cx="8060090" cy="627655"/>
      </dsp:txXfrm>
    </dsp:sp>
    <dsp:sp modelId="{941AC6B8-E42D-4110-8075-35F9FC4894CB}">
      <dsp:nvSpPr>
        <dsp:cNvPr id="0" name=""/>
        <dsp:cNvSpPr/>
      </dsp:nvSpPr>
      <dsp:spPr>
        <a:xfrm>
          <a:off x="0" y="3919721"/>
          <a:ext cx="8128000"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t>Results</a:t>
          </a:r>
          <a:endParaRPr lang="en-US" sz="2900" kern="1200" dirty="0"/>
        </a:p>
      </dsp:txBody>
      <dsp:txXfrm>
        <a:off x="33955" y="3953676"/>
        <a:ext cx="8060090" cy="627655"/>
      </dsp:txXfrm>
    </dsp:sp>
    <dsp:sp modelId="{8B9FC893-96CA-46D8-A795-85DF15B594BA}">
      <dsp:nvSpPr>
        <dsp:cNvPr id="0" name=""/>
        <dsp:cNvSpPr/>
      </dsp:nvSpPr>
      <dsp:spPr>
        <a:xfrm>
          <a:off x="0" y="4698806"/>
          <a:ext cx="8128000"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t>Conclusion</a:t>
          </a:r>
          <a:endParaRPr lang="en-US" sz="2900" kern="1200" dirty="0"/>
        </a:p>
      </dsp:txBody>
      <dsp:txXfrm>
        <a:off x="33955" y="4732761"/>
        <a:ext cx="8060090" cy="62765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A44FA-3AD9-45BF-A7C5-71F4A7741F3F}">
      <dsp:nvSpPr>
        <dsp:cNvPr id="0" name=""/>
        <dsp:cNvSpPr/>
      </dsp:nvSpPr>
      <dsp:spPr>
        <a:xfrm>
          <a:off x="0" y="991441"/>
          <a:ext cx="11150599"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BC87AC-1FC2-4AC2-B950-E55D8EE08135}">
      <dsp:nvSpPr>
        <dsp:cNvPr id="0" name=""/>
        <dsp:cNvSpPr/>
      </dsp:nvSpPr>
      <dsp:spPr>
        <a:xfrm>
          <a:off x="2899155" y="495758"/>
          <a:ext cx="8251443" cy="495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1066800">
            <a:lnSpc>
              <a:spcPct val="90000"/>
            </a:lnSpc>
            <a:spcBef>
              <a:spcPct val="0"/>
            </a:spcBef>
            <a:spcAft>
              <a:spcPct val="35000"/>
            </a:spcAft>
          </a:pPr>
          <a:r>
            <a:rPr lang="en-US" sz="2400" kern="1200" dirty="0" smtClean="0"/>
            <a:t>Power gating or turning OFF one IP and keeping rest of the IPs ON</a:t>
          </a:r>
          <a:endParaRPr lang="en-US" sz="2400" kern="1200" dirty="0"/>
        </a:p>
      </dsp:txBody>
      <dsp:txXfrm>
        <a:off x="2899155" y="495758"/>
        <a:ext cx="8251443" cy="495683"/>
      </dsp:txXfrm>
    </dsp:sp>
    <dsp:sp modelId="{361BB569-0F6E-41EF-B91F-36181837988A}">
      <dsp:nvSpPr>
        <dsp:cNvPr id="0" name=""/>
        <dsp:cNvSpPr/>
      </dsp:nvSpPr>
      <dsp:spPr>
        <a:xfrm>
          <a:off x="0" y="495758"/>
          <a:ext cx="2899155" cy="495683"/>
        </a:xfrm>
        <a:prstGeom prst="round2SameRect">
          <a:avLst>
            <a:gd name="adj1" fmla="val 16670"/>
            <a:gd name="adj2" fmla="val 0"/>
          </a:avLst>
        </a:prstGeom>
        <a:solidFill>
          <a:schemeClr val="bg1">
            <a:lumMod val="50000"/>
          </a:schemeClr>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600" kern="1200" dirty="0" smtClean="0"/>
            <a:t>Low Power Gating</a:t>
          </a:r>
          <a:endParaRPr lang="en-US" sz="2600" kern="1200" dirty="0"/>
        </a:p>
      </dsp:txBody>
      <dsp:txXfrm>
        <a:off x="24202" y="519960"/>
        <a:ext cx="2850751" cy="47148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A44FA-3AD9-45BF-A7C5-71F4A7741F3F}">
      <dsp:nvSpPr>
        <dsp:cNvPr id="0" name=""/>
        <dsp:cNvSpPr/>
      </dsp:nvSpPr>
      <dsp:spPr>
        <a:xfrm>
          <a:off x="0" y="991441"/>
          <a:ext cx="11150599"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BC87AC-1FC2-4AC2-B950-E55D8EE08135}">
      <dsp:nvSpPr>
        <dsp:cNvPr id="0" name=""/>
        <dsp:cNvSpPr/>
      </dsp:nvSpPr>
      <dsp:spPr>
        <a:xfrm>
          <a:off x="2899155" y="495758"/>
          <a:ext cx="8251443" cy="495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43815" rIns="43815" bIns="43815" numCol="1" spcCol="1270" anchor="b" anchorCtr="0">
          <a:noAutofit/>
        </a:bodyPr>
        <a:lstStyle/>
        <a:p>
          <a:pPr lvl="0" algn="l" defTabSz="1022350">
            <a:lnSpc>
              <a:spcPct val="90000"/>
            </a:lnSpc>
            <a:spcBef>
              <a:spcPct val="0"/>
            </a:spcBef>
            <a:spcAft>
              <a:spcPct val="35000"/>
            </a:spcAft>
          </a:pPr>
          <a:r>
            <a:rPr lang="en-US" sz="2300" kern="1200" dirty="0" smtClean="0"/>
            <a:t> Keeping a IP ON and </a:t>
          </a:r>
          <a:r>
            <a:rPr lang="en-US" sz="2300" kern="1200" dirty="0" err="1" smtClean="0"/>
            <a:t>powergating</a:t>
          </a:r>
          <a:r>
            <a:rPr lang="en-US" sz="2300" kern="1200" dirty="0" smtClean="0"/>
            <a:t> rest of the</a:t>
          </a:r>
          <a:endParaRPr lang="en-US" sz="2300" kern="1200" dirty="0"/>
        </a:p>
      </dsp:txBody>
      <dsp:txXfrm>
        <a:off x="2899155" y="495758"/>
        <a:ext cx="8251443" cy="495683"/>
      </dsp:txXfrm>
    </dsp:sp>
    <dsp:sp modelId="{361BB569-0F6E-41EF-B91F-36181837988A}">
      <dsp:nvSpPr>
        <dsp:cNvPr id="0" name=""/>
        <dsp:cNvSpPr/>
      </dsp:nvSpPr>
      <dsp:spPr>
        <a:xfrm>
          <a:off x="0" y="495758"/>
          <a:ext cx="2899155" cy="495683"/>
        </a:xfrm>
        <a:prstGeom prst="round2SameRect">
          <a:avLst>
            <a:gd name="adj1" fmla="val 16670"/>
            <a:gd name="adj2" fmla="val 0"/>
          </a:avLst>
        </a:prstGeom>
        <a:solidFill>
          <a:schemeClr val="bg1">
            <a:lumMod val="50000"/>
          </a:schemeClr>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smtClean="0"/>
            <a:t>All</a:t>
          </a:r>
          <a:r>
            <a:rPr lang="en-US" sz="2300" kern="1200" baseline="0" dirty="0" smtClean="0"/>
            <a:t> Other Power Gating</a:t>
          </a:r>
          <a:endParaRPr lang="en-US" sz="2300" kern="1200" dirty="0"/>
        </a:p>
      </dsp:txBody>
      <dsp:txXfrm>
        <a:off x="24202" y="519960"/>
        <a:ext cx="2850751" cy="47148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A44FA-3AD9-45BF-A7C5-71F4A7741F3F}">
      <dsp:nvSpPr>
        <dsp:cNvPr id="0" name=""/>
        <dsp:cNvSpPr/>
      </dsp:nvSpPr>
      <dsp:spPr>
        <a:xfrm>
          <a:off x="0" y="991441"/>
          <a:ext cx="11150599"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BC87AC-1FC2-4AC2-B950-E55D8EE08135}">
      <dsp:nvSpPr>
        <dsp:cNvPr id="0" name=""/>
        <dsp:cNvSpPr/>
      </dsp:nvSpPr>
      <dsp:spPr>
        <a:xfrm>
          <a:off x="2899155" y="495758"/>
          <a:ext cx="8251443" cy="495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r>
            <a:rPr lang="en-US" sz="2000" kern="1200" baseline="0" dirty="0" smtClean="0"/>
            <a:t> </a:t>
          </a:r>
          <a:r>
            <a:rPr lang="en-US" sz="2000" kern="1200" baseline="0" dirty="0" err="1" smtClean="0"/>
            <a:t>Powergating</a:t>
          </a:r>
          <a:r>
            <a:rPr lang="en-US" sz="2000" kern="1200" baseline="0" dirty="0" smtClean="0"/>
            <a:t> scenario based on the power modes provided by RTL designers</a:t>
          </a:r>
          <a:endParaRPr lang="en-US" sz="2000" kern="1200" dirty="0"/>
        </a:p>
      </dsp:txBody>
      <dsp:txXfrm>
        <a:off x="2899155" y="495758"/>
        <a:ext cx="8251443" cy="495683"/>
      </dsp:txXfrm>
    </dsp:sp>
    <dsp:sp modelId="{361BB569-0F6E-41EF-B91F-36181837988A}">
      <dsp:nvSpPr>
        <dsp:cNvPr id="0" name=""/>
        <dsp:cNvSpPr/>
      </dsp:nvSpPr>
      <dsp:spPr>
        <a:xfrm>
          <a:off x="0" y="495758"/>
          <a:ext cx="2899155" cy="495683"/>
        </a:xfrm>
        <a:prstGeom prst="round2SameRect">
          <a:avLst>
            <a:gd name="adj1" fmla="val 16670"/>
            <a:gd name="adj2" fmla="val 0"/>
          </a:avLst>
        </a:prstGeom>
        <a:solidFill>
          <a:schemeClr val="bg1">
            <a:lumMod val="50000"/>
          </a:schemeClr>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600" kern="1200" dirty="0" smtClean="0"/>
            <a:t>SOC</a:t>
          </a:r>
          <a:r>
            <a:rPr lang="en-US" sz="2600" kern="1200" baseline="0" dirty="0" smtClean="0"/>
            <a:t> Power Gating</a:t>
          </a:r>
          <a:endParaRPr lang="en-US" sz="2600" kern="1200" dirty="0"/>
        </a:p>
      </dsp:txBody>
      <dsp:txXfrm>
        <a:off x="24202" y="519960"/>
        <a:ext cx="2850751" cy="47148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A44FA-3AD9-45BF-A7C5-71F4A7741F3F}">
      <dsp:nvSpPr>
        <dsp:cNvPr id="0" name=""/>
        <dsp:cNvSpPr/>
      </dsp:nvSpPr>
      <dsp:spPr>
        <a:xfrm>
          <a:off x="0" y="991441"/>
          <a:ext cx="11150599"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BC87AC-1FC2-4AC2-B950-E55D8EE08135}">
      <dsp:nvSpPr>
        <dsp:cNvPr id="0" name=""/>
        <dsp:cNvSpPr/>
      </dsp:nvSpPr>
      <dsp:spPr>
        <a:xfrm>
          <a:off x="2899155" y="495758"/>
          <a:ext cx="8251443" cy="495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1066800">
            <a:lnSpc>
              <a:spcPct val="90000"/>
            </a:lnSpc>
            <a:spcBef>
              <a:spcPct val="0"/>
            </a:spcBef>
            <a:spcAft>
              <a:spcPct val="35000"/>
            </a:spcAft>
          </a:pPr>
          <a:r>
            <a:rPr lang="en-US" sz="2400" kern="1200" baseline="0" dirty="0" smtClean="0"/>
            <a:t> Switching from one power mode of SOC to another power mode</a:t>
          </a:r>
          <a:endParaRPr lang="en-US" sz="2400" kern="1200" dirty="0"/>
        </a:p>
      </dsp:txBody>
      <dsp:txXfrm>
        <a:off x="2899155" y="495758"/>
        <a:ext cx="8251443" cy="495683"/>
      </dsp:txXfrm>
    </dsp:sp>
    <dsp:sp modelId="{361BB569-0F6E-41EF-B91F-36181837988A}">
      <dsp:nvSpPr>
        <dsp:cNvPr id="0" name=""/>
        <dsp:cNvSpPr/>
      </dsp:nvSpPr>
      <dsp:spPr>
        <a:xfrm>
          <a:off x="0" y="495758"/>
          <a:ext cx="2899155" cy="495683"/>
        </a:xfrm>
        <a:prstGeom prst="round2SameRect">
          <a:avLst>
            <a:gd name="adj1" fmla="val 16670"/>
            <a:gd name="adj2" fmla="val 0"/>
          </a:avLst>
        </a:prstGeom>
        <a:solidFill>
          <a:schemeClr val="bg1">
            <a:lumMod val="50000"/>
          </a:schemeClr>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600" kern="1200" dirty="0" smtClean="0"/>
            <a:t>SOC</a:t>
          </a:r>
          <a:r>
            <a:rPr lang="en-US" sz="2600" kern="1200" baseline="0" dirty="0" smtClean="0"/>
            <a:t> Mode Switch</a:t>
          </a:r>
          <a:endParaRPr lang="en-US" sz="2600" kern="1200" dirty="0"/>
        </a:p>
      </dsp:txBody>
      <dsp:txXfrm>
        <a:off x="24202" y="519960"/>
        <a:ext cx="2850751" cy="47148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443C1-B4C3-4275-9011-230D44EE6A69}">
      <dsp:nvSpPr>
        <dsp:cNvPr id="0" name=""/>
        <dsp:cNvSpPr/>
      </dsp:nvSpPr>
      <dsp:spPr>
        <a:xfrm>
          <a:off x="0" y="378354"/>
          <a:ext cx="2365374" cy="1419225"/>
        </a:xfrm>
        <a:prstGeom prst="rect">
          <a:avLst/>
        </a:prstGeom>
        <a:solidFill>
          <a:schemeClr val="accent6"/>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Cross Die Isolation X-propagation Checks</a:t>
          </a:r>
          <a:endParaRPr lang="en-US" sz="2300" kern="1200" dirty="0"/>
        </a:p>
      </dsp:txBody>
      <dsp:txXfrm>
        <a:off x="0" y="378354"/>
        <a:ext cx="2365374" cy="1419225"/>
      </dsp:txXfrm>
    </dsp:sp>
    <dsp:sp modelId="{657F75EF-7083-4C40-BD5A-4DA1D53A9750}">
      <dsp:nvSpPr>
        <dsp:cNvPr id="0" name=""/>
        <dsp:cNvSpPr/>
      </dsp:nvSpPr>
      <dsp:spPr>
        <a:xfrm>
          <a:off x="2601912" y="378354"/>
          <a:ext cx="2365374" cy="1419225"/>
        </a:xfrm>
        <a:prstGeom prst="rect">
          <a:avLst/>
        </a:prstGeom>
        <a:solidFill>
          <a:schemeClr val="bg1">
            <a:lumMod val="5000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Cross Die Memory Retention Checks</a:t>
          </a:r>
          <a:endParaRPr lang="en-IN" sz="2300" kern="1200" dirty="0"/>
        </a:p>
      </dsp:txBody>
      <dsp:txXfrm>
        <a:off x="2601912" y="378354"/>
        <a:ext cx="2365374" cy="1419225"/>
      </dsp:txXfrm>
    </dsp:sp>
    <dsp:sp modelId="{960A027D-C581-4208-999B-F514BAA96017}">
      <dsp:nvSpPr>
        <dsp:cNvPr id="0" name=""/>
        <dsp:cNvSpPr/>
      </dsp:nvSpPr>
      <dsp:spPr>
        <a:xfrm>
          <a:off x="5203825" y="378354"/>
          <a:ext cx="2365374" cy="1419225"/>
        </a:xfrm>
        <a:prstGeom prst="rect">
          <a:avLst/>
        </a:prstGeom>
        <a:solidFill>
          <a:schemeClr val="accent3">
            <a:lumMod val="75000"/>
          </a:schemeClr>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Cross Die Reset Checks</a:t>
          </a:r>
          <a:endParaRPr lang="en-US" sz="2300" kern="1200" dirty="0"/>
        </a:p>
      </dsp:txBody>
      <dsp:txXfrm>
        <a:off x="5203825" y="378354"/>
        <a:ext cx="2365374" cy="141922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40539-2668-4521-A625-5C2D2039CC2C}">
      <dsp:nvSpPr>
        <dsp:cNvPr id="0" name=""/>
        <dsp:cNvSpPr/>
      </dsp:nvSpPr>
      <dsp:spPr>
        <a:xfrm>
          <a:off x="-6419141" y="-981826"/>
          <a:ext cx="7640553" cy="7640553"/>
        </a:xfrm>
        <a:prstGeom prst="blockArc">
          <a:avLst>
            <a:gd name="adj1" fmla="val 18900000"/>
            <a:gd name="adj2" fmla="val 2700000"/>
            <a:gd name="adj3" fmla="val 283"/>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8552C5-407A-4388-BECA-0D6822FAE6B1}">
      <dsp:nvSpPr>
        <dsp:cNvPr id="0" name=""/>
        <dsp:cNvSpPr/>
      </dsp:nvSpPr>
      <dsp:spPr>
        <a:xfrm>
          <a:off x="533579" y="354692"/>
          <a:ext cx="8453559" cy="70983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3435" tIns="40640" rIns="40640" bIns="40640" numCol="1" spcCol="1270" anchor="ctr" anchorCtr="0">
          <a:noAutofit/>
        </a:bodyPr>
        <a:lstStyle/>
        <a:p>
          <a:pPr lvl="0" algn="l" defTabSz="711200">
            <a:lnSpc>
              <a:spcPct val="90000"/>
            </a:lnSpc>
            <a:spcBef>
              <a:spcPct val="0"/>
            </a:spcBef>
            <a:spcAft>
              <a:spcPct val="35000"/>
            </a:spcAft>
          </a:pPr>
          <a:r>
            <a:rPr lang="en-IN" sz="1600" kern="1200" dirty="0" smtClean="0"/>
            <a:t>Cross die Low Power Handshake bugs</a:t>
          </a:r>
          <a:endParaRPr lang="en-US" sz="1600" kern="1200" dirty="0"/>
        </a:p>
      </dsp:txBody>
      <dsp:txXfrm>
        <a:off x="533579" y="354692"/>
        <a:ext cx="8453559" cy="709839"/>
      </dsp:txXfrm>
    </dsp:sp>
    <dsp:sp modelId="{C69ADCA2-8952-4A08-B35D-C7B69273EBBE}">
      <dsp:nvSpPr>
        <dsp:cNvPr id="0" name=""/>
        <dsp:cNvSpPr/>
      </dsp:nvSpPr>
      <dsp:spPr>
        <a:xfrm>
          <a:off x="89930" y="265962"/>
          <a:ext cx="887299" cy="887299"/>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155DB9-4656-43CC-96BB-D489C39D22F9}">
      <dsp:nvSpPr>
        <dsp:cNvPr id="0" name=""/>
        <dsp:cNvSpPr/>
      </dsp:nvSpPr>
      <dsp:spPr>
        <a:xfrm>
          <a:off x="1042230" y="1419111"/>
          <a:ext cx="7944909" cy="709839"/>
        </a:xfrm>
        <a:prstGeom prst="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3435" tIns="40640" rIns="40640" bIns="40640" numCol="1" spcCol="1270" anchor="ctr" anchorCtr="0">
          <a:noAutofit/>
        </a:bodyPr>
        <a:lstStyle/>
        <a:p>
          <a:pPr lvl="0" algn="l" defTabSz="711200">
            <a:lnSpc>
              <a:spcPct val="90000"/>
            </a:lnSpc>
            <a:spcBef>
              <a:spcPct val="0"/>
            </a:spcBef>
            <a:spcAft>
              <a:spcPct val="35000"/>
            </a:spcAft>
          </a:pPr>
          <a:r>
            <a:rPr lang="en-IN" sz="1600" kern="1200" dirty="0" smtClean="0"/>
            <a:t>In a power gating scenario of processor serially (one by one present in top die and bot die) found low power handshake bug</a:t>
          </a:r>
          <a:endParaRPr lang="en-IN" sz="1600" kern="1200" dirty="0"/>
        </a:p>
      </dsp:txBody>
      <dsp:txXfrm>
        <a:off x="1042230" y="1419111"/>
        <a:ext cx="7944909" cy="709839"/>
      </dsp:txXfrm>
    </dsp:sp>
    <dsp:sp modelId="{B891030E-A987-4E17-BDA3-9496F2E69E9A}">
      <dsp:nvSpPr>
        <dsp:cNvPr id="0" name=""/>
        <dsp:cNvSpPr/>
      </dsp:nvSpPr>
      <dsp:spPr>
        <a:xfrm>
          <a:off x="598580" y="1330381"/>
          <a:ext cx="887299" cy="887299"/>
        </a:xfrm>
        <a:prstGeom prst="ellipse">
          <a:avLst/>
        </a:prstGeom>
        <a:solidFill>
          <a:schemeClr val="lt1">
            <a:hueOff val="0"/>
            <a:satOff val="0"/>
            <a:lumOff val="0"/>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dsp:style>
    </dsp:sp>
    <dsp:sp modelId="{B9AA7EAC-452B-4FB6-AA44-F019B80790E6}">
      <dsp:nvSpPr>
        <dsp:cNvPr id="0" name=""/>
        <dsp:cNvSpPr/>
      </dsp:nvSpPr>
      <dsp:spPr>
        <a:xfrm>
          <a:off x="1198344" y="2483530"/>
          <a:ext cx="7788794" cy="709839"/>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3435" tIns="40640" rIns="40640" bIns="40640" numCol="1" spcCol="1270" anchor="ctr" anchorCtr="0">
          <a:noAutofit/>
        </a:bodyPr>
        <a:lstStyle/>
        <a:p>
          <a:pPr lvl="0" algn="l" defTabSz="711200">
            <a:lnSpc>
              <a:spcPct val="90000"/>
            </a:lnSpc>
            <a:spcBef>
              <a:spcPct val="0"/>
            </a:spcBef>
            <a:spcAft>
              <a:spcPct val="35000"/>
            </a:spcAft>
          </a:pPr>
          <a:r>
            <a:rPr lang="en-US" sz="1600" kern="1200" dirty="0" smtClean="0"/>
            <a:t>Software Initiated Reset bug</a:t>
          </a:r>
          <a:endParaRPr lang="en-IN" sz="1600" kern="1200" dirty="0"/>
        </a:p>
      </dsp:txBody>
      <dsp:txXfrm>
        <a:off x="1198344" y="2483530"/>
        <a:ext cx="7788794" cy="709839"/>
      </dsp:txXfrm>
    </dsp:sp>
    <dsp:sp modelId="{8D344DC6-502E-4E57-B817-E91FBD17C793}">
      <dsp:nvSpPr>
        <dsp:cNvPr id="0" name=""/>
        <dsp:cNvSpPr/>
      </dsp:nvSpPr>
      <dsp:spPr>
        <a:xfrm>
          <a:off x="754695" y="2394800"/>
          <a:ext cx="887299" cy="887299"/>
        </a:xfrm>
        <a:prstGeom prst="ellipse">
          <a:avLst/>
        </a:prstGeom>
        <a:solidFill>
          <a:schemeClr val="lt1">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8D9BC82D-090A-4CFD-99DF-CDE163928C96}">
      <dsp:nvSpPr>
        <dsp:cNvPr id="0" name=""/>
        <dsp:cNvSpPr/>
      </dsp:nvSpPr>
      <dsp:spPr>
        <a:xfrm>
          <a:off x="1042230" y="3547948"/>
          <a:ext cx="7944909" cy="709839"/>
        </a:xfrm>
        <a:prstGeom prst="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3435" tIns="40640" rIns="40640" bIns="40640" numCol="1" spcCol="1270" anchor="ctr" anchorCtr="0">
          <a:noAutofit/>
        </a:bodyPr>
        <a:lstStyle/>
        <a:p>
          <a:pPr lvl="0" algn="l" defTabSz="711200">
            <a:lnSpc>
              <a:spcPct val="90000"/>
            </a:lnSpc>
            <a:spcBef>
              <a:spcPct val="0"/>
            </a:spcBef>
            <a:spcAft>
              <a:spcPct val="35000"/>
            </a:spcAft>
          </a:pPr>
          <a:r>
            <a:rPr lang="en-IN" sz="1600" kern="1200" dirty="0" smtClean="0"/>
            <a:t>CCU(Clock Controlling Unit) bug</a:t>
          </a:r>
          <a:endParaRPr lang="en-IN" sz="1600" kern="1200" dirty="0"/>
        </a:p>
      </dsp:txBody>
      <dsp:txXfrm>
        <a:off x="1042230" y="3547948"/>
        <a:ext cx="7944909" cy="709839"/>
      </dsp:txXfrm>
    </dsp:sp>
    <dsp:sp modelId="{33D400B7-4285-4E46-AEAA-F77FCFC93341}">
      <dsp:nvSpPr>
        <dsp:cNvPr id="0" name=""/>
        <dsp:cNvSpPr/>
      </dsp:nvSpPr>
      <dsp:spPr>
        <a:xfrm>
          <a:off x="598580" y="3459219"/>
          <a:ext cx="887299" cy="887299"/>
        </a:xfrm>
        <a:prstGeom prst="ellipse">
          <a:avLst/>
        </a:prstGeom>
        <a:solidFill>
          <a:schemeClr val="lt1">
            <a:hueOff val="0"/>
            <a:satOff val="0"/>
            <a:lumOff val="0"/>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dsp:style>
    </dsp:sp>
    <dsp:sp modelId="{1CB17763-6A71-48A6-A218-F4B84F93990A}">
      <dsp:nvSpPr>
        <dsp:cNvPr id="0" name=""/>
        <dsp:cNvSpPr/>
      </dsp:nvSpPr>
      <dsp:spPr>
        <a:xfrm>
          <a:off x="533579" y="4612367"/>
          <a:ext cx="8453559" cy="709839"/>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3435" tIns="40640" rIns="40640" bIns="40640" numCol="1" spcCol="1270" anchor="ctr" anchorCtr="0">
          <a:noAutofit/>
        </a:bodyPr>
        <a:lstStyle/>
        <a:p>
          <a:pPr lvl="0" algn="l" defTabSz="711200">
            <a:lnSpc>
              <a:spcPct val="90000"/>
            </a:lnSpc>
            <a:spcBef>
              <a:spcPct val="0"/>
            </a:spcBef>
            <a:spcAft>
              <a:spcPct val="35000"/>
            </a:spcAft>
          </a:pPr>
          <a:r>
            <a:rPr lang="en-IN" sz="1600" kern="1200" dirty="0" smtClean="0"/>
            <a:t>Found UPF isolation issue using isolation checks where wrong isolation value causing complete SOC to turn off when block is turned off.</a:t>
          </a:r>
          <a:endParaRPr lang="en-IN" sz="1600" kern="1200" dirty="0"/>
        </a:p>
      </dsp:txBody>
      <dsp:txXfrm>
        <a:off x="533579" y="4612367"/>
        <a:ext cx="8453559" cy="709839"/>
      </dsp:txXfrm>
    </dsp:sp>
    <dsp:sp modelId="{6CFD227A-F3FC-4018-9FAD-8F07CB7B2F6A}">
      <dsp:nvSpPr>
        <dsp:cNvPr id="0" name=""/>
        <dsp:cNvSpPr/>
      </dsp:nvSpPr>
      <dsp:spPr>
        <a:xfrm>
          <a:off x="89930" y="4523637"/>
          <a:ext cx="887299" cy="887299"/>
        </a:xfrm>
        <a:prstGeom prst="ellipse">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3AC6D-5044-4410-BF9C-3BBE38C69F31}">
      <dsp:nvSpPr>
        <dsp:cNvPr id="0" name=""/>
        <dsp:cNvSpPr/>
      </dsp:nvSpPr>
      <dsp:spPr>
        <a:xfrm>
          <a:off x="0" y="666690"/>
          <a:ext cx="6248400" cy="1034280"/>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IN" sz="2600" kern="1200" dirty="0" smtClean="0"/>
            <a:t>Integrate more and more transistors in same area while satisfying Moore’s Law</a:t>
          </a:r>
          <a:endParaRPr lang="en-US" sz="2600" kern="1200" dirty="0"/>
        </a:p>
      </dsp:txBody>
      <dsp:txXfrm>
        <a:off x="50489" y="717179"/>
        <a:ext cx="6147422" cy="933302"/>
      </dsp:txXfrm>
    </dsp:sp>
    <dsp:sp modelId="{884114A8-96AB-41D0-8601-FB4537CFAA54}">
      <dsp:nvSpPr>
        <dsp:cNvPr id="0" name=""/>
        <dsp:cNvSpPr/>
      </dsp:nvSpPr>
      <dsp:spPr>
        <a:xfrm>
          <a:off x="0" y="1775851"/>
          <a:ext cx="6248400" cy="1034280"/>
        </a:xfrm>
        <a:prstGeom prst="round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SOC Consists of different power domains, clock domains and voltage domains.</a:t>
          </a:r>
          <a:endParaRPr lang="en-US" sz="2600" kern="1200" dirty="0"/>
        </a:p>
      </dsp:txBody>
      <dsp:txXfrm>
        <a:off x="50489" y="1826340"/>
        <a:ext cx="6147422" cy="933302"/>
      </dsp:txXfrm>
    </dsp:sp>
    <dsp:sp modelId="{C5DE9BD4-BC5C-48D5-A58E-3BC0703A941F}">
      <dsp:nvSpPr>
        <dsp:cNvPr id="0" name=""/>
        <dsp:cNvSpPr/>
      </dsp:nvSpPr>
      <dsp:spPr>
        <a:xfrm>
          <a:off x="0" y="2885011"/>
          <a:ext cx="6248400" cy="1034280"/>
        </a:xfrm>
        <a:prstGeom prst="round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IN" sz="2600" kern="1200" dirty="0" smtClean="0"/>
            <a:t>Prohibitively expensive to verify that a design works in all possible power domains.</a:t>
          </a:r>
          <a:endParaRPr lang="en-US" sz="2600" kern="1200" dirty="0"/>
        </a:p>
      </dsp:txBody>
      <dsp:txXfrm>
        <a:off x="50489" y="2935500"/>
        <a:ext cx="6147422" cy="9333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BC4E3-F3AE-4454-856E-73DD81D4B5EB}">
      <dsp:nvSpPr>
        <dsp:cNvPr id="0" name=""/>
        <dsp:cNvSpPr/>
      </dsp:nvSpPr>
      <dsp:spPr>
        <a:xfrm>
          <a:off x="-5633779" y="-862430"/>
          <a:ext cx="6707599" cy="6707599"/>
        </a:xfrm>
        <a:prstGeom prst="blockArc">
          <a:avLst>
            <a:gd name="adj1" fmla="val 18900000"/>
            <a:gd name="adj2" fmla="val 2700000"/>
            <a:gd name="adj3" fmla="val 322"/>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CCF7A0-B9C0-4231-8B71-BE3A2397BC63}">
      <dsp:nvSpPr>
        <dsp:cNvPr id="0" name=""/>
        <dsp:cNvSpPr/>
      </dsp:nvSpPr>
      <dsp:spPr>
        <a:xfrm>
          <a:off x="469435" y="311321"/>
          <a:ext cx="9468467" cy="623041"/>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4539" tIns="53340" rIns="53340" bIns="53340" numCol="1" spcCol="1270" anchor="ctr" anchorCtr="0">
          <a:noAutofit/>
        </a:bodyPr>
        <a:lstStyle/>
        <a:p>
          <a:pPr lvl="0" algn="l" defTabSz="933450">
            <a:lnSpc>
              <a:spcPct val="90000"/>
            </a:lnSpc>
            <a:spcBef>
              <a:spcPct val="0"/>
            </a:spcBef>
            <a:spcAft>
              <a:spcPct val="35000"/>
            </a:spcAft>
          </a:pPr>
          <a:r>
            <a:rPr lang="en-IN" sz="2100" kern="1200" dirty="0" smtClean="0"/>
            <a:t>Controlling power consumption in split power management architecture</a:t>
          </a:r>
          <a:endParaRPr lang="en-US" sz="2100" kern="1200" dirty="0"/>
        </a:p>
      </dsp:txBody>
      <dsp:txXfrm>
        <a:off x="469435" y="311321"/>
        <a:ext cx="9468467" cy="623041"/>
      </dsp:txXfrm>
    </dsp:sp>
    <dsp:sp modelId="{CA9AF3F1-F4C5-4F9D-BEA3-C7E5BD0FE459}">
      <dsp:nvSpPr>
        <dsp:cNvPr id="0" name=""/>
        <dsp:cNvSpPr/>
      </dsp:nvSpPr>
      <dsp:spPr>
        <a:xfrm>
          <a:off x="80034" y="233441"/>
          <a:ext cx="778801" cy="77880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E4DE0A-30B0-492F-951C-CD2181ADDABA}">
      <dsp:nvSpPr>
        <dsp:cNvPr id="0" name=""/>
        <dsp:cNvSpPr/>
      </dsp:nvSpPr>
      <dsp:spPr>
        <a:xfrm>
          <a:off x="915888" y="1245584"/>
          <a:ext cx="9022014" cy="623041"/>
        </a:xfrm>
        <a:prstGeom prst="rect">
          <a:avLst/>
        </a:prstGeom>
        <a:solidFill>
          <a:schemeClr val="accent5">
            <a:hueOff val="-2483469"/>
            <a:satOff val="9953"/>
            <a:lumOff val="215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4539" tIns="53340" rIns="53340" bIns="53340" numCol="1" spcCol="1270" anchor="ctr" anchorCtr="0">
          <a:noAutofit/>
        </a:bodyPr>
        <a:lstStyle/>
        <a:p>
          <a:pPr lvl="0" algn="l" defTabSz="933450">
            <a:lnSpc>
              <a:spcPct val="90000"/>
            </a:lnSpc>
            <a:spcBef>
              <a:spcPct val="0"/>
            </a:spcBef>
            <a:spcAft>
              <a:spcPct val="35000"/>
            </a:spcAft>
          </a:pPr>
          <a:r>
            <a:rPr lang="en-IN" sz="2100" kern="1200" dirty="0" smtClean="0"/>
            <a:t>Cross die low power handshake complexity is more compared to single SOC</a:t>
          </a:r>
          <a:endParaRPr lang="en-US" sz="2100" kern="1200" dirty="0"/>
        </a:p>
      </dsp:txBody>
      <dsp:txXfrm>
        <a:off x="915888" y="1245584"/>
        <a:ext cx="9022014" cy="623041"/>
      </dsp:txXfrm>
    </dsp:sp>
    <dsp:sp modelId="{EF88640C-E7A5-4837-BB94-847590A6C22C}">
      <dsp:nvSpPr>
        <dsp:cNvPr id="0" name=""/>
        <dsp:cNvSpPr/>
      </dsp:nvSpPr>
      <dsp:spPr>
        <a:xfrm>
          <a:off x="526487" y="1167704"/>
          <a:ext cx="778801" cy="778801"/>
        </a:xfrm>
        <a:prstGeom prst="ellipse">
          <a:avLst/>
        </a:prstGeom>
        <a:solidFill>
          <a:schemeClr val="lt1">
            <a:hueOff val="0"/>
            <a:satOff val="0"/>
            <a:lumOff val="0"/>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dsp:style>
    </dsp:sp>
    <dsp:sp modelId="{970FEA7C-9070-47EA-8DC1-54649FBDA75C}">
      <dsp:nvSpPr>
        <dsp:cNvPr id="0" name=""/>
        <dsp:cNvSpPr/>
      </dsp:nvSpPr>
      <dsp:spPr>
        <a:xfrm>
          <a:off x="1052913" y="2179848"/>
          <a:ext cx="8884989" cy="623041"/>
        </a:xfrm>
        <a:prstGeom prst="rect">
          <a:avLst/>
        </a:prstGeom>
        <a:solidFill>
          <a:schemeClr val="accent5">
            <a:hueOff val="-4966938"/>
            <a:satOff val="19906"/>
            <a:lumOff val="431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4539" tIns="53340" rIns="53340" bIns="53340" numCol="1" spcCol="1270" anchor="ctr" anchorCtr="0">
          <a:noAutofit/>
        </a:bodyPr>
        <a:lstStyle/>
        <a:p>
          <a:pPr lvl="0" algn="l" defTabSz="933450">
            <a:lnSpc>
              <a:spcPct val="90000"/>
            </a:lnSpc>
            <a:spcBef>
              <a:spcPct val="0"/>
            </a:spcBef>
            <a:spcAft>
              <a:spcPct val="35000"/>
            </a:spcAft>
          </a:pPr>
          <a:r>
            <a:rPr lang="en-IN" sz="2100" kern="1200" dirty="0" smtClean="0"/>
            <a:t>Power balls at DUT increases since 3DIC have two SOCs</a:t>
          </a:r>
          <a:endParaRPr lang="en-US" sz="2100" kern="1200" dirty="0"/>
        </a:p>
      </dsp:txBody>
      <dsp:txXfrm>
        <a:off x="1052913" y="2179848"/>
        <a:ext cx="8884989" cy="623041"/>
      </dsp:txXfrm>
    </dsp:sp>
    <dsp:sp modelId="{9011CB14-CCBB-477A-9FCB-F29D9C77A79D}">
      <dsp:nvSpPr>
        <dsp:cNvPr id="0" name=""/>
        <dsp:cNvSpPr/>
      </dsp:nvSpPr>
      <dsp:spPr>
        <a:xfrm>
          <a:off x="663512" y="2101968"/>
          <a:ext cx="778801" cy="778801"/>
        </a:xfrm>
        <a:prstGeom prst="ellipse">
          <a:avLst/>
        </a:prstGeom>
        <a:solidFill>
          <a:schemeClr val="lt1">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3A4A1465-2832-4B3F-9D94-5B4CD9D077EC}">
      <dsp:nvSpPr>
        <dsp:cNvPr id="0" name=""/>
        <dsp:cNvSpPr/>
      </dsp:nvSpPr>
      <dsp:spPr>
        <a:xfrm>
          <a:off x="915888" y="3114111"/>
          <a:ext cx="9022014" cy="623041"/>
        </a:xfrm>
        <a:prstGeom prst="rect">
          <a:avLst/>
        </a:prstGeom>
        <a:solidFill>
          <a:schemeClr val="accent5">
            <a:hueOff val="-7450407"/>
            <a:satOff val="29858"/>
            <a:lumOff val="647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4539" tIns="53340" rIns="53340" bIns="53340" numCol="1" spcCol="1270" anchor="ctr" anchorCtr="0">
          <a:noAutofit/>
        </a:bodyPr>
        <a:lstStyle/>
        <a:p>
          <a:pPr lvl="0" algn="l" defTabSz="933450">
            <a:lnSpc>
              <a:spcPct val="90000"/>
            </a:lnSpc>
            <a:spcBef>
              <a:spcPct val="0"/>
            </a:spcBef>
            <a:spcAft>
              <a:spcPct val="35000"/>
            </a:spcAft>
          </a:pPr>
          <a:r>
            <a:rPr lang="en-IN" sz="2100" kern="1200" dirty="0" smtClean="0"/>
            <a:t>Cross Die power domain combinations are more</a:t>
          </a:r>
          <a:endParaRPr lang="en-US" sz="2100" kern="1200" dirty="0"/>
        </a:p>
      </dsp:txBody>
      <dsp:txXfrm>
        <a:off x="915888" y="3114111"/>
        <a:ext cx="9022014" cy="623041"/>
      </dsp:txXfrm>
    </dsp:sp>
    <dsp:sp modelId="{8BB4D8B7-E2E9-4FC4-B387-44C9C9695EE0}">
      <dsp:nvSpPr>
        <dsp:cNvPr id="0" name=""/>
        <dsp:cNvSpPr/>
      </dsp:nvSpPr>
      <dsp:spPr>
        <a:xfrm>
          <a:off x="526487" y="3036231"/>
          <a:ext cx="778801" cy="778801"/>
        </a:xfrm>
        <a:prstGeom prst="ellipse">
          <a:avLst/>
        </a:prstGeom>
        <a:solidFill>
          <a:schemeClr val="lt1">
            <a:hueOff val="0"/>
            <a:satOff val="0"/>
            <a:lumOff val="0"/>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dsp:style>
    </dsp:sp>
    <dsp:sp modelId="{3BF8B458-0B59-4D32-941E-6F6AD269605D}">
      <dsp:nvSpPr>
        <dsp:cNvPr id="0" name=""/>
        <dsp:cNvSpPr/>
      </dsp:nvSpPr>
      <dsp:spPr>
        <a:xfrm>
          <a:off x="469435" y="4048374"/>
          <a:ext cx="9468467" cy="623041"/>
        </a:xfrm>
        <a:prstGeom prst="rect">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4539" tIns="53340" rIns="53340" bIns="53340" numCol="1" spcCol="1270" anchor="ctr" anchorCtr="0">
          <a:noAutofit/>
        </a:bodyPr>
        <a:lstStyle/>
        <a:p>
          <a:pPr lvl="0" algn="l" defTabSz="933450">
            <a:lnSpc>
              <a:spcPct val="90000"/>
            </a:lnSpc>
            <a:spcBef>
              <a:spcPct val="0"/>
            </a:spcBef>
            <a:spcAft>
              <a:spcPct val="35000"/>
            </a:spcAft>
          </a:pPr>
          <a:r>
            <a:rPr lang="en-IN" sz="2100" kern="1200" dirty="0" smtClean="0"/>
            <a:t>Cross Die Power switching combinations are more </a:t>
          </a:r>
          <a:endParaRPr lang="en-US" sz="2100" kern="1200" dirty="0"/>
        </a:p>
      </dsp:txBody>
      <dsp:txXfrm>
        <a:off x="469435" y="4048374"/>
        <a:ext cx="9468467" cy="623041"/>
      </dsp:txXfrm>
    </dsp:sp>
    <dsp:sp modelId="{B38C5FF3-8DFB-4A74-9C96-153070B188D5}">
      <dsp:nvSpPr>
        <dsp:cNvPr id="0" name=""/>
        <dsp:cNvSpPr/>
      </dsp:nvSpPr>
      <dsp:spPr>
        <a:xfrm>
          <a:off x="80034" y="3970494"/>
          <a:ext cx="778801" cy="778801"/>
        </a:xfrm>
        <a:prstGeom prst="ellipse">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3AC6D-5044-4410-BF9C-3BBE38C69F31}">
      <dsp:nvSpPr>
        <dsp:cNvPr id="0" name=""/>
        <dsp:cNvSpPr/>
      </dsp:nvSpPr>
      <dsp:spPr>
        <a:xfrm>
          <a:off x="0" y="246338"/>
          <a:ext cx="11125200" cy="1032854"/>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IN" sz="2600" kern="1200" dirty="0" smtClean="0"/>
            <a:t>Each SOC have their own Power Management Unit(PMU).</a:t>
          </a:r>
          <a:endParaRPr lang="en-US" sz="2600" kern="1200" dirty="0"/>
        </a:p>
      </dsp:txBody>
      <dsp:txXfrm>
        <a:off x="50420" y="296758"/>
        <a:ext cx="11024360" cy="932014"/>
      </dsp:txXfrm>
    </dsp:sp>
    <dsp:sp modelId="{884114A8-96AB-41D0-8601-FB4537CFAA54}">
      <dsp:nvSpPr>
        <dsp:cNvPr id="0" name=""/>
        <dsp:cNvSpPr/>
      </dsp:nvSpPr>
      <dsp:spPr>
        <a:xfrm>
          <a:off x="0" y="1145861"/>
          <a:ext cx="11125200" cy="1032854"/>
        </a:xfrm>
        <a:prstGeom prst="round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IN" sz="2600" kern="1200" dirty="0" smtClean="0"/>
            <a:t>Once the resets of BOT dies are released, control would be shifted to TOP die and its PMU releases resets one by one.</a:t>
          </a:r>
          <a:endParaRPr lang="en-US" sz="2600" kern="1200" dirty="0"/>
        </a:p>
      </dsp:txBody>
      <dsp:txXfrm>
        <a:off x="50420" y="1196281"/>
        <a:ext cx="11024360" cy="9320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BB36E-6BBE-497E-8152-0D70F7EC2CD9}">
      <dsp:nvSpPr>
        <dsp:cNvPr id="0" name=""/>
        <dsp:cNvSpPr/>
      </dsp:nvSpPr>
      <dsp:spPr>
        <a:xfrm>
          <a:off x="0" y="201665"/>
          <a:ext cx="10134600" cy="1440000"/>
        </a:xfrm>
        <a:prstGeom prst="rightArrow">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C53282-2A02-4B98-B44E-72A4CE561354}">
      <dsp:nvSpPr>
        <dsp:cNvPr id="0" name=""/>
        <dsp:cNvSpPr/>
      </dsp:nvSpPr>
      <dsp:spPr>
        <a:xfrm>
          <a:off x="304764" y="618692"/>
          <a:ext cx="880839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lvl="0" algn="l" defTabSz="889000">
            <a:lnSpc>
              <a:spcPct val="90000"/>
            </a:lnSpc>
            <a:spcBef>
              <a:spcPct val="0"/>
            </a:spcBef>
            <a:spcAft>
              <a:spcPct val="35000"/>
            </a:spcAft>
          </a:pPr>
          <a:r>
            <a:rPr lang="en-US" sz="2000" kern="1200" dirty="0" smtClean="0"/>
            <a:t>IP owner has to write his own sequence and verify low power </a:t>
          </a:r>
          <a:r>
            <a:rPr lang="en-US" sz="2000" kern="1200" dirty="0" err="1" smtClean="0"/>
            <a:t>datapath</a:t>
          </a:r>
          <a:r>
            <a:rPr lang="en-US" sz="2000" kern="1200" dirty="0" smtClean="0"/>
            <a:t> of the block.</a:t>
          </a:r>
          <a:endParaRPr lang="en-US" sz="2000" kern="1200" dirty="0"/>
        </a:p>
      </dsp:txBody>
      <dsp:txXfrm>
        <a:off x="304764" y="618692"/>
        <a:ext cx="8808392"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BB36E-6BBE-497E-8152-0D70F7EC2CD9}">
      <dsp:nvSpPr>
        <dsp:cNvPr id="0" name=""/>
        <dsp:cNvSpPr/>
      </dsp:nvSpPr>
      <dsp:spPr>
        <a:xfrm>
          <a:off x="0" y="0"/>
          <a:ext cx="10134600" cy="1930095"/>
        </a:xfrm>
        <a:prstGeom prst="rightArrow">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C53282-2A02-4B98-B44E-72A4CE561354}">
      <dsp:nvSpPr>
        <dsp:cNvPr id="0" name=""/>
        <dsp:cNvSpPr/>
      </dsp:nvSpPr>
      <dsp:spPr>
        <a:xfrm>
          <a:off x="304764" y="482751"/>
          <a:ext cx="8808392" cy="965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lvl="0" algn="l" defTabSz="889000">
            <a:lnSpc>
              <a:spcPct val="90000"/>
            </a:lnSpc>
            <a:spcBef>
              <a:spcPct val="0"/>
            </a:spcBef>
            <a:spcAft>
              <a:spcPct val="35000"/>
            </a:spcAft>
          </a:pPr>
          <a:r>
            <a:rPr lang="en-US" sz="2000" kern="1200" dirty="0" smtClean="0"/>
            <a:t>A generic sequence which can control power gating, power transitions for all IPs present in both SOCs</a:t>
          </a:r>
          <a:endParaRPr lang="en-US" sz="2000" kern="1200" dirty="0"/>
        </a:p>
      </dsp:txBody>
      <dsp:txXfrm>
        <a:off x="304764" y="482751"/>
        <a:ext cx="8808392" cy="9650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0C04BA-22D0-4623-97D8-54F15E8269EB}">
      <dsp:nvSpPr>
        <dsp:cNvPr id="0" name=""/>
        <dsp:cNvSpPr/>
      </dsp:nvSpPr>
      <dsp:spPr>
        <a:xfrm>
          <a:off x="0" y="101598"/>
          <a:ext cx="6705600" cy="11547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IN" sz="2100" kern="1200" dirty="0" smtClean="0"/>
            <a:t>All IPs have to go through low power transitions it would be difficult to write test sequence for each IP separately specially in case of 3DIC.</a:t>
          </a:r>
          <a:endParaRPr lang="en-US" sz="2100" kern="1200" dirty="0"/>
        </a:p>
      </dsp:txBody>
      <dsp:txXfrm>
        <a:off x="56372" y="157970"/>
        <a:ext cx="6592856" cy="1042045"/>
      </dsp:txXfrm>
    </dsp:sp>
    <dsp:sp modelId="{F22B13B8-987B-4290-A701-CA660AE0A431}">
      <dsp:nvSpPr>
        <dsp:cNvPr id="0" name=""/>
        <dsp:cNvSpPr/>
      </dsp:nvSpPr>
      <dsp:spPr>
        <a:xfrm>
          <a:off x="0" y="1217734"/>
          <a:ext cx="6705600" cy="1154789"/>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Using generic sequence takes less effort and it saves time to write test sequence</a:t>
          </a:r>
          <a:endParaRPr lang="en-US" sz="2100" kern="1200" dirty="0"/>
        </a:p>
      </dsp:txBody>
      <dsp:txXfrm>
        <a:off x="56372" y="1274106"/>
        <a:ext cx="6592856" cy="10420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3DEF3-4B88-44DF-A75E-204019439F22}">
      <dsp:nvSpPr>
        <dsp:cNvPr id="0" name=""/>
        <dsp:cNvSpPr/>
      </dsp:nvSpPr>
      <dsp:spPr>
        <a:xfrm>
          <a:off x="0" y="22314"/>
          <a:ext cx="11430000" cy="1113840"/>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IN" sz="2600" b="1" kern="1200" dirty="0" smtClean="0">
              <a:solidFill>
                <a:schemeClr val="tx1"/>
              </a:solidFill>
            </a:rPr>
            <a:t>Isolation Application </a:t>
          </a:r>
          <a:r>
            <a:rPr lang="en-IN" sz="2600" kern="1200" dirty="0" smtClean="0">
              <a:solidFill>
                <a:schemeClr val="tx1"/>
              </a:solidFill>
              <a:sym typeface="Wingdings" panose="05000000000000000000" pitchFamily="2" charset="2"/>
            </a:rPr>
            <a:t></a:t>
          </a:r>
          <a:r>
            <a:rPr lang="en-IN" sz="2600" kern="1200" dirty="0" smtClean="0">
              <a:solidFill>
                <a:schemeClr val="tx1"/>
              </a:solidFill>
            </a:rPr>
            <a:t> </a:t>
          </a:r>
          <a:r>
            <a:rPr lang="en-IN" sz="2600" kern="1200" dirty="0" smtClean="0"/>
            <a:t>Once power down request from PMU is applied, isolation is applied at the boundary of power domain(PD). </a:t>
          </a:r>
          <a:endParaRPr lang="en-US" sz="2600" kern="1200" dirty="0"/>
        </a:p>
      </dsp:txBody>
      <dsp:txXfrm>
        <a:off x="54373" y="76687"/>
        <a:ext cx="11321254" cy="1005094"/>
      </dsp:txXfrm>
    </dsp:sp>
    <dsp:sp modelId="{4820D608-8A73-4755-AE0C-7CA9C42528AD}">
      <dsp:nvSpPr>
        <dsp:cNvPr id="0" name=""/>
        <dsp:cNvSpPr/>
      </dsp:nvSpPr>
      <dsp:spPr>
        <a:xfrm>
          <a:off x="0" y="1216794"/>
          <a:ext cx="11430000" cy="7644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IN" sz="2600" b="1" kern="1200" dirty="0" smtClean="0">
              <a:solidFill>
                <a:schemeClr val="tx1"/>
              </a:solidFill>
            </a:rPr>
            <a:t>Clock gating </a:t>
          </a:r>
          <a:r>
            <a:rPr lang="en-IN" sz="2600" kern="1200" dirty="0" smtClean="0">
              <a:solidFill>
                <a:schemeClr val="tx1"/>
              </a:solidFill>
              <a:sym typeface="Wingdings" panose="05000000000000000000" pitchFamily="2" charset="2"/>
            </a:rPr>
            <a:t></a:t>
          </a:r>
          <a:r>
            <a:rPr lang="en-IN" sz="2600" kern="1200" dirty="0" smtClean="0">
              <a:solidFill>
                <a:schemeClr val="tx1"/>
              </a:solidFill>
            </a:rPr>
            <a:t> </a:t>
          </a:r>
          <a:r>
            <a:rPr lang="en-IN" sz="2600" kern="1200" dirty="0" smtClean="0"/>
            <a:t>After isolation applied clock are requested to shut off from PMU.</a:t>
          </a:r>
          <a:endParaRPr lang="en-US" sz="2600" kern="1200" dirty="0"/>
        </a:p>
      </dsp:txBody>
      <dsp:txXfrm>
        <a:off x="37315" y="1254109"/>
        <a:ext cx="11355370" cy="689776"/>
      </dsp:txXfrm>
    </dsp:sp>
    <dsp:sp modelId="{EAB12296-7529-46C4-80E6-2CD925544DC6}">
      <dsp:nvSpPr>
        <dsp:cNvPr id="0" name=""/>
        <dsp:cNvSpPr/>
      </dsp:nvSpPr>
      <dsp:spPr>
        <a:xfrm>
          <a:off x="0" y="2061841"/>
          <a:ext cx="11430000" cy="1113840"/>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IN" sz="2600" b="1" kern="1200" dirty="0" smtClean="0">
              <a:solidFill>
                <a:schemeClr val="tx1"/>
              </a:solidFill>
            </a:rPr>
            <a:t>Memory Power Off </a:t>
          </a:r>
          <a:r>
            <a:rPr lang="en-IN" sz="2600" kern="1200" dirty="0" smtClean="0">
              <a:solidFill>
                <a:schemeClr val="tx1"/>
              </a:solidFill>
              <a:sym typeface="Wingdings" panose="05000000000000000000" pitchFamily="2" charset="2"/>
            </a:rPr>
            <a:t></a:t>
          </a:r>
          <a:r>
            <a:rPr lang="en-IN" sz="2600" kern="1200" dirty="0" smtClean="0">
              <a:solidFill>
                <a:schemeClr val="tx1"/>
              </a:solidFill>
            </a:rPr>
            <a:t> </a:t>
          </a:r>
          <a:r>
            <a:rPr lang="en-IN" sz="2600" kern="1200" dirty="0" smtClean="0"/>
            <a:t>Power switch of memory is turned off. If data of the memory has to retain then retention bit is set otherwise data is lost</a:t>
          </a:r>
          <a:endParaRPr lang="en-US" sz="2600" kern="1200" dirty="0"/>
        </a:p>
      </dsp:txBody>
      <dsp:txXfrm>
        <a:off x="54373" y="2116214"/>
        <a:ext cx="11321254" cy="1005094"/>
      </dsp:txXfrm>
    </dsp:sp>
    <dsp:sp modelId="{B8565DB9-3B1B-407C-91A9-E929899E0ED7}">
      <dsp:nvSpPr>
        <dsp:cNvPr id="0" name=""/>
        <dsp:cNvSpPr/>
      </dsp:nvSpPr>
      <dsp:spPr>
        <a:xfrm>
          <a:off x="0" y="3256321"/>
          <a:ext cx="11430000" cy="6837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IN" sz="2600" b="1" kern="1200" dirty="0" smtClean="0">
              <a:solidFill>
                <a:schemeClr val="tx1"/>
              </a:solidFill>
            </a:rPr>
            <a:t>Reset Application </a:t>
          </a:r>
          <a:r>
            <a:rPr lang="en-IN" sz="2600" kern="1200" dirty="0" smtClean="0">
              <a:solidFill>
                <a:schemeClr val="tx1"/>
              </a:solidFill>
              <a:sym typeface="Wingdings" panose="05000000000000000000" pitchFamily="2" charset="2"/>
            </a:rPr>
            <a:t></a:t>
          </a:r>
          <a:r>
            <a:rPr lang="en-IN" sz="2600" kern="1200" dirty="0" smtClean="0">
              <a:solidFill>
                <a:schemeClr val="tx1"/>
              </a:solidFill>
            </a:rPr>
            <a:t> </a:t>
          </a:r>
          <a:r>
            <a:rPr lang="en-IN" sz="2600" kern="1200" dirty="0" smtClean="0"/>
            <a:t>Applying reset to the block.</a:t>
          </a:r>
          <a:endParaRPr lang="en-US" sz="2600" kern="1200" dirty="0"/>
        </a:p>
      </dsp:txBody>
      <dsp:txXfrm>
        <a:off x="33379" y="3289700"/>
        <a:ext cx="11363242" cy="6170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93C83-8EE4-47D4-BCA6-270540B78C37}">
      <dsp:nvSpPr>
        <dsp:cNvPr id="0" name=""/>
        <dsp:cNvSpPr/>
      </dsp:nvSpPr>
      <dsp:spPr>
        <a:xfrm>
          <a:off x="1532629" y="1032401"/>
          <a:ext cx="4884941" cy="57469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18515D-B623-4611-A11E-619CDFF0A6C7}">
      <dsp:nvSpPr>
        <dsp:cNvPr id="0" name=""/>
        <dsp:cNvSpPr/>
      </dsp:nvSpPr>
      <dsp:spPr>
        <a:xfrm>
          <a:off x="1532629" y="1248234"/>
          <a:ext cx="358865" cy="35886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7A5304-8D8E-4655-B0B9-6BB0565C2693}">
      <dsp:nvSpPr>
        <dsp:cNvPr id="0" name=""/>
        <dsp:cNvSpPr/>
      </dsp:nvSpPr>
      <dsp:spPr>
        <a:xfrm>
          <a:off x="1532629" y="0"/>
          <a:ext cx="4884941" cy="1032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l" defTabSz="1422400">
            <a:lnSpc>
              <a:spcPct val="90000"/>
            </a:lnSpc>
            <a:spcBef>
              <a:spcPct val="0"/>
            </a:spcBef>
            <a:spcAft>
              <a:spcPct val="35000"/>
            </a:spcAft>
          </a:pPr>
          <a:r>
            <a:rPr lang="en-IN" sz="3200" kern="1200" dirty="0" smtClean="0"/>
            <a:t>Sequence consist of below power verification scenarios.</a:t>
          </a:r>
          <a:endParaRPr lang="en-US" sz="3200" kern="1200" dirty="0"/>
        </a:p>
      </dsp:txBody>
      <dsp:txXfrm>
        <a:off x="1532629" y="0"/>
        <a:ext cx="4884941" cy="1032401"/>
      </dsp:txXfrm>
    </dsp:sp>
    <dsp:sp modelId="{70D3C37D-A085-427B-AFC3-E83234F4DEED}">
      <dsp:nvSpPr>
        <dsp:cNvPr id="0" name=""/>
        <dsp:cNvSpPr/>
      </dsp:nvSpPr>
      <dsp:spPr>
        <a:xfrm>
          <a:off x="1532629" y="2084739"/>
          <a:ext cx="358856" cy="358856"/>
        </a:xfrm>
        <a:prstGeom prst="rect">
          <a:avLst/>
        </a:prstGeom>
        <a:solidFill>
          <a:schemeClr val="accent6"/>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2CFD60-1ED2-43F8-B948-165FCE9C5194}">
      <dsp:nvSpPr>
        <dsp:cNvPr id="0" name=""/>
        <dsp:cNvSpPr/>
      </dsp:nvSpPr>
      <dsp:spPr>
        <a:xfrm>
          <a:off x="1874575" y="1845919"/>
          <a:ext cx="4542995" cy="836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l" defTabSz="1111250">
            <a:lnSpc>
              <a:spcPct val="90000"/>
            </a:lnSpc>
            <a:spcBef>
              <a:spcPct val="0"/>
            </a:spcBef>
            <a:spcAft>
              <a:spcPct val="35000"/>
            </a:spcAft>
          </a:pPr>
          <a:r>
            <a:rPr lang="en-IN" sz="2500" kern="1200" dirty="0" smtClean="0"/>
            <a:t>Local Power Gating (LPG)</a:t>
          </a:r>
          <a:endParaRPr lang="en-US" sz="2500" kern="1200" dirty="0"/>
        </a:p>
      </dsp:txBody>
      <dsp:txXfrm>
        <a:off x="1874575" y="1845919"/>
        <a:ext cx="4542995" cy="836495"/>
      </dsp:txXfrm>
    </dsp:sp>
    <dsp:sp modelId="{5BD9D9E8-E4DC-4C3C-876A-87B611218FEB}">
      <dsp:nvSpPr>
        <dsp:cNvPr id="0" name=""/>
        <dsp:cNvSpPr/>
      </dsp:nvSpPr>
      <dsp:spPr>
        <a:xfrm>
          <a:off x="1532629" y="2921234"/>
          <a:ext cx="358856" cy="358856"/>
        </a:xfrm>
        <a:prstGeom prst="rect">
          <a:avLst/>
        </a:prstGeom>
        <a:solidFill>
          <a:schemeClr val="accent6"/>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D2F14F-313F-454B-B064-D16EB3FA4223}">
      <dsp:nvSpPr>
        <dsp:cNvPr id="0" name=""/>
        <dsp:cNvSpPr/>
      </dsp:nvSpPr>
      <dsp:spPr>
        <a:xfrm>
          <a:off x="1874575" y="2682415"/>
          <a:ext cx="4542995" cy="836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l" defTabSz="1111250">
            <a:lnSpc>
              <a:spcPct val="90000"/>
            </a:lnSpc>
            <a:spcBef>
              <a:spcPct val="0"/>
            </a:spcBef>
            <a:spcAft>
              <a:spcPct val="35000"/>
            </a:spcAft>
          </a:pPr>
          <a:r>
            <a:rPr lang="en-IN" sz="2500" kern="1200" dirty="0" smtClean="0"/>
            <a:t>All Other Power Gating (AOPG)</a:t>
          </a:r>
          <a:endParaRPr lang="en-US" sz="2500" kern="1200" dirty="0"/>
        </a:p>
      </dsp:txBody>
      <dsp:txXfrm>
        <a:off x="1874575" y="2682415"/>
        <a:ext cx="4542995" cy="836495"/>
      </dsp:txXfrm>
    </dsp:sp>
    <dsp:sp modelId="{32F537CB-1779-47D7-AAB4-69D4C0E128A3}">
      <dsp:nvSpPr>
        <dsp:cNvPr id="0" name=""/>
        <dsp:cNvSpPr/>
      </dsp:nvSpPr>
      <dsp:spPr>
        <a:xfrm>
          <a:off x="1532629" y="3757730"/>
          <a:ext cx="358856" cy="358856"/>
        </a:xfrm>
        <a:prstGeom prst="rect">
          <a:avLst/>
        </a:prstGeom>
        <a:solidFill>
          <a:schemeClr val="accent6"/>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B0876A-EF6E-486F-BE92-B25406220C18}">
      <dsp:nvSpPr>
        <dsp:cNvPr id="0" name=""/>
        <dsp:cNvSpPr/>
      </dsp:nvSpPr>
      <dsp:spPr>
        <a:xfrm>
          <a:off x="1874575" y="3518910"/>
          <a:ext cx="4542995" cy="836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l" defTabSz="1111250">
            <a:lnSpc>
              <a:spcPct val="90000"/>
            </a:lnSpc>
            <a:spcBef>
              <a:spcPct val="0"/>
            </a:spcBef>
            <a:spcAft>
              <a:spcPct val="35000"/>
            </a:spcAft>
          </a:pPr>
          <a:r>
            <a:rPr lang="en-IN" sz="2500" kern="1200" dirty="0" smtClean="0"/>
            <a:t>SOC Power Gating (SOCPG)</a:t>
          </a:r>
          <a:endParaRPr lang="en-US" sz="2500" kern="1200" dirty="0"/>
        </a:p>
      </dsp:txBody>
      <dsp:txXfrm>
        <a:off x="1874575" y="3518910"/>
        <a:ext cx="4542995" cy="836495"/>
      </dsp:txXfrm>
    </dsp:sp>
    <dsp:sp modelId="{93879D29-85FC-4998-8D38-7BE5EC6726E4}">
      <dsp:nvSpPr>
        <dsp:cNvPr id="0" name=""/>
        <dsp:cNvSpPr/>
      </dsp:nvSpPr>
      <dsp:spPr>
        <a:xfrm>
          <a:off x="1532629" y="4594226"/>
          <a:ext cx="358856" cy="358856"/>
        </a:xfrm>
        <a:prstGeom prst="rect">
          <a:avLst/>
        </a:prstGeom>
        <a:solidFill>
          <a:schemeClr val="accent6"/>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04FF85-9386-4A9B-8BEA-AD5304A92D1D}">
      <dsp:nvSpPr>
        <dsp:cNvPr id="0" name=""/>
        <dsp:cNvSpPr/>
      </dsp:nvSpPr>
      <dsp:spPr>
        <a:xfrm>
          <a:off x="1874575" y="4355406"/>
          <a:ext cx="4542995" cy="836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l" defTabSz="1111250">
            <a:lnSpc>
              <a:spcPct val="90000"/>
            </a:lnSpc>
            <a:spcBef>
              <a:spcPct val="0"/>
            </a:spcBef>
            <a:spcAft>
              <a:spcPct val="35000"/>
            </a:spcAft>
          </a:pPr>
          <a:r>
            <a:rPr lang="en-IN" sz="2500" kern="1200" dirty="0" smtClean="0"/>
            <a:t>SOC Mode Switching(SOCMSW)</a:t>
          </a:r>
          <a:endParaRPr lang="en-US" sz="2500" kern="1200" dirty="0"/>
        </a:p>
      </dsp:txBody>
      <dsp:txXfrm>
        <a:off x="1874575" y="4355406"/>
        <a:ext cx="4542995" cy="83649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354512" cy="345917"/>
          </a:xfrm>
          <a:prstGeom prst="rect">
            <a:avLst/>
          </a:prstGeom>
        </p:spPr>
        <p:txBody>
          <a:bodyPr vert="horz" lIns="92766" tIns="46383" rIns="92766" bIns="46383" rtlCol="0"/>
          <a:lstStyle>
            <a:lvl1pPr algn="l">
              <a:defRPr sz="1200"/>
            </a:lvl1pPr>
          </a:lstStyle>
          <a:p>
            <a:endParaRPr lang="de-DE"/>
          </a:p>
        </p:txBody>
      </p:sp>
      <p:sp>
        <p:nvSpPr>
          <p:cNvPr id="3" name="Datumsplatzhalter 2"/>
          <p:cNvSpPr>
            <a:spLocks noGrp="1"/>
          </p:cNvSpPr>
          <p:nvPr>
            <p:ph type="dt" sz="quarter" idx="1"/>
          </p:nvPr>
        </p:nvSpPr>
        <p:spPr>
          <a:xfrm>
            <a:off x="5692038" y="0"/>
            <a:ext cx="4354512" cy="345917"/>
          </a:xfrm>
          <a:prstGeom prst="rect">
            <a:avLst/>
          </a:prstGeom>
        </p:spPr>
        <p:txBody>
          <a:bodyPr vert="horz" lIns="92766" tIns="46383" rIns="92766" bIns="46383" rtlCol="0"/>
          <a:lstStyle>
            <a:lvl1pPr algn="r">
              <a:defRPr sz="1200"/>
            </a:lvl1pPr>
          </a:lstStyle>
          <a:p>
            <a:fld id="{9175845F-7813-4162-8E43-89DCBF023BA5}" type="datetimeFigureOut">
              <a:rPr lang="de-DE" smtClean="0"/>
              <a:pPr/>
              <a:t>26.07.2023</a:t>
            </a:fld>
            <a:endParaRPr lang="de-DE"/>
          </a:p>
        </p:txBody>
      </p:sp>
      <p:sp>
        <p:nvSpPr>
          <p:cNvPr id="4" name="Fußzeilenplatzhalter 3"/>
          <p:cNvSpPr>
            <a:spLocks noGrp="1"/>
          </p:cNvSpPr>
          <p:nvPr>
            <p:ph type="ftr" sz="quarter" idx="2"/>
          </p:nvPr>
        </p:nvSpPr>
        <p:spPr>
          <a:xfrm>
            <a:off x="1" y="6571208"/>
            <a:ext cx="4354512" cy="345917"/>
          </a:xfrm>
          <a:prstGeom prst="rect">
            <a:avLst/>
          </a:prstGeom>
        </p:spPr>
        <p:txBody>
          <a:bodyPr vert="horz" lIns="92766" tIns="46383" rIns="92766" bIns="46383" rtlCol="0" anchor="b"/>
          <a:lstStyle>
            <a:lvl1pPr algn="l">
              <a:defRPr sz="1200"/>
            </a:lvl1pPr>
          </a:lstStyle>
          <a:p>
            <a:endParaRPr lang="de-DE"/>
          </a:p>
        </p:txBody>
      </p:sp>
      <p:sp>
        <p:nvSpPr>
          <p:cNvPr id="5" name="Foliennummernplatzhalter 4"/>
          <p:cNvSpPr>
            <a:spLocks noGrp="1"/>
          </p:cNvSpPr>
          <p:nvPr>
            <p:ph type="sldNum" sz="quarter" idx="3"/>
          </p:nvPr>
        </p:nvSpPr>
        <p:spPr>
          <a:xfrm>
            <a:off x="5692038" y="6571208"/>
            <a:ext cx="4354512" cy="345917"/>
          </a:xfrm>
          <a:prstGeom prst="rect">
            <a:avLst/>
          </a:prstGeom>
        </p:spPr>
        <p:txBody>
          <a:bodyPr vert="horz" lIns="92766" tIns="46383" rIns="92766" bIns="46383" rtlCol="0" anchor="b"/>
          <a:lstStyle>
            <a:lvl1pPr algn="r">
              <a:defRPr sz="1200"/>
            </a:lvl1pPr>
          </a:lstStyle>
          <a:p>
            <a:fld id="{568AD7C4-ADB3-4393-A709-E94E9DB0B97C}" type="slidenum">
              <a:rPr lang="de-DE" smtClean="0"/>
              <a:pPr/>
              <a:t>‹#›</a:t>
            </a:fld>
            <a:endParaRPr lang="de-DE"/>
          </a:p>
        </p:txBody>
      </p:sp>
    </p:spTree>
    <p:extLst>
      <p:ext uri="{BB962C8B-B14F-4D97-AF65-F5344CB8AC3E}">
        <p14:creationId xmlns:p14="http://schemas.microsoft.com/office/powerpoint/2010/main" val="3130745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54512" cy="345917"/>
          </a:xfrm>
          <a:prstGeom prst="rect">
            <a:avLst/>
          </a:prstGeom>
        </p:spPr>
        <p:txBody>
          <a:bodyPr vert="horz" wrap="square" lIns="92766" tIns="46383" rIns="92766" bIns="46383"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 name="Date Placeholder 2"/>
          <p:cNvSpPr>
            <a:spLocks noGrp="1"/>
          </p:cNvSpPr>
          <p:nvPr>
            <p:ph type="dt" idx="1"/>
          </p:nvPr>
        </p:nvSpPr>
        <p:spPr>
          <a:xfrm>
            <a:off x="5692038" y="0"/>
            <a:ext cx="4354512" cy="345917"/>
          </a:xfrm>
          <a:prstGeom prst="rect">
            <a:avLst/>
          </a:prstGeom>
        </p:spPr>
        <p:txBody>
          <a:bodyPr vert="horz" wrap="square" lIns="92766" tIns="46383" rIns="92766" bIns="46383" numCol="1" anchor="t" anchorCtr="0" compatLnSpc="1">
            <a:prstTxWarp prst="textNoShape">
              <a:avLst/>
            </a:prstTxWarp>
          </a:bodyPr>
          <a:lstStyle>
            <a:lvl1pPr algn="r">
              <a:defRPr sz="1200">
                <a:latin typeface="Calibri" pitchFamily="34" charset="0"/>
              </a:defRPr>
            </a:lvl1pPr>
          </a:lstStyle>
          <a:p>
            <a:pPr>
              <a:defRPr/>
            </a:pPr>
            <a:fld id="{0A20AF34-6582-494F-851E-89D0463C3413}" type="datetimeFigureOut">
              <a:rPr lang="en-US"/>
              <a:pPr>
                <a:defRPr/>
              </a:pPr>
              <a:t>7/26/2023</a:t>
            </a:fld>
            <a:endParaRPr lang="en-US"/>
          </a:p>
        </p:txBody>
      </p:sp>
      <p:sp>
        <p:nvSpPr>
          <p:cNvPr id="4" name="Slide Image Placeholder 3"/>
          <p:cNvSpPr>
            <a:spLocks noGrp="1" noRot="1" noChangeAspect="1"/>
          </p:cNvSpPr>
          <p:nvPr>
            <p:ph type="sldImg" idx="2"/>
          </p:nvPr>
        </p:nvSpPr>
        <p:spPr>
          <a:xfrm>
            <a:off x="2719388" y="519113"/>
            <a:ext cx="4610100" cy="2593975"/>
          </a:xfrm>
          <a:prstGeom prst="rect">
            <a:avLst/>
          </a:prstGeom>
          <a:noFill/>
          <a:ln w="12700">
            <a:solidFill>
              <a:prstClr val="black"/>
            </a:solidFill>
          </a:ln>
        </p:spPr>
        <p:txBody>
          <a:bodyPr vert="horz" lIns="92766" tIns="46383" rIns="92766" bIns="46383" rtlCol="0" anchor="ctr"/>
          <a:lstStyle/>
          <a:p>
            <a:pPr lvl="0"/>
            <a:endParaRPr lang="en-US" noProof="0"/>
          </a:p>
        </p:txBody>
      </p:sp>
      <p:sp>
        <p:nvSpPr>
          <p:cNvPr id="5" name="Notes Placeholder 4"/>
          <p:cNvSpPr>
            <a:spLocks noGrp="1"/>
          </p:cNvSpPr>
          <p:nvPr>
            <p:ph type="body" sz="quarter" idx="3"/>
          </p:nvPr>
        </p:nvSpPr>
        <p:spPr>
          <a:xfrm>
            <a:off x="1004888" y="3286205"/>
            <a:ext cx="8039100" cy="3113247"/>
          </a:xfrm>
          <a:prstGeom prst="rect">
            <a:avLst/>
          </a:prstGeom>
        </p:spPr>
        <p:txBody>
          <a:bodyPr vert="horz" lIns="92766" tIns="46383" rIns="92766" bIns="4638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6571208"/>
            <a:ext cx="4354512" cy="345917"/>
          </a:xfrm>
          <a:prstGeom prst="rect">
            <a:avLst/>
          </a:prstGeom>
        </p:spPr>
        <p:txBody>
          <a:bodyPr vert="horz" wrap="square" lIns="92766" tIns="46383" rIns="92766" bIns="46383"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a:xfrm>
            <a:off x="5692038" y="6571208"/>
            <a:ext cx="4354512" cy="345917"/>
          </a:xfrm>
          <a:prstGeom prst="rect">
            <a:avLst/>
          </a:prstGeom>
        </p:spPr>
        <p:txBody>
          <a:bodyPr vert="horz" wrap="square" lIns="92766" tIns="46383" rIns="92766" bIns="46383" numCol="1" anchor="b" anchorCtr="0" compatLnSpc="1">
            <a:prstTxWarp prst="textNoShape">
              <a:avLst/>
            </a:prstTxWarp>
          </a:bodyPr>
          <a:lstStyle>
            <a:lvl1pPr algn="r">
              <a:defRPr sz="1200">
                <a:latin typeface="Calibri" pitchFamily="34" charset="0"/>
              </a:defRPr>
            </a:lvl1pPr>
          </a:lstStyle>
          <a:p>
            <a:pPr>
              <a:defRPr/>
            </a:pPr>
            <a:fld id="{F1248D3D-B91D-4C0E-B577-B2CAAE2DB882}" type="slidenum">
              <a:rPr lang="en-US"/>
              <a:pPr>
                <a:defRPr/>
              </a:pPr>
              <a:t>‹#›</a:t>
            </a:fld>
            <a:endParaRPr lang="en-US"/>
          </a:p>
        </p:txBody>
      </p:sp>
    </p:spTree>
    <p:extLst>
      <p:ext uri="{BB962C8B-B14F-4D97-AF65-F5344CB8AC3E}">
        <p14:creationId xmlns:p14="http://schemas.microsoft.com/office/powerpoint/2010/main" val="11576142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6096000"/>
            <a:ext cx="1625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736D410-BB1B-47BE-81F8-FA61DEEC5942}" type="datetimeFigureOut">
              <a:rPr lang="en-US" smtClean="0"/>
              <a:pPr/>
              <a:t>7/26/2023</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t>© Accellera Systems Initiative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B820FFD-5868-4678-ACC2-C353669912D5}" type="slidenum">
              <a:rPr lang="en-US" smtClean="0"/>
              <a:pPr/>
              <a:t>‹#›</a:t>
            </a:fld>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9343" y="6095476"/>
            <a:ext cx="1176058" cy="68211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BA8AA75-262C-4581-B680-B40EED1AE53C}" type="datetime1">
              <a:rPr lang="en-US" smtClean="0"/>
              <a:pPr>
                <a:defRPr/>
              </a:pPr>
              <a:t>7/26/2023</a:t>
            </a:fld>
            <a:endParaRPr lang="en-US"/>
          </a:p>
        </p:txBody>
      </p:sp>
      <p:sp>
        <p:nvSpPr>
          <p:cNvPr id="5" name="Footer Placeholder 4"/>
          <p:cNvSpPr>
            <a:spLocks noGrp="1"/>
          </p:cNvSpPr>
          <p:nvPr>
            <p:ph type="ftr" sz="quarter" idx="11"/>
          </p:nvPr>
        </p:nvSpPr>
        <p:spPr/>
        <p:txBody>
          <a:bodyPr/>
          <a:lstStyle>
            <a:lvl1pPr marL="0" marR="0" indent="0" algn="ctr" defTabSz="914400" rtl="0" eaLnBrk="1" fontAlgn="base" latinLnBrk="0" hangingPunct="1">
              <a:lnSpc>
                <a:spcPct val="100000"/>
              </a:lnSpc>
              <a:spcBef>
                <a:spcPct val="0"/>
              </a:spcBef>
              <a:spcAft>
                <a:spcPct val="0"/>
              </a:spcAft>
              <a:buClrTx/>
              <a:buSzTx/>
              <a:buFontTx/>
              <a:buNone/>
              <a:tabLst/>
              <a:defRPr/>
            </a:lvl1pPr>
          </a:lstStyle>
          <a:p>
            <a:pPr>
              <a:defRPr/>
            </a:pPr>
            <a:r>
              <a:rPr lang="en-US" dirty="0"/>
              <a:t>© Accellera Systems Initiative</a:t>
            </a:r>
          </a:p>
        </p:txBody>
      </p:sp>
      <p:sp>
        <p:nvSpPr>
          <p:cNvPr id="6" name="Slide Number Placeholder 5"/>
          <p:cNvSpPr>
            <a:spLocks noGrp="1"/>
          </p:cNvSpPr>
          <p:nvPr>
            <p:ph type="sldNum" sz="quarter" idx="12"/>
          </p:nvPr>
        </p:nvSpPr>
        <p:spPr/>
        <p:txBody>
          <a:bodyPr/>
          <a:lstStyle/>
          <a:p>
            <a:pPr>
              <a:defRPr/>
            </a:pPr>
            <a:fld id="{6341D75C-4BF4-4FD2-BDFD-6A8F3FBC2A33}"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447801"/>
            <a:ext cx="10972800" cy="449580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736D410-BB1B-47BE-81F8-FA61DEEC5942}" type="datetimeFigureOut">
              <a:rPr lang="en-US" smtClean="0"/>
              <a:pPr/>
              <a:t>7/26/2023</a:t>
            </a:fld>
            <a:endParaRPr lang="en-US"/>
          </a:p>
        </p:txBody>
      </p:sp>
      <p:sp>
        <p:nvSpPr>
          <p:cNvPr id="5" name="Footer Placeholder 4"/>
          <p:cNvSpPr>
            <a:spLocks noGrp="1"/>
          </p:cNvSpPr>
          <p:nvPr>
            <p:ph type="ftr" sz="quarter" idx="11"/>
          </p:nvPr>
        </p:nvSpPr>
        <p:spPr>
          <a:xfrm>
            <a:off x="2235200" y="6356351"/>
            <a:ext cx="2946400" cy="365125"/>
          </a:xfrm>
        </p:spPr>
        <p:txBody>
          <a:bodyPr/>
          <a:lstStyle/>
          <a:p>
            <a:r>
              <a:rPr lang="en-US" dirty="0"/>
              <a:t>© Accellera Systems Initiative</a:t>
            </a:r>
          </a:p>
        </p:txBody>
      </p:sp>
      <p:sp>
        <p:nvSpPr>
          <p:cNvPr id="6" name="Slide Number Placeholder 5"/>
          <p:cNvSpPr>
            <a:spLocks noGrp="1"/>
          </p:cNvSpPr>
          <p:nvPr>
            <p:ph type="sldNum" sz="quarter" idx="12"/>
          </p:nvPr>
        </p:nvSpPr>
        <p:spPr/>
        <p:txBody>
          <a:bodyPr/>
          <a:lstStyle/>
          <a:p>
            <a:fld id="{8B820FFD-5868-4678-ACC2-C353669912D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E4BC9A6E-F594-49C2-B860-46C046B55A0A}" type="datetime1">
              <a:rPr lang="en-US" smtClean="0"/>
              <a:pPr>
                <a:defRPr/>
              </a:pPr>
              <a:t>7/26/2023</a:t>
            </a:fld>
            <a:endParaRPr lang="en-US"/>
          </a:p>
        </p:txBody>
      </p:sp>
      <p:sp>
        <p:nvSpPr>
          <p:cNvPr id="5" name="Footer Placeholder 4"/>
          <p:cNvSpPr>
            <a:spLocks noGrp="1"/>
          </p:cNvSpPr>
          <p:nvPr>
            <p:ph type="ftr" sz="quarter" idx="11"/>
          </p:nvPr>
        </p:nvSpPr>
        <p:spPr/>
        <p:txBody>
          <a:bodyPr/>
          <a:lstStyle/>
          <a:p>
            <a:pPr>
              <a:defRPr/>
            </a:pPr>
            <a:r>
              <a:rPr lang="en-US" dirty="0"/>
              <a:t>© Accellera Systems Initiative</a:t>
            </a:r>
          </a:p>
        </p:txBody>
      </p:sp>
      <p:sp>
        <p:nvSpPr>
          <p:cNvPr id="6" name="Slide Number Placeholder 5"/>
          <p:cNvSpPr>
            <a:spLocks noGrp="1"/>
          </p:cNvSpPr>
          <p:nvPr>
            <p:ph type="sldNum" sz="quarter" idx="12"/>
          </p:nvPr>
        </p:nvSpPr>
        <p:spPr/>
        <p:txBody>
          <a:bodyPr/>
          <a:lstStyle/>
          <a:p>
            <a:pPr>
              <a:defRPr/>
            </a:pPr>
            <a:fld id="{9BED2C31-2823-4D5C-9492-C33302236782}"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F673DBD0-EF53-4770-BD75-2D2F0D6ECE2F}" type="datetime1">
              <a:rPr lang="en-US" smtClean="0"/>
              <a:pPr>
                <a:defRPr/>
              </a:pPr>
              <a:t>7/26/2023</a:t>
            </a:fld>
            <a:endParaRPr lang="en-US"/>
          </a:p>
        </p:txBody>
      </p:sp>
      <p:sp>
        <p:nvSpPr>
          <p:cNvPr id="6" name="Footer Placeholder 5"/>
          <p:cNvSpPr>
            <a:spLocks noGrp="1"/>
          </p:cNvSpPr>
          <p:nvPr>
            <p:ph type="ftr" sz="quarter" idx="11"/>
          </p:nvPr>
        </p:nvSpPr>
        <p:spPr/>
        <p:txBody>
          <a:bodyPr/>
          <a:lstStyle/>
          <a:p>
            <a:pPr>
              <a:defRPr/>
            </a:pPr>
            <a:r>
              <a:rPr lang="en-US" dirty="0"/>
              <a:t>© Accellera Systems Initiative</a:t>
            </a:r>
          </a:p>
        </p:txBody>
      </p:sp>
      <p:sp>
        <p:nvSpPr>
          <p:cNvPr id="7" name="Slide Number Placeholder 6"/>
          <p:cNvSpPr>
            <a:spLocks noGrp="1"/>
          </p:cNvSpPr>
          <p:nvPr>
            <p:ph type="sldNum" sz="quarter" idx="12"/>
          </p:nvPr>
        </p:nvSpPr>
        <p:spPr/>
        <p:txBody>
          <a:bodyPr/>
          <a:lstStyle/>
          <a:p>
            <a:pPr>
              <a:defRPr/>
            </a:pPr>
            <a:fld id="{8277852F-9151-4853-BCAD-1A8F018BE5A1}"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B2AFC4C6-4205-4748-A8A0-C1F8D089C381}" type="datetime1">
              <a:rPr lang="en-US" smtClean="0"/>
              <a:pPr>
                <a:defRPr/>
              </a:pPr>
              <a:t>7/26/2023</a:t>
            </a:fld>
            <a:endParaRPr lang="en-US"/>
          </a:p>
        </p:txBody>
      </p:sp>
      <p:sp>
        <p:nvSpPr>
          <p:cNvPr id="8" name="Footer Placeholder 7"/>
          <p:cNvSpPr>
            <a:spLocks noGrp="1"/>
          </p:cNvSpPr>
          <p:nvPr>
            <p:ph type="ftr" sz="quarter" idx="11"/>
          </p:nvPr>
        </p:nvSpPr>
        <p:spPr/>
        <p:txBody>
          <a:bodyPr/>
          <a:lstStyle/>
          <a:p>
            <a:pPr>
              <a:defRPr/>
            </a:pPr>
            <a:r>
              <a:rPr lang="en-US" dirty="0"/>
              <a:t>© Accellera Systems Initiative</a:t>
            </a:r>
          </a:p>
        </p:txBody>
      </p:sp>
      <p:sp>
        <p:nvSpPr>
          <p:cNvPr id="9" name="Slide Number Placeholder 8"/>
          <p:cNvSpPr>
            <a:spLocks noGrp="1"/>
          </p:cNvSpPr>
          <p:nvPr>
            <p:ph type="sldNum" sz="quarter" idx="12"/>
          </p:nvPr>
        </p:nvSpPr>
        <p:spPr/>
        <p:txBody>
          <a:bodyPr/>
          <a:lstStyle/>
          <a:p>
            <a:pPr>
              <a:defRPr/>
            </a:pPr>
            <a:fld id="{EDC8F293-4BBC-458E-B2BD-F4405770B8CD}"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FD1D31CF-E045-4E65-98EA-1CC49C1609F0}" type="datetime1">
              <a:rPr lang="en-US" smtClean="0"/>
              <a:pPr>
                <a:defRPr/>
              </a:pPr>
              <a:t>7/26/2023</a:t>
            </a:fld>
            <a:endParaRPr lang="en-US"/>
          </a:p>
        </p:txBody>
      </p:sp>
      <p:sp>
        <p:nvSpPr>
          <p:cNvPr id="4" name="Footer Placeholder 3"/>
          <p:cNvSpPr>
            <a:spLocks noGrp="1"/>
          </p:cNvSpPr>
          <p:nvPr>
            <p:ph type="ftr" sz="quarter" idx="11"/>
          </p:nvPr>
        </p:nvSpPr>
        <p:spPr/>
        <p:txBody>
          <a:bodyPr/>
          <a:lstStyle/>
          <a:p>
            <a:pPr>
              <a:defRPr/>
            </a:pPr>
            <a:r>
              <a:rPr lang="en-US" dirty="0"/>
              <a:t>© Accellera Systems Initiative</a:t>
            </a:r>
          </a:p>
        </p:txBody>
      </p:sp>
      <p:sp>
        <p:nvSpPr>
          <p:cNvPr id="5" name="Slide Number Placeholder 4"/>
          <p:cNvSpPr>
            <a:spLocks noGrp="1"/>
          </p:cNvSpPr>
          <p:nvPr>
            <p:ph type="sldNum" sz="quarter" idx="12"/>
          </p:nvPr>
        </p:nvSpPr>
        <p:spPr/>
        <p:txBody>
          <a:bodyPr/>
          <a:lstStyle/>
          <a:p>
            <a:pPr>
              <a:defRPr/>
            </a:pPr>
            <a:fld id="{2911CC12-8E9A-49BF-AC1E-0475F8BB5EF0}"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dirty="0"/>
              <a:t>© Accellera Systems Initiative</a:t>
            </a:r>
          </a:p>
        </p:txBody>
      </p:sp>
      <p:sp>
        <p:nvSpPr>
          <p:cNvPr id="7" name="Slide Number Placeholder 6"/>
          <p:cNvSpPr>
            <a:spLocks noGrp="1"/>
          </p:cNvSpPr>
          <p:nvPr>
            <p:ph type="sldNum" sz="quarter" idx="12"/>
          </p:nvPr>
        </p:nvSpPr>
        <p:spPr/>
        <p:txBody>
          <a:bodyPr/>
          <a:lstStyle/>
          <a:p>
            <a:pPr>
              <a:defRPr/>
            </a:pPr>
            <a:fld id="{6EB1C8EF-5791-4944-A3D7-8A1B48851248}"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dirty="0"/>
              <a:t>© Accellera Systems Initiative</a:t>
            </a:r>
          </a:p>
        </p:txBody>
      </p:sp>
      <p:sp>
        <p:nvSpPr>
          <p:cNvPr id="7" name="Slide Number Placeholder 6"/>
          <p:cNvSpPr>
            <a:spLocks noGrp="1"/>
          </p:cNvSpPr>
          <p:nvPr>
            <p:ph type="sldNum" sz="quarter" idx="12"/>
          </p:nvPr>
        </p:nvSpPr>
        <p:spPr/>
        <p:txBody>
          <a:bodyPr/>
          <a:lstStyle/>
          <a:p>
            <a:pPr>
              <a:defRPr/>
            </a:pPr>
            <a:fld id="{3EE4636B-F294-483D-938B-D9EE100D15D2}"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a:t>© Accellera Systems Initiative</a:t>
            </a:r>
          </a:p>
        </p:txBody>
      </p:sp>
      <p:sp>
        <p:nvSpPr>
          <p:cNvPr id="6" name="Slide Number Placeholder 5"/>
          <p:cNvSpPr>
            <a:spLocks noGrp="1"/>
          </p:cNvSpPr>
          <p:nvPr>
            <p:ph type="sldNum" sz="quarter" idx="12"/>
          </p:nvPr>
        </p:nvSpPr>
        <p:spPr/>
        <p:txBody>
          <a:bodyPr/>
          <a:lstStyle/>
          <a:p>
            <a:pPr>
              <a:defRPr/>
            </a:pPr>
            <a:fld id="{3A30D12D-C12F-4881-A45D-FFFF9E5E27A8}"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93869" y="6228949"/>
            <a:ext cx="945931" cy="548640"/>
          </a:xfrm>
          <a:prstGeom prst="rect">
            <a:avLst/>
          </a:prstGeom>
        </p:spPr>
      </p:pic>
      <p:sp>
        <p:nvSpPr>
          <p:cNvPr id="9" name="Rectangle 8"/>
          <p:cNvSpPr/>
          <p:nvPr userDrawn="1"/>
        </p:nvSpPr>
        <p:spPr>
          <a:xfrm>
            <a:off x="0" y="0"/>
            <a:ext cx="12192000" cy="381000"/>
          </a:xfrm>
          <a:prstGeom prst="rect">
            <a:avLst/>
          </a:prstGeom>
          <a:gradFill>
            <a:gsLst>
              <a:gs pos="0">
                <a:schemeClr val="accent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026400" y="6356351"/>
            <a:ext cx="1422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36D410-BB1B-47BE-81F8-FA61DEEC5942}" type="datetimeFigureOut">
              <a:rPr lang="en-US" smtClean="0"/>
              <a:pPr/>
              <a:t>7/26/2023</a:t>
            </a:fld>
            <a:endParaRPr lang="en-US"/>
          </a:p>
        </p:txBody>
      </p:sp>
      <p:sp>
        <p:nvSpPr>
          <p:cNvPr id="5" name="Footer Placeholder 4"/>
          <p:cNvSpPr>
            <a:spLocks noGrp="1"/>
          </p:cNvSpPr>
          <p:nvPr>
            <p:ph type="ftr" sz="quarter" idx="3"/>
          </p:nvPr>
        </p:nvSpPr>
        <p:spPr>
          <a:xfrm>
            <a:off x="2235200" y="6356351"/>
            <a:ext cx="2946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Accellera Systems Initiative</a:t>
            </a:r>
          </a:p>
        </p:txBody>
      </p:sp>
      <p:sp>
        <p:nvSpPr>
          <p:cNvPr id="6" name="Slide Number Placeholder 5"/>
          <p:cNvSpPr>
            <a:spLocks noGrp="1"/>
          </p:cNvSpPr>
          <p:nvPr>
            <p:ph type="sldNum" sz="quarter" idx="4"/>
          </p:nvPr>
        </p:nvSpPr>
        <p:spPr>
          <a:xfrm>
            <a:off x="4876800" y="6356351"/>
            <a:ext cx="2336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10" name="Picture 9">
            <a:extLst>
              <a:ext uri="{FF2B5EF4-FFF2-40B4-BE49-F238E27FC236}">
                <a16:creationId xmlns:a16="http://schemas.microsoft.com/office/drawing/2014/main" id="{8D1F96AF-911C-4C94-9AB3-40AB3DC17CA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869114" y="6073503"/>
            <a:ext cx="1175435" cy="704086"/>
          </a:xfrm>
          <a:prstGeom prst="rect">
            <a:avLst/>
          </a:prstGeom>
        </p:spPr>
      </p:pic>
    </p:spTree>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4" r:id="rId7"/>
    <p:sldLayoutId id="2147483905" r:id="rId8"/>
    <p:sldLayoutId id="2147483906" r:id="rId9"/>
    <p:sldLayoutId id="2147483907" r:id="rId10"/>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2.png"/><Relationship Id="rId7" Type="http://schemas.openxmlformats.org/officeDocument/2006/relationships/diagramColors" Target="../diagrams/colors10.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2.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4.png"/><Relationship Id="rId7" Type="http://schemas.openxmlformats.org/officeDocument/2006/relationships/diagramColors" Target="../diagrams/colors11.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3.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6.png"/><Relationship Id="rId7" Type="http://schemas.openxmlformats.org/officeDocument/2006/relationships/diagramColors" Target="../diagrams/colors12.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4.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18.png"/><Relationship Id="rId7" Type="http://schemas.openxmlformats.org/officeDocument/2006/relationships/diagramColors" Target="../diagrams/colors13.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0.png"/><Relationship Id="rId7" Type="http://schemas.openxmlformats.org/officeDocument/2006/relationships/diagramColors" Target="../diagrams/colors7.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2130426"/>
            <a:ext cx="12192000" cy="1470025"/>
          </a:xfrm>
          <a:solidFill>
            <a:schemeClr val="tx2">
              <a:lumMod val="60000"/>
              <a:lumOff val="40000"/>
              <a:alpha val="57000"/>
            </a:schemeClr>
          </a:solidFill>
          <a:ln>
            <a:gradFill flip="none" rotWithShape="1">
              <a:gsLst>
                <a:gs pos="4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p:spPr>
        <p:txBody>
          <a:bodyPr>
            <a:normAutofit fontScale="90000"/>
          </a:bodyPr>
          <a:lstStyle/>
          <a:p>
            <a:r>
              <a:rPr lang="en-US" b="1" dirty="0" smtClean="0"/>
              <a:t/>
            </a:r>
            <a:br>
              <a:rPr lang="en-US" b="1" dirty="0" smtClean="0"/>
            </a:br>
            <a:r>
              <a:rPr lang="en-US" b="1" dirty="0" smtClean="0"/>
              <a:t>Robust </a:t>
            </a:r>
            <a:r>
              <a:rPr lang="en-US" b="1" dirty="0"/>
              <a:t>Low Power Verification Strategy for a Complex 3DIC System with Split Power Management Architecture</a:t>
            </a:r>
            <a:br>
              <a:rPr lang="en-US" b="1" dirty="0"/>
            </a:br>
            <a:endParaRPr lang="en-US" b="1" dirty="0"/>
          </a:p>
        </p:txBody>
      </p:sp>
      <p:sp>
        <p:nvSpPr>
          <p:cNvPr id="7" name="Subtitle 6"/>
          <p:cNvSpPr>
            <a:spLocks noGrp="1"/>
          </p:cNvSpPr>
          <p:nvPr>
            <p:ph type="subTitle" idx="1"/>
          </p:nvPr>
        </p:nvSpPr>
        <p:spPr/>
        <p:txBody>
          <a:bodyPr>
            <a:normAutofit/>
          </a:bodyPr>
          <a:lstStyle/>
          <a:p>
            <a:r>
              <a:rPr lang="en-US" dirty="0" err="1" smtClean="0"/>
              <a:t>Atiq</a:t>
            </a:r>
            <a:r>
              <a:rPr lang="en-US" dirty="0" smtClean="0"/>
              <a:t> </a:t>
            </a:r>
            <a:r>
              <a:rPr lang="en-US" dirty="0"/>
              <a:t>Jamadar, </a:t>
            </a:r>
            <a:r>
              <a:rPr lang="en-US" dirty="0" err="1"/>
              <a:t>Ayush</a:t>
            </a:r>
            <a:r>
              <a:rPr lang="en-US" dirty="0"/>
              <a:t> Agrawal, </a:t>
            </a:r>
            <a:r>
              <a:rPr lang="en-IN" smtClean="0"/>
              <a:t>Subramanian </a:t>
            </a:r>
            <a:r>
              <a:rPr lang="en-IN" dirty="0" smtClean="0"/>
              <a:t>R, </a:t>
            </a:r>
            <a:r>
              <a:rPr lang="en-IN" dirty="0" err="1" smtClean="0"/>
              <a:t>Sekhar</a:t>
            </a:r>
            <a:r>
              <a:rPr lang="en-IN" dirty="0" smtClean="0"/>
              <a:t> </a:t>
            </a:r>
            <a:r>
              <a:rPr lang="en-IN" dirty="0" err="1" smtClean="0"/>
              <a:t>Dangudubiyyam</a:t>
            </a:r>
            <a:endParaRPr lang="en-US" dirty="0"/>
          </a:p>
        </p:txBody>
      </p:sp>
      <p:sp>
        <p:nvSpPr>
          <p:cNvPr id="4" name="Footer Placeholder 3"/>
          <p:cNvSpPr>
            <a:spLocks noGrp="1"/>
          </p:cNvSpPr>
          <p:nvPr>
            <p:ph type="ftr" sz="quarter" idx="11"/>
          </p:nvPr>
        </p:nvSpPr>
        <p:spPr/>
        <p:txBody>
          <a:bodyPr/>
          <a:lstStyle/>
          <a:p>
            <a:r>
              <a:rPr lang="en-US"/>
              <a:t>© Accellera Systems Initiative</a:t>
            </a:r>
            <a:endParaRPr lang="en-US" dirty="0"/>
          </a:p>
        </p:txBody>
      </p:sp>
      <p:sp>
        <p:nvSpPr>
          <p:cNvPr id="5" name="Slide Number Placeholder 4"/>
          <p:cNvSpPr>
            <a:spLocks noGrp="1"/>
          </p:cNvSpPr>
          <p:nvPr>
            <p:ph type="sldNum" sz="quarter" idx="12"/>
          </p:nvPr>
        </p:nvSpPr>
        <p:spPr/>
        <p:txBody>
          <a:bodyPr/>
          <a:lstStyle/>
          <a:p>
            <a:fld id="{8B820FFD-5868-4678-ACC2-C353669912D5}" type="slidenum">
              <a:rPr lang="en-US" smtClean="0"/>
              <a:pPr/>
              <a:t>1</a:t>
            </a:fld>
            <a:endParaRPr lang="en-US"/>
          </a:p>
        </p:txBody>
      </p:sp>
      <p:pic>
        <p:nvPicPr>
          <p:cNvPr id="8" name="Picture 7"/>
          <p:cNvPicPr>
            <a:picLocks noChangeAspect="1"/>
          </p:cNvPicPr>
          <p:nvPr/>
        </p:nvPicPr>
        <p:blipFill>
          <a:blip r:embed="rId2"/>
          <a:stretch>
            <a:fillRect/>
          </a:stretch>
        </p:blipFill>
        <p:spPr>
          <a:xfrm>
            <a:off x="3862387" y="5486400"/>
            <a:ext cx="4467225" cy="6286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 Accellera Systems Initiative</a:t>
            </a:r>
            <a:endParaRPr lang="en-US" dirty="0"/>
          </a:p>
        </p:txBody>
      </p:sp>
      <p:sp>
        <p:nvSpPr>
          <p:cNvPr id="5" name="Slide Number Placeholder 4"/>
          <p:cNvSpPr>
            <a:spLocks noGrp="1"/>
          </p:cNvSpPr>
          <p:nvPr>
            <p:ph type="sldNum" sz="quarter" idx="12"/>
          </p:nvPr>
        </p:nvSpPr>
        <p:spPr/>
        <p:txBody>
          <a:bodyPr/>
          <a:lstStyle/>
          <a:p>
            <a:fld id="{8B820FFD-5868-4678-ACC2-C353669912D5}" type="slidenum">
              <a:rPr lang="en-US" smtClean="0"/>
              <a:pPr/>
              <a:t>10</a:t>
            </a:fld>
            <a:endParaRPr lang="en-US"/>
          </a:p>
        </p:txBody>
      </p:sp>
      <p:sp>
        <p:nvSpPr>
          <p:cNvPr id="7" name="Title 1"/>
          <p:cNvSpPr txBox="1">
            <a:spLocks/>
          </p:cNvSpPr>
          <p:nvPr/>
        </p:nvSpPr>
        <p:spPr>
          <a:xfrm>
            <a:off x="0" y="0"/>
            <a:ext cx="12192000" cy="1143000"/>
          </a:xfrm>
          <a:prstGeom prst="rect">
            <a:avLst/>
          </a:prstGeom>
          <a:solidFill>
            <a:schemeClr val="tx2">
              <a:lumMod val="60000"/>
              <a:lumOff val="40000"/>
              <a:alpha val="52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a:t>Common Sequence Implementation</a:t>
            </a:r>
          </a:p>
        </p:txBody>
      </p:sp>
      <p:graphicFrame>
        <p:nvGraphicFramePr>
          <p:cNvPr id="9" name="Diagram 8"/>
          <p:cNvGraphicFramePr/>
          <p:nvPr>
            <p:extLst>
              <p:ext uri="{D42A27DB-BD31-4B8C-83A1-F6EECF244321}">
                <p14:modId xmlns:p14="http://schemas.microsoft.com/office/powerpoint/2010/main" val="829029321"/>
              </p:ext>
            </p:extLst>
          </p:nvPr>
        </p:nvGraphicFramePr>
        <p:xfrm>
          <a:off x="609600" y="1149880"/>
          <a:ext cx="7950200" cy="51995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5154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1582400" cy="1143000"/>
          </a:xfrm>
        </p:spPr>
        <p:txBody>
          <a:bodyPr>
            <a:normAutofit/>
          </a:bodyPr>
          <a:lstStyle/>
          <a:p>
            <a:pPr algn="l"/>
            <a:r>
              <a:rPr lang="en-US" sz="3600" dirty="0" smtClean="0"/>
              <a:t>Continued…</a:t>
            </a:r>
            <a:endParaRPr lang="en-US" sz="3600" dirty="0"/>
          </a:p>
        </p:txBody>
      </p:sp>
      <p:sp>
        <p:nvSpPr>
          <p:cNvPr id="4" name="Footer Placeholder 3"/>
          <p:cNvSpPr>
            <a:spLocks noGrp="1"/>
          </p:cNvSpPr>
          <p:nvPr>
            <p:ph type="ftr" sz="quarter" idx="11"/>
          </p:nvPr>
        </p:nvSpPr>
        <p:spPr/>
        <p:txBody>
          <a:bodyPr/>
          <a:lstStyle/>
          <a:p>
            <a:r>
              <a:rPr lang="en-US"/>
              <a:t>© Accellera Systems Initiative</a:t>
            </a:r>
            <a:endParaRPr lang="en-US" dirty="0"/>
          </a:p>
        </p:txBody>
      </p:sp>
      <p:sp>
        <p:nvSpPr>
          <p:cNvPr id="5" name="Slide Number Placeholder 4"/>
          <p:cNvSpPr>
            <a:spLocks noGrp="1"/>
          </p:cNvSpPr>
          <p:nvPr>
            <p:ph type="sldNum" sz="quarter" idx="12"/>
          </p:nvPr>
        </p:nvSpPr>
        <p:spPr/>
        <p:txBody>
          <a:bodyPr/>
          <a:lstStyle/>
          <a:p>
            <a:fld id="{8B820FFD-5868-4678-ACC2-C353669912D5}" type="slidenum">
              <a:rPr lang="en-US" smtClean="0"/>
              <a:pPr/>
              <a:t>11</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2999" y="2641600"/>
            <a:ext cx="7239000" cy="309875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536946"/>
            <a:ext cx="4724400" cy="1333462"/>
          </a:xfrm>
          <a:prstGeom prst="rect">
            <a:avLst/>
          </a:prstGeom>
        </p:spPr>
      </p:pic>
      <p:sp>
        <p:nvSpPr>
          <p:cNvPr id="15" name="Title 1"/>
          <p:cNvSpPr txBox="1">
            <a:spLocks/>
          </p:cNvSpPr>
          <p:nvPr/>
        </p:nvSpPr>
        <p:spPr>
          <a:xfrm>
            <a:off x="0" y="0"/>
            <a:ext cx="12192000" cy="1143000"/>
          </a:xfrm>
          <a:prstGeom prst="rect">
            <a:avLst/>
          </a:prstGeom>
          <a:solidFill>
            <a:schemeClr val="tx2">
              <a:lumMod val="60000"/>
              <a:lumOff val="40000"/>
              <a:alpha val="52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smtClean="0"/>
              <a:t>   Common </a:t>
            </a:r>
            <a:r>
              <a:rPr lang="en-US" b="1" dirty="0"/>
              <a:t>Sequence Implementation</a:t>
            </a:r>
          </a:p>
        </p:txBody>
      </p:sp>
      <p:graphicFrame>
        <p:nvGraphicFramePr>
          <p:cNvPr id="10" name="Diagram 9"/>
          <p:cNvGraphicFramePr/>
          <p:nvPr>
            <p:extLst>
              <p:ext uri="{D42A27DB-BD31-4B8C-83A1-F6EECF244321}">
                <p14:modId xmlns:p14="http://schemas.microsoft.com/office/powerpoint/2010/main" val="1423867162"/>
              </p:ext>
            </p:extLst>
          </p:nvPr>
        </p:nvGraphicFramePr>
        <p:xfrm>
          <a:off x="520700" y="1179800"/>
          <a:ext cx="11150599" cy="1487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417179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1582400" cy="1143000"/>
          </a:xfrm>
        </p:spPr>
        <p:txBody>
          <a:bodyPr>
            <a:normAutofit/>
          </a:bodyPr>
          <a:lstStyle/>
          <a:p>
            <a:pPr algn="l"/>
            <a:r>
              <a:rPr lang="en-US" sz="3600" dirty="0" smtClean="0"/>
              <a:t>Continued…</a:t>
            </a:r>
            <a:endParaRPr lang="en-US" sz="3600" dirty="0"/>
          </a:p>
        </p:txBody>
      </p:sp>
      <p:sp>
        <p:nvSpPr>
          <p:cNvPr id="4" name="Footer Placeholder 3"/>
          <p:cNvSpPr>
            <a:spLocks noGrp="1"/>
          </p:cNvSpPr>
          <p:nvPr>
            <p:ph type="ftr" sz="quarter" idx="11"/>
          </p:nvPr>
        </p:nvSpPr>
        <p:spPr/>
        <p:txBody>
          <a:bodyPr/>
          <a:lstStyle/>
          <a:p>
            <a:r>
              <a:rPr lang="en-US"/>
              <a:t>© Accellera Systems Initiative</a:t>
            </a:r>
            <a:endParaRPr lang="en-US" dirty="0"/>
          </a:p>
        </p:txBody>
      </p:sp>
      <p:sp>
        <p:nvSpPr>
          <p:cNvPr id="5" name="Slide Number Placeholder 4"/>
          <p:cNvSpPr>
            <a:spLocks noGrp="1"/>
          </p:cNvSpPr>
          <p:nvPr>
            <p:ph type="sldNum" sz="quarter" idx="12"/>
          </p:nvPr>
        </p:nvSpPr>
        <p:spPr/>
        <p:txBody>
          <a:bodyPr/>
          <a:lstStyle/>
          <a:p>
            <a:fld id="{8B820FFD-5868-4678-ACC2-C353669912D5}" type="slidenum">
              <a:rPr lang="en-US" smtClean="0"/>
              <a:pPr/>
              <a:t>12</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900" y="2971800"/>
            <a:ext cx="4815676" cy="175424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2535331"/>
            <a:ext cx="6950223" cy="2798669"/>
          </a:xfrm>
          <a:prstGeom prst="rect">
            <a:avLst/>
          </a:prstGeom>
        </p:spPr>
      </p:pic>
      <p:sp>
        <p:nvSpPr>
          <p:cNvPr id="14" name="Title 1"/>
          <p:cNvSpPr txBox="1">
            <a:spLocks/>
          </p:cNvSpPr>
          <p:nvPr/>
        </p:nvSpPr>
        <p:spPr>
          <a:xfrm>
            <a:off x="0" y="0"/>
            <a:ext cx="12192000" cy="1143000"/>
          </a:xfrm>
          <a:prstGeom prst="rect">
            <a:avLst/>
          </a:prstGeom>
          <a:solidFill>
            <a:schemeClr val="tx2">
              <a:lumMod val="60000"/>
              <a:lumOff val="40000"/>
              <a:alpha val="52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smtClean="0"/>
              <a:t>   Common </a:t>
            </a:r>
            <a:r>
              <a:rPr lang="en-US" b="1" dirty="0"/>
              <a:t>Sequence Implementation</a:t>
            </a:r>
          </a:p>
        </p:txBody>
      </p:sp>
      <p:graphicFrame>
        <p:nvGraphicFramePr>
          <p:cNvPr id="18" name="Diagram 17"/>
          <p:cNvGraphicFramePr/>
          <p:nvPr>
            <p:extLst>
              <p:ext uri="{D42A27DB-BD31-4B8C-83A1-F6EECF244321}">
                <p14:modId xmlns:p14="http://schemas.microsoft.com/office/powerpoint/2010/main" val="20548609"/>
              </p:ext>
            </p:extLst>
          </p:nvPr>
        </p:nvGraphicFramePr>
        <p:xfrm>
          <a:off x="520700" y="1179800"/>
          <a:ext cx="11150599" cy="1487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693841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1582400" cy="1143000"/>
          </a:xfrm>
        </p:spPr>
        <p:txBody>
          <a:bodyPr>
            <a:normAutofit/>
          </a:bodyPr>
          <a:lstStyle/>
          <a:p>
            <a:pPr algn="l"/>
            <a:r>
              <a:rPr lang="en-US" sz="3600" dirty="0" smtClean="0"/>
              <a:t>Continued…</a:t>
            </a:r>
            <a:endParaRPr lang="en-US" sz="3600" dirty="0"/>
          </a:p>
        </p:txBody>
      </p:sp>
      <p:sp>
        <p:nvSpPr>
          <p:cNvPr id="4" name="Footer Placeholder 3"/>
          <p:cNvSpPr>
            <a:spLocks noGrp="1"/>
          </p:cNvSpPr>
          <p:nvPr>
            <p:ph type="ftr" sz="quarter" idx="11"/>
          </p:nvPr>
        </p:nvSpPr>
        <p:spPr/>
        <p:txBody>
          <a:bodyPr/>
          <a:lstStyle/>
          <a:p>
            <a:r>
              <a:rPr lang="en-US"/>
              <a:t>© Accellera Systems Initiative</a:t>
            </a:r>
            <a:endParaRPr lang="en-US" dirty="0"/>
          </a:p>
        </p:txBody>
      </p:sp>
      <p:sp>
        <p:nvSpPr>
          <p:cNvPr id="5" name="Slide Number Placeholder 4"/>
          <p:cNvSpPr>
            <a:spLocks noGrp="1"/>
          </p:cNvSpPr>
          <p:nvPr>
            <p:ph type="sldNum" sz="quarter" idx="12"/>
          </p:nvPr>
        </p:nvSpPr>
        <p:spPr/>
        <p:txBody>
          <a:bodyPr/>
          <a:lstStyle/>
          <a:p>
            <a:fld id="{8B820FFD-5868-4678-ACC2-C353669912D5}" type="slidenum">
              <a:rPr lang="en-US" smtClean="0"/>
              <a:pPr/>
              <a:t>13</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3240839"/>
            <a:ext cx="4080150" cy="16424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0487" y="2548828"/>
            <a:ext cx="8026113" cy="2933556"/>
          </a:xfrm>
          <a:prstGeom prst="rect">
            <a:avLst/>
          </a:prstGeom>
        </p:spPr>
      </p:pic>
      <p:sp>
        <p:nvSpPr>
          <p:cNvPr id="10" name="Title 1"/>
          <p:cNvSpPr txBox="1">
            <a:spLocks/>
          </p:cNvSpPr>
          <p:nvPr/>
        </p:nvSpPr>
        <p:spPr>
          <a:xfrm>
            <a:off x="-25400" y="-25256"/>
            <a:ext cx="12192000" cy="1143000"/>
          </a:xfrm>
          <a:prstGeom prst="rect">
            <a:avLst/>
          </a:prstGeom>
          <a:solidFill>
            <a:schemeClr val="tx2">
              <a:lumMod val="60000"/>
              <a:lumOff val="40000"/>
              <a:alpha val="52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smtClean="0"/>
              <a:t>   Common </a:t>
            </a:r>
            <a:r>
              <a:rPr lang="en-US" b="1" dirty="0"/>
              <a:t>Sequence Implementation</a:t>
            </a:r>
          </a:p>
        </p:txBody>
      </p:sp>
      <p:graphicFrame>
        <p:nvGraphicFramePr>
          <p:cNvPr id="12" name="Diagram 11"/>
          <p:cNvGraphicFramePr/>
          <p:nvPr>
            <p:extLst>
              <p:ext uri="{D42A27DB-BD31-4B8C-83A1-F6EECF244321}">
                <p14:modId xmlns:p14="http://schemas.microsoft.com/office/powerpoint/2010/main" val="1942568076"/>
              </p:ext>
            </p:extLst>
          </p:nvPr>
        </p:nvGraphicFramePr>
        <p:xfrm>
          <a:off x="495300" y="1154544"/>
          <a:ext cx="11150599" cy="1487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12898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1582400" cy="1143000"/>
          </a:xfrm>
        </p:spPr>
        <p:txBody>
          <a:bodyPr>
            <a:normAutofit/>
          </a:bodyPr>
          <a:lstStyle/>
          <a:p>
            <a:pPr algn="l"/>
            <a:r>
              <a:rPr lang="en-US" sz="3600" dirty="0" smtClean="0"/>
              <a:t>Continued…</a:t>
            </a:r>
            <a:endParaRPr lang="en-US" sz="3600" dirty="0"/>
          </a:p>
        </p:txBody>
      </p:sp>
      <p:sp>
        <p:nvSpPr>
          <p:cNvPr id="4" name="Footer Placeholder 3"/>
          <p:cNvSpPr>
            <a:spLocks noGrp="1"/>
          </p:cNvSpPr>
          <p:nvPr>
            <p:ph type="ftr" sz="quarter" idx="11"/>
          </p:nvPr>
        </p:nvSpPr>
        <p:spPr/>
        <p:txBody>
          <a:bodyPr/>
          <a:lstStyle/>
          <a:p>
            <a:r>
              <a:rPr lang="en-US"/>
              <a:t>© Accellera Systems Initiative</a:t>
            </a:r>
            <a:endParaRPr lang="en-US" dirty="0"/>
          </a:p>
        </p:txBody>
      </p:sp>
      <p:sp>
        <p:nvSpPr>
          <p:cNvPr id="5" name="Slide Number Placeholder 4"/>
          <p:cNvSpPr>
            <a:spLocks noGrp="1"/>
          </p:cNvSpPr>
          <p:nvPr>
            <p:ph type="sldNum" sz="quarter" idx="12"/>
          </p:nvPr>
        </p:nvSpPr>
        <p:spPr/>
        <p:txBody>
          <a:bodyPr/>
          <a:lstStyle/>
          <a:p>
            <a:fld id="{8B820FFD-5868-4678-ACC2-C353669912D5}" type="slidenum">
              <a:rPr lang="en-US" smtClean="0"/>
              <a:pPr/>
              <a:t>14</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048000"/>
            <a:ext cx="4293854" cy="243073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3048000"/>
            <a:ext cx="7198440" cy="2631040"/>
          </a:xfrm>
          <a:prstGeom prst="rect">
            <a:avLst/>
          </a:prstGeom>
        </p:spPr>
      </p:pic>
      <p:sp>
        <p:nvSpPr>
          <p:cNvPr id="10" name="Title 1"/>
          <p:cNvSpPr txBox="1">
            <a:spLocks/>
          </p:cNvSpPr>
          <p:nvPr/>
        </p:nvSpPr>
        <p:spPr>
          <a:xfrm>
            <a:off x="-25400" y="-25256"/>
            <a:ext cx="12192000" cy="1143000"/>
          </a:xfrm>
          <a:prstGeom prst="rect">
            <a:avLst/>
          </a:prstGeom>
          <a:solidFill>
            <a:schemeClr val="tx2">
              <a:lumMod val="60000"/>
              <a:lumOff val="40000"/>
              <a:alpha val="52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smtClean="0"/>
              <a:t>   Common </a:t>
            </a:r>
            <a:r>
              <a:rPr lang="en-US" b="1" dirty="0"/>
              <a:t>Sequence Implementation</a:t>
            </a:r>
          </a:p>
        </p:txBody>
      </p:sp>
      <p:graphicFrame>
        <p:nvGraphicFramePr>
          <p:cNvPr id="11" name="Diagram 10"/>
          <p:cNvGraphicFramePr/>
          <p:nvPr>
            <p:extLst>
              <p:ext uri="{D42A27DB-BD31-4B8C-83A1-F6EECF244321}">
                <p14:modId xmlns:p14="http://schemas.microsoft.com/office/powerpoint/2010/main" val="1571547361"/>
              </p:ext>
            </p:extLst>
          </p:nvPr>
        </p:nvGraphicFramePr>
        <p:xfrm>
          <a:off x="495300" y="1154544"/>
          <a:ext cx="11150599" cy="1487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989412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 Accellera Systems Initiative</a:t>
            </a:r>
            <a:endParaRPr lang="en-US" dirty="0"/>
          </a:p>
        </p:txBody>
      </p:sp>
      <p:sp>
        <p:nvSpPr>
          <p:cNvPr id="5" name="Slide Number Placeholder 4"/>
          <p:cNvSpPr>
            <a:spLocks noGrp="1"/>
          </p:cNvSpPr>
          <p:nvPr>
            <p:ph type="sldNum" sz="quarter" idx="12"/>
          </p:nvPr>
        </p:nvSpPr>
        <p:spPr/>
        <p:txBody>
          <a:bodyPr/>
          <a:lstStyle/>
          <a:p>
            <a:fld id="{8B820FFD-5868-4678-ACC2-C353669912D5}" type="slidenum">
              <a:rPr lang="en-US" smtClean="0"/>
              <a:pPr/>
              <a:t>15</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7550" y="2943711"/>
            <a:ext cx="5676900" cy="3412640"/>
          </a:xfrm>
          <a:prstGeom prst="rect">
            <a:avLst/>
          </a:prstGeom>
        </p:spPr>
      </p:pic>
      <p:sp>
        <p:nvSpPr>
          <p:cNvPr id="11" name="Title 1"/>
          <p:cNvSpPr txBox="1">
            <a:spLocks/>
          </p:cNvSpPr>
          <p:nvPr/>
        </p:nvSpPr>
        <p:spPr>
          <a:xfrm>
            <a:off x="0" y="0"/>
            <a:ext cx="12192000" cy="1143000"/>
          </a:xfrm>
          <a:prstGeom prst="rect">
            <a:avLst/>
          </a:prstGeom>
          <a:solidFill>
            <a:schemeClr val="tx2">
              <a:lumMod val="60000"/>
              <a:lumOff val="40000"/>
              <a:alpha val="52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smtClean="0"/>
              <a:t>Common </a:t>
            </a:r>
            <a:r>
              <a:rPr lang="en-US" b="1" dirty="0"/>
              <a:t>Checks included in generic sequence</a:t>
            </a:r>
          </a:p>
        </p:txBody>
      </p:sp>
      <p:graphicFrame>
        <p:nvGraphicFramePr>
          <p:cNvPr id="12" name="Diagram 11"/>
          <p:cNvGraphicFramePr/>
          <p:nvPr>
            <p:extLst>
              <p:ext uri="{D42A27DB-BD31-4B8C-83A1-F6EECF244321}">
                <p14:modId xmlns:p14="http://schemas.microsoft.com/office/powerpoint/2010/main" val="1142943739"/>
              </p:ext>
            </p:extLst>
          </p:nvPr>
        </p:nvGraphicFramePr>
        <p:xfrm>
          <a:off x="2311400" y="983678"/>
          <a:ext cx="7569200" cy="2175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18104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 Accellera Systems Initiative</a:t>
            </a:r>
            <a:endParaRPr lang="en-US" dirty="0"/>
          </a:p>
        </p:txBody>
      </p:sp>
      <p:sp>
        <p:nvSpPr>
          <p:cNvPr id="5" name="Slide Number Placeholder 4"/>
          <p:cNvSpPr>
            <a:spLocks noGrp="1"/>
          </p:cNvSpPr>
          <p:nvPr>
            <p:ph type="sldNum" sz="quarter" idx="12"/>
          </p:nvPr>
        </p:nvSpPr>
        <p:spPr/>
        <p:txBody>
          <a:bodyPr/>
          <a:lstStyle/>
          <a:p>
            <a:fld id="{8B820FFD-5868-4678-ACC2-C353669912D5}" type="slidenum">
              <a:rPr lang="en-US" smtClean="0"/>
              <a:pPr/>
              <a:t>16</a:t>
            </a:fld>
            <a:endParaRPr lang="en-US"/>
          </a:p>
        </p:txBody>
      </p:sp>
      <p:sp>
        <p:nvSpPr>
          <p:cNvPr id="8" name="Title 1"/>
          <p:cNvSpPr txBox="1">
            <a:spLocks/>
          </p:cNvSpPr>
          <p:nvPr/>
        </p:nvSpPr>
        <p:spPr>
          <a:xfrm>
            <a:off x="0" y="0"/>
            <a:ext cx="12192000" cy="1143000"/>
          </a:xfrm>
          <a:prstGeom prst="rect">
            <a:avLst/>
          </a:prstGeom>
          <a:solidFill>
            <a:schemeClr val="tx2">
              <a:lumMod val="60000"/>
              <a:lumOff val="40000"/>
              <a:alpha val="52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smtClean="0"/>
              <a:t>RESULTS</a:t>
            </a:r>
            <a:endParaRPr lang="en-US" b="1" dirty="0"/>
          </a:p>
        </p:txBody>
      </p:sp>
      <p:graphicFrame>
        <p:nvGraphicFramePr>
          <p:cNvPr id="10" name="Diagram 9"/>
          <p:cNvGraphicFramePr/>
          <p:nvPr>
            <p:extLst>
              <p:ext uri="{D42A27DB-BD31-4B8C-83A1-F6EECF244321}">
                <p14:modId xmlns:p14="http://schemas.microsoft.com/office/powerpoint/2010/main" val="103038353"/>
              </p:ext>
            </p:extLst>
          </p:nvPr>
        </p:nvGraphicFramePr>
        <p:xfrm>
          <a:off x="1524000" y="1181100"/>
          <a:ext cx="9067800" cy="567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39514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Continued…</a:t>
            </a:r>
            <a:endParaRPr lang="en-IN" dirty="0"/>
          </a:p>
        </p:txBody>
      </p:sp>
      <p:sp>
        <p:nvSpPr>
          <p:cNvPr id="4" name="Footer Placeholder 3"/>
          <p:cNvSpPr>
            <a:spLocks noGrp="1"/>
          </p:cNvSpPr>
          <p:nvPr>
            <p:ph type="ftr" sz="quarter" idx="11"/>
          </p:nvPr>
        </p:nvSpPr>
        <p:spPr/>
        <p:txBody>
          <a:bodyPr/>
          <a:lstStyle/>
          <a:p>
            <a:r>
              <a:rPr lang="en-US" smtClean="0"/>
              <a:t>© Accellera Systems Initiative</a:t>
            </a:r>
            <a:endParaRPr lang="en-US" dirty="0"/>
          </a:p>
        </p:txBody>
      </p:sp>
      <p:sp>
        <p:nvSpPr>
          <p:cNvPr id="5" name="Slide Number Placeholder 4"/>
          <p:cNvSpPr>
            <a:spLocks noGrp="1"/>
          </p:cNvSpPr>
          <p:nvPr>
            <p:ph type="sldNum" sz="quarter" idx="12"/>
          </p:nvPr>
        </p:nvSpPr>
        <p:spPr/>
        <p:txBody>
          <a:bodyPr/>
          <a:lstStyle/>
          <a:p>
            <a:fld id="{8B820FFD-5868-4678-ACC2-C353669912D5}" type="slidenum">
              <a:rPr lang="en-US" smtClean="0"/>
              <a:pPr/>
              <a:t>17</a:t>
            </a:fld>
            <a:endParaRPr lang="en-US"/>
          </a:p>
        </p:txBody>
      </p:sp>
      <p:pic>
        <p:nvPicPr>
          <p:cNvPr id="6146" name="Chart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879" y="1885158"/>
            <a:ext cx="4464650" cy="284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771121"/>
            <a:ext cx="6128738" cy="319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0" y="0"/>
            <a:ext cx="12192000" cy="1143000"/>
          </a:xfrm>
          <a:prstGeom prst="rect">
            <a:avLst/>
          </a:prstGeom>
          <a:solidFill>
            <a:schemeClr val="tx2">
              <a:lumMod val="60000"/>
              <a:lumOff val="40000"/>
              <a:alpha val="52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smtClean="0"/>
              <a:t>RESULTS</a:t>
            </a:r>
            <a:endParaRPr lang="en-US" b="1" dirty="0"/>
          </a:p>
        </p:txBody>
      </p:sp>
    </p:spTree>
    <p:extLst>
      <p:ext uri="{BB962C8B-B14F-4D97-AF65-F5344CB8AC3E}">
        <p14:creationId xmlns:p14="http://schemas.microsoft.com/office/powerpoint/2010/main" val="14505733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Continued…</a:t>
            </a:r>
            <a:endParaRPr lang="en-IN" dirty="0"/>
          </a:p>
        </p:txBody>
      </p:sp>
      <p:sp>
        <p:nvSpPr>
          <p:cNvPr id="4" name="Footer Placeholder 3"/>
          <p:cNvSpPr>
            <a:spLocks noGrp="1"/>
          </p:cNvSpPr>
          <p:nvPr>
            <p:ph type="ftr" sz="quarter" idx="11"/>
          </p:nvPr>
        </p:nvSpPr>
        <p:spPr/>
        <p:txBody>
          <a:bodyPr/>
          <a:lstStyle/>
          <a:p>
            <a:r>
              <a:rPr lang="en-US" smtClean="0"/>
              <a:t>© Accellera Systems Initiative</a:t>
            </a:r>
            <a:endParaRPr lang="en-US" dirty="0"/>
          </a:p>
        </p:txBody>
      </p:sp>
      <p:sp>
        <p:nvSpPr>
          <p:cNvPr id="5" name="Slide Number Placeholder 4"/>
          <p:cNvSpPr>
            <a:spLocks noGrp="1"/>
          </p:cNvSpPr>
          <p:nvPr>
            <p:ph type="sldNum" sz="quarter" idx="12"/>
          </p:nvPr>
        </p:nvSpPr>
        <p:spPr/>
        <p:txBody>
          <a:bodyPr/>
          <a:lstStyle/>
          <a:p>
            <a:fld id="{8B820FFD-5868-4678-ACC2-C353669912D5}" type="slidenum">
              <a:rPr lang="en-US" smtClean="0"/>
              <a:pPr/>
              <a:t>18</a:t>
            </a:fld>
            <a:endParaRPr lang="en-US"/>
          </a:p>
        </p:txBody>
      </p:sp>
      <p:sp>
        <p:nvSpPr>
          <p:cNvPr id="8" name="Title 1"/>
          <p:cNvSpPr txBox="1">
            <a:spLocks/>
          </p:cNvSpPr>
          <p:nvPr/>
        </p:nvSpPr>
        <p:spPr>
          <a:xfrm>
            <a:off x="0" y="0"/>
            <a:ext cx="12192000" cy="1143000"/>
          </a:xfrm>
          <a:prstGeom prst="rect">
            <a:avLst/>
          </a:prstGeom>
          <a:solidFill>
            <a:schemeClr val="tx2">
              <a:lumMod val="60000"/>
              <a:lumOff val="40000"/>
              <a:alpha val="52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smtClean="0"/>
              <a:t>RESULTS</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348265"/>
            <a:ext cx="10058400" cy="4528182"/>
          </a:xfrm>
          <a:prstGeom prst="rect">
            <a:avLst/>
          </a:prstGeom>
        </p:spPr>
      </p:pic>
    </p:spTree>
    <p:extLst>
      <p:ext uri="{BB962C8B-B14F-4D97-AF65-F5344CB8AC3E}">
        <p14:creationId xmlns:p14="http://schemas.microsoft.com/office/powerpoint/2010/main" val="532223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Continued…</a:t>
            </a:r>
            <a:endParaRPr lang="en-IN" dirty="0"/>
          </a:p>
        </p:txBody>
      </p:sp>
      <p:sp>
        <p:nvSpPr>
          <p:cNvPr id="4" name="Footer Placeholder 3"/>
          <p:cNvSpPr>
            <a:spLocks noGrp="1"/>
          </p:cNvSpPr>
          <p:nvPr>
            <p:ph type="ftr" sz="quarter" idx="11"/>
          </p:nvPr>
        </p:nvSpPr>
        <p:spPr/>
        <p:txBody>
          <a:bodyPr/>
          <a:lstStyle/>
          <a:p>
            <a:r>
              <a:rPr lang="en-US" smtClean="0"/>
              <a:t>© Accellera Systems Initiative</a:t>
            </a:r>
            <a:endParaRPr lang="en-US" dirty="0"/>
          </a:p>
        </p:txBody>
      </p:sp>
      <p:sp>
        <p:nvSpPr>
          <p:cNvPr id="5" name="Slide Number Placeholder 4"/>
          <p:cNvSpPr>
            <a:spLocks noGrp="1"/>
          </p:cNvSpPr>
          <p:nvPr>
            <p:ph type="sldNum" sz="quarter" idx="12"/>
          </p:nvPr>
        </p:nvSpPr>
        <p:spPr/>
        <p:txBody>
          <a:bodyPr/>
          <a:lstStyle/>
          <a:p>
            <a:fld id="{8B820FFD-5868-4678-ACC2-C353669912D5}" type="slidenum">
              <a:rPr lang="en-US" smtClean="0"/>
              <a:pPr/>
              <a:t>19</a:t>
            </a:fld>
            <a:endParaRPr lang="en-US"/>
          </a:p>
        </p:txBody>
      </p:sp>
      <p:sp>
        <p:nvSpPr>
          <p:cNvPr id="8" name="Title 1"/>
          <p:cNvSpPr txBox="1">
            <a:spLocks/>
          </p:cNvSpPr>
          <p:nvPr/>
        </p:nvSpPr>
        <p:spPr>
          <a:xfrm>
            <a:off x="0" y="0"/>
            <a:ext cx="12192000" cy="1143000"/>
          </a:xfrm>
          <a:prstGeom prst="rect">
            <a:avLst/>
          </a:prstGeom>
          <a:solidFill>
            <a:schemeClr val="tx2">
              <a:lumMod val="60000"/>
              <a:lumOff val="40000"/>
              <a:alpha val="52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smtClean="0"/>
              <a:t>RESULTS</a:t>
            </a:r>
            <a:endParaRPr lang="en-US"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439295"/>
            <a:ext cx="8470562" cy="4199505"/>
          </a:xfrm>
          <a:prstGeom prst="rect">
            <a:avLst/>
          </a:prstGeom>
        </p:spPr>
      </p:pic>
    </p:spTree>
    <p:extLst>
      <p:ext uri="{BB962C8B-B14F-4D97-AF65-F5344CB8AC3E}">
        <p14:creationId xmlns:p14="http://schemas.microsoft.com/office/powerpoint/2010/main" val="2804438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1295"/>
            <a:ext cx="12192000" cy="1143000"/>
          </a:xfrm>
          <a:solidFill>
            <a:schemeClr val="tx2">
              <a:lumMod val="60000"/>
              <a:lumOff val="40000"/>
              <a:alpha val="52000"/>
            </a:schemeClr>
          </a:solidFill>
        </p:spPr>
        <p:txBody>
          <a:bodyPr/>
          <a:lstStyle/>
          <a:p>
            <a:r>
              <a:rPr lang="en-US" b="1" dirty="0" smtClean="0"/>
              <a:t>AGENDA</a:t>
            </a:r>
            <a:endParaRPr lang="en-US" b="1" dirty="0"/>
          </a:p>
        </p:txBody>
      </p:sp>
      <p:sp>
        <p:nvSpPr>
          <p:cNvPr id="4" name="Footer Placeholder 3"/>
          <p:cNvSpPr>
            <a:spLocks noGrp="1"/>
          </p:cNvSpPr>
          <p:nvPr>
            <p:ph type="ftr" sz="quarter" idx="11"/>
          </p:nvPr>
        </p:nvSpPr>
        <p:spPr/>
        <p:txBody>
          <a:bodyPr/>
          <a:lstStyle/>
          <a:p>
            <a:r>
              <a:rPr lang="en-US"/>
              <a:t>© Accellera Systems Initiative</a:t>
            </a:r>
            <a:endParaRPr lang="en-US" dirty="0"/>
          </a:p>
        </p:txBody>
      </p:sp>
      <p:sp>
        <p:nvSpPr>
          <p:cNvPr id="5" name="Slide Number Placeholder 4"/>
          <p:cNvSpPr>
            <a:spLocks noGrp="1"/>
          </p:cNvSpPr>
          <p:nvPr>
            <p:ph type="sldNum" sz="quarter" idx="12"/>
          </p:nvPr>
        </p:nvSpPr>
        <p:spPr/>
        <p:txBody>
          <a:bodyPr/>
          <a:lstStyle/>
          <a:p>
            <a:fld id="{8B820FFD-5868-4678-ACC2-C353669912D5}" type="slidenum">
              <a:rPr lang="en-US" smtClean="0"/>
              <a:pPr/>
              <a:t>2</a:t>
            </a:fld>
            <a:endParaRPr lang="en-US"/>
          </a:p>
        </p:txBody>
      </p:sp>
      <p:graphicFrame>
        <p:nvGraphicFramePr>
          <p:cNvPr id="17" name="Diagram 16"/>
          <p:cNvGraphicFramePr/>
          <p:nvPr>
            <p:extLst>
              <p:ext uri="{D42A27DB-BD31-4B8C-83A1-F6EECF244321}">
                <p14:modId xmlns:p14="http://schemas.microsoft.com/office/powerpoint/2010/main" val="1445164107"/>
              </p:ext>
            </p:extLst>
          </p:nvPr>
        </p:nvGraphicFramePr>
        <p:xfrm>
          <a:off x="1371600" y="127740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en-US" dirty="0" smtClean="0"/>
              <a:t>	This </a:t>
            </a:r>
            <a:r>
              <a:rPr lang="en-US" dirty="0"/>
              <a:t>paper presents robust verification environment for verifying all possible power mode transitions, voltage switching, isolation control, and power Includes shutdown conditions within the verification cycle along with functional coverage of low power interface and power mode coverage. This approach is around 40% more efficient than conventional approach and helps to detect crucial bugs at early stage of verification cycle.</a:t>
            </a:r>
            <a:endParaRPr lang="en-IN" dirty="0" smtClean="0"/>
          </a:p>
          <a:p>
            <a:pPr marL="457200" lvl="1" indent="0" algn="just">
              <a:buNone/>
            </a:pPr>
            <a:endParaRPr lang="en-US" dirty="0" smtClean="0"/>
          </a:p>
        </p:txBody>
      </p:sp>
      <p:sp>
        <p:nvSpPr>
          <p:cNvPr id="4" name="Footer Placeholder 3"/>
          <p:cNvSpPr>
            <a:spLocks noGrp="1"/>
          </p:cNvSpPr>
          <p:nvPr>
            <p:ph type="ftr" sz="quarter" idx="11"/>
          </p:nvPr>
        </p:nvSpPr>
        <p:spPr/>
        <p:txBody>
          <a:bodyPr/>
          <a:lstStyle/>
          <a:p>
            <a:r>
              <a:rPr lang="en-US"/>
              <a:t>© Accellera Systems Initiative</a:t>
            </a:r>
            <a:endParaRPr lang="en-US" dirty="0"/>
          </a:p>
        </p:txBody>
      </p:sp>
      <p:sp>
        <p:nvSpPr>
          <p:cNvPr id="5" name="Slide Number Placeholder 4"/>
          <p:cNvSpPr>
            <a:spLocks noGrp="1"/>
          </p:cNvSpPr>
          <p:nvPr>
            <p:ph type="sldNum" sz="quarter" idx="12"/>
          </p:nvPr>
        </p:nvSpPr>
        <p:spPr/>
        <p:txBody>
          <a:bodyPr/>
          <a:lstStyle/>
          <a:p>
            <a:fld id="{8B820FFD-5868-4678-ACC2-C353669912D5}" type="slidenum">
              <a:rPr lang="en-US" smtClean="0"/>
              <a:pPr/>
              <a:t>20</a:t>
            </a:fld>
            <a:endParaRPr lang="en-US"/>
          </a:p>
        </p:txBody>
      </p:sp>
      <p:sp>
        <p:nvSpPr>
          <p:cNvPr id="6" name="Title 1"/>
          <p:cNvSpPr txBox="1">
            <a:spLocks/>
          </p:cNvSpPr>
          <p:nvPr/>
        </p:nvSpPr>
        <p:spPr>
          <a:xfrm>
            <a:off x="0" y="0"/>
            <a:ext cx="12192000" cy="1143000"/>
          </a:xfrm>
          <a:prstGeom prst="rect">
            <a:avLst/>
          </a:prstGeom>
          <a:solidFill>
            <a:schemeClr val="tx2">
              <a:lumMod val="60000"/>
              <a:lumOff val="40000"/>
              <a:alpha val="52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smtClean="0"/>
              <a:t>CONCLUSION</a:t>
            </a:r>
            <a:endParaRPr lang="en-US" b="1" dirty="0"/>
          </a:p>
        </p:txBody>
      </p:sp>
    </p:spTree>
    <p:extLst>
      <p:ext uri="{BB962C8B-B14F-4D97-AF65-F5344CB8AC3E}">
        <p14:creationId xmlns:p14="http://schemas.microsoft.com/office/powerpoint/2010/main" val="25288425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Questions</a:t>
            </a:r>
          </a:p>
        </p:txBody>
      </p:sp>
      <p:sp>
        <p:nvSpPr>
          <p:cNvPr id="4" name="Footer Placeholder 3"/>
          <p:cNvSpPr>
            <a:spLocks noGrp="1"/>
          </p:cNvSpPr>
          <p:nvPr>
            <p:ph type="ftr" sz="quarter" idx="11"/>
          </p:nvPr>
        </p:nvSpPr>
        <p:spPr/>
        <p:txBody>
          <a:bodyPr/>
          <a:lstStyle/>
          <a:p>
            <a:r>
              <a:rPr lang="en-US"/>
              <a:t>© Accellera Systems Initiative</a:t>
            </a:r>
            <a:endParaRPr lang="en-US" dirty="0"/>
          </a:p>
        </p:txBody>
      </p:sp>
      <p:sp>
        <p:nvSpPr>
          <p:cNvPr id="5" name="Slide Number Placeholder 4"/>
          <p:cNvSpPr>
            <a:spLocks noGrp="1"/>
          </p:cNvSpPr>
          <p:nvPr>
            <p:ph type="sldNum" sz="quarter" idx="12"/>
          </p:nvPr>
        </p:nvSpPr>
        <p:spPr/>
        <p:txBody>
          <a:bodyPr/>
          <a:lstStyle/>
          <a:p>
            <a:fld id="{8B820FFD-5868-4678-ACC2-C353669912D5}" type="slidenum">
              <a:rPr lang="en-US" smtClean="0"/>
              <a:pPr/>
              <a:t>21</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95"/>
            <a:ext cx="12192000" cy="1143000"/>
          </a:xfrm>
          <a:solidFill>
            <a:schemeClr val="tx2">
              <a:lumMod val="60000"/>
              <a:lumOff val="40000"/>
              <a:alpha val="52000"/>
            </a:schemeClr>
          </a:solidFill>
        </p:spPr>
        <p:txBody>
          <a:bodyPr/>
          <a:lstStyle/>
          <a:p>
            <a:r>
              <a:rPr lang="en-US" b="1" dirty="0" smtClean="0"/>
              <a:t>INTRODUCTION</a:t>
            </a:r>
            <a:endParaRPr lang="en-US" b="1" dirty="0"/>
          </a:p>
        </p:txBody>
      </p:sp>
      <p:sp>
        <p:nvSpPr>
          <p:cNvPr id="4" name="Footer Placeholder 3"/>
          <p:cNvSpPr>
            <a:spLocks noGrp="1"/>
          </p:cNvSpPr>
          <p:nvPr>
            <p:ph type="ftr" sz="quarter" idx="11"/>
          </p:nvPr>
        </p:nvSpPr>
        <p:spPr/>
        <p:txBody>
          <a:bodyPr/>
          <a:lstStyle/>
          <a:p>
            <a:r>
              <a:rPr lang="en-US"/>
              <a:t>© Accellera Systems Initiative</a:t>
            </a:r>
            <a:endParaRPr lang="en-US" dirty="0"/>
          </a:p>
        </p:txBody>
      </p:sp>
      <p:sp>
        <p:nvSpPr>
          <p:cNvPr id="5" name="Slide Number Placeholder 4"/>
          <p:cNvSpPr>
            <a:spLocks noGrp="1"/>
          </p:cNvSpPr>
          <p:nvPr>
            <p:ph type="sldNum" sz="quarter" idx="12"/>
          </p:nvPr>
        </p:nvSpPr>
        <p:spPr/>
        <p:txBody>
          <a:bodyPr/>
          <a:lstStyle/>
          <a:p>
            <a:fld id="{8B820FFD-5868-4678-ACC2-C353669912D5}" type="slidenum">
              <a:rPr lang="en-US" smtClean="0"/>
              <a:pPr/>
              <a:t>3</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1828800"/>
            <a:ext cx="5157788" cy="3363271"/>
          </a:xfrm>
          <a:prstGeom prst="rect">
            <a:avLst/>
          </a:prstGeom>
        </p:spPr>
      </p:pic>
      <p:graphicFrame>
        <p:nvGraphicFramePr>
          <p:cNvPr id="13" name="Diagram 12"/>
          <p:cNvGraphicFramePr/>
          <p:nvPr/>
        </p:nvGraphicFramePr>
        <p:xfrm>
          <a:off x="304800" y="1066800"/>
          <a:ext cx="6248400" cy="4585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8564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0" y="7315200"/>
            <a:ext cx="10972800" cy="1143000"/>
          </a:xfrm>
        </p:spPr>
        <p:txBody>
          <a:bodyPr/>
          <a:lstStyle/>
          <a:p>
            <a:endParaRPr lang="en-US" dirty="0"/>
          </a:p>
        </p:txBody>
      </p:sp>
      <p:sp>
        <p:nvSpPr>
          <p:cNvPr id="4" name="Footer Placeholder 3"/>
          <p:cNvSpPr>
            <a:spLocks noGrp="1"/>
          </p:cNvSpPr>
          <p:nvPr>
            <p:ph type="ftr" sz="quarter" idx="11"/>
          </p:nvPr>
        </p:nvSpPr>
        <p:spPr/>
        <p:txBody>
          <a:bodyPr/>
          <a:lstStyle/>
          <a:p>
            <a:r>
              <a:rPr lang="en-US"/>
              <a:t>© Accellera Systems Initiative</a:t>
            </a:r>
            <a:endParaRPr lang="en-US" dirty="0"/>
          </a:p>
        </p:txBody>
      </p:sp>
      <p:sp>
        <p:nvSpPr>
          <p:cNvPr id="5" name="Slide Number Placeholder 4"/>
          <p:cNvSpPr>
            <a:spLocks noGrp="1"/>
          </p:cNvSpPr>
          <p:nvPr>
            <p:ph type="sldNum" sz="quarter" idx="12"/>
          </p:nvPr>
        </p:nvSpPr>
        <p:spPr/>
        <p:txBody>
          <a:bodyPr/>
          <a:lstStyle/>
          <a:p>
            <a:fld id="{8B820FFD-5868-4678-ACC2-C353669912D5}" type="slidenum">
              <a:rPr lang="en-US" smtClean="0"/>
              <a:pPr/>
              <a:t>4</a:t>
            </a:fld>
            <a:endParaRPr lang="en-US"/>
          </a:p>
        </p:txBody>
      </p:sp>
      <p:graphicFrame>
        <p:nvGraphicFramePr>
          <p:cNvPr id="6" name="Diagram 5"/>
          <p:cNvGraphicFramePr/>
          <p:nvPr>
            <p:extLst>
              <p:ext uri="{D42A27DB-BD31-4B8C-83A1-F6EECF244321}">
                <p14:modId xmlns:p14="http://schemas.microsoft.com/office/powerpoint/2010/main" val="3887149719"/>
              </p:ext>
            </p:extLst>
          </p:nvPr>
        </p:nvGraphicFramePr>
        <p:xfrm>
          <a:off x="1117600" y="1341862"/>
          <a:ext cx="10007600" cy="4982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p:cNvSpPr txBox="1">
            <a:spLocks/>
          </p:cNvSpPr>
          <p:nvPr/>
        </p:nvSpPr>
        <p:spPr>
          <a:xfrm>
            <a:off x="0" y="11295"/>
            <a:ext cx="12192000" cy="1143000"/>
          </a:xfrm>
          <a:prstGeom prst="rect">
            <a:avLst/>
          </a:prstGeom>
          <a:solidFill>
            <a:schemeClr val="tx2">
              <a:lumMod val="60000"/>
              <a:lumOff val="40000"/>
              <a:alpha val="52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a:t>CHALLENGES IN VERIFYING 3DIC</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 Accellera Systems Initiative</a:t>
            </a:r>
            <a:endParaRPr lang="en-US" dirty="0"/>
          </a:p>
        </p:txBody>
      </p:sp>
      <p:sp>
        <p:nvSpPr>
          <p:cNvPr id="5" name="Slide Number Placeholder 4"/>
          <p:cNvSpPr>
            <a:spLocks noGrp="1"/>
          </p:cNvSpPr>
          <p:nvPr>
            <p:ph type="sldNum" sz="quarter" idx="12"/>
          </p:nvPr>
        </p:nvSpPr>
        <p:spPr/>
        <p:txBody>
          <a:bodyPr/>
          <a:lstStyle/>
          <a:p>
            <a:fld id="{8B820FFD-5868-4678-ACC2-C353669912D5}" type="slidenum">
              <a:rPr lang="en-US" smtClean="0"/>
              <a:pPr/>
              <a:t>5</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9645" y="3504576"/>
            <a:ext cx="7955509" cy="2656241"/>
          </a:xfrm>
          <a:prstGeom prst="rect">
            <a:avLst/>
          </a:prstGeom>
        </p:spPr>
      </p:pic>
      <p:sp>
        <p:nvSpPr>
          <p:cNvPr id="11" name="Title 1"/>
          <p:cNvSpPr txBox="1">
            <a:spLocks/>
          </p:cNvSpPr>
          <p:nvPr/>
        </p:nvSpPr>
        <p:spPr>
          <a:xfrm>
            <a:off x="0" y="0"/>
            <a:ext cx="12192000" cy="1143000"/>
          </a:xfrm>
          <a:prstGeom prst="rect">
            <a:avLst/>
          </a:prstGeom>
          <a:solidFill>
            <a:schemeClr val="tx2">
              <a:lumMod val="60000"/>
              <a:lumOff val="40000"/>
              <a:alpha val="52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a:t>SPLIT POWER MANAGEMENT ARCHITECTURE </a:t>
            </a:r>
          </a:p>
        </p:txBody>
      </p:sp>
      <p:graphicFrame>
        <p:nvGraphicFramePr>
          <p:cNvPr id="13" name="Diagram 12"/>
          <p:cNvGraphicFramePr/>
          <p:nvPr>
            <p:extLst>
              <p:ext uri="{D42A27DB-BD31-4B8C-83A1-F6EECF244321}">
                <p14:modId xmlns:p14="http://schemas.microsoft.com/office/powerpoint/2010/main" val="1821119942"/>
              </p:ext>
            </p:extLst>
          </p:nvPr>
        </p:nvGraphicFramePr>
        <p:xfrm>
          <a:off x="533400" y="1135957"/>
          <a:ext cx="11125200" cy="2216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 Accellera Systems Initiative</a:t>
            </a:r>
            <a:endParaRPr lang="en-US" dirty="0"/>
          </a:p>
        </p:txBody>
      </p:sp>
      <p:sp>
        <p:nvSpPr>
          <p:cNvPr id="5" name="Slide Number Placeholder 4"/>
          <p:cNvSpPr>
            <a:spLocks noGrp="1"/>
          </p:cNvSpPr>
          <p:nvPr>
            <p:ph type="sldNum" sz="quarter" idx="12"/>
          </p:nvPr>
        </p:nvSpPr>
        <p:spPr/>
        <p:txBody>
          <a:bodyPr/>
          <a:lstStyle/>
          <a:p>
            <a:fld id="{8B820FFD-5868-4678-ACC2-C353669912D5}" type="slidenum">
              <a:rPr lang="en-US" smtClean="0"/>
              <a:pPr/>
              <a:t>6</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3456" y="2475271"/>
            <a:ext cx="5043488" cy="4246205"/>
          </a:xfrm>
          <a:prstGeom prst="rect">
            <a:avLst/>
          </a:prstGeom>
        </p:spPr>
      </p:pic>
      <p:sp>
        <p:nvSpPr>
          <p:cNvPr id="9" name="Title 1"/>
          <p:cNvSpPr txBox="1">
            <a:spLocks/>
          </p:cNvSpPr>
          <p:nvPr/>
        </p:nvSpPr>
        <p:spPr>
          <a:xfrm>
            <a:off x="0" y="0"/>
            <a:ext cx="12192000" cy="1143000"/>
          </a:xfrm>
          <a:prstGeom prst="rect">
            <a:avLst/>
          </a:prstGeom>
          <a:solidFill>
            <a:schemeClr val="tx2">
              <a:lumMod val="60000"/>
              <a:lumOff val="40000"/>
              <a:alpha val="52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a:t>CONVENTIONAL SOC VERIFICATION ENVIRONMENT</a:t>
            </a:r>
          </a:p>
        </p:txBody>
      </p:sp>
      <p:graphicFrame>
        <p:nvGraphicFramePr>
          <p:cNvPr id="16" name="Diagram 15"/>
          <p:cNvGraphicFramePr/>
          <p:nvPr>
            <p:extLst>
              <p:ext uri="{D42A27DB-BD31-4B8C-83A1-F6EECF244321}">
                <p14:modId xmlns:p14="http://schemas.microsoft.com/office/powerpoint/2010/main" val="3152053177"/>
              </p:ext>
            </p:extLst>
          </p:nvPr>
        </p:nvGraphicFramePr>
        <p:xfrm>
          <a:off x="12700" y="1055159"/>
          <a:ext cx="10134600" cy="2036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4366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 Accellera Systems Initiative</a:t>
            </a:r>
            <a:endParaRPr lang="en-US" dirty="0"/>
          </a:p>
        </p:txBody>
      </p:sp>
      <p:sp>
        <p:nvSpPr>
          <p:cNvPr id="5" name="Slide Number Placeholder 4"/>
          <p:cNvSpPr>
            <a:spLocks noGrp="1"/>
          </p:cNvSpPr>
          <p:nvPr>
            <p:ph type="sldNum" sz="quarter" idx="12"/>
          </p:nvPr>
        </p:nvSpPr>
        <p:spPr/>
        <p:txBody>
          <a:bodyPr/>
          <a:lstStyle/>
          <a:p>
            <a:fld id="{8B820FFD-5868-4678-ACC2-C353669912D5}" type="slidenum">
              <a:rPr lang="en-US" smtClean="0"/>
              <a:pPr/>
              <a:t>7</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1982" y="2574925"/>
            <a:ext cx="6967218" cy="4146551"/>
          </a:xfrm>
          <a:prstGeom prst="rect">
            <a:avLst/>
          </a:prstGeom>
        </p:spPr>
      </p:pic>
      <p:sp>
        <p:nvSpPr>
          <p:cNvPr id="8" name="Title 1"/>
          <p:cNvSpPr txBox="1">
            <a:spLocks/>
          </p:cNvSpPr>
          <p:nvPr/>
        </p:nvSpPr>
        <p:spPr>
          <a:xfrm>
            <a:off x="0" y="0"/>
            <a:ext cx="12192000" cy="1143000"/>
          </a:xfrm>
          <a:prstGeom prst="rect">
            <a:avLst/>
          </a:prstGeom>
          <a:solidFill>
            <a:schemeClr val="tx2">
              <a:lumMod val="60000"/>
              <a:lumOff val="40000"/>
              <a:alpha val="52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a:t>ROBUST VERIFICATION ENVIRONMENT</a:t>
            </a:r>
          </a:p>
        </p:txBody>
      </p:sp>
      <p:graphicFrame>
        <p:nvGraphicFramePr>
          <p:cNvPr id="10" name="Diagram 9"/>
          <p:cNvGraphicFramePr/>
          <p:nvPr>
            <p:extLst>
              <p:ext uri="{D42A27DB-BD31-4B8C-83A1-F6EECF244321}">
                <p14:modId xmlns:p14="http://schemas.microsoft.com/office/powerpoint/2010/main" val="1486769165"/>
              </p:ext>
            </p:extLst>
          </p:nvPr>
        </p:nvGraphicFramePr>
        <p:xfrm>
          <a:off x="0" y="990600"/>
          <a:ext cx="10134600" cy="2036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97806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 Accellera Systems Initiative</a:t>
            </a:r>
            <a:endParaRPr lang="en-US" dirty="0"/>
          </a:p>
        </p:txBody>
      </p:sp>
      <p:sp>
        <p:nvSpPr>
          <p:cNvPr id="5" name="Slide Number Placeholder 4"/>
          <p:cNvSpPr>
            <a:spLocks noGrp="1"/>
          </p:cNvSpPr>
          <p:nvPr>
            <p:ph type="sldNum" sz="quarter" idx="12"/>
          </p:nvPr>
        </p:nvSpPr>
        <p:spPr/>
        <p:txBody>
          <a:bodyPr/>
          <a:lstStyle/>
          <a:p>
            <a:fld id="{8B820FFD-5868-4678-ACC2-C353669912D5}" type="slidenum">
              <a:rPr lang="en-US" smtClean="0"/>
              <a:pPr/>
              <a:t>8</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1312862"/>
            <a:ext cx="4301851" cy="4953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913" y="3764760"/>
            <a:ext cx="5156974" cy="2501102"/>
          </a:xfrm>
          <a:prstGeom prst="rect">
            <a:avLst/>
          </a:prstGeom>
        </p:spPr>
      </p:pic>
      <p:sp>
        <p:nvSpPr>
          <p:cNvPr id="9" name="Title 1"/>
          <p:cNvSpPr txBox="1">
            <a:spLocks/>
          </p:cNvSpPr>
          <p:nvPr/>
        </p:nvSpPr>
        <p:spPr>
          <a:xfrm>
            <a:off x="12700" y="0"/>
            <a:ext cx="12192000" cy="1143000"/>
          </a:xfrm>
          <a:prstGeom prst="rect">
            <a:avLst/>
          </a:prstGeom>
          <a:solidFill>
            <a:schemeClr val="tx2">
              <a:lumMod val="60000"/>
              <a:lumOff val="40000"/>
              <a:alpha val="52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a:t>Low Power Verification</a:t>
            </a:r>
          </a:p>
        </p:txBody>
      </p:sp>
      <p:graphicFrame>
        <p:nvGraphicFramePr>
          <p:cNvPr id="10" name="Diagram 9"/>
          <p:cNvGraphicFramePr/>
          <p:nvPr>
            <p:extLst>
              <p:ext uri="{D42A27DB-BD31-4B8C-83A1-F6EECF244321}">
                <p14:modId xmlns:p14="http://schemas.microsoft.com/office/powerpoint/2010/main" val="1561389780"/>
              </p:ext>
            </p:extLst>
          </p:nvPr>
        </p:nvGraphicFramePr>
        <p:xfrm>
          <a:off x="228600" y="1312862"/>
          <a:ext cx="6705600" cy="23725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463935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Continued…</a:t>
            </a:r>
            <a:endParaRPr lang="en-US" dirty="0"/>
          </a:p>
        </p:txBody>
      </p:sp>
      <p:sp>
        <p:nvSpPr>
          <p:cNvPr id="4" name="Footer Placeholder 3"/>
          <p:cNvSpPr>
            <a:spLocks noGrp="1"/>
          </p:cNvSpPr>
          <p:nvPr>
            <p:ph type="ftr" sz="quarter" idx="11"/>
          </p:nvPr>
        </p:nvSpPr>
        <p:spPr/>
        <p:txBody>
          <a:bodyPr/>
          <a:lstStyle/>
          <a:p>
            <a:r>
              <a:rPr lang="en-US"/>
              <a:t>© Accellera Systems Initiative</a:t>
            </a:r>
            <a:endParaRPr lang="en-US" dirty="0"/>
          </a:p>
        </p:txBody>
      </p:sp>
      <p:sp>
        <p:nvSpPr>
          <p:cNvPr id="5" name="Slide Number Placeholder 4"/>
          <p:cNvSpPr>
            <a:spLocks noGrp="1"/>
          </p:cNvSpPr>
          <p:nvPr>
            <p:ph type="sldNum" sz="quarter" idx="12"/>
          </p:nvPr>
        </p:nvSpPr>
        <p:spPr/>
        <p:txBody>
          <a:bodyPr/>
          <a:lstStyle/>
          <a:p>
            <a:fld id="{8B820FFD-5868-4678-ACC2-C353669912D5}" type="slidenum">
              <a:rPr lang="en-US" smtClean="0"/>
              <a:pPr/>
              <a:t>9</a:t>
            </a:fld>
            <a:endParaRPr lang="en-US"/>
          </a:p>
        </p:txBody>
      </p:sp>
      <p:sp>
        <p:nvSpPr>
          <p:cNvPr id="9" name="Title 1"/>
          <p:cNvSpPr txBox="1">
            <a:spLocks/>
          </p:cNvSpPr>
          <p:nvPr/>
        </p:nvSpPr>
        <p:spPr>
          <a:xfrm>
            <a:off x="12700" y="0"/>
            <a:ext cx="12192000" cy="1143000"/>
          </a:xfrm>
          <a:prstGeom prst="rect">
            <a:avLst/>
          </a:prstGeom>
          <a:solidFill>
            <a:schemeClr val="tx2">
              <a:lumMod val="60000"/>
              <a:lumOff val="40000"/>
              <a:alpha val="52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a:t>Low Power Verification</a:t>
            </a:r>
          </a:p>
        </p:txBody>
      </p:sp>
      <p:graphicFrame>
        <p:nvGraphicFramePr>
          <p:cNvPr id="11" name="Diagram 10"/>
          <p:cNvGraphicFramePr/>
          <p:nvPr>
            <p:extLst>
              <p:ext uri="{D42A27DB-BD31-4B8C-83A1-F6EECF244321}">
                <p14:modId xmlns:p14="http://schemas.microsoft.com/office/powerpoint/2010/main" val="2732253475"/>
              </p:ext>
            </p:extLst>
          </p:nvPr>
        </p:nvGraphicFramePr>
        <p:xfrm>
          <a:off x="152400" y="1447800"/>
          <a:ext cx="114300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12538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C529A4D857314092F8987294A43FD3" ma:contentTypeVersion="0" ma:contentTypeDescription="Create a new document." ma:contentTypeScope="" ma:versionID="b3a40a446e339e50bd650e277a113f3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1A855BF4-2A99-441B-9566-850307E4F0A5}">
  <ds:schemaRefs>
    <ds:schemaRef ds:uri="http://schemas.microsoft.com/sharepoint/v3/contenttype/forms"/>
  </ds:schemaRefs>
</ds:datastoreItem>
</file>

<file path=customXml/itemProps2.xml><?xml version="1.0" encoding="utf-8"?>
<ds:datastoreItem xmlns:ds="http://schemas.openxmlformats.org/officeDocument/2006/customXml" ds:itemID="{091CAD78-C6F6-407D-A9D5-329355F07703}">
  <ds:schemaRefs>
    <ds:schemaRef ds:uri="http://purl.org/dc/elements/1.1/"/>
    <ds:schemaRef ds:uri="http://schemas.microsoft.com/office/2006/metadata/properties"/>
    <ds:schemaRef ds:uri="http://schemas.openxmlformats.org/package/2006/metadata/core-properties"/>
    <ds:schemaRef ds:uri="http://purl.org/dc/terms/"/>
    <ds:schemaRef ds:uri="http://schemas.microsoft.com/office/2006/documentManagement/types"/>
    <ds:schemaRef ds:uri="http://purl.org/dc/dcmitype/"/>
    <ds:schemaRef ds:uri="http://www.w3.org/XML/1998/namespace"/>
  </ds:schemaRefs>
</ds:datastoreItem>
</file>

<file path=customXml/itemProps3.xml><?xml version="1.0" encoding="utf-8"?>
<ds:datastoreItem xmlns:ds="http://schemas.openxmlformats.org/officeDocument/2006/customXml" ds:itemID="{3171F2A1-2ACF-4A95-B48F-47B38B7131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641</Words>
  <Application>Microsoft Office PowerPoint</Application>
  <PresentationFormat>Widescreen</PresentationFormat>
  <Paragraphs>119</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Wingdings</vt:lpstr>
      <vt:lpstr>Office Theme</vt:lpstr>
      <vt:lpstr> Robust Low Power Verification Strategy for a Complex 3DIC System with Split Power Management Architecture </vt:lpstr>
      <vt:lpstr>AGENDA</vt:lpstr>
      <vt:lpstr>INTRODUCTION</vt:lpstr>
      <vt:lpstr>PowerPoint Presentation</vt:lpstr>
      <vt:lpstr>PowerPoint Presentation</vt:lpstr>
      <vt:lpstr>PowerPoint Presentation</vt:lpstr>
      <vt:lpstr>PowerPoint Presentation</vt:lpstr>
      <vt:lpstr>PowerPoint Presentation</vt:lpstr>
      <vt:lpstr>Continued…</vt:lpstr>
      <vt:lpstr>PowerPoint Presentation</vt:lpstr>
      <vt:lpstr>Continued…</vt:lpstr>
      <vt:lpstr>Continued…</vt:lpstr>
      <vt:lpstr>Continued…</vt:lpstr>
      <vt:lpstr>Continued…</vt:lpstr>
      <vt:lpstr>PowerPoint Presentation</vt:lpstr>
      <vt:lpstr>PowerPoint Presentation</vt:lpstr>
      <vt:lpstr>Continued…</vt:lpstr>
      <vt:lpstr>Continued…</vt:lpstr>
      <vt:lpstr>Continued…</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2011-11-23T07:37:04Z</dcterms:created>
  <dcterms:modified xsi:type="dcterms:W3CDTF">2023-07-27T08:46:24Z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0x0101004AC529A4D857314092F8987294A43FD3</vt:lpwstr>
  </property>
  <property fmtid="{D5CDD505-2E9C-101B-9397-08002B2CF9AE}" pid="3" name="MSIP_Label_6f75f480-7803-4ee9-bb54-84d0635fdbe7_Enabled">
    <vt:lpwstr>true</vt:lpwstr>
  </property>
  <property fmtid="{D5CDD505-2E9C-101B-9397-08002B2CF9AE}" pid="4" name="MSIP_Label_6f75f480-7803-4ee9-bb54-84d0635fdbe7_SetDate">
    <vt:lpwstr>2022-12-15T10:58:23Z</vt:lpwstr>
  </property>
  <property fmtid="{D5CDD505-2E9C-101B-9397-08002B2CF9AE}" pid="5" name="MSIP_Label_6f75f480-7803-4ee9-bb54-84d0635fdbe7_Method">
    <vt:lpwstr>Privileged</vt:lpwstr>
  </property>
  <property fmtid="{D5CDD505-2E9C-101B-9397-08002B2CF9AE}" pid="6" name="MSIP_Label_6f75f480-7803-4ee9-bb54-84d0635fdbe7_Name">
    <vt:lpwstr>unrestricted</vt:lpwstr>
  </property>
  <property fmtid="{D5CDD505-2E9C-101B-9397-08002B2CF9AE}" pid="7" name="MSIP_Label_6f75f480-7803-4ee9-bb54-84d0635fdbe7_SiteId">
    <vt:lpwstr>38ae3bcd-9579-4fd4-adda-b42e1495d55a</vt:lpwstr>
  </property>
  <property fmtid="{D5CDD505-2E9C-101B-9397-08002B2CF9AE}" pid="8" name="MSIP_Label_6f75f480-7803-4ee9-bb54-84d0635fdbe7_ActionId">
    <vt:lpwstr>38c0abd5-c799-45e9-985a-ca31d84c522b</vt:lpwstr>
  </property>
  <property fmtid="{D5CDD505-2E9C-101B-9397-08002B2CF9AE}" pid="9" name="MSIP_Label_6f75f480-7803-4ee9-bb54-84d0635fdbe7_ContentBits">
    <vt:lpwstr>0</vt:lpwstr>
  </property>
  <property fmtid="{D5CDD505-2E9C-101B-9397-08002B2CF9AE}" pid="10" name="Document_Confidentiality">
    <vt:lpwstr>Unrestricted</vt:lpwstr>
  </property>
</Properties>
</file>