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8"/>
  </p:notesMasterIdLst>
  <p:handoutMasterIdLst>
    <p:handoutMasterId r:id="rId29"/>
  </p:handoutMasterIdLst>
  <p:sldIdLst>
    <p:sldId id="501" r:id="rId5"/>
    <p:sldId id="530" r:id="rId6"/>
    <p:sldId id="542" r:id="rId7"/>
    <p:sldId id="513" r:id="rId8"/>
    <p:sldId id="531" r:id="rId9"/>
    <p:sldId id="532" r:id="rId10"/>
    <p:sldId id="544" r:id="rId11"/>
    <p:sldId id="533" r:id="rId12"/>
    <p:sldId id="515" r:id="rId13"/>
    <p:sldId id="516" r:id="rId14"/>
    <p:sldId id="517" r:id="rId15"/>
    <p:sldId id="518" r:id="rId16"/>
    <p:sldId id="520" r:id="rId17"/>
    <p:sldId id="521" r:id="rId18"/>
    <p:sldId id="522" r:id="rId19"/>
    <p:sldId id="543" r:id="rId20"/>
    <p:sldId id="524" r:id="rId21"/>
    <p:sldId id="539" r:id="rId22"/>
    <p:sldId id="540" r:id="rId23"/>
    <p:sldId id="534" r:id="rId24"/>
    <p:sldId id="536" r:id="rId25"/>
    <p:sldId id="541" r:id="rId26"/>
    <p:sldId id="545" r:id="rId27"/>
  </p:sldIdLst>
  <p:sldSz cx="12192000" cy="6858000"/>
  <p:notesSz cx="10048875" cy="6918325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DA6D8"/>
    <a:srgbClr val="385D8A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85829" autoAdjust="0"/>
  </p:normalViewPr>
  <p:slideViewPr>
    <p:cSldViewPr>
      <p:cViewPr varScale="1">
        <p:scale>
          <a:sx n="95" d="100"/>
          <a:sy n="95" d="100"/>
        </p:scale>
        <p:origin x="10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08F34-D330-4E27-AA8C-480D86F8E2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07421-D152-4393-91A1-DA057CAB9D61}">
      <dgm:prSet/>
      <dgm:spPr/>
      <dgm:t>
        <a:bodyPr/>
        <a:lstStyle/>
        <a:p>
          <a:pPr rtl="0"/>
          <a:r>
            <a:rPr lang="en-US" dirty="0" smtClean="0"/>
            <a:t>Introduction and Need for quicker DV cycle</a:t>
          </a:r>
          <a:endParaRPr lang="en-IN" dirty="0"/>
        </a:p>
      </dgm:t>
    </dgm:pt>
    <dgm:pt modelId="{197A2B51-2937-4A87-8A8E-DB1A591280F2}" type="parTrans" cxnId="{C4A5F6A4-2D12-4001-B3D8-01619D204C8C}">
      <dgm:prSet/>
      <dgm:spPr/>
      <dgm:t>
        <a:bodyPr/>
        <a:lstStyle/>
        <a:p>
          <a:endParaRPr lang="en-US"/>
        </a:p>
      </dgm:t>
    </dgm:pt>
    <dgm:pt modelId="{7544BA04-22BA-4C82-94B0-566E61238CA9}" type="sibTrans" cxnId="{C4A5F6A4-2D12-4001-B3D8-01619D204C8C}">
      <dgm:prSet/>
      <dgm:spPr/>
      <dgm:t>
        <a:bodyPr/>
        <a:lstStyle/>
        <a:p>
          <a:endParaRPr lang="en-US"/>
        </a:p>
      </dgm:t>
    </dgm:pt>
    <dgm:pt modelId="{8445E6BA-9E36-4A05-9D1C-4D7E836C22C7}">
      <dgm:prSet/>
      <dgm:spPr/>
      <dgm:t>
        <a:bodyPr/>
        <a:lstStyle/>
        <a:p>
          <a:pPr rtl="0"/>
          <a:endParaRPr lang="en-IN" dirty="0"/>
        </a:p>
      </dgm:t>
    </dgm:pt>
    <dgm:pt modelId="{56B67E98-D442-425B-9AFF-099F8DB94152}" type="parTrans" cxnId="{ED6CFEA6-D782-4695-A91A-908D5E5A65B8}">
      <dgm:prSet/>
      <dgm:spPr/>
      <dgm:t>
        <a:bodyPr/>
        <a:lstStyle/>
        <a:p>
          <a:endParaRPr lang="en-US"/>
        </a:p>
      </dgm:t>
    </dgm:pt>
    <dgm:pt modelId="{ECAFD617-821D-4D37-903E-5F7BFAB5DDDA}" type="sibTrans" cxnId="{ED6CFEA6-D782-4695-A91A-908D5E5A65B8}">
      <dgm:prSet/>
      <dgm:spPr/>
      <dgm:t>
        <a:bodyPr/>
        <a:lstStyle/>
        <a:p>
          <a:endParaRPr lang="en-US"/>
        </a:p>
      </dgm:t>
    </dgm:pt>
    <dgm:pt modelId="{D18EC53D-3781-4046-8C0F-EEDA43EB85A9}">
      <dgm:prSet/>
      <dgm:spPr/>
      <dgm:t>
        <a:bodyPr/>
        <a:lstStyle/>
        <a:p>
          <a:pPr rtl="0"/>
          <a:r>
            <a:rPr lang="en-US" dirty="0" smtClean="0"/>
            <a:t>Conclusion and Future Scope</a:t>
          </a:r>
          <a:endParaRPr lang="en-IN" dirty="0"/>
        </a:p>
      </dgm:t>
    </dgm:pt>
    <dgm:pt modelId="{7A8260BB-FC48-4602-8146-C9C904BDB937}" type="parTrans" cxnId="{A078C9B4-E325-46B7-A030-C3B0049D3B16}">
      <dgm:prSet/>
      <dgm:spPr/>
      <dgm:t>
        <a:bodyPr/>
        <a:lstStyle/>
        <a:p>
          <a:endParaRPr lang="en-US"/>
        </a:p>
      </dgm:t>
    </dgm:pt>
    <dgm:pt modelId="{91DC97CF-E6E5-4B0E-A953-DE0D1AC103F1}" type="sibTrans" cxnId="{A078C9B4-E325-46B7-A030-C3B0049D3B16}">
      <dgm:prSet/>
      <dgm:spPr/>
      <dgm:t>
        <a:bodyPr/>
        <a:lstStyle/>
        <a:p>
          <a:endParaRPr lang="en-US"/>
        </a:p>
      </dgm:t>
    </dgm:pt>
    <dgm:pt modelId="{63D117F6-70DA-4A04-B5E1-034C81BE51A5}" type="pres">
      <dgm:prSet presAssocID="{96A08F34-D330-4E27-AA8C-480D86F8E21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4CEBD-A8F8-4498-9638-513CE5DA9EBA}" type="pres">
      <dgm:prSet presAssocID="{96A08F34-D330-4E27-AA8C-480D86F8E21F}" presName="arrow" presStyleLbl="bgShp" presStyleIdx="0" presStyleCnt="1"/>
      <dgm:spPr/>
    </dgm:pt>
    <dgm:pt modelId="{01A9D51E-24C4-4868-9D2D-72C85CD33AA9}" type="pres">
      <dgm:prSet presAssocID="{96A08F34-D330-4E27-AA8C-480D86F8E21F}" presName="linearProcess" presStyleCnt="0"/>
      <dgm:spPr/>
    </dgm:pt>
    <dgm:pt modelId="{972FDDAF-0EF7-4F34-A0EB-C19FC138ABDC}" type="pres">
      <dgm:prSet presAssocID="{8AE07421-D152-4393-91A1-DA057CAB9D61}" presName="textNode" presStyleLbl="node1" presStyleIdx="0" presStyleCnt="3" custScaleX="55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0E7D8-8D99-4780-9805-C58B80E3F7BB}" type="pres">
      <dgm:prSet presAssocID="{7544BA04-22BA-4C82-94B0-566E61238CA9}" presName="sibTrans" presStyleCnt="0"/>
      <dgm:spPr/>
    </dgm:pt>
    <dgm:pt modelId="{C92E1331-7E38-4F9F-90EE-95707BD3FA6D}" type="pres">
      <dgm:prSet presAssocID="{8445E6BA-9E36-4A05-9D1C-4D7E836C22C7}" presName="textNode" presStyleLbl="node1" presStyleIdx="1" presStyleCnt="3" custScaleX="188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41170-4CC0-44AE-A9BA-D8B0F125FFC2}" type="pres">
      <dgm:prSet presAssocID="{ECAFD617-821D-4D37-903E-5F7BFAB5DDDA}" presName="sibTrans" presStyleCnt="0"/>
      <dgm:spPr/>
    </dgm:pt>
    <dgm:pt modelId="{C8204E61-06B4-46FA-AB60-81D5CEE21DD3}" type="pres">
      <dgm:prSet presAssocID="{D18EC53D-3781-4046-8C0F-EEDA43EB85A9}" presName="textNode" presStyleLbl="node1" presStyleIdx="2" presStyleCnt="3" custScaleX="43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FC2D5-BAC6-4546-93AA-F24B31A029C0}" type="presOf" srcId="{D18EC53D-3781-4046-8C0F-EEDA43EB85A9}" destId="{C8204E61-06B4-46FA-AB60-81D5CEE21DD3}" srcOrd="0" destOrd="0" presId="urn:microsoft.com/office/officeart/2005/8/layout/hProcess9"/>
    <dgm:cxn modelId="{D7AD624C-3321-44BF-9150-2D0228550195}" type="presOf" srcId="{96A08F34-D330-4E27-AA8C-480D86F8E21F}" destId="{63D117F6-70DA-4A04-B5E1-034C81BE51A5}" srcOrd="0" destOrd="0" presId="urn:microsoft.com/office/officeart/2005/8/layout/hProcess9"/>
    <dgm:cxn modelId="{ED6CFEA6-D782-4695-A91A-908D5E5A65B8}" srcId="{96A08F34-D330-4E27-AA8C-480D86F8E21F}" destId="{8445E6BA-9E36-4A05-9D1C-4D7E836C22C7}" srcOrd="1" destOrd="0" parTransId="{56B67E98-D442-425B-9AFF-099F8DB94152}" sibTransId="{ECAFD617-821D-4D37-903E-5F7BFAB5DDDA}"/>
    <dgm:cxn modelId="{A078C9B4-E325-46B7-A030-C3B0049D3B16}" srcId="{96A08F34-D330-4E27-AA8C-480D86F8E21F}" destId="{D18EC53D-3781-4046-8C0F-EEDA43EB85A9}" srcOrd="2" destOrd="0" parTransId="{7A8260BB-FC48-4602-8146-C9C904BDB937}" sibTransId="{91DC97CF-E6E5-4B0E-A953-DE0D1AC103F1}"/>
    <dgm:cxn modelId="{DBDFDF93-EB53-4B3C-8D73-ACD668CEA171}" type="presOf" srcId="{8445E6BA-9E36-4A05-9D1C-4D7E836C22C7}" destId="{C92E1331-7E38-4F9F-90EE-95707BD3FA6D}" srcOrd="0" destOrd="0" presId="urn:microsoft.com/office/officeart/2005/8/layout/hProcess9"/>
    <dgm:cxn modelId="{C4A5F6A4-2D12-4001-B3D8-01619D204C8C}" srcId="{96A08F34-D330-4E27-AA8C-480D86F8E21F}" destId="{8AE07421-D152-4393-91A1-DA057CAB9D61}" srcOrd="0" destOrd="0" parTransId="{197A2B51-2937-4A87-8A8E-DB1A591280F2}" sibTransId="{7544BA04-22BA-4C82-94B0-566E61238CA9}"/>
    <dgm:cxn modelId="{1B16C3BD-9B67-475B-BF08-9BC794114877}" type="presOf" srcId="{8AE07421-D152-4393-91A1-DA057CAB9D61}" destId="{972FDDAF-0EF7-4F34-A0EB-C19FC138ABDC}" srcOrd="0" destOrd="0" presId="urn:microsoft.com/office/officeart/2005/8/layout/hProcess9"/>
    <dgm:cxn modelId="{41D87391-670E-482C-9419-A9664D38DCC2}" type="presParOf" srcId="{63D117F6-70DA-4A04-B5E1-034C81BE51A5}" destId="{B974CEBD-A8F8-4498-9638-513CE5DA9EBA}" srcOrd="0" destOrd="0" presId="urn:microsoft.com/office/officeart/2005/8/layout/hProcess9"/>
    <dgm:cxn modelId="{6F6F3786-2405-41F9-89C3-034ED7DC443A}" type="presParOf" srcId="{63D117F6-70DA-4A04-B5E1-034C81BE51A5}" destId="{01A9D51E-24C4-4868-9D2D-72C85CD33AA9}" srcOrd="1" destOrd="0" presId="urn:microsoft.com/office/officeart/2005/8/layout/hProcess9"/>
    <dgm:cxn modelId="{0FAF9304-084A-4122-BDDC-82793355216C}" type="presParOf" srcId="{01A9D51E-24C4-4868-9D2D-72C85CD33AA9}" destId="{972FDDAF-0EF7-4F34-A0EB-C19FC138ABDC}" srcOrd="0" destOrd="0" presId="urn:microsoft.com/office/officeart/2005/8/layout/hProcess9"/>
    <dgm:cxn modelId="{588B8D41-1188-469E-A577-9AC00A10A9C8}" type="presParOf" srcId="{01A9D51E-24C4-4868-9D2D-72C85CD33AA9}" destId="{8B60E7D8-8D99-4780-9805-C58B80E3F7BB}" srcOrd="1" destOrd="0" presId="urn:microsoft.com/office/officeart/2005/8/layout/hProcess9"/>
    <dgm:cxn modelId="{E6F63907-4B9D-4D09-8F9F-B9F66B6AD95E}" type="presParOf" srcId="{01A9D51E-24C4-4868-9D2D-72C85CD33AA9}" destId="{C92E1331-7E38-4F9F-90EE-95707BD3FA6D}" srcOrd="2" destOrd="0" presId="urn:microsoft.com/office/officeart/2005/8/layout/hProcess9"/>
    <dgm:cxn modelId="{59894CAE-9A02-47D4-B66C-394AB314D702}" type="presParOf" srcId="{01A9D51E-24C4-4868-9D2D-72C85CD33AA9}" destId="{E0D41170-4CC0-44AE-A9BA-D8B0F125FFC2}" srcOrd="3" destOrd="0" presId="urn:microsoft.com/office/officeart/2005/8/layout/hProcess9"/>
    <dgm:cxn modelId="{77E4FCF2-9B62-41FF-A70E-EC517186FA21}" type="presParOf" srcId="{01A9D51E-24C4-4868-9D2D-72C85CD33AA9}" destId="{C8204E61-06B4-46FA-AB60-81D5CEE21D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D5865F-5E69-4905-B7FF-9D077DEC22C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F3D15A-030D-4601-83C0-46C6E8E2510C}">
      <dgm:prSet/>
      <dgm:spPr/>
      <dgm:t>
        <a:bodyPr/>
        <a:lstStyle/>
        <a:p>
          <a:pPr rtl="0"/>
          <a:r>
            <a:rPr lang="en-US" smtClean="0"/>
            <a:t>Done during the Final DV closure stage </a:t>
          </a:r>
          <a:endParaRPr lang="en-IN"/>
        </a:p>
      </dgm:t>
    </dgm:pt>
    <dgm:pt modelId="{1F695124-FFBD-4B5C-918C-9112719E4610}" type="parTrans" cxnId="{A068A775-AEB9-4BE2-8738-15419A03952E}">
      <dgm:prSet/>
      <dgm:spPr/>
      <dgm:t>
        <a:bodyPr/>
        <a:lstStyle/>
        <a:p>
          <a:endParaRPr lang="en-US"/>
        </a:p>
      </dgm:t>
    </dgm:pt>
    <dgm:pt modelId="{76355AFB-D27A-4BA3-9188-D29883287813}" type="sibTrans" cxnId="{A068A775-AEB9-4BE2-8738-15419A03952E}">
      <dgm:prSet/>
      <dgm:spPr/>
      <dgm:t>
        <a:bodyPr/>
        <a:lstStyle/>
        <a:p>
          <a:endParaRPr lang="en-US"/>
        </a:p>
      </dgm:t>
    </dgm:pt>
    <dgm:pt modelId="{404C7C8C-B823-4F24-9B41-41CB22B3C7A7}">
      <dgm:prSet/>
      <dgm:spPr/>
      <dgm:t>
        <a:bodyPr/>
        <a:lstStyle/>
        <a:p>
          <a:pPr rtl="0"/>
          <a:r>
            <a:rPr lang="en-US" dirty="0" smtClean="0"/>
            <a:t>Makes use of a Perl script developed in house.</a:t>
          </a:r>
          <a:endParaRPr lang="en-IN" dirty="0"/>
        </a:p>
      </dgm:t>
    </dgm:pt>
    <dgm:pt modelId="{F1E32387-3031-4DAC-B79F-A92E93EB28EA}" type="parTrans" cxnId="{9D919802-4085-4FF5-9C2F-4C0687003EA6}">
      <dgm:prSet/>
      <dgm:spPr/>
      <dgm:t>
        <a:bodyPr/>
        <a:lstStyle/>
        <a:p>
          <a:endParaRPr lang="en-US"/>
        </a:p>
      </dgm:t>
    </dgm:pt>
    <dgm:pt modelId="{6D593A43-3DC8-4B16-ABB6-A1323C6B763F}" type="sibTrans" cxnId="{9D919802-4085-4FF5-9C2F-4C0687003EA6}">
      <dgm:prSet/>
      <dgm:spPr/>
      <dgm:t>
        <a:bodyPr/>
        <a:lstStyle/>
        <a:p>
          <a:endParaRPr lang="en-US"/>
        </a:p>
      </dgm:t>
    </dgm:pt>
    <dgm:pt modelId="{17304AF7-EBF4-47FE-A3E0-8557A4B71C05}">
      <dgm:prSet/>
      <dgm:spPr/>
      <dgm:t>
        <a:bodyPr/>
        <a:lstStyle/>
        <a:p>
          <a:pPr rtl="0"/>
          <a:r>
            <a:rPr lang="en-US" smtClean="0"/>
            <a:t>Checks whether every aspect of the testbench are followed perfectly.</a:t>
          </a:r>
          <a:endParaRPr lang="en-IN"/>
        </a:p>
      </dgm:t>
    </dgm:pt>
    <dgm:pt modelId="{2CDA01FB-71E1-49F7-9646-42CA57AA2F54}" type="parTrans" cxnId="{52B7E665-8E66-46DD-AFA3-3029876F5B81}">
      <dgm:prSet/>
      <dgm:spPr/>
      <dgm:t>
        <a:bodyPr/>
        <a:lstStyle/>
        <a:p>
          <a:endParaRPr lang="en-US"/>
        </a:p>
      </dgm:t>
    </dgm:pt>
    <dgm:pt modelId="{6890C0A8-DD77-43C9-A61E-5DB2E1510C61}" type="sibTrans" cxnId="{52B7E665-8E66-46DD-AFA3-3029876F5B81}">
      <dgm:prSet/>
      <dgm:spPr/>
      <dgm:t>
        <a:bodyPr/>
        <a:lstStyle/>
        <a:p>
          <a:endParaRPr lang="en-US"/>
        </a:p>
      </dgm:t>
    </dgm:pt>
    <dgm:pt modelId="{E542B1FE-17F9-47C2-AE87-C539600DB895}">
      <dgm:prSet/>
      <dgm:spPr/>
      <dgm:t>
        <a:bodyPr/>
        <a:lstStyle/>
        <a:p>
          <a:pPr rtl="0"/>
          <a:r>
            <a:rPr lang="en-US" smtClean="0"/>
            <a:t>DV closure is allowed only when all the QA related metrics are passed. </a:t>
          </a:r>
          <a:endParaRPr lang="en-IN"/>
        </a:p>
      </dgm:t>
    </dgm:pt>
    <dgm:pt modelId="{F73BE9E2-4C35-4C15-9F9F-6BDDFCDAEEED}" type="parTrans" cxnId="{2E0EE634-D3B5-472B-9F06-2F61C42D3224}">
      <dgm:prSet/>
      <dgm:spPr/>
      <dgm:t>
        <a:bodyPr/>
        <a:lstStyle/>
        <a:p>
          <a:endParaRPr lang="en-US"/>
        </a:p>
      </dgm:t>
    </dgm:pt>
    <dgm:pt modelId="{475724EF-4C83-4381-99AE-3D5497B752C8}" type="sibTrans" cxnId="{2E0EE634-D3B5-472B-9F06-2F61C42D3224}">
      <dgm:prSet/>
      <dgm:spPr/>
      <dgm:t>
        <a:bodyPr/>
        <a:lstStyle/>
        <a:p>
          <a:endParaRPr lang="en-US"/>
        </a:p>
      </dgm:t>
    </dgm:pt>
    <dgm:pt modelId="{F77764D2-293F-4F31-807B-7DE74804F981}" type="pres">
      <dgm:prSet presAssocID="{7CD5865F-5E69-4905-B7FF-9D077DEC22C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1C94B-1BE3-4EFE-BADD-2DA2EED3D480}" type="pres">
      <dgm:prSet presAssocID="{7CD5865F-5E69-4905-B7FF-9D077DEC22C4}" presName="diamond" presStyleLbl="bgShp" presStyleIdx="0" presStyleCnt="1"/>
      <dgm:spPr/>
    </dgm:pt>
    <dgm:pt modelId="{B0A25BBF-4D9F-4FE1-9571-E44BC192B87D}" type="pres">
      <dgm:prSet presAssocID="{7CD5865F-5E69-4905-B7FF-9D077DEC22C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552C3-5187-4B03-9423-339BA818320C}" type="pres">
      <dgm:prSet presAssocID="{7CD5865F-5E69-4905-B7FF-9D077DEC22C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35724-C20B-476F-AF53-09886E49049B}" type="pres">
      <dgm:prSet presAssocID="{7CD5865F-5E69-4905-B7FF-9D077DEC22C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298FB-727F-48AB-ACE5-CA56E5027A66}" type="pres">
      <dgm:prSet presAssocID="{7CD5865F-5E69-4905-B7FF-9D077DEC22C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463F6-D219-41CF-8D83-F379026D4A8D}" type="presOf" srcId="{7CD5865F-5E69-4905-B7FF-9D077DEC22C4}" destId="{F77764D2-293F-4F31-807B-7DE74804F981}" srcOrd="0" destOrd="0" presId="urn:microsoft.com/office/officeart/2005/8/layout/matrix3"/>
    <dgm:cxn modelId="{9D919802-4085-4FF5-9C2F-4C0687003EA6}" srcId="{7CD5865F-5E69-4905-B7FF-9D077DEC22C4}" destId="{404C7C8C-B823-4F24-9B41-41CB22B3C7A7}" srcOrd="1" destOrd="0" parTransId="{F1E32387-3031-4DAC-B79F-A92E93EB28EA}" sibTransId="{6D593A43-3DC8-4B16-ABB6-A1323C6B763F}"/>
    <dgm:cxn modelId="{52B7E665-8E66-46DD-AFA3-3029876F5B81}" srcId="{7CD5865F-5E69-4905-B7FF-9D077DEC22C4}" destId="{17304AF7-EBF4-47FE-A3E0-8557A4B71C05}" srcOrd="2" destOrd="0" parTransId="{2CDA01FB-71E1-49F7-9646-42CA57AA2F54}" sibTransId="{6890C0A8-DD77-43C9-A61E-5DB2E1510C61}"/>
    <dgm:cxn modelId="{37F91E6E-00DF-4EBE-ACD9-C82C44FFB445}" type="presOf" srcId="{E542B1FE-17F9-47C2-AE87-C539600DB895}" destId="{FD0298FB-727F-48AB-ACE5-CA56E5027A66}" srcOrd="0" destOrd="0" presId="urn:microsoft.com/office/officeart/2005/8/layout/matrix3"/>
    <dgm:cxn modelId="{A068A775-AEB9-4BE2-8738-15419A03952E}" srcId="{7CD5865F-5E69-4905-B7FF-9D077DEC22C4}" destId="{7DF3D15A-030D-4601-83C0-46C6E8E2510C}" srcOrd="0" destOrd="0" parTransId="{1F695124-FFBD-4B5C-918C-9112719E4610}" sibTransId="{76355AFB-D27A-4BA3-9188-D29883287813}"/>
    <dgm:cxn modelId="{F49C9C64-C1F5-4BCF-9298-4CF4F1BAE2CF}" type="presOf" srcId="{7DF3D15A-030D-4601-83C0-46C6E8E2510C}" destId="{B0A25BBF-4D9F-4FE1-9571-E44BC192B87D}" srcOrd="0" destOrd="0" presId="urn:microsoft.com/office/officeart/2005/8/layout/matrix3"/>
    <dgm:cxn modelId="{2A1FA8CD-C0F6-48D4-BBFD-7AF45B386934}" type="presOf" srcId="{404C7C8C-B823-4F24-9B41-41CB22B3C7A7}" destId="{D90552C3-5187-4B03-9423-339BA818320C}" srcOrd="0" destOrd="0" presId="urn:microsoft.com/office/officeart/2005/8/layout/matrix3"/>
    <dgm:cxn modelId="{69F4C19C-7340-402A-9132-7C37FE53E5D4}" type="presOf" srcId="{17304AF7-EBF4-47FE-A3E0-8557A4B71C05}" destId="{33D35724-C20B-476F-AF53-09886E49049B}" srcOrd="0" destOrd="0" presId="urn:microsoft.com/office/officeart/2005/8/layout/matrix3"/>
    <dgm:cxn modelId="{2E0EE634-D3B5-472B-9F06-2F61C42D3224}" srcId="{7CD5865F-5E69-4905-B7FF-9D077DEC22C4}" destId="{E542B1FE-17F9-47C2-AE87-C539600DB895}" srcOrd="3" destOrd="0" parTransId="{F73BE9E2-4C35-4C15-9F9F-6BDDFCDAEEED}" sibTransId="{475724EF-4C83-4381-99AE-3D5497B752C8}"/>
    <dgm:cxn modelId="{7B42C7A3-0417-445B-9E68-8014626EBDE1}" type="presParOf" srcId="{F77764D2-293F-4F31-807B-7DE74804F981}" destId="{F071C94B-1BE3-4EFE-BADD-2DA2EED3D480}" srcOrd="0" destOrd="0" presId="urn:microsoft.com/office/officeart/2005/8/layout/matrix3"/>
    <dgm:cxn modelId="{2D9B6943-1B57-496F-BB11-93C33A56FD4F}" type="presParOf" srcId="{F77764D2-293F-4F31-807B-7DE74804F981}" destId="{B0A25BBF-4D9F-4FE1-9571-E44BC192B87D}" srcOrd="1" destOrd="0" presId="urn:microsoft.com/office/officeart/2005/8/layout/matrix3"/>
    <dgm:cxn modelId="{27F31966-0011-4355-9660-5A19931B90F7}" type="presParOf" srcId="{F77764D2-293F-4F31-807B-7DE74804F981}" destId="{D90552C3-5187-4B03-9423-339BA818320C}" srcOrd="2" destOrd="0" presId="urn:microsoft.com/office/officeart/2005/8/layout/matrix3"/>
    <dgm:cxn modelId="{88AC7758-AE00-4528-9D2D-1BE6B6A5F939}" type="presParOf" srcId="{F77764D2-293F-4F31-807B-7DE74804F981}" destId="{33D35724-C20B-476F-AF53-09886E49049B}" srcOrd="3" destOrd="0" presId="urn:microsoft.com/office/officeart/2005/8/layout/matrix3"/>
    <dgm:cxn modelId="{26ACF7B0-9FAE-4FA2-9AC1-7D6A827A6061}" type="presParOf" srcId="{F77764D2-293F-4F31-807B-7DE74804F981}" destId="{FD0298FB-727F-48AB-ACE5-CA56E5027A6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5C5F81-67D2-4D6B-A1B9-59B69DDD0E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9860D-7F2E-4266-8916-EA789FB737BB}">
      <dgm:prSet/>
      <dgm:spPr/>
      <dgm:t>
        <a:bodyPr/>
        <a:lstStyle/>
        <a:p>
          <a:pPr rtl="0"/>
          <a:r>
            <a:rPr lang="en-US" dirty="0" smtClean="0"/>
            <a:t>Whether the testbench is on latest repository tag</a:t>
          </a:r>
          <a:endParaRPr lang="en-IN" dirty="0"/>
        </a:p>
      </dgm:t>
    </dgm:pt>
    <dgm:pt modelId="{436F0BD3-DE42-466A-B5B4-4340A8E3BA14}" type="parTrans" cxnId="{F032971C-F18D-42EC-AB2D-8AE262090B12}">
      <dgm:prSet/>
      <dgm:spPr/>
      <dgm:t>
        <a:bodyPr/>
        <a:lstStyle/>
        <a:p>
          <a:endParaRPr lang="en-US"/>
        </a:p>
      </dgm:t>
    </dgm:pt>
    <dgm:pt modelId="{2697E2C4-4D02-4240-A693-479AD5B0C0F3}" type="sibTrans" cxnId="{F032971C-F18D-42EC-AB2D-8AE262090B12}">
      <dgm:prSet/>
      <dgm:spPr/>
      <dgm:t>
        <a:bodyPr/>
        <a:lstStyle/>
        <a:p>
          <a:endParaRPr lang="en-US"/>
        </a:p>
      </dgm:t>
    </dgm:pt>
    <dgm:pt modelId="{4E1B098F-A9F8-46B7-98C3-01541EFAAC79}">
      <dgm:prSet/>
      <dgm:spPr/>
      <dgm:t>
        <a:bodyPr/>
        <a:lstStyle/>
        <a:p>
          <a:pPr rtl="0"/>
          <a:r>
            <a:rPr lang="en-US" smtClean="0"/>
            <a:t>Register definition files are updated .</a:t>
          </a:r>
          <a:endParaRPr lang="en-IN"/>
        </a:p>
      </dgm:t>
    </dgm:pt>
    <dgm:pt modelId="{4096BF16-F2C7-46DA-A2D4-C4A79B52A369}" type="parTrans" cxnId="{6167B489-0126-4BE7-B2B5-34BE84CFDCF8}">
      <dgm:prSet/>
      <dgm:spPr/>
      <dgm:t>
        <a:bodyPr/>
        <a:lstStyle/>
        <a:p>
          <a:endParaRPr lang="en-US"/>
        </a:p>
      </dgm:t>
    </dgm:pt>
    <dgm:pt modelId="{8BCC72F7-6302-45FC-9035-820E37F8605A}" type="sibTrans" cxnId="{6167B489-0126-4BE7-B2B5-34BE84CFDCF8}">
      <dgm:prSet/>
      <dgm:spPr/>
      <dgm:t>
        <a:bodyPr/>
        <a:lstStyle/>
        <a:p>
          <a:endParaRPr lang="en-US"/>
        </a:p>
      </dgm:t>
    </dgm:pt>
    <dgm:pt modelId="{827BA66B-6439-4CBB-BDEA-2DBE23ABE497}">
      <dgm:prSet/>
      <dgm:spPr/>
      <dgm:t>
        <a:bodyPr/>
        <a:lstStyle/>
        <a:p>
          <a:pPr rtl="0"/>
          <a:r>
            <a:rPr lang="en-US" dirty="0" smtClean="0"/>
            <a:t>Sanity testcases are passing or not</a:t>
          </a:r>
          <a:r>
            <a:rPr lang="en-IN" dirty="0" smtClean="0"/>
            <a:t> .</a:t>
          </a:r>
          <a:endParaRPr lang="en-IN" dirty="0"/>
        </a:p>
      </dgm:t>
    </dgm:pt>
    <dgm:pt modelId="{7EF181FF-62D7-4686-A398-3F53978D25FA}" type="parTrans" cxnId="{BBEF9FDA-6AD2-4B30-AC53-3373B6DC4610}">
      <dgm:prSet/>
      <dgm:spPr/>
      <dgm:t>
        <a:bodyPr/>
        <a:lstStyle/>
        <a:p>
          <a:endParaRPr lang="en-US"/>
        </a:p>
      </dgm:t>
    </dgm:pt>
    <dgm:pt modelId="{7AF3831A-C446-4E30-9DD1-3BEFFC8F9E3B}" type="sibTrans" cxnId="{BBEF9FDA-6AD2-4B30-AC53-3373B6DC4610}">
      <dgm:prSet/>
      <dgm:spPr/>
      <dgm:t>
        <a:bodyPr/>
        <a:lstStyle/>
        <a:p>
          <a:endParaRPr lang="en-US"/>
        </a:p>
      </dgm:t>
    </dgm:pt>
    <dgm:pt modelId="{B978BFB3-1A23-4183-911A-C423DE6E93E9}">
      <dgm:prSet/>
      <dgm:spPr/>
      <dgm:t>
        <a:bodyPr/>
        <a:lstStyle/>
        <a:p>
          <a:pPr rtl="0"/>
          <a:r>
            <a:rPr lang="en-US" smtClean="0"/>
            <a:t>Whether all RTL issues are resolved or not .</a:t>
          </a:r>
          <a:endParaRPr lang="en-IN"/>
        </a:p>
      </dgm:t>
    </dgm:pt>
    <dgm:pt modelId="{DC6A75A0-72B6-4780-A8FC-9957788EA651}" type="parTrans" cxnId="{F2352418-49DC-49FB-AFD1-0DDE241EAB09}">
      <dgm:prSet/>
      <dgm:spPr/>
      <dgm:t>
        <a:bodyPr/>
        <a:lstStyle/>
        <a:p>
          <a:endParaRPr lang="en-US"/>
        </a:p>
      </dgm:t>
    </dgm:pt>
    <dgm:pt modelId="{1475700C-EE31-46FF-9637-8F575EA1EF8A}" type="sibTrans" cxnId="{F2352418-49DC-49FB-AFD1-0DDE241EAB09}">
      <dgm:prSet/>
      <dgm:spPr/>
      <dgm:t>
        <a:bodyPr/>
        <a:lstStyle/>
        <a:p>
          <a:endParaRPr lang="en-US"/>
        </a:p>
      </dgm:t>
    </dgm:pt>
    <dgm:pt modelId="{42A6869F-8FB6-465D-A90F-BBCF1F02B02E}">
      <dgm:prSet/>
      <dgm:spPr/>
      <dgm:t>
        <a:bodyPr/>
        <a:lstStyle/>
        <a:p>
          <a:pPr rtl="0"/>
          <a:r>
            <a:rPr lang="en-US" smtClean="0"/>
            <a:t>Functional and Code Coverage is 100%  or not</a:t>
          </a:r>
          <a:endParaRPr lang="en-IN"/>
        </a:p>
      </dgm:t>
    </dgm:pt>
    <dgm:pt modelId="{88E78A2E-2CBE-46CD-A204-B92414FBE426}" type="parTrans" cxnId="{9E02B2CA-C59C-4342-B702-49F66CC5DE75}">
      <dgm:prSet/>
      <dgm:spPr/>
      <dgm:t>
        <a:bodyPr/>
        <a:lstStyle/>
        <a:p>
          <a:endParaRPr lang="en-US"/>
        </a:p>
      </dgm:t>
    </dgm:pt>
    <dgm:pt modelId="{F1BC4351-1D77-4233-922B-388A31B7E9A5}" type="sibTrans" cxnId="{9E02B2CA-C59C-4342-B702-49F66CC5DE75}">
      <dgm:prSet/>
      <dgm:spPr/>
      <dgm:t>
        <a:bodyPr/>
        <a:lstStyle/>
        <a:p>
          <a:endParaRPr lang="en-US"/>
        </a:p>
      </dgm:t>
    </dgm:pt>
    <dgm:pt modelId="{FFDEF6C6-A512-4FD5-B2C9-319450E9CDE5}">
      <dgm:prSet/>
      <dgm:spPr/>
      <dgm:t>
        <a:bodyPr/>
        <a:lstStyle/>
        <a:p>
          <a:pPr rtl="0"/>
          <a:r>
            <a:rPr lang="en-US" smtClean="0"/>
            <a:t>Whether all regression runs are passed .</a:t>
          </a:r>
          <a:endParaRPr lang="en-IN"/>
        </a:p>
      </dgm:t>
    </dgm:pt>
    <dgm:pt modelId="{9B7E35E0-ABDC-4C7A-AE1F-C4800D5CA333}" type="parTrans" cxnId="{E5C7BC2B-91EA-4B49-9B76-02AC8D62FF5E}">
      <dgm:prSet/>
      <dgm:spPr/>
      <dgm:t>
        <a:bodyPr/>
        <a:lstStyle/>
        <a:p>
          <a:endParaRPr lang="en-US"/>
        </a:p>
      </dgm:t>
    </dgm:pt>
    <dgm:pt modelId="{FB013A5F-C173-45DB-A338-06863B98B7E1}" type="sibTrans" cxnId="{E5C7BC2B-91EA-4B49-9B76-02AC8D62FF5E}">
      <dgm:prSet/>
      <dgm:spPr/>
      <dgm:t>
        <a:bodyPr/>
        <a:lstStyle/>
        <a:p>
          <a:endParaRPr lang="en-US"/>
        </a:p>
      </dgm:t>
    </dgm:pt>
    <dgm:pt modelId="{F752FBAE-BDC5-47E9-AAC9-0B503411A22D}">
      <dgm:prSet/>
      <dgm:spPr/>
      <dgm:t>
        <a:bodyPr/>
        <a:lstStyle/>
        <a:p>
          <a:pPr rtl="0"/>
          <a:r>
            <a:rPr lang="en-US" smtClean="0"/>
            <a:t>Usage of Force statements </a:t>
          </a:r>
          <a:endParaRPr lang="en-IN"/>
        </a:p>
      </dgm:t>
    </dgm:pt>
    <dgm:pt modelId="{1666E34C-6103-40F0-BD48-6C0F0C82DF30}" type="parTrans" cxnId="{81382B1C-A6B9-4AFB-B0D7-AF9EB8E84EE9}">
      <dgm:prSet/>
      <dgm:spPr/>
      <dgm:t>
        <a:bodyPr/>
        <a:lstStyle/>
        <a:p>
          <a:endParaRPr lang="en-US"/>
        </a:p>
      </dgm:t>
    </dgm:pt>
    <dgm:pt modelId="{D32C4B5C-F17B-4A5F-BDC5-45110867E83E}" type="sibTrans" cxnId="{81382B1C-A6B9-4AFB-B0D7-AF9EB8E84EE9}">
      <dgm:prSet/>
      <dgm:spPr/>
      <dgm:t>
        <a:bodyPr/>
        <a:lstStyle/>
        <a:p>
          <a:endParaRPr lang="en-US"/>
        </a:p>
      </dgm:t>
    </dgm:pt>
    <dgm:pt modelId="{DDEC539D-D398-4311-B799-FA14AA71A5F7}" type="pres">
      <dgm:prSet presAssocID="{1E5C5F81-67D2-4D6B-A1B9-59B69DDD0E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F200A-AB93-4FD4-ACDB-D920C6B6F27C}" type="pres">
      <dgm:prSet presAssocID="{A3E9860D-7F2E-4266-8916-EA789FB737BB}" presName="circ1" presStyleLbl="vennNode1" presStyleIdx="0" presStyleCnt="7"/>
      <dgm:spPr/>
    </dgm:pt>
    <dgm:pt modelId="{DCAB8FE4-6F8C-4F2B-8A27-ACE1E6C910D1}" type="pres">
      <dgm:prSet presAssocID="{A3E9860D-7F2E-4266-8916-EA789FB737BB}" presName="circ1Tx" presStyleLbl="revTx" presStyleIdx="0" presStyleCnt="0" custScaleX="113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5D13F-6847-4DD8-9F64-CD52E6A353BF}" type="pres">
      <dgm:prSet presAssocID="{4E1B098F-A9F8-46B7-98C3-01541EFAAC79}" presName="circ2" presStyleLbl="vennNode1" presStyleIdx="1" presStyleCnt="7"/>
      <dgm:spPr/>
    </dgm:pt>
    <dgm:pt modelId="{44AEDB21-94EB-4970-A8CB-C4F075DCB3D5}" type="pres">
      <dgm:prSet presAssocID="{4E1B098F-A9F8-46B7-98C3-01541EFAAC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4AB91-5881-4FE8-886C-CE20DB8A2640}" type="pres">
      <dgm:prSet presAssocID="{827BA66B-6439-4CBB-BDEA-2DBE23ABE497}" presName="circ3" presStyleLbl="vennNode1" presStyleIdx="2" presStyleCnt="7"/>
      <dgm:spPr/>
    </dgm:pt>
    <dgm:pt modelId="{316C79AD-C9D3-4A0F-AABF-1A484C348BAD}" type="pres">
      <dgm:prSet presAssocID="{827BA66B-6439-4CBB-BDEA-2DBE23ABE4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63442-B35D-4DC8-8650-2D0AE9636F0B}" type="pres">
      <dgm:prSet presAssocID="{B978BFB3-1A23-4183-911A-C423DE6E93E9}" presName="circ4" presStyleLbl="vennNode1" presStyleIdx="3" presStyleCnt="7"/>
      <dgm:spPr/>
    </dgm:pt>
    <dgm:pt modelId="{E25B286A-C4ED-4081-AEA4-E742B2BDEEFF}" type="pres">
      <dgm:prSet presAssocID="{B978BFB3-1A23-4183-911A-C423DE6E93E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2A59-9033-4060-8896-5A9D37BCFFC2}" type="pres">
      <dgm:prSet presAssocID="{42A6869F-8FB6-465D-A90F-BBCF1F02B02E}" presName="circ5" presStyleLbl="vennNode1" presStyleIdx="4" presStyleCnt="7"/>
      <dgm:spPr/>
    </dgm:pt>
    <dgm:pt modelId="{235E0254-84FB-40D6-AB3A-4B76B61F780E}" type="pres">
      <dgm:prSet presAssocID="{42A6869F-8FB6-465D-A90F-BBCF1F02B02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FF342-6FE2-43DA-BF0F-55E5BBDEA50A}" type="pres">
      <dgm:prSet presAssocID="{FFDEF6C6-A512-4FD5-B2C9-319450E9CDE5}" presName="circ6" presStyleLbl="vennNode1" presStyleIdx="5" presStyleCnt="7"/>
      <dgm:spPr/>
    </dgm:pt>
    <dgm:pt modelId="{C6B42CE7-36BE-41ED-90D8-AB511A877741}" type="pres">
      <dgm:prSet presAssocID="{FFDEF6C6-A512-4FD5-B2C9-319450E9CDE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D7E91-39C1-435D-BDEC-03D445580D38}" type="pres">
      <dgm:prSet presAssocID="{F752FBAE-BDC5-47E9-AAC9-0B503411A22D}" presName="circ7" presStyleLbl="vennNode1" presStyleIdx="6" presStyleCnt="7"/>
      <dgm:spPr/>
    </dgm:pt>
    <dgm:pt modelId="{F9D997CA-1181-4511-AFFD-941732470FDD}" type="pres">
      <dgm:prSet presAssocID="{F752FBAE-BDC5-47E9-AAC9-0B503411A22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2971C-F18D-42EC-AB2D-8AE262090B12}" srcId="{1E5C5F81-67D2-4D6B-A1B9-59B69DDD0E89}" destId="{A3E9860D-7F2E-4266-8916-EA789FB737BB}" srcOrd="0" destOrd="0" parTransId="{436F0BD3-DE42-466A-B5B4-4340A8E3BA14}" sibTransId="{2697E2C4-4D02-4240-A693-479AD5B0C0F3}"/>
    <dgm:cxn modelId="{E5C7BC2B-91EA-4B49-9B76-02AC8D62FF5E}" srcId="{1E5C5F81-67D2-4D6B-A1B9-59B69DDD0E89}" destId="{FFDEF6C6-A512-4FD5-B2C9-319450E9CDE5}" srcOrd="5" destOrd="0" parTransId="{9B7E35E0-ABDC-4C7A-AE1F-C4800D5CA333}" sibTransId="{FB013A5F-C173-45DB-A338-06863B98B7E1}"/>
    <dgm:cxn modelId="{1B6D494A-2FF4-466B-8CA7-CF0DF5A9B42D}" type="presOf" srcId="{F752FBAE-BDC5-47E9-AAC9-0B503411A22D}" destId="{F9D997CA-1181-4511-AFFD-941732470FDD}" srcOrd="0" destOrd="0" presId="urn:microsoft.com/office/officeart/2005/8/layout/venn1"/>
    <dgm:cxn modelId="{6167B489-0126-4BE7-B2B5-34BE84CFDCF8}" srcId="{1E5C5F81-67D2-4D6B-A1B9-59B69DDD0E89}" destId="{4E1B098F-A9F8-46B7-98C3-01541EFAAC79}" srcOrd="1" destOrd="0" parTransId="{4096BF16-F2C7-46DA-A2D4-C4A79B52A369}" sibTransId="{8BCC72F7-6302-45FC-9035-820E37F8605A}"/>
    <dgm:cxn modelId="{C489079E-B187-46F1-9148-09C597228A03}" type="presOf" srcId="{B978BFB3-1A23-4183-911A-C423DE6E93E9}" destId="{E25B286A-C4ED-4081-AEA4-E742B2BDEEFF}" srcOrd="0" destOrd="0" presId="urn:microsoft.com/office/officeart/2005/8/layout/venn1"/>
    <dgm:cxn modelId="{BBEF9FDA-6AD2-4B30-AC53-3373B6DC4610}" srcId="{1E5C5F81-67D2-4D6B-A1B9-59B69DDD0E89}" destId="{827BA66B-6439-4CBB-BDEA-2DBE23ABE497}" srcOrd="2" destOrd="0" parTransId="{7EF181FF-62D7-4686-A398-3F53978D25FA}" sibTransId="{7AF3831A-C446-4E30-9DD1-3BEFFC8F9E3B}"/>
    <dgm:cxn modelId="{71E63990-E050-4EBB-B8AF-FF816F647288}" type="presOf" srcId="{42A6869F-8FB6-465D-A90F-BBCF1F02B02E}" destId="{235E0254-84FB-40D6-AB3A-4B76B61F780E}" srcOrd="0" destOrd="0" presId="urn:microsoft.com/office/officeart/2005/8/layout/venn1"/>
    <dgm:cxn modelId="{9E02B2CA-C59C-4342-B702-49F66CC5DE75}" srcId="{1E5C5F81-67D2-4D6B-A1B9-59B69DDD0E89}" destId="{42A6869F-8FB6-465D-A90F-BBCF1F02B02E}" srcOrd="4" destOrd="0" parTransId="{88E78A2E-2CBE-46CD-A204-B92414FBE426}" sibTransId="{F1BC4351-1D77-4233-922B-388A31B7E9A5}"/>
    <dgm:cxn modelId="{508951DE-4DC8-4427-B929-DA4DAEE43238}" type="presOf" srcId="{1E5C5F81-67D2-4D6B-A1B9-59B69DDD0E89}" destId="{DDEC539D-D398-4311-B799-FA14AA71A5F7}" srcOrd="0" destOrd="0" presId="urn:microsoft.com/office/officeart/2005/8/layout/venn1"/>
    <dgm:cxn modelId="{81382B1C-A6B9-4AFB-B0D7-AF9EB8E84EE9}" srcId="{1E5C5F81-67D2-4D6B-A1B9-59B69DDD0E89}" destId="{F752FBAE-BDC5-47E9-AAC9-0B503411A22D}" srcOrd="6" destOrd="0" parTransId="{1666E34C-6103-40F0-BD48-6C0F0C82DF30}" sibTransId="{D32C4B5C-F17B-4A5F-BDC5-45110867E83E}"/>
    <dgm:cxn modelId="{F4FE6205-E8CA-41E3-8ADC-C41403EF4F07}" type="presOf" srcId="{827BA66B-6439-4CBB-BDEA-2DBE23ABE497}" destId="{316C79AD-C9D3-4A0F-AABF-1A484C348BAD}" srcOrd="0" destOrd="0" presId="urn:microsoft.com/office/officeart/2005/8/layout/venn1"/>
    <dgm:cxn modelId="{460BC7ED-53CD-4993-A50C-75F3879E2964}" type="presOf" srcId="{A3E9860D-7F2E-4266-8916-EA789FB737BB}" destId="{DCAB8FE4-6F8C-4F2B-8A27-ACE1E6C910D1}" srcOrd="0" destOrd="0" presId="urn:microsoft.com/office/officeart/2005/8/layout/venn1"/>
    <dgm:cxn modelId="{F2352418-49DC-49FB-AFD1-0DDE241EAB09}" srcId="{1E5C5F81-67D2-4D6B-A1B9-59B69DDD0E89}" destId="{B978BFB3-1A23-4183-911A-C423DE6E93E9}" srcOrd="3" destOrd="0" parTransId="{DC6A75A0-72B6-4780-A8FC-9957788EA651}" sibTransId="{1475700C-EE31-46FF-9637-8F575EA1EF8A}"/>
    <dgm:cxn modelId="{75C94CCE-1D19-4E04-9905-FA6EF195D2D2}" type="presOf" srcId="{4E1B098F-A9F8-46B7-98C3-01541EFAAC79}" destId="{44AEDB21-94EB-4970-A8CB-C4F075DCB3D5}" srcOrd="0" destOrd="0" presId="urn:microsoft.com/office/officeart/2005/8/layout/venn1"/>
    <dgm:cxn modelId="{2F3D410C-A538-4E8C-B27E-3F7E1DF7ED22}" type="presOf" srcId="{FFDEF6C6-A512-4FD5-B2C9-319450E9CDE5}" destId="{C6B42CE7-36BE-41ED-90D8-AB511A877741}" srcOrd="0" destOrd="0" presId="urn:microsoft.com/office/officeart/2005/8/layout/venn1"/>
    <dgm:cxn modelId="{64BA42B8-5602-46C1-B138-4136128F0DB0}" type="presParOf" srcId="{DDEC539D-D398-4311-B799-FA14AA71A5F7}" destId="{94DF200A-AB93-4FD4-ACDB-D920C6B6F27C}" srcOrd="0" destOrd="0" presId="urn:microsoft.com/office/officeart/2005/8/layout/venn1"/>
    <dgm:cxn modelId="{AFC14B42-91BF-4886-9D45-4F1865D96172}" type="presParOf" srcId="{DDEC539D-D398-4311-B799-FA14AA71A5F7}" destId="{DCAB8FE4-6F8C-4F2B-8A27-ACE1E6C910D1}" srcOrd="1" destOrd="0" presId="urn:microsoft.com/office/officeart/2005/8/layout/venn1"/>
    <dgm:cxn modelId="{48EE3336-4B63-445D-8C6D-39A36DBE0888}" type="presParOf" srcId="{DDEC539D-D398-4311-B799-FA14AA71A5F7}" destId="{6385D13F-6847-4DD8-9F64-CD52E6A353BF}" srcOrd="2" destOrd="0" presId="urn:microsoft.com/office/officeart/2005/8/layout/venn1"/>
    <dgm:cxn modelId="{0B35F765-CC9E-4F2A-9501-B9958942C84E}" type="presParOf" srcId="{DDEC539D-D398-4311-B799-FA14AA71A5F7}" destId="{44AEDB21-94EB-4970-A8CB-C4F075DCB3D5}" srcOrd="3" destOrd="0" presId="urn:microsoft.com/office/officeart/2005/8/layout/venn1"/>
    <dgm:cxn modelId="{525D83D7-4A09-4794-8AFC-75F3590B9059}" type="presParOf" srcId="{DDEC539D-D398-4311-B799-FA14AA71A5F7}" destId="{AA54AB91-5881-4FE8-886C-CE20DB8A2640}" srcOrd="4" destOrd="0" presId="urn:microsoft.com/office/officeart/2005/8/layout/venn1"/>
    <dgm:cxn modelId="{1555F4A8-FF38-46B2-BD08-E1C74CB7A3A9}" type="presParOf" srcId="{DDEC539D-D398-4311-B799-FA14AA71A5F7}" destId="{316C79AD-C9D3-4A0F-AABF-1A484C348BAD}" srcOrd="5" destOrd="0" presId="urn:microsoft.com/office/officeart/2005/8/layout/venn1"/>
    <dgm:cxn modelId="{76ABA695-59FE-4070-A6F4-1B63B3799F48}" type="presParOf" srcId="{DDEC539D-D398-4311-B799-FA14AA71A5F7}" destId="{BC163442-B35D-4DC8-8650-2D0AE9636F0B}" srcOrd="6" destOrd="0" presId="urn:microsoft.com/office/officeart/2005/8/layout/venn1"/>
    <dgm:cxn modelId="{587B3563-BF30-4565-8168-4F9C92C9FAD1}" type="presParOf" srcId="{DDEC539D-D398-4311-B799-FA14AA71A5F7}" destId="{E25B286A-C4ED-4081-AEA4-E742B2BDEEFF}" srcOrd="7" destOrd="0" presId="urn:microsoft.com/office/officeart/2005/8/layout/venn1"/>
    <dgm:cxn modelId="{4169AE14-556B-40AD-B8B6-1497B7AA5F07}" type="presParOf" srcId="{DDEC539D-D398-4311-B799-FA14AA71A5F7}" destId="{EB242A59-9033-4060-8896-5A9D37BCFFC2}" srcOrd="8" destOrd="0" presId="urn:microsoft.com/office/officeart/2005/8/layout/venn1"/>
    <dgm:cxn modelId="{333A4159-BAD7-478D-921E-9571C3FFB69F}" type="presParOf" srcId="{DDEC539D-D398-4311-B799-FA14AA71A5F7}" destId="{235E0254-84FB-40D6-AB3A-4B76B61F780E}" srcOrd="9" destOrd="0" presId="urn:microsoft.com/office/officeart/2005/8/layout/venn1"/>
    <dgm:cxn modelId="{CEF4BABB-6DAD-435F-8331-4A0EBBA9B1FC}" type="presParOf" srcId="{DDEC539D-D398-4311-B799-FA14AA71A5F7}" destId="{31CFF342-6FE2-43DA-BF0F-55E5BBDEA50A}" srcOrd="10" destOrd="0" presId="urn:microsoft.com/office/officeart/2005/8/layout/venn1"/>
    <dgm:cxn modelId="{31F0D6E8-8841-4A70-8125-A0F6845EF17A}" type="presParOf" srcId="{DDEC539D-D398-4311-B799-FA14AA71A5F7}" destId="{C6B42CE7-36BE-41ED-90D8-AB511A877741}" srcOrd="11" destOrd="0" presId="urn:microsoft.com/office/officeart/2005/8/layout/venn1"/>
    <dgm:cxn modelId="{204A21C6-3569-4A0B-83B5-021E8833067F}" type="presParOf" srcId="{DDEC539D-D398-4311-B799-FA14AA71A5F7}" destId="{19ED7E91-39C1-435D-BDEC-03D445580D38}" srcOrd="12" destOrd="0" presId="urn:microsoft.com/office/officeart/2005/8/layout/venn1"/>
    <dgm:cxn modelId="{118072CB-F540-42A0-9D66-1A87009E15DC}" type="presParOf" srcId="{DDEC539D-D398-4311-B799-FA14AA71A5F7}" destId="{F9D997CA-1181-4511-AFFD-941732470FD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EF8430-D321-4F25-8F53-2A9FC4F2452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D7DEB7-EE3B-4F07-80A0-5341353D6082}">
      <dgm:prSet/>
      <dgm:spPr/>
      <dgm:t>
        <a:bodyPr/>
        <a:lstStyle/>
        <a:p>
          <a:pPr rtl="0"/>
          <a:r>
            <a:rPr lang="en-US" smtClean="0"/>
            <a:t>Additional feature in Quality Analysis script</a:t>
          </a:r>
          <a:endParaRPr lang="en-IN"/>
        </a:p>
      </dgm:t>
    </dgm:pt>
    <dgm:pt modelId="{3DDBCF73-F466-4DE7-9DBF-B07738801B24}" type="parTrans" cxnId="{2DA00CFF-8B52-4521-8DBE-21FA989E5D2D}">
      <dgm:prSet/>
      <dgm:spPr/>
      <dgm:t>
        <a:bodyPr/>
        <a:lstStyle/>
        <a:p>
          <a:endParaRPr lang="en-US"/>
        </a:p>
      </dgm:t>
    </dgm:pt>
    <dgm:pt modelId="{23A9AF03-F775-4C29-AEAE-7F8752EDC937}" type="sibTrans" cxnId="{2DA00CFF-8B52-4521-8DBE-21FA989E5D2D}">
      <dgm:prSet/>
      <dgm:spPr/>
      <dgm:t>
        <a:bodyPr/>
        <a:lstStyle/>
        <a:p>
          <a:endParaRPr lang="en-US"/>
        </a:p>
      </dgm:t>
    </dgm:pt>
    <dgm:pt modelId="{99E11328-61B8-4448-ADC9-6C1842DE085C}">
      <dgm:prSet/>
      <dgm:spPr/>
      <dgm:t>
        <a:bodyPr/>
        <a:lstStyle/>
        <a:p>
          <a:pPr rtl="0"/>
          <a:r>
            <a:rPr lang="en-US" smtClean="0"/>
            <a:t>The script extracts the details of the disk space occupied by each workspace in terms of code files and waveform dump files .</a:t>
          </a:r>
          <a:endParaRPr lang="en-IN"/>
        </a:p>
      </dgm:t>
    </dgm:pt>
    <dgm:pt modelId="{9680161A-0AE7-44C9-9FFD-63483C111CDF}" type="parTrans" cxnId="{E097634D-7D0A-486E-A3A8-2AAEC2801D22}">
      <dgm:prSet/>
      <dgm:spPr/>
      <dgm:t>
        <a:bodyPr/>
        <a:lstStyle/>
        <a:p>
          <a:endParaRPr lang="en-US"/>
        </a:p>
      </dgm:t>
    </dgm:pt>
    <dgm:pt modelId="{FCCAAAF5-610B-42E1-B9AD-AB7FA3F80ED9}" type="sibTrans" cxnId="{E097634D-7D0A-486E-A3A8-2AAEC2801D22}">
      <dgm:prSet/>
      <dgm:spPr/>
      <dgm:t>
        <a:bodyPr/>
        <a:lstStyle/>
        <a:p>
          <a:endParaRPr lang="en-US"/>
        </a:p>
      </dgm:t>
    </dgm:pt>
    <dgm:pt modelId="{3E1386E2-91EB-4F86-9C53-DD2B09F0F723}">
      <dgm:prSet/>
      <dgm:spPr/>
      <dgm:t>
        <a:bodyPr/>
        <a:lstStyle/>
        <a:p>
          <a:pPr rtl="0"/>
          <a:r>
            <a:rPr lang="en-US" smtClean="0"/>
            <a:t>Conditions for a workspace to be deleted.</a:t>
          </a:r>
          <a:endParaRPr lang="en-IN"/>
        </a:p>
      </dgm:t>
    </dgm:pt>
    <dgm:pt modelId="{AEEBAB4B-7966-46AC-B639-7BA3CA9B1732}" type="parTrans" cxnId="{2E9C4EF6-97BA-48B7-8E31-FFDEBE200F80}">
      <dgm:prSet/>
      <dgm:spPr/>
      <dgm:t>
        <a:bodyPr/>
        <a:lstStyle/>
        <a:p>
          <a:endParaRPr lang="en-US"/>
        </a:p>
      </dgm:t>
    </dgm:pt>
    <dgm:pt modelId="{DB099635-E68F-42FE-ACDE-DA19D270365A}" type="sibTrans" cxnId="{2E9C4EF6-97BA-48B7-8E31-FFDEBE200F80}">
      <dgm:prSet/>
      <dgm:spPr/>
      <dgm:t>
        <a:bodyPr/>
        <a:lstStyle/>
        <a:p>
          <a:endParaRPr lang="en-US"/>
        </a:p>
      </dgm:t>
    </dgm:pt>
    <dgm:pt modelId="{5500A736-EE1A-4D7C-A31E-EA75ADC80D54}">
      <dgm:prSet/>
      <dgm:spPr/>
      <dgm:t>
        <a:bodyPr/>
        <a:lstStyle/>
        <a:p>
          <a:pPr rtl="0"/>
          <a:r>
            <a:rPr lang="en-US" smtClean="0"/>
            <a:t>When the workspace is having older DV label</a:t>
          </a:r>
          <a:endParaRPr lang="en-IN"/>
        </a:p>
      </dgm:t>
    </dgm:pt>
    <dgm:pt modelId="{6A401AA5-2DE7-42BC-B480-A80ECD5D4278}" type="parTrans" cxnId="{4E98E9AE-1A51-42DC-9494-DED35D3C2AD6}">
      <dgm:prSet/>
      <dgm:spPr/>
      <dgm:t>
        <a:bodyPr/>
        <a:lstStyle/>
        <a:p>
          <a:endParaRPr lang="en-US"/>
        </a:p>
      </dgm:t>
    </dgm:pt>
    <dgm:pt modelId="{255BBBD9-CB72-459A-B6A2-8EE1BE938AE0}" type="sibTrans" cxnId="{4E98E9AE-1A51-42DC-9494-DED35D3C2AD6}">
      <dgm:prSet/>
      <dgm:spPr/>
      <dgm:t>
        <a:bodyPr/>
        <a:lstStyle/>
        <a:p>
          <a:endParaRPr lang="en-US"/>
        </a:p>
      </dgm:t>
    </dgm:pt>
    <dgm:pt modelId="{3034398C-F432-4416-B014-B170B8BC7A09}">
      <dgm:prSet/>
      <dgm:spPr/>
      <dgm:t>
        <a:bodyPr/>
        <a:lstStyle/>
        <a:p>
          <a:pPr rtl="0"/>
          <a:r>
            <a:rPr lang="en-US" dirty="0" smtClean="0"/>
            <a:t>When the cumulative size of waveform dump files are more than the threshold limit </a:t>
          </a:r>
          <a:endParaRPr lang="en-IN" dirty="0"/>
        </a:p>
      </dgm:t>
    </dgm:pt>
    <dgm:pt modelId="{494B952F-5F99-444B-87C5-55265FBFE90F}" type="parTrans" cxnId="{93D8608D-DB9D-4C00-8E25-776C5C4BA474}">
      <dgm:prSet/>
      <dgm:spPr/>
      <dgm:t>
        <a:bodyPr/>
        <a:lstStyle/>
        <a:p>
          <a:endParaRPr lang="en-US"/>
        </a:p>
      </dgm:t>
    </dgm:pt>
    <dgm:pt modelId="{8D5736EE-E76F-4CBA-AD28-C0E6FB49777A}" type="sibTrans" cxnId="{93D8608D-DB9D-4C00-8E25-776C5C4BA474}">
      <dgm:prSet/>
      <dgm:spPr/>
      <dgm:t>
        <a:bodyPr/>
        <a:lstStyle/>
        <a:p>
          <a:endParaRPr lang="en-US"/>
        </a:p>
      </dgm:t>
    </dgm:pt>
    <dgm:pt modelId="{3DD87E01-787C-44CC-83C0-AAA288CAA317}" type="pres">
      <dgm:prSet presAssocID="{E0EF8430-D321-4F25-8F53-2A9FC4F245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D1965-1075-491F-B3CA-8DDD604AA3E4}" type="pres">
      <dgm:prSet presAssocID="{E8D7DEB7-EE3B-4F07-80A0-5341353D608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B637-0987-4722-9AAB-BADA32A606B0}" type="pres">
      <dgm:prSet presAssocID="{23A9AF03-F775-4C29-AEAE-7F8752EDC937}" presName="space" presStyleCnt="0"/>
      <dgm:spPr/>
    </dgm:pt>
    <dgm:pt modelId="{1182AFC0-13EB-41AB-AA5A-DD947CC5E661}" type="pres">
      <dgm:prSet presAssocID="{99E11328-61B8-4448-ADC9-6C1842DE085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C9A76-9C47-4317-9699-5F1FC95F7C40}" type="pres">
      <dgm:prSet presAssocID="{FCCAAAF5-610B-42E1-B9AD-AB7FA3F80ED9}" presName="space" presStyleCnt="0"/>
      <dgm:spPr/>
    </dgm:pt>
    <dgm:pt modelId="{7C7BA384-4E59-4C26-B35B-D3013BBE744F}" type="pres">
      <dgm:prSet presAssocID="{3E1386E2-91EB-4F86-9C53-DD2B09F0F72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68854-00E7-4E24-8B27-EFF3E6533778}" type="presOf" srcId="{3034398C-F432-4416-B014-B170B8BC7A09}" destId="{7C7BA384-4E59-4C26-B35B-D3013BBE744F}" srcOrd="0" destOrd="2" presId="urn:microsoft.com/office/officeart/2005/8/layout/venn3"/>
    <dgm:cxn modelId="{2E9C4EF6-97BA-48B7-8E31-FFDEBE200F80}" srcId="{E0EF8430-D321-4F25-8F53-2A9FC4F2452F}" destId="{3E1386E2-91EB-4F86-9C53-DD2B09F0F723}" srcOrd="2" destOrd="0" parTransId="{AEEBAB4B-7966-46AC-B639-7BA3CA9B1732}" sibTransId="{DB099635-E68F-42FE-ACDE-DA19D270365A}"/>
    <dgm:cxn modelId="{9BBBB6F7-3187-4EDA-9EA1-91F04B62D383}" type="presOf" srcId="{E8D7DEB7-EE3B-4F07-80A0-5341353D6082}" destId="{CD0D1965-1075-491F-B3CA-8DDD604AA3E4}" srcOrd="0" destOrd="0" presId="urn:microsoft.com/office/officeart/2005/8/layout/venn3"/>
    <dgm:cxn modelId="{E097634D-7D0A-486E-A3A8-2AAEC2801D22}" srcId="{E0EF8430-D321-4F25-8F53-2A9FC4F2452F}" destId="{99E11328-61B8-4448-ADC9-6C1842DE085C}" srcOrd="1" destOrd="0" parTransId="{9680161A-0AE7-44C9-9FFD-63483C111CDF}" sibTransId="{FCCAAAF5-610B-42E1-B9AD-AB7FA3F80ED9}"/>
    <dgm:cxn modelId="{4E98E9AE-1A51-42DC-9494-DED35D3C2AD6}" srcId="{3E1386E2-91EB-4F86-9C53-DD2B09F0F723}" destId="{5500A736-EE1A-4D7C-A31E-EA75ADC80D54}" srcOrd="0" destOrd="0" parTransId="{6A401AA5-2DE7-42BC-B480-A80ECD5D4278}" sibTransId="{255BBBD9-CB72-459A-B6A2-8EE1BE938AE0}"/>
    <dgm:cxn modelId="{83DE77BC-D2B9-4104-87C2-FA7B9B0710EA}" type="presOf" srcId="{3E1386E2-91EB-4F86-9C53-DD2B09F0F723}" destId="{7C7BA384-4E59-4C26-B35B-D3013BBE744F}" srcOrd="0" destOrd="0" presId="urn:microsoft.com/office/officeart/2005/8/layout/venn3"/>
    <dgm:cxn modelId="{C3CD67EF-1515-4F9A-9652-AEE87626F1E1}" type="presOf" srcId="{99E11328-61B8-4448-ADC9-6C1842DE085C}" destId="{1182AFC0-13EB-41AB-AA5A-DD947CC5E661}" srcOrd="0" destOrd="0" presId="urn:microsoft.com/office/officeart/2005/8/layout/venn3"/>
    <dgm:cxn modelId="{2DA00CFF-8B52-4521-8DBE-21FA989E5D2D}" srcId="{E0EF8430-D321-4F25-8F53-2A9FC4F2452F}" destId="{E8D7DEB7-EE3B-4F07-80A0-5341353D6082}" srcOrd="0" destOrd="0" parTransId="{3DDBCF73-F466-4DE7-9DBF-B07738801B24}" sibTransId="{23A9AF03-F775-4C29-AEAE-7F8752EDC937}"/>
    <dgm:cxn modelId="{1DB92B4E-12C2-4229-B744-2912745A0518}" type="presOf" srcId="{E0EF8430-D321-4F25-8F53-2A9FC4F2452F}" destId="{3DD87E01-787C-44CC-83C0-AAA288CAA317}" srcOrd="0" destOrd="0" presId="urn:microsoft.com/office/officeart/2005/8/layout/venn3"/>
    <dgm:cxn modelId="{DB0330BC-B262-4F49-8B45-2168860EB1E3}" type="presOf" srcId="{5500A736-EE1A-4D7C-A31E-EA75ADC80D54}" destId="{7C7BA384-4E59-4C26-B35B-D3013BBE744F}" srcOrd="0" destOrd="1" presId="urn:microsoft.com/office/officeart/2005/8/layout/venn3"/>
    <dgm:cxn modelId="{93D8608D-DB9D-4C00-8E25-776C5C4BA474}" srcId="{3E1386E2-91EB-4F86-9C53-DD2B09F0F723}" destId="{3034398C-F432-4416-B014-B170B8BC7A09}" srcOrd="1" destOrd="0" parTransId="{494B952F-5F99-444B-87C5-55265FBFE90F}" sibTransId="{8D5736EE-E76F-4CBA-AD28-C0E6FB49777A}"/>
    <dgm:cxn modelId="{D9895402-0827-4685-A455-D1ACED1A8293}" type="presParOf" srcId="{3DD87E01-787C-44CC-83C0-AAA288CAA317}" destId="{CD0D1965-1075-491F-B3CA-8DDD604AA3E4}" srcOrd="0" destOrd="0" presId="urn:microsoft.com/office/officeart/2005/8/layout/venn3"/>
    <dgm:cxn modelId="{CCC11933-32F7-4027-9D0C-68FD8953D60B}" type="presParOf" srcId="{3DD87E01-787C-44CC-83C0-AAA288CAA317}" destId="{8CF4B637-0987-4722-9AAB-BADA32A606B0}" srcOrd="1" destOrd="0" presId="urn:microsoft.com/office/officeart/2005/8/layout/venn3"/>
    <dgm:cxn modelId="{224B8A0E-8033-42FE-9F60-D3EDADC85B02}" type="presParOf" srcId="{3DD87E01-787C-44CC-83C0-AAA288CAA317}" destId="{1182AFC0-13EB-41AB-AA5A-DD947CC5E661}" srcOrd="2" destOrd="0" presId="urn:microsoft.com/office/officeart/2005/8/layout/venn3"/>
    <dgm:cxn modelId="{60BA6B5F-4286-4ECF-AE4E-3AA6FBF0FCFB}" type="presParOf" srcId="{3DD87E01-787C-44CC-83C0-AAA288CAA317}" destId="{247C9A76-9C47-4317-9699-5F1FC95F7C40}" srcOrd="3" destOrd="0" presId="urn:microsoft.com/office/officeart/2005/8/layout/venn3"/>
    <dgm:cxn modelId="{933495AB-F4D3-4FAF-A44F-0AFE3A2EFC52}" type="presParOf" srcId="{3DD87E01-787C-44CC-83C0-AAA288CAA317}" destId="{7C7BA384-4E59-4C26-B35B-D3013BBE744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53E85E-7E1F-440B-9542-DB7EC49832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E25DC-A3B7-4A4D-B29C-F98155DCF2D1}">
      <dgm:prSet/>
      <dgm:spPr/>
      <dgm:t>
        <a:bodyPr/>
        <a:lstStyle/>
        <a:p>
          <a:pPr rtl="0"/>
          <a:r>
            <a:rPr lang="en-IN" dirty="0" smtClean="0"/>
            <a:t>Advantages of scripting in DV closure</a:t>
          </a:r>
          <a:endParaRPr lang="en-IN" dirty="0"/>
        </a:p>
      </dgm:t>
    </dgm:pt>
    <dgm:pt modelId="{48C91ABA-8EC4-466A-B432-EE581AEB5291}" type="parTrans" cxnId="{275B8EF4-08F1-4E8A-B44C-D2EA66CC7FA4}">
      <dgm:prSet/>
      <dgm:spPr/>
      <dgm:t>
        <a:bodyPr/>
        <a:lstStyle/>
        <a:p>
          <a:endParaRPr lang="en-US"/>
        </a:p>
      </dgm:t>
    </dgm:pt>
    <dgm:pt modelId="{685D73F1-01E0-4649-9B87-CD2624C6306B}" type="sibTrans" cxnId="{275B8EF4-08F1-4E8A-B44C-D2EA66CC7FA4}">
      <dgm:prSet/>
      <dgm:spPr/>
      <dgm:t>
        <a:bodyPr/>
        <a:lstStyle/>
        <a:p>
          <a:endParaRPr lang="en-US"/>
        </a:p>
      </dgm:t>
    </dgm:pt>
    <dgm:pt modelId="{B6E61796-9B54-4C48-BB1E-582DA40490BE}">
      <dgm:prSet/>
      <dgm:spPr/>
      <dgm:t>
        <a:bodyPr/>
        <a:lstStyle/>
        <a:p>
          <a:pPr rtl="0"/>
          <a:r>
            <a:rPr lang="en-US" smtClean="0"/>
            <a:t>Reducing the manual effort in repetitive tasks and focus more on critical tasks</a:t>
          </a:r>
          <a:endParaRPr lang="en-IN"/>
        </a:p>
      </dgm:t>
    </dgm:pt>
    <dgm:pt modelId="{DCF27DF8-F02B-4559-81B0-9C41FD92A545}" type="parTrans" cxnId="{DC4BA1FF-B0C5-46BD-9B1A-22A24F8EAB5D}">
      <dgm:prSet/>
      <dgm:spPr/>
      <dgm:t>
        <a:bodyPr/>
        <a:lstStyle/>
        <a:p>
          <a:endParaRPr lang="en-US"/>
        </a:p>
      </dgm:t>
    </dgm:pt>
    <dgm:pt modelId="{F3AACB47-F767-43BB-AF90-F2170F1CE27D}" type="sibTrans" cxnId="{DC4BA1FF-B0C5-46BD-9B1A-22A24F8EAB5D}">
      <dgm:prSet/>
      <dgm:spPr/>
      <dgm:t>
        <a:bodyPr/>
        <a:lstStyle/>
        <a:p>
          <a:endParaRPr lang="en-US"/>
        </a:p>
      </dgm:t>
    </dgm:pt>
    <dgm:pt modelId="{AE3E95E1-D26F-491A-AC70-9AA64D193FFE}">
      <dgm:prSet/>
      <dgm:spPr/>
      <dgm:t>
        <a:bodyPr/>
        <a:lstStyle/>
        <a:p>
          <a:pPr rtl="0"/>
          <a:r>
            <a:rPr lang="en-US" smtClean="0"/>
            <a:t>Helps to follow standard DV techniques through Quality Analysis</a:t>
          </a:r>
          <a:endParaRPr lang="en-IN"/>
        </a:p>
      </dgm:t>
    </dgm:pt>
    <dgm:pt modelId="{86A072C2-4554-4D2D-95C0-32935846BCC4}" type="parTrans" cxnId="{92505FA4-E280-4A4B-9A27-A98E7ABA6E7D}">
      <dgm:prSet/>
      <dgm:spPr/>
      <dgm:t>
        <a:bodyPr/>
        <a:lstStyle/>
        <a:p>
          <a:endParaRPr lang="en-US"/>
        </a:p>
      </dgm:t>
    </dgm:pt>
    <dgm:pt modelId="{90F14EF2-21F7-4766-9644-6DBCA341F473}" type="sibTrans" cxnId="{92505FA4-E280-4A4B-9A27-A98E7ABA6E7D}">
      <dgm:prSet/>
      <dgm:spPr/>
      <dgm:t>
        <a:bodyPr/>
        <a:lstStyle/>
        <a:p>
          <a:endParaRPr lang="en-US"/>
        </a:p>
      </dgm:t>
    </dgm:pt>
    <dgm:pt modelId="{73725A16-1931-415B-9F22-659DD54F23F7}">
      <dgm:prSet/>
      <dgm:spPr/>
      <dgm:t>
        <a:bodyPr/>
        <a:lstStyle/>
        <a:p>
          <a:pPr rtl="0"/>
          <a:r>
            <a:rPr lang="en-US" smtClean="0"/>
            <a:t>Adding more metrics for evaluation in Quality Analysis  </a:t>
          </a:r>
          <a:endParaRPr lang="en-IN"/>
        </a:p>
      </dgm:t>
    </dgm:pt>
    <dgm:pt modelId="{5F9BB9B3-F914-40D3-88B1-E7D4C03B9161}" type="parTrans" cxnId="{099AFD81-AC3F-437A-A95F-89264BD67AD3}">
      <dgm:prSet/>
      <dgm:spPr/>
      <dgm:t>
        <a:bodyPr/>
        <a:lstStyle/>
        <a:p>
          <a:endParaRPr lang="en-US"/>
        </a:p>
      </dgm:t>
    </dgm:pt>
    <dgm:pt modelId="{488E5609-A6B3-4241-BBC7-0E700F7730AC}" type="sibTrans" cxnId="{099AFD81-AC3F-437A-A95F-89264BD67AD3}">
      <dgm:prSet/>
      <dgm:spPr/>
      <dgm:t>
        <a:bodyPr/>
        <a:lstStyle/>
        <a:p>
          <a:endParaRPr lang="en-US"/>
        </a:p>
      </dgm:t>
    </dgm:pt>
    <dgm:pt modelId="{715BDA44-692A-4B4F-A068-62219885ECEE}">
      <dgm:prSet/>
      <dgm:spPr/>
      <dgm:t>
        <a:bodyPr/>
        <a:lstStyle/>
        <a:p>
          <a:pPr rtl="0"/>
          <a:r>
            <a:rPr lang="en-US" smtClean="0"/>
            <a:t>Merging the art of coverage closure with Machine Learning</a:t>
          </a:r>
          <a:endParaRPr lang="en-IN"/>
        </a:p>
      </dgm:t>
    </dgm:pt>
    <dgm:pt modelId="{EB93AC4C-DE09-4D8F-A42D-A3AAEB291D43}" type="parTrans" cxnId="{538229E0-D4FF-457E-8025-3C575BBC0973}">
      <dgm:prSet/>
      <dgm:spPr/>
      <dgm:t>
        <a:bodyPr/>
        <a:lstStyle/>
        <a:p>
          <a:endParaRPr lang="en-US"/>
        </a:p>
      </dgm:t>
    </dgm:pt>
    <dgm:pt modelId="{0944A429-6AB4-4041-87E7-963FF20160B7}" type="sibTrans" cxnId="{538229E0-D4FF-457E-8025-3C575BBC0973}">
      <dgm:prSet/>
      <dgm:spPr/>
      <dgm:t>
        <a:bodyPr/>
        <a:lstStyle/>
        <a:p>
          <a:endParaRPr lang="en-US"/>
        </a:p>
      </dgm:t>
    </dgm:pt>
    <dgm:pt modelId="{40D0628E-57DC-4099-ADBA-6EDB796A1980}" type="pres">
      <dgm:prSet presAssocID="{8653E85E-7E1F-440B-9542-DB7EC4983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6EE6F-397C-4CDF-991B-80ABC80B697B}" type="pres">
      <dgm:prSet presAssocID="{8653E85E-7E1F-440B-9542-DB7EC498329A}" presName="arrow" presStyleLbl="bgShp" presStyleIdx="0" presStyleCnt="1"/>
      <dgm:spPr/>
    </dgm:pt>
    <dgm:pt modelId="{269B7EE9-6055-4F15-87FD-C3C9D111F8A1}" type="pres">
      <dgm:prSet presAssocID="{8653E85E-7E1F-440B-9542-DB7EC498329A}" presName="points" presStyleCnt="0"/>
      <dgm:spPr/>
    </dgm:pt>
    <dgm:pt modelId="{CF2293E6-5ACF-4854-B773-DE329B512FF4}" type="pres">
      <dgm:prSet presAssocID="{0C2E25DC-A3B7-4A4D-B29C-F98155DCF2D1}" presName="compositeA" presStyleCnt="0"/>
      <dgm:spPr/>
    </dgm:pt>
    <dgm:pt modelId="{5E5C2287-C3A3-4DF4-90AE-4EE80D46DB1F}" type="pres">
      <dgm:prSet presAssocID="{0C2E25DC-A3B7-4A4D-B29C-F98155DCF2D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7BBA6-505C-45F0-A84D-80E74855342E}" type="pres">
      <dgm:prSet presAssocID="{0C2E25DC-A3B7-4A4D-B29C-F98155DCF2D1}" presName="circleA" presStyleLbl="node1" presStyleIdx="0" presStyleCnt="5"/>
      <dgm:spPr/>
    </dgm:pt>
    <dgm:pt modelId="{CA7376FB-375B-4765-99A6-F9EA463840C9}" type="pres">
      <dgm:prSet presAssocID="{0C2E25DC-A3B7-4A4D-B29C-F98155DCF2D1}" presName="spaceA" presStyleCnt="0"/>
      <dgm:spPr/>
    </dgm:pt>
    <dgm:pt modelId="{BAF61DEC-70B4-40A2-B271-E50DE3F711F8}" type="pres">
      <dgm:prSet presAssocID="{685D73F1-01E0-4649-9B87-CD2624C6306B}" presName="space" presStyleCnt="0"/>
      <dgm:spPr/>
    </dgm:pt>
    <dgm:pt modelId="{6FF9018E-1C6C-4645-A251-4457BAC07F75}" type="pres">
      <dgm:prSet presAssocID="{B6E61796-9B54-4C48-BB1E-582DA40490BE}" presName="compositeB" presStyleCnt="0"/>
      <dgm:spPr/>
    </dgm:pt>
    <dgm:pt modelId="{5A3D6C75-77FB-46F1-944A-6210E2A15BFC}" type="pres">
      <dgm:prSet presAssocID="{B6E61796-9B54-4C48-BB1E-582DA40490BE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A505-BCCD-4335-8582-B4A0A355660C}" type="pres">
      <dgm:prSet presAssocID="{B6E61796-9B54-4C48-BB1E-582DA40490BE}" presName="circleB" presStyleLbl="node1" presStyleIdx="1" presStyleCnt="5"/>
      <dgm:spPr/>
    </dgm:pt>
    <dgm:pt modelId="{9C8D0F21-3A3D-48A1-A450-B755F8B39194}" type="pres">
      <dgm:prSet presAssocID="{B6E61796-9B54-4C48-BB1E-582DA40490BE}" presName="spaceB" presStyleCnt="0"/>
      <dgm:spPr/>
    </dgm:pt>
    <dgm:pt modelId="{F688E8C7-FCC8-4F51-9A7B-35659D89B279}" type="pres">
      <dgm:prSet presAssocID="{F3AACB47-F767-43BB-AF90-F2170F1CE27D}" presName="space" presStyleCnt="0"/>
      <dgm:spPr/>
    </dgm:pt>
    <dgm:pt modelId="{D344BA99-15B6-47E5-829B-F8A363F8A9D2}" type="pres">
      <dgm:prSet presAssocID="{AE3E95E1-D26F-491A-AC70-9AA64D193FFE}" presName="compositeA" presStyleCnt="0"/>
      <dgm:spPr/>
    </dgm:pt>
    <dgm:pt modelId="{A8FD07BF-80C2-4FA6-B0CA-69853C7397A1}" type="pres">
      <dgm:prSet presAssocID="{AE3E95E1-D26F-491A-AC70-9AA64D193FF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90757-C085-4841-965F-5D2862651FD9}" type="pres">
      <dgm:prSet presAssocID="{AE3E95E1-D26F-491A-AC70-9AA64D193FFE}" presName="circleA" presStyleLbl="node1" presStyleIdx="2" presStyleCnt="5"/>
      <dgm:spPr/>
    </dgm:pt>
    <dgm:pt modelId="{33B385FE-3E37-4D24-B948-7EC306465305}" type="pres">
      <dgm:prSet presAssocID="{AE3E95E1-D26F-491A-AC70-9AA64D193FFE}" presName="spaceA" presStyleCnt="0"/>
      <dgm:spPr/>
    </dgm:pt>
    <dgm:pt modelId="{7900E5D4-ED33-4797-B66D-22886FA245AE}" type="pres">
      <dgm:prSet presAssocID="{90F14EF2-21F7-4766-9644-6DBCA341F473}" presName="space" presStyleCnt="0"/>
      <dgm:spPr/>
    </dgm:pt>
    <dgm:pt modelId="{0FF1671F-F8F2-4E53-9680-EBDAE4EF1C5D}" type="pres">
      <dgm:prSet presAssocID="{73725A16-1931-415B-9F22-659DD54F23F7}" presName="compositeB" presStyleCnt="0"/>
      <dgm:spPr/>
    </dgm:pt>
    <dgm:pt modelId="{783B3BC7-F561-499B-980F-4AC16A2F557F}" type="pres">
      <dgm:prSet presAssocID="{73725A16-1931-415B-9F22-659DD54F23F7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5D5FF-57A0-4D58-8B0B-1B9AC005F245}" type="pres">
      <dgm:prSet presAssocID="{73725A16-1931-415B-9F22-659DD54F23F7}" presName="circleB" presStyleLbl="node1" presStyleIdx="3" presStyleCnt="5"/>
      <dgm:spPr>
        <a:solidFill>
          <a:srgbClr val="FF0000"/>
        </a:solidFill>
      </dgm:spPr>
    </dgm:pt>
    <dgm:pt modelId="{9272C66B-6B2B-4EA4-9AFA-AF3954301BCE}" type="pres">
      <dgm:prSet presAssocID="{73725A16-1931-415B-9F22-659DD54F23F7}" presName="spaceB" presStyleCnt="0"/>
      <dgm:spPr/>
    </dgm:pt>
    <dgm:pt modelId="{1BAA243C-8CD6-4269-92F2-D693121B4EB0}" type="pres">
      <dgm:prSet presAssocID="{488E5609-A6B3-4241-BBC7-0E700F7730AC}" presName="space" presStyleCnt="0"/>
      <dgm:spPr/>
    </dgm:pt>
    <dgm:pt modelId="{8866089C-4843-427A-8ACB-8527B0912680}" type="pres">
      <dgm:prSet presAssocID="{715BDA44-692A-4B4F-A068-62219885ECEE}" presName="compositeA" presStyleCnt="0"/>
      <dgm:spPr/>
    </dgm:pt>
    <dgm:pt modelId="{86134332-B7F5-4BD1-9CFD-CDD0654C806A}" type="pres">
      <dgm:prSet presAssocID="{715BDA44-692A-4B4F-A068-62219885ECEE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A605-5246-4101-B65D-AB0A9AA8469E}" type="pres">
      <dgm:prSet presAssocID="{715BDA44-692A-4B4F-A068-62219885ECEE}" presName="circleA" presStyleLbl="node1" presStyleIdx="4" presStyleCnt="5"/>
      <dgm:spPr>
        <a:solidFill>
          <a:srgbClr val="FF0000"/>
        </a:solidFill>
      </dgm:spPr>
    </dgm:pt>
    <dgm:pt modelId="{C8A4DC7E-FDB4-4FB4-A663-9C669CA5B97B}" type="pres">
      <dgm:prSet presAssocID="{715BDA44-692A-4B4F-A068-62219885ECEE}" presName="spaceA" presStyleCnt="0"/>
      <dgm:spPr/>
    </dgm:pt>
  </dgm:ptLst>
  <dgm:cxnLst>
    <dgm:cxn modelId="{FDCD4F76-7219-4C70-A4F8-FB738C3D7455}" type="presOf" srcId="{AE3E95E1-D26F-491A-AC70-9AA64D193FFE}" destId="{A8FD07BF-80C2-4FA6-B0CA-69853C7397A1}" srcOrd="0" destOrd="0" presId="urn:microsoft.com/office/officeart/2005/8/layout/hProcess11"/>
    <dgm:cxn modelId="{B2EC59C1-316E-4D0A-86B7-886E4700294F}" type="presOf" srcId="{715BDA44-692A-4B4F-A068-62219885ECEE}" destId="{86134332-B7F5-4BD1-9CFD-CDD0654C806A}" srcOrd="0" destOrd="0" presId="urn:microsoft.com/office/officeart/2005/8/layout/hProcess11"/>
    <dgm:cxn modelId="{459E9A6D-70A0-4F72-95CA-0F2D84642987}" type="presOf" srcId="{B6E61796-9B54-4C48-BB1E-582DA40490BE}" destId="{5A3D6C75-77FB-46F1-944A-6210E2A15BFC}" srcOrd="0" destOrd="0" presId="urn:microsoft.com/office/officeart/2005/8/layout/hProcess11"/>
    <dgm:cxn modelId="{275B8EF4-08F1-4E8A-B44C-D2EA66CC7FA4}" srcId="{8653E85E-7E1F-440B-9542-DB7EC498329A}" destId="{0C2E25DC-A3B7-4A4D-B29C-F98155DCF2D1}" srcOrd="0" destOrd="0" parTransId="{48C91ABA-8EC4-466A-B432-EE581AEB5291}" sibTransId="{685D73F1-01E0-4649-9B87-CD2624C6306B}"/>
    <dgm:cxn modelId="{19F78A14-BBCA-4B78-9C47-79814A75C286}" type="presOf" srcId="{73725A16-1931-415B-9F22-659DD54F23F7}" destId="{783B3BC7-F561-499B-980F-4AC16A2F557F}" srcOrd="0" destOrd="0" presId="urn:microsoft.com/office/officeart/2005/8/layout/hProcess11"/>
    <dgm:cxn modelId="{299652A9-ADF5-451F-AE97-0AE6947F2A37}" type="presOf" srcId="{0C2E25DC-A3B7-4A4D-B29C-F98155DCF2D1}" destId="{5E5C2287-C3A3-4DF4-90AE-4EE80D46DB1F}" srcOrd="0" destOrd="0" presId="urn:microsoft.com/office/officeart/2005/8/layout/hProcess11"/>
    <dgm:cxn modelId="{DC4BA1FF-B0C5-46BD-9B1A-22A24F8EAB5D}" srcId="{8653E85E-7E1F-440B-9542-DB7EC498329A}" destId="{B6E61796-9B54-4C48-BB1E-582DA40490BE}" srcOrd="1" destOrd="0" parTransId="{DCF27DF8-F02B-4559-81B0-9C41FD92A545}" sibTransId="{F3AACB47-F767-43BB-AF90-F2170F1CE27D}"/>
    <dgm:cxn modelId="{92505FA4-E280-4A4B-9A27-A98E7ABA6E7D}" srcId="{8653E85E-7E1F-440B-9542-DB7EC498329A}" destId="{AE3E95E1-D26F-491A-AC70-9AA64D193FFE}" srcOrd="2" destOrd="0" parTransId="{86A072C2-4554-4D2D-95C0-32935846BCC4}" sibTransId="{90F14EF2-21F7-4766-9644-6DBCA341F473}"/>
    <dgm:cxn modelId="{15B6549C-E59C-4E36-BC86-253C180D8847}" type="presOf" srcId="{8653E85E-7E1F-440B-9542-DB7EC498329A}" destId="{40D0628E-57DC-4099-ADBA-6EDB796A1980}" srcOrd="0" destOrd="0" presId="urn:microsoft.com/office/officeart/2005/8/layout/hProcess11"/>
    <dgm:cxn modelId="{099AFD81-AC3F-437A-A95F-89264BD67AD3}" srcId="{8653E85E-7E1F-440B-9542-DB7EC498329A}" destId="{73725A16-1931-415B-9F22-659DD54F23F7}" srcOrd="3" destOrd="0" parTransId="{5F9BB9B3-F914-40D3-88B1-E7D4C03B9161}" sibTransId="{488E5609-A6B3-4241-BBC7-0E700F7730AC}"/>
    <dgm:cxn modelId="{538229E0-D4FF-457E-8025-3C575BBC0973}" srcId="{8653E85E-7E1F-440B-9542-DB7EC498329A}" destId="{715BDA44-692A-4B4F-A068-62219885ECEE}" srcOrd="4" destOrd="0" parTransId="{EB93AC4C-DE09-4D8F-A42D-A3AAEB291D43}" sibTransId="{0944A429-6AB4-4041-87E7-963FF20160B7}"/>
    <dgm:cxn modelId="{78E56727-AC1F-4D0B-AE75-00A0E17E87E8}" type="presParOf" srcId="{40D0628E-57DC-4099-ADBA-6EDB796A1980}" destId="{5E56EE6F-397C-4CDF-991B-80ABC80B697B}" srcOrd="0" destOrd="0" presId="urn:microsoft.com/office/officeart/2005/8/layout/hProcess11"/>
    <dgm:cxn modelId="{DF5AC8F6-DED9-4AAD-9702-33624F84CEDF}" type="presParOf" srcId="{40D0628E-57DC-4099-ADBA-6EDB796A1980}" destId="{269B7EE9-6055-4F15-87FD-C3C9D111F8A1}" srcOrd="1" destOrd="0" presId="urn:microsoft.com/office/officeart/2005/8/layout/hProcess11"/>
    <dgm:cxn modelId="{A8F70373-45EA-45AB-911D-960F43EFA6F2}" type="presParOf" srcId="{269B7EE9-6055-4F15-87FD-C3C9D111F8A1}" destId="{CF2293E6-5ACF-4854-B773-DE329B512FF4}" srcOrd="0" destOrd="0" presId="urn:microsoft.com/office/officeart/2005/8/layout/hProcess11"/>
    <dgm:cxn modelId="{AB7A7B51-A0CA-4365-8AB5-DA8DA9A0B138}" type="presParOf" srcId="{CF2293E6-5ACF-4854-B773-DE329B512FF4}" destId="{5E5C2287-C3A3-4DF4-90AE-4EE80D46DB1F}" srcOrd="0" destOrd="0" presId="urn:microsoft.com/office/officeart/2005/8/layout/hProcess11"/>
    <dgm:cxn modelId="{7D1CE60D-0542-445C-B1AF-E5E8081BFBEA}" type="presParOf" srcId="{CF2293E6-5ACF-4854-B773-DE329B512FF4}" destId="{ECE7BBA6-505C-45F0-A84D-80E74855342E}" srcOrd="1" destOrd="0" presId="urn:microsoft.com/office/officeart/2005/8/layout/hProcess11"/>
    <dgm:cxn modelId="{3F091F03-14AF-43F0-B0DB-2028AA212030}" type="presParOf" srcId="{CF2293E6-5ACF-4854-B773-DE329B512FF4}" destId="{CA7376FB-375B-4765-99A6-F9EA463840C9}" srcOrd="2" destOrd="0" presId="urn:microsoft.com/office/officeart/2005/8/layout/hProcess11"/>
    <dgm:cxn modelId="{38B5E813-D976-46BA-AD3B-FB95D9B86D88}" type="presParOf" srcId="{269B7EE9-6055-4F15-87FD-C3C9D111F8A1}" destId="{BAF61DEC-70B4-40A2-B271-E50DE3F711F8}" srcOrd="1" destOrd="0" presId="urn:microsoft.com/office/officeart/2005/8/layout/hProcess11"/>
    <dgm:cxn modelId="{5F3D7FB6-053E-4D2B-AE1F-C89234BBD0CF}" type="presParOf" srcId="{269B7EE9-6055-4F15-87FD-C3C9D111F8A1}" destId="{6FF9018E-1C6C-4645-A251-4457BAC07F75}" srcOrd="2" destOrd="0" presId="urn:microsoft.com/office/officeart/2005/8/layout/hProcess11"/>
    <dgm:cxn modelId="{EFF9FE27-35C4-4453-8EAB-2610DAB7CDC0}" type="presParOf" srcId="{6FF9018E-1C6C-4645-A251-4457BAC07F75}" destId="{5A3D6C75-77FB-46F1-944A-6210E2A15BFC}" srcOrd="0" destOrd="0" presId="urn:microsoft.com/office/officeart/2005/8/layout/hProcess11"/>
    <dgm:cxn modelId="{62DE5FB9-F803-472F-9205-20FF7AD2CDA6}" type="presParOf" srcId="{6FF9018E-1C6C-4645-A251-4457BAC07F75}" destId="{1FFEA505-BCCD-4335-8582-B4A0A355660C}" srcOrd="1" destOrd="0" presId="urn:microsoft.com/office/officeart/2005/8/layout/hProcess11"/>
    <dgm:cxn modelId="{D094E185-7138-4279-AA06-6B13B272D24C}" type="presParOf" srcId="{6FF9018E-1C6C-4645-A251-4457BAC07F75}" destId="{9C8D0F21-3A3D-48A1-A450-B755F8B39194}" srcOrd="2" destOrd="0" presId="urn:microsoft.com/office/officeart/2005/8/layout/hProcess11"/>
    <dgm:cxn modelId="{58C139C9-7E68-4649-975B-725C92781874}" type="presParOf" srcId="{269B7EE9-6055-4F15-87FD-C3C9D111F8A1}" destId="{F688E8C7-FCC8-4F51-9A7B-35659D89B279}" srcOrd="3" destOrd="0" presId="urn:microsoft.com/office/officeart/2005/8/layout/hProcess11"/>
    <dgm:cxn modelId="{48E33CD1-765F-42DC-A8A6-FFB70EBB12F8}" type="presParOf" srcId="{269B7EE9-6055-4F15-87FD-C3C9D111F8A1}" destId="{D344BA99-15B6-47E5-829B-F8A363F8A9D2}" srcOrd="4" destOrd="0" presId="urn:microsoft.com/office/officeart/2005/8/layout/hProcess11"/>
    <dgm:cxn modelId="{43F1ECA0-035C-45B3-84FF-5F7BF0870181}" type="presParOf" srcId="{D344BA99-15B6-47E5-829B-F8A363F8A9D2}" destId="{A8FD07BF-80C2-4FA6-B0CA-69853C7397A1}" srcOrd="0" destOrd="0" presId="urn:microsoft.com/office/officeart/2005/8/layout/hProcess11"/>
    <dgm:cxn modelId="{E121008B-FF84-4640-B776-7937B74B62E9}" type="presParOf" srcId="{D344BA99-15B6-47E5-829B-F8A363F8A9D2}" destId="{63990757-C085-4841-965F-5D2862651FD9}" srcOrd="1" destOrd="0" presId="urn:microsoft.com/office/officeart/2005/8/layout/hProcess11"/>
    <dgm:cxn modelId="{DDFC2A0A-2EE3-4580-B01F-C91408889E7C}" type="presParOf" srcId="{D344BA99-15B6-47E5-829B-F8A363F8A9D2}" destId="{33B385FE-3E37-4D24-B948-7EC306465305}" srcOrd="2" destOrd="0" presId="urn:microsoft.com/office/officeart/2005/8/layout/hProcess11"/>
    <dgm:cxn modelId="{66C91C44-9529-42E5-9BE1-2B1EEA59BA95}" type="presParOf" srcId="{269B7EE9-6055-4F15-87FD-C3C9D111F8A1}" destId="{7900E5D4-ED33-4797-B66D-22886FA245AE}" srcOrd="5" destOrd="0" presId="urn:microsoft.com/office/officeart/2005/8/layout/hProcess11"/>
    <dgm:cxn modelId="{C0FEE9AE-8F13-44D9-A053-D8DB60DF4868}" type="presParOf" srcId="{269B7EE9-6055-4F15-87FD-C3C9D111F8A1}" destId="{0FF1671F-F8F2-4E53-9680-EBDAE4EF1C5D}" srcOrd="6" destOrd="0" presId="urn:microsoft.com/office/officeart/2005/8/layout/hProcess11"/>
    <dgm:cxn modelId="{A8BF12A7-0099-4B46-A182-507153F153E5}" type="presParOf" srcId="{0FF1671F-F8F2-4E53-9680-EBDAE4EF1C5D}" destId="{783B3BC7-F561-499B-980F-4AC16A2F557F}" srcOrd="0" destOrd="0" presId="urn:microsoft.com/office/officeart/2005/8/layout/hProcess11"/>
    <dgm:cxn modelId="{2EE2BF0E-1608-4300-91C5-4E8990132335}" type="presParOf" srcId="{0FF1671F-F8F2-4E53-9680-EBDAE4EF1C5D}" destId="{92C5D5FF-57A0-4D58-8B0B-1B9AC005F245}" srcOrd="1" destOrd="0" presId="urn:microsoft.com/office/officeart/2005/8/layout/hProcess11"/>
    <dgm:cxn modelId="{5CDA9425-7EF0-41A8-9C28-1A1324D5E7F5}" type="presParOf" srcId="{0FF1671F-F8F2-4E53-9680-EBDAE4EF1C5D}" destId="{9272C66B-6B2B-4EA4-9AFA-AF3954301BCE}" srcOrd="2" destOrd="0" presId="urn:microsoft.com/office/officeart/2005/8/layout/hProcess11"/>
    <dgm:cxn modelId="{552A4F70-ED3B-436A-9E36-AA3ED44E1C2E}" type="presParOf" srcId="{269B7EE9-6055-4F15-87FD-C3C9D111F8A1}" destId="{1BAA243C-8CD6-4269-92F2-D693121B4EB0}" srcOrd="7" destOrd="0" presId="urn:microsoft.com/office/officeart/2005/8/layout/hProcess11"/>
    <dgm:cxn modelId="{28362964-F834-4A38-B14F-C5AC040DE12E}" type="presParOf" srcId="{269B7EE9-6055-4F15-87FD-C3C9D111F8A1}" destId="{8866089C-4843-427A-8ACB-8527B0912680}" srcOrd="8" destOrd="0" presId="urn:microsoft.com/office/officeart/2005/8/layout/hProcess11"/>
    <dgm:cxn modelId="{BC662E52-A00C-4DF2-9506-804E62932572}" type="presParOf" srcId="{8866089C-4843-427A-8ACB-8527B0912680}" destId="{86134332-B7F5-4BD1-9CFD-CDD0654C806A}" srcOrd="0" destOrd="0" presId="urn:microsoft.com/office/officeart/2005/8/layout/hProcess11"/>
    <dgm:cxn modelId="{A1DBB7C5-BEDF-4001-8F91-382E31B845FF}" type="presParOf" srcId="{8866089C-4843-427A-8ACB-8527B0912680}" destId="{5F42A605-5246-4101-B65D-AB0A9AA8469E}" srcOrd="1" destOrd="0" presId="urn:microsoft.com/office/officeart/2005/8/layout/hProcess11"/>
    <dgm:cxn modelId="{C30E03B7-4AC5-4180-9EA7-6846124B433C}" type="presParOf" srcId="{8866089C-4843-427A-8ACB-8527B0912680}" destId="{C8A4DC7E-FDB4-4FB4-A663-9C669CA5B97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10A5F-86AF-468D-A8C7-F5959DCD56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445843-F023-4185-B7A9-9E634B0EAED0}">
      <dgm:prSet/>
      <dgm:spPr/>
      <dgm:t>
        <a:bodyPr/>
        <a:lstStyle/>
        <a:p>
          <a:pPr rtl="0"/>
          <a:r>
            <a:rPr lang="en-US" dirty="0" smtClean="0"/>
            <a:t>Tremendous growth in semiconductor industry</a:t>
          </a:r>
          <a:endParaRPr lang="en-IN" dirty="0"/>
        </a:p>
      </dgm:t>
    </dgm:pt>
    <dgm:pt modelId="{570182DB-9450-4467-A074-F3F5620152FF}" type="parTrans" cxnId="{AE29976D-3CB2-4345-97F2-0EAB637EBC0A}">
      <dgm:prSet/>
      <dgm:spPr/>
      <dgm:t>
        <a:bodyPr/>
        <a:lstStyle/>
        <a:p>
          <a:endParaRPr lang="en-US"/>
        </a:p>
      </dgm:t>
    </dgm:pt>
    <dgm:pt modelId="{1E483E19-FD1A-4C1A-90B0-545E221ED393}" type="sibTrans" cxnId="{AE29976D-3CB2-4345-97F2-0EAB637EBC0A}">
      <dgm:prSet/>
      <dgm:spPr/>
      <dgm:t>
        <a:bodyPr/>
        <a:lstStyle/>
        <a:p>
          <a:endParaRPr lang="en-US"/>
        </a:p>
      </dgm:t>
    </dgm:pt>
    <dgm:pt modelId="{C6F33B3B-C42A-433E-B3B0-965B058E7D2A}">
      <dgm:prSet/>
      <dgm:spPr/>
      <dgm:t>
        <a:bodyPr/>
        <a:lstStyle/>
        <a:p>
          <a:pPr rtl="0"/>
          <a:r>
            <a:rPr lang="en-US" dirty="0" smtClean="0"/>
            <a:t>Higher computation, high bandwidth and quick time to market </a:t>
          </a:r>
          <a:endParaRPr lang="en-IN" dirty="0"/>
        </a:p>
      </dgm:t>
    </dgm:pt>
    <dgm:pt modelId="{DDA17171-5BF4-4E70-B21C-5056632DE207}" type="parTrans" cxnId="{7F9DCA22-44B4-46D1-8ECD-6D204005F4D8}">
      <dgm:prSet/>
      <dgm:spPr/>
      <dgm:t>
        <a:bodyPr/>
        <a:lstStyle/>
        <a:p>
          <a:endParaRPr lang="en-US"/>
        </a:p>
      </dgm:t>
    </dgm:pt>
    <dgm:pt modelId="{B4D25731-93D0-4DFE-A1FB-FA6505229352}" type="sibTrans" cxnId="{7F9DCA22-44B4-46D1-8ECD-6D204005F4D8}">
      <dgm:prSet/>
      <dgm:spPr/>
      <dgm:t>
        <a:bodyPr/>
        <a:lstStyle/>
        <a:p>
          <a:endParaRPr lang="en-US"/>
        </a:p>
      </dgm:t>
    </dgm:pt>
    <dgm:pt modelId="{D521BBA1-65E6-4A39-8705-D6589E025962}">
      <dgm:prSet/>
      <dgm:spPr/>
      <dgm:t>
        <a:bodyPr/>
        <a:lstStyle/>
        <a:p>
          <a:pPr rtl="0"/>
          <a:r>
            <a:rPr lang="en-US" smtClean="0"/>
            <a:t>Pressure to perform DV in tight timelines with focus on quality</a:t>
          </a:r>
          <a:endParaRPr lang="en-IN"/>
        </a:p>
      </dgm:t>
    </dgm:pt>
    <dgm:pt modelId="{0B8E13FE-45CD-4406-8320-5521D23FEFA3}" type="parTrans" cxnId="{B87421EF-F249-4F82-8DE2-DEE2473DC8DC}">
      <dgm:prSet/>
      <dgm:spPr/>
      <dgm:t>
        <a:bodyPr/>
        <a:lstStyle/>
        <a:p>
          <a:endParaRPr lang="en-US"/>
        </a:p>
      </dgm:t>
    </dgm:pt>
    <dgm:pt modelId="{B220D354-481A-4B79-BC97-E287204C3983}" type="sibTrans" cxnId="{B87421EF-F249-4F82-8DE2-DEE2473DC8DC}">
      <dgm:prSet/>
      <dgm:spPr/>
      <dgm:t>
        <a:bodyPr/>
        <a:lstStyle/>
        <a:p>
          <a:endParaRPr lang="en-US"/>
        </a:p>
      </dgm:t>
    </dgm:pt>
    <dgm:pt modelId="{C297925B-9146-4BF7-B803-4433C40D3EF1}">
      <dgm:prSet/>
      <dgm:spPr/>
      <dgm:t>
        <a:bodyPr/>
        <a:lstStyle/>
        <a:p>
          <a:pPr rtl="0"/>
          <a:r>
            <a:rPr lang="en-US" dirty="0" smtClean="0"/>
            <a:t>Optimization of DV signoff is required using scripting/methodologies </a:t>
          </a:r>
          <a:endParaRPr lang="en-IN" dirty="0"/>
        </a:p>
      </dgm:t>
    </dgm:pt>
    <dgm:pt modelId="{3D595678-24A6-4064-866A-5BA03CC3E14B}" type="parTrans" cxnId="{E3EDE5A4-7A51-44AD-AC4A-93B0420D4B88}">
      <dgm:prSet/>
      <dgm:spPr/>
      <dgm:t>
        <a:bodyPr/>
        <a:lstStyle/>
        <a:p>
          <a:endParaRPr lang="en-US"/>
        </a:p>
      </dgm:t>
    </dgm:pt>
    <dgm:pt modelId="{7BE2A759-5E41-4A97-92DE-FD1A9FBC0F60}" type="sibTrans" cxnId="{E3EDE5A4-7A51-44AD-AC4A-93B0420D4B88}">
      <dgm:prSet/>
      <dgm:spPr/>
      <dgm:t>
        <a:bodyPr/>
        <a:lstStyle/>
        <a:p>
          <a:endParaRPr lang="en-US"/>
        </a:p>
      </dgm:t>
    </dgm:pt>
    <dgm:pt modelId="{5DDD9B9C-A4D4-4427-A698-4DB0BA963FEB}" type="pres">
      <dgm:prSet presAssocID="{17910A5F-86AF-468D-A8C7-F5959DCD56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4EDF3-C813-432C-92C4-49D56A83754B}" type="pres">
      <dgm:prSet presAssocID="{15445843-F023-4185-B7A9-9E634B0EAED0}" presName="parentText" presStyleLbl="node1" presStyleIdx="0" presStyleCnt="4" custLinFactY="-2677" custLinFactNeighborX="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620B1-26D1-4B1F-83AA-CF226ECDA92D}" type="pres">
      <dgm:prSet presAssocID="{1E483E19-FD1A-4C1A-90B0-545E221ED393}" presName="spacer" presStyleCnt="0"/>
      <dgm:spPr/>
    </dgm:pt>
    <dgm:pt modelId="{336205B6-E7C7-408D-9352-A2AF47578CA6}" type="pres">
      <dgm:prSet presAssocID="{C6F33B3B-C42A-433E-B3B0-965B058E7D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7AC23-85FE-4451-81E1-A475AF3F288A}" type="pres">
      <dgm:prSet presAssocID="{B4D25731-93D0-4DFE-A1FB-FA6505229352}" presName="spacer" presStyleCnt="0"/>
      <dgm:spPr/>
    </dgm:pt>
    <dgm:pt modelId="{C020A945-26CE-4A33-A35A-EB31DE7B5ECB}" type="pres">
      <dgm:prSet presAssocID="{D521BBA1-65E6-4A39-8705-D6589E0259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E2730-AE63-4465-AACC-360C5E28813A}" type="pres">
      <dgm:prSet presAssocID="{B220D354-481A-4B79-BC97-E287204C3983}" presName="spacer" presStyleCnt="0"/>
      <dgm:spPr/>
    </dgm:pt>
    <dgm:pt modelId="{153559FC-B3D1-41A1-A6A7-DB9734557212}" type="pres">
      <dgm:prSet presAssocID="{C297925B-9146-4BF7-B803-4433C40D3E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A0175-136C-4741-BF98-FFB8A76E6C15}" type="presOf" srcId="{D521BBA1-65E6-4A39-8705-D6589E025962}" destId="{C020A945-26CE-4A33-A35A-EB31DE7B5ECB}" srcOrd="0" destOrd="0" presId="urn:microsoft.com/office/officeart/2005/8/layout/vList2"/>
    <dgm:cxn modelId="{CF0A0C91-1A40-465A-9859-262E4C073B46}" type="presOf" srcId="{15445843-F023-4185-B7A9-9E634B0EAED0}" destId="{BE94EDF3-C813-432C-92C4-49D56A83754B}" srcOrd="0" destOrd="0" presId="urn:microsoft.com/office/officeart/2005/8/layout/vList2"/>
    <dgm:cxn modelId="{196A8E46-584C-4938-A581-F2FFD77D99BC}" type="presOf" srcId="{C6F33B3B-C42A-433E-B3B0-965B058E7D2A}" destId="{336205B6-E7C7-408D-9352-A2AF47578CA6}" srcOrd="0" destOrd="0" presId="urn:microsoft.com/office/officeart/2005/8/layout/vList2"/>
    <dgm:cxn modelId="{7F9DCA22-44B4-46D1-8ECD-6D204005F4D8}" srcId="{17910A5F-86AF-468D-A8C7-F5959DCD56A1}" destId="{C6F33B3B-C42A-433E-B3B0-965B058E7D2A}" srcOrd="1" destOrd="0" parTransId="{DDA17171-5BF4-4E70-B21C-5056632DE207}" sibTransId="{B4D25731-93D0-4DFE-A1FB-FA6505229352}"/>
    <dgm:cxn modelId="{B87421EF-F249-4F82-8DE2-DEE2473DC8DC}" srcId="{17910A5F-86AF-468D-A8C7-F5959DCD56A1}" destId="{D521BBA1-65E6-4A39-8705-D6589E025962}" srcOrd="2" destOrd="0" parTransId="{0B8E13FE-45CD-4406-8320-5521D23FEFA3}" sibTransId="{B220D354-481A-4B79-BC97-E287204C3983}"/>
    <dgm:cxn modelId="{709A9AE9-5D37-4F46-8E0D-1D41E2889389}" type="presOf" srcId="{C297925B-9146-4BF7-B803-4433C40D3EF1}" destId="{153559FC-B3D1-41A1-A6A7-DB9734557212}" srcOrd="0" destOrd="0" presId="urn:microsoft.com/office/officeart/2005/8/layout/vList2"/>
    <dgm:cxn modelId="{32395CB2-FA9B-4B95-B708-B40A59228B97}" type="presOf" srcId="{17910A5F-86AF-468D-A8C7-F5959DCD56A1}" destId="{5DDD9B9C-A4D4-4427-A698-4DB0BA963FEB}" srcOrd="0" destOrd="0" presId="urn:microsoft.com/office/officeart/2005/8/layout/vList2"/>
    <dgm:cxn modelId="{AE29976D-3CB2-4345-97F2-0EAB637EBC0A}" srcId="{17910A5F-86AF-468D-A8C7-F5959DCD56A1}" destId="{15445843-F023-4185-B7A9-9E634B0EAED0}" srcOrd="0" destOrd="0" parTransId="{570182DB-9450-4467-A074-F3F5620152FF}" sibTransId="{1E483E19-FD1A-4C1A-90B0-545E221ED393}"/>
    <dgm:cxn modelId="{E3EDE5A4-7A51-44AD-AC4A-93B0420D4B88}" srcId="{17910A5F-86AF-468D-A8C7-F5959DCD56A1}" destId="{C297925B-9146-4BF7-B803-4433C40D3EF1}" srcOrd="3" destOrd="0" parTransId="{3D595678-24A6-4064-866A-5BA03CC3E14B}" sibTransId="{7BE2A759-5E41-4A97-92DE-FD1A9FBC0F60}"/>
    <dgm:cxn modelId="{7AEBF284-9BD0-4309-9300-9EB4BBA05456}" type="presParOf" srcId="{5DDD9B9C-A4D4-4427-A698-4DB0BA963FEB}" destId="{BE94EDF3-C813-432C-92C4-49D56A83754B}" srcOrd="0" destOrd="0" presId="urn:microsoft.com/office/officeart/2005/8/layout/vList2"/>
    <dgm:cxn modelId="{67ED63C8-4E52-4F78-939B-C96F073DAD43}" type="presParOf" srcId="{5DDD9B9C-A4D4-4427-A698-4DB0BA963FEB}" destId="{DBF620B1-26D1-4B1F-83AA-CF226ECDA92D}" srcOrd="1" destOrd="0" presId="urn:microsoft.com/office/officeart/2005/8/layout/vList2"/>
    <dgm:cxn modelId="{466D8B68-40AF-43D8-9491-BA1FB0DD3A2F}" type="presParOf" srcId="{5DDD9B9C-A4D4-4427-A698-4DB0BA963FEB}" destId="{336205B6-E7C7-408D-9352-A2AF47578CA6}" srcOrd="2" destOrd="0" presId="urn:microsoft.com/office/officeart/2005/8/layout/vList2"/>
    <dgm:cxn modelId="{551E3171-41B9-4794-9388-5DAC8F2F5268}" type="presParOf" srcId="{5DDD9B9C-A4D4-4427-A698-4DB0BA963FEB}" destId="{7687AC23-85FE-4451-81E1-A475AF3F288A}" srcOrd="3" destOrd="0" presId="urn:microsoft.com/office/officeart/2005/8/layout/vList2"/>
    <dgm:cxn modelId="{38D65894-4986-4EFA-B70C-B2C3CCA71F31}" type="presParOf" srcId="{5DDD9B9C-A4D4-4427-A698-4DB0BA963FEB}" destId="{C020A945-26CE-4A33-A35A-EB31DE7B5ECB}" srcOrd="4" destOrd="0" presId="urn:microsoft.com/office/officeart/2005/8/layout/vList2"/>
    <dgm:cxn modelId="{F1DF04BA-B62A-4709-BCBA-D81056BEF151}" type="presParOf" srcId="{5DDD9B9C-A4D4-4427-A698-4DB0BA963FEB}" destId="{92EE2730-AE63-4465-AACC-360C5E28813A}" srcOrd="5" destOrd="0" presId="urn:microsoft.com/office/officeart/2005/8/layout/vList2"/>
    <dgm:cxn modelId="{C8D5ABA7-5EC3-45C4-BE18-AEC75C8FFB10}" type="presParOf" srcId="{5DDD9B9C-A4D4-4427-A698-4DB0BA963FEB}" destId="{153559FC-B3D1-41A1-A6A7-DB97345572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00A41-E947-4890-9BB1-C2C622AB64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C003F3-DAA8-4913-B19F-96B804473405}">
      <dgm:prSet/>
      <dgm:spPr/>
      <dgm:t>
        <a:bodyPr/>
        <a:lstStyle/>
        <a:p>
          <a:pPr rtl="0"/>
          <a:r>
            <a:rPr lang="en-US" dirty="0" smtClean="0"/>
            <a:t>Integration done using Python script</a:t>
          </a:r>
          <a:endParaRPr lang="en-IN" dirty="0"/>
        </a:p>
      </dgm:t>
    </dgm:pt>
    <dgm:pt modelId="{F8D50BA1-1431-4304-B546-F32DC468747D}" type="parTrans" cxnId="{5B3D05D3-84A1-4832-A270-3E019B4F52F5}">
      <dgm:prSet/>
      <dgm:spPr/>
      <dgm:t>
        <a:bodyPr/>
        <a:lstStyle/>
        <a:p>
          <a:endParaRPr lang="en-US"/>
        </a:p>
      </dgm:t>
    </dgm:pt>
    <dgm:pt modelId="{96C1CE1D-7041-48EC-8D5C-B2D9FD655CA6}" type="sibTrans" cxnId="{5B3D05D3-84A1-4832-A270-3E019B4F52F5}">
      <dgm:prSet/>
      <dgm:spPr/>
      <dgm:t>
        <a:bodyPr/>
        <a:lstStyle/>
        <a:p>
          <a:endParaRPr lang="en-US"/>
        </a:p>
      </dgm:t>
    </dgm:pt>
    <dgm:pt modelId="{68046828-72D8-4F57-BA21-7C48C4D20D41}">
      <dgm:prSet/>
      <dgm:spPr/>
      <dgm:t>
        <a:bodyPr/>
        <a:lstStyle/>
        <a:p>
          <a:pPr rtl="0"/>
          <a:r>
            <a:rPr lang="en-US" dirty="0" smtClean="0"/>
            <a:t>Inputs -&gt; RTL code , XLS sheet with required details</a:t>
          </a:r>
          <a:endParaRPr lang="en-IN" dirty="0"/>
        </a:p>
      </dgm:t>
    </dgm:pt>
    <dgm:pt modelId="{FA9A77E2-D4F9-49BD-998C-DCD9EE6685DD}" type="parTrans" cxnId="{21E2D005-3294-4255-BD79-272800CCD177}">
      <dgm:prSet/>
      <dgm:spPr/>
      <dgm:t>
        <a:bodyPr/>
        <a:lstStyle/>
        <a:p>
          <a:endParaRPr lang="en-US"/>
        </a:p>
      </dgm:t>
    </dgm:pt>
    <dgm:pt modelId="{1BDA0073-B645-46D3-AB04-B67825A057BC}" type="sibTrans" cxnId="{21E2D005-3294-4255-BD79-272800CCD177}">
      <dgm:prSet/>
      <dgm:spPr/>
      <dgm:t>
        <a:bodyPr/>
        <a:lstStyle/>
        <a:p>
          <a:endParaRPr lang="en-US"/>
        </a:p>
      </dgm:t>
    </dgm:pt>
    <dgm:pt modelId="{4B8698B4-ACAD-49CD-9BE9-1302C3A450A3}">
      <dgm:prSet/>
      <dgm:spPr/>
      <dgm:t>
        <a:bodyPr/>
        <a:lstStyle/>
        <a:p>
          <a:pPr rtl="0"/>
          <a:r>
            <a:rPr lang="en-US" smtClean="0"/>
            <a:t>Output -&gt; Testbench files with required code . </a:t>
          </a:r>
          <a:endParaRPr lang="en-IN"/>
        </a:p>
      </dgm:t>
    </dgm:pt>
    <dgm:pt modelId="{AE1AE95B-38AE-4091-B12B-B47512507680}" type="parTrans" cxnId="{00DF5E43-4F51-4A6D-A1EC-80A211C68B41}">
      <dgm:prSet/>
      <dgm:spPr/>
      <dgm:t>
        <a:bodyPr/>
        <a:lstStyle/>
        <a:p>
          <a:endParaRPr lang="en-US"/>
        </a:p>
      </dgm:t>
    </dgm:pt>
    <dgm:pt modelId="{3C7457E9-D4F3-4B51-98EE-6EBE8545F410}" type="sibTrans" cxnId="{00DF5E43-4F51-4A6D-A1EC-80A211C68B41}">
      <dgm:prSet/>
      <dgm:spPr/>
      <dgm:t>
        <a:bodyPr/>
        <a:lstStyle/>
        <a:p>
          <a:endParaRPr lang="en-US"/>
        </a:p>
      </dgm:t>
    </dgm:pt>
    <dgm:pt modelId="{49908478-A840-4302-86F8-103F07463AA5}" type="pres">
      <dgm:prSet presAssocID="{49B00A41-E947-4890-9BB1-C2C622AB64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AAE259-61A5-4078-971E-5138C35DCAA6}" type="pres">
      <dgm:prSet presAssocID="{49B00A41-E947-4890-9BB1-C2C622AB641D}" presName="Name1" presStyleCnt="0"/>
      <dgm:spPr/>
    </dgm:pt>
    <dgm:pt modelId="{7E738C7E-7359-45D2-BBA6-5E7066F991BE}" type="pres">
      <dgm:prSet presAssocID="{49B00A41-E947-4890-9BB1-C2C622AB641D}" presName="cycle" presStyleCnt="0"/>
      <dgm:spPr/>
    </dgm:pt>
    <dgm:pt modelId="{D856C38F-F659-4235-B1AC-24441A1B98BA}" type="pres">
      <dgm:prSet presAssocID="{49B00A41-E947-4890-9BB1-C2C622AB641D}" presName="srcNode" presStyleLbl="node1" presStyleIdx="0" presStyleCnt="3"/>
      <dgm:spPr/>
    </dgm:pt>
    <dgm:pt modelId="{50649E56-6FA8-4710-9188-5A3CF7AE45A7}" type="pres">
      <dgm:prSet presAssocID="{49B00A41-E947-4890-9BB1-C2C622AB641D}" presName="conn" presStyleLbl="parChTrans1D2" presStyleIdx="0" presStyleCnt="1"/>
      <dgm:spPr/>
      <dgm:t>
        <a:bodyPr/>
        <a:lstStyle/>
        <a:p>
          <a:endParaRPr lang="en-US"/>
        </a:p>
      </dgm:t>
    </dgm:pt>
    <dgm:pt modelId="{D04B2423-1BF6-49C3-81CF-A86E17E73B8A}" type="pres">
      <dgm:prSet presAssocID="{49B00A41-E947-4890-9BB1-C2C622AB641D}" presName="extraNode" presStyleLbl="node1" presStyleIdx="0" presStyleCnt="3"/>
      <dgm:spPr/>
    </dgm:pt>
    <dgm:pt modelId="{CDBB4E9E-DEE4-4F65-8EEC-3710D39D3D7A}" type="pres">
      <dgm:prSet presAssocID="{49B00A41-E947-4890-9BB1-C2C622AB641D}" presName="dstNode" presStyleLbl="node1" presStyleIdx="0" presStyleCnt="3"/>
      <dgm:spPr/>
    </dgm:pt>
    <dgm:pt modelId="{4665059F-7386-4F87-BCEF-4C8ED0FE5603}" type="pres">
      <dgm:prSet presAssocID="{35C003F3-DAA8-4913-B19F-96B80447340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3D854-0CF8-4374-9FAD-45D4370E8879}" type="pres">
      <dgm:prSet presAssocID="{35C003F3-DAA8-4913-B19F-96B804473405}" presName="accent_1" presStyleCnt="0"/>
      <dgm:spPr/>
    </dgm:pt>
    <dgm:pt modelId="{A07C6B57-5AF4-4047-B89A-DC36E2AD6200}" type="pres">
      <dgm:prSet presAssocID="{35C003F3-DAA8-4913-B19F-96B804473405}" presName="accentRepeatNode" presStyleLbl="solidFgAcc1" presStyleIdx="0" presStyleCnt="3"/>
      <dgm:spPr>
        <a:solidFill>
          <a:schemeClr val="bg1">
            <a:lumMod val="95000"/>
          </a:schemeClr>
        </a:solidFill>
      </dgm:spPr>
    </dgm:pt>
    <dgm:pt modelId="{CA22BBE9-104F-4631-9457-BF997873B044}" type="pres">
      <dgm:prSet presAssocID="{68046828-72D8-4F57-BA21-7C48C4D20D4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9ED9-2B76-43E2-B834-549ACB1537E6}" type="pres">
      <dgm:prSet presAssocID="{68046828-72D8-4F57-BA21-7C48C4D20D41}" presName="accent_2" presStyleCnt="0"/>
      <dgm:spPr/>
    </dgm:pt>
    <dgm:pt modelId="{60715513-D557-4168-AEF8-1F698F5FF279}" type="pres">
      <dgm:prSet presAssocID="{68046828-72D8-4F57-BA21-7C48C4D20D41}" presName="accentRepeatNode" presStyleLbl="solidFgAcc1" presStyleIdx="1" presStyleCnt="3"/>
      <dgm:spPr>
        <a:solidFill>
          <a:schemeClr val="bg1">
            <a:lumMod val="95000"/>
          </a:schemeClr>
        </a:solidFill>
      </dgm:spPr>
    </dgm:pt>
    <dgm:pt modelId="{4744C9C6-9051-40B5-A419-44C38CE9662B}" type="pres">
      <dgm:prSet presAssocID="{4B8698B4-ACAD-49CD-9BE9-1302C3A450A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21473-77A8-4F31-B0EB-B6666E4B8FDD}" type="pres">
      <dgm:prSet presAssocID="{4B8698B4-ACAD-49CD-9BE9-1302C3A450A3}" presName="accent_3" presStyleCnt="0"/>
      <dgm:spPr/>
    </dgm:pt>
    <dgm:pt modelId="{515830E1-B6D7-4ADB-8791-CF7B055C4BA7}" type="pres">
      <dgm:prSet presAssocID="{4B8698B4-ACAD-49CD-9BE9-1302C3A450A3}" presName="accentRepeatNode" presStyleLbl="solidFgAcc1" presStyleIdx="2" presStyleCnt="3"/>
      <dgm:spPr>
        <a:solidFill>
          <a:schemeClr val="bg1">
            <a:lumMod val="95000"/>
          </a:schemeClr>
        </a:solidFill>
      </dgm:spPr>
    </dgm:pt>
  </dgm:ptLst>
  <dgm:cxnLst>
    <dgm:cxn modelId="{82F74F51-845F-46F5-AFE3-43CC0B28292A}" type="presOf" srcId="{68046828-72D8-4F57-BA21-7C48C4D20D41}" destId="{CA22BBE9-104F-4631-9457-BF997873B044}" srcOrd="0" destOrd="0" presId="urn:microsoft.com/office/officeart/2008/layout/VerticalCurvedList"/>
    <dgm:cxn modelId="{1F2E7E42-9D3B-44E4-AE40-E7B4130B4372}" type="presOf" srcId="{96C1CE1D-7041-48EC-8D5C-B2D9FD655CA6}" destId="{50649E56-6FA8-4710-9188-5A3CF7AE45A7}" srcOrd="0" destOrd="0" presId="urn:microsoft.com/office/officeart/2008/layout/VerticalCurvedList"/>
    <dgm:cxn modelId="{21E2D005-3294-4255-BD79-272800CCD177}" srcId="{49B00A41-E947-4890-9BB1-C2C622AB641D}" destId="{68046828-72D8-4F57-BA21-7C48C4D20D41}" srcOrd="1" destOrd="0" parTransId="{FA9A77E2-D4F9-49BD-998C-DCD9EE6685DD}" sibTransId="{1BDA0073-B645-46D3-AB04-B67825A057BC}"/>
    <dgm:cxn modelId="{5B3D05D3-84A1-4832-A270-3E019B4F52F5}" srcId="{49B00A41-E947-4890-9BB1-C2C622AB641D}" destId="{35C003F3-DAA8-4913-B19F-96B804473405}" srcOrd="0" destOrd="0" parTransId="{F8D50BA1-1431-4304-B546-F32DC468747D}" sibTransId="{96C1CE1D-7041-48EC-8D5C-B2D9FD655CA6}"/>
    <dgm:cxn modelId="{43B2C448-0671-4C5B-9F99-B819B45893D3}" type="presOf" srcId="{49B00A41-E947-4890-9BB1-C2C622AB641D}" destId="{49908478-A840-4302-86F8-103F07463AA5}" srcOrd="0" destOrd="0" presId="urn:microsoft.com/office/officeart/2008/layout/VerticalCurvedList"/>
    <dgm:cxn modelId="{19C9A234-660A-443E-A9F9-83A879A4DDD9}" type="presOf" srcId="{4B8698B4-ACAD-49CD-9BE9-1302C3A450A3}" destId="{4744C9C6-9051-40B5-A419-44C38CE9662B}" srcOrd="0" destOrd="0" presId="urn:microsoft.com/office/officeart/2008/layout/VerticalCurvedList"/>
    <dgm:cxn modelId="{4D44B231-9837-4AC8-97BC-B7D37E43375B}" type="presOf" srcId="{35C003F3-DAA8-4913-B19F-96B804473405}" destId="{4665059F-7386-4F87-BCEF-4C8ED0FE5603}" srcOrd="0" destOrd="0" presId="urn:microsoft.com/office/officeart/2008/layout/VerticalCurvedList"/>
    <dgm:cxn modelId="{00DF5E43-4F51-4A6D-A1EC-80A211C68B41}" srcId="{49B00A41-E947-4890-9BB1-C2C622AB641D}" destId="{4B8698B4-ACAD-49CD-9BE9-1302C3A450A3}" srcOrd="2" destOrd="0" parTransId="{AE1AE95B-38AE-4091-B12B-B47512507680}" sibTransId="{3C7457E9-D4F3-4B51-98EE-6EBE8545F410}"/>
    <dgm:cxn modelId="{9A692E01-C7A8-4CC6-B49F-02596A4F7EF3}" type="presParOf" srcId="{49908478-A840-4302-86F8-103F07463AA5}" destId="{72AAE259-61A5-4078-971E-5138C35DCAA6}" srcOrd="0" destOrd="0" presId="urn:microsoft.com/office/officeart/2008/layout/VerticalCurvedList"/>
    <dgm:cxn modelId="{91D059A4-50A3-4128-9E3F-09D5F7A1EA1E}" type="presParOf" srcId="{72AAE259-61A5-4078-971E-5138C35DCAA6}" destId="{7E738C7E-7359-45D2-BBA6-5E7066F991BE}" srcOrd="0" destOrd="0" presId="urn:microsoft.com/office/officeart/2008/layout/VerticalCurvedList"/>
    <dgm:cxn modelId="{D4B5E1BD-7E88-4DEB-9FAB-B94A069AE4B1}" type="presParOf" srcId="{7E738C7E-7359-45D2-BBA6-5E7066F991BE}" destId="{D856C38F-F659-4235-B1AC-24441A1B98BA}" srcOrd="0" destOrd="0" presId="urn:microsoft.com/office/officeart/2008/layout/VerticalCurvedList"/>
    <dgm:cxn modelId="{C59D0C08-DB01-4307-B1A6-B5C5E5D07923}" type="presParOf" srcId="{7E738C7E-7359-45D2-BBA6-5E7066F991BE}" destId="{50649E56-6FA8-4710-9188-5A3CF7AE45A7}" srcOrd="1" destOrd="0" presId="urn:microsoft.com/office/officeart/2008/layout/VerticalCurvedList"/>
    <dgm:cxn modelId="{4B1CE80A-7728-4D72-815D-3CB1C50EC9F3}" type="presParOf" srcId="{7E738C7E-7359-45D2-BBA6-5E7066F991BE}" destId="{D04B2423-1BF6-49C3-81CF-A86E17E73B8A}" srcOrd="2" destOrd="0" presId="urn:microsoft.com/office/officeart/2008/layout/VerticalCurvedList"/>
    <dgm:cxn modelId="{DB6C6417-50CA-4ECE-9EC4-7274F4EC6685}" type="presParOf" srcId="{7E738C7E-7359-45D2-BBA6-5E7066F991BE}" destId="{CDBB4E9E-DEE4-4F65-8EEC-3710D39D3D7A}" srcOrd="3" destOrd="0" presId="urn:microsoft.com/office/officeart/2008/layout/VerticalCurvedList"/>
    <dgm:cxn modelId="{F900DFA0-1039-4F49-A4B1-FFEB7F777FEF}" type="presParOf" srcId="{72AAE259-61A5-4078-971E-5138C35DCAA6}" destId="{4665059F-7386-4F87-BCEF-4C8ED0FE5603}" srcOrd="1" destOrd="0" presId="urn:microsoft.com/office/officeart/2008/layout/VerticalCurvedList"/>
    <dgm:cxn modelId="{E04965EF-659D-49F5-BD51-299096947B67}" type="presParOf" srcId="{72AAE259-61A5-4078-971E-5138C35DCAA6}" destId="{CB63D854-0CF8-4374-9FAD-45D4370E8879}" srcOrd="2" destOrd="0" presId="urn:microsoft.com/office/officeart/2008/layout/VerticalCurvedList"/>
    <dgm:cxn modelId="{4A2D8E1A-B8D0-4CBC-9EF3-B88DE54CFB38}" type="presParOf" srcId="{CB63D854-0CF8-4374-9FAD-45D4370E8879}" destId="{A07C6B57-5AF4-4047-B89A-DC36E2AD6200}" srcOrd="0" destOrd="0" presId="urn:microsoft.com/office/officeart/2008/layout/VerticalCurvedList"/>
    <dgm:cxn modelId="{4D8182B7-1EA6-42AF-A2DC-93CDE724D66C}" type="presParOf" srcId="{72AAE259-61A5-4078-971E-5138C35DCAA6}" destId="{CA22BBE9-104F-4631-9457-BF997873B044}" srcOrd="3" destOrd="0" presId="urn:microsoft.com/office/officeart/2008/layout/VerticalCurvedList"/>
    <dgm:cxn modelId="{EC669E15-4D09-4324-9DC3-095B41C01FC2}" type="presParOf" srcId="{72AAE259-61A5-4078-971E-5138C35DCAA6}" destId="{3B4E9ED9-2B76-43E2-B834-549ACB1537E6}" srcOrd="4" destOrd="0" presId="urn:microsoft.com/office/officeart/2008/layout/VerticalCurvedList"/>
    <dgm:cxn modelId="{4DC1FF7E-4099-4810-B464-C496A50787CD}" type="presParOf" srcId="{3B4E9ED9-2B76-43E2-B834-549ACB1537E6}" destId="{60715513-D557-4168-AEF8-1F698F5FF279}" srcOrd="0" destOrd="0" presId="urn:microsoft.com/office/officeart/2008/layout/VerticalCurvedList"/>
    <dgm:cxn modelId="{916C1C9A-ED60-4FCD-8FBF-B41AEFEC95B1}" type="presParOf" srcId="{72AAE259-61A5-4078-971E-5138C35DCAA6}" destId="{4744C9C6-9051-40B5-A419-44C38CE9662B}" srcOrd="5" destOrd="0" presId="urn:microsoft.com/office/officeart/2008/layout/VerticalCurvedList"/>
    <dgm:cxn modelId="{CA365490-335D-48A9-8751-DF08CC26EB23}" type="presParOf" srcId="{72AAE259-61A5-4078-971E-5138C35DCAA6}" destId="{00B21473-77A8-4F31-B0EB-B6666E4B8FDD}" srcOrd="6" destOrd="0" presId="urn:microsoft.com/office/officeart/2008/layout/VerticalCurvedList"/>
    <dgm:cxn modelId="{BF884691-1557-497F-A848-1E5A7B7188D9}" type="presParOf" srcId="{00B21473-77A8-4F31-B0EB-B6666E4B8FDD}" destId="{515830E1-B6D7-4ADB-8791-CF7B055C4B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F1396-26A6-4ED3-A0ED-135B51303F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B7210-A733-45CD-89D8-722B0370E15F}">
      <dgm:prSet custT="1"/>
      <dgm:spPr/>
      <dgm:t>
        <a:bodyPr/>
        <a:lstStyle/>
        <a:p>
          <a:pPr rtl="0"/>
          <a:r>
            <a:rPr lang="en-IN" sz="2400" dirty="0" smtClean="0">
              <a:latin typeface="+mn-lt"/>
              <a:cs typeface="Times New Roman" panose="02020603050405020304" pitchFamily="18" charset="0"/>
            </a:rPr>
            <a:t>The script generates other utility files also like x_z_checkers , config files . The config file is created with all input ports , constrained with min and max values.</a:t>
          </a:r>
          <a:endParaRPr lang="en-IN" sz="2400" dirty="0">
            <a:latin typeface="+mn-lt"/>
            <a:cs typeface="Times New Roman" panose="02020603050405020304" pitchFamily="18" charset="0"/>
          </a:endParaRPr>
        </a:p>
      </dgm:t>
    </dgm:pt>
    <dgm:pt modelId="{430D252D-3075-47B3-8863-647781356598}" type="parTrans" cxnId="{49DC659E-253F-4D7C-919E-F71AFECA14F0}">
      <dgm:prSet/>
      <dgm:spPr/>
      <dgm:t>
        <a:bodyPr/>
        <a:lstStyle/>
        <a:p>
          <a:endParaRPr lang="en-US"/>
        </a:p>
      </dgm:t>
    </dgm:pt>
    <dgm:pt modelId="{B733EEC5-E4F7-403F-AB8E-08DE7A5FFB4A}" type="sibTrans" cxnId="{49DC659E-253F-4D7C-919E-F71AFECA14F0}">
      <dgm:prSet/>
      <dgm:spPr/>
      <dgm:t>
        <a:bodyPr/>
        <a:lstStyle/>
        <a:p>
          <a:endParaRPr lang="en-US"/>
        </a:p>
      </dgm:t>
    </dgm:pt>
    <dgm:pt modelId="{58DE16B7-C3D1-49E9-958C-61B03AB9DB3D}" type="pres">
      <dgm:prSet presAssocID="{840F1396-26A6-4ED3-A0ED-135B51303F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F864C-AE93-4AB5-8A16-3E190D2F902E}" type="pres">
      <dgm:prSet presAssocID="{709B7210-A733-45CD-89D8-722B0370E1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C659E-253F-4D7C-919E-F71AFECA14F0}" srcId="{840F1396-26A6-4ED3-A0ED-135B51303F62}" destId="{709B7210-A733-45CD-89D8-722B0370E15F}" srcOrd="0" destOrd="0" parTransId="{430D252D-3075-47B3-8863-647781356598}" sibTransId="{B733EEC5-E4F7-403F-AB8E-08DE7A5FFB4A}"/>
    <dgm:cxn modelId="{0282F069-C56A-4C35-8C37-171AF15D12F5}" type="presOf" srcId="{709B7210-A733-45CD-89D8-722B0370E15F}" destId="{3BCF864C-AE93-4AB5-8A16-3E190D2F902E}" srcOrd="0" destOrd="0" presId="urn:microsoft.com/office/officeart/2005/8/layout/vList2"/>
    <dgm:cxn modelId="{43625137-3D74-4822-A741-88AAF16F661F}" type="presOf" srcId="{840F1396-26A6-4ED3-A0ED-135B51303F62}" destId="{58DE16B7-C3D1-49E9-958C-61B03AB9DB3D}" srcOrd="0" destOrd="0" presId="urn:microsoft.com/office/officeart/2005/8/layout/vList2"/>
    <dgm:cxn modelId="{5C2D12B4-52AD-45F0-AC12-2CF6A3F8B955}" type="presParOf" srcId="{58DE16B7-C3D1-49E9-958C-61B03AB9DB3D}" destId="{3BCF864C-AE93-4AB5-8A16-3E190D2F9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2E6A52-3B03-4A05-AC24-33F5FEFFDF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1666F-88DD-4E07-ABE5-C115EC5940A8}">
      <dgm:prSet/>
      <dgm:spPr/>
      <dgm:t>
        <a:bodyPr/>
        <a:lstStyle/>
        <a:p>
          <a:pPr rtl="0"/>
          <a:r>
            <a:rPr lang="en-US" dirty="0" smtClean="0"/>
            <a:t>Registers to Ports Connectivity script</a:t>
          </a:r>
          <a:endParaRPr lang="en-IN" dirty="0"/>
        </a:p>
      </dgm:t>
    </dgm:pt>
    <dgm:pt modelId="{4607F880-8D19-4492-8CAC-D194D413F7FC}" type="parTrans" cxnId="{F5B946D4-7ED6-4094-A899-DBDB60E44D88}">
      <dgm:prSet/>
      <dgm:spPr/>
      <dgm:t>
        <a:bodyPr/>
        <a:lstStyle/>
        <a:p>
          <a:endParaRPr lang="en-US"/>
        </a:p>
      </dgm:t>
    </dgm:pt>
    <dgm:pt modelId="{6604A781-E005-4106-953F-5D47B3D111A2}" type="sibTrans" cxnId="{F5B946D4-7ED6-4094-A899-DBDB60E44D88}">
      <dgm:prSet/>
      <dgm:spPr/>
      <dgm:t>
        <a:bodyPr/>
        <a:lstStyle/>
        <a:p>
          <a:endParaRPr lang="en-US"/>
        </a:p>
      </dgm:t>
    </dgm:pt>
    <dgm:pt modelId="{F0C1A280-4C99-4BB3-9144-EFC29D65C6D9}">
      <dgm:prSet/>
      <dgm:spPr/>
      <dgm:t>
        <a:bodyPr/>
        <a:lstStyle/>
        <a:p>
          <a:pPr rtl="0"/>
          <a:r>
            <a:rPr lang="en-IN" dirty="0" smtClean="0"/>
            <a:t>Perl script to reduce manual efforts, If there is some pattern in registers and signals names</a:t>
          </a:r>
          <a:endParaRPr lang="en-IN" dirty="0"/>
        </a:p>
      </dgm:t>
    </dgm:pt>
    <dgm:pt modelId="{E5EF1E55-2AE4-46EE-8500-D609286FBEEE}" type="parTrans" cxnId="{377FBECB-306D-4A48-AA11-97D901FA7DC4}">
      <dgm:prSet/>
      <dgm:spPr/>
      <dgm:t>
        <a:bodyPr/>
        <a:lstStyle/>
        <a:p>
          <a:endParaRPr lang="en-US"/>
        </a:p>
      </dgm:t>
    </dgm:pt>
    <dgm:pt modelId="{8CF4BC24-40E8-4A32-86A6-198242E65167}" type="sibTrans" cxnId="{377FBECB-306D-4A48-AA11-97D901FA7DC4}">
      <dgm:prSet/>
      <dgm:spPr/>
      <dgm:t>
        <a:bodyPr/>
        <a:lstStyle/>
        <a:p>
          <a:endParaRPr lang="en-US"/>
        </a:p>
      </dgm:t>
    </dgm:pt>
    <dgm:pt modelId="{9AD53185-22E9-45F1-999E-75DEE73ED494}">
      <dgm:prSet/>
      <dgm:spPr/>
      <dgm:t>
        <a:bodyPr/>
        <a:lstStyle/>
        <a:p>
          <a:pPr rtl="0"/>
          <a:r>
            <a:rPr lang="en-IN" smtClean="0"/>
            <a:t>Script extracts the source and destination signals based on design input and creates a CSV</a:t>
          </a:r>
          <a:endParaRPr lang="en-IN"/>
        </a:p>
      </dgm:t>
    </dgm:pt>
    <dgm:pt modelId="{A5DD0937-03E5-43B0-89F0-B0857844F79D}" type="parTrans" cxnId="{381BC0F5-AEDF-4AD4-9F52-9A66CA63C649}">
      <dgm:prSet/>
      <dgm:spPr/>
      <dgm:t>
        <a:bodyPr/>
        <a:lstStyle/>
        <a:p>
          <a:endParaRPr lang="en-US"/>
        </a:p>
      </dgm:t>
    </dgm:pt>
    <dgm:pt modelId="{92050703-6CC3-4C0A-88B4-0B0F268A74F8}" type="sibTrans" cxnId="{381BC0F5-AEDF-4AD4-9F52-9A66CA63C649}">
      <dgm:prSet/>
      <dgm:spPr/>
      <dgm:t>
        <a:bodyPr/>
        <a:lstStyle/>
        <a:p>
          <a:endParaRPr lang="en-US"/>
        </a:p>
      </dgm:t>
    </dgm:pt>
    <dgm:pt modelId="{A143A8D5-1E57-4980-A0B2-4EA88B37AFEE}" type="pres">
      <dgm:prSet presAssocID="{9A2E6A52-3B03-4A05-AC24-33F5FEFFDF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3D17B-983B-41A3-9B92-D8FAD9F05390}" type="pres">
      <dgm:prSet presAssocID="{4EB1666F-88DD-4E07-ABE5-C115EC5940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C7D71-B351-48D6-94ED-62B9988A4045}" type="pres">
      <dgm:prSet presAssocID="{6604A781-E005-4106-953F-5D47B3D111A2}" presName="spacer" presStyleCnt="0"/>
      <dgm:spPr/>
    </dgm:pt>
    <dgm:pt modelId="{5074DDA3-1C7E-4DCD-9409-2937C900758A}" type="pres">
      <dgm:prSet presAssocID="{F0C1A280-4C99-4BB3-9144-EFC29D65C6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BFA88-DA91-47A6-A2F7-4DE75FA253FC}" type="pres">
      <dgm:prSet presAssocID="{8CF4BC24-40E8-4A32-86A6-198242E65167}" presName="spacer" presStyleCnt="0"/>
      <dgm:spPr/>
    </dgm:pt>
    <dgm:pt modelId="{5CA88B17-11AD-4A00-8897-0E577E4E06B2}" type="pres">
      <dgm:prSet presAssocID="{9AD53185-22E9-45F1-999E-75DEE73ED4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AF376-7085-431E-91EB-8BB042EDB106}" type="presOf" srcId="{4EB1666F-88DD-4E07-ABE5-C115EC5940A8}" destId="{4073D17B-983B-41A3-9B92-D8FAD9F05390}" srcOrd="0" destOrd="0" presId="urn:microsoft.com/office/officeart/2005/8/layout/vList2"/>
    <dgm:cxn modelId="{F5B946D4-7ED6-4094-A899-DBDB60E44D88}" srcId="{9A2E6A52-3B03-4A05-AC24-33F5FEFFDFAB}" destId="{4EB1666F-88DD-4E07-ABE5-C115EC5940A8}" srcOrd="0" destOrd="0" parTransId="{4607F880-8D19-4492-8CAC-D194D413F7FC}" sibTransId="{6604A781-E005-4106-953F-5D47B3D111A2}"/>
    <dgm:cxn modelId="{381BC0F5-AEDF-4AD4-9F52-9A66CA63C649}" srcId="{9A2E6A52-3B03-4A05-AC24-33F5FEFFDFAB}" destId="{9AD53185-22E9-45F1-999E-75DEE73ED494}" srcOrd="2" destOrd="0" parTransId="{A5DD0937-03E5-43B0-89F0-B0857844F79D}" sibTransId="{92050703-6CC3-4C0A-88B4-0B0F268A74F8}"/>
    <dgm:cxn modelId="{26A48F26-EBFF-473C-A6E1-77F9C8FABCF4}" type="presOf" srcId="{F0C1A280-4C99-4BB3-9144-EFC29D65C6D9}" destId="{5074DDA3-1C7E-4DCD-9409-2937C900758A}" srcOrd="0" destOrd="0" presId="urn:microsoft.com/office/officeart/2005/8/layout/vList2"/>
    <dgm:cxn modelId="{C6C03AF7-4C70-436B-BDCA-151DEC24A4BE}" type="presOf" srcId="{9AD53185-22E9-45F1-999E-75DEE73ED494}" destId="{5CA88B17-11AD-4A00-8897-0E577E4E06B2}" srcOrd="0" destOrd="0" presId="urn:microsoft.com/office/officeart/2005/8/layout/vList2"/>
    <dgm:cxn modelId="{377FBECB-306D-4A48-AA11-97D901FA7DC4}" srcId="{9A2E6A52-3B03-4A05-AC24-33F5FEFFDFAB}" destId="{F0C1A280-4C99-4BB3-9144-EFC29D65C6D9}" srcOrd="1" destOrd="0" parTransId="{E5EF1E55-2AE4-46EE-8500-D609286FBEEE}" sibTransId="{8CF4BC24-40E8-4A32-86A6-198242E65167}"/>
    <dgm:cxn modelId="{F9D2F1EB-D8F8-4C12-A0FE-AA0A80EF6D9B}" type="presOf" srcId="{9A2E6A52-3B03-4A05-AC24-33F5FEFFDFAB}" destId="{A143A8D5-1E57-4980-A0B2-4EA88B37AFEE}" srcOrd="0" destOrd="0" presId="urn:microsoft.com/office/officeart/2005/8/layout/vList2"/>
    <dgm:cxn modelId="{BBA47B8D-661B-44CF-802F-235958A9B088}" type="presParOf" srcId="{A143A8D5-1E57-4980-A0B2-4EA88B37AFEE}" destId="{4073D17B-983B-41A3-9B92-D8FAD9F05390}" srcOrd="0" destOrd="0" presId="urn:microsoft.com/office/officeart/2005/8/layout/vList2"/>
    <dgm:cxn modelId="{657AB4BC-720F-43D2-958F-E06C138EC602}" type="presParOf" srcId="{A143A8D5-1E57-4980-A0B2-4EA88B37AFEE}" destId="{D02C7D71-B351-48D6-94ED-62B9988A4045}" srcOrd="1" destOrd="0" presId="urn:microsoft.com/office/officeart/2005/8/layout/vList2"/>
    <dgm:cxn modelId="{AD3C7AB5-5B81-4AE9-AE9D-DC1414C63287}" type="presParOf" srcId="{A143A8D5-1E57-4980-A0B2-4EA88B37AFEE}" destId="{5074DDA3-1C7E-4DCD-9409-2937C900758A}" srcOrd="2" destOrd="0" presId="urn:microsoft.com/office/officeart/2005/8/layout/vList2"/>
    <dgm:cxn modelId="{201C8B3D-1465-48BF-92B7-EF60E87CE48B}" type="presParOf" srcId="{A143A8D5-1E57-4980-A0B2-4EA88B37AFEE}" destId="{E28BFA88-DA91-47A6-A2F7-4DE75FA253FC}" srcOrd="3" destOrd="0" presId="urn:microsoft.com/office/officeart/2005/8/layout/vList2"/>
    <dgm:cxn modelId="{B3A9B347-147A-4B33-AA6B-F823BCC016E4}" type="presParOf" srcId="{A143A8D5-1E57-4980-A0B2-4EA88B37AFEE}" destId="{5CA88B17-11AD-4A00-8897-0E577E4E06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24B174-EBD0-4AC1-B018-F3EA63A12F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FA567-62EE-4B6E-88BB-0C93F2323563}">
      <dgm:prSet/>
      <dgm:spPr/>
      <dgm:t>
        <a:bodyPr/>
        <a:lstStyle/>
        <a:p>
          <a:pPr rtl="0"/>
          <a:r>
            <a:rPr lang="en-IN" dirty="0" smtClean="0"/>
            <a:t>Fast results while re-running sim in debug </a:t>
          </a:r>
          <a:r>
            <a:rPr lang="en-IN" dirty="0" smtClean="0"/>
            <a:t>phase</a:t>
          </a:r>
        </a:p>
        <a:p>
          <a:pPr rtl="0"/>
          <a:r>
            <a:rPr lang="en-IN" dirty="0" smtClean="0"/>
            <a:t>Saving 50-60% of sim running time</a:t>
          </a:r>
          <a:endParaRPr lang="en-IN" dirty="0"/>
        </a:p>
      </dgm:t>
    </dgm:pt>
    <dgm:pt modelId="{7F5D057A-491E-4C47-9F34-30A7FFE0DA27}" type="parTrans" cxnId="{62104CAC-8362-4B71-BC4C-F7A53EE2D4C1}">
      <dgm:prSet/>
      <dgm:spPr/>
      <dgm:t>
        <a:bodyPr/>
        <a:lstStyle/>
        <a:p>
          <a:endParaRPr lang="en-US"/>
        </a:p>
      </dgm:t>
    </dgm:pt>
    <dgm:pt modelId="{C19B65A1-A0BE-452A-AEF6-57E4A107C8CD}" type="sibTrans" cxnId="{62104CAC-8362-4B71-BC4C-F7A53EE2D4C1}">
      <dgm:prSet/>
      <dgm:spPr/>
      <dgm:t>
        <a:bodyPr/>
        <a:lstStyle/>
        <a:p>
          <a:endParaRPr lang="en-US"/>
        </a:p>
      </dgm:t>
    </dgm:pt>
    <dgm:pt modelId="{7393B3F2-5EDF-4D45-897D-CDAABF900667}">
      <dgm:prSet/>
      <dgm:spPr/>
      <dgm:t>
        <a:bodyPr/>
        <a:lstStyle/>
        <a:p>
          <a:pPr rtl="0"/>
          <a:r>
            <a:rPr lang="en-IN" dirty="0" smtClean="0"/>
            <a:t>Increases regressions throughput</a:t>
          </a:r>
          <a:endParaRPr lang="en-IN" dirty="0"/>
        </a:p>
      </dgm:t>
    </dgm:pt>
    <dgm:pt modelId="{68D14B33-1C60-44ED-A521-857CB007485C}" type="parTrans" cxnId="{39AAFE0C-DDA0-42C6-AB24-A64AA5A764CA}">
      <dgm:prSet/>
      <dgm:spPr/>
      <dgm:t>
        <a:bodyPr/>
        <a:lstStyle/>
        <a:p>
          <a:endParaRPr lang="en-US"/>
        </a:p>
      </dgm:t>
    </dgm:pt>
    <dgm:pt modelId="{B955B1E0-7828-4247-BCAE-4742A80AC04E}" type="sibTrans" cxnId="{39AAFE0C-DDA0-42C6-AB24-A64AA5A764CA}">
      <dgm:prSet/>
      <dgm:spPr/>
      <dgm:t>
        <a:bodyPr/>
        <a:lstStyle/>
        <a:p>
          <a:endParaRPr lang="en-US"/>
        </a:p>
      </dgm:t>
    </dgm:pt>
    <dgm:pt modelId="{C4EAAE5D-900D-451D-A74A-5254CAC8FAB8}">
      <dgm:prSet/>
      <dgm:spPr/>
      <dgm:t>
        <a:bodyPr/>
        <a:lstStyle/>
        <a:p>
          <a:pPr rtl="0"/>
          <a:r>
            <a:rPr lang="en-IN" dirty="0" smtClean="0"/>
            <a:t>Very useful in high speed links where linkup takes much time</a:t>
          </a:r>
          <a:r>
            <a:rPr lang="en-IN" dirty="0" smtClean="0"/>
            <a:t>.</a:t>
          </a:r>
        </a:p>
      </dgm:t>
    </dgm:pt>
    <dgm:pt modelId="{ECAFAA20-9447-423C-BA17-9D0771D18AAA}" type="parTrans" cxnId="{F05C2F87-645F-4095-9540-3C5EE2765845}">
      <dgm:prSet/>
      <dgm:spPr/>
      <dgm:t>
        <a:bodyPr/>
        <a:lstStyle/>
        <a:p>
          <a:endParaRPr lang="en-US"/>
        </a:p>
      </dgm:t>
    </dgm:pt>
    <dgm:pt modelId="{E60B1A5B-B00A-49D6-979E-052CA9AC8861}" type="sibTrans" cxnId="{F05C2F87-645F-4095-9540-3C5EE2765845}">
      <dgm:prSet/>
      <dgm:spPr/>
      <dgm:t>
        <a:bodyPr/>
        <a:lstStyle/>
        <a:p>
          <a:endParaRPr lang="en-US"/>
        </a:p>
      </dgm:t>
    </dgm:pt>
    <dgm:pt modelId="{68CF3553-237F-4DEB-935A-1E078D5487EF}" type="pres">
      <dgm:prSet presAssocID="{3D24B174-EBD0-4AC1-B018-F3EA63A12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ADDEE-91CD-4018-A8C6-CE4941C6628F}" type="pres">
      <dgm:prSet presAssocID="{0DCFA567-62EE-4B6E-88BB-0C93F23235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ECC23-57F5-4B6D-9BB6-6C4044884AA9}" type="pres">
      <dgm:prSet presAssocID="{C19B65A1-A0BE-452A-AEF6-57E4A107C8CD}" presName="spacer" presStyleCnt="0"/>
      <dgm:spPr/>
    </dgm:pt>
    <dgm:pt modelId="{DEAAF8CE-2D5C-4330-B6BF-26F4CF3F95F9}" type="pres">
      <dgm:prSet presAssocID="{7393B3F2-5EDF-4D45-897D-CDAABF9006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CB772-74D1-4A01-AF5D-EA90C3317A70}" type="pres">
      <dgm:prSet presAssocID="{B955B1E0-7828-4247-BCAE-4742A80AC04E}" presName="spacer" presStyleCnt="0"/>
      <dgm:spPr/>
    </dgm:pt>
    <dgm:pt modelId="{55B5CBBD-8A4E-4EFA-9BFD-8310C42AE2CE}" type="pres">
      <dgm:prSet presAssocID="{C4EAAE5D-900D-451D-A74A-5254CAC8FA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104CAC-8362-4B71-BC4C-F7A53EE2D4C1}" srcId="{3D24B174-EBD0-4AC1-B018-F3EA63A12FCB}" destId="{0DCFA567-62EE-4B6E-88BB-0C93F2323563}" srcOrd="0" destOrd="0" parTransId="{7F5D057A-491E-4C47-9F34-30A7FFE0DA27}" sibTransId="{C19B65A1-A0BE-452A-AEF6-57E4A107C8CD}"/>
    <dgm:cxn modelId="{F05C2F87-645F-4095-9540-3C5EE2765845}" srcId="{3D24B174-EBD0-4AC1-B018-F3EA63A12FCB}" destId="{C4EAAE5D-900D-451D-A74A-5254CAC8FAB8}" srcOrd="2" destOrd="0" parTransId="{ECAFAA20-9447-423C-BA17-9D0771D18AAA}" sibTransId="{E60B1A5B-B00A-49D6-979E-052CA9AC8861}"/>
    <dgm:cxn modelId="{39AAFE0C-DDA0-42C6-AB24-A64AA5A764CA}" srcId="{3D24B174-EBD0-4AC1-B018-F3EA63A12FCB}" destId="{7393B3F2-5EDF-4D45-897D-CDAABF900667}" srcOrd="1" destOrd="0" parTransId="{68D14B33-1C60-44ED-A521-857CB007485C}" sibTransId="{B955B1E0-7828-4247-BCAE-4742A80AC04E}"/>
    <dgm:cxn modelId="{B1BE09D6-49E0-40F8-9D4E-A5648EC300AB}" type="presOf" srcId="{7393B3F2-5EDF-4D45-897D-CDAABF900667}" destId="{DEAAF8CE-2D5C-4330-B6BF-26F4CF3F95F9}" srcOrd="0" destOrd="0" presId="urn:microsoft.com/office/officeart/2005/8/layout/vList2"/>
    <dgm:cxn modelId="{39D95C40-E3FE-4712-AD74-C4E4C345293A}" type="presOf" srcId="{0DCFA567-62EE-4B6E-88BB-0C93F2323563}" destId="{931ADDEE-91CD-4018-A8C6-CE4941C6628F}" srcOrd="0" destOrd="0" presId="urn:microsoft.com/office/officeart/2005/8/layout/vList2"/>
    <dgm:cxn modelId="{D450B4A4-0CE7-44B1-9C3A-887DB053994B}" type="presOf" srcId="{C4EAAE5D-900D-451D-A74A-5254CAC8FAB8}" destId="{55B5CBBD-8A4E-4EFA-9BFD-8310C42AE2CE}" srcOrd="0" destOrd="0" presId="urn:microsoft.com/office/officeart/2005/8/layout/vList2"/>
    <dgm:cxn modelId="{C028FDDD-61DA-43A7-8C29-5DB7E94F71D0}" type="presOf" srcId="{3D24B174-EBD0-4AC1-B018-F3EA63A12FCB}" destId="{68CF3553-237F-4DEB-935A-1E078D5487EF}" srcOrd="0" destOrd="0" presId="urn:microsoft.com/office/officeart/2005/8/layout/vList2"/>
    <dgm:cxn modelId="{03F24DD3-413D-41AF-B94A-00A1F7730240}" type="presParOf" srcId="{68CF3553-237F-4DEB-935A-1E078D5487EF}" destId="{931ADDEE-91CD-4018-A8C6-CE4941C6628F}" srcOrd="0" destOrd="0" presId="urn:microsoft.com/office/officeart/2005/8/layout/vList2"/>
    <dgm:cxn modelId="{BC58A30A-96CF-4BFA-B4A8-FE68A2CD17B9}" type="presParOf" srcId="{68CF3553-237F-4DEB-935A-1E078D5487EF}" destId="{361ECC23-57F5-4B6D-9BB6-6C4044884AA9}" srcOrd="1" destOrd="0" presId="urn:microsoft.com/office/officeart/2005/8/layout/vList2"/>
    <dgm:cxn modelId="{FCF7BA30-5D85-4911-B9AA-F4A36803AF7F}" type="presParOf" srcId="{68CF3553-237F-4DEB-935A-1E078D5487EF}" destId="{DEAAF8CE-2D5C-4330-B6BF-26F4CF3F95F9}" srcOrd="2" destOrd="0" presId="urn:microsoft.com/office/officeart/2005/8/layout/vList2"/>
    <dgm:cxn modelId="{4BDE8A90-87DD-494A-91A8-EA94C56221AD}" type="presParOf" srcId="{68CF3553-237F-4DEB-935A-1E078D5487EF}" destId="{88ACB772-74D1-4A01-AF5D-EA90C3317A70}" srcOrd="3" destOrd="0" presId="urn:microsoft.com/office/officeart/2005/8/layout/vList2"/>
    <dgm:cxn modelId="{49B91E89-2F0A-4AF1-8CEA-4A7F317B9281}" type="presParOf" srcId="{68CF3553-237F-4DEB-935A-1E078D5487EF}" destId="{55B5CBBD-8A4E-4EFA-9BFD-8310C42AE2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F8404F-DA62-4F70-860B-36A831E823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CB04FD-97ED-41F6-AB2E-E2DD74C81166}">
      <dgm:prSet/>
      <dgm:spPr/>
      <dgm:t>
        <a:bodyPr/>
        <a:lstStyle/>
        <a:p>
          <a:pPr rtl="0"/>
          <a:r>
            <a:rPr lang="en-IN" dirty="0" smtClean="0"/>
            <a:t>When the EDA option “process_save”  is added at elaboration time then “$save” system task is available to save the snapshot</a:t>
          </a:r>
          <a:endParaRPr lang="en-IN" dirty="0"/>
        </a:p>
      </dgm:t>
    </dgm:pt>
    <dgm:pt modelId="{0B9FA491-F024-4D41-AEDE-1F16FE2930F8}" type="parTrans" cxnId="{8450EF1E-AD76-49F2-A13F-A1BCA8D2AD69}">
      <dgm:prSet/>
      <dgm:spPr/>
      <dgm:t>
        <a:bodyPr/>
        <a:lstStyle/>
        <a:p>
          <a:endParaRPr lang="en-US"/>
        </a:p>
      </dgm:t>
    </dgm:pt>
    <dgm:pt modelId="{FCDD440A-4C37-449E-8344-56309461B1B0}" type="sibTrans" cxnId="{8450EF1E-AD76-49F2-A13F-A1BCA8D2AD69}">
      <dgm:prSet/>
      <dgm:spPr/>
      <dgm:t>
        <a:bodyPr/>
        <a:lstStyle/>
        <a:p>
          <a:endParaRPr lang="en-US"/>
        </a:p>
      </dgm:t>
    </dgm:pt>
    <dgm:pt modelId="{52C83655-6B0A-4199-8EE9-51F0870DF970}" type="pres">
      <dgm:prSet presAssocID="{C8F8404F-DA62-4F70-860B-36A831E823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11F2C-2928-4681-8E80-5067916DC18D}" type="pres">
      <dgm:prSet presAssocID="{03CB04FD-97ED-41F6-AB2E-E2DD74C811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ABA5F-BF53-4565-96AD-FBA4678820BA}" type="presOf" srcId="{03CB04FD-97ED-41F6-AB2E-E2DD74C81166}" destId="{94511F2C-2928-4681-8E80-5067916DC18D}" srcOrd="0" destOrd="0" presId="urn:microsoft.com/office/officeart/2005/8/layout/vList2"/>
    <dgm:cxn modelId="{E0FCEE63-57B7-4FBD-B353-A1017CF355E2}" type="presOf" srcId="{C8F8404F-DA62-4F70-860B-36A831E823E5}" destId="{52C83655-6B0A-4199-8EE9-51F0870DF970}" srcOrd="0" destOrd="0" presId="urn:microsoft.com/office/officeart/2005/8/layout/vList2"/>
    <dgm:cxn modelId="{8450EF1E-AD76-49F2-A13F-A1BCA8D2AD69}" srcId="{C8F8404F-DA62-4F70-860B-36A831E823E5}" destId="{03CB04FD-97ED-41F6-AB2E-E2DD74C81166}" srcOrd="0" destOrd="0" parTransId="{0B9FA491-F024-4D41-AEDE-1F16FE2930F8}" sibTransId="{FCDD440A-4C37-449E-8344-56309461B1B0}"/>
    <dgm:cxn modelId="{40859133-FB87-428D-B4B6-AC22C42996AD}" type="presParOf" srcId="{52C83655-6B0A-4199-8EE9-51F0870DF970}" destId="{94511F2C-2928-4681-8E80-5067916DC1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7E9F97-BFF5-4E56-B990-595F1FE821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6922FD-22C1-4784-82BD-A55C442943C0}">
      <dgm:prSet/>
      <dgm:spPr/>
      <dgm:t>
        <a:bodyPr/>
        <a:lstStyle/>
        <a:p>
          <a:pPr rtl="0"/>
          <a:r>
            <a:rPr lang="en-IN" dirty="0" smtClean="0"/>
            <a:t>Enhanced coverage closure by using a perl script and ranking vsif approach</a:t>
          </a:r>
          <a:endParaRPr lang="en-IN" dirty="0"/>
        </a:p>
      </dgm:t>
    </dgm:pt>
    <dgm:pt modelId="{5750932A-6B7D-485F-9BD0-0DB9FB77AEA5}" type="parTrans" cxnId="{7203575B-1C74-4B77-B02A-95928AB0F3B7}">
      <dgm:prSet/>
      <dgm:spPr/>
      <dgm:t>
        <a:bodyPr/>
        <a:lstStyle/>
        <a:p>
          <a:endParaRPr lang="en-US"/>
        </a:p>
      </dgm:t>
    </dgm:pt>
    <dgm:pt modelId="{D8F5F312-6EE1-4571-BB17-3C47C08DA1D3}" type="sibTrans" cxnId="{7203575B-1C74-4B77-B02A-95928AB0F3B7}">
      <dgm:prSet/>
      <dgm:spPr/>
      <dgm:t>
        <a:bodyPr/>
        <a:lstStyle/>
        <a:p>
          <a:endParaRPr lang="en-US"/>
        </a:p>
      </dgm:t>
    </dgm:pt>
    <dgm:pt modelId="{ED01D701-4290-45B7-B40E-6F43781DFD86}">
      <dgm:prSet/>
      <dgm:spPr/>
      <dgm:t>
        <a:bodyPr/>
        <a:lstStyle/>
        <a:p>
          <a:pPr rtl="0"/>
          <a:r>
            <a:rPr lang="en-IN" dirty="0" smtClean="0"/>
            <a:t>Directed test-vectors generation using perl script</a:t>
          </a:r>
          <a:endParaRPr lang="en-IN" dirty="0"/>
        </a:p>
      </dgm:t>
    </dgm:pt>
    <dgm:pt modelId="{9ADB5179-C25E-46E8-87BB-2B16D63F50AF}" type="parTrans" cxnId="{1AC2E548-42C9-431E-9575-A96B7D9F30B1}">
      <dgm:prSet/>
      <dgm:spPr/>
      <dgm:t>
        <a:bodyPr/>
        <a:lstStyle/>
        <a:p>
          <a:endParaRPr lang="en-US"/>
        </a:p>
      </dgm:t>
    </dgm:pt>
    <dgm:pt modelId="{471AAF1A-ABC9-4B87-A578-45BE711F5205}" type="sibTrans" cxnId="{1AC2E548-42C9-431E-9575-A96B7D9F30B1}">
      <dgm:prSet/>
      <dgm:spPr/>
      <dgm:t>
        <a:bodyPr/>
        <a:lstStyle/>
        <a:p>
          <a:endParaRPr lang="en-US"/>
        </a:p>
      </dgm:t>
    </dgm:pt>
    <dgm:pt modelId="{0EE5FB39-864D-49D9-82EB-0A003B5B2527}">
      <dgm:prSet/>
      <dgm:spPr/>
      <dgm:t>
        <a:bodyPr/>
        <a:lstStyle/>
        <a:p>
          <a:pPr rtl="0"/>
          <a:r>
            <a:rPr lang="en-IN" dirty="0" smtClean="0"/>
            <a:t>Very useful in revised RTL coverage closure</a:t>
          </a:r>
          <a:endParaRPr lang="en-IN" dirty="0"/>
        </a:p>
      </dgm:t>
    </dgm:pt>
    <dgm:pt modelId="{4A8775DE-8662-4BC2-86FF-61270373E4DA}" type="parTrans" cxnId="{96ECA5F8-634F-4A0B-8D44-45C1FCE3868A}">
      <dgm:prSet/>
      <dgm:spPr/>
      <dgm:t>
        <a:bodyPr/>
        <a:lstStyle/>
        <a:p>
          <a:endParaRPr lang="en-US"/>
        </a:p>
      </dgm:t>
    </dgm:pt>
    <dgm:pt modelId="{E70EDDE8-780A-4750-AB32-601124C74A37}" type="sibTrans" cxnId="{96ECA5F8-634F-4A0B-8D44-45C1FCE3868A}">
      <dgm:prSet/>
      <dgm:spPr/>
      <dgm:t>
        <a:bodyPr/>
        <a:lstStyle/>
        <a:p>
          <a:endParaRPr lang="en-US"/>
        </a:p>
      </dgm:t>
    </dgm:pt>
    <dgm:pt modelId="{26537EDE-A8F9-4091-BE6C-77639CA047AD}" type="pres">
      <dgm:prSet presAssocID="{A87E9F97-BFF5-4E56-B990-595F1FE821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40BFC-E541-4A8E-B708-E10928C436B4}" type="pres">
      <dgm:prSet presAssocID="{8A6922FD-22C1-4784-82BD-A55C442943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0899F-9CE6-419A-9873-FE7046D30F11}" type="pres">
      <dgm:prSet presAssocID="{D8F5F312-6EE1-4571-BB17-3C47C08DA1D3}" presName="spacer" presStyleCnt="0"/>
      <dgm:spPr/>
    </dgm:pt>
    <dgm:pt modelId="{B0E2DD31-9060-4429-92BC-64947F8E161F}" type="pres">
      <dgm:prSet presAssocID="{ED01D701-4290-45B7-B40E-6F43781DFD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700FF-CD72-4C11-9C70-B23B29FB11B4}" type="pres">
      <dgm:prSet presAssocID="{471AAF1A-ABC9-4B87-A578-45BE711F5205}" presName="spacer" presStyleCnt="0"/>
      <dgm:spPr/>
    </dgm:pt>
    <dgm:pt modelId="{3833DD16-4EEE-45AC-B599-955C2410E440}" type="pres">
      <dgm:prSet presAssocID="{0EE5FB39-864D-49D9-82EB-0A003B5B25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CA5F8-634F-4A0B-8D44-45C1FCE3868A}" srcId="{A87E9F97-BFF5-4E56-B990-595F1FE8218A}" destId="{0EE5FB39-864D-49D9-82EB-0A003B5B2527}" srcOrd="2" destOrd="0" parTransId="{4A8775DE-8662-4BC2-86FF-61270373E4DA}" sibTransId="{E70EDDE8-780A-4750-AB32-601124C74A37}"/>
    <dgm:cxn modelId="{FA5B0885-D058-4BEB-83E0-B59393CF73CC}" type="presOf" srcId="{A87E9F97-BFF5-4E56-B990-595F1FE8218A}" destId="{26537EDE-A8F9-4091-BE6C-77639CA047AD}" srcOrd="0" destOrd="0" presId="urn:microsoft.com/office/officeart/2005/8/layout/vList2"/>
    <dgm:cxn modelId="{1AC2E548-42C9-431E-9575-A96B7D9F30B1}" srcId="{A87E9F97-BFF5-4E56-B990-595F1FE8218A}" destId="{ED01D701-4290-45B7-B40E-6F43781DFD86}" srcOrd="1" destOrd="0" parTransId="{9ADB5179-C25E-46E8-87BB-2B16D63F50AF}" sibTransId="{471AAF1A-ABC9-4B87-A578-45BE711F5205}"/>
    <dgm:cxn modelId="{7203575B-1C74-4B77-B02A-95928AB0F3B7}" srcId="{A87E9F97-BFF5-4E56-B990-595F1FE8218A}" destId="{8A6922FD-22C1-4784-82BD-A55C442943C0}" srcOrd="0" destOrd="0" parTransId="{5750932A-6B7D-485F-9BD0-0DB9FB77AEA5}" sibTransId="{D8F5F312-6EE1-4571-BB17-3C47C08DA1D3}"/>
    <dgm:cxn modelId="{89757270-64EC-4D3B-BD1D-43B9A3651D4E}" type="presOf" srcId="{0EE5FB39-864D-49D9-82EB-0A003B5B2527}" destId="{3833DD16-4EEE-45AC-B599-955C2410E440}" srcOrd="0" destOrd="0" presId="urn:microsoft.com/office/officeart/2005/8/layout/vList2"/>
    <dgm:cxn modelId="{DE5F3F0F-A6CC-4FED-8D28-7BE86BDAC6B9}" type="presOf" srcId="{8A6922FD-22C1-4784-82BD-A55C442943C0}" destId="{69840BFC-E541-4A8E-B708-E10928C436B4}" srcOrd="0" destOrd="0" presId="urn:microsoft.com/office/officeart/2005/8/layout/vList2"/>
    <dgm:cxn modelId="{1CEE8901-9C43-4901-972D-A49A5D5FA45A}" type="presOf" srcId="{ED01D701-4290-45B7-B40E-6F43781DFD86}" destId="{B0E2DD31-9060-4429-92BC-64947F8E161F}" srcOrd="0" destOrd="0" presId="urn:microsoft.com/office/officeart/2005/8/layout/vList2"/>
    <dgm:cxn modelId="{7AD2E95D-C4B3-44A9-B11D-A3AEC6461042}" type="presParOf" srcId="{26537EDE-A8F9-4091-BE6C-77639CA047AD}" destId="{69840BFC-E541-4A8E-B708-E10928C436B4}" srcOrd="0" destOrd="0" presId="urn:microsoft.com/office/officeart/2005/8/layout/vList2"/>
    <dgm:cxn modelId="{88D945C9-C1B3-4A6B-A729-43B90131D496}" type="presParOf" srcId="{26537EDE-A8F9-4091-BE6C-77639CA047AD}" destId="{6F20899F-9CE6-419A-9873-FE7046D30F11}" srcOrd="1" destOrd="0" presId="urn:microsoft.com/office/officeart/2005/8/layout/vList2"/>
    <dgm:cxn modelId="{4CE3EE03-C17E-4D10-BE07-0AFF1F03EE08}" type="presParOf" srcId="{26537EDE-A8F9-4091-BE6C-77639CA047AD}" destId="{B0E2DD31-9060-4429-92BC-64947F8E161F}" srcOrd="2" destOrd="0" presId="urn:microsoft.com/office/officeart/2005/8/layout/vList2"/>
    <dgm:cxn modelId="{FA4ECA14-F962-48D5-923E-B29085F8FCBF}" type="presParOf" srcId="{26537EDE-A8F9-4091-BE6C-77639CA047AD}" destId="{860700FF-CD72-4C11-9C70-B23B29FB11B4}" srcOrd="3" destOrd="0" presId="urn:microsoft.com/office/officeart/2005/8/layout/vList2"/>
    <dgm:cxn modelId="{F8C2B0B3-B981-49A3-B6EC-4D3E8DDEBD38}" type="presParOf" srcId="{26537EDE-A8F9-4091-BE6C-77639CA047AD}" destId="{3833DD16-4EEE-45AC-B599-955C2410E4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CC5D1A-655F-451F-8E03-2A9A33A1A2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047800-C3FB-4050-AC8F-A89DEED99F38}">
      <dgm:prSet/>
      <dgm:spPr/>
      <dgm:t>
        <a:bodyPr/>
        <a:lstStyle/>
        <a:p>
          <a:pPr rtl="0"/>
          <a:r>
            <a:rPr lang="en-IN" smtClean="0"/>
            <a:t>To obtain the latest coverage database, extract the information of un-hit bins </a:t>
          </a:r>
          <a:endParaRPr lang="en-IN"/>
        </a:p>
      </dgm:t>
    </dgm:pt>
    <dgm:pt modelId="{4C08ABA2-D05A-4782-9FFE-1C0F9D9A57D4}" type="parTrans" cxnId="{D24DDADC-2883-4265-AD8D-E4ECDD31BBBE}">
      <dgm:prSet/>
      <dgm:spPr/>
      <dgm:t>
        <a:bodyPr/>
        <a:lstStyle/>
        <a:p>
          <a:endParaRPr lang="en-US"/>
        </a:p>
      </dgm:t>
    </dgm:pt>
    <dgm:pt modelId="{F85309AD-21E8-4D42-ABD9-1A6E27CC5C80}" type="sibTrans" cxnId="{D24DDADC-2883-4265-AD8D-E4ECDD31BBBE}">
      <dgm:prSet/>
      <dgm:spPr/>
      <dgm:t>
        <a:bodyPr/>
        <a:lstStyle/>
        <a:p>
          <a:endParaRPr lang="en-US"/>
        </a:p>
      </dgm:t>
    </dgm:pt>
    <dgm:pt modelId="{6D96CCA2-357F-4239-8895-A82AEE28DF97}">
      <dgm:prSet/>
      <dgm:spPr/>
      <dgm:t>
        <a:bodyPr/>
        <a:lstStyle/>
        <a:p>
          <a:pPr rtl="0"/>
          <a:r>
            <a:rPr lang="en-IN" smtClean="0"/>
            <a:t>Create directed test suite to hit the remaining bins with single run</a:t>
          </a:r>
          <a:endParaRPr lang="en-IN"/>
        </a:p>
      </dgm:t>
    </dgm:pt>
    <dgm:pt modelId="{B595A9B7-8BB8-4489-9828-5418318465FE}" type="parTrans" cxnId="{18502847-2E50-4486-ACD7-F34FA28ADD28}">
      <dgm:prSet/>
      <dgm:spPr/>
      <dgm:t>
        <a:bodyPr/>
        <a:lstStyle/>
        <a:p>
          <a:endParaRPr lang="en-US"/>
        </a:p>
      </dgm:t>
    </dgm:pt>
    <dgm:pt modelId="{74C64586-0456-4D02-94BF-8F442050BB62}" type="sibTrans" cxnId="{18502847-2E50-4486-ACD7-F34FA28ADD28}">
      <dgm:prSet/>
      <dgm:spPr/>
      <dgm:t>
        <a:bodyPr/>
        <a:lstStyle/>
        <a:p>
          <a:endParaRPr lang="en-US"/>
        </a:p>
      </dgm:t>
    </dgm:pt>
    <dgm:pt modelId="{FBB553B6-8BA3-4578-94C7-D5520B503175}">
      <dgm:prSet/>
      <dgm:spPr/>
      <dgm:t>
        <a:bodyPr/>
        <a:lstStyle/>
        <a:p>
          <a:pPr rtl="0"/>
          <a:r>
            <a:rPr lang="en-IN" dirty="0" smtClean="0"/>
            <a:t>Very useful if having many random parameters in a vector (ex: PMC in Unipro)</a:t>
          </a:r>
          <a:endParaRPr lang="en-IN" dirty="0"/>
        </a:p>
      </dgm:t>
    </dgm:pt>
    <dgm:pt modelId="{AF57DA1A-4582-435B-96B7-EB8171D1C2C5}" type="parTrans" cxnId="{93189CFA-0563-4CA4-9918-EE6F9F61C493}">
      <dgm:prSet/>
      <dgm:spPr/>
      <dgm:t>
        <a:bodyPr/>
        <a:lstStyle/>
        <a:p>
          <a:endParaRPr lang="en-US"/>
        </a:p>
      </dgm:t>
    </dgm:pt>
    <dgm:pt modelId="{F40E7F71-23AE-4142-A04A-9E0B3CDB8B21}" type="sibTrans" cxnId="{93189CFA-0563-4CA4-9918-EE6F9F61C493}">
      <dgm:prSet/>
      <dgm:spPr/>
      <dgm:t>
        <a:bodyPr/>
        <a:lstStyle/>
        <a:p>
          <a:endParaRPr lang="en-US"/>
        </a:p>
      </dgm:t>
    </dgm:pt>
    <dgm:pt modelId="{40D70229-5F79-41BE-A834-B9C74219153E}" type="pres">
      <dgm:prSet presAssocID="{54CC5D1A-655F-451F-8E03-2A9A33A1A2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CA210-6F4E-4AF2-B2E6-CAB4D21684E3}" type="pres">
      <dgm:prSet presAssocID="{B4047800-C3FB-4050-AC8F-A89DEED99F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480CA-24FD-46C2-9AA6-59A8B760B4B7}" type="pres">
      <dgm:prSet presAssocID="{F85309AD-21E8-4D42-ABD9-1A6E27CC5C80}" presName="spacer" presStyleCnt="0"/>
      <dgm:spPr/>
    </dgm:pt>
    <dgm:pt modelId="{ED469F47-BBBD-445C-8FAA-E7E6957CCA1E}" type="pres">
      <dgm:prSet presAssocID="{6D96CCA2-357F-4239-8895-A82AEE28DF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0A8EA-3ECE-4892-B658-157F24C315BC}" type="pres">
      <dgm:prSet presAssocID="{74C64586-0456-4D02-94BF-8F442050BB62}" presName="spacer" presStyleCnt="0"/>
      <dgm:spPr/>
    </dgm:pt>
    <dgm:pt modelId="{6DFA21A5-2F77-428E-9E4F-E365A92E4F6D}" type="pres">
      <dgm:prSet presAssocID="{FBB553B6-8BA3-4578-94C7-D5520B5031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02847-2E50-4486-ACD7-F34FA28ADD28}" srcId="{54CC5D1A-655F-451F-8E03-2A9A33A1A2A9}" destId="{6D96CCA2-357F-4239-8895-A82AEE28DF97}" srcOrd="1" destOrd="0" parTransId="{B595A9B7-8BB8-4489-9828-5418318465FE}" sibTransId="{74C64586-0456-4D02-94BF-8F442050BB62}"/>
    <dgm:cxn modelId="{D24DDADC-2883-4265-AD8D-E4ECDD31BBBE}" srcId="{54CC5D1A-655F-451F-8E03-2A9A33A1A2A9}" destId="{B4047800-C3FB-4050-AC8F-A89DEED99F38}" srcOrd="0" destOrd="0" parTransId="{4C08ABA2-D05A-4782-9FFE-1C0F9D9A57D4}" sibTransId="{F85309AD-21E8-4D42-ABD9-1A6E27CC5C80}"/>
    <dgm:cxn modelId="{62B62D4A-EF83-4FBC-AFF5-59D3437CDD86}" type="presOf" srcId="{B4047800-C3FB-4050-AC8F-A89DEED99F38}" destId="{785CA210-6F4E-4AF2-B2E6-CAB4D21684E3}" srcOrd="0" destOrd="0" presId="urn:microsoft.com/office/officeart/2005/8/layout/vList2"/>
    <dgm:cxn modelId="{FC253BA9-5017-41D9-B5B7-934E74B15140}" type="presOf" srcId="{6D96CCA2-357F-4239-8895-A82AEE28DF97}" destId="{ED469F47-BBBD-445C-8FAA-E7E6957CCA1E}" srcOrd="0" destOrd="0" presId="urn:microsoft.com/office/officeart/2005/8/layout/vList2"/>
    <dgm:cxn modelId="{B07CA411-35F7-4853-8C9D-7559A40AD206}" type="presOf" srcId="{54CC5D1A-655F-451F-8E03-2A9A33A1A2A9}" destId="{40D70229-5F79-41BE-A834-B9C74219153E}" srcOrd="0" destOrd="0" presId="urn:microsoft.com/office/officeart/2005/8/layout/vList2"/>
    <dgm:cxn modelId="{0DD27056-17D5-491B-B899-4D54B58EE7B3}" type="presOf" srcId="{FBB553B6-8BA3-4578-94C7-D5520B503175}" destId="{6DFA21A5-2F77-428E-9E4F-E365A92E4F6D}" srcOrd="0" destOrd="0" presId="urn:microsoft.com/office/officeart/2005/8/layout/vList2"/>
    <dgm:cxn modelId="{93189CFA-0563-4CA4-9918-EE6F9F61C493}" srcId="{54CC5D1A-655F-451F-8E03-2A9A33A1A2A9}" destId="{FBB553B6-8BA3-4578-94C7-D5520B503175}" srcOrd="2" destOrd="0" parTransId="{AF57DA1A-4582-435B-96B7-EB8171D1C2C5}" sibTransId="{F40E7F71-23AE-4142-A04A-9E0B3CDB8B21}"/>
    <dgm:cxn modelId="{5C014A04-BC68-4BD7-AF79-B7E84A429141}" type="presParOf" srcId="{40D70229-5F79-41BE-A834-B9C74219153E}" destId="{785CA210-6F4E-4AF2-B2E6-CAB4D21684E3}" srcOrd="0" destOrd="0" presId="urn:microsoft.com/office/officeart/2005/8/layout/vList2"/>
    <dgm:cxn modelId="{0D92CD2C-61E2-4584-9E13-0B9F2CC9D205}" type="presParOf" srcId="{40D70229-5F79-41BE-A834-B9C74219153E}" destId="{A68480CA-24FD-46C2-9AA6-59A8B760B4B7}" srcOrd="1" destOrd="0" presId="urn:microsoft.com/office/officeart/2005/8/layout/vList2"/>
    <dgm:cxn modelId="{9815F00C-7E06-4D70-BB82-E370D4B39447}" type="presParOf" srcId="{40D70229-5F79-41BE-A834-B9C74219153E}" destId="{ED469F47-BBBD-445C-8FAA-E7E6957CCA1E}" srcOrd="2" destOrd="0" presId="urn:microsoft.com/office/officeart/2005/8/layout/vList2"/>
    <dgm:cxn modelId="{29004CF7-DB4E-49F9-8B66-143E40AE868B}" type="presParOf" srcId="{40D70229-5F79-41BE-A834-B9C74219153E}" destId="{F580A8EA-3ECE-4892-B658-157F24C315BC}" srcOrd="3" destOrd="0" presId="urn:microsoft.com/office/officeart/2005/8/layout/vList2"/>
    <dgm:cxn modelId="{320D1C1D-9592-4D15-8BF2-76E87D82EDD1}" type="presParOf" srcId="{40D70229-5F79-41BE-A834-B9C74219153E}" destId="{6DFA21A5-2F77-428E-9E4F-E365A92E4F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4CEBD-A8F8-4498-9638-513CE5DA9EBA}">
      <dsp:nvSpPr>
        <dsp:cNvPr id="0" name=""/>
        <dsp:cNvSpPr/>
      </dsp:nvSpPr>
      <dsp:spPr>
        <a:xfrm>
          <a:off x="822959" y="0"/>
          <a:ext cx="9326880" cy="4495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FDDAF-0EF7-4F34-A0EB-C19FC138ABDC}">
      <dsp:nvSpPr>
        <dsp:cNvPr id="0" name=""/>
        <dsp:cNvSpPr/>
      </dsp:nvSpPr>
      <dsp:spPr>
        <a:xfrm>
          <a:off x="236853" y="1348740"/>
          <a:ext cx="1954501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Introduction and Need for quicker DV cycle</a:t>
          </a:r>
          <a:endParaRPr lang="en-IN" sz="2100" kern="1200" dirty="0"/>
        </a:p>
      </dsp:txBody>
      <dsp:txXfrm>
        <a:off x="324640" y="1436527"/>
        <a:ext cx="1778927" cy="1622746"/>
      </dsp:txXfrm>
    </dsp:sp>
    <dsp:sp modelId="{C92E1331-7E38-4F9F-90EE-95707BD3FA6D}">
      <dsp:nvSpPr>
        <dsp:cNvPr id="0" name=""/>
        <dsp:cNvSpPr/>
      </dsp:nvSpPr>
      <dsp:spPr>
        <a:xfrm>
          <a:off x="2376199" y="1348740"/>
          <a:ext cx="6651394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 dirty="0"/>
        </a:p>
      </dsp:txBody>
      <dsp:txXfrm>
        <a:off x="2463986" y="1436527"/>
        <a:ext cx="6475820" cy="1622746"/>
      </dsp:txXfrm>
    </dsp:sp>
    <dsp:sp modelId="{C8204E61-06B4-46FA-AB60-81D5CEE21DD3}">
      <dsp:nvSpPr>
        <dsp:cNvPr id="0" name=""/>
        <dsp:cNvSpPr/>
      </dsp:nvSpPr>
      <dsp:spPr>
        <a:xfrm>
          <a:off x="9212438" y="1348740"/>
          <a:ext cx="1523507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Conclusion and Future Scope</a:t>
          </a:r>
          <a:endParaRPr lang="en-IN" sz="2100" kern="1200" dirty="0"/>
        </a:p>
      </dsp:txBody>
      <dsp:txXfrm>
        <a:off x="9286809" y="1423111"/>
        <a:ext cx="1374765" cy="1649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C94B-1BE3-4EFE-BADD-2DA2EED3D480}">
      <dsp:nvSpPr>
        <dsp:cNvPr id="0" name=""/>
        <dsp:cNvSpPr/>
      </dsp:nvSpPr>
      <dsp:spPr>
        <a:xfrm>
          <a:off x="685799" y="0"/>
          <a:ext cx="4495800" cy="4495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25BBF-4D9F-4FE1-9571-E44BC192B87D}">
      <dsp:nvSpPr>
        <dsp:cNvPr id="0" name=""/>
        <dsp:cNvSpPr/>
      </dsp:nvSpPr>
      <dsp:spPr>
        <a:xfrm>
          <a:off x="1112900" y="427101"/>
          <a:ext cx="1753362" cy="175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Done during the Final DV closure stage </a:t>
          </a:r>
          <a:endParaRPr lang="en-IN" sz="1700" kern="1200"/>
        </a:p>
      </dsp:txBody>
      <dsp:txXfrm>
        <a:off x="1198492" y="512693"/>
        <a:ext cx="1582178" cy="1582178"/>
      </dsp:txXfrm>
    </dsp:sp>
    <dsp:sp modelId="{D90552C3-5187-4B03-9423-339BA818320C}">
      <dsp:nvSpPr>
        <dsp:cNvPr id="0" name=""/>
        <dsp:cNvSpPr/>
      </dsp:nvSpPr>
      <dsp:spPr>
        <a:xfrm>
          <a:off x="3001136" y="427101"/>
          <a:ext cx="1753362" cy="175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Makes use of a Perl script developed in house.</a:t>
          </a:r>
          <a:endParaRPr lang="en-IN" sz="1700" kern="1200" dirty="0"/>
        </a:p>
      </dsp:txBody>
      <dsp:txXfrm>
        <a:off x="3086728" y="512693"/>
        <a:ext cx="1582178" cy="1582178"/>
      </dsp:txXfrm>
    </dsp:sp>
    <dsp:sp modelId="{33D35724-C20B-476F-AF53-09886E49049B}">
      <dsp:nvSpPr>
        <dsp:cNvPr id="0" name=""/>
        <dsp:cNvSpPr/>
      </dsp:nvSpPr>
      <dsp:spPr>
        <a:xfrm>
          <a:off x="1112900" y="2315337"/>
          <a:ext cx="1753362" cy="175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Checks whether every aspect of the testbench are followed perfectly.</a:t>
          </a:r>
          <a:endParaRPr lang="en-IN" sz="1700" kern="1200"/>
        </a:p>
      </dsp:txBody>
      <dsp:txXfrm>
        <a:off x="1198492" y="2400929"/>
        <a:ext cx="1582178" cy="1582178"/>
      </dsp:txXfrm>
    </dsp:sp>
    <dsp:sp modelId="{FD0298FB-727F-48AB-ACE5-CA56E5027A66}">
      <dsp:nvSpPr>
        <dsp:cNvPr id="0" name=""/>
        <dsp:cNvSpPr/>
      </dsp:nvSpPr>
      <dsp:spPr>
        <a:xfrm>
          <a:off x="3001136" y="2315337"/>
          <a:ext cx="1753362" cy="1753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DV closure is allowed only when all the QA related metrics are passed. </a:t>
          </a:r>
          <a:endParaRPr lang="en-IN" sz="1700" kern="1200"/>
        </a:p>
      </dsp:txBody>
      <dsp:txXfrm>
        <a:off x="3086728" y="2400929"/>
        <a:ext cx="1582178" cy="15821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F200A-AB93-4FD4-ACDB-D920C6B6F27C}">
      <dsp:nvSpPr>
        <dsp:cNvPr id="0" name=""/>
        <dsp:cNvSpPr/>
      </dsp:nvSpPr>
      <dsp:spPr>
        <a:xfrm>
          <a:off x="1940052" y="1325997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AB8FE4-6F8C-4F2B-8A27-ACE1E6C910D1}">
      <dsp:nvSpPr>
        <dsp:cNvPr id="0" name=""/>
        <dsp:cNvSpPr/>
      </dsp:nvSpPr>
      <dsp:spPr>
        <a:xfrm>
          <a:off x="1752597" y="369533"/>
          <a:ext cx="1600205" cy="751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Whether the testbench is on latest repository tag</a:t>
          </a:r>
          <a:endParaRPr lang="en-IN" sz="1500" kern="1200" dirty="0"/>
        </a:p>
      </dsp:txBody>
      <dsp:txXfrm>
        <a:off x="1752597" y="369533"/>
        <a:ext cx="1600205" cy="751346"/>
      </dsp:txXfrm>
    </dsp:sp>
    <dsp:sp modelId="{6385D13F-6847-4DD8-9F64-CD52E6A353BF}">
      <dsp:nvSpPr>
        <dsp:cNvPr id="0" name=""/>
        <dsp:cNvSpPr/>
      </dsp:nvSpPr>
      <dsp:spPr>
        <a:xfrm>
          <a:off x="2299472" y="1498807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AEDB21-94EB-4970-A8CB-C4F075DCB3D5}">
      <dsp:nvSpPr>
        <dsp:cNvPr id="0" name=""/>
        <dsp:cNvSpPr/>
      </dsp:nvSpPr>
      <dsp:spPr>
        <a:xfrm>
          <a:off x="3675888" y="1083312"/>
          <a:ext cx="1327403" cy="8264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Register definition files are updated .</a:t>
          </a:r>
          <a:endParaRPr lang="en-IN" sz="1500" kern="1200"/>
        </a:p>
      </dsp:txBody>
      <dsp:txXfrm>
        <a:off x="3675888" y="1083312"/>
        <a:ext cx="1327403" cy="826481"/>
      </dsp:txXfrm>
    </dsp:sp>
    <dsp:sp modelId="{AA54AB91-5881-4FE8-886C-CE20DB8A2640}">
      <dsp:nvSpPr>
        <dsp:cNvPr id="0" name=""/>
        <dsp:cNvSpPr/>
      </dsp:nvSpPr>
      <dsp:spPr>
        <a:xfrm>
          <a:off x="2387795" y="1887629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6C79AD-C9D3-4A0F-AABF-1A484C348BAD}">
      <dsp:nvSpPr>
        <dsp:cNvPr id="0" name=""/>
        <dsp:cNvSpPr/>
      </dsp:nvSpPr>
      <dsp:spPr>
        <a:xfrm>
          <a:off x="3803523" y="2135198"/>
          <a:ext cx="1301877" cy="882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Sanity testcases are passing or not</a:t>
          </a:r>
          <a:r>
            <a:rPr lang="en-IN" sz="1500" kern="1200" dirty="0" smtClean="0"/>
            <a:t> .</a:t>
          </a:r>
          <a:endParaRPr lang="en-IN" sz="1500" kern="1200" dirty="0"/>
        </a:p>
      </dsp:txBody>
      <dsp:txXfrm>
        <a:off x="3803523" y="2135198"/>
        <a:ext cx="1301877" cy="882832"/>
      </dsp:txXfrm>
    </dsp:sp>
    <dsp:sp modelId="{BC163442-B35D-4DC8-8650-2D0AE9636F0B}">
      <dsp:nvSpPr>
        <dsp:cNvPr id="0" name=""/>
        <dsp:cNvSpPr/>
      </dsp:nvSpPr>
      <dsp:spPr>
        <a:xfrm>
          <a:off x="2139162" y="2199438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5B286A-C4ED-4081-AEA4-E742B2BDEEFF}">
      <dsp:nvSpPr>
        <dsp:cNvPr id="0" name=""/>
        <dsp:cNvSpPr/>
      </dsp:nvSpPr>
      <dsp:spPr>
        <a:xfrm>
          <a:off x="3241929" y="3318568"/>
          <a:ext cx="1403985" cy="807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Whether all RTL issues are resolved or not .</a:t>
          </a:r>
          <a:endParaRPr lang="en-IN" sz="1500" kern="1200"/>
        </a:p>
      </dsp:txBody>
      <dsp:txXfrm>
        <a:off x="3241929" y="3318568"/>
        <a:ext cx="1403985" cy="807697"/>
      </dsp:txXfrm>
    </dsp:sp>
    <dsp:sp modelId="{EB242A59-9033-4060-8896-5A9D37BCFFC2}">
      <dsp:nvSpPr>
        <dsp:cNvPr id="0" name=""/>
        <dsp:cNvSpPr/>
      </dsp:nvSpPr>
      <dsp:spPr>
        <a:xfrm>
          <a:off x="1740941" y="2199438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5E0254-84FB-40D6-AB3A-4B76B61F780E}">
      <dsp:nvSpPr>
        <dsp:cNvPr id="0" name=""/>
        <dsp:cNvSpPr/>
      </dsp:nvSpPr>
      <dsp:spPr>
        <a:xfrm>
          <a:off x="459486" y="3318568"/>
          <a:ext cx="1403985" cy="807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Functional and Code Coverage is 100%  or not</a:t>
          </a:r>
          <a:endParaRPr lang="en-IN" sz="1500" kern="1200"/>
        </a:p>
      </dsp:txBody>
      <dsp:txXfrm>
        <a:off x="459486" y="3318568"/>
        <a:ext cx="1403985" cy="807697"/>
      </dsp:txXfrm>
    </dsp:sp>
    <dsp:sp modelId="{31CFF342-6FE2-43DA-BF0F-55E5BBDEA50A}">
      <dsp:nvSpPr>
        <dsp:cNvPr id="0" name=""/>
        <dsp:cNvSpPr/>
      </dsp:nvSpPr>
      <dsp:spPr>
        <a:xfrm>
          <a:off x="1492308" y="1887629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B42CE7-36BE-41ED-90D8-AB511A877741}">
      <dsp:nvSpPr>
        <dsp:cNvPr id="0" name=""/>
        <dsp:cNvSpPr/>
      </dsp:nvSpPr>
      <dsp:spPr>
        <a:xfrm>
          <a:off x="0" y="2135198"/>
          <a:ext cx="1301877" cy="882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Whether all regression runs are passed .</a:t>
          </a:r>
          <a:endParaRPr lang="en-IN" sz="1500" kern="1200"/>
        </a:p>
      </dsp:txBody>
      <dsp:txXfrm>
        <a:off x="0" y="2135198"/>
        <a:ext cx="1301877" cy="882832"/>
      </dsp:txXfrm>
    </dsp:sp>
    <dsp:sp modelId="{19ED7E91-39C1-435D-BDEC-03D445580D38}">
      <dsp:nvSpPr>
        <dsp:cNvPr id="0" name=""/>
        <dsp:cNvSpPr/>
      </dsp:nvSpPr>
      <dsp:spPr>
        <a:xfrm>
          <a:off x="1580631" y="1498807"/>
          <a:ext cx="1225296" cy="1225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D997CA-1181-4511-AFFD-941732470FDD}">
      <dsp:nvSpPr>
        <dsp:cNvPr id="0" name=""/>
        <dsp:cNvSpPr/>
      </dsp:nvSpPr>
      <dsp:spPr>
        <a:xfrm>
          <a:off x="102108" y="1083312"/>
          <a:ext cx="1327403" cy="8264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Usage of Force statements </a:t>
          </a:r>
          <a:endParaRPr lang="en-IN" sz="1500" kern="1200"/>
        </a:p>
      </dsp:txBody>
      <dsp:txXfrm>
        <a:off x="102108" y="1083312"/>
        <a:ext cx="1327403" cy="8264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D1965-1075-491F-B3CA-8DDD604AA3E4}">
      <dsp:nvSpPr>
        <dsp:cNvPr id="0" name=""/>
        <dsp:cNvSpPr/>
      </dsp:nvSpPr>
      <dsp:spPr>
        <a:xfrm>
          <a:off x="4822" y="139600"/>
          <a:ext cx="4216598" cy="4216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30480" rIns="232053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Additional feature in Quality Analysis script</a:t>
          </a:r>
          <a:endParaRPr lang="en-IN" sz="2400" kern="1200"/>
        </a:p>
      </dsp:txBody>
      <dsp:txXfrm>
        <a:off x="622328" y="757106"/>
        <a:ext cx="2981586" cy="2981586"/>
      </dsp:txXfrm>
    </dsp:sp>
    <dsp:sp modelId="{1182AFC0-13EB-41AB-AA5A-DD947CC5E661}">
      <dsp:nvSpPr>
        <dsp:cNvPr id="0" name=""/>
        <dsp:cNvSpPr/>
      </dsp:nvSpPr>
      <dsp:spPr>
        <a:xfrm>
          <a:off x="3378100" y="139600"/>
          <a:ext cx="4216598" cy="4216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30480" rIns="232053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script extracts the details of the disk space occupied by each workspace in terms of code files and waveform dump files .</a:t>
          </a:r>
          <a:endParaRPr lang="en-IN" sz="2400" kern="1200"/>
        </a:p>
      </dsp:txBody>
      <dsp:txXfrm>
        <a:off x="3995606" y="757106"/>
        <a:ext cx="2981586" cy="2981586"/>
      </dsp:txXfrm>
    </dsp:sp>
    <dsp:sp modelId="{7C7BA384-4E59-4C26-B35B-D3013BBE744F}">
      <dsp:nvSpPr>
        <dsp:cNvPr id="0" name=""/>
        <dsp:cNvSpPr/>
      </dsp:nvSpPr>
      <dsp:spPr>
        <a:xfrm>
          <a:off x="6751379" y="139600"/>
          <a:ext cx="4216598" cy="42165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2053" tIns="30480" rIns="232053" bIns="30480" numCol="1" spcCol="1270" anchor="ctr" anchorCtr="1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Conditions for a workspace to be deleted.</a:t>
          </a:r>
          <a:endParaRPr lang="en-IN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When the workspace is having older DV label</a:t>
          </a:r>
          <a:endParaRPr lang="en-IN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the cumulative size of waveform dump files are more than the threshold limit </a:t>
          </a:r>
          <a:endParaRPr lang="en-IN" sz="1900" kern="1200" dirty="0"/>
        </a:p>
      </dsp:txBody>
      <dsp:txXfrm>
        <a:off x="7368885" y="757106"/>
        <a:ext cx="2981586" cy="2981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6EE6F-397C-4CDF-991B-80ABC80B697B}">
      <dsp:nvSpPr>
        <dsp:cNvPr id="0" name=""/>
        <dsp:cNvSpPr/>
      </dsp:nvSpPr>
      <dsp:spPr>
        <a:xfrm>
          <a:off x="0" y="1348740"/>
          <a:ext cx="109728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C2287-C3A3-4DF4-90AE-4EE80D46DB1F}">
      <dsp:nvSpPr>
        <dsp:cNvPr id="0" name=""/>
        <dsp:cNvSpPr/>
      </dsp:nvSpPr>
      <dsp:spPr>
        <a:xfrm>
          <a:off x="4339" y="0"/>
          <a:ext cx="1897469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Advantages of scripting in DV closure</a:t>
          </a:r>
          <a:endParaRPr lang="en-IN" sz="1900" kern="1200" dirty="0"/>
        </a:p>
      </dsp:txBody>
      <dsp:txXfrm>
        <a:off x="4339" y="0"/>
        <a:ext cx="1897469" cy="1798320"/>
      </dsp:txXfrm>
    </dsp:sp>
    <dsp:sp modelId="{ECE7BBA6-505C-45F0-A84D-80E74855342E}">
      <dsp:nvSpPr>
        <dsp:cNvPr id="0" name=""/>
        <dsp:cNvSpPr/>
      </dsp:nvSpPr>
      <dsp:spPr>
        <a:xfrm>
          <a:off x="728284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D6C75-77FB-46F1-944A-6210E2A15BFC}">
      <dsp:nvSpPr>
        <dsp:cNvPr id="0" name=""/>
        <dsp:cNvSpPr/>
      </dsp:nvSpPr>
      <dsp:spPr>
        <a:xfrm>
          <a:off x="1996682" y="2697480"/>
          <a:ext cx="1897469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Reducing the manual effort in repetitive tasks and focus more on critical tasks</a:t>
          </a:r>
          <a:endParaRPr lang="en-IN" sz="1900" kern="1200"/>
        </a:p>
      </dsp:txBody>
      <dsp:txXfrm>
        <a:off x="1996682" y="2697480"/>
        <a:ext cx="1897469" cy="1798320"/>
      </dsp:txXfrm>
    </dsp:sp>
    <dsp:sp modelId="{1FFEA505-BCCD-4335-8582-B4A0A355660C}">
      <dsp:nvSpPr>
        <dsp:cNvPr id="0" name=""/>
        <dsp:cNvSpPr/>
      </dsp:nvSpPr>
      <dsp:spPr>
        <a:xfrm>
          <a:off x="2720627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D07BF-80C2-4FA6-B0CA-69853C7397A1}">
      <dsp:nvSpPr>
        <dsp:cNvPr id="0" name=""/>
        <dsp:cNvSpPr/>
      </dsp:nvSpPr>
      <dsp:spPr>
        <a:xfrm>
          <a:off x="3989025" y="0"/>
          <a:ext cx="1897469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Helps to follow standard DV techniques through Quality Analysis</a:t>
          </a:r>
          <a:endParaRPr lang="en-IN" sz="1900" kern="1200"/>
        </a:p>
      </dsp:txBody>
      <dsp:txXfrm>
        <a:off x="3989025" y="0"/>
        <a:ext cx="1897469" cy="1798320"/>
      </dsp:txXfrm>
    </dsp:sp>
    <dsp:sp modelId="{63990757-C085-4841-965F-5D2862651FD9}">
      <dsp:nvSpPr>
        <dsp:cNvPr id="0" name=""/>
        <dsp:cNvSpPr/>
      </dsp:nvSpPr>
      <dsp:spPr>
        <a:xfrm>
          <a:off x="4712970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B3BC7-F561-499B-980F-4AC16A2F557F}">
      <dsp:nvSpPr>
        <dsp:cNvPr id="0" name=""/>
        <dsp:cNvSpPr/>
      </dsp:nvSpPr>
      <dsp:spPr>
        <a:xfrm>
          <a:off x="5981368" y="2697480"/>
          <a:ext cx="1897469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Adding more metrics for evaluation in Quality Analysis  </a:t>
          </a:r>
          <a:endParaRPr lang="en-IN" sz="1900" kern="1200"/>
        </a:p>
      </dsp:txBody>
      <dsp:txXfrm>
        <a:off x="5981368" y="2697480"/>
        <a:ext cx="1897469" cy="1798320"/>
      </dsp:txXfrm>
    </dsp:sp>
    <dsp:sp modelId="{92C5D5FF-57A0-4D58-8B0B-1B9AC005F245}">
      <dsp:nvSpPr>
        <dsp:cNvPr id="0" name=""/>
        <dsp:cNvSpPr/>
      </dsp:nvSpPr>
      <dsp:spPr>
        <a:xfrm>
          <a:off x="6705312" y="2023110"/>
          <a:ext cx="449580" cy="4495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34332-B7F5-4BD1-9CFD-CDD0654C806A}">
      <dsp:nvSpPr>
        <dsp:cNvPr id="0" name=""/>
        <dsp:cNvSpPr/>
      </dsp:nvSpPr>
      <dsp:spPr>
        <a:xfrm>
          <a:off x="7973710" y="0"/>
          <a:ext cx="1897469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Merging the art of coverage closure with Machine Learning</a:t>
          </a:r>
          <a:endParaRPr lang="en-IN" sz="1900" kern="1200"/>
        </a:p>
      </dsp:txBody>
      <dsp:txXfrm>
        <a:off x="7973710" y="0"/>
        <a:ext cx="1897469" cy="1798320"/>
      </dsp:txXfrm>
    </dsp:sp>
    <dsp:sp modelId="{5F42A605-5246-4101-B65D-AB0A9AA8469E}">
      <dsp:nvSpPr>
        <dsp:cNvPr id="0" name=""/>
        <dsp:cNvSpPr/>
      </dsp:nvSpPr>
      <dsp:spPr>
        <a:xfrm>
          <a:off x="8697655" y="2023110"/>
          <a:ext cx="449580" cy="4495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EDF3-C813-432C-92C4-49D56A83754B}">
      <dsp:nvSpPr>
        <dsp:cNvPr id="0" name=""/>
        <dsp:cNvSpPr/>
      </dsp:nvSpPr>
      <dsp:spPr>
        <a:xfrm>
          <a:off x="0" y="0"/>
          <a:ext cx="66040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Tremendous growth in semiconductor industry</a:t>
          </a:r>
          <a:endParaRPr lang="en-IN" sz="2600" kern="1200" dirty="0"/>
        </a:p>
      </dsp:txBody>
      <dsp:txXfrm>
        <a:off x="50420" y="50420"/>
        <a:ext cx="6503160" cy="932014"/>
      </dsp:txXfrm>
    </dsp:sp>
    <dsp:sp modelId="{336205B6-E7C7-408D-9352-A2AF47578CA6}">
      <dsp:nvSpPr>
        <dsp:cNvPr id="0" name=""/>
        <dsp:cNvSpPr/>
      </dsp:nvSpPr>
      <dsp:spPr>
        <a:xfrm>
          <a:off x="0" y="1192687"/>
          <a:ext cx="66040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Higher computation, high bandwidth and quick time to market </a:t>
          </a:r>
          <a:endParaRPr lang="en-IN" sz="2600" kern="1200" dirty="0"/>
        </a:p>
      </dsp:txBody>
      <dsp:txXfrm>
        <a:off x="50420" y="1243107"/>
        <a:ext cx="6503160" cy="932014"/>
      </dsp:txXfrm>
    </dsp:sp>
    <dsp:sp modelId="{C020A945-26CE-4A33-A35A-EB31DE7B5ECB}">
      <dsp:nvSpPr>
        <dsp:cNvPr id="0" name=""/>
        <dsp:cNvSpPr/>
      </dsp:nvSpPr>
      <dsp:spPr>
        <a:xfrm>
          <a:off x="0" y="2300421"/>
          <a:ext cx="66040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Pressure to perform DV in tight timelines with focus on quality</a:t>
          </a:r>
          <a:endParaRPr lang="en-IN" sz="2600" kern="1200"/>
        </a:p>
      </dsp:txBody>
      <dsp:txXfrm>
        <a:off x="50420" y="2350841"/>
        <a:ext cx="6503160" cy="932014"/>
      </dsp:txXfrm>
    </dsp:sp>
    <dsp:sp modelId="{153559FC-B3D1-41A1-A6A7-DB9734557212}">
      <dsp:nvSpPr>
        <dsp:cNvPr id="0" name=""/>
        <dsp:cNvSpPr/>
      </dsp:nvSpPr>
      <dsp:spPr>
        <a:xfrm>
          <a:off x="0" y="3408155"/>
          <a:ext cx="66040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Optimization of DV signoff is required using scripting/methodologies </a:t>
          </a:r>
          <a:endParaRPr lang="en-IN" sz="2600" kern="1200" dirty="0"/>
        </a:p>
      </dsp:txBody>
      <dsp:txXfrm>
        <a:off x="50420" y="3458575"/>
        <a:ext cx="650316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9E56-6FA8-4710-9188-5A3CF7AE45A7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5059F-7386-4F87-BCEF-4C8ED0FE5603}">
      <dsp:nvSpPr>
        <dsp:cNvPr id="0" name=""/>
        <dsp:cNvSpPr/>
      </dsp:nvSpPr>
      <dsp:spPr>
        <a:xfrm>
          <a:off x="628203" y="452596"/>
          <a:ext cx="38813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Integration done using Python script</a:t>
          </a:r>
          <a:endParaRPr lang="en-IN" sz="2000" kern="1200" dirty="0"/>
        </a:p>
      </dsp:txBody>
      <dsp:txXfrm>
        <a:off x="628203" y="452596"/>
        <a:ext cx="3881338" cy="905192"/>
      </dsp:txXfrm>
    </dsp:sp>
    <dsp:sp modelId="{A07C6B57-5AF4-4047-B89A-DC36E2AD6200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2BBE9-104F-4631-9457-BF997873B044}">
      <dsp:nvSpPr>
        <dsp:cNvPr id="0" name=""/>
        <dsp:cNvSpPr/>
      </dsp:nvSpPr>
      <dsp:spPr>
        <a:xfrm>
          <a:off x="957241" y="1810385"/>
          <a:ext cx="35523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Inputs -&gt; RTL code , XLS sheet with required details</a:t>
          </a:r>
          <a:endParaRPr lang="en-IN" sz="2000" kern="1200" dirty="0"/>
        </a:p>
      </dsp:txBody>
      <dsp:txXfrm>
        <a:off x="957241" y="1810385"/>
        <a:ext cx="3552300" cy="905192"/>
      </dsp:txXfrm>
    </dsp:sp>
    <dsp:sp modelId="{60715513-D557-4168-AEF8-1F698F5FF279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4C9C6-9051-40B5-A419-44C38CE9662B}">
      <dsp:nvSpPr>
        <dsp:cNvPr id="0" name=""/>
        <dsp:cNvSpPr/>
      </dsp:nvSpPr>
      <dsp:spPr>
        <a:xfrm>
          <a:off x="628203" y="3168174"/>
          <a:ext cx="38813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Output -&gt; Testbench files with required code . </a:t>
          </a:r>
          <a:endParaRPr lang="en-IN" sz="2000" kern="1200"/>
        </a:p>
      </dsp:txBody>
      <dsp:txXfrm>
        <a:off x="628203" y="3168174"/>
        <a:ext cx="3881338" cy="905192"/>
      </dsp:txXfrm>
    </dsp:sp>
    <dsp:sp modelId="{515830E1-B6D7-4ADB-8791-CF7B055C4BA7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F864C-AE93-4AB5-8A16-3E190D2F902E}">
      <dsp:nvSpPr>
        <dsp:cNvPr id="0" name=""/>
        <dsp:cNvSpPr/>
      </dsp:nvSpPr>
      <dsp:spPr>
        <a:xfrm>
          <a:off x="0" y="162"/>
          <a:ext cx="10807700" cy="849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+mn-lt"/>
              <a:cs typeface="Times New Roman" panose="02020603050405020304" pitchFamily="18" charset="0"/>
            </a:rPr>
            <a:t>The script generates other utility files also like x_z_checkers , config files . The config file is created with all input ports , constrained with min and max values.</a:t>
          </a:r>
          <a:endParaRPr lang="en-IN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1483" y="41645"/>
        <a:ext cx="10724734" cy="76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3D17B-983B-41A3-9B92-D8FAD9F05390}">
      <dsp:nvSpPr>
        <dsp:cNvPr id="0" name=""/>
        <dsp:cNvSpPr/>
      </dsp:nvSpPr>
      <dsp:spPr>
        <a:xfrm>
          <a:off x="0" y="50148"/>
          <a:ext cx="57912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Registers to Ports Connectivity script</a:t>
          </a:r>
          <a:endParaRPr lang="en-IN" sz="2100" kern="1200" dirty="0"/>
        </a:p>
      </dsp:txBody>
      <dsp:txXfrm>
        <a:off x="40724" y="90872"/>
        <a:ext cx="5709752" cy="752780"/>
      </dsp:txXfrm>
    </dsp:sp>
    <dsp:sp modelId="{5074DDA3-1C7E-4DCD-9409-2937C900758A}">
      <dsp:nvSpPr>
        <dsp:cNvPr id="0" name=""/>
        <dsp:cNvSpPr/>
      </dsp:nvSpPr>
      <dsp:spPr>
        <a:xfrm>
          <a:off x="0" y="944856"/>
          <a:ext cx="57912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Perl script to reduce manual efforts, If there is some pattern in registers and signals names</a:t>
          </a:r>
          <a:endParaRPr lang="en-IN" sz="2100" kern="1200" dirty="0"/>
        </a:p>
      </dsp:txBody>
      <dsp:txXfrm>
        <a:off x="40724" y="985580"/>
        <a:ext cx="5709752" cy="752780"/>
      </dsp:txXfrm>
    </dsp:sp>
    <dsp:sp modelId="{5CA88B17-11AD-4A00-8897-0E577E4E06B2}">
      <dsp:nvSpPr>
        <dsp:cNvPr id="0" name=""/>
        <dsp:cNvSpPr/>
      </dsp:nvSpPr>
      <dsp:spPr>
        <a:xfrm>
          <a:off x="0" y="1839564"/>
          <a:ext cx="5791200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smtClean="0"/>
            <a:t>Script extracts the source and destination signals based on design input and creates a CSV</a:t>
          </a:r>
          <a:endParaRPr lang="en-IN" sz="2100" kern="1200"/>
        </a:p>
      </dsp:txBody>
      <dsp:txXfrm>
        <a:off x="40724" y="1880288"/>
        <a:ext cx="5709752" cy="752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DDEE-91CD-4018-A8C6-CE4941C6628F}">
      <dsp:nvSpPr>
        <dsp:cNvPr id="0" name=""/>
        <dsp:cNvSpPr/>
      </dsp:nvSpPr>
      <dsp:spPr>
        <a:xfrm>
          <a:off x="0" y="42315"/>
          <a:ext cx="5715000" cy="142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Fast results while re-running sim in debug </a:t>
          </a:r>
          <a:r>
            <a:rPr lang="en-IN" sz="2300" kern="1200" dirty="0" smtClean="0"/>
            <a:t>phase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Saving 50-60% of sim running time</a:t>
          </a:r>
          <a:endParaRPr lang="en-IN" sz="2300" kern="1200" dirty="0"/>
        </a:p>
      </dsp:txBody>
      <dsp:txXfrm>
        <a:off x="69623" y="111938"/>
        <a:ext cx="5575754" cy="1286983"/>
      </dsp:txXfrm>
    </dsp:sp>
    <dsp:sp modelId="{DEAAF8CE-2D5C-4330-B6BF-26F4CF3F95F9}">
      <dsp:nvSpPr>
        <dsp:cNvPr id="0" name=""/>
        <dsp:cNvSpPr/>
      </dsp:nvSpPr>
      <dsp:spPr>
        <a:xfrm>
          <a:off x="0" y="1534785"/>
          <a:ext cx="5715000" cy="142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Increases regressions throughput</a:t>
          </a:r>
          <a:endParaRPr lang="en-IN" sz="2300" kern="1200" dirty="0"/>
        </a:p>
      </dsp:txBody>
      <dsp:txXfrm>
        <a:off x="69623" y="1604408"/>
        <a:ext cx="5575754" cy="1286983"/>
      </dsp:txXfrm>
    </dsp:sp>
    <dsp:sp modelId="{55B5CBBD-8A4E-4EFA-9BFD-8310C42AE2CE}">
      <dsp:nvSpPr>
        <dsp:cNvPr id="0" name=""/>
        <dsp:cNvSpPr/>
      </dsp:nvSpPr>
      <dsp:spPr>
        <a:xfrm>
          <a:off x="0" y="3027255"/>
          <a:ext cx="5715000" cy="142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Very useful in high speed links where linkup takes much time</a:t>
          </a:r>
          <a:r>
            <a:rPr lang="en-IN" sz="2300" kern="1200" dirty="0" smtClean="0"/>
            <a:t>.</a:t>
          </a:r>
        </a:p>
      </dsp:txBody>
      <dsp:txXfrm>
        <a:off x="69623" y="3096878"/>
        <a:ext cx="5575754" cy="1286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1F2C-2928-4681-8E80-5067916DC18D}">
      <dsp:nvSpPr>
        <dsp:cNvPr id="0" name=""/>
        <dsp:cNvSpPr/>
      </dsp:nvSpPr>
      <dsp:spPr>
        <a:xfrm>
          <a:off x="0" y="12899"/>
          <a:ext cx="109728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When the EDA option “process_save”  is added at elaboration time then “$save” system task is available to save the snapshot</a:t>
          </a:r>
          <a:endParaRPr lang="en-IN" sz="3000" kern="1200" dirty="0"/>
        </a:p>
      </dsp:txBody>
      <dsp:txXfrm>
        <a:off x="58257" y="71156"/>
        <a:ext cx="10856286" cy="1076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40BFC-E541-4A8E-B708-E10928C436B4}">
      <dsp:nvSpPr>
        <dsp:cNvPr id="0" name=""/>
        <dsp:cNvSpPr/>
      </dsp:nvSpPr>
      <dsp:spPr>
        <a:xfrm>
          <a:off x="0" y="75675"/>
          <a:ext cx="44958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Enhanced coverage closure by using a perl script and ranking vsif approach</a:t>
          </a:r>
          <a:endParaRPr lang="en-IN" sz="2500" kern="1200" dirty="0"/>
        </a:p>
      </dsp:txBody>
      <dsp:txXfrm>
        <a:off x="67110" y="142785"/>
        <a:ext cx="4361580" cy="1240530"/>
      </dsp:txXfrm>
    </dsp:sp>
    <dsp:sp modelId="{B0E2DD31-9060-4429-92BC-64947F8E161F}">
      <dsp:nvSpPr>
        <dsp:cNvPr id="0" name=""/>
        <dsp:cNvSpPr/>
      </dsp:nvSpPr>
      <dsp:spPr>
        <a:xfrm>
          <a:off x="0" y="1522425"/>
          <a:ext cx="44958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Directed test-vectors generation using perl script</a:t>
          </a:r>
          <a:endParaRPr lang="en-IN" sz="2500" kern="1200" dirty="0"/>
        </a:p>
      </dsp:txBody>
      <dsp:txXfrm>
        <a:off x="67110" y="1589535"/>
        <a:ext cx="4361580" cy="1240530"/>
      </dsp:txXfrm>
    </dsp:sp>
    <dsp:sp modelId="{3833DD16-4EEE-45AC-B599-955C2410E440}">
      <dsp:nvSpPr>
        <dsp:cNvPr id="0" name=""/>
        <dsp:cNvSpPr/>
      </dsp:nvSpPr>
      <dsp:spPr>
        <a:xfrm>
          <a:off x="0" y="2969175"/>
          <a:ext cx="44958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Very useful in revised RTL coverage closure</a:t>
          </a:r>
          <a:endParaRPr lang="en-IN" sz="2500" kern="1200" dirty="0"/>
        </a:p>
      </dsp:txBody>
      <dsp:txXfrm>
        <a:off x="67110" y="3036285"/>
        <a:ext cx="4361580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A210-6F4E-4AF2-B2E6-CAB4D21684E3}">
      <dsp:nvSpPr>
        <dsp:cNvPr id="0" name=""/>
        <dsp:cNvSpPr/>
      </dsp:nvSpPr>
      <dsp:spPr>
        <a:xfrm>
          <a:off x="0" y="25979"/>
          <a:ext cx="109728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To obtain the latest coverage database, extract the information of un-hit bins </a:t>
          </a:r>
          <a:endParaRPr lang="en-IN" sz="1600" kern="1200"/>
        </a:p>
      </dsp:txBody>
      <dsp:txXfrm>
        <a:off x="18734" y="44713"/>
        <a:ext cx="10935332" cy="346292"/>
      </dsp:txXfrm>
    </dsp:sp>
    <dsp:sp modelId="{ED469F47-BBBD-445C-8FAA-E7E6957CCA1E}">
      <dsp:nvSpPr>
        <dsp:cNvPr id="0" name=""/>
        <dsp:cNvSpPr/>
      </dsp:nvSpPr>
      <dsp:spPr>
        <a:xfrm>
          <a:off x="0" y="455819"/>
          <a:ext cx="109728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Create directed test suite to hit the remaining bins with single run</a:t>
          </a:r>
          <a:endParaRPr lang="en-IN" sz="1600" kern="1200"/>
        </a:p>
      </dsp:txBody>
      <dsp:txXfrm>
        <a:off x="18734" y="474553"/>
        <a:ext cx="10935332" cy="346292"/>
      </dsp:txXfrm>
    </dsp:sp>
    <dsp:sp modelId="{6DFA21A5-2F77-428E-9E4F-E365A92E4F6D}">
      <dsp:nvSpPr>
        <dsp:cNvPr id="0" name=""/>
        <dsp:cNvSpPr/>
      </dsp:nvSpPr>
      <dsp:spPr>
        <a:xfrm>
          <a:off x="0" y="885659"/>
          <a:ext cx="109728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Very useful if having many random parameters in a vector (ex: PMC in Unipro)</a:t>
          </a:r>
          <a:endParaRPr lang="en-IN" sz="1600" kern="1200" dirty="0"/>
        </a:p>
      </dsp:txBody>
      <dsp:txXfrm>
        <a:off x="18734" y="904393"/>
        <a:ext cx="109353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28.07.2023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0.em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w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10363200" cy="2457451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US" dirty="0"/>
              <a:t> </a:t>
            </a:r>
            <a:r>
              <a:rPr lang="en-US" sz="4900" b="1" dirty="0"/>
              <a:t>An Efficient Verification Methodology to Achieve DV Sign-off with Emphasis on Quality and Quicker DV Cycle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799" y="4093553"/>
            <a:ext cx="8534400" cy="1752600"/>
          </a:xfrm>
        </p:spPr>
        <p:txBody>
          <a:bodyPr/>
          <a:lstStyle/>
          <a:p>
            <a:r>
              <a:rPr lang="en-US" dirty="0" smtClean="0"/>
              <a:t>Piyush Agnihotri, Nirmal Kumar, </a:t>
            </a:r>
            <a:endParaRPr lang="en-US" dirty="0" smtClean="0"/>
          </a:p>
          <a:p>
            <a:r>
              <a:rPr lang="en-US" dirty="0" smtClean="0"/>
              <a:t>Arnab </a:t>
            </a:r>
            <a:r>
              <a:rPr lang="en-US" dirty="0" smtClean="0"/>
              <a:t>Ghosh, Parag S Lonkar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6042026"/>
            <a:ext cx="4467225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Connectivity Check</a:t>
            </a:r>
            <a:endParaRPr lang="en-IN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38201"/>
              </p:ext>
            </p:extLst>
          </p:nvPr>
        </p:nvGraphicFramePr>
        <p:xfrm>
          <a:off x="609600" y="1467059"/>
          <a:ext cx="5791200" cy="272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82200" y="1905000"/>
            <a:ext cx="914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Signals/Ports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800" y="1905000"/>
            <a:ext cx="10668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Registers Bank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372600" y="2438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 rot="10800000">
            <a:off x="9372600" y="2895600"/>
            <a:ext cx="609600" cy="8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69570"/>
            <a:ext cx="7162800" cy="9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 </a:t>
            </a:r>
            <a:r>
              <a:rPr lang="en-US" smtClean="0"/>
              <a:t>Save-Restore (S-R) Technique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51254"/>
              </p:ext>
            </p:extLst>
          </p:nvPr>
        </p:nvGraphicFramePr>
        <p:xfrm>
          <a:off x="609600" y="1447801"/>
          <a:ext cx="5715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479273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S-R Execution Flow (Ref : Unipro IP)</a:t>
            </a:r>
            <a:endParaRPr lang="en-IN" u="sng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749987"/>
              </p:ext>
            </p:extLst>
          </p:nvPr>
        </p:nvGraphicFramePr>
        <p:xfrm>
          <a:off x="609600" y="1447801"/>
          <a:ext cx="10972800" cy="121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3048000"/>
            <a:ext cx="8277398" cy="3181356"/>
            <a:chOff x="1036608" y="2794863"/>
            <a:chExt cx="8277398" cy="31813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94863"/>
              <a:ext cx="1851530" cy="9435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36608" y="373839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/>
                <a:t>Enabling the S-R option</a:t>
              </a:r>
              <a:endParaRPr lang="en-IN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029" y="2794863"/>
              <a:ext cx="2685371" cy="94352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50225" y="3738390"/>
              <a:ext cx="269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Saving the </a:t>
              </a:r>
              <a:r>
                <a:rPr lang="en-IN" dirty="0" err="1" smtClean="0"/>
                <a:t>init</a:t>
              </a:r>
              <a:r>
                <a:rPr lang="en-IN" dirty="0" smtClean="0"/>
                <a:t> sequence</a:t>
              </a:r>
              <a:endParaRPr lang="en-IN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2794863"/>
              <a:ext cx="2438400" cy="94352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05600" y="3732916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Reloading the snapshot</a:t>
              </a:r>
              <a:endParaRPr lang="en-IN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08" y="4384721"/>
              <a:ext cx="6351353" cy="121136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17708" y="5606887"/>
              <a:ext cx="6528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Sim starts from saved snapshot.  </a:t>
              </a:r>
              <a:r>
                <a:rPr lang="en-IN" dirty="0" err="1" smtClean="0"/>
                <a:t>e.g</a:t>
              </a:r>
              <a:r>
                <a:rPr lang="en-IN" dirty="0" smtClean="0"/>
                <a:t> Unipro 2.0 IP ref log file  </a:t>
              </a:r>
              <a:endParaRPr lang="en-IN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082551" y="3208105"/>
              <a:ext cx="350808" cy="1623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6339696" y="3234703"/>
              <a:ext cx="350808" cy="1623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2513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COVERAGE CLOSURE PHASE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7381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/>
              <a:t>Fast Coverage Closure </a:t>
            </a:r>
            <a:r>
              <a:rPr lang="en-US" u="sng" dirty="0" smtClean="0"/>
              <a:t>Using </a:t>
            </a:r>
            <a:r>
              <a:rPr lang="en-US" u="sng" dirty="0" smtClean="0"/>
              <a:t>Scripting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594013"/>
              </p:ext>
            </p:extLst>
          </p:nvPr>
        </p:nvGraphicFramePr>
        <p:xfrm>
          <a:off x="609600" y="1524000"/>
          <a:ext cx="44958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417638"/>
            <a:ext cx="6248400" cy="46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Coverage Hole Script Execution</a:t>
            </a:r>
            <a:endParaRPr lang="en-IN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3200"/>
              </p:ext>
            </p:extLst>
          </p:nvPr>
        </p:nvGraphicFramePr>
        <p:xfrm>
          <a:off x="609600" y="1447801"/>
          <a:ext cx="10972800" cy="129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1" y="3200400"/>
            <a:ext cx="5442283" cy="2203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9226" y="5426997"/>
            <a:ext cx="50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</a:t>
            </a:r>
            <a:r>
              <a:rPr lang="en-IN" dirty="0"/>
              <a:t>Input file generated by Coverage Holes Script (Ref: </a:t>
            </a:r>
            <a:r>
              <a:rPr lang="en-IN" dirty="0" err="1"/>
              <a:t>UniPro</a:t>
            </a:r>
            <a:r>
              <a:rPr lang="en-IN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24201"/>
            <a:ext cx="5105400" cy="2209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4600" y="541549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Example code of Power Mode Change (PMC)</a:t>
            </a:r>
          </a:p>
        </p:txBody>
      </p:sp>
    </p:spTree>
    <p:extLst>
      <p:ext uri="{BB962C8B-B14F-4D97-AF65-F5344CB8AC3E}">
        <p14:creationId xmlns:p14="http://schemas.microsoft.com/office/powerpoint/2010/main" val="36584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4953000"/>
            <a:ext cx="8839200" cy="647706"/>
          </a:xfrm>
          <a:prstGeom prst="roundRect">
            <a:avLst/>
          </a:prstGeom>
          <a:gradFill flip="none" rotWithShape="1">
            <a:gsLst>
              <a:gs pos="0">
                <a:srgbClr val="7DA6D8">
                  <a:shade val="30000"/>
                  <a:satMod val="115000"/>
                </a:srgbClr>
              </a:gs>
              <a:gs pos="50000">
                <a:srgbClr val="7DA6D8">
                  <a:shade val="67500"/>
                  <a:satMod val="115000"/>
                </a:srgbClr>
              </a:gs>
              <a:gs pos="100000">
                <a:srgbClr val="7DA6D8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Testbench Quality Analysis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6" y="914400"/>
            <a:ext cx="4373964" cy="3200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03253" y="960345"/>
            <a:ext cx="2971800" cy="3352801"/>
            <a:chOff x="4838700" y="1417637"/>
            <a:chExt cx="2971800" cy="4276128"/>
          </a:xfrm>
        </p:grpSpPr>
        <p:sp>
          <p:nvSpPr>
            <p:cNvPr id="9" name="Rounded Rectangle 8"/>
            <p:cNvSpPr/>
            <p:nvPr/>
          </p:nvSpPr>
          <p:spPr>
            <a:xfrm>
              <a:off x="4838700" y="1417637"/>
              <a:ext cx="2913256" cy="685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Integration Phase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76800" y="2584001"/>
              <a:ext cx="2933700" cy="726785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Coding and Debug Phase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38700" y="3841601"/>
              <a:ext cx="2933700" cy="685800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Coverage closure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39629" y="5007965"/>
              <a:ext cx="2932771" cy="685800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e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248400" y="2103438"/>
              <a:ext cx="152400" cy="411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67450" y="3310786"/>
              <a:ext cx="152400" cy="4230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67449" y="4527401"/>
              <a:ext cx="133351" cy="349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247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Testbench Quality Analysis Flow 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44980"/>
              </p:ext>
            </p:extLst>
          </p:nvPr>
        </p:nvGraphicFramePr>
        <p:xfrm>
          <a:off x="609600" y="1447801"/>
          <a:ext cx="5867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1392809"/>
            <a:ext cx="5410200" cy="480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9434"/>
            <a:ext cx="4724400" cy="42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Metrics </a:t>
            </a:r>
            <a:r>
              <a:rPr lang="en-US" u="sng" dirty="0" smtClean="0"/>
              <a:t>Checked </a:t>
            </a:r>
            <a:r>
              <a:rPr lang="en-US" u="sng" dirty="0" smtClean="0"/>
              <a:t>by QA</a:t>
            </a:r>
            <a:endParaRPr lang="en-IN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68770"/>
              </p:ext>
            </p:extLst>
          </p:nvPr>
        </p:nvGraphicFramePr>
        <p:xfrm>
          <a:off x="609600" y="1447801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1"/>
            <a:ext cx="584423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Disk Space Optimization</a:t>
            </a:r>
            <a:endParaRPr lang="en-IN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931587"/>
              </p:ext>
            </p:extLst>
          </p:nvPr>
        </p:nvGraphicFramePr>
        <p:xfrm>
          <a:off x="609600" y="1447801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77086"/>
              </p:ext>
            </p:extLst>
          </p:nvPr>
        </p:nvGraphicFramePr>
        <p:xfrm>
          <a:off x="609600" y="1447801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91787" y="3337033"/>
            <a:ext cx="685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endParaRPr lang="en-IN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18379" y="3352800"/>
            <a:ext cx="685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2</a:t>
            </a:r>
            <a:endParaRPr lang="en-IN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99963" y="3363330"/>
            <a:ext cx="685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3</a:t>
            </a:r>
            <a:endParaRPr lang="en-IN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0" y="3363330"/>
            <a:ext cx="685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4</a:t>
            </a:r>
            <a:endParaRPr lang="en-IN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7151" y="292832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 DV Flow Enhancements at each stage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Impact of Disk </a:t>
            </a:r>
            <a:r>
              <a:rPr lang="en-US" u="sng" dirty="0" smtClean="0"/>
              <a:t>Space </a:t>
            </a:r>
            <a:r>
              <a:rPr lang="en-US" u="sng" dirty="0"/>
              <a:t>O</a:t>
            </a:r>
            <a:r>
              <a:rPr lang="en-US" u="sng" dirty="0" smtClean="0"/>
              <a:t>ptimization</a:t>
            </a:r>
            <a:endParaRPr lang="en-IN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0" y="1295400"/>
            <a:ext cx="9448800" cy="4876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54385"/>
            <a:ext cx="7944530" cy="230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63" y="3672156"/>
            <a:ext cx="7934326" cy="24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Results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85434"/>
              </p:ext>
            </p:extLst>
          </p:nvPr>
        </p:nvGraphicFramePr>
        <p:xfrm>
          <a:off x="2235200" y="1524000"/>
          <a:ext cx="7515228" cy="112166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49780">
                  <a:extLst>
                    <a:ext uri="{9D8B030D-6E8A-4147-A177-3AD203B41FA5}">
                      <a16:colId xmlns:a16="http://schemas.microsoft.com/office/drawing/2014/main" val="393890055"/>
                    </a:ext>
                  </a:extLst>
                </a:gridCol>
                <a:gridCol w="2584768">
                  <a:extLst>
                    <a:ext uri="{9D8B030D-6E8A-4147-A177-3AD203B41FA5}">
                      <a16:colId xmlns:a16="http://schemas.microsoft.com/office/drawing/2014/main" val="3520222416"/>
                    </a:ext>
                  </a:extLst>
                </a:gridCol>
                <a:gridCol w="2480680">
                  <a:extLst>
                    <a:ext uri="{9D8B030D-6E8A-4147-A177-3AD203B41FA5}">
                      <a16:colId xmlns:a16="http://schemas.microsoft.com/office/drawing/2014/main" val="157279964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DUT Ports Count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 Taken (Manual Coding)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 Taken (Automation script + DV engineer inputs)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82069"/>
                  </a:ext>
                </a:extLst>
              </a:tr>
              <a:tr h="2626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 </a:t>
                      </a:r>
                      <a:r>
                        <a:rPr lang="en-US" sz="1600" dirty="0">
                          <a:effectLst/>
                        </a:rPr>
                        <a:t>day to </a:t>
                      </a:r>
                      <a:r>
                        <a:rPr lang="en-US" sz="1600" dirty="0" smtClean="0">
                          <a:effectLst/>
                        </a:rPr>
                        <a:t>1 day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than 30 mins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08712"/>
                  </a:ext>
                </a:extLst>
              </a:tr>
              <a:tr h="2626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days to </a:t>
                      </a:r>
                      <a:r>
                        <a:rPr lang="en-US" sz="1600" dirty="0" smtClean="0">
                          <a:effectLst/>
                        </a:rPr>
                        <a:t>3 </a:t>
                      </a:r>
                      <a:r>
                        <a:rPr lang="en-US" sz="1600" dirty="0">
                          <a:effectLst/>
                        </a:rPr>
                        <a:t>days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Less than an hour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853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37220"/>
              </p:ext>
            </p:extLst>
          </p:nvPr>
        </p:nvGraphicFramePr>
        <p:xfrm>
          <a:off x="2261456" y="3072700"/>
          <a:ext cx="7488972" cy="14020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96047">
                  <a:extLst>
                    <a:ext uri="{9D8B030D-6E8A-4147-A177-3AD203B41FA5}">
                      <a16:colId xmlns:a16="http://schemas.microsoft.com/office/drawing/2014/main" val="2784332868"/>
                    </a:ext>
                  </a:extLst>
                </a:gridCol>
                <a:gridCol w="2496047">
                  <a:extLst>
                    <a:ext uri="{9D8B030D-6E8A-4147-A177-3AD203B41FA5}">
                      <a16:colId xmlns:a16="http://schemas.microsoft.com/office/drawing/2014/main" val="584563731"/>
                    </a:ext>
                  </a:extLst>
                </a:gridCol>
                <a:gridCol w="2496878">
                  <a:extLst>
                    <a:ext uri="{9D8B030D-6E8A-4147-A177-3AD203B41FA5}">
                      <a16:colId xmlns:a16="http://schemas.microsoft.com/office/drawing/2014/main" val="1218886299"/>
                    </a:ext>
                  </a:extLst>
                </a:gridCol>
              </a:tblGrid>
              <a:tr h="26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Vectors Scenarios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Without Save-Restore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With Save - Restore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42203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Bring-up Related Failure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</a:t>
                      </a:r>
                      <a:r>
                        <a:rPr lang="en-US" sz="1600" dirty="0" smtClean="0">
                          <a:effectLst/>
                        </a:rPr>
                        <a:t>60 </a:t>
                      </a:r>
                      <a:r>
                        <a:rPr lang="en-US" sz="1600" dirty="0">
                          <a:effectLst/>
                        </a:rPr>
                        <a:t>– 80 mins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60 – 80 mins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721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Basic  Data-path Failure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</a:t>
                      </a:r>
                      <a:r>
                        <a:rPr lang="en-US" sz="1600" dirty="0" smtClean="0">
                          <a:effectLst/>
                        </a:rPr>
                        <a:t>6 </a:t>
                      </a:r>
                      <a:r>
                        <a:rPr lang="en-US" sz="1600" dirty="0">
                          <a:effectLst/>
                        </a:rPr>
                        <a:t>hrs – 12 hrs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 </a:t>
                      </a:r>
                      <a:r>
                        <a:rPr lang="en-US" sz="1600" dirty="0">
                          <a:effectLst/>
                        </a:rPr>
                        <a:t>hrs – 6 hrs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78700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Hibern8/Line Reset/POR failures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   </a:t>
                      </a:r>
                      <a:r>
                        <a:rPr lang="en-US" sz="1600" dirty="0" smtClean="0">
                          <a:effectLst/>
                        </a:rPr>
                        <a:t>1 </a:t>
                      </a:r>
                      <a:r>
                        <a:rPr lang="en-US" sz="1600" dirty="0">
                          <a:effectLst/>
                        </a:rPr>
                        <a:t>day – 3 days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effectLst/>
                        </a:rPr>
                        <a:t>12 </a:t>
                      </a:r>
                      <a:r>
                        <a:rPr lang="en-US" sz="1600" dirty="0">
                          <a:effectLst/>
                        </a:rPr>
                        <a:t>hrs – 1.5 days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516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76978"/>
              </p:ext>
            </p:extLst>
          </p:nvPr>
        </p:nvGraphicFramePr>
        <p:xfrm>
          <a:off x="2261457" y="4690126"/>
          <a:ext cx="7488971" cy="133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594">
                  <a:extLst>
                    <a:ext uri="{9D8B030D-6E8A-4147-A177-3AD203B41FA5}">
                      <a16:colId xmlns:a16="http://schemas.microsoft.com/office/drawing/2014/main" val="1953944449"/>
                    </a:ext>
                  </a:extLst>
                </a:gridCol>
                <a:gridCol w="2021343">
                  <a:extLst>
                    <a:ext uri="{9D8B030D-6E8A-4147-A177-3AD203B41FA5}">
                      <a16:colId xmlns:a16="http://schemas.microsoft.com/office/drawing/2014/main" val="791980230"/>
                    </a:ext>
                  </a:extLst>
                </a:gridCol>
                <a:gridCol w="2496034">
                  <a:extLst>
                    <a:ext uri="{9D8B030D-6E8A-4147-A177-3AD203B41FA5}">
                      <a16:colId xmlns:a16="http://schemas.microsoft.com/office/drawing/2014/main" val="29046044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Milestone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Without Ranked vsif and scripting approach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With Ranked vsif and scripting approach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12824"/>
                  </a:ext>
                </a:extLst>
              </a:tr>
              <a:tr h="49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Final Coverage Closure (100% FC)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7 weeks – 10 weeks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4 weeks – 6 weeks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56966"/>
                  </a:ext>
                </a:extLst>
              </a:tr>
            </a:tbl>
          </a:graphicData>
        </a:graphic>
      </p:graphicFrame>
      <p:sp>
        <p:nvSpPr>
          <p:cNvPr id="10" name="Pentagon 9"/>
          <p:cNvSpPr/>
          <p:nvPr/>
        </p:nvSpPr>
        <p:spPr>
          <a:xfrm>
            <a:off x="304800" y="1677162"/>
            <a:ext cx="1752600" cy="762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Bringup Phase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33910" y="3323070"/>
            <a:ext cx="1752600" cy="762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Debug Phase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16787" y="4968978"/>
            <a:ext cx="1752600" cy="762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Coverage Closure Phase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/>
              <a:t>Conclusion &amp; Future Scope</a:t>
            </a:r>
            <a:endParaRPr lang="en-IN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629686"/>
              </p:ext>
            </p:extLst>
          </p:nvPr>
        </p:nvGraphicFramePr>
        <p:xfrm>
          <a:off x="609600" y="1447801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Accellera</a:t>
            </a:r>
            <a:r>
              <a:rPr lang="en-US" dirty="0" smtClean="0"/>
              <a:t>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1295400"/>
            <a:ext cx="6907824" cy="4090223"/>
            <a:chOff x="2661712" y="1384779"/>
            <a:chExt cx="6907824" cy="4090223"/>
          </a:xfrm>
        </p:grpSpPr>
        <p:sp>
          <p:nvSpPr>
            <p:cNvPr id="7" name="Title 5"/>
            <p:cNvSpPr txBox="1">
              <a:spLocks/>
            </p:cNvSpPr>
            <p:nvPr/>
          </p:nvSpPr>
          <p:spPr>
            <a:xfrm>
              <a:off x="2661712" y="4612511"/>
              <a:ext cx="6907824" cy="8624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lgun Gothic" panose="020B0503020000020004" pitchFamily="34" charset="-127"/>
                  <a:ea typeface="Malgun Gothic" panose="020B0503020000020004" pitchFamily="34" charset="-127"/>
                </a:rPr>
                <a:t>Questions &amp; Comments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5899" y="1384779"/>
              <a:ext cx="3219450" cy="321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5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</a:t>
            </a:r>
            <a:r>
              <a:rPr lang="en-IN" u="sng" dirty="0"/>
              <a:t>Typical DV </a:t>
            </a:r>
            <a:r>
              <a:rPr lang="en-IN" u="sng" dirty="0" smtClean="0"/>
              <a:t>Flow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05800" y="1524000"/>
            <a:ext cx="2971800" cy="4038601"/>
            <a:chOff x="4838700" y="1417637"/>
            <a:chExt cx="2971800" cy="4276128"/>
          </a:xfrm>
        </p:grpSpPr>
        <p:sp>
          <p:nvSpPr>
            <p:cNvPr id="6" name="Rounded Rectangle 5"/>
            <p:cNvSpPr/>
            <p:nvPr/>
          </p:nvSpPr>
          <p:spPr>
            <a:xfrm>
              <a:off x="4838700" y="1417637"/>
              <a:ext cx="2913256" cy="685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Integration Phase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76800" y="2624986"/>
              <a:ext cx="2933700" cy="685800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Coding and Debug Phase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38700" y="3841601"/>
              <a:ext cx="2933700" cy="685800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Coverage closure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39629" y="5007965"/>
              <a:ext cx="2932771" cy="685800"/>
            </a:xfrm>
            <a:prstGeom prst="roundRect">
              <a:avLst/>
            </a:prstGeom>
            <a:gradFill flip="none" rotWithShape="1">
              <a:gsLst>
                <a:gs pos="0">
                  <a:srgbClr val="7DA6D8">
                    <a:shade val="30000"/>
                    <a:satMod val="115000"/>
                  </a:srgbClr>
                </a:gs>
                <a:gs pos="50000">
                  <a:srgbClr val="7DA6D8">
                    <a:shade val="67500"/>
                    <a:satMod val="115000"/>
                  </a:srgbClr>
                </a:gs>
                <a:gs pos="100000">
                  <a:srgbClr val="7DA6D8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e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248400" y="2103438"/>
              <a:ext cx="152400" cy="411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267450" y="3310786"/>
              <a:ext cx="152400" cy="4230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267449" y="4527401"/>
              <a:ext cx="133351" cy="349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2171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7317495"/>
              </p:ext>
            </p:extLst>
          </p:nvPr>
        </p:nvGraphicFramePr>
        <p:xfrm>
          <a:off x="609600" y="1524000"/>
          <a:ext cx="660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INTEGRATION PHASE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58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Automated TB </a:t>
            </a:r>
            <a:r>
              <a:rPr lang="en-US" u="sng" dirty="0" smtClean="0"/>
              <a:t>Generation </a:t>
            </a:r>
            <a:r>
              <a:rPr lang="en-US" u="sng" dirty="0"/>
              <a:t>S</a:t>
            </a:r>
            <a:r>
              <a:rPr lang="en-US" u="sng" dirty="0" smtClean="0"/>
              <a:t>cript</a:t>
            </a:r>
            <a:endParaRPr lang="en-US" u="sn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5555013"/>
              </p:ext>
            </p:extLst>
          </p:nvPr>
        </p:nvGraphicFramePr>
        <p:xfrm>
          <a:off x="838200" y="1624013"/>
          <a:ext cx="457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2905"/>
            <a:ext cx="5765800" cy="4290695"/>
          </a:xfrm>
        </p:spPr>
      </p:pic>
    </p:spTree>
    <p:extLst>
      <p:ext uri="{BB962C8B-B14F-4D97-AF65-F5344CB8AC3E}">
        <p14:creationId xmlns:p14="http://schemas.microsoft.com/office/powerpoint/2010/main" val="26543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014"/>
            <a:ext cx="109728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TB Generation Flow</a:t>
            </a:r>
            <a:endParaRPr lang="en-IN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XLS</a:t>
            </a:r>
            <a:endParaRPr lang="en-I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45946" y="148031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RTL Code</a:t>
            </a:r>
            <a:endParaRPr lang="en-I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4400" y="145718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files</a:t>
            </a:r>
            <a:endParaRPr lang="en-I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06473" y="14264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I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1937" y="145718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IN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59" y="2166758"/>
            <a:ext cx="3881437" cy="16492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68600" y="5612682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Script command : python &lt;script_name&gt; &lt;Input_xls_name&gt;</a:t>
            </a:r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530904" y="1940242"/>
            <a:ext cx="3226938" cy="34245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ounded Rectangle 24"/>
          <p:cNvSpPr/>
          <p:nvPr/>
        </p:nvSpPr>
        <p:spPr>
          <a:xfrm>
            <a:off x="4046088" y="1940242"/>
            <a:ext cx="3497712" cy="34245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7697988" y="1918854"/>
            <a:ext cx="3941236" cy="34459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4" t="1585" r="-2994" b="-1585"/>
          <a:stretch/>
        </p:blipFill>
        <p:spPr>
          <a:xfrm>
            <a:off x="830262" y="2073449"/>
            <a:ext cx="2809875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971" y="2166758"/>
            <a:ext cx="3181350" cy="2938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593" y="3933420"/>
            <a:ext cx="3416026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0413"/>
          </a:xfrm>
        </p:spPr>
        <p:txBody>
          <a:bodyPr>
            <a:normAutofit fontScale="90000"/>
          </a:bodyPr>
          <a:lstStyle/>
          <a:p>
            <a:r>
              <a:rPr lang="en-IN" u="sng" dirty="0" smtClean="0"/>
              <a:t>Log </a:t>
            </a:r>
            <a:r>
              <a:rPr lang="en-IN" u="sng" dirty="0" smtClean="0"/>
              <a:t>Files</a:t>
            </a:r>
            <a:endParaRPr lang="en-IN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2664" y="1752600"/>
            <a:ext cx="3657600" cy="26858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3" y="1981200"/>
            <a:ext cx="3354388" cy="22466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902105" y="1752601"/>
            <a:ext cx="4163372" cy="2729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91" y="1968622"/>
            <a:ext cx="3962400" cy="22718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229600" y="1752600"/>
            <a:ext cx="3810000" cy="26954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1981200"/>
            <a:ext cx="3581400" cy="2246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468508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Log file with no errors . Expected interface file is generated with required signals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472061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Error thrown by script as DUT file is not found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472061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DUT file did not have the endmodule , </a:t>
            </a:r>
            <a:r>
              <a:rPr lang="en-IN" dirty="0" smtClean="0"/>
              <a:t>so </a:t>
            </a:r>
            <a:r>
              <a:rPr lang="en-IN" dirty="0"/>
              <a:t>s</a:t>
            </a:r>
            <a:r>
              <a:rPr lang="en-IN" dirty="0" smtClean="0"/>
              <a:t>cript aborted </a:t>
            </a:r>
            <a:r>
              <a:rPr lang="en-IN" dirty="0"/>
              <a:t>TB generation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89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500" y="2286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</a:t>
            </a:r>
            <a:r>
              <a:rPr lang="en-US" sz="4400" u="sng" dirty="0" smtClean="0">
                <a:latin typeface="+mj-lt"/>
              </a:rPr>
              <a:t>Utility Files</a:t>
            </a:r>
            <a:endParaRPr lang="en-IN" sz="4400" u="sng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777" y="2009977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X_Z Checker</a:t>
            </a:r>
            <a:endParaRPr lang="en-IN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1993106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Config Fil</a:t>
            </a:r>
            <a:r>
              <a:rPr lang="en-US" sz="2400" dirty="0" smtClean="0">
                <a:latin typeface="+mj-lt"/>
              </a:rPr>
              <a:t>e</a:t>
            </a:r>
            <a:endParaRPr lang="en-IN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755" y="5566174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Notations used :  i_&lt;sig&gt; : Input signals , o_&lt;sig&gt; : Output  , io_&lt;sig&gt; : Inout , r_&lt;sig&gt; : real 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11" y="2743618"/>
            <a:ext cx="4124325" cy="251418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92576" y="2592090"/>
            <a:ext cx="4577036" cy="2830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ounded Rectangle 17"/>
          <p:cNvSpPr/>
          <p:nvPr/>
        </p:nvSpPr>
        <p:spPr>
          <a:xfrm>
            <a:off x="6278755" y="2592090"/>
            <a:ext cx="4577036" cy="2830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55" y="2743619"/>
            <a:ext cx="4269445" cy="240171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71508633"/>
              </p:ext>
            </p:extLst>
          </p:nvPr>
        </p:nvGraphicFramePr>
        <p:xfrm>
          <a:off x="838200" y="1143000"/>
          <a:ext cx="108077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98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/>
              <a:t>CODING &amp; DEBUG PHASE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1238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958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Malgun Gothic</vt:lpstr>
      <vt:lpstr>Arial</vt:lpstr>
      <vt:lpstr>Calibri</vt:lpstr>
      <vt:lpstr>Times New Roman</vt:lpstr>
      <vt:lpstr>Office Theme</vt:lpstr>
      <vt:lpstr>  An Efficient Verification Methodology to Achieve DV Sign-off with Emphasis on Quality and Quicker DV Cycle </vt:lpstr>
      <vt:lpstr>Agenda </vt:lpstr>
      <vt:lpstr>      Typical DV Flow </vt:lpstr>
      <vt:lpstr>PowerPoint Presentation</vt:lpstr>
      <vt:lpstr>Automated TB Generation Script</vt:lpstr>
      <vt:lpstr>TB Generation Flow</vt:lpstr>
      <vt:lpstr>Log Files</vt:lpstr>
      <vt:lpstr>PowerPoint Presentation</vt:lpstr>
      <vt:lpstr>PowerPoint Presentation</vt:lpstr>
      <vt:lpstr>Connectivity Check</vt:lpstr>
      <vt:lpstr> Save-Restore (S-R) Technique </vt:lpstr>
      <vt:lpstr>S-R Execution Flow (Ref : Unipro IP)</vt:lpstr>
      <vt:lpstr>PowerPoint Presentation</vt:lpstr>
      <vt:lpstr>Fast Coverage Closure Using Scripting</vt:lpstr>
      <vt:lpstr>Coverage Hole Script Execution</vt:lpstr>
      <vt:lpstr>PowerPoint Presentation</vt:lpstr>
      <vt:lpstr>Testbench Quality Analysis Flow </vt:lpstr>
      <vt:lpstr>Metrics Checked by QA</vt:lpstr>
      <vt:lpstr>Disk Space Optimization</vt:lpstr>
      <vt:lpstr>Impact of Disk Space Optimization</vt:lpstr>
      <vt:lpstr>Results</vt:lpstr>
      <vt:lpstr>Conclusion &amp; Future Scope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2023-07-28T12:17:43Z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