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19"/>
  </p:notesMasterIdLst>
  <p:handoutMasterIdLst>
    <p:handoutMasterId r:id="rId20"/>
  </p:handoutMasterIdLst>
  <p:sldIdLst>
    <p:sldId id="501" r:id="rId5"/>
    <p:sldId id="502" r:id="rId6"/>
    <p:sldId id="506" r:id="rId7"/>
    <p:sldId id="507" r:id="rId8"/>
    <p:sldId id="508" r:id="rId9"/>
    <p:sldId id="509" r:id="rId10"/>
    <p:sldId id="510" r:id="rId11"/>
    <p:sldId id="511" r:id="rId12"/>
    <p:sldId id="512" r:id="rId13"/>
    <p:sldId id="513" r:id="rId14"/>
    <p:sldId id="514" r:id="rId15"/>
    <p:sldId id="515" r:id="rId16"/>
    <p:sldId id="516" r:id="rId17"/>
    <p:sldId id="505" r:id="rId18"/>
  </p:sldIdLst>
  <p:sldSz cx="12192000" cy="6858000"/>
  <p:notesSz cx="10048875" cy="6918325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7" autoAdjust="0"/>
    <p:restoredTop sz="85829" autoAdjust="0"/>
  </p:normalViewPr>
  <p:slideViewPr>
    <p:cSldViewPr>
      <p:cViewPr varScale="1">
        <p:scale>
          <a:sx n="73" d="100"/>
          <a:sy n="73" d="100"/>
        </p:scale>
        <p:origin x="66" y="3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789C9-4F76-4CA7-94DD-E7F450AA6FF9}" type="doc">
      <dgm:prSet loTypeId="urn:microsoft.com/office/officeart/2008/layout/VerticalCurvedList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362B194-9C38-4FCD-83BA-0A6496DF2E1D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Get graphical and statistical reports of IPs performance.</a:t>
          </a:r>
          <a:endParaRPr lang="en-US" dirty="0">
            <a:solidFill>
              <a:schemeClr val="tx1"/>
            </a:solidFill>
          </a:endParaRPr>
        </a:p>
      </dgm:t>
    </dgm:pt>
    <dgm:pt modelId="{64DBE85A-3AFB-4FFB-AFD3-981C6F7988EB}" type="parTrans" cxnId="{2FD04BE9-0951-497C-AFE3-C0B0C34837C8}">
      <dgm:prSet/>
      <dgm:spPr/>
      <dgm:t>
        <a:bodyPr/>
        <a:lstStyle/>
        <a:p>
          <a:endParaRPr lang="en-US"/>
        </a:p>
      </dgm:t>
    </dgm:pt>
    <dgm:pt modelId="{25C49041-56F5-4311-8153-20E72AF13BE3}" type="sibTrans" cxnId="{2FD04BE9-0951-497C-AFE3-C0B0C34837C8}">
      <dgm:prSet/>
      <dgm:spPr/>
      <dgm:t>
        <a:bodyPr/>
        <a:lstStyle/>
        <a:p>
          <a:endParaRPr lang="en-US"/>
        </a:p>
      </dgm:t>
    </dgm:pt>
    <dgm:pt modelId="{28B4A42B-C06F-4675-9675-5A4B1C8446BB}">
      <dgm:prSet/>
      <dgm:spPr/>
      <dgm:t>
        <a:bodyPr/>
        <a:lstStyle/>
        <a:p>
          <a:pPr rtl="0"/>
          <a:r>
            <a:rPr lang="en-US" baseline="0" dirty="0" smtClean="0">
              <a:solidFill>
                <a:schemeClr val="tx1"/>
              </a:solidFill>
            </a:rPr>
            <a:t>To identify and overcome protocol related design issues.</a:t>
          </a:r>
          <a:endParaRPr lang="en-US" dirty="0">
            <a:solidFill>
              <a:schemeClr val="tx1"/>
            </a:solidFill>
          </a:endParaRPr>
        </a:p>
      </dgm:t>
    </dgm:pt>
    <dgm:pt modelId="{CFBDF46B-FBFC-4D5C-AF23-0E9A0CDAF3F2}" type="parTrans" cxnId="{3071A704-6ECF-45B4-AE74-E1B38C036A57}">
      <dgm:prSet/>
      <dgm:spPr/>
      <dgm:t>
        <a:bodyPr/>
        <a:lstStyle/>
        <a:p>
          <a:endParaRPr lang="en-US"/>
        </a:p>
      </dgm:t>
    </dgm:pt>
    <dgm:pt modelId="{24EB0934-38E9-42D4-9604-69E66C475051}" type="sibTrans" cxnId="{3071A704-6ECF-45B4-AE74-E1B38C036A57}">
      <dgm:prSet/>
      <dgm:spPr/>
      <dgm:t>
        <a:bodyPr/>
        <a:lstStyle/>
        <a:p>
          <a:endParaRPr lang="en-US"/>
        </a:p>
      </dgm:t>
    </dgm:pt>
    <dgm:pt modelId="{86FF01A8-E993-4B65-AD98-C7CE7CC591A5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Single FSDB file for debugging violations and simultaneous performance analysis.</a:t>
          </a:r>
          <a:endParaRPr lang="en-US" dirty="0">
            <a:solidFill>
              <a:schemeClr val="tx1"/>
            </a:solidFill>
          </a:endParaRPr>
        </a:p>
      </dgm:t>
    </dgm:pt>
    <dgm:pt modelId="{04730C26-B3C8-4863-ACC2-5665A1D11F8E}" type="parTrans" cxnId="{D7FF9EC5-3613-4FC0-9FD7-028872EC7E2E}">
      <dgm:prSet/>
      <dgm:spPr/>
      <dgm:t>
        <a:bodyPr/>
        <a:lstStyle/>
        <a:p>
          <a:endParaRPr lang="en-US"/>
        </a:p>
      </dgm:t>
    </dgm:pt>
    <dgm:pt modelId="{C481986B-2C07-4282-AB64-821D3CF72D9D}" type="sibTrans" cxnId="{D7FF9EC5-3613-4FC0-9FD7-028872EC7E2E}">
      <dgm:prSet/>
      <dgm:spPr/>
      <dgm:t>
        <a:bodyPr/>
        <a:lstStyle/>
        <a:p>
          <a:endParaRPr lang="en-US"/>
        </a:p>
      </dgm:t>
    </dgm:pt>
    <dgm:pt modelId="{F9891C38-8EF0-40B0-96D4-1D330CE510D2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Auto-performance report generation alongside simulation results.</a:t>
          </a:r>
          <a:endParaRPr lang="en-US" dirty="0">
            <a:solidFill>
              <a:schemeClr val="tx1"/>
            </a:solidFill>
          </a:endParaRPr>
        </a:p>
      </dgm:t>
    </dgm:pt>
    <dgm:pt modelId="{FB45193D-8FCA-4647-9AE7-85557C858925}" type="parTrans" cxnId="{57DE53DC-C2FA-46F0-81ED-5BA56AFBEE6F}">
      <dgm:prSet/>
      <dgm:spPr/>
      <dgm:t>
        <a:bodyPr/>
        <a:lstStyle/>
        <a:p>
          <a:endParaRPr lang="en-US"/>
        </a:p>
      </dgm:t>
    </dgm:pt>
    <dgm:pt modelId="{71AED0B2-F69B-43B9-9C28-E61EAD2A578F}" type="sibTrans" cxnId="{57DE53DC-C2FA-46F0-81ED-5BA56AFBEE6F}">
      <dgm:prSet/>
      <dgm:spPr/>
      <dgm:t>
        <a:bodyPr/>
        <a:lstStyle/>
        <a:p>
          <a:endParaRPr lang="en-US"/>
        </a:p>
      </dgm:t>
    </dgm:pt>
    <dgm:pt modelId="{795B1DB5-A5D9-4933-806D-1A7506450453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Resolving protocol violations to increase design performance.</a:t>
          </a:r>
          <a:endParaRPr lang="en-US" dirty="0">
            <a:solidFill>
              <a:schemeClr val="tx1"/>
            </a:solidFill>
          </a:endParaRPr>
        </a:p>
      </dgm:t>
    </dgm:pt>
    <dgm:pt modelId="{3B32656A-A191-4B15-A32C-B3F2CA556373}" type="sibTrans" cxnId="{1379CB3D-5EFB-4904-B1D3-C43FEBA6F94E}">
      <dgm:prSet/>
      <dgm:spPr/>
      <dgm:t>
        <a:bodyPr/>
        <a:lstStyle/>
        <a:p>
          <a:endParaRPr lang="en-US"/>
        </a:p>
      </dgm:t>
    </dgm:pt>
    <dgm:pt modelId="{9FAFE904-A24C-43A8-9AA6-E80ABC5BBB06}" type="parTrans" cxnId="{1379CB3D-5EFB-4904-B1D3-C43FEBA6F94E}">
      <dgm:prSet/>
      <dgm:spPr/>
      <dgm:t>
        <a:bodyPr/>
        <a:lstStyle/>
        <a:p>
          <a:endParaRPr lang="en-US"/>
        </a:p>
      </dgm:t>
    </dgm:pt>
    <dgm:pt modelId="{F6F94C54-DB3B-4E41-9AE8-0FD75AE40FA5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To get a pictorial overview of parameter violations with corresponding timestamps.</a:t>
          </a:r>
          <a:endParaRPr lang="en-US" dirty="0">
            <a:solidFill>
              <a:schemeClr val="tx1"/>
            </a:solidFill>
          </a:endParaRPr>
        </a:p>
      </dgm:t>
    </dgm:pt>
    <dgm:pt modelId="{51262CA0-F207-4419-9ACF-E787F95BB6D7}" type="parTrans" cxnId="{15D1EA4E-2B58-4721-B81C-039E203DED57}">
      <dgm:prSet/>
      <dgm:spPr/>
      <dgm:t>
        <a:bodyPr/>
        <a:lstStyle/>
        <a:p>
          <a:endParaRPr lang="en-US"/>
        </a:p>
      </dgm:t>
    </dgm:pt>
    <dgm:pt modelId="{DE8D42AC-5CB9-4703-BF14-02A67B1E271D}" type="sibTrans" cxnId="{15D1EA4E-2B58-4721-B81C-039E203DED57}">
      <dgm:prSet/>
      <dgm:spPr/>
      <dgm:t>
        <a:bodyPr/>
        <a:lstStyle/>
        <a:p>
          <a:endParaRPr lang="en-US"/>
        </a:p>
      </dgm:t>
    </dgm:pt>
    <dgm:pt modelId="{B6AEA87E-144C-4263-AF0E-B2A9B64E174D}" type="pres">
      <dgm:prSet presAssocID="{A5D789C9-4F76-4CA7-94DD-E7F450AA6FF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6020749B-D561-4856-8C2C-7B4C6508CF8D}" type="pres">
      <dgm:prSet presAssocID="{A5D789C9-4F76-4CA7-94DD-E7F450AA6FF9}" presName="Name1" presStyleCnt="0"/>
      <dgm:spPr/>
      <dgm:t>
        <a:bodyPr/>
        <a:lstStyle/>
        <a:p>
          <a:endParaRPr lang="en-US"/>
        </a:p>
      </dgm:t>
    </dgm:pt>
    <dgm:pt modelId="{6109CBE6-7C17-4412-A235-D6262F2829A5}" type="pres">
      <dgm:prSet presAssocID="{A5D789C9-4F76-4CA7-94DD-E7F450AA6FF9}" presName="cycle" presStyleCnt="0"/>
      <dgm:spPr/>
      <dgm:t>
        <a:bodyPr/>
        <a:lstStyle/>
        <a:p>
          <a:endParaRPr lang="en-US"/>
        </a:p>
      </dgm:t>
    </dgm:pt>
    <dgm:pt modelId="{37466467-672E-45A6-886B-236BA6F39216}" type="pres">
      <dgm:prSet presAssocID="{A5D789C9-4F76-4CA7-94DD-E7F450AA6FF9}" presName="srcNode" presStyleLbl="node1" presStyleIdx="0" presStyleCnt="6"/>
      <dgm:spPr/>
      <dgm:t>
        <a:bodyPr/>
        <a:lstStyle/>
        <a:p>
          <a:endParaRPr lang="en-US"/>
        </a:p>
      </dgm:t>
    </dgm:pt>
    <dgm:pt modelId="{C494B6CB-58F3-43CA-9931-F0DF48B09E87}" type="pres">
      <dgm:prSet presAssocID="{A5D789C9-4F76-4CA7-94DD-E7F450AA6FF9}" presName="conn" presStyleLbl="parChTrans1D2" presStyleIdx="0" presStyleCnt="1"/>
      <dgm:spPr/>
      <dgm:t>
        <a:bodyPr/>
        <a:lstStyle/>
        <a:p>
          <a:endParaRPr lang="en-US"/>
        </a:p>
      </dgm:t>
    </dgm:pt>
    <dgm:pt modelId="{7E229E67-1516-4C92-A548-FECBFA58818A}" type="pres">
      <dgm:prSet presAssocID="{A5D789C9-4F76-4CA7-94DD-E7F450AA6FF9}" presName="extraNode" presStyleLbl="node1" presStyleIdx="0" presStyleCnt="6"/>
      <dgm:spPr/>
      <dgm:t>
        <a:bodyPr/>
        <a:lstStyle/>
        <a:p>
          <a:endParaRPr lang="en-US"/>
        </a:p>
      </dgm:t>
    </dgm:pt>
    <dgm:pt modelId="{20B04D50-ABF6-4111-B466-674D5937ADBE}" type="pres">
      <dgm:prSet presAssocID="{A5D789C9-4F76-4CA7-94DD-E7F450AA6FF9}" presName="dstNode" presStyleLbl="node1" presStyleIdx="0" presStyleCnt="6"/>
      <dgm:spPr/>
      <dgm:t>
        <a:bodyPr/>
        <a:lstStyle/>
        <a:p>
          <a:endParaRPr lang="en-US"/>
        </a:p>
      </dgm:t>
    </dgm:pt>
    <dgm:pt modelId="{FB5B6395-2D1F-49F5-A996-81B2DDEE4F19}" type="pres">
      <dgm:prSet presAssocID="{C362B194-9C38-4FCD-83BA-0A6496DF2E1D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E7F50-DFA4-4D98-B204-B36D9FBEB31E}" type="pres">
      <dgm:prSet presAssocID="{C362B194-9C38-4FCD-83BA-0A6496DF2E1D}" presName="accent_1" presStyleCnt="0"/>
      <dgm:spPr/>
      <dgm:t>
        <a:bodyPr/>
        <a:lstStyle/>
        <a:p>
          <a:endParaRPr lang="en-US"/>
        </a:p>
      </dgm:t>
    </dgm:pt>
    <dgm:pt modelId="{B2678372-E466-449D-B26D-F800044CE3F6}" type="pres">
      <dgm:prSet presAssocID="{C362B194-9C38-4FCD-83BA-0A6496DF2E1D}" presName="accentRepeatNode" presStyleLbl="solidFgAcc1" presStyleIdx="0" presStyleCnt="6"/>
      <dgm:spPr/>
      <dgm:t>
        <a:bodyPr/>
        <a:lstStyle/>
        <a:p>
          <a:endParaRPr lang="en-US"/>
        </a:p>
      </dgm:t>
    </dgm:pt>
    <dgm:pt modelId="{8DF3F275-7B3B-49C0-BDD3-928314720F12}" type="pres">
      <dgm:prSet presAssocID="{F6F94C54-DB3B-4E41-9AE8-0FD75AE40FA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60153-0CBA-4022-85CB-C71179D84CD8}" type="pres">
      <dgm:prSet presAssocID="{F6F94C54-DB3B-4E41-9AE8-0FD75AE40FA5}" presName="accent_2" presStyleCnt="0"/>
      <dgm:spPr/>
      <dgm:t>
        <a:bodyPr/>
        <a:lstStyle/>
        <a:p>
          <a:endParaRPr lang="en-US"/>
        </a:p>
      </dgm:t>
    </dgm:pt>
    <dgm:pt modelId="{A7E8AA2E-46F6-44B8-98AA-827DEC102441}" type="pres">
      <dgm:prSet presAssocID="{F6F94C54-DB3B-4E41-9AE8-0FD75AE40FA5}" presName="accentRepeatNode" presStyleLbl="solidFgAcc1" presStyleIdx="1" presStyleCnt="6"/>
      <dgm:spPr/>
      <dgm:t>
        <a:bodyPr/>
        <a:lstStyle/>
        <a:p>
          <a:endParaRPr lang="en-US"/>
        </a:p>
      </dgm:t>
    </dgm:pt>
    <dgm:pt modelId="{4AA1B8A5-DB69-429C-8BBE-2DD1664A29A6}" type="pres">
      <dgm:prSet presAssocID="{28B4A42B-C06F-4675-9675-5A4B1C8446BB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EFDE2-9C5B-49F8-9B9E-A08DB5E171F2}" type="pres">
      <dgm:prSet presAssocID="{28B4A42B-C06F-4675-9675-5A4B1C8446BB}" presName="accent_3" presStyleCnt="0"/>
      <dgm:spPr/>
      <dgm:t>
        <a:bodyPr/>
        <a:lstStyle/>
        <a:p>
          <a:endParaRPr lang="en-US"/>
        </a:p>
      </dgm:t>
    </dgm:pt>
    <dgm:pt modelId="{3C52AC78-4693-4511-B685-E6B4721C06FE}" type="pres">
      <dgm:prSet presAssocID="{28B4A42B-C06F-4675-9675-5A4B1C8446BB}" presName="accentRepeatNode" presStyleLbl="solidFgAcc1" presStyleIdx="2" presStyleCnt="6"/>
      <dgm:spPr/>
      <dgm:t>
        <a:bodyPr/>
        <a:lstStyle/>
        <a:p>
          <a:endParaRPr lang="en-US"/>
        </a:p>
      </dgm:t>
    </dgm:pt>
    <dgm:pt modelId="{91388B3E-32E4-4937-A666-68B4A657EAD0}" type="pres">
      <dgm:prSet presAssocID="{795B1DB5-A5D9-4933-806D-1A7506450453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505C1-3599-4140-A32E-5B6306814AD0}" type="pres">
      <dgm:prSet presAssocID="{795B1DB5-A5D9-4933-806D-1A7506450453}" presName="accent_4" presStyleCnt="0"/>
      <dgm:spPr/>
      <dgm:t>
        <a:bodyPr/>
        <a:lstStyle/>
        <a:p>
          <a:endParaRPr lang="en-US"/>
        </a:p>
      </dgm:t>
    </dgm:pt>
    <dgm:pt modelId="{32E95A76-7767-40A8-9ABD-75A4379801B9}" type="pres">
      <dgm:prSet presAssocID="{795B1DB5-A5D9-4933-806D-1A7506450453}" presName="accentRepeatNode" presStyleLbl="solidFgAcc1" presStyleIdx="3" presStyleCnt="6"/>
      <dgm:spPr/>
      <dgm:t>
        <a:bodyPr/>
        <a:lstStyle/>
        <a:p>
          <a:endParaRPr lang="en-US"/>
        </a:p>
      </dgm:t>
    </dgm:pt>
    <dgm:pt modelId="{586CB021-C8B2-4FBB-A260-1B88F4A2F670}" type="pres">
      <dgm:prSet presAssocID="{86FF01A8-E993-4B65-AD98-C7CE7CC591A5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4466C-9D96-4C25-9539-A45E947589A8}" type="pres">
      <dgm:prSet presAssocID="{86FF01A8-E993-4B65-AD98-C7CE7CC591A5}" presName="accent_5" presStyleCnt="0"/>
      <dgm:spPr/>
      <dgm:t>
        <a:bodyPr/>
        <a:lstStyle/>
        <a:p>
          <a:endParaRPr lang="en-US"/>
        </a:p>
      </dgm:t>
    </dgm:pt>
    <dgm:pt modelId="{A109A19D-3974-4C68-8EE4-AAF8A2DBCE94}" type="pres">
      <dgm:prSet presAssocID="{86FF01A8-E993-4B65-AD98-C7CE7CC591A5}" presName="accentRepeatNode" presStyleLbl="solidFgAcc1" presStyleIdx="4" presStyleCnt="6"/>
      <dgm:spPr/>
      <dgm:t>
        <a:bodyPr/>
        <a:lstStyle/>
        <a:p>
          <a:endParaRPr lang="en-US"/>
        </a:p>
      </dgm:t>
    </dgm:pt>
    <dgm:pt modelId="{B13C289E-BD26-47B8-9801-ED88C2954D7E}" type="pres">
      <dgm:prSet presAssocID="{F9891C38-8EF0-40B0-96D4-1D330CE510D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AA2F9F-A5B8-4BFD-9C17-EA92674FB528}" type="pres">
      <dgm:prSet presAssocID="{F9891C38-8EF0-40B0-96D4-1D330CE510D2}" presName="accent_6" presStyleCnt="0"/>
      <dgm:spPr/>
      <dgm:t>
        <a:bodyPr/>
        <a:lstStyle/>
        <a:p>
          <a:endParaRPr lang="en-US"/>
        </a:p>
      </dgm:t>
    </dgm:pt>
    <dgm:pt modelId="{DC6B1160-1BE1-4F41-A084-F7C1AF6443E5}" type="pres">
      <dgm:prSet presAssocID="{F9891C38-8EF0-40B0-96D4-1D330CE510D2}" presName="accentRepeatNode" presStyleLbl="solidFgAcc1" presStyleIdx="5" presStyleCnt="6"/>
      <dgm:spPr/>
      <dgm:t>
        <a:bodyPr/>
        <a:lstStyle/>
        <a:p>
          <a:endParaRPr lang="en-US"/>
        </a:p>
      </dgm:t>
    </dgm:pt>
  </dgm:ptLst>
  <dgm:cxnLst>
    <dgm:cxn modelId="{AA8EBC0E-89C4-43D7-B232-532032C656B6}" type="presOf" srcId="{28B4A42B-C06F-4675-9675-5A4B1C8446BB}" destId="{4AA1B8A5-DB69-429C-8BBE-2DD1664A29A6}" srcOrd="0" destOrd="0" presId="urn:microsoft.com/office/officeart/2008/layout/VerticalCurvedList"/>
    <dgm:cxn modelId="{C8C2960F-2078-4CC9-B36C-FC92DE22707B}" type="presOf" srcId="{86FF01A8-E993-4B65-AD98-C7CE7CC591A5}" destId="{586CB021-C8B2-4FBB-A260-1B88F4A2F670}" srcOrd="0" destOrd="0" presId="urn:microsoft.com/office/officeart/2008/layout/VerticalCurvedList"/>
    <dgm:cxn modelId="{C1C96002-8F11-4002-B054-75C4CD0B6204}" type="presOf" srcId="{795B1DB5-A5D9-4933-806D-1A7506450453}" destId="{91388B3E-32E4-4937-A666-68B4A657EAD0}" srcOrd="0" destOrd="0" presId="urn:microsoft.com/office/officeart/2008/layout/VerticalCurvedList"/>
    <dgm:cxn modelId="{15D1EA4E-2B58-4721-B81C-039E203DED57}" srcId="{A5D789C9-4F76-4CA7-94DD-E7F450AA6FF9}" destId="{F6F94C54-DB3B-4E41-9AE8-0FD75AE40FA5}" srcOrd="1" destOrd="0" parTransId="{51262CA0-F207-4419-9ACF-E787F95BB6D7}" sibTransId="{DE8D42AC-5CB9-4703-BF14-02A67B1E271D}"/>
    <dgm:cxn modelId="{2FD04BE9-0951-497C-AFE3-C0B0C34837C8}" srcId="{A5D789C9-4F76-4CA7-94DD-E7F450AA6FF9}" destId="{C362B194-9C38-4FCD-83BA-0A6496DF2E1D}" srcOrd="0" destOrd="0" parTransId="{64DBE85A-3AFB-4FFB-AFD3-981C6F7988EB}" sibTransId="{25C49041-56F5-4311-8153-20E72AF13BE3}"/>
    <dgm:cxn modelId="{8B268CBD-8D3A-43D4-843C-AA43ECD9CEBC}" type="presOf" srcId="{C362B194-9C38-4FCD-83BA-0A6496DF2E1D}" destId="{FB5B6395-2D1F-49F5-A996-81B2DDEE4F19}" srcOrd="0" destOrd="0" presId="urn:microsoft.com/office/officeart/2008/layout/VerticalCurvedList"/>
    <dgm:cxn modelId="{1379CB3D-5EFB-4904-B1D3-C43FEBA6F94E}" srcId="{A5D789C9-4F76-4CA7-94DD-E7F450AA6FF9}" destId="{795B1DB5-A5D9-4933-806D-1A7506450453}" srcOrd="3" destOrd="0" parTransId="{9FAFE904-A24C-43A8-9AA6-E80ABC5BBB06}" sibTransId="{3B32656A-A191-4B15-A32C-B3F2CA556373}"/>
    <dgm:cxn modelId="{57DE53DC-C2FA-46F0-81ED-5BA56AFBEE6F}" srcId="{A5D789C9-4F76-4CA7-94DD-E7F450AA6FF9}" destId="{F9891C38-8EF0-40B0-96D4-1D330CE510D2}" srcOrd="5" destOrd="0" parTransId="{FB45193D-8FCA-4647-9AE7-85557C858925}" sibTransId="{71AED0B2-F69B-43B9-9C28-E61EAD2A578F}"/>
    <dgm:cxn modelId="{65050FCE-29BA-4505-8DE0-8A88172A99B8}" type="presOf" srcId="{F9891C38-8EF0-40B0-96D4-1D330CE510D2}" destId="{B13C289E-BD26-47B8-9801-ED88C2954D7E}" srcOrd="0" destOrd="0" presId="urn:microsoft.com/office/officeart/2008/layout/VerticalCurvedList"/>
    <dgm:cxn modelId="{32F872BA-E4EB-44A9-9023-8782DE01C95E}" type="presOf" srcId="{A5D789C9-4F76-4CA7-94DD-E7F450AA6FF9}" destId="{B6AEA87E-144C-4263-AF0E-B2A9B64E174D}" srcOrd="0" destOrd="0" presId="urn:microsoft.com/office/officeart/2008/layout/VerticalCurvedList"/>
    <dgm:cxn modelId="{42A3CE17-C20B-44EE-B73D-6D498CD1FCC0}" type="presOf" srcId="{F6F94C54-DB3B-4E41-9AE8-0FD75AE40FA5}" destId="{8DF3F275-7B3B-49C0-BDD3-928314720F12}" srcOrd="0" destOrd="0" presId="urn:microsoft.com/office/officeart/2008/layout/VerticalCurvedList"/>
    <dgm:cxn modelId="{293AA523-827E-4672-8ECC-8AA2DB343461}" type="presOf" srcId="{25C49041-56F5-4311-8153-20E72AF13BE3}" destId="{C494B6CB-58F3-43CA-9931-F0DF48B09E87}" srcOrd="0" destOrd="0" presId="urn:microsoft.com/office/officeart/2008/layout/VerticalCurvedList"/>
    <dgm:cxn modelId="{3071A704-6ECF-45B4-AE74-E1B38C036A57}" srcId="{A5D789C9-4F76-4CA7-94DD-E7F450AA6FF9}" destId="{28B4A42B-C06F-4675-9675-5A4B1C8446BB}" srcOrd="2" destOrd="0" parTransId="{CFBDF46B-FBFC-4D5C-AF23-0E9A0CDAF3F2}" sibTransId="{24EB0934-38E9-42D4-9604-69E66C475051}"/>
    <dgm:cxn modelId="{D7FF9EC5-3613-4FC0-9FD7-028872EC7E2E}" srcId="{A5D789C9-4F76-4CA7-94DD-E7F450AA6FF9}" destId="{86FF01A8-E993-4B65-AD98-C7CE7CC591A5}" srcOrd="4" destOrd="0" parTransId="{04730C26-B3C8-4863-ACC2-5665A1D11F8E}" sibTransId="{C481986B-2C07-4282-AB64-821D3CF72D9D}"/>
    <dgm:cxn modelId="{4DDB7F09-B726-4325-848A-B0FD8E17888B}" type="presParOf" srcId="{B6AEA87E-144C-4263-AF0E-B2A9B64E174D}" destId="{6020749B-D561-4856-8C2C-7B4C6508CF8D}" srcOrd="0" destOrd="0" presId="urn:microsoft.com/office/officeart/2008/layout/VerticalCurvedList"/>
    <dgm:cxn modelId="{4AB86862-3330-4E1A-A2F6-D48766356C7F}" type="presParOf" srcId="{6020749B-D561-4856-8C2C-7B4C6508CF8D}" destId="{6109CBE6-7C17-4412-A235-D6262F2829A5}" srcOrd="0" destOrd="0" presId="urn:microsoft.com/office/officeart/2008/layout/VerticalCurvedList"/>
    <dgm:cxn modelId="{ED002129-1700-4CDB-952B-46769610B849}" type="presParOf" srcId="{6109CBE6-7C17-4412-A235-D6262F2829A5}" destId="{37466467-672E-45A6-886B-236BA6F39216}" srcOrd="0" destOrd="0" presId="urn:microsoft.com/office/officeart/2008/layout/VerticalCurvedList"/>
    <dgm:cxn modelId="{7C33579D-368F-42A9-9215-77ADDFD6854F}" type="presParOf" srcId="{6109CBE6-7C17-4412-A235-D6262F2829A5}" destId="{C494B6CB-58F3-43CA-9931-F0DF48B09E87}" srcOrd="1" destOrd="0" presId="urn:microsoft.com/office/officeart/2008/layout/VerticalCurvedList"/>
    <dgm:cxn modelId="{86C59C0B-A718-4D99-BE35-33D36894B6A7}" type="presParOf" srcId="{6109CBE6-7C17-4412-A235-D6262F2829A5}" destId="{7E229E67-1516-4C92-A548-FECBFA58818A}" srcOrd="2" destOrd="0" presId="urn:microsoft.com/office/officeart/2008/layout/VerticalCurvedList"/>
    <dgm:cxn modelId="{09FB970C-A633-43CD-B7B4-228ED9207C5D}" type="presParOf" srcId="{6109CBE6-7C17-4412-A235-D6262F2829A5}" destId="{20B04D50-ABF6-4111-B466-674D5937ADBE}" srcOrd="3" destOrd="0" presId="urn:microsoft.com/office/officeart/2008/layout/VerticalCurvedList"/>
    <dgm:cxn modelId="{C75D7757-0CC7-4EF8-BC8F-4B81A1F7503A}" type="presParOf" srcId="{6020749B-D561-4856-8C2C-7B4C6508CF8D}" destId="{FB5B6395-2D1F-49F5-A996-81B2DDEE4F19}" srcOrd="1" destOrd="0" presId="urn:microsoft.com/office/officeart/2008/layout/VerticalCurvedList"/>
    <dgm:cxn modelId="{851F2782-0C4E-4936-AF2E-04DB0CAA24D6}" type="presParOf" srcId="{6020749B-D561-4856-8C2C-7B4C6508CF8D}" destId="{DA5E7F50-DFA4-4D98-B204-B36D9FBEB31E}" srcOrd="2" destOrd="0" presId="urn:microsoft.com/office/officeart/2008/layout/VerticalCurvedList"/>
    <dgm:cxn modelId="{7B8E9E92-8584-4436-8550-19D4F2945122}" type="presParOf" srcId="{DA5E7F50-DFA4-4D98-B204-B36D9FBEB31E}" destId="{B2678372-E466-449D-B26D-F800044CE3F6}" srcOrd="0" destOrd="0" presId="urn:microsoft.com/office/officeart/2008/layout/VerticalCurvedList"/>
    <dgm:cxn modelId="{97BBF399-75E8-47FE-8AA2-8BF06203E0E5}" type="presParOf" srcId="{6020749B-D561-4856-8C2C-7B4C6508CF8D}" destId="{8DF3F275-7B3B-49C0-BDD3-928314720F12}" srcOrd="3" destOrd="0" presId="urn:microsoft.com/office/officeart/2008/layout/VerticalCurvedList"/>
    <dgm:cxn modelId="{1A88E750-589A-4CA4-B46D-8803DD24797F}" type="presParOf" srcId="{6020749B-D561-4856-8C2C-7B4C6508CF8D}" destId="{50060153-0CBA-4022-85CB-C71179D84CD8}" srcOrd="4" destOrd="0" presId="urn:microsoft.com/office/officeart/2008/layout/VerticalCurvedList"/>
    <dgm:cxn modelId="{AACBF7A0-6567-4618-B7CD-067171177EA3}" type="presParOf" srcId="{50060153-0CBA-4022-85CB-C71179D84CD8}" destId="{A7E8AA2E-46F6-44B8-98AA-827DEC102441}" srcOrd="0" destOrd="0" presId="urn:microsoft.com/office/officeart/2008/layout/VerticalCurvedList"/>
    <dgm:cxn modelId="{2B5D2687-B291-406B-906E-6AB4E16E404A}" type="presParOf" srcId="{6020749B-D561-4856-8C2C-7B4C6508CF8D}" destId="{4AA1B8A5-DB69-429C-8BBE-2DD1664A29A6}" srcOrd="5" destOrd="0" presId="urn:microsoft.com/office/officeart/2008/layout/VerticalCurvedList"/>
    <dgm:cxn modelId="{4420DE1C-8AF6-4BCF-9AF0-5D420C0F33A2}" type="presParOf" srcId="{6020749B-D561-4856-8C2C-7B4C6508CF8D}" destId="{93CEFDE2-9C5B-49F8-9B9E-A08DB5E171F2}" srcOrd="6" destOrd="0" presId="urn:microsoft.com/office/officeart/2008/layout/VerticalCurvedList"/>
    <dgm:cxn modelId="{54E5DEB6-7A17-4643-8D02-D96CE3F9D69A}" type="presParOf" srcId="{93CEFDE2-9C5B-49F8-9B9E-A08DB5E171F2}" destId="{3C52AC78-4693-4511-B685-E6B4721C06FE}" srcOrd="0" destOrd="0" presId="urn:microsoft.com/office/officeart/2008/layout/VerticalCurvedList"/>
    <dgm:cxn modelId="{722C4D20-9955-4AD1-BE15-FCF75C07E14F}" type="presParOf" srcId="{6020749B-D561-4856-8C2C-7B4C6508CF8D}" destId="{91388B3E-32E4-4937-A666-68B4A657EAD0}" srcOrd="7" destOrd="0" presId="urn:microsoft.com/office/officeart/2008/layout/VerticalCurvedList"/>
    <dgm:cxn modelId="{7D45A9D5-4D75-4365-8A1C-7AD1679E5BEE}" type="presParOf" srcId="{6020749B-D561-4856-8C2C-7B4C6508CF8D}" destId="{E96505C1-3599-4140-A32E-5B6306814AD0}" srcOrd="8" destOrd="0" presId="urn:microsoft.com/office/officeart/2008/layout/VerticalCurvedList"/>
    <dgm:cxn modelId="{A41BACDB-F41C-4313-A3FD-447CDD1F55A7}" type="presParOf" srcId="{E96505C1-3599-4140-A32E-5B6306814AD0}" destId="{32E95A76-7767-40A8-9ABD-75A4379801B9}" srcOrd="0" destOrd="0" presId="urn:microsoft.com/office/officeart/2008/layout/VerticalCurvedList"/>
    <dgm:cxn modelId="{9A521260-7114-4EBF-958F-E31D5B35AD15}" type="presParOf" srcId="{6020749B-D561-4856-8C2C-7B4C6508CF8D}" destId="{586CB021-C8B2-4FBB-A260-1B88F4A2F670}" srcOrd="9" destOrd="0" presId="urn:microsoft.com/office/officeart/2008/layout/VerticalCurvedList"/>
    <dgm:cxn modelId="{090C9A9E-695A-4DB2-BC2D-AD681EBB5566}" type="presParOf" srcId="{6020749B-D561-4856-8C2C-7B4C6508CF8D}" destId="{4E04466C-9D96-4C25-9539-A45E947589A8}" srcOrd="10" destOrd="0" presId="urn:microsoft.com/office/officeart/2008/layout/VerticalCurvedList"/>
    <dgm:cxn modelId="{86A1C96E-0FDC-4C6A-8F53-A936C456D87C}" type="presParOf" srcId="{4E04466C-9D96-4C25-9539-A45E947589A8}" destId="{A109A19D-3974-4C68-8EE4-AAF8A2DBCE94}" srcOrd="0" destOrd="0" presId="urn:microsoft.com/office/officeart/2008/layout/VerticalCurvedList"/>
    <dgm:cxn modelId="{9B49E94A-864F-41D9-8849-B89A1A97343C}" type="presParOf" srcId="{6020749B-D561-4856-8C2C-7B4C6508CF8D}" destId="{B13C289E-BD26-47B8-9801-ED88C2954D7E}" srcOrd="11" destOrd="0" presId="urn:microsoft.com/office/officeart/2008/layout/VerticalCurvedList"/>
    <dgm:cxn modelId="{E17A91E4-95DF-421E-97DF-250541CBDB3E}" type="presParOf" srcId="{6020749B-D561-4856-8C2C-7B4C6508CF8D}" destId="{B8AA2F9F-A5B8-4BFD-9C17-EA92674FB528}" srcOrd="12" destOrd="0" presId="urn:microsoft.com/office/officeart/2008/layout/VerticalCurvedList"/>
    <dgm:cxn modelId="{8FF4764B-C045-4B27-B083-71CC95F09A0C}" type="presParOf" srcId="{B8AA2F9F-A5B8-4BFD-9C17-EA92674FB528}" destId="{DC6B1160-1BE1-4F41-A084-F7C1AF6443E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1165A8-F109-492E-8E09-41BBF45842D4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5D88B6F-86C7-431A-AD07-18379116E6AD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Graphical charts for accurate analysis</a:t>
          </a:r>
          <a:endParaRPr lang="en-US" sz="2400" dirty="0"/>
        </a:p>
      </dgm:t>
    </dgm:pt>
    <dgm:pt modelId="{D692CFE0-EF5D-4E55-92D4-E5C9F2A58D83}" type="parTrans" cxnId="{99D963E6-4B6F-443A-A545-98C38F576F1E}">
      <dgm:prSet/>
      <dgm:spPr/>
      <dgm:t>
        <a:bodyPr/>
        <a:lstStyle/>
        <a:p>
          <a:endParaRPr lang="en-US"/>
        </a:p>
      </dgm:t>
    </dgm:pt>
    <dgm:pt modelId="{B9B7C28D-B6A8-4864-BFF3-F7560DEF3927}" type="sibTrans" cxnId="{99D963E6-4B6F-443A-A545-98C38F576F1E}">
      <dgm:prSet/>
      <dgm:spPr/>
      <dgm:t>
        <a:bodyPr/>
        <a:lstStyle/>
        <a:p>
          <a:endParaRPr lang="en-US"/>
        </a:p>
      </dgm:t>
    </dgm:pt>
    <dgm:pt modelId="{441ECF18-8B7A-49AC-AE37-5CE4A610C324}">
      <dgm:prSet phldrT="[Text]"/>
      <dgm:spPr/>
      <dgm:t>
        <a:bodyPr/>
        <a:lstStyle/>
        <a:p>
          <a:r>
            <a:rPr lang="en-US" dirty="0" smtClean="0"/>
            <a:t>Parameters like </a:t>
          </a:r>
          <a:r>
            <a:rPr lang="en-US" dirty="0" err="1" smtClean="0"/>
            <a:t>active_to_active_delay</a:t>
          </a:r>
          <a:r>
            <a:rPr lang="en-US" dirty="0" smtClean="0"/>
            <a:t>, </a:t>
          </a:r>
          <a:r>
            <a:rPr lang="en-US" dirty="0" err="1" smtClean="0"/>
            <a:t>self_refresh_entry_to_exit_delay</a:t>
          </a:r>
          <a:r>
            <a:rPr lang="en-US" dirty="0" smtClean="0"/>
            <a:t>, etc. gives a good graphical representation of system’s performance w.r.t. the simulation time.</a:t>
          </a:r>
          <a:endParaRPr lang="en-US" dirty="0"/>
        </a:p>
      </dgm:t>
    </dgm:pt>
    <dgm:pt modelId="{FE2809ED-E2C4-4A26-9EE6-E345226E0B2C}" type="parTrans" cxnId="{4013D2A9-F160-489A-9AFF-38747229B738}">
      <dgm:prSet/>
      <dgm:spPr/>
      <dgm:t>
        <a:bodyPr/>
        <a:lstStyle/>
        <a:p>
          <a:endParaRPr lang="en-US"/>
        </a:p>
      </dgm:t>
    </dgm:pt>
    <dgm:pt modelId="{82064D52-F66E-48DF-9532-C6DC6E7592DA}" type="sibTrans" cxnId="{4013D2A9-F160-489A-9AFF-38747229B738}">
      <dgm:prSet/>
      <dgm:spPr/>
      <dgm:t>
        <a:bodyPr/>
        <a:lstStyle/>
        <a:p>
          <a:endParaRPr lang="en-US"/>
        </a:p>
      </dgm:t>
    </dgm:pt>
    <dgm:pt modelId="{69894F86-3A5B-499D-B682-D319BC4BC622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smtClean="0"/>
            <a:t>Constraint checking and violation tracing</a:t>
          </a:r>
          <a:endParaRPr lang="en-US" sz="2400" dirty="0"/>
        </a:p>
      </dgm:t>
    </dgm:pt>
    <dgm:pt modelId="{45DF12EC-1EAB-41BC-A78F-B1BD1293CF17}" type="parTrans" cxnId="{B7737755-9700-4307-904E-C0ADC66C443B}">
      <dgm:prSet/>
      <dgm:spPr/>
      <dgm:t>
        <a:bodyPr/>
        <a:lstStyle/>
        <a:p>
          <a:endParaRPr lang="en-US"/>
        </a:p>
      </dgm:t>
    </dgm:pt>
    <dgm:pt modelId="{EFDAAC70-BCE8-448A-AFD0-26E55B7CF02B}" type="sibTrans" cxnId="{B7737755-9700-4307-904E-C0ADC66C443B}">
      <dgm:prSet/>
      <dgm:spPr/>
      <dgm:t>
        <a:bodyPr/>
        <a:lstStyle/>
        <a:p>
          <a:endParaRPr lang="en-US"/>
        </a:p>
      </dgm:t>
    </dgm:pt>
    <dgm:pt modelId="{F4F47DD6-E1AE-477B-BA14-3E2B3886BA37}">
      <dgm:prSet phldrT="[Text]"/>
      <dgm:spPr/>
      <dgm:t>
        <a:bodyPr/>
        <a:lstStyle/>
        <a:p>
          <a:r>
            <a:rPr lang="en-US" dirty="0" smtClean="0"/>
            <a:t>Thresholds can be fixed for parameters according to the scenario, and violations will be highlighted by performance analyzer.</a:t>
          </a:r>
          <a:endParaRPr lang="en-US" dirty="0"/>
        </a:p>
      </dgm:t>
    </dgm:pt>
    <dgm:pt modelId="{22BCDE62-4DCD-4511-84BF-44ECF8CC240B}" type="parTrans" cxnId="{45776B09-CB68-4E9C-88D3-8591BC5A14DC}">
      <dgm:prSet/>
      <dgm:spPr/>
      <dgm:t>
        <a:bodyPr/>
        <a:lstStyle/>
        <a:p>
          <a:endParaRPr lang="en-US"/>
        </a:p>
      </dgm:t>
    </dgm:pt>
    <dgm:pt modelId="{448238C5-9B1C-4655-93FD-11FC6C2715AC}" type="sibTrans" cxnId="{45776B09-CB68-4E9C-88D3-8591BC5A14DC}">
      <dgm:prSet/>
      <dgm:spPr/>
      <dgm:t>
        <a:bodyPr/>
        <a:lstStyle/>
        <a:p>
          <a:endParaRPr lang="en-US"/>
        </a:p>
      </dgm:t>
    </dgm:pt>
    <dgm:pt modelId="{C4DA1340-2AF0-438F-9A7E-DB7C512D0241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smtClean="0"/>
            <a:t>Identifying system bottlenecks</a:t>
          </a:r>
          <a:endParaRPr lang="en-US" sz="2400" dirty="0"/>
        </a:p>
      </dgm:t>
    </dgm:pt>
    <dgm:pt modelId="{42069C1B-EF0F-4397-87D2-FAD200EE3BF9}" type="parTrans" cxnId="{F37D6D62-EBCE-4078-A1BE-748173142186}">
      <dgm:prSet/>
      <dgm:spPr/>
      <dgm:t>
        <a:bodyPr/>
        <a:lstStyle/>
        <a:p>
          <a:endParaRPr lang="en-US"/>
        </a:p>
      </dgm:t>
    </dgm:pt>
    <dgm:pt modelId="{0E6C2113-118A-4908-A09A-C619CF744229}" type="sibTrans" cxnId="{F37D6D62-EBCE-4078-A1BE-748173142186}">
      <dgm:prSet/>
      <dgm:spPr/>
      <dgm:t>
        <a:bodyPr/>
        <a:lstStyle/>
        <a:p>
          <a:endParaRPr lang="en-US"/>
        </a:p>
      </dgm:t>
    </dgm:pt>
    <dgm:pt modelId="{B17A512B-7A15-4982-BFD3-F6C4A15C59DE}">
      <dgm:prSet phldrT="[Text]"/>
      <dgm:spPr/>
      <dgm:t>
        <a:bodyPr/>
        <a:lstStyle/>
        <a:p>
          <a:r>
            <a:rPr lang="en-US" dirty="0" smtClean="0"/>
            <a:t>Performance</a:t>
          </a:r>
          <a:r>
            <a:rPr lang="en-US" baseline="0" dirty="0" smtClean="0"/>
            <a:t> analyzer provides multiple memory related metrics such as bandwidth, page accesses, traffic profile and un-optimized spaces between commands.</a:t>
          </a:r>
          <a:endParaRPr lang="en-US" dirty="0"/>
        </a:p>
      </dgm:t>
    </dgm:pt>
    <dgm:pt modelId="{49C9271A-A283-4538-BE6D-5AD807C539CB}" type="parTrans" cxnId="{C86FDED0-69B2-428C-824F-7BC0E1131F54}">
      <dgm:prSet/>
      <dgm:spPr/>
      <dgm:t>
        <a:bodyPr/>
        <a:lstStyle/>
        <a:p>
          <a:endParaRPr lang="en-US"/>
        </a:p>
      </dgm:t>
    </dgm:pt>
    <dgm:pt modelId="{5D0478A7-EC81-494D-B314-A1271041E4AD}" type="sibTrans" cxnId="{C86FDED0-69B2-428C-824F-7BC0E1131F54}">
      <dgm:prSet/>
      <dgm:spPr/>
      <dgm:t>
        <a:bodyPr/>
        <a:lstStyle/>
        <a:p>
          <a:endParaRPr lang="en-US"/>
        </a:p>
      </dgm:t>
    </dgm:pt>
    <dgm:pt modelId="{31448C74-730E-4450-A2F3-04D6B4B88135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Exportable reports</a:t>
          </a:r>
          <a:endParaRPr lang="en-US" sz="2400" dirty="0"/>
        </a:p>
      </dgm:t>
    </dgm:pt>
    <dgm:pt modelId="{801E36D9-E8C5-47D2-BB9D-0E1C54ADAB5C}" type="parTrans" cxnId="{49EF3ABB-24F3-4805-AB46-FE52BF7B1ADB}">
      <dgm:prSet/>
      <dgm:spPr/>
      <dgm:t>
        <a:bodyPr/>
        <a:lstStyle/>
        <a:p>
          <a:endParaRPr lang="en-US"/>
        </a:p>
      </dgm:t>
    </dgm:pt>
    <dgm:pt modelId="{1E61CB8E-5AE8-498B-A8CE-9A433128E0D9}" type="sibTrans" cxnId="{49EF3ABB-24F3-4805-AB46-FE52BF7B1ADB}">
      <dgm:prSet/>
      <dgm:spPr/>
      <dgm:t>
        <a:bodyPr/>
        <a:lstStyle/>
        <a:p>
          <a:endParaRPr lang="en-US"/>
        </a:p>
      </dgm:t>
    </dgm:pt>
    <dgm:pt modelId="{81907D45-0870-47B3-B8FD-5577D963C8C8}">
      <dgm:prSet phldrT="[Text]"/>
      <dgm:spPr/>
      <dgm:t>
        <a:bodyPr/>
        <a:lstStyle/>
        <a:p>
          <a:r>
            <a:rPr lang="en-US" dirty="0" smtClean="0"/>
            <a:t>Reports and charts generated by the performance analyzer can be exported to widely accepted formats, such as HTML and CSV for better analysis.</a:t>
          </a:r>
          <a:endParaRPr lang="en-US" dirty="0"/>
        </a:p>
      </dgm:t>
    </dgm:pt>
    <dgm:pt modelId="{1E51AF64-2A23-4B33-8B2B-DF23088C7783}" type="parTrans" cxnId="{9C201599-55D1-46D7-9102-26E487785D2E}">
      <dgm:prSet/>
      <dgm:spPr/>
      <dgm:t>
        <a:bodyPr/>
        <a:lstStyle/>
        <a:p>
          <a:endParaRPr lang="en-US"/>
        </a:p>
      </dgm:t>
    </dgm:pt>
    <dgm:pt modelId="{291305C1-D4BF-4B38-85C2-507D77370596}" type="sibTrans" cxnId="{9C201599-55D1-46D7-9102-26E487785D2E}">
      <dgm:prSet/>
      <dgm:spPr/>
      <dgm:t>
        <a:bodyPr/>
        <a:lstStyle/>
        <a:p>
          <a:endParaRPr lang="en-US"/>
        </a:p>
      </dgm:t>
    </dgm:pt>
    <dgm:pt modelId="{ECA9EBB9-95AD-4C22-B427-2055ACEC56B1}" type="pres">
      <dgm:prSet presAssocID="{911165A8-F109-492E-8E09-41BBF45842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B869A8-619B-40D1-9B0E-5985F74BB9A2}" type="pres">
      <dgm:prSet presAssocID="{75D88B6F-86C7-431A-AD07-18379116E6AD}" presName="linNode" presStyleCnt="0"/>
      <dgm:spPr/>
      <dgm:t>
        <a:bodyPr/>
        <a:lstStyle/>
        <a:p>
          <a:endParaRPr lang="en-US"/>
        </a:p>
      </dgm:t>
    </dgm:pt>
    <dgm:pt modelId="{31527CC6-073D-4C29-AC9B-E40639E7C537}" type="pres">
      <dgm:prSet presAssocID="{75D88B6F-86C7-431A-AD07-18379116E6A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2E61A-3F63-4B03-8B22-108ED4FB6DE9}" type="pres">
      <dgm:prSet presAssocID="{75D88B6F-86C7-431A-AD07-18379116E6AD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67BAB-D949-4104-8FCA-1CBFABCED095}" type="pres">
      <dgm:prSet presAssocID="{B9B7C28D-B6A8-4864-BFF3-F7560DEF3927}" presName="sp" presStyleCnt="0"/>
      <dgm:spPr/>
      <dgm:t>
        <a:bodyPr/>
        <a:lstStyle/>
        <a:p>
          <a:endParaRPr lang="en-US"/>
        </a:p>
      </dgm:t>
    </dgm:pt>
    <dgm:pt modelId="{D736833A-935D-4C90-A5D0-FD7D1DEE8B9D}" type="pres">
      <dgm:prSet presAssocID="{69894F86-3A5B-499D-B682-D319BC4BC622}" presName="linNode" presStyleCnt="0"/>
      <dgm:spPr/>
      <dgm:t>
        <a:bodyPr/>
        <a:lstStyle/>
        <a:p>
          <a:endParaRPr lang="en-US"/>
        </a:p>
      </dgm:t>
    </dgm:pt>
    <dgm:pt modelId="{906C4D2E-9D83-4F27-963B-532AA871742D}" type="pres">
      <dgm:prSet presAssocID="{69894F86-3A5B-499D-B682-D319BC4BC62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EC8A62-A51E-4A01-B00F-8DCE2AD4FDAC}" type="pres">
      <dgm:prSet presAssocID="{69894F86-3A5B-499D-B682-D319BC4BC62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F820B-CB85-4158-A98A-56E7B1001D3D}" type="pres">
      <dgm:prSet presAssocID="{EFDAAC70-BCE8-448A-AFD0-26E55B7CF02B}" presName="sp" presStyleCnt="0"/>
      <dgm:spPr/>
      <dgm:t>
        <a:bodyPr/>
        <a:lstStyle/>
        <a:p>
          <a:endParaRPr lang="en-US"/>
        </a:p>
      </dgm:t>
    </dgm:pt>
    <dgm:pt modelId="{ACFA319B-7A2C-4D2E-8F26-C685E55E0FA3}" type="pres">
      <dgm:prSet presAssocID="{C4DA1340-2AF0-438F-9A7E-DB7C512D0241}" presName="linNode" presStyleCnt="0"/>
      <dgm:spPr/>
      <dgm:t>
        <a:bodyPr/>
        <a:lstStyle/>
        <a:p>
          <a:endParaRPr lang="en-US"/>
        </a:p>
      </dgm:t>
    </dgm:pt>
    <dgm:pt modelId="{0F1C5792-CAAF-4DD6-B213-5E03D7904975}" type="pres">
      <dgm:prSet presAssocID="{C4DA1340-2AF0-438F-9A7E-DB7C512D024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5D20B-B8D3-428D-8263-77FD216ADD6C}" type="pres">
      <dgm:prSet presAssocID="{C4DA1340-2AF0-438F-9A7E-DB7C512D024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5F3ED-ADED-45DF-A413-AD057CA61766}" type="pres">
      <dgm:prSet presAssocID="{0E6C2113-118A-4908-A09A-C619CF744229}" presName="sp" presStyleCnt="0"/>
      <dgm:spPr/>
      <dgm:t>
        <a:bodyPr/>
        <a:lstStyle/>
        <a:p>
          <a:endParaRPr lang="en-US"/>
        </a:p>
      </dgm:t>
    </dgm:pt>
    <dgm:pt modelId="{34CF39AC-7FA0-416E-B1FF-82407F9E3811}" type="pres">
      <dgm:prSet presAssocID="{31448C74-730E-4450-A2F3-04D6B4B88135}" presName="linNode" presStyleCnt="0"/>
      <dgm:spPr/>
      <dgm:t>
        <a:bodyPr/>
        <a:lstStyle/>
        <a:p>
          <a:endParaRPr lang="en-US"/>
        </a:p>
      </dgm:t>
    </dgm:pt>
    <dgm:pt modelId="{BC505E35-33F0-430F-8C28-FCBE056DAB42}" type="pres">
      <dgm:prSet presAssocID="{31448C74-730E-4450-A2F3-04D6B4B8813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EED76-B356-4AB7-AC3F-CE358C2F645A}" type="pres">
      <dgm:prSet presAssocID="{31448C74-730E-4450-A2F3-04D6B4B88135}" presName="descendantText" presStyleLbl="alignAccFollowNode1" presStyleIdx="3" presStyleCnt="4" custLinFactNeighborX="-484" custLinFactNeighborY="1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B1FAF5-C31C-4933-A709-F5C1117B3B99}" type="presOf" srcId="{69894F86-3A5B-499D-B682-D319BC4BC622}" destId="{906C4D2E-9D83-4F27-963B-532AA871742D}" srcOrd="0" destOrd="0" presId="urn:microsoft.com/office/officeart/2005/8/layout/vList5"/>
    <dgm:cxn modelId="{4013D2A9-F160-489A-9AFF-38747229B738}" srcId="{75D88B6F-86C7-431A-AD07-18379116E6AD}" destId="{441ECF18-8B7A-49AC-AE37-5CE4A610C324}" srcOrd="0" destOrd="0" parTransId="{FE2809ED-E2C4-4A26-9EE6-E345226E0B2C}" sibTransId="{82064D52-F66E-48DF-9532-C6DC6E7592DA}"/>
    <dgm:cxn modelId="{B7737755-9700-4307-904E-C0ADC66C443B}" srcId="{911165A8-F109-492E-8E09-41BBF45842D4}" destId="{69894F86-3A5B-499D-B682-D319BC4BC622}" srcOrd="1" destOrd="0" parTransId="{45DF12EC-1EAB-41BC-A78F-B1BD1293CF17}" sibTransId="{EFDAAC70-BCE8-448A-AFD0-26E55B7CF02B}"/>
    <dgm:cxn modelId="{12F5169F-068E-4EA3-AC2A-615E96A46284}" type="presOf" srcId="{81907D45-0870-47B3-B8FD-5577D963C8C8}" destId="{B8CEED76-B356-4AB7-AC3F-CE358C2F645A}" srcOrd="0" destOrd="0" presId="urn:microsoft.com/office/officeart/2005/8/layout/vList5"/>
    <dgm:cxn modelId="{5A339305-D373-4ADE-A3C5-6CE17F1DEAF5}" type="presOf" srcId="{31448C74-730E-4450-A2F3-04D6B4B88135}" destId="{BC505E35-33F0-430F-8C28-FCBE056DAB42}" srcOrd="0" destOrd="0" presId="urn:microsoft.com/office/officeart/2005/8/layout/vList5"/>
    <dgm:cxn modelId="{664286BB-571C-489C-A364-ED30DBFF1238}" type="presOf" srcId="{C4DA1340-2AF0-438F-9A7E-DB7C512D0241}" destId="{0F1C5792-CAAF-4DD6-B213-5E03D7904975}" srcOrd="0" destOrd="0" presId="urn:microsoft.com/office/officeart/2005/8/layout/vList5"/>
    <dgm:cxn modelId="{49EF3ABB-24F3-4805-AB46-FE52BF7B1ADB}" srcId="{911165A8-F109-492E-8E09-41BBF45842D4}" destId="{31448C74-730E-4450-A2F3-04D6B4B88135}" srcOrd="3" destOrd="0" parTransId="{801E36D9-E8C5-47D2-BB9D-0E1C54ADAB5C}" sibTransId="{1E61CB8E-5AE8-498B-A8CE-9A433128E0D9}"/>
    <dgm:cxn modelId="{E5DBCA80-0B36-413E-9E0D-1D7178056D29}" type="presOf" srcId="{441ECF18-8B7A-49AC-AE37-5CE4A610C324}" destId="{14C2E61A-3F63-4B03-8B22-108ED4FB6DE9}" srcOrd="0" destOrd="0" presId="urn:microsoft.com/office/officeart/2005/8/layout/vList5"/>
    <dgm:cxn modelId="{99D963E6-4B6F-443A-A545-98C38F576F1E}" srcId="{911165A8-F109-492E-8E09-41BBF45842D4}" destId="{75D88B6F-86C7-431A-AD07-18379116E6AD}" srcOrd="0" destOrd="0" parTransId="{D692CFE0-EF5D-4E55-92D4-E5C9F2A58D83}" sibTransId="{B9B7C28D-B6A8-4864-BFF3-F7560DEF3927}"/>
    <dgm:cxn modelId="{45776B09-CB68-4E9C-88D3-8591BC5A14DC}" srcId="{69894F86-3A5B-499D-B682-D319BC4BC622}" destId="{F4F47DD6-E1AE-477B-BA14-3E2B3886BA37}" srcOrd="0" destOrd="0" parTransId="{22BCDE62-4DCD-4511-84BF-44ECF8CC240B}" sibTransId="{448238C5-9B1C-4655-93FD-11FC6C2715AC}"/>
    <dgm:cxn modelId="{9C201599-55D1-46D7-9102-26E487785D2E}" srcId="{31448C74-730E-4450-A2F3-04D6B4B88135}" destId="{81907D45-0870-47B3-B8FD-5577D963C8C8}" srcOrd="0" destOrd="0" parTransId="{1E51AF64-2A23-4B33-8B2B-DF23088C7783}" sibTransId="{291305C1-D4BF-4B38-85C2-507D77370596}"/>
    <dgm:cxn modelId="{436FD26A-2303-488F-BBB9-7E6C865BEB47}" type="presOf" srcId="{F4F47DD6-E1AE-477B-BA14-3E2B3886BA37}" destId="{F8EC8A62-A51E-4A01-B00F-8DCE2AD4FDAC}" srcOrd="0" destOrd="0" presId="urn:microsoft.com/office/officeart/2005/8/layout/vList5"/>
    <dgm:cxn modelId="{8F66F98F-994E-4D62-A65E-15D25DC7A359}" type="presOf" srcId="{B17A512B-7A15-4982-BFD3-F6C4A15C59DE}" destId="{64D5D20B-B8D3-428D-8263-77FD216ADD6C}" srcOrd="0" destOrd="0" presId="urn:microsoft.com/office/officeart/2005/8/layout/vList5"/>
    <dgm:cxn modelId="{C86FDED0-69B2-428C-824F-7BC0E1131F54}" srcId="{C4DA1340-2AF0-438F-9A7E-DB7C512D0241}" destId="{B17A512B-7A15-4982-BFD3-F6C4A15C59DE}" srcOrd="0" destOrd="0" parTransId="{49C9271A-A283-4538-BE6D-5AD807C539CB}" sibTransId="{5D0478A7-EC81-494D-B314-A1271041E4AD}"/>
    <dgm:cxn modelId="{F37D6D62-EBCE-4078-A1BE-748173142186}" srcId="{911165A8-F109-492E-8E09-41BBF45842D4}" destId="{C4DA1340-2AF0-438F-9A7E-DB7C512D0241}" srcOrd="2" destOrd="0" parTransId="{42069C1B-EF0F-4397-87D2-FAD200EE3BF9}" sibTransId="{0E6C2113-118A-4908-A09A-C619CF744229}"/>
    <dgm:cxn modelId="{823C4697-A59F-4703-808B-2CD09B0F90AA}" type="presOf" srcId="{75D88B6F-86C7-431A-AD07-18379116E6AD}" destId="{31527CC6-073D-4C29-AC9B-E40639E7C537}" srcOrd="0" destOrd="0" presId="urn:microsoft.com/office/officeart/2005/8/layout/vList5"/>
    <dgm:cxn modelId="{20E0AAA0-4AFB-49B0-BBF2-26A1F53E5CDA}" type="presOf" srcId="{911165A8-F109-492E-8E09-41BBF45842D4}" destId="{ECA9EBB9-95AD-4C22-B427-2055ACEC56B1}" srcOrd="0" destOrd="0" presId="urn:microsoft.com/office/officeart/2005/8/layout/vList5"/>
    <dgm:cxn modelId="{F9411899-70D5-4B86-A266-25D9223F7493}" type="presParOf" srcId="{ECA9EBB9-95AD-4C22-B427-2055ACEC56B1}" destId="{61B869A8-619B-40D1-9B0E-5985F74BB9A2}" srcOrd="0" destOrd="0" presId="urn:microsoft.com/office/officeart/2005/8/layout/vList5"/>
    <dgm:cxn modelId="{33ACF780-02EB-4D34-8B14-49E2670BE601}" type="presParOf" srcId="{61B869A8-619B-40D1-9B0E-5985F74BB9A2}" destId="{31527CC6-073D-4C29-AC9B-E40639E7C537}" srcOrd="0" destOrd="0" presId="urn:microsoft.com/office/officeart/2005/8/layout/vList5"/>
    <dgm:cxn modelId="{42354F8E-5B26-4EF3-8894-183196AC7768}" type="presParOf" srcId="{61B869A8-619B-40D1-9B0E-5985F74BB9A2}" destId="{14C2E61A-3F63-4B03-8B22-108ED4FB6DE9}" srcOrd="1" destOrd="0" presId="urn:microsoft.com/office/officeart/2005/8/layout/vList5"/>
    <dgm:cxn modelId="{58694AB0-065D-497B-912A-BEFB5D75FE67}" type="presParOf" srcId="{ECA9EBB9-95AD-4C22-B427-2055ACEC56B1}" destId="{FCE67BAB-D949-4104-8FCA-1CBFABCED095}" srcOrd="1" destOrd="0" presId="urn:microsoft.com/office/officeart/2005/8/layout/vList5"/>
    <dgm:cxn modelId="{3E071650-41B9-4177-8E50-6D40F231D2D8}" type="presParOf" srcId="{ECA9EBB9-95AD-4C22-B427-2055ACEC56B1}" destId="{D736833A-935D-4C90-A5D0-FD7D1DEE8B9D}" srcOrd="2" destOrd="0" presId="urn:microsoft.com/office/officeart/2005/8/layout/vList5"/>
    <dgm:cxn modelId="{DF742A08-950D-4D3A-8211-7F5A48240AEF}" type="presParOf" srcId="{D736833A-935D-4C90-A5D0-FD7D1DEE8B9D}" destId="{906C4D2E-9D83-4F27-963B-532AA871742D}" srcOrd="0" destOrd="0" presId="urn:microsoft.com/office/officeart/2005/8/layout/vList5"/>
    <dgm:cxn modelId="{BEF4127B-E5D8-4C01-980F-29F9BD7023CE}" type="presParOf" srcId="{D736833A-935D-4C90-A5D0-FD7D1DEE8B9D}" destId="{F8EC8A62-A51E-4A01-B00F-8DCE2AD4FDAC}" srcOrd="1" destOrd="0" presId="urn:microsoft.com/office/officeart/2005/8/layout/vList5"/>
    <dgm:cxn modelId="{B2E53540-37C4-41E8-B2D9-85AC27AEFF98}" type="presParOf" srcId="{ECA9EBB9-95AD-4C22-B427-2055ACEC56B1}" destId="{A69F820B-CB85-4158-A98A-56E7B1001D3D}" srcOrd="3" destOrd="0" presId="urn:microsoft.com/office/officeart/2005/8/layout/vList5"/>
    <dgm:cxn modelId="{7ADD39EA-7536-45CC-B03E-26F39EBEA804}" type="presParOf" srcId="{ECA9EBB9-95AD-4C22-B427-2055ACEC56B1}" destId="{ACFA319B-7A2C-4D2E-8F26-C685E55E0FA3}" srcOrd="4" destOrd="0" presId="urn:microsoft.com/office/officeart/2005/8/layout/vList5"/>
    <dgm:cxn modelId="{48A7FC5F-6BCD-4B6D-9660-F577C66E65B0}" type="presParOf" srcId="{ACFA319B-7A2C-4D2E-8F26-C685E55E0FA3}" destId="{0F1C5792-CAAF-4DD6-B213-5E03D7904975}" srcOrd="0" destOrd="0" presId="urn:microsoft.com/office/officeart/2005/8/layout/vList5"/>
    <dgm:cxn modelId="{F6CA136B-1A7C-4D56-9BB2-C2B680439A12}" type="presParOf" srcId="{ACFA319B-7A2C-4D2E-8F26-C685E55E0FA3}" destId="{64D5D20B-B8D3-428D-8263-77FD216ADD6C}" srcOrd="1" destOrd="0" presId="urn:microsoft.com/office/officeart/2005/8/layout/vList5"/>
    <dgm:cxn modelId="{6C64A671-5CBE-4D27-982C-4C8472790F5D}" type="presParOf" srcId="{ECA9EBB9-95AD-4C22-B427-2055ACEC56B1}" destId="{9815F3ED-ADED-45DF-A413-AD057CA61766}" srcOrd="5" destOrd="0" presId="urn:microsoft.com/office/officeart/2005/8/layout/vList5"/>
    <dgm:cxn modelId="{25BB6E28-C93D-4BA4-BEEE-F35B149354EC}" type="presParOf" srcId="{ECA9EBB9-95AD-4C22-B427-2055ACEC56B1}" destId="{34CF39AC-7FA0-416E-B1FF-82407F9E3811}" srcOrd="6" destOrd="0" presId="urn:microsoft.com/office/officeart/2005/8/layout/vList5"/>
    <dgm:cxn modelId="{5EC563D2-A348-4713-BCE1-48326C1EAE9F}" type="presParOf" srcId="{34CF39AC-7FA0-416E-B1FF-82407F9E3811}" destId="{BC505E35-33F0-430F-8C28-FCBE056DAB42}" srcOrd="0" destOrd="0" presId="urn:microsoft.com/office/officeart/2005/8/layout/vList5"/>
    <dgm:cxn modelId="{BAADE86E-B674-4227-87C9-C4A689B6B24A}" type="presParOf" srcId="{34CF39AC-7FA0-416E-B1FF-82407F9E3811}" destId="{B8CEED76-B356-4AB7-AC3F-CE358C2F64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0D2E66-EF4E-4728-B4ED-A7C3C0FF707D}" type="doc">
      <dgm:prSet loTypeId="urn:microsoft.com/office/officeart/2008/layout/RadialCluster" loCatId="cycle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0043A79-FB3C-4EFA-A53D-4A2EA39F8C17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Agency FB" panose="020B0503020202020204" pitchFamily="34" charset="0"/>
            </a:rPr>
            <a:t>Initial Numbers</a:t>
          </a:r>
          <a:endParaRPr lang="en-US" dirty="0">
            <a:solidFill>
              <a:schemeClr val="tx1"/>
            </a:solidFill>
            <a:latin typeface="Agency FB" panose="020B0503020202020204" pitchFamily="34" charset="0"/>
          </a:endParaRPr>
        </a:p>
      </dgm:t>
    </dgm:pt>
    <dgm:pt modelId="{BE51CEB4-B183-4A85-9EB7-3C2C22B4A02C}" type="parTrans" cxnId="{1D835D85-DA52-4C12-8FFD-E03EBDA646E2}">
      <dgm:prSet/>
      <dgm:spPr/>
      <dgm:t>
        <a:bodyPr/>
        <a:lstStyle/>
        <a:p>
          <a:endParaRPr lang="en-US"/>
        </a:p>
      </dgm:t>
    </dgm:pt>
    <dgm:pt modelId="{4E09EE3C-BC82-408E-BCD7-889B56C9D4BF}" type="sibTrans" cxnId="{1D835D85-DA52-4C12-8FFD-E03EBDA646E2}">
      <dgm:prSet/>
      <dgm:spPr/>
      <dgm:t>
        <a:bodyPr/>
        <a:lstStyle/>
        <a:p>
          <a:endParaRPr lang="en-US"/>
        </a:p>
      </dgm:t>
    </dgm:pt>
    <dgm:pt modelId="{55BFF50F-AC05-425C-AF2C-B92B9F02EF96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Agency FB" panose="020B0503020202020204" pitchFamily="34" charset="0"/>
            </a:rPr>
            <a:t>Bandwidth</a:t>
          </a:r>
        </a:p>
        <a:p>
          <a:r>
            <a:rPr lang="en-US" sz="1800" dirty="0" smtClean="0">
              <a:solidFill>
                <a:schemeClr val="tx1"/>
              </a:solidFill>
              <a:latin typeface="Agency FB" panose="020B0503020202020204" pitchFamily="34" charset="0"/>
            </a:rPr>
            <a:t>453.14 </a:t>
          </a:r>
          <a:r>
            <a:rPr lang="en-US" sz="1800" dirty="0" err="1" smtClean="0">
              <a:solidFill>
                <a:schemeClr val="tx1"/>
              </a:solidFill>
              <a:latin typeface="Agency FB" panose="020B0503020202020204" pitchFamily="34" charset="0"/>
            </a:rPr>
            <a:t>MBps</a:t>
          </a:r>
          <a:endParaRPr lang="en-US" sz="1800" dirty="0">
            <a:solidFill>
              <a:schemeClr val="tx1"/>
            </a:solidFill>
            <a:latin typeface="Agency FB" panose="020B0503020202020204" pitchFamily="34" charset="0"/>
          </a:endParaRPr>
        </a:p>
      </dgm:t>
    </dgm:pt>
    <dgm:pt modelId="{BC923608-4374-4E05-99F0-6C15AD5ABAD0}" type="parTrans" cxnId="{A7A3F27D-5E1E-4621-88C6-4AA7AB13114F}">
      <dgm:prSet/>
      <dgm:spPr/>
      <dgm:t>
        <a:bodyPr/>
        <a:lstStyle/>
        <a:p>
          <a:endParaRPr lang="en-US"/>
        </a:p>
      </dgm:t>
    </dgm:pt>
    <dgm:pt modelId="{7B13D1AD-1F06-48FE-B851-D9B45D9118BC}" type="sibTrans" cxnId="{A7A3F27D-5E1E-4621-88C6-4AA7AB13114F}">
      <dgm:prSet/>
      <dgm:spPr/>
      <dgm:t>
        <a:bodyPr/>
        <a:lstStyle/>
        <a:p>
          <a:endParaRPr lang="en-US"/>
        </a:p>
      </dgm:t>
    </dgm:pt>
    <dgm:pt modelId="{985DD399-C484-41DE-9B58-E615950712A6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Agency FB" panose="020B0503020202020204" pitchFamily="34" charset="0"/>
            </a:rPr>
            <a:t>Page </a:t>
          </a:r>
          <a:r>
            <a:rPr lang="en-US" sz="1800" dirty="0" err="1" smtClean="0">
              <a:solidFill>
                <a:schemeClr val="tx1"/>
              </a:solidFill>
              <a:latin typeface="Agency FB" panose="020B0503020202020204" pitchFamily="34" charset="0"/>
            </a:rPr>
            <a:t>Hit:Page</a:t>
          </a:r>
          <a:r>
            <a:rPr lang="en-US" sz="1800" dirty="0" smtClean="0">
              <a:solidFill>
                <a:schemeClr val="tx1"/>
              </a:solidFill>
              <a:latin typeface="Agency FB" panose="020B0503020202020204" pitchFamily="34" charset="0"/>
            </a:rPr>
            <a:t> Miss</a:t>
          </a:r>
        </a:p>
        <a:p>
          <a:r>
            <a:rPr lang="en-US" sz="1800" dirty="0" smtClean="0">
              <a:solidFill>
                <a:schemeClr val="tx1"/>
              </a:solidFill>
              <a:latin typeface="Agency FB" panose="020B0503020202020204" pitchFamily="34" charset="0"/>
            </a:rPr>
            <a:t>1964.43</a:t>
          </a:r>
          <a:endParaRPr lang="en-US" sz="1800" dirty="0">
            <a:solidFill>
              <a:schemeClr val="tx1"/>
            </a:solidFill>
            <a:latin typeface="Agency FB" panose="020B0503020202020204" pitchFamily="34" charset="0"/>
          </a:endParaRPr>
        </a:p>
      </dgm:t>
    </dgm:pt>
    <dgm:pt modelId="{93059D75-C078-4145-9C28-37745FC29254}" type="parTrans" cxnId="{8F966698-611C-41A0-9B8E-9B41AF42BC70}">
      <dgm:prSet/>
      <dgm:spPr/>
      <dgm:t>
        <a:bodyPr/>
        <a:lstStyle/>
        <a:p>
          <a:endParaRPr lang="en-US"/>
        </a:p>
      </dgm:t>
    </dgm:pt>
    <dgm:pt modelId="{8C65017C-20E9-412B-82AF-2AA62277C172}" type="sibTrans" cxnId="{8F966698-611C-41A0-9B8E-9B41AF42BC70}">
      <dgm:prSet/>
      <dgm:spPr/>
      <dgm:t>
        <a:bodyPr/>
        <a:lstStyle/>
        <a:p>
          <a:endParaRPr lang="en-US"/>
        </a:p>
      </dgm:t>
    </dgm:pt>
    <dgm:pt modelId="{234A7C38-AEF7-49E9-8FA8-37416777E2AF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Agency FB" panose="020B0503020202020204" pitchFamily="34" charset="0"/>
            </a:rPr>
            <a:t>Page </a:t>
          </a:r>
          <a:r>
            <a:rPr lang="en-US" sz="1800" dirty="0" err="1" smtClean="0">
              <a:solidFill>
                <a:schemeClr val="tx1"/>
              </a:solidFill>
              <a:latin typeface="Agency FB" panose="020B0503020202020204" pitchFamily="34" charset="0"/>
            </a:rPr>
            <a:t>Hit:Page</a:t>
          </a:r>
          <a:r>
            <a:rPr lang="en-US" sz="1800" dirty="0" smtClean="0">
              <a:solidFill>
                <a:schemeClr val="tx1"/>
              </a:solidFill>
              <a:latin typeface="Agency FB" panose="020B0503020202020204" pitchFamily="34" charset="0"/>
            </a:rPr>
            <a:t> Empty</a:t>
          </a:r>
        </a:p>
        <a:p>
          <a:r>
            <a:rPr lang="en-US" sz="1800" dirty="0" smtClean="0">
              <a:solidFill>
                <a:schemeClr val="tx1"/>
              </a:solidFill>
              <a:latin typeface="Agency FB" panose="020B0503020202020204" pitchFamily="34" charset="0"/>
            </a:rPr>
            <a:t>2.23</a:t>
          </a:r>
        </a:p>
      </dgm:t>
    </dgm:pt>
    <dgm:pt modelId="{7B2ED450-64F0-486C-B01C-34AB31C78461}" type="parTrans" cxnId="{BF7244D9-3345-4BF3-B83C-5310D864C74E}">
      <dgm:prSet/>
      <dgm:spPr/>
      <dgm:t>
        <a:bodyPr/>
        <a:lstStyle/>
        <a:p>
          <a:endParaRPr lang="en-US"/>
        </a:p>
      </dgm:t>
    </dgm:pt>
    <dgm:pt modelId="{12B1B3E7-EB71-425B-A2C1-394DB6CEB423}" type="sibTrans" cxnId="{BF7244D9-3345-4BF3-B83C-5310D864C74E}">
      <dgm:prSet/>
      <dgm:spPr/>
      <dgm:t>
        <a:bodyPr/>
        <a:lstStyle/>
        <a:p>
          <a:endParaRPr lang="en-US"/>
        </a:p>
      </dgm:t>
    </dgm:pt>
    <dgm:pt modelId="{CD685542-3480-4852-A154-0B8E7C3C874B}" type="pres">
      <dgm:prSet presAssocID="{440D2E66-EF4E-4728-B4ED-A7C3C0FF707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10AA616-CE4F-4F29-AA0D-213573EA88DD}" type="pres">
      <dgm:prSet presAssocID="{10043A79-FB3C-4EFA-A53D-4A2EA39F8C17}" presName="singleCycle" presStyleCnt="0"/>
      <dgm:spPr/>
      <dgm:t>
        <a:bodyPr/>
        <a:lstStyle/>
        <a:p>
          <a:endParaRPr lang="en-US"/>
        </a:p>
      </dgm:t>
    </dgm:pt>
    <dgm:pt modelId="{C02C2030-53A7-4B60-9779-BCC0BEF20598}" type="pres">
      <dgm:prSet presAssocID="{10043A79-FB3C-4EFA-A53D-4A2EA39F8C17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586B2513-0107-4A85-9C4E-BBDF5BAAA66F}" type="pres">
      <dgm:prSet presAssocID="{BC923608-4374-4E05-99F0-6C15AD5ABAD0}" presName="Name56" presStyleLbl="parChTrans1D2" presStyleIdx="0" presStyleCnt="3"/>
      <dgm:spPr/>
      <dgm:t>
        <a:bodyPr/>
        <a:lstStyle/>
        <a:p>
          <a:endParaRPr lang="en-US"/>
        </a:p>
      </dgm:t>
    </dgm:pt>
    <dgm:pt modelId="{951AC487-02CF-475E-8A39-C6AADF09D5A0}" type="pres">
      <dgm:prSet presAssocID="{55BFF50F-AC05-425C-AF2C-B92B9F02EF96}" presName="text0" presStyleLbl="node1" presStyleIdx="1" presStyleCnt="4" custScaleX="190884" custScaleY="94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6EF9F-8316-43E0-950E-A2B4AA3A0C1E}" type="pres">
      <dgm:prSet presAssocID="{93059D75-C078-4145-9C28-37745FC29254}" presName="Name56" presStyleLbl="parChTrans1D2" presStyleIdx="1" presStyleCnt="3"/>
      <dgm:spPr/>
      <dgm:t>
        <a:bodyPr/>
        <a:lstStyle/>
        <a:p>
          <a:endParaRPr lang="en-US"/>
        </a:p>
      </dgm:t>
    </dgm:pt>
    <dgm:pt modelId="{580BDB61-1F1B-4976-A9EB-D6F14A5F82FA}" type="pres">
      <dgm:prSet presAssocID="{985DD399-C484-41DE-9B58-E615950712A6}" presName="text0" presStyleLbl="node1" presStyleIdx="2" presStyleCnt="4" custScaleX="190884" custScaleY="94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B05B18-2577-437A-A1F6-6DC91CDE5F81}" type="pres">
      <dgm:prSet presAssocID="{7B2ED450-64F0-486C-B01C-34AB31C78461}" presName="Name56" presStyleLbl="parChTrans1D2" presStyleIdx="2" presStyleCnt="3"/>
      <dgm:spPr/>
      <dgm:t>
        <a:bodyPr/>
        <a:lstStyle/>
        <a:p>
          <a:endParaRPr lang="en-US"/>
        </a:p>
      </dgm:t>
    </dgm:pt>
    <dgm:pt modelId="{BD932FCD-000E-4431-AF2C-AAC340F71854}" type="pres">
      <dgm:prSet presAssocID="{234A7C38-AEF7-49E9-8FA8-37416777E2AF}" presName="text0" presStyleLbl="node1" presStyleIdx="3" presStyleCnt="4" custScaleX="190884" custScaleY="94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966698-611C-41A0-9B8E-9B41AF42BC70}" srcId="{10043A79-FB3C-4EFA-A53D-4A2EA39F8C17}" destId="{985DD399-C484-41DE-9B58-E615950712A6}" srcOrd="1" destOrd="0" parTransId="{93059D75-C078-4145-9C28-37745FC29254}" sibTransId="{8C65017C-20E9-412B-82AF-2AA62277C172}"/>
    <dgm:cxn modelId="{BEDC883F-41FF-4A01-811C-75E4815F55E2}" type="presOf" srcId="{93059D75-C078-4145-9C28-37745FC29254}" destId="{E486EF9F-8316-43E0-950E-A2B4AA3A0C1E}" srcOrd="0" destOrd="0" presId="urn:microsoft.com/office/officeart/2008/layout/RadialCluster"/>
    <dgm:cxn modelId="{FCC7E538-83FE-4B7E-B21C-118D5B54AE22}" type="presOf" srcId="{7B2ED450-64F0-486C-B01C-34AB31C78461}" destId="{6AB05B18-2577-437A-A1F6-6DC91CDE5F81}" srcOrd="0" destOrd="0" presId="urn:microsoft.com/office/officeart/2008/layout/RadialCluster"/>
    <dgm:cxn modelId="{F02A3C4F-7DE3-4E1B-B580-E948699CE6DE}" type="presOf" srcId="{10043A79-FB3C-4EFA-A53D-4A2EA39F8C17}" destId="{C02C2030-53A7-4B60-9779-BCC0BEF20598}" srcOrd="0" destOrd="0" presId="urn:microsoft.com/office/officeart/2008/layout/RadialCluster"/>
    <dgm:cxn modelId="{1D835D85-DA52-4C12-8FFD-E03EBDA646E2}" srcId="{440D2E66-EF4E-4728-B4ED-A7C3C0FF707D}" destId="{10043A79-FB3C-4EFA-A53D-4A2EA39F8C17}" srcOrd="0" destOrd="0" parTransId="{BE51CEB4-B183-4A85-9EB7-3C2C22B4A02C}" sibTransId="{4E09EE3C-BC82-408E-BCD7-889B56C9D4BF}"/>
    <dgm:cxn modelId="{53E5B45E-97C0-43F0-A73D-94AAD663E141}" type="presOf" srcId="{BC923608-4374-4E05-99F0-6C15AD5ABAD0}" destId="{586B2513-0107-4A85-9C4E-BBDF5BAAA66F}" srcOrd="0" destOrd="0" presId="urn:microsoft.com/office/officeart/2008/layout/RadialCluster"/>
    <dgm:cxn modelId="{3911CA5B-3DA6-4184-B4C3-7142B158C634}" type="presOf" srcId="{440D2E66-EF4E-4728-B4ED-A7C3C0FF707D}" destId="{CD685542-3480-4852-A154-0B8E7C3C874B}" srcOrd="0" destOrd="0" presId="urn:microsoft.com/office/officeart/2008/layout/RadialCluster"/>
    <dgm:cxn modelId="{A7A3F27D-5E1E-4621-88C6-4AA7AB13114F}" srcId="{10043A79-FB3C-4EFA-A53D-4A2EA39F8C17}" destId="{55BFF50F-AC05-425C-AF2C-B92B9F02EF96}" srcOrd="0" destOrd="0" parTransId="{BC923608-4374-4E05-99F0-6C15AD5ABAD0}" sibTransId="{7B13D1AD-1F06-48FE-B851-D9B45D9118BC}"/>
    <dgm:cxn modelId="{AFCD7A56-31E7-4D27-BE87-B651027D2E8E}" type="presOf" srcId="{234A7C38-AEF7-49E9-8FA8-37416777E2AF}" destId="{BD932FCD-000E-4431-AF2C-AAC340F71854}" srcOrd="0" destOrd="0" presId="urn:microsoft.com/office/officeart/2008/layout/RadialCluster"/>
    <dgm:cxn modelId="{57723857-91A8-4F4C-AC95-6D1A4AFE76FC}" type="presOf" srcId="{985DD399-C484-41DE-9B58-E615950712A6}" destId="{580BDB61-1F1B-4976-A9EB-D6F14A5F82FA}" srcOrd="0" destOrd="0" presId="urn:microsoft.com/office/officeart/2008/layout/RadialCluster"/>
    <dgm:cxn modelId="{4384E952-EC3D-477F-BAE2-559E17D44DD6}" type="presOf" srcId="{55BFF50F-AC05-425C-AF2C-B92B9F02EF96}" destId="{951AC487-02CF-475E-8A39-C6AADF09D5A0}" srcOrd="0" destOrd="0" presId="urn:microsoft.com/office/officeart/2008/layout/RadialCluster"/>
    <dgm:cxn modelId="{BF7244D9-3345-4BF3-B83C-5310D864C74E}" srcId="{10043A79-FB3C-4EFA-A53D-4A2EA39F8C17}" destId="{234A7C38-AEF7-49E9-8FA8-37416777E2AF}" srcOrd="2" destOrd="0" parTransId="{7B2ED450-64F0-486C-B01C-34AB31C78461}" sibTransId="{12B1B3E7-EB71-425B-A2C1-394DB6CEB423}"/>
    <dgm:cxn modelId="{ED8D1A38-CB67-4E12-8B5A-8C9BB19D8521}" type="presParOf" srcId="{CD685542-3480-4852-A154-0B8E7C3C874B}" destId="{610AA616-CE4F-4F29-AA0D-213573EA88DD}" srcOrd="0" destOrd="0" presId="urn:microsoft.com/office/officeart/2008/layout/RadialCluster"/>
    <dgm:cxn modelId="{B38ABFB0-56B1-480D-A004-CAF8AD20B999}" type="presParOf" srcId="{610AA616-CE4F-4F29-AA0D-213573EA88DD}" destId="{C02C2030-53A7-4B60-9779-BCC0BEF20598}" srcOrd="0" destOrd="0" presId="urn:microsoft.com/office/officeart/2008/layout/RadialCluster"/>
    <dgm:cxn modelId="{6FD84763-3C07-432C-A52A-EFCE8430B922}" type="presParOf" srcId="{610AA616-CE4F-4F29-AA0D-213573EA88DD}" destId="{586B2513-0107-4A85-9C4E-BBDF5BAAA66F}" srcOrd="1" destOrd="0" presId="urn:microsoft.com/office/officeart/2008/layout/RadialCluster"/>
    <dgm:cxn modelId="{03F791C1-3CC5-490C-8C69-CB1E05E9695E}" type="presParOf" srcId="{610AA616-CE4F-4F29-AA0D-213573EA88DD}" destId="{951AC487-02CF-475E-8A39-C6AADF09D5A0}" srcOrd="2" destOrd="0" presId="urn:microsoft.com/office/officeart/2008/layout/RadialCluster"/>
    <dgm:cxn modelId="{C37A25F5-7F4D-498D-B11D-1310B49F36AF}" type="presParOf" srcId="{610AA616-CE4F-4F29-AA0D-213573EA88DD}" destId="{E486EF9F-8316-43E0-950E-A2B4AA3A0C1E}" srcOrd="3" destOrd="0" presId="urn:microsoft.com/office/officeart/2008/layout/RadialCluster"/>
    <dgm:cxn modelId="{318B4584-E7D4-4949-9EA3-B926B8CDC5E4}" type="presParOf" srcId="{610AA616-CE4F-4F29-AA0D-213573EA88DD}" destId="{580BDB61-1F1B-4976-A9EB-D6F14A5F82FA}" srcOrd="4" destOrd="0" presId="urn:microsoft.com/office/officeart/2008/layout/RadialCluster"/>
    <dgm:cxn modelId="{BA4ABB34-2B0D-4407-B97C-C509B2BD548B}" type="presParOf" srcId="{610AA616-CE4F-4F29-AA0D-213573EA88DD}" destId="{6AB05B18-2577-437A-A1F6-6DC91CDE5F81}" srcOrd="5" destOrd="0" presId="urn:microsoft.com/office/officeart/2008/layout/RadialCluster"/>
    <dgm:cxn modelId="{D4E7BAB5-2828-4392-B3BD-0C50A8AB1A4A}" type="presParOf" srcId="{610AA616-CE4F-4F29-AA0D-213573EA88DD}" destId="{BD932FCD-000E-4431-AF2C-AAC340F7185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0D2E66-EF4E-4728-B4ED-A7C3C0FF707D}" type="doc">
      <dgm:prSet loTypeId="urn:microsoft.com/office/officeart/2008/layout/RadialCluster" loCatId="cycle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0043A79-FB3C-4EFA-A53D-4A2EA39F8C17}">
      <dgm:prSet phldrT="[Text]"/>
      <dgm:spPr>
        <a:solidFill>
          <a:srgbClr val="C00000"/>
        </a:solidFill>
      </dgm:spPr>
      <dgm:t>
        <a:bodyPr/>
        <a:lstStyle/>
        <a:p>
          <a:r>
            <a:rPr lang="en-US" b="0" dirty="0" smtClean="0">
              <a:solidFill>
                <a:schemeClr val="tx1"/>
              </a:solidFill>
              <a:latin typeface="Agency FB" panose="020B0503020202020204" pitchFamily="34" charset="0"/>
            </a:rPr>
            <a:t>Target Numbers</a:t>
          </a:r>
          <a:endParaRPr lang="en-US" b="0" dirty="0">
            <a:solidFill>
              <a:schemeClr val="tx1"/>
            </a:solidFill>
            <a:latin typeface="Agency FB" panose="020B0503020202020204" pitchFamily="34" charset="0"/>
          </a:endParaRPr>
        </a:p>
      </dgm:t>
    </dgm:pt>
    <dgm:pt modelId="{BE51CEB4-B183-4A85-9EB7-3C2C22B4A02C}" type="parTrans" cxnId="{1D835D85-DA52-4C12-8FFD-E03EBDA646E2}">
      <dgm:prSet/>
      <dgm:spPr/>
      <dgm:t>
        <a:bodyPr/>
        <a:lstStyle/>
        <a:p>
          <a:endParaRPr lang="en-US"/>
        </a:p>
      </dgm:t>
    </dgm:pt>
    <dgm:pt modelId="{4E09EE3C-BC82-408E-BCD7-889B56C9D4BF}" type="sibTrans" cxnId="{1D835D85-DA52-4C12-8FFD-E03EBDA646E2}">
      <dgm:prSet/>
      <dgm:spPr/>
      <dgm:t>
        <a:bodyPr/>
        <a:lstStyle/>
        <a:p>
          <a:endParaRPr lang="en-US"/>
        </a:p>
      </dgm:t>
    </dgm:pt>
    <dgm:pt modelId="{55BFF50F-AC05-425C-AF2C-B92B9F02EF96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800" b="0" dirty="0" smtClean="0">
              <a:solidFill>
                <a:schemeClr val="tx1"/>
              </a:solidFill>
              <a:latin typeface="Agency FB" panose="020B0503020202020204" pitchFamily="34" charset="0"/>
            </a:rPr>
            <a:t>Bandwidth</a:t>
          </a:r>
        </a:p>
        <a:p>
          <a:r>
            <a:rPr lang="en-US" sz="1800" b="0" dirty="0" smtClean="0">
              <a:solidFill>
                <a:schemeClr val="tx1"/>
              </a:solidFill>
              <a:latin typeface="Agency FB" panose="020B0503020202020204" pitchFamily="34" charset="0"/>
            </a:rPr>
            <a:t>&gt;= 1500 </a:t>
          </a:r>
          <a:r>
            <a:rPr lang="en-US" sz="1800" b="0" dirty="0" err="1" smtClean="0">
              <a:solidFill>
                <a:schemeClr val="tx1"/>
              </a:solidFill>
              <a:latin typeface="Agency FB" panose="020B0503020202020204" pitchFamily="34" charset="0"/>
            </a:rPr>
            <a:t>MBps</a:t>
          </a:r>
          <a:endParaRPr lang="en-US" sz="1800" b="0" dirty="0">
            <a:solidFill>
              <a:schemeClr val="tx1"/>
            </a:solidFill>
            <a:latin typeface="Agency FB" panose="020B0503020202020204" pitchFamily="34" charset="0"/>
          </a:endParaRPr>
        </a:p>
      </dgm:t>
    </dgm:pt>
    <dgm:pt modelId="{BC923608-4374-4E05-99F0-6C15AD5ABAD0}" type="parTrans" cxnId="{A7A3F27D-5E1E-4621-88C6-4AA7AB13114F}">
      <dgm:prSet/>
      <dgm:spPr/>
      <dgm:t>
        <a:bodyPr/>
        <a:lstStyle/>
        <a:p>
          <a:endParaRPr lang="en-US"/>
        </a:p>
      </dgm:t>
    </dgm:pt>
    <dgm:pt modelId="{7B13D1AD-1F06-48FE-B851-D9B45D9118BC}" type="sibTrans" cxnId="{A7A3F27D-5E1E-4621-88C6-4AA7AB13114F}">
      <dgm:prSet/>
      <dgm:spPr/>
      <dgm:t>
        <a:bodyPr/>
        <a:lstStyle/>
        <a:p>
          <a:endParaRPr lang="en-US"/>
        </a:p>
      </dgm:t>
    </dgm:pt>
    <dgm:pt modelId="{985DD399-C484-41DE-9B58-E615950712A6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800" b="0" dirty="0" smtClean="0">
              <a:solidFill>
                <a:schemeClr val="tx1"/>
              </a:solidFill>
              <a:latin typeface="Agency FB" panose="020B0503020202020204" pitchFamily="34" charset="0"/>
            </a:rPr>
            <a:t>Page </a:t>
          </a:r>
          <a:r>
            <a:rPr lang="en-US" sz="1800" b="0" dirty="0" err="1" smtClean="0">
              <a:solidFill>
                <a:schemeClr val="tx1"/>
              </a:solidFill>
              <a:latin typeface="Agency FB" panose="020B0503020202020204" pitchFamily="34" charset="0"/>
            </a:rPr>
            <a:t>Hit:Page</a:t>
          </a:r>
          <a:r>
            <a:rPr lang="en-US" sz="1800" b="0" dirty="0" smtClean="0">
              <a:solidFill>
                <a:schemeClr val="tx1"/>
              </a:solidFill>
              <a:latin typeface="Agency FB" panose="020B0503020202020204" pitchFamily="34" charset="0"/>
            </a:rPr>
            <a:t> Miss</a:t>
          </a:r>
        </a:p>
        <a:p>
          <a:r>
            <a:rPr lang="en-US" sz="1800" b="0" dirty="0" smtClean="0">
              <a:solidFill>
                <a:schemeClr val="tx1"/>
              </a:solidFill>
              <a:latin typeface="Agency FB" panose="020B0503020202020204" pitchFamily="34" charset="0"/>
            </a:rPr>
            <a:t>&gt;= 6000</a:t>
          </a:r>
          <a:endParaRPr lang="en-US" sz="1800" b="0" dirty="0">
            <a:solidFill>
              <a:schemeClr val="tx1"/>
            </a:solidFill>
            <a:latin typeface="Agency FB" panose="020B0503020202020204" pitchFamily="34" charset="0"/>
          </a:endParaRPr>
        </a:p>
      </dgm:t>
    </dgm:pt>
    <dgm:pt modelId="{93059D75-C078-4145-9C28-37745FC29254}" type="parTrans" cxnId="{8F966698-611C-41A0-9B8E-9B41AF42BC70}">
      <dgm:prSet/>
      <dgm:spPr/>
      <dgm:t>
        <a:bodyPr/>
        <a:lstStyle/>
        <a:p>
          <a:endParaRPr lang="en-US"/>
        </a:p>
      </dgm:t>
    </dgm:pt>
    <dgm:pt modelId="{8C65017C-20E9-412B-82AF-2AA62277C172}" type="sibTrans" cxnId="{8F966698-611C-41A0-9B8E-9B41AF42BC70}">
      <dgm:prSet/>
      <dgm:spPr/>
      <dgm:t>
        <a:bodyPr/>
        <a:lstStyle/>
        <a:p>
          <a:endParaRPr lang="en-US"/>
        </a:p>
      </dgm:t>
    </dgm:pt>
    <dgm:pt modelId="{234A7C38-AEF7-49E9-8FA8-37416777E2AF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800" b="0" dirty="0" smtClean="0">
              <a:solidFill>
                <a:schemeClr val="tx1"/>
              </a:solidFill>
              <a:latin typeface="Agency FB" panose="020B0503020202020204" pitchFamily="34" charset="0"/>
            </a:rPr>
            <a:t>Page </a:t>
          </a:r>
          <a:r>
            <a:rPr lang="en-US" sz="1800" b="0" dirty="0" err="1" smtClean="0">
              <a:solidFill>
                <a:schemeClr val="tx1"/>
              </a:solidFill>
              <a:latin typeface="Agency FB" panose="020B0503020202020204" pitchFamily="34" charset="0"/>
            </a:rPr>
            <a:t>Hit:Page</a:t>
          </a:r>
          <a:r>
            <a:rPr lang="en-US" sz="1800" b="0" dirty="0" smtClean="0">
              <a:solidFill>
                <a:schemeClr val="tx1"/>
              </a:solidFill>
              <a:latin typeface="Agency FB" panose="020B0503020202020204" pitchFamily="34" charset="0"/>
            </a:rPr>
            <a:t> Empty</a:t>
          </a:r>
        </a:p>
        <a:p>
          <a:r>
            <a:rPr lang="en-US" sz="1800" b="0" dirty="0" smtClean="0">
              <a:solidFill>
                <a:schemeClr val="tx1"/>
              </a:solidFill>
              <a:latin typeface="Agency FB" panose="020B0503020202020204" pitchFamily="34" charset="0"/>
            </a:rPr>
            <a:t>&gt;= 4</a:t>
          </a:r>
        </a:p>
      </dgm:t>
    </dgm:pt>
    <dgm:pt modelId="{7B2ED450-64F0-486C-B01C-34AB31C78461}" type="parTrans" cxnId="{BF7244D9-3345-4BF3-B83C-5310D864C74E}">
      <dgm:prSet/>
      <dgm:spPr/>
      <dgm:t>
        <a:bodyPr/>
        <a:lstStyle/>
        <a:p>
          <a:endParaRPr lang="en-US"/>
        </a:p>
      </dgm:t>
    </dgm:pt>
    <dgm:pt modelId="{12B1B3E7-EB71-425B-A2C1-394DB6CEB423}" type="sibTrans" cxnId="{BF7244D9-3345-4BF3-B83C-5310D864C74E}">
      <dgm:prSet/>
      <dgm:spPr/>
      <dgm:t>
        <a:bodyPr/>
        <a:lstStyle/>
        <a:p>
          <a:endParaRPr lang="en-US"/>
        </a:p>
      </dgm:t>
    </dgm:pt>
    <dgm:pt modelId="{CD685542-3480-4852-A154-0B8E7C3C874B}" type="pres">
      <dgm:prSet presAssocID="{440D2E66-EF4E-4728-B4ED-A7C3C0FF707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10AA616-CE4F-4F29-AA0D-213573EA88DD}" type="pres">
      <dgm:prSet presAssocID="{10043A79-FB3C-4EFA-A53D-4A2EA39F8C17}" presName="singleCycle" presStyleCnt="0"/>
      <dgm:spPr/>
      <dgm:t>
        <a:bodyPr/>
        <a:lstStyle/>
        <a:p>
          <a:endParaRPr lang="en-US"/>
        </a:p>
      </dgm:t>
    </dgm:pt>
    <dgm:pt modelId="{C02C2030-53A7-4B60-9779-BCC0BEF20598}" type="pres">
      <dgm:prSet presAssocID="{10043A79-FB3C-4EFA-A53D-4A2EA39F8C17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586B2513-0107-4A85-9C4E-BBDF5BAAA66F}" type="pres">
      <dgm:prSet presAssocID="{BC923608-4374-4E05-99F0-6C15AD5ABAD0}" presName="Name56" presStyleLbl="parChTrans1D2" presStyleIdx="0" presStyleCnt="3"/>
      <dgm:spPr/>
      <dgm:t>
        <a:bodyPr/>
        <a:lstStyle/>
        <a:p>
          <a:endParaRPr lang="en-US"/>
        </a:p>
      </dgm:t>
    </dgm:pt>
    <dgm:pt modelId="{951AC487-02CF-475E-8A39-C6AADF09D5A0}" type="pres">
      <dgm:prSet presAssocID="{55BFF50F-AC05-425C-AF2C-B92B9F02EF96}" presName="text0" presStyleLbl="node1" presStyleIdx="1" presStyleCnt="4" custScaleX="190884" custScaleY="94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6EF9F-8316-43E0-950E-A2B4AA3A0C1E}" type="pres">
      <dgm:prSet presAssocID="{93059D75-C078-4145-9C28-37745FC29254}" presName="Name56" presStyleLbl="parChTrans1D2" presStyleIdx="1" presStyleCnt="3"/>
      <dgm:spPr/>
      <dgm:t>
        <a:bodyPr/>
        <a:lstStyle/>
        <a:p>
          <a:endParaRPr lang="en-US"/>
        </a:p>
      </dgm:t>
    </dgm:pt>
    <dgm:pt modelId="{580BDB61-1F1B-4976-A9EB-D6F14A5F82FA}" type="pres">
      <dgm:prSet presAssocID="{985DD399-C484-41DE-9B58-E615950712A6}" presName="text0" presStyleLbl="node1" presStyleIdx="2" presStyleCnt="4" custScaleX="190884" custScaleY="94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B05B18-2577-437A-A1F6-6DC91CDE5F81}" type="pres">
      <dgm:prSet presAssocID="{7B2ED450-64F0-486C-B01C-34AB31C78461}" presName="Name56" presStyleLbl="parChTrans1D2" presStyleIdx="2" presStyleCnt="3"/>
      <dgm:spPr/>
      <dgm:t>
        <a:bodyPr/>
        <a:lstStyle/>
        <a:p>
          <a:endParaRPr lang="en-US"/>
        </a:p>
      </dgm:t>
    </dgm:pt>
    <dgm:pt modelId="{BD932FCD-000E-4431-AF2C-AAC340F71854}" type="pres">
      <dgm:prSet presAssocID="{234A7C38-AEF7-49E9-8FA8-37416777E2AF}" presName="text0" presStyleLbl="node1" presStyleIdx="3" presStyleCnt="4" custScaleX="203089" custScaleY="94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966698-611C-41A0-9B8E-9B41AF42BC70}" srcId="{10043A79-FB3C-4EFA-A53D-4A2EA39F8C17}" destId="{985DD399-C484-41DE-9B58-E615950712A6}" srcOrd="1" destOrd="0" parTransId="{93059D75-C078-4145-9C28-37745FC29254}" sibTransId="{8C65017C-20E9-412B-82AF-2AA62277C172}"/>
    <dgm:cxn modelId="{BEDC883F-41FF-4A01-811C-75E4815F55E2}" type="presOf" srcId="{93059D75-C078-4145-9C28-37745FC29254}" destId="{E486EF9F-8316-43E0-950E-A2B4AA3A0C1E}" srcOrd="0" destOrd="0" presId="urn:microsoft.com/office/officeart/2008/layout/RadialCluster"/>
    <dgm:cxn modelId="{FCC7E538-83FE-4B7E-B21C-118D5B54AE22}" type="presOf" srcId="{7B2ED450-64F0-486C-B01C-34AB31C78461}" destId="{6AB05B18-2577-437A-A1F6-6DC91CDE5F81}" srcOrd="0" destOrd="0" presId="urn:microsoft.com/office/officeart/2008/layout/RadialCluster"/>
    <dgm:cxn modelId="{F02A3C4F-7DE3-4E1B-B580-E948699CE6DE}" type="presOf" srcId="{10043A79-FB3C-4EFA-A53D-4A2EA39F8C17}" destId="{C02C2030-53A7-4B60-9779-BCC0BEF20598}" srcOrd="0" destOrd="0" presId="urn:microsoft.com/office/officeart/2008/layout/RadialCluster"/>
    <dgm:cxn modelId="{1D835D85-DA52-4C12-8FFD-E03EBDA646E2}" srcId="{440D2E66-EF4E-4728-B4ED-A7C3C0FF707D}" destId="{10043A79-FB3C-4EFA-A53D-4A2EA39F8C17}" srcOrd="0" destOrd="0" parTransId="{BE51CEB4-B183-4A85-9EB7-3C2C22B4A02C}" sibTransId="{4E09EE3C-BC82-408E-BCD7-889B56C9D4BF}"/>
    <dgm:cxn modelId="{53E5B45E-97C0-43F0-A73D-94AAD663E141}" type="presOf" srcId="{BC923608-4374-4E05-99F0-6C15AD5ABAD0}" destId="{586B2513-0107-4A85-9C4E-BBDF5BAAA66F}" srcOrd="0" destOrd="0" presId="urn:microsoft.com/office/officeart/2008/layout/RadialCluster"/>
    <dgm:cxn modelId="{3911CA5B-3DA6-4184-B4C3-7142B158C634}" type="presOf" srcId="{440D2E66-EF4E-4728-B4ED-A7C3C0FF707D}" destId="{CD685542-3480-4852-A154-0B8E7C3C874B}" srcOrd="0" destOrd="0" presId="urn:microsoft.com/office/officeart/2008/layout/RadialCluster"/>
    <dgm:cxn modelId="{A7A3F27D-5E1E-4621-88C6-4AA7AB13114F}" srcId="{10043A79-FB3C-4EFA-A53D-4A2EA39F8C17}" destId="{55BFF50F-AC05-425C-AF2C-B92B9F02EF96}" srcOrd="0" destOrd="0" parTransId="{BC923608-4374-4E05-99F0-6C15AD5ABAD0}" sibTransId="{7B13D1AD-1F06-48FE-B851-D9B45D9118BC}"/>
    <dgm:cxn modelId="{AFCD7A56-31E7-4D27-BE87-B651027D2E8E}" type="presOf" srcId="{234A7C38-AEF7-49E9-8FA8-37416777E2AF}" destId="{BD932FCD-000E-4431-AF2C-AAC340F71854}" srcOrd="0" destOrd="0" presId="urn:microsoft.com/office/officeart/2008/layout/RadialCluster"/>
    <dgm:cxn modelId="{57723857-91A8-4F4C-AC95-6D1A4AFE76FC}" type="presOf" srcId="{985DD399-C484-41DE-9B58-E615950712A6}" destId="{580BDB61-1F1B-4976-A9EB-D6F14A5F82FA}" srcOrd="0" destOrd="0" presId="urn:microsoft.com/office/officeart/2008/layout/RadialCluster"/>
    <dgm:cxn modelId="{4384E952-EC3D-477F-BAE2-559E17D44DD6}" type="presOf" srcId="{55BFF50F-AC05-425C-AF2C-B92B9F02EF96}" destId="{951AC487-02CF-475E-8A39-C6AADF09D5A0}" srcOrd="0" destOrd="0" presId="urn:microsoft.com/office/officeart/2008/layout/RadialCluster"/>
    <dgm:cxn modelId="{BF7244D9-3345-4BF3-B83C-5310D864C74E}" srcId="{10043A79-FB3C-4EFA-A53D-4A2EA39F8C17}" destId="{234A7C38-AEF7-49E9-8FA8-37416777E2AF}" srcOrd="2" destOrd="0" parTransId="{7B2ED450-64F0-486C-B01C-34AB31C78461}" sibTransId="{12B1B3E7-EB71-425B-A2C1-394DB6CEB423}"/>
    <dgm:cxn modelId="{ED8D1A38-CB67-4E12-8B5A-8C9BB19D8521}" type="presParOf" srcId="{CD685542-3480-4852-A154-0B8E7C3C874B}" destId="{610AA616-CE4F-4F29-AA0D-213573EA88DD}" srcOrd="0" destOrd="0" presId="urn:microsoft.com/office/officeart/2008/layout/RadialCluster"/>
    <dgm:cxn modelId="{B38ABFB0-56B1-480D-A004-CAF8AD20B999}" type="presParOf" srcId="{610AA616-CE4F-4F29-AA0D-213573EA88DD}" destId="{C02C2030-53A7-4B60-9779-BCC0BEF20598}" srcOrd="0" destOrd="0" presId="urn:microsoft.com/office/officeart/2008/layout/RadialCluster"/>
    <dgm:cxn modelId="{6FD84763-3C07-432C-A52A-EFCE8430B922}" type="presParOf" srcId="{610AA616-CE4F-4F29-AA0D-213573EA88DD}" destId="{586B2513-0107-4A85-9C4E-BBDF5BAAA66F}" srcOrd="1" destOrd="0" presId="urn:microsoft.com/office/officeart/2008/layout/RadialCluster"/>
    <dgm:cxn modelId="{03F791C1-3CC5-490C-8C69-CB1E05E9695E}" type="presParOf" srcId="{610AA616-CE4F-4F29-AA0D-213573EA88DD}" destId="{951AC487-02CF-475E-8A39-C6AADF09D5A0}" srcOrd="2" destOrd="0" presId="urn:microsoft.com/office/officeart/2008/layout/RadialCluster"/>
    <dgm:cxn modelId="{C37A25F5-7F4D-498D-B11D-1310B49F36AF}" type="presParOf" srcId="{610AA616-CE4F-4F29-AA0D-213573EA88DD}" destId="{E486EF9F-8316-43E0-950E-A2B4AA3A0C1E}" srcOrd="3" destOrd="0" presId="urn:microsoft.com/office/officeart/2008/layout/RadialCluster"/>
    <dgm:cxn modelId="{318B4584-E7D4-4949-9EA3-B926B8CDC5E4}" type="presParOf" srcId="{610AA616-CE4F-4F29-AA0D-213573EA88DD}" destId="{580BDB61-1F1B-4976-A9EB-D6F14A5F82FA}" srcOrd="4" destOrd="0" presId="urn:microsoft.com/office/officeart/2008/layout/RadialCluster"/>
    <dgm:cxn modelId="{BA4ABB34-2B0D-4407-B97C-C509B2BD548B}" type="presParOf" srcId="{610AA616-CE4F-4F29-AA0D-213573EA88DD}" destId="{6AB05B18-2577-437A-A1F6-6DC91CDE5F81}" srcOrd="5" destOrd="0" presId="urn:microsoft.com/office/officeart/2008/layout/RadialCluster"/>
    <dgm:cxn modelId="{D4E7BAB5-2828-4392-B3BD-0C50A8AB1A4A}" type="presParOf" srcId="{610AA616-CE4F-4F29-AA0D-213573EA88DD}" destId="{BD932FCD-000E-4431-AF2C-AAC340F7185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1165A8-F109-492E-8E09-41BBF45842D4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5D88B6F-86C7-431A-AD07-18379116E6AD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Detailed transactions</a:t>
          </a:r>
          <a:endParaRPr lang="en-US" sz="2400" dirty="0"/>
        </a:p>
      </dgm:t>
    </dgm:pt>
    <dgm:pt modelId="{D692CFE0-EF5D-4E55-92D4-E5C9F2A58D83}" type="parTrans" cxnId="{99D963E6-4B6F-443A-A545-98C38F576F1E}">
      <dgm:prSet/>
      <dgm:spPr/>
      <dgm:t>
        <a:bodyPr/>
        <a:lstStyle/>
        <a:p>
          <a:endParaRPr lang="en-US"/>
        </a:p>
      </dgm:t>
    </dgm:pt>
    <dgm:pt modelId="{B9B7C28D-B6A8-4864-BFF3-F7560DEF3927}" type="sibTrans" cxnId="{99D963E6-4B6F-443A-A545-98C38F576F1E}">
      <dgm:prSet/>
      <dgm:spPr/>
      <dgm:t>
        <a:bodyPr/>
        <a:lstStyle/>
        <a:p>
          <a:endParaRPr lang="en-US"/>
        </a:p>
      </dgm:t>
    </dgm:pt>
    <dgm:pt modelId="{441ECF18-8B7A-49AC-AE37-5CE4A610C324}">
      <dgm:prSet phldrT="[Text]"/>
      <dgm:spPr/>
      <dgm:t>
        <a:bodyPr/>
        <a:lstStyle/>
        <a:p>
          <a:r>
            <a:rPr lang="en-US" dirty="0" smtClean="0"/>
            <a:t>Thorough details of any specific transaction like issued time, command type, physical address, etc.</a:t>
          </a:r>
          <a:endParaRPr lang="en-US" dirty="0"/>
        </a:p>
      </dgm:t>
    </dgm:pt>
    <dgm:pt modelId="{FE2809ED-E2C4-4A26-9EE6-E345226E0B2C}" type="parTrans" cxnId="{4013D2A9-F160-489A-9AFF-38747229B738}">
      <dgm:prSet/>
      <dgm:spPr/>
      <dgm:t>
        <a:bodyPr/>
        <a:lstStyle/>
        <a:p>
          <a:endParaRPr lang="en-US"/>
        </a:p>
      </dgm:t>
    </dgm:pt>
    <dgm:pt modelId="{82064D52-F66E-48DF-9532-C6DC6E7592DA}" type="sibTrans" cxnId="{4013D2A9-F160-489A-9AFF-38747229B738}">
      <dgm:prSet/>
      <dgm:spPr/>
      <dgm:t>
        <a:bodyPr/>
        <a:lstStyle/>
        <a:p>
          <a:endParaRPr lang="en-US"/>
        </a:p>
      </dgm:t>
    </dgm:pt>
    <dgm:pt modelId="{69894F86-3A5B-499D-B682-D319BC4BC622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smtClean="0"/>
            <a:t>Quick error detection</a:t>
          </a:r>
          <a:endParaRPr lang="en-US" sz="2400" dirty="0"/>
        </a:p>
      </dgm:t>
    </dgm:pt>
    <dgm:pt modelId="{45DF12EC-1EAB-41BC-A78F-B1BD1293CF17}" type="parTrans" cxnId="{B7737755-9700-4307-904E-C0ADC66C443B}">
      <dgm:prSet/>
      <dgm:spPr/>
      <dgm:t>
        <a:bodyPr/>
        <a:lstStyle/>
        <a:p>
          <a:endParaRPr lang="en-US"/>
        </a:p>
      </dgm:t>
    </dgm:pt>
    <dgm:pt modelId="{EFDAAC70-BCE8-448A-AFD0-26E55B7CF02B}" type="sibTrans" cxnId="{B7737755-9700-4307-904E-C0ADC66C443B}">
      <dgm:prSet/>
      <dgm:spPr/>
      <dgm:t>
        <a:bodyPr/>
        <a:lstStyle/>
        <a:p>
          <a:endParaRPr lang="en-US"/>
        </a:p>
      </dgm:t>
    </dgm:pt>
    <dgm:pt modelId="{F4F47DD6-E1AE-477B-BA14-3E2B3886BA37}">
      <dgm:prSet phldrT="[Text]"/>
      <dgm:spPr/>
      <dgm:t>
        <a:bodyPr/>
        <a:lstStyle/>
        <a:p>
          <a:r>
            <a:rPr lang="en-US" dirty="0" smtClean="0"/>
            <a:t>Smart log for quick error detection. Protocol violations are highlighted and are back annotated to the specification documents. </a:t>
          </a:r>
          <a:endParaRPr lang="en-US" dirty="0"/>
        </a:p>
      </dgm:t>
    </dgm:pt>
    <dgm:pt modelId="{22BCDE62-4DCD-4511-84BF-44ECF8CC240B}" type="parTrans" cxnId="{45776B09-CB68-4E9C-88D3-8591BC5A14DC}">
      <dgm:prSet/>
      <dgm:spPr/>
      <dgm:t>
        <a:bodyPr/>
        <a:lstStyle/>
        <a:p>
          <a:endParaRPr lang="en-US"/>
        </a:p>
      </dgm:t>
    </dgm:pt>
    <dgm:pt modelId="{448238C5-9B1C-4655-93FD-11FC6C2715AC}" type="sibTrans" cxnId="{45776B09-CB68-4E9C-88D3-8591BC5A14DC}">
      <dgm:prSet/>
      <dgm:spPr/>
      <dgm:t>
        <a:bodyPr/>
        <a:lstStyle/>
        <a:p>
          <a:endParaRPr lang="en-US"/>
        </a:p>
      </dgm:t>
    </dgm:pt>
    <dgm:pt modelId="{C4DA1340-2AF0-438F-9A7E-DB7C512D0241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smtClean="0"/>
            <a:t>Synchronized debugging</a:t>
          </a:r>
          <a:endParaRPr lang="en-US" sz="2400" dirty="0"/>
        </a:p>
      </dgm:t>
    </dgm:pt>
    <dgm:pt modelId="{42069C1B-EF0F-4397-87D2-FAD200EE3BF9}" type="parTrans" cxnId="{F37D6D62-EBCE-4078-A1BE-748173142186}">
      <dgm:prSet/>
      <dgm:spPr/>
      <dgm:t>
        <a:bodyPr/>
        <a:lstStyle/>
        <a:p>
          <a:endParaRPr lang="en-US"/>
        </a:p>
      </dgm:t>
    </dgm:pt>
    <dgm:pt modelId="{0E6C2113-118A-4908-A09A-C619CF744229}" type="sibTrans" cxnId="{F37D6D62-EBCE-4078-A1BE-748173142186}">
      <dgm:prSet/>
      <dgm:spPr/>
      <dgm:t>
        <a:bodyPr/>
        <a:lstStyle/>
        <a:p>
          <a:endParaRPr lang="en-US"/>
        </a:p>
      </dgm:t>
    </dgm:pt>
    <dgm:pt modelId="{B17A512B-7A15-4982-BFD3-F6C4A15C59DE}">
      <dgm:prSet phldrT="[Text]"/>
      <dgm:spPr/>
      <dgm:t>
        <a:bodyPr/>
        <a:lstStyle/>
        <a:p>
          <a:r>
            <a:rPr lang="en-US" dirty="0" smtClean="0"/>
            <a:t>Waveform window, Protocol analyzer and Smart log can be synchronized for easy debug.</a:t>
          </a:r>
          <a:endParaRPr lang="en-US" dirty="0"/>
        </a:p>
      </dgm:t>
    </dgm:pt>
    <dgm:pt modelId="{49C9271A-A283-4538-BE6D-5AD807C539CB}" type="parTrans" cxnId="{C86FDED0-69B2-428C-824F-7BC0E1131F54}">
      <dgm:prSet/>
      <dgm:spPr/>
      <dgm:t>
        <a:bodyPr/>
        <a:lstStyle/>
        <a:p>
          <a:endParaRPr lang="en-US"/>
        </a:p>
      </dgm:t>
    </dgm:pt>
    <dgm:pt modelId="{5D0478A7-EC81-494D-B314-A1271041E4AD}" type="sibTrans" cxnId="{C86FDED0-69B2-428C-824F-7BC0E1131F54}">
      <dgm:prSet/>
      <dgm:spPr/>
      <dgm:t>
        <a:bodyPr/>
        <a:lstStyle/>
        <a:p>
          <a:endParaRPr lang="en-US"/>
        </a:p>
      </dgm:t>
    </dgm:pt>
    <dgm:pt modelId="{31448C74-730E-4450-A2F3-04D6B4B88135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smtClean="0"/>
            <a:t>Speeding up debug</a:t>
          </a:r>
          <a:endParaRPr lang="en-US" sz="2400" dirty="0"/>
        </a:p>
      </dgm:t>
    </dgm:pt>
    <dgm:pt modelId="{801E36D9-E8C5-47D2-BB9D-0E1C54ADAB5C}" type="parTrans" cxnId="{49EF3ABB-24F3-4805-AB46-FE52BF7B1ADB}">
      <dgm:prSet/>
      <dgm:spPr/>
      <dgm:t>
        <a:bodyPr/>
        <a:lstStyle/>
        <a:p>
          <a:endParaRPr lang="en-US"/>
        </a:p>
      </dgm:t>
    </dgm:pt>
    <dgm:pt modelId="{1E61CB8E-5AE8-498B-A8CE-9A433128E0D9}" type="sibTrans" cxnId="{49EF3ABB-24F3-4805-AB46-FE52BF7B1ADB}">
      <dgm:prSet/>
      <dgm:spPr/>
      <dgm:t>
        <a:bodyPr/>
        <a:lstStyle/>
        <a:p>
          <a:endParaRPr lang="en-US"/>
        </a:p>
      </dgm:t>
    </dgm:pt>
    <dgm:pt modelId="{81907D45-0870-47B3-B8FD-5577D963C8C8}">
      <dgm:prSet phldrT="[Text]"/>
      <dgm:spPr/>
      <dgm:t>
        <a:bodyPr/>
        <a:lstStyle/>
        <a:p>
          <a:r>
            <a:rPr lang="en-US" dirty="0" smtClean="0"/>
            <a:t>Extensive filtering to pin pointed commands for accelerating the debug process.</a:t>
          </a:r>
          <a:endParaRPr lang="en-US" dirty="0"/>
        </a:p>
      </dgm:t>
    </dgm:pt>
    <dgm:pt modelId="{1E51AF64-2A23-4B33-8B2B-DF23088C7783}" type="parTrans" cxnId="{9C201599-55D1-46D7-9102-26E487785D2E}">
      <dgm:prSet/>
      <dgm:spPr/>
      <dgm:t>
        <a:bodyPr/>
        <a:lstStyle/>
        <a:p>
          <a:endParaRPr lang="en-US"/>
        </a:p>
      </dgm:t>
    </dgm:pt>
    <dgm:pt modelId="{291305C1-D4BF-4B38-85C2-507D77370596}" type="sibTrans" cxnId="{9C201599-55D1-46D7-9102-26E487785D2E}">
      <dgm:prSet/>
      <dgm:spPr/>
      <dgm:t>
        <a:bodyPr/>
        <a:lstStyle/>
        <a:p>
          <a:endParaRPr lang="en-US"/>
        </a:p>
      </dgm:t>
    </dgm:pt>
    <dgm:pt modelId="{ECA9EBB9-95AD-4C22-B427-2055ACEC56B1}" type="pres">
      <dgm:prSet presAssocID="{911165A8-F109-492E-8E09-41BBF45842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B869A8-619B-40D1-9B0E-5985F74BB9A2}" type="pres">
      <dgm:prSet presAssocID="{75D88B6F-86C7-431A-AD07-18379116E6AD}" presName="linNode" presStyleCnt="0"/>
      <dgm:spPr/>
      <dgm:t>
        <a:bodyPr/>
        <a:lstStyle/>
        <a:p>
          <a:endParaRPr lang="en-US"/>
        </a:p>
      </dgm:t>
    </dgm:pt>
    <dgm:pt modelId="{31527CC6-073D-4C29-AC9B-E40639E7C537}" type="pres">
      <dgm:prSet presAssocID="{75D88B6F-86C7-431A-AD07-18379116E6A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2E61A-3F63-4B03-8B22-108ED4FB6DE9}" type="pres">
      <dgm:prSet presAssocID="{75D88B6F-86C7-431A-AD07-18379116E6AD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67BAB-D949-4104-8FCA-1CBFABCED095}" type="pres">
      <dgm:prSet presAssocID="{B9B7C28D-B6A8-4864-BFF3-F7560DEF3927}" presName="sp" presStyleCnt="0"/>
      <dgm:spPr/>
      <dgm:t>
        <a:bodyPr/>
        <a:lstStyle/>
        <a:p>
          <a:endParaRPr lang="en-US"/>
        </a:p>
      </dgm:t>
    </dgm:pt>
    <dgm:pt modelId="{D736833A-935D-4C90-A5D0-FD7D1DEE8B9D}" type="pres">
      <dgm:prSet presAssocID="{69894F86-3A5B-499D-B682-D319BC4BC622}" presName="linNode" presStyleCnt="0"/>
      <dgm:spPr/>
      <dgm:t>
        <a:bodyPr/>
        <a:lstStyle/>
        <a:p>
          <a:endParaRPr lang="en-US"/>
        </a:p>
      </dgm:t>
    </dgm:pt>
    <dgm:pt modelId="{906C4D2E-9D83-4F27-963B-532AA871742D}" type="pres">
      <dgm:prSet presAssocID="{69894F86-3A5B-499D-B682-D319BC4BC62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EC8A62-A51E-4A01-B00F-8DCE2AD4FDAC}" type="pres">
      <dgm:prSet presAssocID="{69894F86-3A5B-499D-B682-D319BC4BC62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F820B-CB85-4158-A98A-56E7B1001D3D}" type="pres">
      <dgm:prSet presAssocID="{EFDAAC70-BCE8-448A-AFD0-26E55B7CF02B}" presName="sp" presStyleCnt="0"/>
      <dgm:spPr/>
      <dgm:t>
        <a:bodyPr/>
        <a:lstStyle/>
        <a:p>
          <a:endParaRPr lang="en-US"/>
        </a:p>
      </dgm:t>
    </dgm:pt>
    <dgm:pt modelId="{ACFA319B-7A2C-4D2E-8F26-C685E55E0FA3}" type="pres">
      <dgm:prSet presAssocID="{C4DA1340-2AF0-438F-9A7E-DB7C512D0241}" presName="linNode" presStyleCnt="0"/>
      <dgm:spPr/>
      <dgm:t>
        <a:bodyPr/>
        <a:lstStyle/>
        <a:p>
          <a:endParaRPr lang="en-US"/>
        </a:p>
      </dgm:t>
    </dgm:pt>
    <dgm:pt modelId="{0F1C5792-CAAF-4DD6-B213-5E03D7904975}" type="pres">
      <dgm:prSet presAssocID="{C4DA1340-2AF0-438F-9A7E-DB7C512D024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5D20B-B8D3-428D-8263-77FD216ADD6C}" type="pres">
      <dgm:prSet presAssocID="{C4DA1340-2AF0-438F-9A7E-DB7C512D024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5F3ED-ADED-45DF-A413-AD057CA61766}" type="pres">
      <dgm:prSet presAssocID="{0E6C2113-118A-4908-A09A-C619CF744229}" presName="sp" presStyleCnt="0"/>
      <dgm:spPr/>
      <dgm:t>
        <a:bodyPr/>
        <a:lstStyle/>
        <a:p>
          <a:endParaRPr lang="en-US"/>
        </a:p>
      </dgm:t>
    </dgm:pt>
    <dgm:pt modelId="{34CF39AC-7FA0-416E-B1FF-82407F9E3811}" type="pres">
      <dgm:prSet presAssocID="{31448C74-730E-4450-A2F3-04D6B4B88135}" presName="linNode" presStyleCnt="0"/>
      <dgm:spPr/>
      <dgm:t>
        <a:bodyPr/>
        <a:lstStyle/>
        <a:p>
          <a:endParaRPr lang="en-US"/>
        </a:p>
      </dgm:t>
    </dgm:pt>
    <dgm:pt modelId="{BC505E35-33F0-430F-8C28-FCBE056DAB42}" type="pres">
      <dgm:prSet presAssocID="{31448C74-730E-4450-A2F3-04D6B4B8813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EED76-B356-4AB7-AC3F-CE358C2F645A}" type="pres">
      <dgm:prSet presAssocID="{31448C74-730E-4450-A2F3-04D6B4B88135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B1FAF5-C31C-4933-A709-F5C1117B3B99}" type="presOf" srcId="{69894F86-3A5B-499D-B682-D319BC4BC622}" destId="{906C4D2E-9D83-4F27-963B-532AA871742D}" srcOrd="0" destOrd="0" presId="urn:microsoft.com/office/officeart/2005/8/layout/vList5"/>
    <dgm:cxn modelId="{4013D2A9-F160-489A-9AFF-38747229B738}" srcId="{75D88B6F-86C7-431A-AD07-18379116E6AD}" destId="{441ECF18-8B7A-49AC-AE37-5CE4A610C324}" srcOrd="0" destOrd="0" parTransId="{FE2809ED-E2C4-4A26-9EE6-E345226E0B2C}" sibTransId="{82064D52-F66E-48DF-9532-C6DC6E7592DA}"/>
    <dgm:cxn modelId="{B7737755-9700-4307-904E-C0ADC66C443B}" srcId="{911165A8-F109-492E-8E09-41BBF45842D4}" destId="{69894F86-3A5B-499D-B682-D319BC4BC622}" srcOrd="1" destOrd="0" parTransId="{45DF12EC-1EAB-41BC-A78F-B1BD1293CF17}" sibTransId="{EFDAAC70-BCE8-448A-AFD0-26E55B7CF02B}"/>
    <dgm:cxn modelId="{12F5169F-068E-4EA3-AC2A-615E96A46284}" type="presOf" srcId="{81907D45-0870-47B3-B8FD-5577D963C8C8}" destId="{B8CEED76-B356-4AB7-AC3F-CE358C2F645A}" srcOrd="0" destOrd="0" presId="urn:microsoft.com/office/officeart/2005/8/layout/vList5"/>
    <dgm:cxn modelId="{5A339305-D373-4ADE-A3C5-6CE17F1DEAF5}" type="presOf" srcId="{31448C74-730E-4450-A2F3-04D6B4B88135}" destId="{BC505E35-33F0-430F-8C28-FCBE056DAB42}" srcOrd="0" destOrd="0" presId="urn:microsoft.com/office/officeart/2005/8/layout/vList5"/>
    <dgm:cxn modelId="{664286BB-571C-489C-A364-ED30DBFF1238}" type="presOf" srcId="{C4DA1340-2AF0-438F-9A7E-DB7C512D0241}" destId="{0F1C5792-CAAF-4DD6-B213-5E03D7904975}" srcOrd="0" destOrd="0" presId="urn:microsoft.com/office/officeart/2005/8/layout/vList5"/>
    <dgm:cxn modelId="{49EF3ABB-24F3-4805-AB46-FE52BF7B1ADB}" srcId="{911165A8-F109-492E-8E09-41BBF45842D4}" destId="{31448C74-730E-4450-A2F3-04D6B4B88135}" srcOrd="3" destOrd="0" parTransId="{801E36D9-E8C5-47D2-BB9D-0E1C54ADAB5C}" sibTransId="{1E61CB8E-5AE8-498B-A8CE-9A433128E0D9}"/>
    <dgm:cxn modelId="{E5DBCA80-0B36-413E-9E0D-1D7178056D29}" type="presOf" srcId="{441ECF18-8B7A-49AC-AE37-5CE4A610C324}" destId="{14C2E61A-3F63-4B03-8B22-108ED4FB6DE9}" srcOrd="0" destOrd="0" presId="urn:microsoft.com/office/officeart/2005/8/layout/vList5"/>
    <dgm:cxn modelId="{99D963E6-4B6F-443A-A545-98C38F576F1E}" srcId="{911165A8-F109-492E-8E09-41BBF45842D4}" destId="{75D88B6F-86C7-431A-AD07-18379116E6AD}" srcOrd="0" destOrd="0" parTransId="{D692CFE0-EF5D-4E55-92D4-E5C9F2A58D83}" sibTransId="{B9B7C28D-B6A8-4864-BFF3-F7560DEF3927}"/>
    <dgm:cxn modelId="{45776B09-CB68-4E9C-88D3-8591BC5A14DC}" srcId="{69894F86-3A5B-499D-B682-D319BC4BC622}" destId="{F4F47DD6-E1AE-477B-BA14-3E2B3886BA37}" srcOrd="0" destOrd="0" parTransId="{22BCDE62-4DCD-4511-84BF-44ECF8CC240B}" sibTransId="{448238C5-9B1C-4655-93FD-11FC6C2715AC}"/>
    <dgm:cxn modelId="{9C201599-55D1-46D7-9102-26E487785D2E}" srcId="{31448C74-730E-4450-A2F3-04D6B4B88135}" destId="{81907D45-0870-47B3-B8FD-5577D963C8C8}" srcOrd="0" destOrd="0" parTransId="{1E51AF64-2A23-4B33-8B2B-DF23088C7783}" sibTransId="{291305C1-D4BF-4B38-85C2-507D77370596}"/>
    <dgm:cxn modelId="{436FD26A-2303-488F-BBB9-7E6C865BEB47}" type="presOf" srcId="{F4F47DD6-E1AE-477B-BA14-3E2B3886BA37}" destId="{F8EC8A62-A51E-4A01-B00F-8DCE2AD4FDAC}" srcOrd="0" destOrd="0" presId="urn:microsoft.com/office/officeart/2005/8/layout/vList5"/>
    <dgm:cxn modelId="{8F66F98F-994E-4D62-A65E-15D25DC7A359}" type="presOf" srcId="{B17A512B-7A15-4982-BFD3-F6C4A15C59DE}" destId="{64D5D20B-B8D3-428D-8263-77FD216ADD6C}" srcOrd="0" destOrd="0" presId="urn:microsoft.com/office/officeart/2005/8/layout/vList5"/>
    <dgm:cxn modelId="{C86FDED0-69B2-428C-824F-7BC0E1131F54}" srcId="{C4DA1340-2AF0-438F-9A7E-DB7C512D0241}" destId="{B17A512B-7A15-4982-BFD3-F6C4A15C59DE}" srcOrd="0" destOrd="0" parTransId="{49C9271A-A283-4538-BE6D-5AD807C539CB}" sibTransId="{5D0478A7-EC81-494D-B314-A1271041E4AD}"/>
    <dgm:cxn modelId="{F37D6D62-EBCE-4078-A1BE-748173142186}" srcId="{911165A8-F109-492E-8E09-41BBF45842D4}" destId="{C4DA1340-2AF0-438F-9A7E-DB7C512D0241}" srcOrd="2" destOrd="0" parTransId="{42069C1B-EF0F-4397-87D2-FAD200EE3BF9}" sibTransId="{0E6C2113-118A-4908-A09A-C619CF744229}"/>
    <dgm:cxn modelId="{823C4697-A59F-4703-808B-2CD09B0F90AA}" type="presOf" srcId="{75D88B6F-86C7-431A-AD07-18379116E6AD}" destId="{31527CC6-073D-4C29-AC9B-E40639E7C537}" srcOrd="0" destOrd="0" presId="urn:microsoft.com/office/officeart/2005/8/layout/vList5"/>
    <dgm:cxn modelId="{20E0AAA0-4AFB-49B0-BBF2-26A1F53E5CDA}" type="presOf" srcId="{911165A8-F109-492E-8E09-41BBF45842D4}" destId="{ECA9EBB9-95AD-4C22-B427-2055ACEC56B1}" srcOrd="0" destOrd="0" presId="urn:microsoft.com/office/officeart/2005/8/layout/vList5"/>
    <dgm:cxn modelId="{F9411899-70D5-4B86-A266-25D9223F7493}" type="presParOf" srcId="{ECA9EBB9-95AD-4C22-B427-2055ACEC56B1}" destId="{61B869A8-619B-40D1-9B0E-5985F74BB9A2}" srcOrd="0" destOrd="0" presId="urn:microsoft.com/office/officeart/2005/8/layout/vList5"/>
    <dgm:cxn modelId="{33ACF780-02EB-4D34-8B14-49E2670BE601}" type="presParOf" srcId="{61B869A8-619B-40D1-9B0E-5985F74BB9A2}" destId="{31527CC6-073D-4C29-AC9B-E40639E7C537}" srcOrd="0" destOrd="0" presId="urn:microsoft.com/office/officeart/2005/8/layout/vList5"/>
    <dgm:cxn modelId="{42354F8E-5B26-4EF3-8894-183196AC7768}" type="presParOf" srcId="{61B869A8-619B-40D1-9B0E-5985F74BB9A2}" destId="{14C2E61A-3F63-4B03-8B22-108ED4FB6DE9}" srcOrd="1" destOrd="0" presId="urn:microsoft.com/office/officeart/2005/8/layout/vList5"/>
    <dgm:cxn modelId="{58694AB0-065D-497B-912A-BEFB5D75FE67}" type="presParOf" srcId="{ECA9EBB9-95AD-4C22-B427-2055ACEC56B1}" destId="{FCE67BAB-D949-4104-8FCA-1CBFABCED095}" srcOrd="1" destOrd="0" presId="urn:microsoft.com/office/officeart/2005/8/layout/vList5"/>
    <dgm:cxn modelId="{3E071650-41B9-4177-8E50-6D40F231D2D8}" type="presParOf" srcId="{ECA9EBB9-95AD-4C22-B427-2055ACEC56B1}" destId="{D736833A-935D-4C90-A5D0-FD7D1DEE8B9D}" srcOrd="2" destOrd="0" presId="urn:microsoft.com/office/officeart/2005/8/layout/vList5"/>
    <dgm:cxn modelId="{DF742A08-950D-4D3A-8211-7F5A48240AEF}" type="presParOf" srcId="{D736833A-935D-4C90-A5D0-FD7D1DEE8B9D}" destId="{906C4D2E-9D83-4F27-963B-532AA871742D}" srcOrd="0" destOrd="0" presId="urn:microsoft.com/office/officeart/2005/8/layout/vList5"/>
    <dgm:cxn modelId="{BEF4127B-E5D8-4C01-980F-29F9BD7023CE}" type="presParOf" srcId="{D736833A-935D-4C90-A5D0-FD7D1DEE8B9D}" destId="{F8EC8A62-A51E-4A01-B00F-8DCE2AD4FDAC}" srcOrd="1" destOrd="0" presId="urn:microsoft.com/office/officeart/2005/8/layout/vList5"/>
    <dgm:cxn modelId="{B2E53540-37C4-41E8-B2D9-85AC27AEFF98}" type="presParOf" srcId="{ECA9EBB9-95AD-4C22-B427-2055ACEC56B1}" destId="{A69F820B-CB85-4158-A98A-56E7B1001D3D}" srcOrd="3" destOrd="0" presId="urn:microsoft.com/office/officeart/2005/8/layout/vList5"/>
    <dgm:cxn modelId="{7ADD39EA-7536-45CC-B03E-26F39EBEA804}" type="presParOf" srcId="{ECA9EBB9-95AD-4C22-B427-2055ACEC56B1}" destId="{ACFA319B-7A2C-4D2E-8F26-C685E55E0FA3}" srcOrd="4" destOrd="0" presId="urn:microsoft.com/office/officeart/2005/8/layout/vList5"/>
    <dgm:cxn modelId="{48A7FC5F-6BCD-4B6D-9660-F577C66E65B0}" type="presParOf" srcId="{ACFA319B-7A2C-4D2E-8F26-C685E55E0FA3}" destId="{0F1C5792-CAAF-4DD6-B213-5E03D7904975}" srcOrd="0" destOrd="0" presId="urn:microsoft.com/office/officeart/2005/8/layout/vList5"/>
    <dgm:cxn modelId="{F6CA136B-1A7C-4D56-9BB2-C2B680439A12}" type="presParOf" srcId="{ACFA319B-7A2C-4D2E-8F26-C685E55E0FA3}" destId="{64D5D20B-B8D3-428D-8263-77FD216ADD6C}" srcOrd="1" destOrd="0" presId="urn:microsoft.com/office/officeart/2005/8/layout/vList5"/>
    <dgm:cxn modelId="{6C64A671-5CBE-4D27-982C-4C8472790F5D}" type="presParOf" srcId="{ECA9EBB9-95AD-4C22-B427-2055ACEC56B1}" destId="{9815F3ED-ADED-45DF-A413-AD057CA61766}" srcOrd="5" destOrd="0" presId="urn:microsoft.com/office/officeart/2005/8/layout/vList5"/>
    <dgm:cxn modelId="{25BB6E28-C93D-4BA4-BEEE-F35B149354EC}" type="presParOf" srcId="{ECA9EBB9-95AD-4C22-B427-2055ACEC56B1}" destId="{34CF39AC-7FA0-416E-B1FF-82407F9E3811}" srcOrd="6" destOrd="0" presId="urn:microsoft.com/office/officeart/2005/8/layout/vList5"/>
    <dgm:cxn modelId="{5EC563D2-A348-4713-BCE1-48326C1EAE9F}" type="presParOf" srcId="{34CF39AC-7FA0-416E-B1FF-82407F9E3811}" destId="{BC505E35-33F0-430F-8C28-FCBE056DAB42}" srcOrd="0" destOrd="0" presId="urn:microsoft.com/office/officeart/2005/8/layout/vList5"/>
    <dgm:cxn modelId="{BAADE86E-B674-4227-87C9-C4A689B6B24A}" type="presParOf" srcId="{34CF39AC-7FA0-416E-B1FF-82407F9E3811}" destId="{B8CEED76-B356-4AB7-AC3F-CE358C2F64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1165A8-F109-492E-8E09-41BBF45842D4}" type="doc">
      <dgm:prSet loTypeId="urn:microsoft.com/office/officeart/2005/8/layout/vList5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5D88B6F-86C7-431A-AD07-18379116E6AD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mtClean="0"/>
            <a:t>Extending to other High Speed IPs</a:t>
          </a:r>
          <a:endParaRPr lang="en-US" dirty="0"/>
        </a:p>
      </dgm:t>
    </dgm:pt>
    <dgm:pt modelId="{D692CFE0-EF5D-4E55-92D4-E5C9F2A58D83}" type="parTrans" cxnId="{99D963E6-4B6F-443A-A545-98C38F576F1E}">
      <dgm:prSet/>
      <dgm:spPr/>
      <dgm:t>
        <a:bodyPr/>
        <a:lstStyle/>
        <a:p>
          <a:endParaRPr lang="en-US"/>
        </a:p>
      </dgm:t>
    </dgm:pt>
    <dgm:pt modelId="{B9B7C28D-B6A8-4864-BFF3-F7560DEF3927}" type="sibTrans" cxnId="{99D963E6-4B6F-443A-A545-98C38F576F1E}">
      <dgm:prSet/>
      <dgm:spPr/>
      <dgm:t>
        <a:bodyPr/>
        <a:lstStyle/>
        <a:p>
          <a:endParaRPr lang="en-US"/>
        </a:p>
      </dgm:t>
    </dgm:pt>
    <dgm:pt modelId="{441ECF18-8B7A-49AC-AE37-5CE4A610C324}">
      <dgm:prSet phldrT="[Text]"/>
      <dgm:spPr/>
      <dgm:t>
        <a:bodyPr/>
        <a:lstStyle/>
        <a:p>
          <a:r>
            <a:rPr lang="en-US" dirty="0" smtClean="0"/>
            <a:t>This methodology can be extended to other </a:t>
          </a:r>
          <a:r>
            <a:rPr lang="en-US" dirty="0" smtClean="0"/>
            <a:t>memories or IPs </a:t>
          </a:r>
          <a:r>
            <a:rPr lang="en-US" dirty="0" smtClean="0"/>
            <a:t>like PCIE, USB, NOR flash etc.</a:t>
          </a:r>
          <a:endParaRPr lang="en-US" dirty="0"/>
        </a:p>
      </dgm:t>
    </dgm:pt>
    <dgm:pt modelId="{FE2809ED-E2C4-4A26-9EE6-E345226E0B2C}" type="parTrans" cxnId="{4013D2A9-F160-489A-9AFF-38747229B738}">
      <dgm:prSet/>
      <dgm:spPr/>
      <dgm:t>
        <a:bodyPr/>
        <a:lstStyle/>
        <a:p>
          <a:endParaRPr lang="en-US"/>
        </a:p>
      </dgm:t>
    </dgm:pt>
    <dgm:pt modelId="{82064D52-F66E-48DF-9532-C6DC6E7592DA}" type="sibTrans" cxnId="{4013D2A9-F160-489A-9AFF-38747229B738}">
      <dgm:prSet/>
      <dgm:spPr/>
      <dgm:t>
        <a:bodyPr/>
        <a:lstStyle/>
        <a:p>
          <a:endParaRPr lang="en-US"/>
        </a:p>
      </dgm:t>
    </dgm:pt>
    <dgm:pt modelId="{69894F86-3A5B-499D-B682-D319BC4BC622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mtClean="0"/>
            <a:t>Adding user-defined SQL based metrics </a:t>
          </a:r>
          <a:endParaRPr lang="en-US" dirty="0"/>
        </a:p>
      </dgm:t>
    </dgm:pt>
    <dgm:pt modelId="{45DF12EC-1EAB-41BC-A78F-B1BD1293CF17}" type="parTrans" cxnId="{B7737755-9700-4307-904E-C0ADC66C443B}">
      <dgm:prSet/>
      <dgm:spPr/>
      <dgm:t>
        <a:bodyPr/>
        <a:lstStyle/>
        <a:p>
          <a:endParaRPr lang="en-US"/>
        </a:p>
      </dgm:t>
    </dgm:pt>
    <dgm:pt modelId="{EFDAAC70-BCE8-448A-AFD0-26E55B7CF02B}" type="sibTrans" cxnId="{B7737755-9700-4307-904E-C0ADC66C443B}">
      <dgm:prSet/>
      <dgm:spPr/>
      <dgm:t>
        <a:bodyPr/>
        <a:lstStyle/>
        <a:p>
          <a:endParaRPr lang="en-US"/>
        </a:p>
      </dgm:t>
    </dgm:pt>
    <dgm:pt modelId="{F4F47DD6-E1AE-477B-BA14-3E2B3886BA37}">
      <dgm:prSet phldrT="[Text]"/>
      <dgm:spPr/>
      <dgm:t>
        <a:bodyPr/>
        <a:lstStyle/>
        <a:p>
          <a:r>
            <a:rPr lang="en-US" dirty="0" smtClean="0"/>
            <a:t>Can be used to create self-defined IP specific metrics for better visualization and enhancement.</a:t>
          </a:r>
          <a:endParaRPr lang="en-US" dirty="0"/>
        </a:p>
      </dgm:t>
    </dgm:pt>
    <dgm:pt modelId="{22BCDE62-4DCD-4511-84BF-44ECF8CC240B}" type="parTrans" cxnId="{45776B09-CB68-4E9C-88D3-8591BC5A14DC}">
      <dgm:prSet/>
      <dgm:spPr/>
      <dgm:t>
        <a:bodyPr/>
        <a:lstStyle/>
        <a:p>
          <a:endParaRPr lang="en-US"/>
        </a:p>
      </dgm:t>
    </dgm:pt>
    <dgm:pt modelId="{448238C5-9B1C-4655-93FD-11FC6C2715AC}" type="sibTrans" cxnId="{45776B09-CB68-4E9C-88D3-8591BC5A14DC}">
      <dgm:prSet/>
      <dgm:spPr/>
      <dgm:t>
        <a:bodyPr/>
        <a:lstStyle/>
        <a:p>
          <a:endParaRPr lang="en-US"/>
        </a:p>
      </dgm:t>
    </dgm:pt>
    <dgm:pt modelId="{C4DA1340-2AF0-438F-9A7E-DB7C512D0241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mtClean="0"/>
            <a:t>Tracking the performance for a specific stage of the simulation</a:t>
          </a:r>
          <a:endParaRPr lang="en-US" dirty="0"/>
        </a:p>
      </dgm:t>
    </dgm:pt>
    <dgm:pt modelId="{42069C1B-EF0F-4397-87D2-FAD200EE3BF9}" type="parTrans" cxnId="{F37D6D62-EBCE-4078-A1BE-748173142186}">
      <dgm:prSet/>
      <dgm:spPr/>
      <dgm:t>
        <a:bodyPr/>
        <a:lstStyle/>
        <a:p>
          <a:endParaRPr lang="en-US"/>
        </a:p>
      </dgm:t>
    </dgm:pt>
    <dgm:pt modelId="{0E6C2113-118A-4908-A09A-C619CF744229}" type="sibTrans" cxnId="{F37D6D62-EBCE-4078-A1BE-748173142186}">
      <dgm:prSet/>
      <dgm:spPr/>
      <dgm:t>
        <a:bodyPr/>
        <a:lstStyle/>
        <a:p>
          <a:endParaRPr lang="en-US"/>
        </a:p>
      </dgm:t>
    </dgm:pt>
    <dgm:pt modelId="{B17A512B-7A15-4982-BFD3-F6C4A15C59DE}">
      <dgm:prSet phldrT="[Text]"/>
      <dgm:spPr/>
      <dgm:t>
        <a:bodyPr/>
        <a:lstStyle/>
        <a:p>
          <a:r>
            <a:rPr lang="en-US" dirty="0" smtClean="0"/>
            <a:t>Scenarios like TRAINING which are included by default can be skipped for actual performance measurement.</a:t>
          </a:r>
          <a:endParaRPr lang="en-US" dirty="0"/>
        </a:p>
      </dgm:t>
    </dgm:pt>
    <dgm:pt modelId="{49C9271A-A283-4538-BE6D-5AD807C539CB}" type="parTrans" cxnId="{C86FDED0-69B2-428C-824F-7BC0E1131F54}">
      <dgm:prSet/>
      <dgm:spPr/>
      <dgm:t>
        <a:bodyPr/>
        <a:lstStyle/>
        <a:p>
          <a:endParaRPr lang="en-US"/>
        </a:p>
      </dgm:t>
    </dgm:pt>
    <dgm:pt modelId="{5D0478A7-EC81-494D-B314-A1271041E4AD}" type="sibTrans" cxnId="{C86FDED0-69B2-428C-824F-7BC0E1131F54}">
      <dgm:prSet/>
      <dgm:spPr/>
      <dgm:t>
        <a:bodyPr/>
        <a:lstStyle/>
        <a:p>
          <a:endParaRPr lang="en-US"/>
        </a:p>
      </dgm:t>
    </dgm:pt>
    <dgm:pt modelId="{31448C74-730E-4450-A2F3-04D6B4B88135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mtClean="0"/>
            <a:t>Golden metric development</a:t>
          </a:r>
          <a:endParaRPr lang="en-US" dirty="0"/>
        </a:p>
      </dgm:t>
    </dgm:pt>
    <dgm:pt modelId="{801E36D9-E8C5-47D2-BB9D-0E1C54ADAB5C}" type="parTrans" cxnId="{49EF3ABB-24F3-4805-AB46-FE52BF7B1ADB}">
      <dgm:prSet/>
      <dgm:spPr/>
      <dgm:t>
        <a:bodyPr/>
        <a:lstStyle/>
        <a:p>
          <a:endParaRPr lang="en-US"/>
        </a:p>
      </dgm:t>
    </dgm:pt>
    <dgm:pt modelId="{1E61CB8E-5AE8-498B-A8CE-9A433128E0D9}" type="sibTrans" cxnId="{49EF3ABB-24F3-4805-AB46-FE52BF7B1ADB}">
      <dgm:prSet/>
      <dgm:spPr/>
      <dgm:t>
        <a:bodyPr/>
        <a:lstStyle/>
        <a:p>
          <a:endParaRPr lang="en-US"/>
        </a:p>
      </dgm:t>
    </dgm:pt>
    <dgm:pt modelId="{81907D45-0870-47B3-B8FD-5577D963C8C8}">
      <dgm:prSet phldrT="[Text]"/>
      <dgm:spPr/>
      <dgm:t>
        <a:bodyPr/>
        <a:lstStyle/>
        <a:p>
          <a:r>
            <a:rPr lang="en-US" dirty="0" smtClean="0"/>
            <a:t>Collating multiple pre-defined metrics into a single one for better decision making.</a:t>
          </a:r>
          <a:endParaRPr lang="en-US" dirty="0"/>
        </a:p>
      </dgm:t>
    </dgm:pt>
    <dgm:pt modelId="{1E51AF64-2A23-4B33-8B2B-DF23088C7783}" type="parTrans" cxnId="{9C201599-55D1-46D7-9102-26E487785D2E}">
      <dgm:prSet/>
      <dgm:spPr/>
      <dgm:t>
        <a:bodyPr/>
        <a:lstStyle/>
        <a:p>
          <a:endParaRPr lang="en-US"/>
        </a:p>
      </dgm:t>
    </dgm:pt>
    <dgm:pt modelId="{291305C1-D4BF-4B38-85C2-507D77370596}" type="sibTrans" cxnId="{9C201599-55D1-46D7-9102-26E487785D2E}">
      <dgm:prSet/>
      <dgm:spPr/>
      <dgm:t>
        <a:bodyPr/>
        <a:lstStyle/>
        <a:p>
          <a:endParaRPr lang="en-US"/>
        </a:p>
      </dgm:t>
    </dgm:pt>
    <dgm:pt modelId="{ECA9EBB9-95AD-4C22-B427-2055ACEC56B1}" type="pres">
      <dgm:prSet presAssocID="{911165A8-F109-492E-8E09-41BBF45842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B869A8-619B-40D1-9B0E-5985F74BB9A2}" type="pres">
      <dgm:prSet presAssocID="{75D88B6F-86C7-431A-AD07-18379116E6AD}" presName="linNode" presStyleCnt="0"/>
      <dgm:spPr/>
      <dgm:t>
        <a:bodyPr/>
        <a:lstStyle/>
        <a:p>
          <a:endParaRPr lang="en-US"/>
        </a:p>
      </dgm:t>
    </dgm:pt>
    <dgm:pt modelId="{31527CC6-073D-4C29-AC9B-E40639E7C537}" type="pres">
      <dgm:prSet presAssocID="{75D88B6F-86C7-431A-AD07-18379116E6A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2E61A-3F63-4B03-8B22-108ED4FB6DE9}" type="pres">
      <dgm:prSet presAssocID="{75D88B6F-86C7-431A-AD07-18379116E6AD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67BAB-D949-4104-8FCA-1CBFABCED095}" type="pres">
      <dgm:prSet presAssocID="{B9B7C28D-B6A8-4864-BFF3-F7560DEF3927}" presName="sp" presStyleCnt="0"/>
      <dgm:spPr/>
      <dgm:t>
        <a:bodyPr/>
        <a:lstStyle/>
        <a:p>
          <a:endParaRPr lang="en-US"/>
        </a:p>
      </dgm:t>
    </dgm:pt>
    <dgm:pt modelId="{D736833A-935D-4C90-A5D0-FD7D1DEE8B9D}" type="pres">
      <dgm:prSet presAssocID="{69894F86-3A5B-499D-B682-D319BC4BC622}" presName="linNode" presStyleCnt="0"/>
      <dgm:spPr/>
      <dgm:t>
        <a:bodyPr/>
        <a:lstStyle/>
        <a:p>
          <a:endParaRPr lang="en-US"/>
        </a:p>
      </dgm:t>
    </dgm:pt>
    <dgm:pt modelId="{906C4D2E-9D83-4F27-963B-532AA871742D}" type="pres">
      <dgm:prSet presAssocID="{69894F86-3A5B-499D-B682-D319BC4BC62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EC8A62-A51E-4A01-B00F-8DCE2AD4FDAC}" type="pres">
      <dgm:prSet presAssocID="{69894F86-3A5B-499D-B682-D319BC4BC62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F820B-CB85-4158-A98A-56E7B1001D3D}" type="pres">
      <dgm:prSet presAssocID="{EFDAAC70-BCE8-448A-AFD0-26E55B7CF02B}" presName="sp" presStyleCnt="0"/>
      <dgm:spPr/>
      <dgm:t>
        <a:bodyPr/>
        <a:lstStyle/>
        <a:p>
          <a:endParaRPr lang="en-US"/>
        </a:p>
      </dgm:t>
    </dgm:pt>
    <dgm:pt modelId="{ACFA319B-7A2C-4D2E-8F26-C685E55E0FA3}" type="pres">
      <dgm:prSet presAssocID="{C4DA1340-2AF0-438F-9A7E-DB7C512D0241}" presName="linNode" presStyleCnt="0"/>
      <dgm:spPr/>
      <dgm:t>
        <a:bodyPr/>
        <a:lstStyle/>
        <a:p>
          <a:endParaRPr lang="en-US"/>
        </a:p>
      </dgm:t>
    </dgm:pt>
    <dgm:pt modelId="{0F1C5792-CAAF-4DD6-B213-5E03D7904975}" type="pres">
      <dgm:prSet presAssocID="{C4DA1340-2AF0-438F-9A7E-DB7C512D024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5D20B-B8D3-428D-8263-77FD216ADD6C}" type="pres">
      <dgm:prSet presAssocID="{C4DA1340-2AF0-438F-9A7E-DB7C512D024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5F3ED-ADED-45DF-A413-AD057CA61766}" type="pres">
      <dgm:prSet presAssocID="{0E6C2113-118A-4908-A09A-C619CF744229}" presName="sp" presStyleCnt="0"/>
      <dgm:spPr/>
      <dgm:t>
        <a:bodyPr/>
        <a:lstStyle/>
        <a:p>
          <a:endParaRPr lang="en-US"/>
        </a:p>
      </dgm:t>
    </dgm:pt>
    <dgm:pt modelId="{34CF39AC-7FA0-416E-B1FF-82407F9E3811}" type="pres">
      <dgm:prSet presAssocID="{31448C74-730E-4450-A2F3-04D6B4B88135}" presName="linNode" presStyleCnt="0"/>
      <dgm:spPr/>
      <dgm:t>
        <a:bodyPr/>
        <a:lstStyle/>
        <a:p>
          <a:endParaRPr lang="en-US"/>
        </a:p>
      </dgm:t>
    </dgm:pt>
    <dgm:pt modelId="{BC505E35-33F0-430F-8C28-FCBE056DAB42}" type="pres">
      <dgm:prSet presAssocID="{31448C74-730E-4450-A2F3-04D6B4B8813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EED76-B356-4AB7-AC3F-CE358C2F645A}" type="pres">
      <dgm:prSet presAssocID="{31448C74-730E-4450-A2F3-04D6B4B88135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B1FAF5-C31C-4933-A709-F5C1117B3B99}" type="presOf" srcId="{69894F86-3A5B-499D-B682-D319BC4BC622}" destId="{906C4D2E-9D83-4F27-963B-532AA871742D}" srcOrd="0" destOrd="0" presId="urn:microsoft.com/office/officeart/2005/8/layout/vList5"/>
    <dgm:cxn modelId="{4013D2A9-F160-489A-9AFF-38747229B738}" srcId="{75D88B6F-86C7-431A-AD07-18379116E6AD}" destId="{441ECF18-8B7A-49AC-AE37-5CE4A610C324}" srcOrd="0" destOrd="0" parTransId="{FE2809ED-E2C4-4A26-9EE6-E345226E0B2C}" sibTransId="{82064D52-F66E-48DF-9532-C6DC6E7592DA}"/>
    <dgm:cxn modelId="{B7737755-9700-4307-904E-C0ADC66C443B}" srcId="{911165A8-F109-492E-8E09-41BBF45842D4}" destId="{69894F86-3A5B-499D-B682-D319BC4BC622}" srcOrd="1" destOrd="0" parTransId="{45DF12EC-1EAB-41BC-A78F-B1BD1293CF17}" sibTransId="{EFDAAC70-BCE8-448A-AFD0-26E55B7CF02B}"/>
    <dgm:cxn modelId="{12F5169F-068E-4EA3-AC2A-615E96A46284}" type="presOf" srcId="{81907D45-0870-47B3-B8FD-5577D963C8C8}" destId="{B8CEED76-B356-4AB7-AC3F-CE358C2F645A}" srcOrd="0" destOrd="0" presId="urn:microsoft.com/office/officeart/2005/8/layout/vList5"/>
    <dgm:cxn modelId="{5A339305-D373-4ADE-A3C5-6CE17F1DEAF5}" type="presOf" srcId="{31448C74-730E-4450-A2F3-04D6B4B88135}" destId="{BC505E35-33F0-430F-8C28-FCBE056DAB42}" srcOrd="0" destOrd="0" presId="urn:microsoft.com/office/officeart/2005/8/layout/vList5"/>
    <dgm:cxn modelId="{664286BB-571C-489C-A364-ED30DBFF1238}" type="presOf" srcId="{C4DA1340-2AF0-438F-9A7E-DB7C512D0241}" destId="{0F1C5792-CAAF-4DD6-B213-5E03D7904975}" srcOrd="0" destOrd="0" presId="urn:microsoft.com/office/officeart/2005/8/layout/vList5"/>
    <dgm:cxn modelId="{49EF3ABB-24F3-4805-AB46-FE52BF7B1ADB}" srcId="{911165A8-F109-492E-8E09-41BBF45842D4}" destId="{31448C74-730E-4450-A2F3-04D6B4B88135}" srcOrd="3" destOrd="0" parTransId="{801E36D9-E8C5-47D2-BB9D-0E1C54ADAB5C}" sibTransId="{1E61CB8E-5AE8-498B-A8CE-9A433128E0D9}"/>
    <dgm:cxn modelId="{E5DBCA80-0B36-413E-9E0D-1D7178056D29}" type="presOf" srcId="{441ECF18-8B7A-49AC-AE37-5CE4A610C324}" destId="{14C2E61A-3F63-4B03-8B22-108ED4FB6DE9}" srcOrd="0" destOrd="0" presId="urn:microsoft.com/office/officeart/2005/8/layout/vList5"/>
    <dgm:cxn modelId="{99D963E6-4B6F-443A-A545-98C38F576F1E}" srcId="{911165A8-F109-492E-8E09-41BBF45842D4}" destId="{75D88B6F-86C7-431A-AD07-18379116E6AD}" srcOrd="0" destOrd="0" parTransId="{D692CFE0-EF5D-4E55-92D4-E5C9F2A58D83}" sibTransId="{B9B7C28D-B6A8-4864-BFF3-F7560DEF3927}"/>
    <dgm:cxn modelId="{45776B09-CB68-4E9C-88D3-8591BC5A14DC}" srcId="{69894F86-3A5B-499D-B682-D319BC4BC622}" destId="{F4F47DD6-E1AE-477B-BA14-3E2B3886BA37}" srcOrd="0" destOrd="0" parTransId="{22BCDE62-4DCD-4511-84BF-44ECF8CC240B}" sibTransId="{448238C5-9B1C-4655-93FD-11FC6C2715AC}"/>
    <dgm:cxn modelId="{9C201599-55D1-46D7-9102-26E487785D2E}" srcId="{31448C74-730E-4450-A2F3-04D6B4B88135}" destId="{81907D45-0870-47B3-B8FD-5577D963C8C8}" srcOrd="0" destOrd="0" parTransId="{1E51AF64-2A23-4B33-8B2B-DF23088C7783}" sibTransId="{291305C1-D4BF-4B38-85C2-507D77370596}"/>
    <dgm:cxn modelId="{436FD26A-2303-488F-BBB9-7E6C865BEB47}" type="presOf" srcId="{F4F47DD6-E1AE-477B-BA14-3E2B3886BA37}" destId="{F8EC8A62-A51E-4A01-B00F-8DCE2AD4FDAC}" srcOrd="0" destOrd="0" presId="urn:microsoft.com/office/officeart/2005/8/layout/vList5"/>
    <dgm:cxn modelId="{8F66F98F-994E-4D62-A65E-15D25DC7A359}" type="presOf" srcId="{B17A512B-7A15-4982-BFD3-F6C4A15C59DE}" destId="{64D5D20B-B8D3-428D-8263-77FD216ADD6C}" srcOrd="0" destOrd="0" presId="urn:microsoft.com/office/officeart/2005/8/layout/vList5"/>
    <dgm:cxn modelId="{C86FDED0-69B2-428C-824F-7BC0E1131F54}" srcId="{C4DA1340-2AF0-438F-9A7E-DB7C512D0241}" destId="{B17A512B-7A15-4982-BFD3-F6C4A15C59DE}" srcOrd="0" destOrd="0" parTransId="{49C9271A-A283-4538-BE6D-5AD807C539CB}" sibTransId="{5D0478A7-EC81-494D-B314-A1271041E4AD}"/>
    <dgm:cxn modelId="{F37D6D62-EBCE-4078-A1BE-748173142186}" srcId="{911165A8-F109-492E-8E09-41BBF45842D4}" destId="{C4DA1340-2AF0-438F-9A7E-DB7C512D0241}" srcOrd="2" destOrd="0" parTransId="{42069C1B-EF0F-4397-87D2-FAD200EE3BF9}" sibTransId="{0E6C2113-118A-4908-A09A-C619CF744229}"/>
    <dgm:cxn modelId="{823C4697-A59F-4703-808B-2CD09B0F90AA}" type="presOf" srcId="{75D88B6F-86C7-431A-AD07-18379116E6AD}" destId="{31527CC6-073D-4C29-AC9B-E40639E7C537}" srcOrd="0" destOrd="0" presId="urn:microsoft.com/office/officeart/2005/8/layout/vList5"/>
    <dgm:cxn modelId="{20E0AAA0-4AFB-49B0-BBF2-26A1F53E5CDA}" type="presOf" srcId="{911165A8-F109-492E-8E09-41BBF45842D4}" destId="{ECA9EBB9-95AD-4C22-B427-2055ACEC56B1}" srcOrd="0" destOrd="0" presId="urn:microsoft.com/office/officeart/2005/8/layout/vList5"/>
    <dgm:cxn modelId="{F9411899-70D5-4B86-A266-25D9223F7493}" type="presParOf" srcId="{ECA9EBB9-95AD-4C22-B427-2055ACEC56B1}" destId="{61B869A8-619B-40D1-9B0E-5985F74BB9A2}" srcOrd="0" destOrd="0" presId="urn:microsoft.com/office/officeart/2005/8/layout/vList5"/>
    <dgm:cxn modelId="{33ACF780-02EB-4D34-8B14-49E2670BE601}" type="presParOf" srcId="{61B869A8-619B-40D1-9B0E-5985F74BB9A2}" destId="{31527CC6-073D-4C29-AC9B-E40639E7C537}" srcOrd="0" destOrd="0" presId="urn:microsoft.com/office/officeart/2005/8/layout/vList5"/>
    <dgm:cxn modelId="{42354F8E-5B26-4EF3-8894-183196AC7768}" type="presParOf" srcId="{61B869A8-619B-40D1-9B0E-5985F74BB9A2}" destId="{14C2E61A-3F63-4B03-8B22-108ED4FB6DE9}" srcOrd="1" destOrd="0" presId="urn:microsoft.com/office/officeart/2005/8/layout/vList5"/>
    <dgm:cxn modelId="{58694AB0-065D-497B-912A-BEFB5D75FE67}" type="presParOf" srcId="{ECA9EBB9-95AD-4C22-B427-2055ACEC56B1}" destId="{FCE67BAB-D949-4104-8FCA-1CBFABCED095}" srcOrd="1" destOrd="0" presId="urn:microsoft.com/office/officeart/2005/8/layout/vList5"/>
    <dgm:cxn modelId="{3E071650-41B9-4177-8E50-6D40F231D2D8}" type="presParOf" srcId="{ECA9EBB9-95AD-4C22-B427-2055ACEC56B1}" destId="{D736833A-935D-4C90-A5D0-FD7D1DEE8B9D}" srcOrd="2" destOrd="0" presId="urn:microsoft.com/office/officeart/2005/8/layout/vList5"/>
    <dgm:cxn modelId="{DF742A08-950D-4D3A-8211-7F5A48240AEF}" type="presParOf" srcId="{D736833A-935D-4C90-A5D0-FD7D1DEE8B9D}" destId="{906C4D2E-9D83-4F27-963B-532AA871742D}" srcOrd="0" destOrd="0" presId="urn:microsoft.com/office/officeart/2005/8/layout/vList5"/>
    <dgm:cxn modelId="{BEF4127B-E5D8-4C01-980F-29F9BD7023CE}" type="presParOf" srcId="{D736833A-935D-4C90-A5D0-FD7D1DEE8B9D}" destId="{F8EC8A62-A51E-4A01-B00F-8DCE2AD4FDAC}" srcOrd="1" destOrd="0" presId="urn:microsoft.com/office/officeart/2005/8/layout/vList5"/>
    <dgm:cxn modelId="{B2E53540-37C4-41E8-B2D9-85AC27AEFF98}" type="presParOf" srcId="{ECA9EBB9-95AD-4C22-B427-2055ACEC56B1}" destId="{A69F820B-CB85-4158-A98A-56E7B1001D3D}" srcOrd="3" destOrd="0" presId="urn:microsoft.com/office/officeart/2005/8/layout/vList5"/>
    <dgm:cxn modelId="{7ADD39EA-7536-45CC-B03E-26F39EBEA804}" type="presParOf" srcId="{ECA9EBB9-95AD-4C22-B427-2055ACEC56B1}" destId="{ACFA319B-7A2C-4D2E-8F26-C685E55E0FA3}" srcOrd="4" destOrd="0" presId="urn:microsoft.com/office/officeart/2005/8/layout/vList5"/>
    <dgm:cxn modelId="{48A7FC5F-6BCD-4B6D-9660-F577C66E65B0}" type="presParOf" srcId="{ACFA319B-7A2C-4D2E-8F26-C685E55E0FA3}" destId="{0F1C5792-CAAF-4DD6-B213-5E03D7904975}" srcOrd="0" destOrd="0" presId="urn:microsoft.com/office/officeart/2005/8/layout/vList5"/>
    <dgm:cxn modelId="{F6CA136B-1A7C-4D56-9BB2-C2B680439A12}" type="presParOf" srcId="{ACFA319B-7A2C-4D2E-8F26-C685E55E0FA3}" destId="{64D5D20B-B8D3-428D-8263-77FD216ADD6C}" srcOrd="1" destOrd="0" presId="urn:microsoft.com/office/officeart/2005/8/layout/vList5"/>
    <dgm:cxn modelId="{6C64A671-5CBE-4D27-982C-4C8472790F5D}" type="presParOf" srcId="{ECA9EBB9-95AD-4C22-B427-2055ACEC56B1}" destId="{9815F3ED-ADED-45DF-A413-AD057CA61766}" srcOrd="5" destOrd="0" presId="urn:microsoft.com/office/officeart/2005/8/layout/vList5"/>
    <dgm:cxn modelId="{25BB6E28-C93D-4BA4-BEEE-F35B149354EC}" type="presParOf" srcId="{ECA9EBB9-95AD-4C22-B427-2055ACEC56B1}" destId="{34CF39AC-7FA0-416E-B1FF-82407F9E3811}" srcOrd="6" destOrd="0" presId="urn:microsoft.com/office/officeart/2005/8/layout/vList5"/>
    <dgm:cxn modelId="{5EC563D2-A348-4713-BCE1-48326C1EAE9F}" type="presParOf" srcId="{34CF39AC-7FA0-416E-B1FF-82407F9E3811}" destId="{BC505E35-33F0-430F-8C28-FCBE056DAB42}" srcOrd="0" destOrd="0" presId="urn:microsoft.com/office/officeart/2005/8/layout/vList5"/>
    <dgm:cxn modelId="{BAADE86E-B674-4227-87C9-C4A689B6B24A}" type="presParOf" srcId="{34CF39AC-7FA0-416E-B1FF-82407F9E3811}" destId="{B8CEED76-B356-4AB7-AC3F-CE358C2F64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4B6CB-58F3-43CA-9931-F0DF48B09E87}">
      <dsp:nvSpPr>
        <dsp:cNvPr id="0" name=""/>
        <dsp:cNvSpPr/>
      </dsp:nvSpPr>
      <dsp:spPr>
        <a:xfrm>
          <a:off x="-5545590" y="-849023"/>
          <a:ext cx="6602837" cy="6602837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5B6395-2D1F-49F5-A996-81B2DDEE4F19}">
      <dsp:nvSpPr>
        <dsp:cNvPr id="0" name=""/>
        <dsp:cNvSpPr/>
      </dsp:nvSpPr>
      <dsp:spPr>
        <a:xfrm>
          <a:off x="394055" y="258286"/>
          <a:ext cx="10799838" cy="5163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874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Get graphical and statistical reports of IPs performance.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394055" y="258286"/>
        <a:ext cx="10799838" cy="516376"/>
      </dsp:txXfrm>
    </dsp:sp>
    <dsp:sp modelId="{B2678372-E466-449D-B26D-F800044CE3F6}">
      <dsp:nvSpPr>
        <dsp:cNvPr id="0" name=""/>
        <dsp:cNvSpPr/>
      </dsp:nvSpPr>
      <dsp:spPr>
        <a:xfrm>
          <a:off x="71320" y="193739"/>
          <a:ext cx="645470" cy="6454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F3F275-7B3B-49C0-BDD3-928314720F12}">
      <dsp:nvSpPr>
        <dsp:cNvPr id="0" name=""/>
        <dsp:cNvSpPr/>
      </dsp:nvSpPr>
      <dsp:spPr>
        <a:xfrm>
          <a:off x="818810" y="1032752"/>
          <a:ext cx="10375083" cy="5163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874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To get a pictorial overview of parameter violations with corresponding timestamps.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818810" y="1032752"/>
        <a:ext cx="10375083" cy="516376"/>
      </dsp:txXfrm>
    </dsp:sp>
    <dsp:sp modelId="{A7E8AA2E-46F6-44B8-98AA-827DEC102441}">
      <dsp:nvSpPr>
        <dsp:cNvPr id="0" name=""/>
        <dsp:cNvSpPr/>
      </dsp:nvSpPr>
      <dsp:spPr>
        <a:xfrm>
          <a:off x="496075" y="968205"/>
          <a:ext cx="645470" cy="6454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1B8A5-DB69-429C-8BBE-2DD1664A29A6}">
      <dsp:nvSpPr>
        <dsp:cNvPr id="0" name=""/>
        <dsp:cNvSpPr/>
      </dsp:nvSpPr>
      <dsp:spPr>
        <a:xfrm>
          <a:off x="1013040" y="1807218"/>
          <a:ext cx="10180853" cy="51637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874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baseline="0" dirty="0" smtClean="0">
              <a:solidFill>
                <a:schemeClr val="tx1"/>
              </a:solidFill>
            </a:rPr>
            <a:t>To identify and overcome protocol related design issues.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1013040" y="1807218"/>
        <a:ext cx="10180853" cy="516376"/>
      </dsp:txXfrm>
    </dsp:sp>
    <dsp:sp modelId="{3C52AC78-4693-4511-B685-E6B4721C06FE}">
      <dsp:nvSpPr>
        <dsp:cNvPr id="0" name=""/>
        <dsp:cNvSpPr/>
      </dsp:nvSpPr>
      <dsp:spPr>
        <a:xfrm>
          <a:off x="690305" y="1742671"/>
          <a:ext cx="645470" cy="6454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88B3E-32E4-4937-A666-68B4A657EAD0}">
      <dsp:nvSpPr>
        <dsp:cNvPr id="0" name=""/>
        <dsp:cNvSpPr/>
      </dsp:nvSpPr>
      <dsp:spPr>
        <a:xfrm>
          <a:off x="1013040" y="2581194"/>
          <a:ext cx="10180853" cy="5163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874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Resolving protocol violations to increase design performance.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1013040" y="2581194"/>
        <a:ext cx="10180853" cy="516376"/>
      </dsp:txXfrm>
    </dsp:sp>
    <dsp:sp modelId="{32E95A76-7767-40A8-9ABD-75A4379801B9}">
      <dsp:nvSpPr>
        <dsp:cNvPr id="0" name=""/>
        <dsp:cNvSpPr/>
      </dsp:nvSpPr>
      <dsp:spPr>
        <a:xfrm>
          <a:off x="690305" y="2516647"/>
          <a:ext cx="645470" cy="6454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CB021-C8B2-4FBB-A260-1B88F4A2F670}">
      <dsp:nvSpPr>
        <dsp:cNvPr id="0" name=""/>
        <dsp:cNvSpPr/>
      </dsp:nvSpPr>
      <dsp:spPr>
        <a:xfrm>
          <a:off x="818810" y="3355661"/>
          <a:ext cx="10375083" cy="5163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874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Single FSDB file for debugging violations and simultaneous performance analysis.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818810" y="3355661"/>
        <a:ext cx="10375083" cy="516376"/>
      </dsp:txXfrm>
    </dsp:sp>
    <dsp:sp modelId="{A109A19D-3974-4C68-8EE4-AAF8A2DBCE94}">
      <dsp:nvSpPr>
        <dsp:cNvPr id="0" name=""/>
        <dsp:cNvSpPr/>
      </dsp:nvSpPr>
      <dsp:spPr>
        <a:xfrm>
          <a:off x="496075" y="3291114"/>
          <a:ext cx="645470" cy="6454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3C289E-BD26-47B8-9801-ED88C2954D7E}">
      <dsp:nvSpPr>
        <dsp:cNvPr id="0" name=""/>
        <dsp:cNvSpPr/>
      </dsp:nvSpPr>
      <dsp:spPr>
        <a:xfrm>
          <a:off x="394055" y="4130127"/>
          <a:ext cx="10799838" cy="5163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874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Auto-performance report generation alongside simulation results.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394055" y="4130127"/>
        <a:ext cx="10799838" cy="516376"/>
      </dsp:txXfrm>
    </dsp:sp>
    <dsp:sp modelId="{DC6B1160-1BE1-4F41-A084-F7C1AF6443E5}">
      <dsp:nvSpPr>
        <dsp:cNvPr id="0" name=""/>
        <dsp:cNvSpPr/>
      </dsp:nvSpPr>
      <dsp:spPr>
        <a:xfrm>
          <a:off x="71320" y="4065580"/>
          <a:ext cx="645470" cy="6454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2E61A-3F63-4B03-8B22-108ED4FB6DE9}">
      <dsp:nvSpPr>
        <dsp:cNvPr id="0" name=""/>
        <dsp:cNvSpPr/>
      </dsp:nvSpPr>
      <dsp:spPr>
        <a:xfrm rot="5400000">
          <a:off x="7202558" y="-3023303"/>
          <a:ext cx="933295" cy="721807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Parameters like </a:t>
          </a:r>
          <a:r>
            <a:rPr lang="en-US" sz="1800" kern="1200" dirty="0" err="1" smtClean="0"/>
            <a:t>active_to_active_delay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self_refresh_entry_to_exit_delay</a:t>
          </a:r>
          <a:r>
            <a:rPr lang="en-US" sz="1800" kern="1200" dirty="0" smtClean="0"/>
            <a:t>, etc. gives a good graphical representation of system’s performance w.r.t. the simulation time.</a:t>
          </a:r>
          <a:endParaRPr lang="en-US" sz="1800" kern="1200" dirty="0"/>
        </a:p>
      </dsp:txBody>
      <dsp:txXfrm rot="-5400000">
        <a:off x="4060168" y="164647"/>
        <a:ext cx="7172516" cy="842175"/>
      </dsp:txXfrm>
    </dsp:sp>
    <dsp:sp modelId="{31527CC6-073D-4C29-AC9B-E40639E7C537}">
      <dsp:nvSpPr>
        <dsp:cNvPr id="0" name=""/>
        <dsp:cNvSpPr/>
      </dsp:nvSpPr>
      <dsp:spPr>
        <a:xfrm>
          <a:off x="0" y="2425"/>
          <a:ext cx="4060167" cy="116661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Graphical charts for accurate analysis</a:t>
          </a:r>
          <a:endParaRPr lang="en-US" sz="2400" kern="1200" dirty="0"/>
        </a:p>
      </dsp:txBody>
      <dsp:txXfrm>
        <a:off x="56950" y="59375"/>
        <a:ext cx="3946267" cy="1052719"/>
      </dsp:txXfrm>
    </dsp:sp>
    <dsp:sp modelId="{F8EC8A62-A51E-4A01-B00F-8DCE2AD4FDAC}">
      <dsp:nvSpPr>
        <dsp:cNvPr id="0" name=""/>
        <dsp:cNvSpPr/>
      </dsp:nvSpPr>
      <dsp:spPr>
        <a:xfrm rot="5400000">
          <a:off x="7202558" y="-1798353"/>
          <a:ext cx="933295" cy="721807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Thresholds can be fixed for parameters according to the scenario, and violations will be highlighted by performance analyzer.</a:t>
          </a:r>
          <a:endParaRPr lang="en-US" sz="1800" kern="1200" dirty="0"/>
        </a:p>
      </dsp:txBody>
      <dsp:txXfrm rot="-5400000">
        <a:off x="4060168" y="1389597"/>
        <a:ext cx="7172516" cy="842175"/>
      </dsp:txXfrm>
    </dsp:sp>
    <dsp:sp modelId="{906C4D2E-9D83-4F27-963B-532AA871742D}">
      <dsp:nvSpPr>
        <dsp:cNvPr id="0" name=""/>
        <dsp:cNvSpPr/>
      </dsp:nvSpPr>
      <dsp:spPr>
        <a:xfrm>
          <a:off x="0" y="1227375"/>
          <a:ext cx="4060167" cy="116661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Constraint checking and violation tracing</a:t>
          </a:r>
          <a:endParaRPr lang="en-US" sz="2400" kern="1200" dirty="0"/>
        </a:p>
      </dsp:txBody>
      <dsp:txXfrm>
        <a:off x="56950" y="1284325"/>
        <a:ext cx="3946267" cy="1052719"/>
      </dsp:txXfrm>
    </dsp:sp>
    <dsp:sp modelId="{64D5D20B-B8D3-428D-8263-77FD216ADD6C}">
      <dsp:nvSpPr>
        <dsp:cNvPr id="0" name=""/>
        <dsp:cNvSpPr/>
      </dsp:nvSpPr>
      <dsp:spPr>
        <a:xfrm rot="5400000">
          <a:off x="7202558" y="-573403"/>
          <a:ext cx="933295" cy="721807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Performance</a:t>
          </a:r>
          <a:r>
            <a:rPr lang="en-US" sz="1800" kern="1200" baseline="0" dirty="0" smtClean="0"/>
            <a:t> analyzer provides multiple memory related metrics such as bandwidth, page accesses, traffic profile and un-optimized spaces between commands.</a:t>
          </a:r>
          <a:endParaRPr lang="en-US" sz="1800" kern="1200" dirty="0"/>
        </a:p>
      </dsp:txBody>
      <dsp:txXfrm rot="-5400000">
        <a:off x="4060168" y="2614547"/>
        <a:ext cx="7172516" cy="842175"/>
      </dsp:txXfrm>
    </dsp:sp>
    <dsp:sp modelId="{0F1C5792-CAAF-4DD6-B213-5E03D7904975}">
      <dsp:nvSpPr>
        <dsp:cNvPr id="0" name=""/>
        <dsp:cNvSpPr/>
      </dsp:nvSpPr>
      <dsp:spPr>
        <a:xfrm>
          <a:off x="0" y="2452325"/>
          <a:ext cx="4060167" cy="116661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Identifying system bottlenecks</a:t>
          </a:r>
          <a:endParaRPr lang="en-US" sz="2400" kern="1200" dirty="0"/>
        </a:p>
      </dsp:txBody>
      <dsp:txXfrm>
        <a:off x="56950" y="2509275"/>
        <a:ext cx="3946267" cy="1052719"/>
      </dsp:txXfrm>
    </dsp:sp>
    <dsp:sp modelId="{B8CEED76-B356-4AB7-AC3F-CE358C2F645A}">
      <dsp:nvSpPr>
        <dsp:cNvPr id="0" name=""/>
        <dsp:cNvSpPr/>
      </dsp:nvSpPr>
      <dsp:spPr>
        <a:xfrm rot="5400000">
          <a:off x="7182907" y="667608"/>
          <a:ext cx="933295" cy="721807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Reports and charts generated by the performance analyzer can be exported to widely accepted formats, such as HTML and CSV for better analysis.</a:t>
          </a:r>
          <a:endParaRPr lang="en-US" sz="1800" kern="1200" dirty="0"/>
        </a:p>
      </dsp:txBody>
      <dsp:txXfrm rot="-5400000">
        <a:off x="4040517" y="3855558"/>
        <a:ext cx="7172516" cy="842175"/>
      </dsp:txXfrm>
    </dsp:sp>
    <dsp:sp modelId="{BC505E35-33F0-430F-8C28-FCBE056DAB42}">
      <dsp:nvSpPr>
        <dsp:cNvPr id="0" name=""/>
        <dsp:cNvSpPr/>
      </dsp:nvSpPr>
      <dsp:spPr>
        <a:xfrm>
          <a:off x="0" y="3677275"/>
          <a:ext cx="4060167" cy="116661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Exportable reports</a:t>
          </a:r>
          <a:endParaRPr lang="en-US" sz="2400" kern="1200" dirty="0"/>
        </a:p>
      </dsp:txBody>
      <dsp:txXfrm>
        <a:off x="56950" y="3734225"/>
        <a:ext cx="3946267" cy="10527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C2030-53A7-4B60-9779-BCC0BEF20598}">
      <dsp:nvSpPr>
        <dsp:cNvPr id="0" name=""/>
        <dsp:cNvSpPr/>
      </dsp:nvSpPr>
      <dsp:spPr>
        <a:xfrm>
          <a:off x="2152696" y="2032014"/>
          <a:ext cx="1310316" cy="1310316"/>
        </a:xfrm>
        <a:prstGeom prst="roundRect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Initial Numbers</a:t>
          </a:r>
          <a:endParaRPr lang="en-US" sz="2800" kern="1200" dirty="0">
            <a:solidFill>
              <a:schemeClr val="tx1"/>
            </a:solidFill>
            <a:latin typeface="Agency FB" panose="020B0503020202020204" pitchFamily="34" charset="0"/>
          </a:endParaRPr>
        </a:p>
      </dsp:txBody>
      <dsp:txXfrm>
        <a:off x="2216660" y="2095978"/>
        <a:ext cx="1182388" cy="1182388"/>
      </dsp:txXfrm>
    </dsp:sp>
    <dsp:sp modelId="{586B2513-0107-4A85-9C4E-BBDF5BAAA66F}">
      <dsp:nvSpPr>
        <dsp:cNvPr id="0" name=""/>
        <dsp:cNvSpPr/>
      </dsp:nvSpPr>
      <dsp:spPr>
        <a:xfrm rot="16200000">
          <a:off x="2335156" y="1559316"/>
          <a:ext cx="9453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5395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AC487-02CF-475E-8A39-C6AADF09D5A0}">
      <dsp:nvSpPr>
        <dsp:cNvPr id="0" name=""/>
        <dsp:cNvSpPr/>
      </dsp:nvSpPr>
      <dsp:spPr>
        <a:xfrm>
          <a:off x="1969957" y="261232"/>
          <a:ext cx="1675793" cy="825386"/>
        </a:xfrm>
        <a:prstGeom prst="roundRect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Bandwidth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453.14 </a:t>
          </a:r>
          <a:r>
            <a:rPr lang="en-US" sz="1800" kern="1200" dirty="0" err="1" smtClean="0">
              <a:solidFill>
                <a:schemeClr val="tx1"/>
              </a:solidFill>
              <a:latin typeface="Agency FB" panose="020B0503020202020204" pitchFamily="34" charset="0"/>
            </a:rPr>
            <a:t>MBps</a:t>
          </a:r>
          <a:endParaRPr lang="en-US" sz="1800" kern="1200" dirty="0">
            <a:solidFill>
              <a:schemeClr val="tx1"/>
            </a:solidFill>
            <a:latin typeface="Agency FB" panose="020B0503020202020204" pitchFamily="34" charset="0"/>
          </a:endParaRPr>
        </a:p>
      </dsp:txBody>
      <dsp:txXfrm>
        <a:off x="2010249" y="301524"/>
        <a:ext cx="1595209" cy="744802"/>
      </dsp:txXfrm>
    </dsp:sp>
    <dsp:sp modelId="{E486EF9F-8316-43E0-950E-A2B4AA3A0C1E}">
      <dsp:nvSpPr>
        <dsp:cNvPr id="0" name=""/>
        <dsp:cNvSpPr/>
      </dsp:nvSpPr>
      <dsp:spPr>
        <a:xfrm rot="1800000">
          <a:off x="3434117" y="3173265"/>
          <a:ext cx="4313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1348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0BDB61-1F1B-4976-A9EB-D6F14A5F82FA}">
      <dsp:nvSpPr>
        <dsp:cNvPr id="0" name=""/>
        <dsp:cNvSpPr/>
      </dsp:nvSpPr>
      <dsp:spPr>
        <a:xfrm>
          <a:off x="3713480" y="3281102"/>
          <a:ext cx="1675793" cy="825386"/>
        </a:xfrm>
        <a:prstGeom prst="roundRect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Page </a:t>
          </a:r>
          <a:r>
            <a:rPr lang="en-US" sz="1800" kern="1200" dirty="0" err="1" smtClean="0">
              <a:solidFill>
                <a:schemeClr val="tx1"/>
              </a:solidFill>
              <a:latin typeface="Agency FB" panose="020B0503020202020204" pitchFamily="34" charset="0"/>
            </a:rPr>
            <a:t>Hit:Page</a:t>
          </a:r>
          <a:r>
            <a:rPr lang="en-US" sz="180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 Miss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1964.43</a:t>
          </a:r>
          <a:endParaRPr lang="en-US" sz="1800" kern="1200" dirty="0">
            <a:solidFill>
              <a:schemeClr val="tx1"/>
            </a:solidFill>
            <a:latin typeface="Agency FB" panose="020B0503020202020204" pitchFamily="34" charset="0"/>
          </a:endParaRPr>
        </a:p>
      </dsp:txBody>
      <dsp:txXfrm>
        <a:off x="3753772" y="3321394"/>
        <a:ext cx="1595209" cy="744802"/>
      </dsp:txXfrm>
    </dsp:sp>
    <dsp:sp modelId="{6AB05B18-2577-437A-A1F6-6DC91CDE5F81}">
      <dsp:nvSpPr>
        <dsp:cNvPr id="0" name=""/>
        <dsp:cNvSpPr/>
      </dsp:nvSpPr>
      <dsp:spPr>
        <a:xfrm rot="9000000">
          <a:off x="1750242" y="3173265"/>
          <a:ext cx="4313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1348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32FCD-000E-4431-AF2C-AAC340F71854}">
      <dsp:nvSpPr>
        <dsp:cNvPr id="0" name=""/>
        <dsp:cNvSpPr/>
      </dsp:nvSpPr>
      <dsp:spPr>
        <a:xfrm>
          <a:off x="226434" y="3281102"/>
          <a:ext cx="1675793" cy="825386"/>
        </a:xfrm>
        <a:prstGeom prst="roundRect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Page </a:t>
          </a:r>
          <a:r>
            <a:rPr lang="en-US" sz="1800" kern="1200" dirty="0" err="1" smtClean="0">
              <a:solidFill>
                <a:schemeClr val="tx1"/>
              </a:solidFill>
              <a:latin typeface="Agency FB" panose="020B0503020202020204" pitchFamily="34" charset="0"/>
            </a:rPr>
            <a:t>Hit:Page</a:t>
          </a:r>
          <a:r>
            <a:rPr lang="en-US" sz="180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 Empty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2.23</a:t>
          </a:r>
        </a:p>
      </dsp:txBody>
      <dsp:txXfrm>
        <a:off x="266726" y="3321394"/>
        <a:ext cx="1595209" cy="7448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C2030-53A7-4B60-9779-BCC0BEF20598}">
      <dsp:nvSpPr>
        <dsp:cNvPr id="0" name=""/>
        <dsp:cNvSpPr/>
      </dsp:nvSpPr>
      <dsp:spPr>
        <a:xfrm>
          <a:off x="2179483" y="2032014"/>
          <a:ext cx="1310316" cy="1310316"/>
        </a:xfrm>
        <a:prstGeom prst="roundRect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Target Numbers</a:t>
          </a:r>
          <a:endParaRPr lang="en-US" sz="2800" b="0" kern="1200" dirty="0">
            <a:solidFill>
              <a:schemeClr val="tx1"/>
            </a:solidFill>
            <a:latin typeface="Agency FB" panose="020B0503020202020204" pitchFamily="34" charset="0"/>
          </a:endParaRPr>
        </a:p>
      </dsp:txBody>
      <dsp:txXfrm>
        <a:off x="2243447" y="2095978"/>
        <a:ext cx="1182388" cy="1182388"/>
      </dsp:txXfrm>
    </dsp:sp>
    <dsp:sp modelId="{586B2513-0107-4A85-9C4E-BBDF5BAAA66F}">
      <dsp:nvSpPr>
        <dsp:cNvPr id="0" name=""/>
        <dsp:cNvSpPr/>
      </dsp:nvSpPr>
      <dsp:spPr>
        <a:xfrm rot="16200000">
          <a:off x="2361944" y="1559316"/>
          <a:ext cx="9453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5395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AC487-02CF-475E-8A39-C6AADF09D5A0}">
      <dsp:nvSpPr>
        <dsp:cNvPr id="0" name=""/>
        <dsp:cNvSpPr/>
      </dsp:nvSpPr>
      <dsp:spPr>
        <a:xfrm>
          <a:off x="1996744" y="261232"/>
          <a:ext cx="1675793" cy="825386"/>
        </a:xfrm>
        <a:prstGeom prst="roundRect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Bandwidth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&gt;= 1500 </a:t>
          </a:r>
          <a:r>
            <a:rPr lang="en-US" sz="1800" b="0" kern="1200" dirty="0" err="1" smtClean="0">
              <a:solidFill>
                <a:schemeClr val="tx1"/>
              </a:solidFill>
              <a:latin typeface="Agency FB" panose="020B0503020202020204" pitchFamily="34" charset="0"/>
            </a:rPr>
            <a:t>MBps</a:t>
          </a:r>
          <a:endParaRPr lang="en-US" sz="1800" b="0" kern="1200" dirty="0">
            <a:solidFill>
              <a:schemeClr val="tx1"/>
            </a:solidFill>
            <a:latin typeface="Agency FB" panose="020B0503020202020204" pitchFamily="34" charset="0"/>
          </a:endParaRPr>
        </a:p>
      </dsp:txBody>
      <dsp:txXfrm>
        <a:off x="2037036" y="301524"/>
        <a:ext cx="1595209" cy="744802"/>
      </dsp:txXfrm>
    </dsp:sp>
    <dsp:sp modelId="{E486EF9F-8316-43E0-950E-A2B4AA3A0C1E}">
      <dsp:nvSpPr>
        <dsp:cNvPr id="0" name=""/>
        <dsp:cNvSpPr/>
      </dsp:nvSpPr>
      <dsp:spPr>
        <a:xfrm rot="1800000">
          <a:off x="3460905" y="3173265"/>
          <a:ext cx="4313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1348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0BDB61-1F1B-4976-A9EB-D6F14A5F82FA}">
      <dsp:nvSpPr>
        <dsp:cNvPr id="0" name=""/>
        <dsp:cNvSpPr/>
      </dsp:nvSpPr>
      <dsp:spPr>
        <a:xfrm>
          <a:off x="3740267" y="3281102"/>
          <a:ext cx="1675793" cy="825386"/>
        </a:xfrm>
        <a:prstGeom prst="roundRect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Page </a:t>
          </a:r>
          <a:r>
            <a:rPr lang="en-US" sz="1800" b="0" kern="1200" dirty="0" err="1" smtClean="0">
              <a:solidFill>
                <a:schemeClr val="tx1"/>
              </a:solidFill>
              <a:latin typeface="Agency FB" panose="020B0503020202020204" pitchFamily="34" charset="0"/>
            </a:rPr>
            <a:t>Hit:Page</a:t>
          </a:r>
          <a:r>
            <a:rPr lang="en-US" sz="1800" b="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 Miss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&gt;= 6000</a:t>
          </a:r>
          <a:endParaRPr lang="en-US" sz="1800" b="0" kern="1200" dirty="0">
            <a:solidFill>
              <a:schemeClr val="tx1"/>
            </a:solidFill>
            <a:latin typeface="Agency FB" panose="020B0503020202020204" pitchFamily="34" charset="0"/>
          </a:endParaRPr>
        </a:p>
      </dsp:txBody>
      <dsp:txXfrm>
        <a:off x="3780559" y="3321394"/>
        <a:ext cx="1595209" cy="744802"/>
      </dsp:txXfrm>
    </dsp:sp>
    <dsp:sp modelId="{6AB05B18-2577-437A-A1F6-6DC91CDE5F81}">
      <dsp:nvSpPr>
        <dsp:cNvPr id="0" name=""/>
        <dsp:cNvSpPr/>
      </dsp:nvSpPr>
      <dsp:spPr>
        <a:xfrm rot="9000000">
          <a:off x="1777029" y="3173265"/>
          <a:ext cx="4313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1348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32FCD-000E-4431-AF2C-AAC340F71854}">
      <dsp:nvSpPr>
        <dsp:cNvPr id="0" name=""/>
        <dsp:cNvSpPr/>
      </dsp:nvSpPr>
      <dsp:spPr>
        <a:xfrm>
          <a:off x="199647" y="3281102"/>
          <a:ext cx="1782942" cy="825386"/>
        </a:xfrm>
        <a:prstGeom prst="roundRect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Page </a:t>
          </a:r>
          <a:r>
            <a:rPr lang="en-US" sz="1800" b="0" kern="1200" dirty="0" err="1" smtClean="0">
              <a:solidFill>
                <a:schemeClr val="tx1"/>
              </a:solidFill>
              <a:latin typeface="Agency FB" panose="020B0503020202020204" pitchFamily="34" charset="0"/>
            </a:rPr>
            <a:t>Hit:Page</a:t>
          </a:r>
          <a:r>
            <a:rPr lang="en-US" sz="1800" b="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 Empty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tx1"/>
              </a:solidFill>
              <a:latin typeface="Agency FB" panose="020B0503020202020204" pitchFamily="34" charset="0"/>
            </a:rPr>
            <a:t>&gt;= 4</a:t>
          </a:r>
        </a:p>
      </dsp:txBody>
      <dsp:txXfrm>
        <a:off x="239939" y="3321394"/>
        <a:ext cx="1702358" cy="7448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2E61A-3F63-4B03-8B22-108ED4FB6DE9}">
      <dsp:nvSpPr>
        <dsp:cNvPr id="0" name=""/>
        <dsp:cNvSpPr/>
      </dsp:nvSpPr>
      <dsp:spPr>
        <a:xfrm rot="5400000">
          <a:off x="7202558" y="-3023303"/>
          <a:ext cx="933295" cy="721807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Thorough details of any specific transaction like issued time, command type, physical address, etc.</a:t>
          </a:r>
          <a:endParaRPr lang="en-US" sz="1900" kern="1200" dirty="0"/>
        </a:p>
      </dsp:txBody>
      <dsp:txXfrm rot="-5400000">
        <a:off x="4060168" y="164647"/>
        <a:ext cx="7172516" cy="842175"/>
      </dsp:txXfrm>
    </dsp:sp>
    <dsp:sp modelId="{31527CC6-073D-4C29-AC9B-E40639E7C537}">
      <dsp:nvSpPr>
        <dsp:cNvPr id="0" name=""/>
        <dsp:cNvSpPr/>
      </dsp:nvSpPr>
      <dsp:spPr>
        <a:xfrm>
          <a:off x="0" y="2425"/>
          <a:ext cx="4060167" cy="116661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Detailed transactions</a:t>
          </a:r>
          <a:endParaRPr lang="en-US" sz="2400" kern="1200" dirty="0"/>
        </a:p>
      </dsp:txBody>
      <dsp:txXfrm>
        <a:off x="56950" y="59375"/>
        <a:ext cx="3946267" cy="1052719"/>
      </dsp:txXfrm>
    </dsp:sp>
    <dsp:sp modelId="{F8EC8A62-A51E-4A01-B00F-8DCE2AD4FDAC}">
      <dsp:nvSpPr>
        <dsp:cNvPr id="0" name=""/>
        <dsp:cNvSpPr/>
      </dsp:nvSpPr>
      <dsp:spPr>
        <a:xfrm rot="5400000">
          <a:off x="7202558" y="-1798353"/>
          <a:ext cx="933295" cy="721807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Smart log for quick error detection. Protocol violations are highlighted and are back annotated to the specification documents. </a:t>
          </a:r>
          <a:endParaRPr lang="en-US" sz="1900" kern="1200" dirty="0"/>
        </a:p>
      </dsp:txBody>
      <dsp:txXfrm rot="-5400000">
        <a:off x="4060168" y="1389597"/>
        <a:ext cx="7172516" cy="842175"/>
      </dsp:txXfrm>
    </dsp:sp>
    <dsp:sp modelId="{906C4D2E-9D83-4F27-963B-532AA871742D}">
      <dsp:nvSpPr>
        <dsp:cNvPr id="0" name=""/>
        <dsp:cNvSpPr/>
      </dsp:nvSpPr>
      <dsp:spPr>
        <a:xfrm>
          <a:off x="0" y="1227375"/>
          <a:ext cx="4060167" cy="116661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Quick error detection</a:t>
          </a:r>
          <a:endParaRPr lang="en-US" sz="2400" kern="1200" dirty="0"/>
        </a:p>
      </dsp:txBody>
      <dsp:txXfrm>
        <a:off x="56950" y="1284325"/>
        <a:ext cx="3946267" cy="1052719"/>
      </dsp:txXfrm>
    </dsp:sp>
    <dsp:sp modelId="{64D5D20B-B8D3-428D-8263-77FD216ADD6C}">
      <dsp:nvSpPr>
        <dsp:cNvPr id="0" name=""/>
        <dsp:cNvSpPr/>
      </dsp:nvSpPr>
      <dsp:spPr>
        <a:xfrm rot="5400000">
          <a:off x="7202558" y="-573403"/>
          <a:ext cx="933295" cy="721807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Waveform window, Protocol analyzer and Smart log can be synchronized for easy debug.</a:t>
          </a:r>
          <a:endParaRPr lang="en-US" sz="1900" kern="1200" dirty="0"/>
        </a:p>
      </dsp:txBody>
      <dsp:txXfrm rot="-5400000">
        <a:off x="4060168" y="2614547"/>
        <a:ext cx="7172516" cy="842175"/>
      </dsp:txXfrm>
    </dsp:sp>
    <dsp:sp modelId="{0F1C5792-CAAF-4DD6-B213-5E03D7904975}">
      <dsp:nvSpPr>
        <dsp:cNvPr id="0" name=""/>
        <dsp:cNvSpPr/>
      </dsp:nvSpPr>
      <dsp:spPr>
        <a:xfrm>
          <a:off x="0" y="2452325"/>
          <a:ext cx="4060167" cy="116661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Synchronized debugging</a:t>
          </a:r>
          <a:endParaRPr lang="en-US" sz="2400" kern="1200" dirty="0"/>
        </a:p>
      </dsp:txBody>
      <dsp:txXfrm>
        <a:off x="56950" y="2509275"/>
        <a:ext cx="3946267" cy="1052719"/>
      </dsp:txXfrm>
    </dsp:sp>
    <dsp:sp modelId="{B8CEED76-B356-4AB7-AC3F-CE358C2F645A}">
      <dsp:nvSpPr>
        <dsp:cNvPr id="0" name=""/>
        <dsp:cNvSpPr/>
      </dsp:nvSpPr>
      <dsp:spPr>
        <a:xfrm rot="5400000">
          <a:off x="7202558" y="651546"/>
          <a:ext cx="933295" cy="721807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Extensive filtering to pin pointed commands for accelerating the debug process.</a:t>
          </a:r>
          <a:endParaRPr lang="en-US" sz="1900" kern="1200" dirty="0"/>
        </a:p>
      </dsp:txBody>
      <dsp:txXfrm rot="-5400000">
        <a:off x="4060168" y="3839496"/>
        <a:ext cx="7172516" cy="842175"/>
      </dsp:txXfrm>
    </dsp:sp>
    <dsp:sp modelId="{BC505E35-33F0-430F-8C28-FCBE056DAB42}">
      <dsp:nvSpPr>
        <dsp:cNvPr id="0" name=""/>
        <dsp:cNvSpPr/>
      </dsp:nvSpPr>
      <dsp:spPr>
        <a:xfrm>
          <a:off x="0" y="3677275"/>
          <a:ext cx="4060167" cy="116661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Speeding up debug</a:t>
          </a:r>
          <a:endParaRPr lang="en-US" sz="2400" kern="1200" dirty="0"/>
        </a:p>
      </dsp:txBody>
      <dsp:txXfrm>
        <a:off x="56950" y="3734225"/>
        <a:ext cx="3946267" cy="10527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2E61A-3F63-4B03-8B22-108ED4FB6DE9}">
      <dsp:nvSpPr>
        <dsp:cNvPr id="0" name=""/>
        <dsp:cNvSpPr/>
      </dsp:nvSpPr>
      <dsp:spPr>
        <a:xfrm rot="5400000">
          <a:off x="7202558" y="-3023303"/>
          <a:ext cx="933295" cy="721807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This methodology can be extended to other </a:t>
          </a:r>
          <a:r>
            <a:rPr lang="en-US" sz="2400" kern="1200" dirty="0" smtClean="0"/>
            <a:t>memories or IPs </a:t>
          </a:r>
          <a:r>
            <a:rPr lang="en-US" sz="2400" kern="1200" dirty="0" smtClean="0"/>
            <a:t>like PCIE, USB, NOR flash etc.</a:t>
          </a:r>
          <a:endParaRPr lang="en-US" sz="2400" kern="1200" dirty="0"/>
        </a:p>
      </dsp:txBody>
      <dsp:txXfrm rot="-5400000">
        <a:off x="4060168" y="164647"/>
        <a:ext cx="7172516" cy="842175"/>
      </dsp:txXfrm>
    </dsp:sp>
    <dsp:sp modelId="{31527CC6-073D-4C29-AC9B-E40639E7C537}">
      <dsp:nvSpPr>
        <dsp:cNvPr id="0" name=""/>
        <dsp:cNvSpPr/>
      </dsp:nvSpPr>
      <dsp:spPr>
        <a:xfrm>
          <a:off x="0" y="2425"/>
          <a:ext cx="4060167" cy="116661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Extending to other High Speed IPs</a:t>
          </a:r>
          <a:endParaRPr lang="en-US" sz="2300" kern="1200" dirty="0"/>
        </a:p>
      </dsp:txBody>
      <dsp:txXfrm>
        <a:off x="56950" y="59375"/>
        <a:ext cx="3946267" cy="1052719"/>
      </dsp:txXfrm>
    </dsp:sp>
    <dsp:sp modelId="{F8EC8A62-A51E-4A01-B00F-8DCE2AD4FDAC}">
      <dsp:nvSpPr>
        <dsp:cNvPr id="0" name=""/>
        <dsp:cNvSpPr/>
      </dsp:nvSpPr>
      <dsp:spPr>
        <a:xfrm rot="5400000">
          <a:off x="7202558" y="-1798353"/>
          <a:ext cx="933295" cy="721807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Can be used to create self-defined IP specific metrics for better visualization and enhancement.</a:t>
          </a:r>
          <a:endParaRPr lang="en-US" sz="2400" kern="1200" dirty="0"/>
        </a:p>
      </dsp:txBody>
      <dsp:txXfrm rot="-5400000">
        <a:off x="4060168" y="1389597"/>
        <a:ext cx="7172516" cy="842175"/>
      </dsp:txXfrm>
    </dsp:sp>
    <dsp:sp modelId="{906C4D2E-9D83-4F27-963B-532AA871742D}">
      <dsp:nvSpPr>
        <dsp:cNvPr id="0" name=""/>
        <dsp:cNvSpPr/>
      </dsp:nvSpPr>
      <dsp:spPr>
        <a:xfrm>
          <a:off x="0" y="1227375"/>
          <a:ext cx="4060167" cy="116661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Adding user-defined SQL based metrics </a:t>
          </a:r>
          <a:endParaRPr lang="en-US" sz="2300" kern="1200" dirty="0"/>
        </a:p>
      </dsp:txBody>
      <dsp:txXfrm>
        <a:off x="56950" y="1284325"/>
        <a:ext cx="3946267" cy="1052719"/>
      </dsp:txXfrm>
    </dsp:sp>
    <dsp:sp modelId="{64D5D20B-B8D3-428D-8263-77FD216ADD6C}">
      <dsp:nvSpPr>
        <dsp:cNvPr id="0" name=""/>
        <dsp:cNvSpPr/>
      </dsp:nvSpPr>
      <dsp:spPr>
        <a:xfrm rot="5400000">
          <a:off x="7202558" y="-573403"/>
          <a:ext cx="933295" cy="721807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Scenarios like TRAINING which are included by default can be skipped for actual performance measurement.</a:t>
          </a:r>
          <a:endParaRPr lang="en-US" sz="2400" kern="1200" dirty="0"/>
        </a:p>
      </dsp:txBody>
      <dsp:txXfrm rot="-5400000">
        <a:off x="4060168" y="2614547"/>
        <a:ext cx="7172516" cy="842175"/>
      </dsp:txXfrm>
    </dsp:sp>
    <dsp:sp modelId="{0F1C5792-CAAF-4DD6-B213-5E03D7904975}">
      <dsp:nvSpPr>
        <dsp:cNvPr id="0" name=""/>
        <dsp:cNvSpPr/>
      </dsp:nvSpPr>
      <dsp:spPr>
        <a:xfrm>
          <a:off x="0" y="2452325"/>
          <a:ext cx="4060167" cy="116661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Tracking the performance for a specific stage of the simulation</a:t>
          </a:r>
          <a:endParaRPr lang="en-US" sz="2300" kern="1200" dirty="0"/>
        </a:p>
      </dsp:txBody>
      <dsp:txXfrm>
        <a:off x="56950" y="2509275"/>
        <a:ext cx="3946267" cy="1052719"/>
      </dsp:txXfrm>
    </dsp:sp>
    <dsp:sp modelId="{B8CEED76-B356-4AB7-AC3F-CE358C2F645A}">
      <dsp:nvSpPr>
        <dsp:cNvPr id="0" name=""/>
        <dsp:cNvSpPr/>
      </dsp:nvSpPr>
      <dsp:spPr>
        <a:xfrm rot="5400000">
          <a:off x="7202558" y="651546"/>
          <a:ext cx="933295" cy="721807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Collating multiple pre-defined metrics into a single one for better decision making.</a:t>
          </a:r>
          <a:endParaRPr lang="en-US" sz="2400" kern="1200" dirty="0"/>
        </a:p>
      </dsp:txBody>
      <dsp:txXfrm rot="-5400000">
        <a:off x="4060168" y="3839496"/>
        <a:ext cx="7172516" cy="842175"/>
      </dsp:txXfrm>
    </dsp:sp>
    <dsp:sp modelId="{BC505E35-33F0-430F-8C28-FCBE056DAB42}">
      <dsp:nvSpPr>
        <dsp:cNvPr id="0" name=""/>
        <dsp:cNvSpPr/>
      </dsp:nvSpPr>
      <dsp:spPr>
        <a:xfrm>
          <a:off x="0" y="3677275"/>
          <a:ext cx="4060167" cy="116661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Golden metric development</a:t>
          </a:r>
          <a:endParaRPr lang="en-US" sz="2300" kern="1200" dirty="0"/>
        </a:p>
      </dsp:txBody>
      <dsp:txXfrm>
        <a:off x="56950" y="3734225"/>
        <a:ext cx="3946267" cy="1052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27.07.2023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1F96AF-911C-4C94-9AB3-40AB3DC17CA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Analysis And Acceleration of High Bandwidth Memory System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Rohit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Devidas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Chavan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, Jyoti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Sekhar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Dangudubiyyam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850" y="6053138"/>
            <a:ext cx="4686300" cy="485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1413" y="194771"/>
            <a:ext cx="9905998" cy="786536"/>
          </a:xfrm>
        </p:spPr>
        <p:txBody>
          <a:bodyPr/>
          <a:lstStyle/>
          <a:p>
            <a:pPr algn="l"/>
            <a:r>
              <a:rPr lang="en-US" b="1" dirty="0" smtClean="0"/>
              <a:t>Protocol </a:t>
            </a:r>
            <a:r>
              <a:rPr lang="en-US" b="1" dirty="0" smtClean="0"/>
              <a:t>Analyzer </a:t>
            </a:r>
            <a:r>
              <a:rPr lang="en-US" b="1" dirty="0"/>
              <a:t>V</a:t>
            </a:r>
            <a:r>
              <a:rPr lang="en-US" b="1" dirty="0" smtClean="0"/>
              <a:t>iew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 flipV="1">
            <a:off x="1141410" y="935587"/>
            <a:ext cx="10026461" cy="45719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spc="0" baseline="0" dirty="0" smtClean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81C28C16-C031-43BE-8544-E2E1D6A84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38656"/>
            <a:ext cx="2789585" cy="50356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This view consists of protocol analyzer window, </a:t>
            </a:r>
            <a:r>
              <a:rPr lang="en-US" sz="2400" dirty="0" err="1" smtClean="0"/>
              <a:t>nWave</a:t>
            </a:r>
            <a:r>
              <a:rPr lang="en-US" sz="2400" dirty="0" smtClean="0"/>
              <a:t> window, and details of a transaction.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All </a:t>
            </a:r>
            <a:r>
              <a:rPr lang="en-US" sz="2400" dirty="0" smtClean="0"/>
              <a:t>the shown windows are time synchronized.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575" y="1117995"/>
            <a:ext cx="8588121" cy="54324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0866" y="1253329"/>
            <a:ext cx="1439334" cy="2869494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FD50206D-142B-4AE8-BD44-AFEC1A3F54BA}"/>
              </a:ext>
            </a:extLst>
          </p:cNvPr>
          <p:cNvSpPr/>
          <p:nvPr/>
        </p:nvSpPr>
        <p:spPr>
          <a:xfrm>
            <a:off x="6811616" y="3717459"/>
            <a:ext cx="2047164" cy="504301"/>
          </a:xfrm>
          <a:prstGeom prst="wedgeRoundRectCallout">
            <a:avLst>
              <a:gd name="adj1" fmla="val -81833"/>
              <a:gd name="adj2" fmla="val -1203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Protocol Analysis</a:t>
            </a:r>
          </a:p>
        </p:txBody>
      </p:sp>
      <p:sp>
        <p:nvSpPr>
          <p:cNvPr id="12" name="Speech Bubble: Rectangle with Corners Rounded 10">
            <a:extLst>
              <a:ext uri="{FF2B5EF4-FFF2-40B4-BE49-F238E27FC236}">
                <a16:creationId xmlns:a16="http://schemas.microsoft.com/office/drawing/2014/main" id="{FD50206D-142B-4AE8-BD44-AFEC1A3F54BA}"/>
              </a:ext>
            </a:extLst>
          </p:cNvPr>
          <p:cNvSpPr/>
          <p:nvPr/>
        </p:nvSpPr>
        <p:spPr>
          <a:xfrm>
            <a:off x="6243551" y="5970000"/>
            <a:ext cx="2047164" cy="504301"/>
          </a:xfrm>
          <a:prstGeom prst="wedgeRoundRectCallout">
            <a:avLst>
              <a:gd name="adj1" fmla="val -81833"/>
              <a:gd name="adj2" fmla="val -1203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panose="020B0604020202020204"/>
              </a:rPr>
              <a:t>Waveform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Analysis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Speech Bubble: Rectangle with Corners Rounded 10">
            <a:extLst>
              <a:ext uri="{FF2B5EF4-FFF2-40B4-BE49-F238E27FC236}">
                <a16:creationId xmlns:a16="http://schemas.microsoft.com/office/drawing/2014/main" id="{FD50206D-142B-4AE8-BD44-AFEC1A3F54BA}"/>
              </a:ext>
            </a:extLst>
          </p:cNvPr>
          <p:cNvSpPr/>
          <p:nvPr/>
        </p:nvSpPr>
        <p:spPr>
          <a:xfrm>
            <a:off x="8993370" y="3637202"/>
            <a:ext cx="2047164" cy="1025859"/>
          </a:xfrm>
          <a:custGeom>
            <a:avLst/>
            <a:gdLst>
              <a:gd name="connsiteX0" fmla="*/ 0 w 2047164"/>
              <a:gd name="connsiteY0" fmla="*/ 79614 h 477672"/>
              <a:gd name="connsiteX1" fmla="*/ 79614 w 2047164"/>
              <a:gd name="connsiteY1" fmla="*/ 0 h 477672"/>
              <a:gd name="connsiteX2" fmla="*/ 341194 w 2047164"/>
              <a:gd name="connsiteY2" fmla="*/ 0 h 477672"/>
              <a:gd name="connsiteX3" fmla="*/ -651674 w 2047164"/>
              <a:gd name="connsiteY3" fmla="*/ -336076 h 477672"/>
              <a:gd name="connsiteX4" fmla="*/ 852985 w 2047164"/>
              <a:gd name="connsiteY4" fmla="*/ 0 h 477672"/>
              <a:gd name="connsiteX5" fmla="*/ 1967550 w 2047164"/>
              <a:gd name="connsiteY5" fmla="*/ 0 h 477672"/>
              <a:gd name="connsiteX6" fmla="*/ 2047164 w 2047164"/>
              <a:gd name="connsiteY6" fmla="*/ 79614 h 477672"/>
              <a:gd name="connsiteX7" fmla="*/ 2047164 w 2047164"/>
              <a:gd name="connsiteY7" fmla="*/ 79612 h 477672"/>
              <a:gd name="connsiteX8" fmla="*/ 2047164 w 2047164"/>
              <a:gd name="connsiteY8" fmla="*/ 79612 h 477672"/>
              <a:gd name="connsiteX9" fmla="*/ 2047164 w 2047164"/>
              <a:gd name="connsiteY9" fmla="*/ 199030 h 477672"/>
              <a:gd name="connsiteX10" fmla="*/ 2047164 w 2047164"/>
              <a:gd name="connsiteY10" fmla="*/ 398058 h 477672"/>
              <a:gd name="connsiteX11" fmla="*/ 1967550 w 2047164"/>
              <a:gd name="connsiteY11" fmla="*/ 477672 h 477672"/>
              <a:gd name="connsiteX12" fmla="*/ 852985 w 2047164"/>
              <a:gd name="connsiteY12" fmla="*/ 477672 h 477672"/>
              <a:gd name="connsiteX13" fmla="*/ 341194 w 2047164"/>
              <a:gd name="connsiteY13" fmla="*/ 477672 h 477672"/>
              <a:gd name="connsiteX14" fmla="*/ 341194 w 2047164"/>
              <a:gd name="connsiteY14" fmla="*/ 477672 h 477672"/>
              <a:gd name="connsiteX15" fmla="*/ 79614 w 2047164"/>
              <a:gd name="connsiteY15" fmla="*/ 477672 h 477672"/>
              <a:gd name="connsiteX16" fmla="*/ 0 w 2047164"/>
              <a:gd name="connsiteY16" fmla="*/ 398058 h 477672"/>
              <a:gd name="connsiteX17" fmla="*/ 0 w 2047164"/>
              <a:gd name="connsiteY17" fmla="*/ 199030 h 477672"/>
              <a:gd name="connsiteX18" fmla="*/ 0 w 2047164"/>
              <a:gd name="connsiteY18" fmla="*/ 79612 h 477672"/>
              <a:gd name="connsiteX19" fmla="*/ 0 w 2047164"/>
              <a:gd name="connsiteY19" fmla="*/ 79612 h 477672"/>
              <a:gd name="connsiteX20" fmla="*/ 0 w 2047164"/>
              <a:gd name="connsiteY20" fmla="*/ 79614 h 477672"/>
              <a:gd name="connsiteX0" fmla="*/ 0 w 2931112"/>
              <a:gd name="connsiteY0" fmla="*/ 515442 h 913500"/>
              <a:gd name="connsiteX1" fmla="*/ 79614 w 2931112"/>
              <a:gd name="connsiteY1" fmla="*/ 435828 h 913500"/>
              <a:gd name="connsiteX2" fmla="*/ 341194 w 2931112"/>
              <a:gd name="connsiteY2" fmla="*/ 435828 h 913500"/>
              <a:gd name="connsiteX3" fmla="*/ 2931112 w 2931112"/>
              <a:gd name="connsiteY3" fmla="*/ 0 h 913500"/>
              <a:gd name="connsiteX4" fmla="*/ 852985 w 2931112"/>
              <a:gd name="connsiteY4" fmla="*/ 435828 h 913500"/>
              <a:gd name="connsiteX5" fmla="*/ 1967550 w 2931112"/>
              <a:gd name="connsiteY5" fmla="*/ 435828 h 913500"/>
              <a:gd name="connsiteX6" fmla="*/ 2047164 w 2931112"/>
              <a:gd name="connsiteY6" fmla="*/ 515442 h 913500"/>
              <a:gd name="connsiteX7" fmla="*/ 2047164 w 2931112"/>
              <a:gd name="connsiteY7" fmla="*/ 515440 h 913500"/>
              <a:gd name="connsiteX8" fmla="*/ 2047164 w 2931112"/>
              <a:gd name="connsiteY8" fmla="*/ 515440 h 913500"/>
              <a:gd name="connsiteX9" fmla="*/ 2047164 w 2931112"/>
              <a:gd name="connsiteY9" fmla="*/ 634858 h 913500"/>
              <a:gd name="connsiteX10" fmla="*/ 2047164 w 2931112"/>
              <a:gd name="connsiteY10" fmla="*/ 833886 h 913500"/>
              <a:gd name="connsiteX11" fmla="*/ 1967550 w 2931112"/>
              <a:gd name="connsiteY11" fmla="*/ 913500 h 913500"/>
              <a:gd name="connsiteX12" fmla="*/ 852985 w 2931112"/>
              <a:gd name="connsiteY12" fmla="*/ 913500 h 913500"/>
              <a:gd name="connsiteX13" fmla="*/ 341194 w 2931112"/>
              <a:gd name="connsiteY13" fmla="*/ 913500 h 913500"/>
              <a:gd name="connsiteX14" fmla="*/ 341194 w 2931112"/>
              <a:gd name="connsiteY14" fmla="*/ 913500 h 913500"/>
              <a:gd name="connsiteX15" fmla="*/ 79614 w 2931112"/>
              <a:gd name="connsiteY15" fmla="*/ 913500 h 913500"/>
              <a:gd name="connsiteX16" fmla="*/ 0 w 2931112"/>
              <a:gd name="connsiteY16" fmla="*/ 833886 h 913500"/>
              <a:gd name="connsiteX17" fmla="*/ 0 w 2931112"/>
              <a:gd name="connsiteY17" fmla="*/ 634858 h 913500"/>
              <a:gd name="connsiteX18" fmla="*/ 0 w 2931112"/>
              <a:gd name="connsiteY18" fmla="*/ 515440 h 913500"/>
              <a:gd name="connsiteX19" fmla="*/ 0 w 2931112"/>
              <a:gd name="connsiteY19" fmla="*/ 515440 h 913500"/>
              <a:gd name="connsiteX20" fmla="*/ 0 w 2931112"/>
              <a:gd name="connsiteY20" fmla="*/ 515442 h 913500"/>
              <a:gd name="connsiteX0" fmla="*/ 0 w 2047164"/>
              <a:gd name="connsiteY0" fmla="*/ 573631 h 971689"/>
              <a:gd name="connsiteX1" fmla="*/ 79614 w 2047164"/>
              <a:gd name="connsiteY1" fmla="*/ 494017 h 971689"/>
              <a:gd name="connsiteX2" fmla="*/ 341194 w 2047164"/>
              <a:gd name="connsiteY2" fmla="*/ 494017 h 971689"/>
              <a:gd name="connsiteX3" fmla="*/ 1975148 w 2047164"/>
              <a:gd name="connsiteY3" fmla="*/ 0 h 971689"/>
              <a:gd name="connsiteX4" fmla="*/ 852985 w 2047164"/>
              <a:gd name="connsiteY4" fmla="*/ 494017 h 971689"/>
              <a:gd name="connsiteX5" fmla="*/ 1967550 w 2047164"/>
              <a:gd name="connsiteY5" fmla="*/ 494017 h 971689"/>
              <a:gd name="connsiteX6" fmla="*/ 2047164 w 2047164"/>
              <a:gd name="connsiteY6" fmla="*/ 573631 h 971689"/>
              <a:gd name="connsiteX7" fmla="*/ 2047164 w 2047164"/>
              <a:gd name="connsiteY7" fmla="*/ 573629 h 971689"/>
              <a:gd name="connsiteX8" fmla="*/ 2047164 w 2047164"/>
              <a:gd name="connsiteY8" fmla="*/ 573629 h 971689"/>
              <a:gd name="connsiteX9" fmla="*/ 2047164 w 2047164"/>
              <a:gd name="connsiteY9" fmla="*/ 693047 h 971689"/>
              <a:gd name="connsiteX10" fmla="*/ 2047164 w 2047164"/>
              <a:gd name="connsiteY10" fmla="*/ 892075 h 971689"/>
              <a:gd name="connsiteX11" fmla="*/ 1967550 w 2047164"/>
              <a:gd name="connsiteY11" fmla="*/ 971689 h 971689"/>
              <a:gd name="connsiteX12" fmla="*/ 852985 w 2047164"/>
              <a:gd name="connsiteY12" fmla="*/ 971689 h 971689"/>
              <a:gd name="connsiteX13" fmla="*/ 341194 w 2047164"/>
              <a:gd name="connsiteY13" fmla="*/ 971689 h 971689"/>
              <a:gd name="connsiteX14" fmla="*/ 341194 w 2047164"/>
              <a:gd name="connsiteY14" fmla="*/ 971689 h 971689"/>
              <a:gd name="connsiteX15" fmla="*/ 79614 w 2047164"/>
              <a:gd name="connsiteY15" fmla="*/ 971689 h 971689"/>
              <a:gd name="connsiteX16" fmla="*/ 0 w 2047164"/>
              <a:gd name="connsiteY16" fmla="*/ 892075 h 971689"/>
              <a:gd name="connsiteX17" fmla="*/ 0 w 2047164"/>
              <a:gd name="connsiteY17" fmla="*/ 693047 h 971689"/>
              <a:gd name="connsiteX18" fmla="*/ 0 w 2047164"/>
              <a:gd name="connsiteY18" fmla="*/ 573629 h 971689"/>
              <a:gd name="connsiteX19" fmla="*/ 0 w 2047164"/>
              <a:gd name="connsiteY19" fmla="*/ 573629 h 971689"/>
              <a:gd name="connsiteX20" fmla="*/ 0 w 2047164"/>
              <a:gd name="connsiteY20" fmla="*/ 573631 h 971689"/>
              <a:gd name="connsiteX0" fmla="*/ 0 w 2047164"/>
              <a:gd name="connsiteY0" fmla="*/ 573631 h 971689"/>
              <a:gd name="connsiteX1" fmla="*/ 79614 w 2047164"/>
              <a:gd name="connsiteY1" fmla="*/ 494017 h 971689"/>
              <a:gd name="connsiteX2" fmla="*/ 349507 w 2047164"/>
              <a:gd name="connsiteY2" fmla="*/ 477392 h 971689"/>
              <a:gd name="connsiteX3" fmla="*/ 1975148 w 2047164"/>
              <a:gd name="connsiteY3" fmla="*/ 0 h 971689"/>
              <a:gd name="connsiteX4" fmla="*/ 852985 w 2047164"/>
              <a:gd name="connsiteY4" fmla="*/ 494017 h 971689"/>
              <a:gd name="connsiteX5" fmla="*/ 1967550 w 2047164"/>
              <a:gd name="connsiteY5" fmla="*/ 494017 h 971689"/>
              <a:gd name="connsiteX6" fmla="*/ 2047164 w 2047164"/>
              <a:gd name="connsiteY6" fmla="*/ 573631 h 971689"/>
              <a:gd name="connsiteX7" fmla="*/ 2047164 w 2047164"/>
              <a:gd name="connsiteY7" fmla="*/ 573629 h 971689"/>
              <a:gd name="connsiteX8" fmla="*/ 2047164 w 2047164"/>
              <a:gd name="connsiteY8" fmla="*/ 573629 h 971689"/>
              <a:gd name="connsiteX9" fmla="*/ 2047164 w 2047164"/>
              <a:gd name="connsiteY9" fmla="*/ 693047 h 971689"/>
              <a:gd name="connsiteX10" fmla="*/ 2047164 w 2047164"/>
              <a:gd name="connsiteY10" fmla="*/ 892075 h 971689"/>
              <a:gd name="connsiteX11" fmla="*/ 1967550 w 2047164"/>
              <a:gd name="connsiteY11" fmla="*/ 971689 h 971689"/>
              <a:gd name="connsiteX12" fmla="*/ 852985 w 2047164"/>
              <a:gd name="connsiteY12" fmla="*/ 971689 h 971689"/>
              <a:gd name="connsiteX13" fmla="*/ 341194 w 2047164"/>
              <a:gd name="connsiteY13" fmla="*/ 971689 h 971689"/>
              <a:gd name="connsiteX14" fmla="*/ 341194 w 2047164"/>
              <a:gd name="connsiteY14" fmla="*/ 971689 h 971689"/>
              <a:gd name="connsiteX15" fmla="*/ 79614 w 2047164"/>
              <a:gd name="connsiteY15" fmla="*/ 971689 h 971689"/>
              <a:gd name="connsiteX16" fmla="*/ 0 w 2047164"/>
              <a:gd name="connsiteY16" fmla="*/ 892075 h 971689"/>
              <a:gd name="connsiteX17" fmla="*/ 0 w 2047164"/>
              <a:gd name="connsiteY17" fmla="*/ 693047 h 971689"/>
              <a:gd name="connsiteX18" fmla="*/ 0 w 2047164"/>
              <a:gd name="connsiteY18" fmla="*/ 573629 h 971689"/>
              <a:gd name="connsiteX19" fmla="*/ 0 w 2047164"/>
              <a:gd name="connsiteY19" fmla="*/ 573629 h 971689"/>
              <a:gd name="connsiteX20" fmla="*/ 0 w 2047164"/>
              <a:gd name="connsiteY20" fmla="*/ 573631 h 97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47164" h="971689">
                <a:moveTo>
                  <a:pt x="0" y="573631"/>
                </a:moveTo>
                <a:cubicBezTo>
                  <a:pt x="0" y="529661"/>
                  <a:pt x="35644" y="494017"/>
                  <a:pt x="79614" y="494017"/>
                </a:cubicBezTo>
                <a:lnTo>
                  <a:pt x="349507" y="477392"/>
                </a:lnTo>
                <a:lnTo>
                  <a:pt x="1975148" y="0"/>
                </a:lnTo>
                <a:lnTo>
                  <a:pt x="852985" y="494017"/>
                </a:lnTo>
                <a:lnTo>
                  <a:pt x="1967550" y="494017"/>
                </a:lnTo>
                <a:cubicBezTo>
                  <a:pt x="2011520" y="494017"/>
                  <a:pt x="2047164" y="529661"/>
                  <a:pt x="2047164" y="573631"/>
                </a:cubicBezTo>
                <a:lnTo>
                  <a:pt x="2047164" y="573629"/>
                </a:lnTo>
                <a:lnTo>
                  <a:pt x="2047164" y="573629"/>
                </a:lnTo>
                <a:lnTo>
                  <a:pt x="2047164" y="693047"/>
                </a:lnTo>
                <a:lnTo>
                  <a:pt x="2047164" y="892075"/>
                </a:lnTo>
                <a:cubicBezTo>
                  <a:pt x="2047164" y="936045"/>
                  <a:pt x="2011520" y="971689"/>
                  <a:pt x="1967550" y="971689"/>
                </a:cubicBezTo>
                <a:lnTo>
                  <a:pt x="852985" y="971689"/>
                </a:lnTo>
                <a:lnTo>
                  <a:pt x="341194" y="971689"/>
                </a:lnTo>
                <a:lnTo>
                  <a:pt x="341194" y="971689"/>
                </a:lnTo>
                <a:lnTo>
                  <a:pt x="79614" y="971689"/>
                </a:lnTo>
                <a:cubicBezTo>
                  <a:pt x="35644" y="971689"/>
                  <a:pt x="0" y="936045"/>
                  <a:pt x="0" y="892075"/>
                </a:cubicBezTo>
                <a:lnTo>
                  <a:pt x="0" y="693047"/>
                </a:lnTo>
                <a:lnTo>
                  <a:pt x="0" y="573629"/>
                </a:lnTo>
                <a:lnTo>
                  <a:pt x="0" y="573629"/>
                </a:lnTo>
                <a:lnTo>
                  <a:pt x="0" y="57363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solidFill>
                <a:prstClr val="black"/>
              </a:solidFill>
              <a:latin typeface="Arial" panose="020B060402020202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 smtClean="0">
              <a:solidFill>
                <a:prstClr val="black"/>
              </a:solidFill>
              <a:latin typeface="Arial" panose="020B060402020202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panose="020B0604020202020204"/>
              </a:rPr>
              <a:t>Command Details</a:t>
            </a:r>
            <a:endParaRPr lang="en-US" sz="1000" dirty="0">
              <a:solidFill>
                <a:prstClr val="black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21088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1413" y="194771"/>
            <a:ext cx="9905998" cy="786536"/>
          </a:xfrm>
        </p:spPr>
        <p:txBody>
          <a:bodyPr/>
          <a:lstStyle/>
          <a:p>
            <a:pPr algn="l"/>
            <a:r>
              <a:rPr lang="en-US" b="1" dirty="0" smtClean="0"/>
              <a:t>Bandwidth </a:t>
            </a:r>
            <a:r>
              <a:rPr lang="en-US" b="1" dirty="0" smtClean="0"/>
              <a:t>Shaping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 flipV="1">
            <a:off x="1141410" y="935587"/>
            <a:ext cx="10026461" cy="45719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spc="0" baseline="0" dirty="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229904"/>
              </p:ext>
            </p:extLst>
          </p:nvPr>
        </p:nvGraphicFramePr>
        <p:xfrm>
          <a:off x="533400" y="1347526"/>
          <a:ext cx="11287294" cy="5029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363698">
                  <a:extLst>
                    <a:ext uri="{9D8B030D-6E8A-4147-A177-3AD203B41FA5}">
                      <a16:colId xmlns:a16="http://schemas.microsoft.com/office/drawing/2014/main" val="1312577862"/>
                    </a:ext>
                  </a:extLst>
                </a:gridCol>
                <a:gridCol w="1518092">
                  <a:extLst>
                    <a:ext uri="{9D8B030D-6E8A-4147-A177-3AD203B41FA5}">
                      <a16:colId xmlns:a16="http://schemas.microsoft.com/office/drawing/2014/main" val="348157118"/>
                    </a:ext>
                  </a:extLst>
                </a:gridCol>
                <a:gridCol w="2032556">
                  <a:extLst>
                    <a:ext uri="{9D8B030D-6E8A-4147-A177-3AD203B41FA5}">
                      <a16:colId xmlns:a16="http://schemas.microsoft.com/office/drawing/2014/main" val="3680273328"/>
                    </a:ext>
                  </a:extLst>
                </a:gridCol>
                <a:gridCol w="2243402">
                  <a:extLst>
                    <a:ext uri="{9D8B030D-6E8A-4147-A177-3AD203B41FA5}">
                      <a16:colId xmlns:a16="http://schemas.microsoft.com/office/drawing/2014/main" val="3161749200"/>
                    </a:ext>
                  </a:extLst>
                </a:gridCol>
                <a:gridCol w="2129546">
                  <a:extLst>
                    <a:ext uri="{9D8B030D-6E8A-4147-A177-3AD203B41FA5}">
                      <a16:colId xmlns:a16="http://schemas.microsoft.com/office/drawing/2014/main" val="2603757012"/>
                    </a:ext>
                  </a:extLst>
                </a:gridCol>
              </a:tblGrid>
              <a:tr h="86366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chemeClr val="tx2"/>
                          </a:solidFill>
                        </a:rPr>
                        <a:t>               </a:t>
                      </a:r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Metrics</a:t>
                      </a:r>
                    </a:p>
                    <a:p>
                      <a:endParaRPr lang="en-IN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Bandwidth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(MB/s)</a:t>
                      </a:r>
                      <a:endParaRPr lang="en-IN" b="0" dirty="0">
                        <a:solidFill>
                          <a:schemeClr val="tx2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Page</a:t>
                      </a:r>
                      <a:r>
                        <a:rPr lang="en-IN" baseline="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hit</a:t>
                      </a:r>
                      <a:r>
                        <a:rPr lang="en-IN" baseline="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scenario</a:t>
                      </a:r>
                      <a:r>
                        <a:rPr lang="en-IN" baseline="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count</a:t>
                      </a:r>
                      <a:endParaRPr lang="en-IN" b="0" dirty="0">
                        <a:solidFill>
                          <a:schemeClr val="tx2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Page</a:t>
                      </a:r>
                      <a:r>
                        <a:rPr lang="en-IN" baseline="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empty</a:t>
                      </a:r>
                      <a:r>
                        <a:rPr lang="en-IN" baseline="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scenario</a:t>
                      </a:r>
                      <a:r>
                        <a:rPr lang="en-IN" baseline="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count</a:t>
                      </a:r>
                      <a:endParaRPr lang="en-IN" b="0" dirty="0">
                        <a:solidFill>
                          <a:schemeClr val="tx2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Page</a:t>
                      </a:r>
                      <a:r>
                        <a:rPr lang="en-IN" baseline="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miss</a:t>
                      </a:r>
                      <a:r>
                        <a:rPr lang="en-IN" baseline="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scenario</a:t>
                      </a:r>
                      <a:r>
                        <a:rPr lang="en-IN" baseline="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count</a:t>
                      </a:r>
                      <a:endParaRPr lang="en-IN" b="0" dirty="0">
                        <a:solidFill>
                          <a:schemeClr val="tx2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976297"/>
                  </a:ext>
                </a:extLst>
              </a:tr>
              <a:tr h="801174">
                <a:tc>
                  <a:txBody>
                    <a:bodyPr/>
                    <a:lstStyle/>
                    <a:p>
                      <a:pPr algn="l"/>
                      <a:r>
                        <a:rPr lang="en-IN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Length (beats) -&gt; 100</a:t>
                      </a:r>
                    </a:p>
                    <a:p>
                      <a:pPr algn="l"/>
                      <a:r>
                        <a:rPr lang="en-IN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Size (bytes)</a:t>
                      </a:r>
                      <a:r>
                        <a:rPr lang="en-IN" sz="18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-&gt; 4</a:t>
                      </a:r>
                    </a:p>
                    <a:p>
                      <a:pPr algn="l"/>
                      <a:r>
                        <a:rPr lang="en-IN" sz="18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Address -&gt; Random</a:t>
                      </a:r>
                    </a:p>
                    <a:p>
                      <a:pPr algn="l"/>
                      <a:r>
                        <a:rPr lang="en-IN" sz="18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Transactions -&gt; 1,000</a:t>
                      </a:r>
                      <a:endParaRPr lang="en-IN" sz="18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Agency FB" panose="020B0503020202020204" pitchFamily="34" charset="0"/>
                        </a:rPr>
                        <a:t>453.14</a:t>
                      </a:r>
                      <a:endParaRPr lang="en-IN" sz="2000" b="1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Agency FB" panose="020B0503020202020204" pitchFamily="34" charset="0"/>
                        </a:rPr>
                        <a:t>15,615</a:t>
                      </a:r>
                      <a:endParaRPr lang="en-IN" sz="2000" b="1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Agency FB" panose="020B0503020202020204" pitchFamily="34" charset="0"/>
                        </a:rPr>
                        <a:t>5,243</a:t>
                      </a:r>
                      <a:endParaRPr lang="en-IN" sz="2000" b="1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Agency FB" panose="020B0503020202020204" pitchFamily="34" charset="0"/>
                        </a:rPr>
                        <a:t>6</a:t>
                      </a:r>
                      <a:endParaRPr lang="en-IN" sz="2000" b="1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7485575"/>
                  </a:ext>
                </a:extLst>
              </a:tr>
              <a:tr h="801174">
                <a:tc>
                  <a:txBody>
                    <a:bodyPr/>
                    <a:lstStyle/>
                    <a:p>
                      <a:pPr algn="l"/>
                      <a:r>
                        <a:rPr lang="en-IN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Length (beats) -&gt; 100</a:t>
                      </a:r>
                    </a:p>
                    <a:p>
                      <a:pPr algn="l"/>
                      <a:r>
                        <a:rPr lang="en-IN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Size (bytes)</a:t>
                      </a:r>
                      <a:r>
                        <a:rPr lang="en-IN" sz="18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-&gt; 4</a:t>
                      </a:r>
                    </a:p>
                    <a:p>
                      <a:pPr algn="l"/>
                      <a:r>
                        <a:rPr lang="en-IN" sz="18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Address -&gt; Random</a:t>
                      </a:r>
                    </a:p>
                    <a:p>
                      <a:pPr algn="l"/>
                      <a:r>
                        <a:rPr lang="en-IN" sz="18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Transactions -&gt; 16,000</a:t>
                      </a:r>
                      <a:endParaRPr lang="en-IN" sz="18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Agency FB" panose="020B0503020202020204" pitchFamily="34" charset="0"/>
                        </a:rPr>
                        <a:t>1,103.95</a:t>
                      </a:r>
                      <a:endParaRPr lang="en-IN" sz="2000" b="1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Agency FB" panose="020B0503020202020204" pitchFamily="34" charset="0"/>
                        </a:rPr>
                        <a:t>1,90,550</a:t>
                      </a:r>
                      <a:endParaRPr lang="en-IN" sz="2000" b="1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Agency FB" panose="020B0503020202020204" pitchFamily="34" charset="0"/>
                        </a:rPr>
                        <a:t>85,277</a:t>
                      </a:r>
                      <a:endParaRPr lang="en-IN" sz="2000" b="1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Agency FB" panose="020B0503020202020204" pitchFamily="34" charset="0"/>
                        </a:rPr>
                        <a:t>97</a:t>
                      </a:r>
                      <a:endParaRPr lang="en-IN" sz="2000" b="1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7580350"/>
                  </a:ext>
                </a:extLst>
              </a:tr>
              <a:tr h="801174">
                <a:tc>
                  <a:txBody>
                    <a:bodyPr/>
                    <a:lstStyle/>
                    <a:p>
                      <a:pPr algn="l"/>
                      <a:r>
                        <a:rPr lang="en-IN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Length (beats) -&gt; 100</a:t>
                      </a:r>
                    </a:p>
                    <a:p>
                      <a:pPr algn="l"/>
                      <a:r>
                        <a:rPr lang="en-IN" sz="18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Size (bytes)</a:t>
                      </a:r>
                      <a:r>
                        <a:rPr lang="en-IN" sz="18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-&gt; 4</a:t>
                      </a:r>
                    </a:p>
                    <a:p>
                      <a:pPr algn="l"/>
                      <a:r>
                        <a:rPr lang="en-IN" sz="18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Address -&gt; Every next transaction to a unique bank group</a:t>
                      </a:r>
                    </a:p>
                    <a:p>
                      <a:pPr algn="l"/>
                      <a:r>
                        <a:rPr lang="en-IN" sz="18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Transactions -&gt; 16,000</a:t>
                      </a:r>
                      <a:endParaRPr lang="en-IN" sz="18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Agency FB" panose="020B0503020202020204" pitchFamily="34" charset="0"/>
                        </a:rPr>
                        <a:t>1,659.34</a:t>
                      </a:r>
                      <a:endParaRPr lang="en-IN" sz="2000" b="1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Agency FB" panose="020B0503020202020204" pitchFamily="34" charset="0"/>
                        </a:rPr>
                        <a:t>1,66,484</a:t>
                      </a:r>
                      <a:endParaRPr lang="en-IN" sz="2000" b="1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Agency FB" panose="020B0503020202020204" pitchFamily="34" charset="0"/>
                        </a:rPr>
                        <a:t>35,688</a:t>
                      </a:r>
                      <a:endParaRPr lang="en-IN" sz="2000" b="1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Agency FB" panose="020B0503020202020204" pitchFamily="34" charset="0"/>
                        </a:rPr>
                        <a:t>24</a:t>
                      </a:r>
                      <a:endParaRPr lang="en-IN" sz="2000" b="1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230439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536448" y="1377696"/>
            <a:ext cx="3352800" cy="865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1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1413" y="194771"/>
            <a:ext cx="9905998" cy="786536"/>
          </a:xfrm>
        </p:spPr>
        <p:txBody>
          <a:bodyPr/>
          <a:lstStyle/>
          <a:p>
            <a:pPr algn="l"/>
            <a:r>
              <a:rPr lang="en-US" b="1" dirty="0" smtClean="0"/>
              <a:t>Effort </a:t>
            </a:r>
            <a:r>
              <a:rPr lang="en-US" b="1" dirty="0" smtClean="0"/>
              <a:t>Tabulation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 flipV="1">
            <a:off x="1141410" y="935587"/>
            <a:ext cx="10026461" cy="45719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spc="0" baseline="0" dirty="0" smtClean="0"/>
          </a:p>
        </p:txBody>
      </p:sp>
      <p:graphicFrame>
        <p:nvGraphicFramePr>
          <p:cNvPr id="8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6121773"/>
              </p:ext>
            </p:extLst>
          </p:nvPr>
        </p:nvGraphicFramePr>
        <p:xfrm>
          <a:off x="612250" y="1079954"/>
          <a:ext cx="11296649" cy="512535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67420">
                  <a:extLst>
                    <a:ext uri="{9D8B030D-6E8A-4147-A177-3AD203B41FA5}">
                      <a16:colId xmlns:a16="http://schemas.microsoft.com/office/drawing/2014/main" val="1312577862"/>
                    </a:ext>
                  </a:extLst>
                </a:gridCol>
                <a:gridCol w="2803454">
                  <a:extLst>
                    <a:ext uri="{9D8B030D-6E8A-4147-A177-3AD203B41FA5}">
                      <a16:colId xmlns:a16="http://schemas.microsoft.com/office/drawing/2014/main" val="348157118"/>
                    </a:ext>
                  </a:extLst>
                </a:gridCol>
                <a:gridCol w="2865829">
                  <a:extLst>
                    <a:ext uri="{9D8B030D-6E8A-4147-A177-3AD203B41FA5}">
                      <a16:colId xmlns:a16="http://schemas.microsoft.com/office/drawing/2014/main" val="3680273328"/>
                    </a:ext>
                  </a:extLst>
                </a:gridCol>
                <a:gridCol w="3059946">
                  <a:extLst>
                    <a:ext uri="{9D8B030D-6E8A-4147-A177-3AD203B41FA5}">
                      <a16:colId xmlns:a16="http://schemas.microsoft.com/office/drawing/2014/main" val="3161749200"/>
                    </a:ext>
                  </a:extLst>
                </a:gridCol>
              </a:tblGrid>
              <a:tr h="7098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Category</a:t>
                      </a:r>
                      <a:endParaRPr lang="en-IN" b="1" dirty="0" smtClean="0">
                        <a:solidFill>
                          <a:schemeClr val="tx2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Highlights</a:t>
                      </a:r>
                      <a:endParaRPr lang="en-IN" b="1" dirty="0">
                        <a:solidFill>
                          <a:schemeClr val="tx2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Total</a:t>
                      </a:r>
                      <a:r>
                        <a:rPr lang="en-IN" baseline="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 turnaround time / Effort</a:t>
                      </a:r>
                      <a:r>
                        <a:rPr lang="en-IN" sz="2400" baseline="3000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*</a:t>
                      </a:r>
                      <a:endParaRPr lang="en-IN" sz="2400" b="1" baseline="30000" dirty="0" smtClean="0">
                        <a:solidFill>
                          <a:schemeClr val="tx2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976297"/>
                  </a:ext>
                </a:extLst>
              </a:tr>
              <a:tr h="1040972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latin typeface="Georgia" panose="02040502050405020303" pitchFamily="18" charset="0"/>
                        </a:rPr>
                        <a:t>HBM3</a:t>
                      </a:r>
                      <a:r>
                        <a:rPr lang="en-IN" sz="1800" baseline="0" dirty="0" smtClean="0">
                          <a:latin typeface="Georgia" panose="02040502050405020303" pitchFamily="18" charset="0"/>
                        </a:rPr>
                        <a:t> Initialization</a:t>
                      </a:r>
                      <a:endParaRPr lang="en-IN" sz="180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IN" sz="1400" dirty="0" smtClean="0">
                          <a:latin typeface="Georgia" panose="02040502050405020303" pitchFamily="18" charset="0"/>
                        </a:rPr>
                        <a:t>Protocol</a:t>
                      </a:r>
                      <a:r>
                        <a:rPr lang="en-IN" sz="1400" baseline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IN" sz="1400" baseline="0" dirty="0" err="1" smtClean="0">
                          <a:latin typeface="Georgia" panose="02040502050405020303" pitchFamily="18" charset="0"/>
                        </a:rPr>
                        <a:t>analyzer</a:t>
                      </a:r>
                      <a:r>
                        <a:rPr lang="en-IN" sz="1400" dirty="0" smtClean="0">
                          <a:latin typeface="Georgia" panose="02040502050405020303" pitchFamily="18" charset="0"/>
                        </a:rPr>
                        <a:t> helped us in resolving</a:t>
                      </a:r>
                      <a:r>
                        <a:rPr lang="en-IN" sz="1400" baseline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IN" sz="1400" baseline="0" dirty="0" err="1" smtClean="0">
                          <a:latin typeface="Georgia" panose="02040502050405020303" pitchFamily="18" charset="0"/>
                        </a:rPr>
                        <a:t>tINIT</a:t>
                      </a:r>
                      <a:r>
                        <a:rPr lang="en-IN" sz="1400" baseline="0" dirty="0" smtClean="0">
                          <a:latin typeface="Georgia" panose="02040502050405020303" pitchFamily="18" charset="0"/>
                        </a:rPr>
                        <a:t> related parameter failures.</a:t>
                      </a:r>
                      <a:endParaRPr lang="en-IN" sz="140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Georgia" panose="02040502050405020303" pitchFamily="18" charset="0"/>
                        </a:rPr>
                        <a:t>~ 47 - 51</a:t>
                      </a:r>
                      <a:endParaRPr lang="en-IN" sz="2000" b="1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Georgia" panose="02040502050405020303" pitchFamily="18" charset="0"/>
                        </a:rPr>
                        <a:t>&lt; 7</a:t>
                      </a:r>
                      <a:endParaRPr lang="en-IN" sz="2000" b="1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7485575"/>
                  </a:ext>
                </a:extLst>
              </a:tr>
              <a:tr h="882651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latin typeface="Georgia" panose="02040502050405020303" pitchFamily="18" charset="0"/>
                        </a:rPr>
                        <a:t>IEEE</a:t>
                      </a:r>
                      <a:r>
                        <a:rPr lang="en-IN" sz="1800" baseline="0" dirty="0" smtClean="0">
                          <a:latin typeface="Georgia" panose="02040502050405020303" pitchFamily="18" charset="0"/>
                        </a:rPr>
                        <a:t> 1500 Interface Bring-up</a:t>
                      </a:r>
                      <a:endParaRPr lang="en-IN" sz="1800" dirty="0" smtClean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IN" sz="1400" dirty="0" smtClean="0">
                          <a:latin typeface="Georgia" panose="02040502050405020303" pitchFamily="18" charset="0"/>
                        </a:rPr>
                        <a:t>Proper release of </a:t>
                      </a:r>
                      <a:r>
                        <a:rPr lang="en-IN" sz="1400" dirty="0" err="1" smtClean="0">
                          <a:latin typeface="Georgia" panose="02040502050405020303" pitchFamily="18" charset="0"/>
                        </a:rPr>
                        <a:t>RESETn</a:t>
                      </a:r>
                      <a:r>
                        <a:rPr lang="en-IN" sz="1400" baseline="0" dirty="0" smtClean="0">
                          <a:latin typeface="Georgia" panose="02040502050405020303" pitchFamily="18" charset="0"/>
                        </a:rPr>
                        <a:t> and </a:t>
                      </a:r>
                      <a:r>
                        <a:rPr lang="en-IN" sz="1400" baseline="0" dirty="0" err="1" smtClean="0">
                          <a:latin typeface="Georgia" panose="02040502050405020303" pitchFamily="18" charset="0"/>
                        </a:rPr>
                        <a:t>WRSTn</a:t>
                      </a:r>
                      <a:r>
                        <a:rPr lang="en-IN" sz="1400" baseline="0" dirty="0" smtClean="0">
                          <a:latin typeface="Georgia" panose="02040502050405020303" pitchFamily="18" charset="0"/>
                        </a:rPr>
                        <a:t>.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n-IN" sz="1400" baseline="0" dirty="0" smtClean="0">
                        <a:latin typeface="Georgia" panose="02040502050405020303" pitchFamily="18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IN" sz="1400" baseline="0" dirty="0" smtClean="0">
                          <a:latin typeface="Georgia" panose="02040502050405020303" pitchFamily="18" charset="0"/>
                        </a:rPr>
                        <a:t>Violations while issuing IEEE 1500 instructions.</a:t>
                      </a:r>
                      <a:endParaRPr lang="en-IN" sz="140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Georgia" panose="02040502050405020303" pitchFamily="18" charset="0"/>
                        </a:rPr>
                        <a:t>~</a:t>
                      </a:r>
                      <a:r>
                        <a:rPr lang="en-IN" sz="2000" b="1" baseline="0" dirty="0" smtClean="0">
                          <a:latin typeface="Georgia" panose="02040502050405020303" pitchFamily="18" charset="0"/>
                        </a:rPr>
                        <a:t> 8 - 10</a:t>
                      </a:r>
                      <a:endParaRPr lang="en-IN" sz="2000" b="1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Georgia" panose="02040502050405020303" pitchFamily="18" charset="0"/>
                        </a:rPr>
                        <a:t>2</a:t>
                      </a:r>
                      <a:r>
                        <a:rPr lang="en-IN" sz="2000" b="1" baseline="0" dirty="0" smtClean="0">
                          <a:latin typeface="Georgia" panose="02040502050405020303" pitchFamily="18" charset="0"/>
                        </a:rPr>
                        <a:t> - </a:t>
                      </a:r>
                      <a:r>
                        <a:rPr lang="en-IN" sz="2000" b="1" dirty="0" smtClean="0">
                          <a:latin typeface="Georgia" panose="02040502050405020303" pitchFamily="18" charset="0"/>
                        </a:rPr>
                        <a:t>3</a:t>
                      </a:r>
                      <a:endParaRPr lang="en-IN" sz="2000" b="1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7580350"/>
                  </a:ext>
                </a:extLst>
              </a:tr>
              <a:tr h="2216262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latin typeface="Georgia" panose="02040502050405020303" pitchFamily="18" charset="0"/>
                        </a:rPr>
                        <a:t>Bandwidth</a:t>
                      </a:r>
                      <a:r>
                        <a:rPr lang="en-IN" sz="1800" baseline="0" dirty="0" smtClean="0">
                          <a:latin typeface="Georgia" panose="02040502050405020303" pitchFamily="18" charset="0"/>
                        </a:rPr>
                        <a:t> (BW) Improvement</a:t>
                      </a:r>
                      <a:endParaRPr lang="en-IN" sz="1800" dirty="0" smtClean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IN" sz="1400" dirty="0" smtClean="0">
                          <a:latin typeface="Georgia" panose="02040502050405020303" pitchFamily="18" charset="0"/>
                        </a:rPr>
                        <a:t>Protocol </a:t>
                      </a:r>
                      <a:r>
                        <a:rPr lang="en-IN" sz="1400" dirty="0" err="1" smtClean="0">
                          <a:latin typeface="Georgia" panose="02040502050405020303" pitchFamily="18" charset="0"/>
                        </a:rPr>
                        <a:t>analyzer</a:t>
                      </a:r>
                      <a:r>
                        <a:rPr lang="en-IN" sz="1400" dirty="0" smtClean="0">
                          <a:latin typeface="Georgia" panose="02040502050405020303" pitchFamily="18" charset="0"/>
                        </a:rPr>
                        <a:t> helped us find scenarios to</a:t>
                      </a:r>
                      <a:r>
                        <a:rPr lang="en-IN" sz="1400" baseline="0" dirty="0" smtClean="0">
                          <a:latin typeface="Georgia" panose="02040502050405020303" pitchFamily="18" charset="0"/>
                        </a:rPr>
                        <a:t> improve performance of our subsystem.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n-IN" sz="1400" baseline="0" dirty="0" smtClean="0">
                        <a:latin typeface="Georgia" panose="02040502050405020303" pitchFamily="18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IN" sz="1400" baseline="0" dirty="0" smtClean="0">
                          <a:latin typeface="Georgia" panose="02040502050405020303" pitchFamily="18" charset="0"/>
                        </a:rPr>
                        <a:t>We tweaked the row, column, bank and bank group mapping to achieve max BW.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Georgia" panose="02040502050405020303" pitchFamily="18" charset="0"/>
                        </a:rPr>
                        <a:t>~ 20</a:t>
                      </a:r>
                      <a:endParaRPr lang="en-IN" sz="2000" b="1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Georgia" panose="02040502050405020303" pitchFamily="18" charset="0"/>
                        </a:rPr>
                        <a:t>~ 5</a:t>
                      </a:r>
                      <a:endParaRPr lang="en-IN" sz="2000" b="1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23043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601396"/>
              </p:ext>
            </p:extLst>
          </p:nvPr>
        </p:nvGraphicFramePr>
        <p:xfrm>
          <a:off x="6045200" y="1454068"/>
          <a:ext cx="5715000" cy="289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sx="1000" sy="1000" algn="ctr" rotWithShape="0">
                    <a:srgbClr val="546771"/>
                  </a:outerShdw>
                </a:effectLst>
                <a:tableStyleId>{21E4AEA4-8DFA-4A89-87EB-49C32662AFE0}</a:tableStyleId>
              </a:tblPr>
              <a:tblGrid>
                <a:gridCol w="2766302">
                  <a:extLst>
                    <a:ext uri="{9D8B030D-6E8A-4147-A177-3AD203B41FA5}">
                      <a16:colId xmlns:a16="http://schemas.microsoft.com/office/drawing/2014/main" val="3903055707"/>
                    </a:ext>
                  </a:extLst>
                </a:gridCol>
                <a:gridCol w="2948698">
                  <a:extLst>
                    <a:ext uri="{9D8B030D-6E8A-4147-A177-3AD203B41FA5}">
                      <a16:colId xmlns:a16="http://schemas.microsoft.com/office/drawing/2014/main" val="2118903300"/>
                    </a:ext>
                  </a:extLst>
                </a:gridCol>
              </a:tblGrid>
              <a:tr h="259078">
                <a:tc>
                  <a:txBody>
                    <a:bodyPr/>
                    <a:lstStyle/>
                    <a:p>
                      <a:pPr algn="ctr"/>
                      <a:r>
                        <a:rPr lang="en-IN" sz="130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Without Protocol</a:t>
                      </a:r>
                      <a:r>
                        <a:rPr lang="en-IN" sz="1300" baseline="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 Analyzer</a:t>
                      </a:r>
                      <a:endParaRPr lang="en-IN" sz="1300" dirty="0">
                        <a:solidFill>
                          <a:schemeClr val="tx2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With Protocol</a:t>
                      </a:r>
                      <a:r>
                        <a:rPr lang="en-IN" sz="1300" baseline="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 Analyzer</a:t>
                      </a:r>
                      <a:endParaRPr lang="en-IN" sz="1300" dirty="0" smtClean="0">
                        <a:solidFill>
                          <a:schemeClr val="tx2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19622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95400" y="6280834"/>
            <a:ext cx="512064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IN" sz="900" b="1" spc="0" baseline="0" dirty="0" smtClean="0">
                <a:solidFill>
                  <a:srgbClr val="FF0000"/>
                </a:solidFill>
              </a:rPr>
              <a:t>*</a:t>
            </a:r>
            <a:r>
              <a:rPr lang="en-IN" sz="900" b="1" spc="0" baseline="0" dirty="0" smtClean="0"/>
              <a:t>All values are in</a:t>
            </a:r>
            <a:r>
              <a:rPr lang="en-IN" sz="900" b="1" spc="0" dirty="0" smtClean="0"/>
              <a:t> terms of num</a:t>
            </a:r>
            <a:r>
              <a:rPr lang="en-IN" sz="900" b="1" dirty="0" smtClean="0"/>
              <a:t>ber of iterations</a:t>
            </a:r>
            <a:endParaRPr lang="en-IN" sz="900" b="1" spc="0" baseline="0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45200" y="1454068"/>
            <a:ext cx="58636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8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1413" y="194771"/>
            <a:ext cx="9905998" cy="786536"/>
          </a:xfrm>
        </p:spPr>
        <p:txBody>
          <a:bodyPr/>
          <a:lstStyle/>
          <a:p>
            <a:pPr algn="l"/>
            <a:r>
              <a:rPr lang="en-US" b="1" dirty="0" smtClean="0"/>
              <a:t>Future </a:t>
            </a:r>
            <a:r>
              <a:rPr lang="en-US" b="1" dirty="0" smtClean="0"/>
              <a:t>Scope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 flipV="1">
            <a:off x="1141410" y="935587"/>
            <a:ext cx="10026461" cy="45719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spc="0" baseline="0" dirty="0" smtClean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09273"/>
              </p:ext>
            </p:extLst>
          </p:nvPr>
        </p:nvGraphicFramePr>
        <p:xfrm>
          <a:off x="515518" y="1383792"/>
          <a:ext cx="11278244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7843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1413" y="194771"/>
            <a:ext cx="9905998" cy="786536"/>
          </a:xfrm>
        </p:spPr>
        <p:txBody>
          <a:bodyPr/>
          <a:lstStyle/>
          <a:p>
            <a:pPr algn="l"/>
            <a:r>
              <a:rPr lang="en-US" b="1" dirty="0" smtClean="0"/>
              <a:t>AGENDA</a:t>
            </a:r>
            <a:endParaRPr lang="en-IN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1412" y="1219199"/>
            <a:ext cx="9905999" cy="4572001"/>
          </a:xfrm>
        </p:spPr>
        <p:txBody>
          <a:bodyPr/>
          <a:lstStyle/>
          <a:p>
            <a:r>
              <a:rPr lang="en-IN" dirty="0"/>
              <a:t>Objective</a:t>
            </a:r>
            <a:endParaRPr lang="en-US" dirty="0"/>
          </a:p>
          <a:p>
            <a:r>
              <a:rPr lang="en-IN" dirty="0"/>
              <a:t>HBM3 Subsystem Architecture</a:t>
            </a:r>
            <a:endParaRPr lang="en-US" dirty="0"/>
          </a:p>
          <a:p>
            <a:r>
              <a:rPr lang="en-IN" dirty="0"/>
              <a:t>Performance Analysis for HBM3</a:t>
            </a:r>
            <a:endParaRPr lang="en-US" dirty="0"/>
          </a:p>
          <a:p>
            <a:r>
              <a:rPr lang="en-IN" dirty="0"/>
              <a:t>Protocol Analysis for HBM3 </a:t>
            </a:r>
          </a:p>
          <a:p>
            <a:r>
              <a:rPr lang="en-IN" dirty="0"/>
              <a:t>Target Metric Numbers</a:t>
            </a:r>
            <a:endParaRPr lang="en-US" dirty="0"/>
          </a:p>
          <a:p>
            <a:r>
              <a:rPr lang="en-IN" dirty="0"/>
              <a:t>Results and Key Takeaways</a:t>
            </a:r>
            <a:endParaRPr lang="en-US" dirty="0"/>
          </a:p>
          <a:p>
            <a:r>
              <a:rPr lang="en-IN" dirty="0"/>
              <a:t>Future Work Identified for the Methodology</a:t>
            </a: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 flipV="1">
            <a:off x="1141410" y="935587"/>
            <a:ext cx="10026461" cy="45719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spc="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41413" y="194771"/>
            <a:ext cx="9905998" cy="786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b="1" dirty="0">
              <a:solidFill>
                <a:srgbClr val="FFFF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41413" y="194771"/>
            <a:ext cx="9905998" cy="786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objective</a:t>
            </a:r>
            <a:endParaRPr lang="en-IN" b="1" dirty="0"/>
          </a:p>
        </p:txBody>
      </p:sp>
      <p:sp>
        <p:nvSpPr>
          <p:cNvPr id="8" name="Rectangle 7"/>
          <p:cNvSpPr/>
          <p:nvPr/>
        </p:nvSpPr>
        <p:spPr>
          <a:xfrm flipV="1">
            <a:off x="1141410" y="935587"/>
            <a:ext cx="10026461" cy="45719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spc="0" baseline="0" dirty="0" smtClean="0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471894"/>
              </p:ext>
            </p:extLst>
          </p:nvPr>
        </p:nvGraphicFramePr>
        <p:xfrm>
          <a:off x="680258" y="981306"/>
          <a:ext cx="11262360" cy="4904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658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1413" y="194771"/>
            <a:ext cx="9905998" cy="786536"/>
          </a:xfrm>
        </p:spPr>
        <p:txBody>
          <a:bodyPr/>
          <a:lstStyle/>
          <a:p>
            <a:pPr algn="l"/>
            <a:r>
              <a:rPr lang="en-US" b="1" dirty="0" smtClean="0"/>
              <a:t>HBM3 Sub-System Architecture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 flipV="1">
            <a:off x="1141410" y="935587"/>
            <a:ext cx="10026461" cy="45719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spc="0" baseline="0" dirty="0" smtClean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786607" y="1219919"/>
            <a:ext cx="3354387" cy="544366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000" dirty="0"/>
              <a:t>Subsystem consists of 16 channels.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/>
              <a:t>We have </a:t>
            </a:r>
            <a:r>
              <a:rPr lang="en-IN" sz="2000" dirty="0" smtClean="0"/>
              <a:t>used AXI-4 </a:t>
            </a:r>
            <a:r>
              <a:rPr lang="en-IN" sz="2000" dirty="0"/>
              <a:t>VIPs to generate data traffic.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 smtClean="0"/>
              <a:t>DFI </a:t>
            </a:r>
            <a:r>
              <a:rPr lang="en-IN" sz="2000" dirty="0"/>
              <a:t>Monitor has been integrated to monitor DFI interface.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 smtClean="0"/>
              <a:t>HBM3 memory model </a:t>
            </a:r>
            <a:r>
              <a:rPr lang="en-IN" sz="2000" dirty="0"/>
              <a:t>has been used with different density and stack configurations.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/>
              <a:t>Three different frequencies are tested which are 4800MHz, 5600MHz and 6400MHz.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995" y="1124137"/>
            <a:ext cx="7670006" cy="517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97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1141410" y="935587"/>
            <a:ext cx="10026461" cy="45719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spc="0" baseline="0" dirty="0" smtClean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833795"/>
              </p:ext>
            </p:extLst>
          </p:nvPr>
        </p:nvGraphicFramePr>
        <p:xfrm>
          <a:off x="455290" y="1371601"/>
          <a:ext cx="11278244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1410" y="194770"/>
            <a:ext cx="9905998" cy="786536"/>
          </a:xfrm>
        </p:spPr>
        <p:txBody>
          <a:bodyPr/>
          <a:lstStyle/>
          <a:p>
            <a:pPr algn="l"/>
            <a:r>
              <a:rPr lang="en-US" b="1" dirty="0" smtClean="0"/>
              <a:t>Performance Analyzer </a:t>
            </a:r>
            <a:r>
              <a:rPr lang="en-US" b="1" dirty="0" smtClean="0"/>
              <a:t>F</a:t>
            </a:r>
            <a:r>
              <a:rPr lang="en-US" b="1" dirty="0" smtClean="0"/>
              <a:t>eatures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72952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1413" y="194771"/>
            <a:ext cx="9905998" cy="786536"/>
          </a:xfrm>
        </p:spPr>
        <p:txBody>
          <a:bodyPr/>
          <a:lstStyle/>
          <a:p>
            <a:pPr algn="l"/>
            <a:r>
              <a:rPr lang="en-US" b="1" dirty="0" smtClean="0"/>
              <a:t>Metric </a:t>
            </a:r>
            <a:r>
              <a:rPr lang="en-US" b="1" dirty="0" smtClean="0"/>
              <a:t>View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 flipV="1">
            <a:off x="1141410" y="935587"/>
            <a:ext cx="10026461" cy="45719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spc="0" baseline="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4176" y="1244443"/>
            <a:ext cx="8308294" cy="43092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4176" y="5398057"/>
            <a:ext cx="8308294" cy="889000"/>
          </a:xfrm>
          <a:prstGeom prst="rect">
            <a:avLst/>
          </a:prstGeom>
        </p:spPr>
      </p:pic>
      <p:sp>
        <p:nvSpPr>
          <p:cNvPr id="10" name="Speech Bubble: Rectangle with Corners Rounded 10">
            <a:extLst>
              <a:ext uri="{FF2B5EF4-FFF2-40B4-BE49-F238E27FC236}">
                <a16:creationId xmlns:a16="http://schemas.microsoft.com/office/drawing/2014/main" id="{FD50206D-142B-4AE8-BD44-AFEC1A3F54BA}"/>
              </a:ext>
            </a:extLst>
          </p:cNvPr>
          <p:cNvSpPr/>
          <p:nvPr/>
        </p:nvSpPr>
        <p:spPr>
          <a:xfrm>
            <a:off x="7702177" y="2922235"/>
            <a:ext cx="2047164" cy="477672"/>
          </a:xfrm>
          <a:prstGeom prst="wedgeRoundRectCallout">
            <a:avLst>
              <a:gd name="adj1" fmla="val -81833"/>
              <a:gd name="adj2" fmla="val -1203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panose="020B0604020202020204"/>
              </a:rPr>
              <a:t>Single Value Metrics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FD50206D-142B-4AE8-BD44-AFEC1A3F54BA}"/>
              </a:ext>
            </a:extLst>
          </p:cNvPr>
          <p:cNvSpPr/>
          <p:nvPr/>
        </p:nvSpPr>
        <p:spPr>
          <a:xfrm>
            <a:off x="4077842" y="2827777"/>
            <a:ext cx="1581151" cy="477672"/>
          </a:xfrm>
          <a:prstGeom prst="wedgeRoundRectCallout">
            <a:avLst>
              <a:gd name="adj1" fmla="val 3439"/>
              <a:gd name="adj2" fmla="val -14646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panose="020B0604020202020204"/>
              </a:rPr>
              <a:t>Available Metrics</a:t>
            </a:r>
          </a:p>
        </p:txBody>
      </p:sp>
      <p:sp>
        <p:nvSpPr>
          <p:cNvPr id="12" name="Speech Bubble: Rectangle with Corners Rounded 10">
            <a:extLst>
              <a:ext uri="{FF2B5EF4-FFF2-40B4-BE49-F238E27FC236}">
                <a16:creationId xmlns:a16="http://schemas.microsoft.com/office/drawing/2014/main" id="{FD50206D-142B-4AE8-BD44-AFEC1A3F54BA}"/>
              </a:ext>
            </a:extLst>
          </p:cNvPr>
          <p:cNvSpPr/>
          <p:nvPr/>
        </p:nvSpPr>
        <p:spPr>
          <a:xfrm>
            <a:off x="9788435" y="2350105"/>
            <a:ext cx="2047164" cy="477672"/>
          </a:xfrm>
          <a:prstGeom prst="wedgeRoundRectCallout">
            <a:avLst>
              <a:gd name="adj1" fmla="val -81833"/>
              <a:gd name="adj2" fmla="val -1203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panose="020B0604020202020204"/>
              </a:rPr>
              <a:t>Selected HBM3 </a:t>
            </a:r>
            <a:r>
              <a:rPr lang="en-US" sz="1000" dirty="0">
                <a:solidFill>
                  <a:prstClr val="black"/>
                </a:solidFill>
                <a:latin typeface="Arial" panose="020B0604020202020204"/>
              </a:rPr>
              <a:t>C</a:t>
            </a:r>
            <a:r>
              <a:rPr lang="en-US" sz="1000" dirty="0" smtClean="0">
                <a:solidFill>
                  <a:prstClr val="black"/>
                </a:solidFill>
                <a:latin typeface="Arial" panose="020B0604020202020204"/>
              </a:rPr>
              <a:t>hannel </a:t>
            </a:r>
            <a:r>
              <a:rPr lang="en-US" sz="1000" dirty="0">
                <a:solidFill>
                  <a:prstClr val="black"/>
                </a:solidFill>
                <a:latin typeface="Arial" panose="020B0604020202020204"/>
              </a:rPr>
              <a:t>I</a:t>
            </a:r>
            <a:r>
              <a:rPr lang="en-US" sz="1000" dirty="0" smtClean="0">
                <a:solidFill>
                  <a:prstClr val="black"/>
                </a:solidFill>
                <a:latin typeface="Arial" panose="020B0604020202020204"/>
              </a:rPr>
              <a:t>nstance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81C28C16-C031-43BE-8544-E2E1D6A84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168" y="1244443"/>
            <a:ext cx="3112008" cy="549773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The improved performance of our subsystem was achieved due to fast analysis with protocol analyzer.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Protocol analyzer helped us fine tune our scenarios w.r.t. address mapping and data traffic.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After using directed addresses to different row, column, bank and bank groups, the performance increased significantly.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694176" y="1244443"/>
            <a:ext cx="8308294" cy="50426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spc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597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59646" y="1082591"/>
            <a:ext cx="2682665" cy="41702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1413" y="194771"/>
            <a:ext cx="9905998" cy="786536"/>
          </a:xfrm>
        </p:spPr>
        <p:txBody>
          <a:bodyPr/>
          <a:lstStyle/>
          <a:p>
            <a:pPr algn="l"/>
            <a:r>
              <a:rPr lang="en-US" b="1" dirty="0" smtClean="0"/>
              <a:t>Parameter </a:t>
            </a:r>
            <a:r>
              <a:rPr lang="en-US" b="1" dirty="0" smtClean="0"/>
              <a:t>Graphical </a:t>
            </a:r>
            <a:r>
              <a:rPr lang="en-US" b="1" dirty="0"/>
              <a:t>V</a:t>
            </a:r>
            <a:r>
              <a:rPr lang="en-US" b="1" dirty="0" smtClean="0"/>
              <a:t>iew</a:t>
            </a:r>
            <a:endParaRPr lang="en-IN" b="1" dirty="0"/>
          </a:p>
        </p:txBody>
      </p:sp>
      <p:sp>
        <p:nvSpPr>
          <p:cNvPr id="8" name="Rectangle 7"/>
          <p:cNvSpPr/>
          <p:nvPr/>
        </p:nvSpPr>
        <p:spPr>
          <a:xfrm flipV="1">
            <a:off x="1141410" y="935587"/>
            <a:ext cx="10026461" cy="45719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spc="0" baseline="0" dirty="0" smtClean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81C28C16-C031-43BE-8544-E2E1D6A84EA3}"/>
              </a:ext>
            </a:extLst>
          </p:cNvPr>
          <p:cNvSpPr txBox="1">
            <a:spLocks/>
          </p:cNvSpPr>
          <p:nvPr/>
        </p:nvSpPr>
        <p:spPr>
          <a:xfrm>
            <a:off x="506364" y="1354931"/>
            <a:ext cx="2500108" cy="536979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4pPr>
            <a:lvl5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5pPr>
            <a:lvl6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6pPr>
            <a:lvl7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7pPr>
            <a:lvl8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8pPr>
            <a:lvl9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graph represents the delay between activate to </a:t>
            </a:r>
            <a:r>
              <a:rPr lang="en-US" dirty="0" smtClean="0"/>
              <a:t>write </a:t>
            </a:r>
            <a:r>
              <a:rPr lang="en-US" dirty="0"/>
              <a:t>command to a bank.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This </a:t>
            </a:r>
            <a:r>
              <a:rPr lang="en-US" dirty="0" smtClean="0"/>
              <a:t>graph also gives us the time instances where violations have occurred.</a:t>
            </a:r>
          </a:p>
          <a:p>
            <a:pPr marL="0" indent="0">
              <a:buNone/>
            </a:pPr>
            <a:endParaRPr lang="en-US" sz="19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711" y="1354931"/>
            <a:ext cx="8991600" cy="5265325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FD50206D-142B-4AE8-BD44-AFEC1A3F54BA}"/>
              </a:ext>
            </a:extLst>
          </p:cNvPr>
          <p:cNvSpPr/>
          <p:nvPr/>
        </p:nvSpPr>
        <p:spPr>
          <a:xfrm>
            <a:off x="4175622" y="4813608"/>
            <a:ext cx="2047164" cy="553569"/>
          </a:xfrm>
          <a:prstGeom prst="wedgeRoundRectCallout">
            <a:avLst>
              <a:gd name="adj1" fmla="val 46076"/>
              <a:gd name="adj2" fmla="val -12557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panose="020B0604020202020204"/>
              </a:rPr>
              <a:t>Multi Value Instance Metrics</a:t>
            </a:r>
          </a:p>
        </p:txBody>
      </p:sp>
      <p:sp>
        <p:nvSpPr>
          <p:cNvPr id="12" name="Speech Bubble: Rectangle with Corners Rounded 10">
            <a:extLst>
              <a:ext uri="{FF2B5EF4-FFF2-40B4-BE49-F238E27FC236}">
                <a16:creationId xmlns:a16="http://schemas.microsoft.com/office/drawing/2014/main" id="{FD50206D-142B-4AE8-BD44-AFEC1A3F54BA}"/>
              </a:ext>
            </a:extLst>
          </p:cNvPr>
          <p:cNvSpPr/>
          <p:nvPr/>
        </p:nvSpPr>
        <p:spPr>
          <a:xfrm>
            <a:off x="7934440" y="4813608"/>
            <a:ext cx="2047164" cy="553569"/>
          </a:xfrm>
          <a:prstGeom prst="wedgeRoundRectCallout">
            <a:avLst>
              <a:gd name="adj1" fmla="val 68003"/>
              <a:gd name="adj2" fmla="val -15168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panose="020B0604020202020204"/>
              </a:rPr>
              <a:t>Metric Result Details</a:t>
            </a:r>
          </a:p>
        </p:txBody>
      </p:sp>
      <p:sp>
        <p:nvSpPr>
          <p:cNvPr id="13" name="Speech Bubble: Rectangle with Corners Rounded 10">
            <a:extLst>
              <a:ext uri="{FF2B5EF4-FFF2-40B4-BE49-F238E27FC236}">
                <a16:creationId xmlns:a16="http://schemas.microsoft.com/office/drawing/2014/main" id="{FD50206D-142B-4AE8-BD44-AFEC1A3F54BA}"/>
              </a:ext>
            </a:extLst>
          </p:cNvPr>
          <p:cNvSpPr/>
          <p:nvPr/>
        </p:nvSpPr>
        <p:spPr>
          <a:xfrm>
            <a:off x="3184328" y="1931862"/>
            <a:ext cx="1622367" cy="553569"/>
          </a:xfrm>
          <a:prstGeom prst="wedgeRoundRectCallout">
            <a:avLst>
              <a:gd name="adj1" fmla="val 55821"/>
              <a:gd name="adj2" fmla="val 15808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000" dirty="0" smtClean="0">
                <a:solidFill>
                  <a:prstClr val="black"/>
                </a:solidFill>
                <a:latin typeface="Arial" panose="020B0604020202020204"/>
              </a:rPr>
              <a:t>Parameter Violation</a:t>
            </a:r>
            <a:endParaRPr lang="en-US" sz="1000" dirty="0" smtClean="0">
              <a:solidFill>
                <a:prstClr val="black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74125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1413" y="194771"/>
            <a:ext cx="9905998" cy="786536"/>
          </a:xfrm>
        </p:spPr>
        <p:txBody>
          <a:bodyPr/>
          <a:lstStyle/>
          <a:p>
            <a:pPr algn="l"/>
            <a:r>
              <a:rPr lang="en-US" b="1" dirty="0" smtClean="0"/>
              <a:t>Target </a:t>
            </a:r>
            <a:r>
              <a:rPr lang="en-US" b="1" dirty="0" smtClean="0"/>
              <a:t>Metric </a:t>
            </a:r>
            <a:r>
              <a:rPr lang="en-US" b="1" dirty="0"/>
              <a:t>N</a:t>
            </a:r>
            <a:r>
              <a:rPr lang="en-US" b="1" dirty="0" smtClean="0"/>
              <a:t>umbers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 flipV="1">
            <a:off x="1141410" y="935587"/>
            <a:ext cx="10026461" cy="45719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spc="0" baseline="0" dirty="0" smtClean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59764386"/>
              </p:ext>
            </p:extLst>
          </p:nvPr>
        </p:nvGraphicFramePr>
        <p:xfrm>
          <a:off x="533400" y="1147156"/>
          <a:ext cx="5615709" cy="4367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951547897"/>
              </p:ext>
            </p:extLst>
          </p:nvPr>
        </p:nvGraphicFramePr>
        <p:xfrm>
          <a:off x="6149109" y="1147156"/>
          <a:ext cx="5615709" cy="4367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853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1413" y="194771"/>
            <a:ext cx="9905998" cy="786536"/>
          </a:xfrm>
        </p:spPr>
        <p:txBody>
          <a:bodyPr/>
          <a:lstStyle/>
          <a:p>
            <a:pPr algn="l"/>
            <a:r>
              <a:rPr lang="en-US" b="1" dirty="0" smtClean="0"/>
              <a:t>Protocol </a:t>
            </a:r>
            <a:r>
              <a:rPr lang="en-US" b="1" dirty="0" smtClean="0"/>
              <a:t>Analyzer </a:t>
            </a:r>
            <a:r>
              <a:rPr lang="en-US" b="1" dirty="0"/>
              <a:t>F</a:t>
            </a:r>
            <a:r>
              <a:rPr lang="en-US" b="1" dirty="0" smtClean="0"/>
              <a:t>eatures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 flipV="1">
            <a:off x="1141410" y="935587"/>
            <a:ext cx="10026461" cy="45719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 spc="0" baseline="0" dirty="0" smtClean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4685238"/>
              </p:ext>
            </p:extLst>
          </p:nvPr>
        </p:nvGraphicFramePr>
        <p:xfrm>
          <a:off x="515518" y="1400418"/>
          <a:ext cx="11278244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82902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869</Words>
  <Application>Microsoft Office PowerPoint</Application>
  <PresentationFormat>Widescreen</PresentationFormat>
  <Paragraphs>174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Agency FB</vt:lpstr>
      <vt:lpstr>Arial</vt:lpstr>
      <vt:lpstr>Calibri</vt:lpstr>
      <vt:lpstr>Georgia</vt:lpstr>
      <vt:lpstr>Wingdings</vt:lpstr>
      <vt:lpstr>Office Theme</vt:lpstr>
      <vt:lpstr>Performance Analysis And Acceleration of High Bandwidth Memory System</vt:lpstr>
      <vt:lpstr>AGENDA</vt:lpstr>
      <vt:lpstr>PowerPoint Presentation</vt:lpstr>
      <vt:lpstr>HBM3 Sub-System Architecture</vt:lpstr>
      <vt:lpstr>Performance Analyzer Features</vt:lpstr>
      <vt:lpstr>Metric View</vt:lpstr>
      <vt:lpstr>Parameter Graphical View</vt:lpstr>
      <vt:lpstr>Target Metric Numbers</vt:lpstr>
      <vt:lpstr>Protocol Analyzer Features</vt:lpstr>
      <vt:lpstr>Protocol Analyzer View</vt:lpstr>
      <vt:lpstr>Bandwidth Shaping</vt:lpstr>
      <vt:lpstr>Effort Tabulation</vt:lpstr>
      <vt:lpstr>Future Scope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2023-07-27T15:27:34Z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