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5" r:id="rId2"/>
    <p:sldMasterId id="2147483692" r:id="rId3"/>
    <p:sldMasterId id="2147483708" r:id="rId4"/>
  </p:sldMasterIdLst>
  <p:notesMasterIdLst>
    <p:notesMasterId r:id="rId31"/>
  </p:notesMasterIdLst>
  <p:sldIdLst>
    <p:sldId id="277" r:id="rId5"/>
    <p:sldId id="293" r:id="rId6"/>
    <p:sldId id="302" r:id="rId7"/>
    <p:sldId id="290" r:id="rId8"/>
    <p:sldId id="266" r:id="rId9"/>
    <p:sldId id="258" r:id="rId10"/>
    <p:sldId id="303" r:id="rId11"/>
    <p:sldId id="291" r:id="rId12"/>
    <p:sldId id="294" r:id="rId13"/>
    <p:sldId id="2144327724" r:id="rId14"/>
    <p:sldId id="270" r:id="rId15"/>
    <p:sldId id="304" r:id="rId16"/>
    <p:sldId id="261" r:id="rId17"/>
    <p:sldId id="262" r:id="rId18"/>
    <p:sldId id="263" r:id="rId19"/>
    <p:sldId id="264" r:id="rId20"/>
    <p:sldId id="2144327723" r:id="rId21"/>
    <p:sldId id="2144327716" r:id="rId22"/>
    <p:sldId id="2144327721" r:id="rId23"/>
    <p:sldId id="2144327712" r:id="rId24"/>
    <p:sldId id="2144327718" r:id="rId25"/>
    <p:sldId id="2144327717" r:id="rId26"/>
    <p:sldId id="2144327720" r:id="rId27"/>
    <p:sldId id="2144327719" r:id="rId28"/>
    <p:sldId id="2144327725" r:id="rId29"/>
    <p:sldId id="50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146264-AFA7-49EB-8A84-7E66DF0975E8}" v="241" dt="2023-07-28T16:38:29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660"/>
  </p:normalViewPr>
  <p:slideViewPr>
    <p:cSldViewPr snapToGrid="0">
      <p:cViewPr varScale="1">
        <p:scale>
          <a:sx n="62" d="100"/>
          <a:sy n="62" d="100"/>
        </p:scale>
        <p:origin x="7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palkrishna, Vivek" userId="d280f7c4-f121-4a76-b398-c922ff9a10d2" providerId="ADAL" clId="{FCE8F533-307C-4578-8773-7F8B23B3FBB9}"/>
    <pc:docChg chg="undo custSel addSld delSld modSld sldOrd modMainMaster">
      <pc:chgData name="Gopalkrishna, Vivek" userId="d280f7c4-f121-4a76-b398-c922ff9a10d2" providerId="ADAL" clId="{FCE8F533-307C-4578-8773-7F8B23B3FBB9}" dt="2023-06-27T06:25:23.255" v="313" actId="20577"/>
      <pc:docMkLst>
        <pc:docMk/>
      </pc:docMkLst>
      <pc:sldChg chg="add del">
        <pc:chgData name="Gopalkrishna, Vivek" userId="d280f7c4-f121-4a76-b398-c922ff9a10d2" providerId="ADAL" clId="{FCE8F533-307C-4578-8773-7F8B23B3FBB9}" dt="2023-06-27T06:20:32.723" v="200" actId="47"/>
        <pc:sldMkLst>
          <pc:docMk/>
          <pc:sldMk cId="3049672764" sldId="256"/>
        </pc:sldMkLst>
      </pc:sldChg>
      <pc:sldChg chg="modSp">
        <pc:chgData name="Gopalkrishna, Vivek" userId="d280f7c4-f121-4a76-b398-c922ff9a10d2" providerId="ADAL" clId="{FCE8F533-307C-4578-8773-7F8B23B3FBB9}" dt="2023-06-27T06:18:35.905" v="96"/>
        <pc:sldMkLst>
          <pc:docMk/>
          <pc:sldMk cId="4175819033" sldId="258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4175819033" sldId="258"/>
            <ac:spMk id="3" creationId="{A59762D9-33CE-4789-A763-B653A36391D3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4175819033" sldId="258"/>
            <ac:spMk id="7" creationId="{8CE89332-0B08-6847-63CB-C12D6624CB1C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4175819033" sldId="258"/>
            <ac:spMk id="19" creationId="{85D30E9D-00F4-F4C7-2B27-D821F862015A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4175819033" sldId="258"/>
            <ac:spMk id="22" creationId="{6D71919F-6486-EEF5-ACFA-83C82C9FD074}"/>
          </ac:spMkLst>
        </pc:spChg>
      </pc:sldChg>
      <pc:sldChg chg="modSp">
        <pc:chgData name="Gopalkrishna, Vivek" userId="d280f7c4-f121-4a76-b398-c922ff9a10d2" providerId="ADAL" clId="{FCE8F533-307C-4578-8773-7F8B23B3FBB9}" dt="2023-06-27T06:18:35.905" v="96"/>
        <pc:sldMkLst>
          <pc:docMk/>
          <pc:sldMk cId="3331580424" sldId="261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3331580424" sldId="261"/>
            <ac:spMk id="2" creationId="{85B80262-A629-4414-A4D1-A3DDCBBB1808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3331580424" sldId="261"/>
            <ac:spMk id="3" creationId="{F592B9C3-4A1E-401B-A360-886E14D3939F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3331580424" sldId="261"/>
            <ac:spMk id="7" creationId="{DCB231A7-A469-ECE0-4A1B-0C1AD82186D1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3331580424" sldId="261"/>
            <ac:spMk id="8" creationId="{633470E4-A73F-93EF-82F8-21DACDC1DBF3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3331580424" sldId="261"/>
            <ac:spMk id="9" creationId="{E3696EDC-E4D7-063A-AE65-ED9406971857}"/>
          </ac:spMkLst>
        </pc:spChg>
      </pc:sldChg>
      <pc:sldChg chg="modSp">
        <pc:chgData name="Gopalkrishna, Vivek" userId="d280f7c4-f121-4a76-b398-c922ff9a10d2" providerId="ADAL" clId="{FCE8F533-307C-4578-8773-7F8B23B3FBB9}" dt="2023-06-27T06:18:35.905" v="96"/>
        <pc:sldMkLst>
          <pc:docMk/>
          <pc:sldMk cId="398947539" sldId="262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398947539" sldId="262"/>
            <ac:spMk id="2" creationId="{8AFE063C-3205-4014-8130-6CB27CFA61F6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398947539" sldId="262"/>
            <ac:spMk id="3" creationId="{E7BB08BD-8325-4529-A0EA-B1963D69A995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398947539" sldId="262"/>
            <ac:spMk id="17" creationId="{8198B363-9E25-89EA-13AD-6F72ED776043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398947539" sldId="262"/>
            <ac:spMk id="19" creationId="{2F7DCDFA-46BD-BAF2-53E5-AFC3CC60B4B6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398947539" sldId="262"/>
            <ac:spMk id="20" creationId="{2C3876ED-DBF8-C922-B890-109A1BE1F8A9}"/>
          </ac:spMkLst>
        </pc:spChg>
      </pc:sldChg>
      <pc:sldChg chg="modSp mod">
        <pc:chgData name="Gopalkrishna, Vivek" userId="d280f7c4-f121-4a76-b398-c922ff9a10d2" providerId="ADAL" clId="{FCE8F533-307C-4578-8773-7F8B23B3FBB9}" dt="2023-06-27T06:18:36.103" v="99" actId="27636"/>
        <pc:sldMkLst>
          <pc:docMk/>
          <pc:sldMk cId="678136081" sldId="263"/>
        </pc:sldMkLst>
        <pc:spChg chg="mod">
          <ac:chgData name="Gopalkrishna, Vivek" userId="d280f7c4-f121-4a76-b398-c922ff9a10d2" providerId="ADAL" clId="{FCE8F533-307C-4578-8773-7F8B23B3FBB9}" dt="2023-06-27T06:18:36.103" v="99" actId="27636"/>
          <ac:spMkLst>
            <pc:docMk/>
            <pc:sldMk cId="678136081" sldId="263"/>
            <ac:spMk id="2" creationId="{5C9664A3-4393-4830-8310-D3C376B352C3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678136081" sldId="263"/>
            <ac:spMk id="3" creationId="{61BF9D3C-72EC-43DA-80BA-667A7264FE3E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678136081" sldId="263"/>
            <ac:spMk id="7" creationId="{1CB93471-F3AA-AD2F-55B5-63915635977B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678136081" sldId="263"/>
            <ac:spMk id="8" creationId="{33B4364B-3234-F845-A14E-CE0A446EE95F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678136081" sldId="263"/>
            <ac:spMk id="9" creationId="{30E4002B-B66D-5C69-5A32-8AE6924DB5A5}"/>
          </ac:spMkLst>
        </pc:spChg>
      </pc:sldChg>
      <pc:sldChg chg="modSp ord">
        <pc:chgData name="Gopalkrishna, Vivek" userId="d280f7c4-f121-4a76-b398-c922ff9a10d2" providerId="ADAL" clId="{FCE8F533-307C-4578-8773-7F8B23B3FBB9}" dt="2023-06-27T06:18:35.905" v="96"/>
        <pc:sldMkLst>
          <pc:docMk/>
          <pc:sldMk cId="1701199322" sldId="264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701199322" sldId="264"/>
            <ac:spMk id="3" creationId="{5B984041-3DC8-47BE-B6CF-F3329A4D8374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701199322" sldId="264"/>
            <ac:spMk id="15" creationId="{990A9BF0-4F80-FE86-E7DB-B19F202BF105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701199322" sldId="264"/>
            <ac:spMk id="16" creationId="{4E6C05A5-AC49-B767-70DB-4BEC3C7B7DE5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701199322" sldId="264"/>
            <ac:spMk id="17" creationId="{1A00D3E6-A7D3-7FC0-0181-6390B9C77115}"/>
          </ac:spMkLst>
        </pc:spChg>
      </pc:sldChg>
      <pc:sldChg chg="modSp mod modShow">
        <pc:chgData name="Gopalkrishna, Vivek" userId="d280f7c4-f121-4a76-b398-c922ff9a10d2" providerId="ADAL" clId="{FCE8F533-307C-4578-8773-7F8B23B3FBB9}" dt="2023-06-27T06:18:35.905" v="96"/>
        <pc:sldMkLst>
          <pc:docMk/>
          <pc:sldMk cId="1805443897" sldId="265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805443897" sldId="265"/>
            <ac:spMk id="3" creationId="{5B984041-3DC8-47BE-B6CF-F3329A4D8374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805443897" sldId="265"/>
            <ac:spMk id="6" creationId="{26D06A40-AFFB-DED3-CB5A-7A1B7046CB72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805443897" sldId="265"/>
            <ac:spMk id="7" creationId="{CADD384F-A9FC-E00F-7247-1AAB8314E20D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805443897" sldId="265"/>
            <ac:spMk id="8" creationId="{151F00A0-30BB-7776-97E4-CD7A690C7AB0}"/>
          </ac:spMkLst>
        </pc:spChg>
      </pc:sldChg>
      <pc:sldChg chg="modSp">
        <pc:chgData name="Gopalkrishna, Vivek" userId="d280f7c4-f121-4a76-b398-c922ff9a10d2" providerId="ADAL" clId="{FCE8F533-307C-4578-8773-7F8B23B3FBB9}" dt="2023-06-27T06:18:35.905" v="96"/>
        <pc:sldMkLst>
          <pc:docMk/>
          <pc:sldMk cId="2029159280" sldId="266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029159280" sldId="266"/>
            <ac:spMk id="5" creationId="{00000000-0000-0000-0000-000000000000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029159280" sldId="266"/>
            <ac:spMk id="7" creationId="{7B69D773-DFA9-81CF-4E25-2B23CA00C28E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029159280" sldId="266"/>
            <ac:spMk id="43" creationId="{882CA887-E862-0547-A4A6-5133324037D7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029159280" sldId="266"/>
            <ac:spMk id="44" creationId="{4196D131-3F73-3597-22A1-083388996D56}"/>
          </ac:spMkLst>
        </pc:spChg>
      </pc:sldChg>
      <pc:sldChg chg="modSp">
        <pc:chgData name="Gopalkrishna, Vivek" userId="d280f7c4-f121-4a76-b398-c922ff9a10d2" providerId="ADAL" clId="{FCE8F533-307C-4578-8773-7F8B23B3FBB9}" dt="2023-06-27T06:18:35.905" v="96"/>
        <pc:sldMkLst>
          <pc:docMk/>
          <pc:sldMk cId="2131442878" sldId="270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131442878" sldId="270"/>
            <ac:spMk id="3" creationId="{759684E0-589D-4D5E-B563-D9B89CC3EADC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131442878" sldId="270"/>
            <ac:spMk id="20" creationId="{68A6CFC7-1D8F-49EC-929F-0C7B95B7FF50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131442878" sldId="270"/>
            <ac:spMk id="21" creationId="{E07C6783-2704-9E1A-CBE0-8B375CD56628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131442878" sldId="270"/>
            <ac:spMk id="22" creationId="{7BF94022-ABB9-E403-7314-0EB219D7BA03}"/>
          </ac:spMkLst>
        </pc:spChg>
      </pc:sldChg>
      <pc:sldChg chg="addSp delSp modSp mod modClrScheme chgLayout">
        <pc:chgData name="Gopalkrishna, Vivek" userId="d280f7c4-f121-4a76-b398-c922ff9a10d2" providerId="ADAL" clId="{FCE8F533-307C-4578-8773-7F8B23B3FBB9}" dt="2023-06-27T06:20:24.940" v="199" actId="20577"/>
        <pc:sldMkLst>
          <pc:docMk/>
          <pc:sldMk cId="1343313276" sldId="277"/>
        </pc:sldMkLst>
        <pc:spChg chg="del mod ord">
          <ac:chgData name="Gopalkrishna, Vivek" userId="d280f7c4-f121-4a76-b398-c922ff9a10d2" providerId="ADAL" clId="{FCE8F533-307C-4578-8773-7F8B23B3FBB9}" dt="2023-06-27T06:20:06.915" v="163" actId="478"/>
          <ac:spMkLst>
            <pc:docMk/>
            <pc:sldMk cId="1343313276" sldId="277"/>
            <ac:spMk id="2" creationId="{E7FA5125-1ECB-754E-8383-CE0DDC0A92F7}"/>
          </ac:spMkLst>
        </pc:spChg>
        <pc:spChg chg="mod ord">
          <ac:chgData name="Gopalkrishna, Vivek" userId="d280f7c4-f121-4a76-b398-c922ff9a10d2" providerId="ADAL" clId="{FCE8F533-307C-4578-8773-7F8B23B3FBB9}" dt="2023-06-27T06:20:02.063" v="162" actId="700"/>
          <ac:spMkLst>
            <pc:docMk/>
            <pc:sldMk cId="1343313276" sldId="277"/>
            <ac:spMk id="3" creationId="{A9E4E384-5019-BE4A-AB66-3B4D06AA0609}"/>
          </ac:spMkLst>
        </pc:spChg>
        <pc:spChg chg="add del mod">
          <ac:chgData name="Gopalkrishna, Vivek" userId="d280f7c4-f121-4a76-b398-c922ff9a10d2" providerId="ADAL" clId="{FCE8F533-307C-4578-8773-7F8B23B3FBB9}" dt="2023-06-27T06:18:42.898" v="101"/>
          <ac:spMkLst>
            <pc:docMk/>
            <pc:sldMk cId="1343313276" sldId="277"/>
            <ac:spMk id="4" creationId="{5D1194EE-0E62-80FB-A0BC-D6E3DFE7B4E7}"/>
          </ac:spMkLst>
        </pc:spChg>
        <pc:spChg chg="add del mod">
          <ac:chgData name="Gopalkrishna, Vivek" userId="d280f7c4-f121-4a76-b398-c922ff9a10d2" providerId="ADAL" clId="{FCE8F533-307C-4578-8773-7F8B23B3FBB9}" dt="2023-06-27T06:18:42.898" v="101"/>
          <ac:spMkLst>
            <pc:docMk/>
            <pc:sldMk cId="1343313276" sldId="277"/>
            <ac:spMk id="5" creationId="{469A6718-04F5-94AE-4DE3-EBB7A258C656}"/>
          </ac:spMkLst>
        </pc:spChg>
        <pc:spChg chg="add del mod">
          <ac:chgData name="Gopalkrishna, Vivek" userId="d280f7c4-f121-4a76-b398-c922ff9a10d2" providerId="ADAL" clId="{FCE8F533-307C-4578-8773-7F8B23B3FBB9}" dt="2023-06-27T06:18:42.898" v="101"/>
          <ac:spMkLst>
            <pc:docMk/>
            <pc:sldMk cId="1343313276" sldId="277"/>
            <ac:spMk id="6" creationId="{2DB125C4-4CD2-CACB-6062-531EAFEAC539}"/>
          </ac:spMkLst>
        </pc:spChg>
        <pc:spChg chg="add del mod">
          <ac:chgData name="Gopalkrishna, Vivek" userId="d280f7c4-f121-4a76-b398-c922ff9a10d2" providerId="ADAL" clId="{FCE8F533-307C-4578-8773-7F8B23B3FBB9}" dt="2023-06-27T06:18:42.898" v="101"/>
          <ac:spMkLst>
            <pc:docMk/>
            <pc:sldMk cId="1343313276" sldId="277"/>
            <ac:spMk id="7" creationId="{F28E65DF-8FC9-8B89-41BB-5AE98A0BDC85}"/>
          </ac:spMkLst>
        </pc:spChg>
        <pc:spChg chg="add del mod">
          <ac:chgData name="Gopalkrishna, Vivek" userId="d280f7c4-f121-4a76-b398-c922ff9a10d2" providerId="ADAL" clId="{FCE8F533-307C-4578-8773-7F8B23B3FBB9}" dt="2023-06-27T06:18:42.898" v="101"/>
          <ac:spMkLst>
            <pc:docMk/>
            <pc:sldMk cId="1343313276" sldId="277"/>
            <ac:spMk id="8" creationId="{21AA937A-AAFE-F251-3FD8-A8122C053CCB}"/>
          </ac:spMkLst>
        </pc:spChg>
        <pc:spChg chg="add mod ord">
          <ac:chgData name="Gopalkrishna, Vivek" userId="d280f7c4-f121-4a76-b398-c922ff9a10d2" providerId="ADAL" clId="{FCE8F533-307C-4578-8773-7F8B23B3FBB9}" dt="2023-06-27T06:20:24.940" v="199" actId="20577"/>
          <ac:spMkLst>
            <pc:docMk/>
            <pc:sldMk cId="1343313276" sldId="277"/>
            <ac:spMk id="9" creationId="{6D681C8D-A562-B703-9934-1440469CE8D7}"/>
          </ac:spMkLst>
        </pc:spChg>
        <pc:spChg chg="mod ord">
          <ac:chgData name="Gopalkrishna, Vivek" userId="d280f7c4-f121-4a76-b398-c922ff9a10d2" providerId="ADAL" clId="{FCE8F533-307C-4578-8773-7F8B23B3FBB9}" dt="2023-06-27T06:20:02.063" v="162" actId="700"/>
          <ac:spMkLst>
            <pc:docMk/>
            <pc:sldMk cId="1343313276" sldId="277"/>
            <ac:spMk id="12" creationId="{D38C3182-CAFC-4555-9E17-F36D2FD54075}"/>
          </ac:spMkLst>
        </pc:spChg>
        <pc:spChg chg="mod ord">
          <ac:chgData name="Gopalkrishna, Vivek" userId="d280f7c4-f121-4a76-b398-c922ff9a10d2" providerId="ADAL" clId="{FCE8F533-307C-4578-8773-7F8B23B3FBB9}" dt="2023-06-27T06:20:02.063" v="162" actId="700"/>
          <ac:spMkLst>
            <pc:docMk/>
            <pc:sldMk cId="1343313276" sldId="277"/>
            <ac:spMk id="13" creationId="{4EF72AE8-535C-4749-9BBC-43366F5233F4}"/>
          </ac:spMkLst>
        </pc:spChg>
        <pc:spChg chg="mod ord">
          <ac:chgData name="Gopalkrishna, Vivek" userId="d280f7c4-f121-4a76-b398-c922ff9a10d2" providerId="ADAL" clId="{FCE8F533-307C-4578-8773-7F8B23B3FBB9}" dt="2023-06-27T06:20:02.063" v="162" actId="700"/>
          <ac:spMkLst>
            <pc:docMk/>
            <pc:sldMk cId="1343313276" sldId="277"/>
            <ac:spMk id="14" creationId="{1CAB8FEF-8848-4948-96FF-EAB79D04EC82}"/>
          </ac:spMkLst>
        </pc:spChg>
      </pc:sldChg>
      <pc:sldChg chg="modSp mod">
        <pc:chgData name="Gopalkrishna, Vivek" userId="d280f7c4-f121-4a76-b398-c922ff9a10d2" providerId="ADAL" clId="{FCE8F533-307C-4578-8773-7F8B23B3FBB9}" dt="2023-06-27T06:18:36.091" v="98" actId="27636"/>
        <pc:sldMkLst>
          <pc:docMk/>
          <pc:sldMk cId="2656454936" sldId="290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656454936" sldId="290"/>
            <ac:spMk id="2" creationId="{00000000-0000-0000-0000-000000000000}"/>
          </ac:spMkLst>
        </pc:spChg>
        <pc:spChg chg="mod">
          <ac:chgData name="Gopalkrishna, Vivek" userId="d280f7c4-f121-4a76-b398-c922ff9a10d2" providerId="ADAL" clId="{FCE8F533-307C-4578-8773-7F8B23B3FBB9}" dt="2023-06-27T06:18:36.091" v="98" actId="27636"/>
          <ac:spMkLst>
            <pc:docMk/>
            <pc:sldMk cId="2656454936" sldId="290"/>
            <ac:spMk id="6" creationId="{00000000-0000-0000-0000-000000000000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656454936" sldId="290"/>
            <ac:spMk id="12" creationId="{CC14A536-82B6-48E4-812D-CD127486923C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656454936" sldId="290"/>
            <ac:spMk id="13" creationId="{A796465F-EA5A-290C-1E9B-FA0B9CDEC25D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656454936" sldId="290"/>
            <ac:spMk id="14" creationId="{094220DC-DCD4-5BDA-2789-422EB5567D22}"/>
          </ac:spMkLst>
        </pc:spChg>
      </pc:sldChg>
      <pc:sldChg chg="modSp">
        <pc:chgData name="Gopalkrishna, Vivek" userId="d280f7c4-f121-4a76-b398-c922ff9a10d2" providerId="ADAL" clId="{FCE8F533-307C-4578-8773-7F8B23B3FBB9}" dt="2023-06-27T06:18:35.905" v="96"/>
        <pc:sldMkLst>
          <pc:docMk/>
          <pc:sldMk cId="120371012" sldId="291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20371012" sldId="291"/>
            <ac:spMk id="3" creationId="{644F2E8D-CF00-46E1-B3B6-4348EB17FAE0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20371012" sldId="291"/>
            <ac:spMk id="16" creationId="{9EA5FDA6-32FF-5CE2-89C3-95A7F2331D8E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20371012" sldId="291"/>
            <ac:spMk id="21" creationId="{14244D02-540C-747B-3948-E05B020152D9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20371012" sldId="291"/>
            <ac:spMk id="37" creationId="{25A59505-DF22-8105-205D-C4097511B1A3}"/>
          </ac:spMkLst>
        </pc:spChg>
      </pc:sldChg>
      <pc:sldChg chg="addSp delSp modSp mod">
        <pc:chgData name="Gopalkrishna, Vivek" userId="d280f7c4-f121-4a76-b398-c922ff9a10d2" providerId="ADAL" clId="{FCE8F533-307C-4578-8773-7F8B23B3FBB9}" dt="2023-06-27T06:20:37.131" v="202" actId="27636"/>
        <pc:sldMkLst>
          <pc:docMk/>
          <pc:sldMk cId="1401823364" sldId="293"/>
        </pc:sldMkLst>
        <pc:spChg chg="mod">
          <ac:chgData name="Gopalkrishna, Vivek" userId="d280f7c4-f121-4a76-b398-c922ff9a10d2" providerId="ADAL" clId="{FCE8F533-307C-4578-8773-7F8B23B3FBB9}" dt="2023-06-27T06:20:37.102" v="201"/>
          <ac:spMkLst>
            <pc:docMk/>
            <pc:sldMk cId="1401823364" sldId="293"/>
            <ac:spMk id="2" creationId="{00000000-0000-0000-0000-000000000000}"/>
          </ac:spMkLst>
        </pc:spChg>
        <pc:spChg chg="add del mod">
          <ac:chgData name="Gopalkrishna, Vivek" userId="d280f7c4-f121-4a76-b398-c922ff9a10d2" providerId="ADAL" clId="{FCE8F533-307C-4578-8773-7F8B23B3FBB9}" dt="2023-06-27T06:20:37.102" v="201"/>
          <ac:spMkLst>
            <pc:docMk/>
            <pc:sldMk cId="1401823364" sldId="293"/>
            <ac:spMk id="3" creationId="{ABB0E79D-D555-FE54-1FA2-C1B22E0778C4}"/>
          </ac:spMkLst>
        </pc:spChg>
        <pc:spChg chg="add del mod">
          <ac:chgData name="Gopalkrishna, Vivek" userId="d280f7c4-f121-4a76-b398-c922ff9a10d2" providerId="ADAL" clId="{FCE8F533-307C-4578-8773-7F8B23B3FBB9}" dt="2023-06-27T06:20:37.102" v="201"/>
          <ac:spMkLst>
            <pc:docMk/>
            <pc:sldMk cId="1401823364" sldId="293"/>
            <ac:spMk id="4" creationId="{FCED76B8-634A-7509-2B3E-BF9CFD1889DC}"/>
          </ac:spMkLst>
        </pc:spChg>
        <pc:spChg chg="add del mod">
          <ac:chgData name="Gopalkrishna, Vivek" userId="d280f7c4-f121-4a76-b398-c922ff9a10d2" providerId="ADAL" clId="{FCE8F533-307C-4578-8773-7F8B23B3FBB9}" dt="2023-06-27T06:20:37.102" v="201"/>
          <ac:spMkLst>
            <pc:docMk/>
            <pc:sldMk cId="1401823364" sldId="293"/>
            <ac:spMk id="5" creationId="{9DDF5FA7-5164-A8EC-C6DA-9610F716A13C}"/>
          </ac:spMkLst>
        </pc:spChg>
        <pc:spChg chg="mod">
          <ac:chgData name="Gopalkrishna, Vivek" userId="d280f7c4-f121-4a76-b398-c922ff9a10d2" providerId="ADAL" clId="{FCE8F533-307C-4578-8773-7F8B23B3FBB9}" dt="2023-06-27T06:20:37.131" v="202" actId="27636"/>
          <ac:spMkLst>
            <pc:docMk/>
            <pc:sldMk cId="1401823364" sldId="293"/>
            <ac:spMk id="6" creationId="{00000000-0000-0000-0000-000000000000}"/>
          </ac:spMkLst>
        </pc:spChg>
        <pc:spChg chg="add del mod">
          <ac:chgData name="Gopalkrishna, Vivek" userId="d280f7c4-f121-4a76-b398-c922ff9a10d2" providerId="ADAL" clId="{FCE8F533-307C-4578-8773-7F8B23B3FBB9}" dt="2023-06-27T06:20:37.102" v="201"/>
          <ac:spMkLst>
            <pc:docMk/>
            <pc:sldMk cId="1401823364" sldId="293"/>
            <ac:spMk id="7" creationId="{8D92AAF1-A6C1-9971-F3EA-58123014135E}"/>
          </ac:spMkLst>
        </pc:spChg>
        <pc:spChg chg="add del mod">
          <ac:chgData name="Gopalkrishna, Vivek" userId="d280f7c4-f121-4a76-b398-c922ff9a10d2" providerId="ADAL" clId="{FCE8F533-307C-4578-8773-7F8B23B3FBB9}" dt="2023-06-27T06:20:37.102" v="201"/>
          <ac:spMkLst>
            <pc:docMk/>
            <pc:sldMk cId="1401823364" sldId="293"/>
            <ac:spMk id="8" creationId="{141F891F-6C8D-E843-7DBD-0A3F90370796}"/>
          </ac:spMkLst>
        </pc:spChg>
        <pc:spChg chg="mod">
          <ac:chgData name="Gopalkrishna, Vivek" userId="d280f7c4-f121-4a76-b398-c922ff9a10d2" providerId="ADAL" clId="{FCE8F533-307C-4578-8773-7F8B23B3FBB9}" dt="2023-06-27T06:20:37.102" v="201"/>
          <ac:spMkLst>
            <pc:docMk/>
            <pc:sldMk cId="1401823364" sldId="293"/>
            <ac:spMk id="9" creationId="{CE0BD577-39CE-2478-807A-96CD9D1E4577}"/>
          </ac:spMkLst>
        </pc:spChg>
        <pc:spChg chg="mod">
          <ac:chgData name="Gopalkrishna, Vivek" userId="d280f7c4-f121-4a76-b398-c922ff9a10d2" providerId="ADAL" clId="{FCE8F533-307C-4578-8773-7F8B23B3FBB9}" dt="2023-06-27T06:20:37.102" v="201"/>
          <ac:spMkLst>
            <pc:docMk/>
            <pc:sldMk cId="1401823364" sldId="293"/>
            <ac:spMk id="10" creationId="{B912F009-CB6C-A7D8-CCE1-944736ACE76A}"/>
          </ac:spMkLst>
        </pc:spChg>
        <pc:spChg chg="mod">
          <ac:chgData name="Gopalkrishna, Vivek" userId="d280f7c4-f121-4a76-b398-c922ff9a10d2" providerId="ADAL" clId="{FCE8F533-307C-4578-8773-7F8B23B3FBB9}" dt="2023-06-27T06:20:37.102" v="201"/>
          <ac:spMkLst>
            <pc:docMk/>
            <pc:sldMk cId="1401823364" sldId="293"/>
            <ac:spMk id="11" creationId="{5B202857-6C19-AB18-331B-1AFBC9710BFD}"/>
          </ac:spMkLst>
        </pc:spChg>
      </pc:sldChg>
      <pc:sldChg chg="modSp">
        <pc:chgData name="Gopalkrishna, Vivek" userId="d280f7c4-f121-4a76-b398-c922ff9a10d2" providerId="ADAL" clId="{FCE8F533-307C-4578-8773-7F8B23B3FBB9}" dt="2023-06-27T06:18:35.905" v="96"/>
        <pc:sldMkLst>
          <pc:docMk/>
          <pc:sldMk cId="267926969" sldId="294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67926969" sldId="294"/>
            <ac:spMk id="3" creationId="{ADEBE79C-A5FD-455B-AF06-9E858364656A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67926969" sldId="294"/>
            <ac:spMk id="6" creationId="{E6ED885E-2DE7-FF4E-FE86-FB5DBCC96A1C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67926969" sldId="294"/>
            <ac:spMk id="9" creationId="{AB6AA0B6-8046-8557-4421-69D25DDD6EC1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67926969" sldId="294"/>
            <ac:spMk id="10" creationId="{923A514F-3860-F037-F88F-CAA1173F4E00}"/>
          </ac:spMkLst>
        </pc:spChg>
      </pc:sldChg>
      <pc:sldChg chg="modSp">
        <pc:chgData name="Gopalkrishna, Vivek" userId="d280f7c4-f121-4a76-b398-c922ff9a10d2" providerId="ADAL" clId="{FCE8F533-307C-4578-8773-7F8B23B3FBB9}" dt="2023-06-27T06:18:35.905" v="96"/>
        <pc:sldMkLst>
          <pc:docMk/>
          <pc:sldMk cId="3367555957" sldId="299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3367555957" sldId="299"/>
            <ac:spMk id="6" creationId="{ADE6552B-DB2D-AE0F-EC88-5E2F42CD541C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3367555957" sldId="299"/>
            <ac:spMk id="13" creationId="{753405E5-4562-1CC9-31AE-C6094D96C641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3367555957" sldId="299"/>
            <ac:spMk id="14" creationId="{472AEA15-C992-4596-3721-4E9557EE0760}"/>
          </ac:spMkLst>
        </pc:spChg>
      </pc:sldChg>
      <pc:sldChg chg="modSp">
        <pc:chgData name="Gopalkrishna, Vivek" userId="d280f7c4-f121-4a76-b398-c922ff9a10d2" providerId="ADAL" clId="{FCE8F533-307C-4578-8773-7F8B23B3FBB9}" dt="2023-06-27T06:18:35.905" v="96"/>
        <pc:sldMkLst>
          <pc:docMk/>
          <pc:sldMk cId="2722620104" sldId="300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722620104" sldId="300"/>
            <ac:spMk id="2" creationId="{E4B02E5B-7408-DF0C-E4E4-ABE7FEA5F24D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722620104" sldId="300"/>
            <ac:spMk id="3" creationId="{1611E14E-DD9B-FEE2-728B-F562CB47F3E5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722620104" sldId="300"/>
            <ac:spMk id="7" creationId="{C9AB21D4-863E-D945-058C-1DDE57AAD19B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722620104" sldId="300"/>
            <ac:spMk id="9" creationId="{FAAC114C-3B76-CA6E-6180-B80199B02791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722620104" sldId="300"/>
            <ac:spMk id="10" creationId="{E806598C-7086-C417-2FA9-25BE22FA91BD}"/>
          </ac:spMkLst>
        </pc:spChg>
      </pc:sldChg>
      <pc:sldChg chg="addSp delSp modSp mod">
        <pc:chgData name="Gopalkrishna, Vivek" userId="d280f7c4-f121-4a76-b398-c922ff9a10d2" providerId="ADAL" clId="{FCE8F533-307C-4578-8773-7F8B23B3FBB9}" dt="2023-06-27T06:20:44.818" v="204" actId="478"/>
        <pc:sldMkLst>
          <pc:docMk/>
          <pc:sldMk cId="1616221467" sldId="302"/>
        </pc:sldMkLst>
        <pc:spChg chg="add del mod">
          <ac:chgData name="Gopalkrishna, Vivek" userId="d280f7c4-f121-4a76-b398-c922ff9a10d2" providerId="ADAL" clId="{FCE8F533-307C-4578-8773-7F8B23B3FBB9}" dt="2023-06-27T06:20:39.899" v="203"/>
          <ac:spMkLst>
            <pc:docMk/>
            <pc:sldMk cId="1616221467" sldId="302"/>
            <ac:spMk id="2" creationId="{B28C8961-4C28-5323-955B-9CC23F217922}"/>
          </ac:spMkLst>
        </pc:spChg>
        <pc:spChg chg="mod">
          <ac:chgData name="Gopalkrishna, Vivek" userId="d280f7c4-f121-4a76-b398-c922ff9a10d2" providerId="ADAL" clId="{FCE8F533-307C-4578-8773-7F8B23B3FBB9}" dt="2023-06-27T06:20:39.899" v="203"/>
          <ac:spMkLst>
            <pc:docMk/>
            <pc:sldMk cId="1616221467" sldId="302"/>
            <ac:spMk id="3" creationId="{D83DAAB3-35D2-B65E-FB0F-7EE8226E05C5}"/>
          </ac:spMkLst>
        </pc:spChg>
        <pc:spChg chg="add del mod">
          <ac:chgData name="Gopalkrishna, Vivek" userId="d280f7c4-f121-4a76-b398-c922ff9a10d2" providerId="ADAL" clId="{FCE8F533-307C-4578-8773-7F8B23B3FBB9}" dt="2023-06-27T06:20:39.899" v="203"/>
          <ac:spMkLst>
            <pc:docMk/>
            <pc:sldMk cId="1616221467" sldId="302"/>
            <ac:spMk id="4" creationId="{F66FDBE3-BB16-4C37-D1E6-7377D6F8434A}"/>
          </ac:spMkLst>
        </pc:spChg>
        <pc:spChg chg="add del mod">
          <ac:chgData name="Gopalkrishna, Vivek" userId="d280f7c4-f121-4a76-b398-c922ff9a10d2" providerId="ADAL" clId="{FCE8F533-307C-4578-8773-7F8B23B3FBB9}" dt="2023-06-27T06:20:39.899" v="203"/>
          <ac:spMkLst>
            <pc:docMk/>
            <pc:sldMk cId="1616221467" sldId="302"/>
            <ac:spMk id="6" creationId="{468354B4-75CE-BBE2-CFCF-B17876BE2D01}"/>
          </ac:spMkLst>
        </pc:spChg>
        <pc:spChg chg="mod">
          <ac:chgData name="Gopalkrishna, Vivek" userId="d280f7c4-f121-4a76-b398-c922ff9a10d2" providerId="ADAL" clId="{FCE8F533-307C-4578-8773-7F8B23B3FBB9}" dt="2023-06-27T06:20:39.899" v="203"/>
          <ac:spMkLst>
            <pc:docMk/>
            <pc:sldMk cId="1616221467" sldId="302"/>
            <ac:spMk id="7" creationId="{88E24769-D20E-5BE4-553B-87DBE9DF9BCB}"/>
          </ac:spMkLst>
        </pc:spChg>
        <pc:spChg chg="mod">
          <ac:chgData name="Gopalkrishna, Vivek" userId="d280f7c4-f121-4a76-b398-c922ff9a10d2" providerId="ADAL" clId="{FCE8F533-307C-4578-8773-7F8B23B3FBB9}" dt="2023-06-27T06:20:39.899" v="203"/>
          <ac:spMkLst>
            <pc:docMk/>
            <pc:sldMk cId="1616221467" sldId="302"/>
            <ac:spMk id="8" creationId="{9803C5DB-3771-FDF6-C256-17E9CB304DA9}"/>
          </ac:spMkLst>
        </pc:spChg>
        <pc:spChg chg="mod">
          <ac:chgData name="Gopalkrishna, Vivek" userId="d280f7c4-f121-4a76-b398-c922ff9a10d2" providerId="ADAL" clId="{FCE8F533-307C-4578-8773-7F8B23B3FBB9}" dt="2023-06-27T06:20:39.899" v="203"/>
          <ac:spMkLst>
            <pc:docMk/>
            <pc:sldMk cId="1616221467" sldId="302"/>
            <ac:spMk id="9" creationId="{1B8DCF4B-1E0A-2F75-CB86-EC873E3503B0}"/>
          </ac:spMkLst>
        </pc:spChg>
        <pc:spChg chg="add del mod">
          <ac:chgData name="Gopalkrishna, Vivek" userId="d280f7c4-f121-4a76-b398-c922ff9a10d2" providerId="ADAL" clId="{FCE8F533-307C-4578-8773-7F8B23B3FBB9}" dt="2023-06-27T06:20:39.899" v="203"/>
          <ac:spMkLst>
            <pc:docMk/>
            <pc:sldMk cId="1616221467" sldId="302"/>
            <ac:spMk id="10" creationId="{F966C3AE-6CCA-AD7C-A674-B58EA755CFE0}"/>
          </ac:spMkLst>
        </pc:spChg>
        <pc:spChg chg="add del mod">
          <ac:chgData name="Gopalkrishna, Vivek" userId="d280f7c4-f121-4a76-b398-c922ff9a10d2" providerId="ADAL" clId="{FCE8F533-307C-4578-8773-7F8B23B3FBB9}" dt="2023-06-27T06:20:44.818" v="204" actId="478"/>
          <ac:spMkLst>
            <pc:docMk/>
            <pc:sldMk cId="1616221467" sldId="302"/>
            <ac:spMk id="11" creationId="{4642CBA6-5497-4C57-EEAD-A486FDA70C6D}"/>
          </ac:spMkLst>
        </pc:spChg>
      </pc:sldChg>
      <pc:sldChg chg="addSp delSp modSp mod">
        <pc:chgData name="Gopalkrishna, Vivek" userId="d280f7c4-f121-4a76-b398-c922ff9a10d2" providerId="ADAL" clId="{FCE8F533-307C-4578-8773-7F8B23B3FBB9}" dt="2023-06-27T06:21:33.792" v="210" actId="1076"/>
        <pc:sldMkLst>
          <pc:docMk/>
          <pc:sldMk cId="4257824235" sldId="303"/>
        </pc:sldMkLst>
        <pc:spChg chg="add del mod">
          <ac:chgData name="Gopalkrishna, Vivek" userId="d280f7c4-f121-4a76-b398-c922ff9a10d2" providerId="ADAL" clId="{FCE8F533-307C-4578-8773-7F8B23B3FBB9}" dt="2023-06-27T06:20:57.566" v="205"/>
          <ac:spMkLst>
            <pc:docMk/>
            <pc:sldMk cId="4257824235" sldId="303"/>
            <ac:spMk id="2" creationId="{155E2DD9-F1C4-940E-4467-6725A739DBAD}"/>
          </ac:spMkLst>
        </pc:spChg>
        <pc:spChg chg="mod">
          <ac:chgData name="Gopalkrishna, Vivek" userId="d280f7c4-f121-4a76-b398-c922ff9a10d2" providerId="ADAL" clId="{FCE8F533-307C-4578-8773-7F8B23B3FBB9}" dt="2023-06-27T06:20:59.302" v="206"/>
          <ac:spMkLst>
            <pc:docMk/>
            <pc:sldMk cId="4257824235" sldId="303"/>
            <ac:spMk id="3" creationId="{5A534B84-DFE5-F4B5-0BE2-0AFA3C275C58}"/>
          </ac:spMkLst>
        </pc:spChg>
        <pc:spChg chg="add del mod">
          <ac:chgData name="Gopalkrishna, Vivek" userId="d280f7c4-f121-4a76-b398-c922ff9a10d2" providerId="ADAL" clId="{FCE8F533-307C-4578-8773-7F8B23B3FBB9}" dt="2023-06-27T06:20:57.566" v="205"/>
          <ac:spMkLst>
            <pc:docMk/>
            <pc:sldMk cId="4257824235" sldId="303"/>
            <ac:spMk id="4" creationId="{F8328599-9E8C-46A6-AAC4-170C0B09305D}"/>
          </ac:spMkLst>
        </pc:spChg>
        <pc:spChg chg="add del mod">
          <ac:chgData name="Gopalkrishna, Vivek" userId="d280f7c4-f121-4a76-b398-c922ff9a10d2" providerId="ADAL" clId="{FCE8F533-307C-4578-8773-7F8B23B3FBB9}" dt="2023-06-27T06:20:57.566" v="205"/>
          <ac:spMkLst>
            <pc:docMk/>
            <pc:sldMk cId="4257824235" sldId="303"/>
            <ac:spMk id="6" creationId="{B61F2778-C540-134B-00E6-7A30A722BEC9}"/>
          </ac:spMkLst>
        </pc:spChg>
        <pc:spChg chg="mod">
          <ac:chgData name="Gopalkrishna, Vivek" userId="d280f7c4-f121-4a76-b398-c922ff9a10d2" providerId="ADAL" clId="{FCE8F533-307C-4578-8773-7F8B23B3FBB9}" dt="2023-06-27T06:20:59.302" v="206"/>
          <ac:spMkLst>
            <pc:docMk/>
            <pc:sldMk cId="4257824235" sldId="303"/>
            <ac:spMk id="7" creationId="{9796E4E5-C128-6532-DC2A-53E5C7340859}"/>
          </ac:spMkLst>
        </pc:spChg>
        <pc:spChg chg="mod">
          <ac:chgData name="Gopalkrishna, Vivek" userId="d280f7c4-f121-4a76-b398-c922ff9a10d2" providerId="ADAL" clId="{FCE8F533-307C-4578-8773-7F8B23B3FBB9}" dt="2023-06-27T06:21:07.018" v="207" actId="1076"/>
          <ac:spMkLst>
            <pc:docMk/>
            <pc:sldMk cId="4257824235" sldId="303"/>
            <ac:spMk id="9" creationId="{E031BCC1-CF7F-579F-ABAF-5AEDCEA8CFEF}"/>
          </ac:spMkLst>
        </pc:spChg>
        <pc:spChg chg="mod">
          <ac:chgData name="Gopalkrishna, Vivek" userId="d280f7c4-f121-4a76-b398-c922ff9a10d2" providerId="ADAL" clId="{FCE8F533-307C-4578-8773-7F8B23B3FBB9}" dt="2023-06-27T06:21:15.089" v="208" actId="1076"/>
          <ac:spMkLst>
            <pc:docMk/>
            <pc:sldMk cId="4257824235" sldId="303"/>
            <ac:spMk id="10" creationId="{7B0CD125-7A47-8FAB-EF9E-5FB772CF4054}"/>
          </ac:spMkLst>
        </pc:spChg>
        <pc:spChg chg="mod">
          <ac:chgData name="Gopalkrishna, Vivek" userId="d280f7c4-f121-4a76-b398-c922ff9a10d2" providerId="ADAL" clId="{FCE8F533-307C-4578-8773-7F8B23B3FBB9}" dt="2023-06-27T06:21:28.481" v="209" actId="1076"/>
          <ac:spMkLst>
            <pc:docMk/>
            <pc:sldMk cId="4257824235" sldId="303"/>
            <ac:spMk id="11" creationId="{5A71B68C-92E1-B54B-3D9C-4FF403B5A2D3}"/>
          </ac:spMkLst>
        </pc:spChg>
        <pc:spChg chg="mod">
          <ac:chgData name="Gopalkrishna, Vivek" userId="d280f7c4-f121-4a76-b398-c922ff9a10d2" providerId="ADAL" clId="{FCE8F533-307C-4578-8773-7F8B23B3FBB9}" dt="2023-06-27T06:21:33.792" v="210" actId="1076"/>
          <ac:spMkLst>
            <pc:docMk/>
            <pc:sldMk cId="4257824235" sldId="303"/>
            <ac:spMk id="12" creationId="{737CC9EF-7FC8-C371-FD45-853AE4E07F78}"/>
          </ac:spMkLst>
        </pc:spChg>
        <pc:spChg chg="mod">
          <ac:chgData name="Gopalkrishna, Vivek" userId="d280f7c4-f121-4a76-b398-c922ff9a10d2" providerId="ADAL" clId="{FCE8F533-307C-4578-8773-7F8B23B3FBB9}" dt="2023-06-27T06:20:59.302" v="206"/>
          <ac:spMkLst>
            <pc:docMk/>
            <pc:sldMk cId="4257824235" sldId="303"/>
            <ac:spMk id="13" creationId="{EAA57C9E-4991-59FF-8BF8-5A95F4DF0AAA}"/>
          </ac:spMkLst>
        </pc:spChg>
        <pc:spChg chg="mod">
          <ac:chgData name="Gopalkrishna, Vivek" userId="d280f7c4-f121-4a76-b398-c922ff9a10d2" providerId="ADAL" clId="{FCE8F533-307C-4578-8773-7F8B23B3FBB9}" dt="2023-06-27T06:20:59.302" v="206"/>
          <ac:spMkLst>
            <pc:docMk/>
            <pc:sldMk cId="4257824235" sldId="303"/>
            <ac:spMk id="14" creationId="{4F90E080-A0A7-D743-CA76-7C81C535813D}"/>
          </ac:spMkLst>
        </pc:spChg>
        <pc:spChg chg="add del mod">
          <ac:chgData name="Gopalkrishna, Vivek" userId="d280f7c4-f121-4a76-b398-c922ff9a10d2" providerId="ADAL" clId="{FCE8F533-307C-4578-8773-7F8B23B3FBB9}" dt="2023-06-27T06:20:57.566" v="205"/>
          <ac:spMkLst>
            <pc:docMk/>
            <pc:sldMk cId="4257824235" sldId="303"/>
            <ac:spMk id="15" creationId="{6E853EB0-899D-DC72-6A9E-175B6595E3DD}"/>
          </ac:spMkLst>
        </pc:spChg>
        <pc:spChg chg="add del mod">
          <ac:chgData name="Gopalkrishna, Vivek" userId="d280f7c4-f121-4a76-b398-c922ff9a10d2" providerId="ADAL" clId="{FCE8F533-307C-4578-8773-7F8B23B3FBB9}" dt="2023-06-27T06:20:57.566" v="205"/>
          <ac:spMkLst>
            <pc:docMk/>
            <pc:sldMk cId="4257824235" sldId="303"/>
            <ac:spMk id="16" creationId="{4C7B4C56-7B34-49EC-C797-6520786E4CE4}"/>
          </ac:spMkLst>
        </pc:spChg>
        <pc:spChg chg="add del mod">
          <ac:chgData name="Gopalkrishna, Vivek" userId="d280f7c4-f121-4a76-b398-c922ff9a10d2" providerId="ADAL" clId="{FCE8F533-307C-4578-8773-7F8B23B3FBB9}" dt="2023-06-27T06:20:59.302" v="206"/>
          <ac:spMkLst>
            <pc:docMk/>
            <pc:sldMk cId="4257824235" sldId="303"/>
            <ac:spMk id="17" creationId="{50D53ACB-74A9-ABCB-0B80-0CBD84402D35}"/>
          </ac:spMkLst>
        </pc:spChg>
        <pc:spChg chg="add del mod">
          <ac:chgData name="Gopalkrishna, Vivek" userId="d280f7c4-f121-4a76-b398-c922ff9a10d2" providerId="ADAL" clId="{FCE8F533-307C-4578-8773-7F8B23B3FBB9}" dt="2023-06-27T06:20:59.302" v="206"/>
          <ac:spMkLst>
            <pc:docMk/>
            <pc:sldMk cId="4257824235" sldId="303"/>
            <ac:spMk id="18" creationId="{C576000C-A3A6-CAB4-1300-1E43511C5007}"/>
          </ac:spMkLst>
        </pc:spChg>
        <pc:spChg chg="add del mod">
          <ac:chgData name="Gopalkrishna, Vivek" userId="d280f7c4-f121-4a76-b398-c922ff9a10d2" providerId="ADAL" clId="{FCE8F533-307C-4578-8773-7F8B23B3FBB9}" dt="2023-06-27T06:20:59.302" v="206"/>
          <ac:spMkLst>
            <pc:docMk/>
            <pc:sldMk cId="4257824235" sldId="303"/>
            <ac:spMk id="19" creationId="{E8B416D5-E535-E2FC-02DF-DAB50D00661F}"/>
          </ac:spMkLst>
        </pc:spChg>
        <pc:spChg chg="add del mod">
          <ac:chgData name="Gopalkrishna, Vivek" userId="d280f7c4-f121-4a76-b398-c922ff9a10d2" providerId="ADAL" clId="{FCE8F533-307C-4578-8773-7F8B23B3FBB9}" dt="2023-06-27T06:20:59.302" v="206"/>
          <ac:spMkLst>
            <pc:docMk/>
            <pc:sldMk cId="4257824235" sldId="303"/>
            <ac:spMk id="20" creationId="{F3DA29A6-4E69-41AF-B863-57D9DABF5C18}"/>
          </ac:spMkLst>
        </pc:spChg>
        <pc:spChg chg="add del mod">
          <ac:chgData name="Gopalkrishna, Vivek" userId="d280f7c4-f121-4a76-b398-c922ff9a10d2" providerId="ADAL" clId="{FCE8F533-307C-4578-8773-7F8B23B3FBB9}" dt="2023-06-27T06:20:59.302" v="206"/>
          <ac:spMkLst>
            <pc:docMk/>
            <pc:sldMk cId="4257824235" sldId="303"/>
            <ac:spMk id="21" creationId="{F985F098-807E-5155-B3E2-63ED2B3B668F}"/>
          </ac:spMkLst>
        </pc:spChg>
        <pc:graphicFrameChg chg="mod">
          <ac:chgData name="Gopalkrishna, Vivek" userId="d280f7c4-f121-4a76-b398-c922ff9a10d2" providerId="ADAL" clId="{FCE8F533-307C-4578-8773-7F8B23B3FBB9}" dt="2023-06-27T06:18:35.905" v="96"/>
          <ac:graphicFrameMkLst>
            <pc:docMk/>
            <pc:sldMk cId="4257824235" sldId="303"/>
            <ac:graphicFrameMk id="5" creationId="{502D02A6-886C-4C68-90B4-0FA96315752C}"/>
          </ac:graphicFrameMkLst>
        </pc:graphicFrameChg>
      </pc:sldChg>
      <pc:sldChg chg="modSp">
        <pc:chgData name="Gopalkrishna, Vivek" userId="d280f7c4-f121-4a76-b398-c922ff9a10d2" providerId="ADAL" clId="{FCE8F533-307C-4578-8773-7F8B23B3FBB9}" dt="2023-06-27T06:18:35.905" v="96"/>
        <pc:sldMkLst>
          <pc:docMk/>
          <pc:sldMk cId="882386706" sldId="304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882386706" sldId="304"/>
            <ac:spMk id="2" creationId="{00000000-0000-0000-0000-000000000000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882386706" sldId="304"/>
            <ac:spMk id="3" creationId="{AB2DF97A-FABF-4D4C-4444-A6EF81F6D4FF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882386706" sldId="304"/>
            <ac:spMk id="4" creationId="{763947E0-B38C-BAF5-66E4-5AC7CA0DE948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882386706" sldId="304"/>
            <ac:spMk id="5" creationId="{0A12EFB7-2361-955A-801A-C80AC64892EB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882386706" sldId="304"/>
            <ac:spMk id="6" creationId="{00000000-0000-0000-0000-000000000000}"/>
          </ac:spMkLst>
        </pc:spChg>
      </pc:sldChg>
      <pc:sldChg chg="modSp">
        <pc:chgData name="Gopalkrishna, Vivek" userId="d280f7c4-f121-4a76-b398-c922ff9a10d2" providerId="ADAL" clId="{FCE8F533-307C-4578-8773-7F8B23B3FBB9}" dt="2023-06-27T06:18:35.905" v="96"/>
        <pc:sldMkLst>
          <pc:docMk/>
          <pc:sldMk cId="4289408238" sldId="2144327712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4289408238" sldId="2144327712"/>
            <ac:spMk id="3" creationId="{426F1936-4D91-9EAD-F000-6A5D65CA5073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4289408238" sldId="2144327712"/>
            <ac:spMk id="6" creationId="{C5D8A235-F944-692D-92D0-C6E08804A409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4289408238" sldId="2144327712"/>
            <ac:spMk id="7" creationId="{11CE1864-A70A-EE93-AFA8-06B36217F4B4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4289408238" sldId="2144327712"/>
            <ac:spMk id="8" creationId="{335AA7CF-01F2-C1A0-8289-1F5118168950}"/>
          </ac:spMkLst>
        </pc:spChg>
      </pc:sldChg>
      <pc:sldChg chg="modSp">
        <pc:chgData name="Gopalkrishna, Vivek" userId="d280f7c4-f121-4a76-b398-c922ff9a10d2" providerId="ADAL" clId="{FCE8F533-307C-4578-8773-7F8B23B3FBB9}" dt="2023-06-27T06:18:35.905" v="96"/>
        <pc:sldMkLst>
          <pc:docMk/>
          <pc:sldMk cId="2562448973" sldId="2144327713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562448973" sldId="2144327713"/>
            <ac:spMk id="2" creationId="{91BAF527-4E18-AF57-EDE9-EB8AC88D3382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562448973" sldId="2144327713"/>
            <ac:spMk id="3" creationId="{87276D7A-7389-35E0-11BD-C939E62FC5E9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562448973" sldId="2144327713"/>
            <ac:spMk id="7" creationId="{391B1B0F-8765-4A93-C75A-C0C304C42301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562448973" sldId="2144327713"/>
            <ac:spMk id="8" creationId="{38DBCEAB-4C5D-C920-ECC9-2B80768191F5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2562448973" sldId="2144327713"/>
            <ac:spMk id="9" creationId="{F7666B1D-A760-C935-CA83-2363951330B0}"/>
          </ac:spMkLst>
        </pc:spChg>
      </pc:sldChg>
      <pc:sldChg chg="modSp mod modShow">
        <pc:chgData name="Gopalkrishna, Vivek" userId="d280f7c4-f121-4a76-b398-c922ff9a10d2" providerId="ADAL" clId="{FCE8F533-307C-4578-8773-7F8B23B3FBB9}" dt="2023-06-27T06:18:35.905" v="96"/>
        <pc:sldMkLst>
          <pc:docMk/>
          <pc:sldMk cId="1158776142" sldId="2144327716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158776142" sldId="2144327716"/>
            <ac:spMk id="3" creationId="{CDF5BB0C-78D8-FD20-3E4A-74863BFEA1D4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158776142" sldId="2144327716"/>
            <ac:spMk id="6" creationId="{A6D786F1-CFCD-2D39-4A56-A508B4347377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158776142" sldId="2144327716"/>
            <ac:spMk id="7" creationId="{8B3CE978-EC13-2C8A-83A8-B5F9D80AF72A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158776142" sldId="2144327716"/>
            <ac:spMk id="8" creationId="{FA39F733-1CC7-1CFE-332D-FB242581B01A}"/>
          </ac:spMkLst>
        </pc:spChg>
      </pc:sldChg>
      <pc:sldChg chg="delSp modSp mod delAnim">
        <pc:chgData name="Gopalkrishna, Vivek" userId="d280f7c4-f121-4a76-b398-c922ff9a10d2" providerId="ADAL" clId="{FCE8F533-307C-4578-8773-7F8B23B3FBB9}" dt="2023-06-27T06:22:45.460" v="213" actId="1076"/>
        <pc:sldMkLst>
          <pc:docMk/>
          <pc:sldMk cId="1443225228" sldId="2144327717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443225228" sldId="2144327717"/>
            <ac:spMk id="3" creationId="{C0D82C46-89AA-8C0F-066F-B9C3BB562FE8}"/>
          </ac:spMkLst>
        </pc:spChg>
        <pc:spChg chg="del">
          <ac:chgData name="Gopalkrishna, Vivek" userId="d280f7c4-f121-4a76-b398-c922ff9a10d2" providerId="ADAL" clId="{FCE8F533-307C-4578-8773-7F8B23B3FBB9}" dt="2023-06-27T06:22:36.971" v="212" actId="478"/>
          <ac:spMkLst>
            <pc:docMk/>
            <pc:sldMk cId="1443225228" sldId="2144327717"/>
            <ac:spMk id="4" creationId="{96E105C1-A8D4-504B-E74F-2B867CF41EE7}"/>
          </ac:spMkLst>
        </pc:spChg>
        <pc:spChg chg="mod">
          <ac:chgData name="Gopalkrishna, Vivek" userId="d280f7c4-f121-4a76-b398-c922ff9a10d2" providerId="ADAL" clId="{FCE8F533-307C-4578-8773-7F8B23B3FBB9}" dt="2023-06-27T06:22:45.460" v="213" actId="1076"/>
          <ac:spMkLst>
            <pc:docMk/>
            <pc:sldMk cId="1443225228" sldId="2144327717"/>
            <ac:spMk id="5" creationId="{45928007-80EB-8004-585A-43C2F5F8A03B}"/>
          </ac:spMkLst>
        </pc:spChg>
        <pc:spChg chg="mod">
          <ac:chgData name="Gopalkrishna, Vivek" userId="d280f7c4-f121-4a76-b398-c922ff9a10d2" providerId="ADAL" clId="{FCE8F533-307C-4578-8773-7F8B23B3FBB9}" dt="2023-06-27T06:22:45.460" v="213" actId="1076"/>
          <ac:spMkLst>
            <pc:docMk/>
            <pc:sldMk cId="1443225228" sldId="2144327717"/>
            <ac:spMk id="6" creationId="{BC9A57B1-886B-C8B7-52A6-9B0DED95EAC3}"/>
          </ac:spMkLst>
        </pc:spChg>
        <pc:spChg chg="mod">
          <ac:chgData name="Gopalkrishna, Vivek" userId="d280f7c4-f121-4a76-b398-c922ff9a10d2" providerId="ADAL" clId="{FCE8F533-307C-4578-8773-7F8B23B3FBB9}" dt="2023-06-27T06:22:45.460" v="213" actId="1076"/>
          <ac:spMkLst>
            <pc:docMk/>
            <pc:sldMk cId="1443225228" sldId="2144327717"/>
            <ac:spMk id="7" creationId="{F27E797A-7B2C-D744-2758-1B69A926923A}"/>
          </ac:spMkLst>
        </pc:spChg>
        <pc:spChg chg="mod">
          <ac:chgData name="Gopalkrishna, Vivek" userId="d280f7c4-f121-4a76-b398-c922ff9a10d2" providerId="ADAL" clId="{FCE8F533-307C-4578-8773-7F8B23B3FBB9}" dt="2023-06-27T06:22:45.460" v="213" actId="1076"/>
          <ac:spMkLst>
            <pc:docMk/>
            <pc:sldMk cId="1443225228" sldId="2144327717"/>
            <ac:spMk id="8" creationId="{FC940934-9795-752C-367C-95F2A1929A24}"/>
          </ac:spMkLst>
        </pc:spChg>
        <pc:spChg chg="mod">
          <ac:chgData name="Gopalkrishna, Vivek" userId="d280f7c4-f121-4a76-b398-c922ff9a10d2" providerId="ADAL" clId="{FCE8F533-307C-4578-8773-7F8B23B3FBB9}" dt="2023-06-27T06:22:45.460" v="213" actId="1076"/>
          <ac:spMkLst>
            <pc:docMk/>
            <pc:sldMk cId="1443225228" sldId="2144327717"/>
            <ac:spMk id="9" creationId="{2510FBF1-75D7-D7CC-BD9F-11C8439500E7}"/>
          </ac:spMkLst>
        </pc:spChg>
        <pc:spChg chg="mod">
          <ac:chgData name="Gopalkrishna, Vivek" userId="d280f7c4-f121-4a76-b398-c922ff9a10d2" providerId="ADAL" clId="{FCE8F533-307C-4578-8773-7F8B23B3FBB9}" dt="2023-06-27T06:22:45.460" v="213" actId="1076"/>
          <ac:spMkLst>
            <pc:docMk/>
            <pc:sldMk cId="1443225228" sldId="2144327717"/>
            <ac:spMk id="10" creationId="{4BF2A273-BAC4-744E-3EA9-AC1651EC2D12}"/>
          </ac:spMkLst>
        </pc:spChg>
        <pc:spChg chg="mod">
          <ac:chgData name="Gopalkrishna, Vivek" userId="d280f7c4-f121-4a76-b398-c922ff9a10d2" providerId="ADAL" clId="{FCE8F533-307C-4578-8773-7F8B23B3FBB9}" dt="2023-06-27T06:22:45.460" v="213" actId="1076"/>
          <ac:spMkLst>
            <pc:docMk/>
            <pc:sldMk cId="1443225228" sldId="2144327717"/>
            <ac:spMk id="11" creationId="{7DEC9672-931C-D410-66B4-36EE4E695368}"/>
          </ac:spMkLst>
        </pc:spChg>
        <pc:spChg chg="mod">
          <ac:chgData name="Gopalkrishna, Vivek" userId="d280f7c4-f121-4a76-b398-c922ff9a10d2" providerId="ADAL" clId="{FCE8F533-307C-4578-8773-7F8B23B3FBB9}" dt="2023-06-27T06:22:45.460" v="213" actId="1076"/>
          <ac:spMkLst>
            <pc:docMk/>
            <pc:sldMk cId="1443225228" sldId="2144327717"/>
            <ac:spMk id="12" creationId="{8BD29966-BB24-C906-0D2F-5CE0FC5FA6B9}"/>
          </ac:spMkLst>
        </pc:spChg>
        <pc:spChg chg="mod">
          <ac:chgData name="Gopalkrishna, Vivek" userId="d280f7c4-f121-4a76-b398-c922ff9a10d2" providerId="ADAL" clId="{FCE8F533-307C-4578-8773-7F8B23B3FBB9}" dt="2023-06-27T06:22:45.460" v="213" actId="1076"/>
          <ac:spMkLst>
            <pc:docMk/>
            <pc:sldMk cId="1443225228" sldId="2144327717"/>
            <ac:spMk id="13" creationId="{10B7E3C4-C7FE-7B54-9EF4-26C8A239BBCB}"/>
          </ac:spMkLst>
        </pc:spChg>
        <pc:spChg chg="mod">
          <ac:chgData name="Gopalkrishna, Vivek" userId="d280f7c4-f121-4a76-b398-c922ff9a10d2" providerId="ADAL" clId="{FCE8F533-307C-4578-8773-7F8B23B3FBB9}" dt="2023-06-27T06:22:45.460" v="213" actId="1076"/>
          <ac:spMkLst>
            <pc:docMk/>
            <pc:sldMk cId="1443225228" sldId="2144327717"/>
            <ac:spMk id="14" creationId="{B083AC25-9033-628E-E110-D77E4F6CB946}"/>
          </ac:spMkLst>
        </pc:spChg>
        <pc:spChg chg="mod">
          <ac:chgData name="Gopalkrishna, Vivek" userId="d280f7c4-f121-4a76-b398-c922ff9a10d2" providerId="ADAL" clId="{FCE8F533-307C-4578-8773-7F8B23B3FBB9}" dt="2023-06-27T06:22:45.460" v="213" actId="1076"/>
          <ac:spMkLst>
            <pc:docMk/>
            <pc:sldMk cId="1443225228" sldId="2144327717"/>
            <ac:spMk id="15" creationId="{F1731375-DF4B-4D07-E5FC-715E2A6AAEAB}"/>
          </ac:spMkLst>
        </pc:spChg>
        <pc:spChg chg="mod">
          <ac:chgData name="Gopalkrishna, Vivek" userId="d280f7c4-f121-4a76-b398-c922ff9a10d2" providerId="ADAL" clId="{FCE8F533-307C-4578-8773-7F8B23B3FBB9}" dt="2023-06-27T06:22:45.460" v="213" actId="1076"/>
          <ac:spMkLst>
            <pc:docMk/>
            <pc:sldMk cId="1443225228" sldId="2144327717"/>
            <ac:spMk id="16" creationId="{B9F73C72-B4A5-FE88-BAB0-01150FDBAC0D}"/>
          </ac:spMkLst>
        </pc:spChg>
        <pc:spChg chg="mod">
          <ac:chgData name="Gopalkrishna, Vivek" userId="d280f7c4-f121-4a76-b398-c922ff9a10d2" providerId="ADAL" clId="{FCE8F533-307C-4578-8773-7F8B23B3FBB9}" dt="2023-06-27T06:22:45.460" v="213" actId="1076"/>
          <ac:spMkLst>
            <pc:docMk/>
            <pc:sldMk cId="1443225228" sldId="2144327717"/>
            <ac:spMk id="17" creationId="{3B2B8D5D-B218-FA30-AF96-AB889BD1887C}"/>
          </ac:spMkLst>
        </pc:spChg>
        <pc:spChg chg="mod">
          <ac:chgData name="Gopalkrishna, Vivek" userId="d280f7c4-f121-4a76-b398-c922ff9a10d2" providerId="ADAL" clId="{FCE8F533-307C-4578-8773-7F8B23B3FBB9}" dt="2023-06-27T06:22:45.460" v="213" actId="1076"/>
          <ac:spMkLst>
            <pc:docMk/>
            <pc:sldMk cId="1443225228" sldId="2144327717"/>
            <ac:spMk id="18" creationId="{52E2EBA4-2C3B-B7DC-BFD5-75395BFC7B2A}"/>
          </ac:spMkLst>
        </pc:spChg>
        <pc:spChg chg="del">
          <ac:chgData name="Gopalkrishna, Vivek" userId="d280f7c4-f121-4a76-b398-c922ff9a10d2" providerId="ADAL" clId="{FCE8F533-307C-4578-8773-7F8B23B3FBB9}" dt="2023-06-27T06:22:36.971" v="212" actId="478"/>
          <ac:spMkLst>
            <pc:docMk/>
            <pc:sldMk cId="1443225228" sldId="2144327717"/>
            <ac:spMk id="19" creationId="{B0E2EC4D-E97D-4D1E-12F2-3203252AABD1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443225228" sldId="2144327717"/>
            <ac:spMk id="20" creationId="{F5D4D34F-C9D5-4ED6-5CE1-F66492FF42F5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443225228" sldId="2144327717"/>
            <ac:spMk id="21" creationId="{C65E1283-3112-4FE1-5837-D729D6C5523A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443225228" sldId="2144327717"/>
            <ac:spMk id="22" creationId="{F13F980E-3A5D-CD25-554A-5462073BEE0F}"/>
          </ac:spMkLst>
        </pc:spChg>
        <pc:spChg chg="del">
          <ac:chgData name="Gopalkrishna, Vivek" userId="d280f7c4-f121-4a76-b398-c922ff9a10d2" providerId="ADAL" clId="{FCE8F533-307C-4578-8773-7F8B23B3FBB9}" dt="2023-06-27T06:22:36.971" v="212" actId="478"/>
          <ac:spMkLst>
            <pc:docMk/>
            <pc:sldMk cId="1443225228" sldId="2144327717"/>
            <ac:spMk id="23" creationId="{0F96DBFE-00E0-A6FA-03B1-7DD7ABC626EF}"/>
          </ac:spMkLst>
        </pc:spChg>
        <pc:spChg chg="del">
          <ac:chgData name="Gopalkrishna, Vivek" userId="d280f7c4-f121-4a76-b398-c922ff9a10d2" providerId="ADAL" clId="{FCE8F533-307C-4578-8773-7F8B23B3FBB9}" dt="2023-06-27T06:22:36.971" v="212" actId="478"/>
          <ac:spMkLst>
            <pc:docMk/>
            <pc:sldMk cId="1443225228" sldId="2144327717"/>
            <ac:spMk id="24" creationId="{AA4B0847-5A00-4D43-2B65-340847FA9BB5}"/>
          </ac:spMkLst>
        </pc:spChg>
        <pc:spChg chg="del">
          <ac:chgData name="Gopalkrishna, Vivek" userId="d280f7c4-f121-4a76-b398-c922ff9a10d2" providerId="ADAL" clId="{FCE8F533-307C-4578-8773-7F8B23B3FBB9}" dt="2023-06-27T06:22:36.971" v="212" actId="478"/>
          <ac:spMkLst>
            <pc:docMk/>
            <pc:sldMk cId="1443225228" sldId="2144327717"/>
            <ac:spMk id="25" creationId="{9CA6D756-F24D-7F8B-00CD-EE454FDDBFEA}"/>
          </ac:spMkLst>
        </pc:spChg>
        <pc:spChg chg="del">
          <ac:chgData name="Gopalkrishna, Vivek" userId="d280f7c4-f121-4a76-b398-c922ff9a10d2" providerId="ADAL" clId="{FCE8F533-307C-4578-8773-7F8B23B3FBB9}" dt="2023-06-27T06:22:36.971" v="212" actId="478"/>
          <ac:spMkLst>
            <pc:docMk/>
            <pc:sldMk cId="1443225228" sldId="2144327717"/>
            <ac:spMk id="26" creationId="{27ADFC92-2FE8-25AF-5B2F-4F9EF7F5BEC0}"/>
          </ac:spMkLst>
        </pc:spChg>
        <pc:spChg chg="del">
          <ac:chgData name="Gopalkrishna, Vivek" userId="d280f7c4-f121-4a76-b398-c922ff9a10d2" providerId="ADAL" clId="{FCE8F533-307C-4578-8773-7F8B23B3FBB9}" dt="2023-06-27T06:22:36.971" v="212" actId="478"/>
          <ac:spMkLst>
            <pc:docMk/>
            <pc:sldMk cId="1443225228" sldId="2144327717"/>
            <ac:spMk id="27" creationId="{FF663678-674D-F65A-CF25-020FB4F59D37}"/>
          </ac:spMkLst>
        </pc:spChg>
        <pc:spChg chg="del">
          <ac:chgData name="Gopalkrishna, Vivek" userId="d280f7c4-f121-4a76-b398-c922ff9a10d2" providerId="ADAL" clId="{FCE8F533-307C-4578-8773-7F8B23B3FBB9}" dt="2023-06-27T06:22:36.971" v="212" actId="478"/>
          <ac:spMkLst>
            <pc:docMk/>
            <pc:sldMk cId="1443225228" sldId="2144327717"/>
            <ac:spMk id="28" creationId="{F42AEADE-4A78-0659-6F9F-54C6AE8D61FB}"/>
          </ac:spMkLst>
        </pc:spChg>
      </pc:sldChg>
      <pc:sldChg chg="delSp modSp mod delAnim">
        <pc:chgData name="Gopalkrishna, Vivek" userId="d280f7c4-f121-4a76-b398-c922ff9a10d2" providerId="ADAL" clId="{FCE8F533-307C-4578-8773-7F8B23B3FBB9}" dt="2023-06-27T06:22:24.495" v="211" actId="478"/>
        <pc:sldMkLst>
          <pc:docMk/>
          <pc:sldMk cId="1096212402" sldId="2144327718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096212402" sldId="2144327718"/>
            <ac:spMk id="3" creationId="{CA41A903-CA69-E399-45FA-C9C6C75D2BFE}"/>
          </ac:spMkLst>
        </pc:spChg>
        <pc:spChg chg="del">
          <ac:chgData name="Gopalkrishna, Vivek" userId="d280f7c4-f121-4a76-b398-c922ff9a10d2" providerId="ADAL" clId="{FCE8F533-307C-4578-8773-7F8B23B3FBB9}" dt="2023-06-27T06:22:24.495" v="211" actId="478"/>
          <ac:spMkLst>
            <pc:docMk/>
            <pc:sldMk cId="1096212402" sldId="2144327718"/>
            <ac:spMk id="14" creationId="{94901661-CF3B-4721-812F-881FBDAE45DA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096212402" sldId="2144327718"/>
            <ac:spMk id="15" creationId="{E334E8DA-A3B8-BD09-D28A-A44E659C360A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096212402" sldId="2144327718"/>
            <ac:spMk id="18" creationId="{7323E3FC-690F-38F7-A7A1-79B96D0359FF}"/>
          </ac:spMkLst>
        </pc:spChg>
        <pc:spChg chg="del">
          <ac:chgData name="Gopalkrishna, Vivek" userId="d280f7c4-f121-4a76-b398-c922ff9a10d2" providerId="ADAL" clId="{FCE8F533-307C-4578-8773-7F8B23B3FBB9}" dt="2023-06-27T06:22:24.495" v="211" actId="478"/>
          <ac:spMkLst>
            <pc:docMk/>
            <pc:sldMk cId="1096212402" sldId="2144327718"/>
            <ac:spMk id="24" creationId="{8B826B25-7842-4B8B-956E-9CFBF04BBE1C}"/>
          </ac:spMkLst>
        </pc:spChg>
        <pc:spChg chg="del">
          <ac:chgData name="Gopalkrishna, Vivek" userId="d280f7c4-f121-4a76-b398-c922ff9a10d2" providerId="ADAL" clId="{FCE8F533-307C-4578-8773-7F8B23B3FBB9}" dt="2023-06-27T06:22:24.495" v="211" actId="478"/>
          <ac:spMkLst>
            <pc:docMk/>
            <pc:sldMk cId="1096212402" sldId="2144327718"/>
            <ac:spMk id="27" creationId="{976B201C-6346-4074-8731-5495CDAE8B4E}"/>
          </ac:spMkLst>
        </pc:spChg>
        <pc:spChg chg="del">
          <ac:chgData name="Gopalkrishna, Vivek" userId="d280f7c4-f121-4a76-b398-c922ff9a10d2" providerId="ADAL" clId="{FCE8F533-307C-4578-8773-7F8B23B3FBB9}" dt="2023-06-27T06:22:24.495" v="211" actId="478"/>
          <ac:spMkLst>
            <pc:docMk/>
            <pc:sldMk cId="1096212402" sldId="2144327718"/>
            <ac:spMk id="29" creationId="{ED3A5A9B-37C0-4CBE-B75E-EE108D31360F}"/>
          </ac:spMkLst>
        </pc:spChg>
        <pc:spChg chg="del">
          <ac:chgData name="Gopalkrishna, Vivek" userId="d280f7c4-f121-4a76-b398-c922ff9a10d2" providerId="ADAL" clId="{FCE8F533-307C-4578-8773-7F8B23B3FBB9}" dt="2023-06-27T06:22:24.495" v="211" actId="478"/>
          <ac:spMkLst>
            <pc:docMk/>
            <pc:sldMk cId="1096212402" sldId="2144327718"/>
            <ac:spMk id="30" creationId="{1987CC95-3D98-448D-BDBE-96ED9C8183E2}"/>
          </ac:spMkLst>
        </pc:spChg>
        <pc:spChg chg="del">
          <ac:chgData name="Gopalkrishna, Vivek" userId="d280f7c4-f121-4a76-b398-c922ff9a10d2" providerId="ADAL" clId="{FCE8F533-307C-4578-8773-7F8B23B3FBB9}" dt="2023-06-27T06:22:24.495" v="211" actId="478"/>
          <ac:spMkLst>
            <pc:docMk/>
            <pc:sldMk cId="1096212402" sldId="2144327718"/>
            <ac:spMk id="43" creationId="{835F5D97-41E5-3955-79DE-6E7779EDB5D8}"/>
          </ac:spMkLst>
        </pc:spChg>
        <pc:spChg chg="del">
          <ac:chgData name="Gopalkrishna, Vivek" userId="d280f7c4-f121-4a76-b398-c922ff9a10d2" providerId="ADAL" clId="{FCE8F533-307C-4578-8773-7F8B23B3FBB9}" dt="2023-06-27T06:22:24.495" v="211" actId="478"/>
          <ac:spMkLst>
            <pc:docMk/>
            <pc:sldMk cId="1096212402" sldId="2144327718"/>
            <ac:spMk id="44" creationId="{92B5DDB5-32EF-B6F9-BC11-EACC7AD99A59}"/>
          </ac:spMkLst>
        </pc:spChg>
      </pc:sldChg>
      <pc:sldChg chg="addSp delSp modSp mod">
        <pc:chgData name="Gopalkrishna, Vivek" userId="d280f7c4-f121-4a76-b398-c922ff9a10d2" providerId="ADAL" clId="{FCE8F533-307C-4578-8773-7F8B23B3FBB9}" dt="2023-06-27T06:25:23.255" v="313" actId="20577"/>
        <pc:sldMkLst>
          <pc:docMk/>
          <pc:sldMk cId="3809580422" sldId="2144327719"/>
        </pc:sldMkLst>
        <pc:spChg chg="mod">
          <ac:chgData name="Gopalkrishna, Vivek" userId="d280f7c4-f121-4a76-b398-c922ff9a10d2" providerId="ADAL" clId="{FCE8F533-307C-4578-8773-7F8B23B3FBB9}" dt="2023-06-27T06:23:36.460" v="225"/>
          <ac:spMkLst>
            <pc:docMk/>
            <pc:sldMk cId="3809580422" sldId="2144327719"/>
            <ac:spMk id="2" creationId="{30A4FD01-EDA4-05F7-85EA-46895072694E}"/>
          </ac:spMkLst>
        </pc:spChg>
        <pc:spChg chg="mod">
          <ac:chgData name="Gopalkrishna, Vivek" userId="d280f7c4-f121-4a76-b398-c922ff9a10d2" providerId="ADAL" clId="{FCE8F533-307C-4578-8773-7F8B23B3FBB9}" dt="2023-06-27T06:24:10.560" v="232" actId="1076"/>
          <ac:spMkLst>
            <pc:docMk/>
            <pc:sldMk cId="3809580422" sldId="2144327719"/>
            <ac:spMk id="3" creationId="{79374E87-B6AB-B0B9-C7A6-95244BD00117}"/>
          </ac:spMkLst>
        </pc:spChg>
        <pc:spChg chg="mod">
          <ac:chgData name="Gopalkrishna, Vivek" userId="d280f7c4-f121-4a76-b398-c922ff9a10d2" providerId="ADAL" clId="{FCE8F533-307C-4578-8773-7F8B23B3FBB9}" dt="2023-06-27T06:25:23.255" v="313" actId="20577"/>
          <ac:spMkLst>
            <pc:docMk/>
            <pc:sldMk cId="3809580422" sldId="2144327719"/>
            <ac:spMk id="4" creationId="{60D4BA9A-9599-D937-1B17-2BBDFF14662F}"/>
          </ac:spMkLst>
        </pc:spChg>
        <pc:spChg chg="add del mod">
          <ac:chgData name="Gopalkrishna, Vivek" userId="d280f7c4-f121-4a76-b398-c922ff9a10d2" providerId="ADAL" clId="{FCE8F533-307C-4578-8773-7F8B23B3FBB9}" dt="2023-06-27T06:23:09.052" v="217"/>
          <ac:spMkLst>
            <pc:docMk/>
            <pc:sldMk cId="3809580422" sldId="2144327719"/>
            <ac:spMk id="5" creationId="{0C3EF2D1-2E02-083C-6F74-AA325E231470}"/>
          </ac:spMkLst>
        </pc:spChg>
        <pc:spChg chg="mod">
          <ac:chgData name="Gopalkrishna, Vivek" userId="d280f7c4-f121-4a76-b398-c922ff9a10d2" providerId="ADAL" clId="{FCE8F533-307C-4578-8773-7F8B23B3FBB9}" dt="2023-06-27T06:23:36.460" v="225"/>
          <ac:spMkLst>
            <pc:docMk/>
            <pc:sldMk cId="3809580422" sldId="2144327719"/>
            <ac:spMk id="6" creationId="{6DC12420-5252-325C-79F8-0E50317AC3CC}"/>
          </ac:spMkLst>
        </pc:spChg>
        <pc:spChg chg="mod">
          <ac:chgData name="Gopalkrishna, Vivek" userId="d280f7c4-f121-4a76-b398-c922ff9a10d2" providerId="ADAL" clId="{FCE8F533-307C-4578-8773-7F8B23B3FBB9}" dt="2023-06-27T06:24:04.688" v="231" actId="27636"/>
          <ac:spMkLst>
            <pc:docMk/>
            <pc:sldMk cId="3809580422" sldId="2144327719"/>
            <ac:spMk id="7" creationId="{28A91361-A113-E437-C9AC-96DC7D0520F9}"/>
          </ac:spMkLst>
        </pc:spChg>
        <pc:spChg chg="mod">
          <ac:chgData name="Gopalkrishna, Vivek" userId="d280f7c4-f121-4a76-b398-c922ff9a10d2" providerId="ADAL" clId="{FCE8F533-307C-4578-8773-7F8B23B3FBB9}" dt="2023-06-27T06:23:36.460" v="225"/>
          <ac:spMkLst>
            <pc:docMk/>
            <pc:sldMk cId="3809580422" sldId="2144327719"/>
            <ac:spMk id="8" creationId="{48D208EB-B4F2-73DC-CB30-6369DFA5C65D}"/>
          </ac:spMkLst>
        </pc:spChg>
        <pc:spChg chg="mod">
          <ac:chgData name="Gopalkrishna, Vivek" userId="d280f7c4-f121-4a76-b398-c922ff9a10d2" providerId="ADAL" clId="{FCE8F533-307C-4578-8773-7F8B23B3FBB9}" dt="2023-06-27T06:23:36.460" v="225"/>
          <ac:spMkLst>
            <pc:docMk/>
            <pc:sldMk cId="3809580422" sldId="2144327719"/>
            <ac:spMk id="9" creationId="{59146DBD-B8BE-B13D-BCB3-94D0DC0B3110}"/>
          </ac:spMkLst>
        </pc:spChg>
        <pc:spChg chg="add del mod">
          <ac:chgData name="Gopalkrishna, Vivek" userId="d280f7c4-f121-4a76-b398-c922ff9a10d2" providerId="ADAL" clId="{FCE8F533-307C-4578-8773-7F8B23B3FBB9}" dt="2023-06-27T06:23:09.052" v="217"/>
          <ac:spMkLst>
            <pc:docMk/>
            <pc:sldMk cId="3809580422" sldId="2144327719"/>
            <ac:spMk id="10" creationId="{D3994141-0000-998F-8D0A-0DCF0E361BAE}"/>
          </ac:spMkLst>
        </pc:spChg>
        <pc:spChg chg="add del mod">
          <ac:chgData name="Gopalkrishna, Vivek" userId="d280f7c4-f121-4a76-b398-c922ff9a10d2" providerId="ADAL" clId="{FCE8F533-307C-4578-8773-7F8B23B3FBB9}" dt="2023-06-27T06:23:09.052" v="217"/>
          <ac:spMkLst>
            <pc:docMk/>
            <pc:sldMk cId="3809580422" sldId="2144327719"/>
            <ac:spMk id="11" creationId="{04B46C70-DF4D-B99F-C528-37AA9B03F28E}"/>
          </ac:spMkLst>
        </pc:spChg>
        <pc:spChg chg="add del mod">
          <ac:chgData name="Gopalkrishna, Vivek" userId="d280f7c4-f121-4a76-b398-c922ff9a10d2" providerId="ADAL" clId="{FCE8F533-307C-4578-8773-7F8B23B3FBB9}" dt="2023-06-27T06:23:09.052" v="217"/>
          <ac:spMkLst>
            <pc:docMk/>
            <pc:sldMk cId="3809580422" sldId="2144327719"/>
            <ac:spMk id="12" creationId="{E5DD2805-6667-259C-9DF4-3A22E9E14665}"/>
          </ac:spMkLst>
        </pc:spChg>
        <pc:spChg chg="add del mod">
          <ac:chgData name="Gopalkrishna, Vivek" userId="d280f7c4-f121-4a76-b398-c922ff9a10d2" providerId="ADAL" clId="{FCE8F533-307C-4578-8773-7F8B23B3FBB9}" dt="2023-06-27T06:23:09.052" v="217"/>
          <ac:spMkLst>
            <pc:docMk/>
            <pc:sldMk cId="3809580422" sldId="2144327719"/>
            <ac:spMk id="13" creationId="{FF72F645-F0D4-155B-846F-0F5D939DC8B9}"/>
          </ac:spMkLst>
        </pc:spChg>
        <pc:spChg chg="add del mod">
          <ac:chgData name="Gopalkrishna, Vivek" userId="d280f7c4-f121-4a76-b398-c922ff9a10d2" providerId="ADAL" clId="{FCE8F533-307C-4578-8773-7F8B23B3FBB9}" dt="2023-06-27T06:23:26.557" v="219"/>
          <ac:spMkLst>
            <pc:docMk/>
            <pc:sldMk cId="3809580422" sldId="2144327719"/>
            <ac:spMk id="14" creationId="{FE5FCAB4-6837-96EA-7DCE-B8A81510FE04}"/>
          </ac:spMkLst>
        </pc:spChg>
        <pc:spChg chg="add del mod">
          <ac:chgData name="Gopalkrishna, Vivek" userId="d280f7c4-f121-4a76-b398-c922ff9a10d2" providerId="ADAL" clId="{FCE8F533-307C-4578-8773-7F8B23B3FBB9}" dt="2023-06-27T06:23:26.557" v="219"/>
          <ac:spMkLst>
            <pc:docMk/>
            <pc:sldMk cId="3809580422" sldId="2144327719"/>
            <ac:spMk id="15" creationId="{7A12E9DD-5C81-371B-5E9D-B50D8598FFD2}"/>
          </ac:spMkLst>
        </pc:spChg>
        <pc:spChg chg="add del mod">
          <ac:chgData name="Gopalkrishna, Vivek" userId="d280f7c4-f121-4a76-b398-c922ff9a10d2" providerId="ADAL" clId="{FCE8F533-307C-4578-8773-7F8B23B3FBB9}" dt="2023-06-27T06:23:26.557" v="219"/>
          <ac:spMkLst>
            <pc:docMk/>
            <pc:sldMk cId="3809580422" sldId="2144327719"/>
            <ac:spMk id="16" creationId="{AF2DB835-6974-523F-60D6-3CBF3A451265}"/>
          </ac:spMkLst>
        </pc:spChg>
        <pc:spChg chg="add del mod">
          <ac:chgData name="Gopalkrishna, Vivek" userId="d280f7c4-f121-4a76-b398-c922ff9a10d2" providerId="ADAL" clId="{FCE8F533-307C-4578-8773-7F8B23B3FBB9}" dt="2023-06-27T06:23:26.557" v="219"/>
          <ac:spMkLst>
            <pc:docMk/>
            <pc:sldMk cId="3809580422" sldId="2144327719"/>
            <ac:spMk id="17" creationId="{CDC30998-A93D-0EE2-606B-73311E8DEDB1}"/>
          </ac:spMkLst>
        </pc:spChg>
        <pc:spChg chg="add del mod">
          <ac:chgData name="Gopalkrishna, Vivek" userId="d280f7c4-f121-4a76-b398-c922ff9a10d2" providerId="ADAL" clId="{FCE8F533-307C-4578-8773-7F8B23B3FBB9}" dt="2023-06-27T06:23:26.557" v="219"/>
          <ac:spMkLst>
            <pc:docMk/>
            <pc:sldMk cId="3809580422" sldId="2144327719"/>
            <ac:spMk id="18" creationId="{C5ADF9EE-EE49-091A-B0AE-4968C9A24FE6}"/>
          </ac:spMkLst>
        </pc:spChg>
        <pc:spChg chg="add del mod">
          <ac:chgData name="Gopalkrishna, Vivek" userId="d280f7c4-f121-4a76-b398-c922ff9a10d2" providerId="ADAL" clId="{FCE8F533-307C-4578-8773-7F8B23B3FBB9}" dt="2023-06-27T06:23:36.460" v="225"/>
          <ac:spMkLst>
            <pc:docMk/>
            <pc:sldMk cId="3809580422" sldId="2144327719"/>
            <ac:spMk id="19" creationId="{C7163422-E7A8-5C86-00E7-854B7D552844}"/>
          </ac:spMkLst>
        </pc:spChg>
        <pc:spChg chg="add del mod">
          <ac:chgData name="Gopalkrishna, Vivek" userId="d280f7c4-f121-4a76-b398-c922ff9a10d2" providerId="ADAL" clId="{FCE8F533-307C-4578-8773-7F8B23B3FBB9}" dt="2023-06-27T06:23:36.460" v="225"/>
          <ac:spMkLst>
            <pc:docMk/>
            <pc:sldMk cId="3809580422" sldId="2144327719"/>
            <ac:spMk id="20" creationId="{3D3E8627-A0DA-8717-0BD4-8EEA8FB4EA1C}"/>
          </ac:spMkLst>
        </pc:spChg>
        <pc:spChg chg="add del mod">
          <ac:chgData name="Gopalkrishna, Vivek" userId="d280f7c4-f121-4a76-b398-c922ff9a10d2" providerId="ADAL" clId="{FCE8F533-307C-4578-8773-7F8B23B3FBB9}" dt="2023-06-27T06:23:36.460" v="225"/>
          <ac:spMkLst>
            <pc:docMk/>
            <pc:sldMk cId="3809580422" sldId="2144327719"/>
            <ac:spMk id="21" creationId="{B0BFC6EC-1855-A25B-C34B-E2E76F6D535A}"/>
          </ac:spMkLst>
        </pc:spChg>
        <pc:spChg chg="add del mod">
          <ac:chgData name="Gopalkrishna, Vivek" userId="d280f7c4-f121-4a76-b398-c922ff9a10d2" providerId="ADAL" clId="{FCE8F533-307C-4578-8773-7F8B23B3FBB9}" dt="2023-06-27T06:23:36.460" v="225"/>
          <ac:spMkLst>
            <pc:docMk/>
            <pc:sldMk cId="3809580422" sldId="2144327719"/>
            <ac:spMk id="22" creationId="{53669CF4-37D5-72ED-98AC-687EBCC8F086}"/>
          </ac:spMkLst>
        </pc:spChg>
        <pc:spChg chg="add del mod">
          <ac:chgData name="Gopalkrishna, Vivek" userId="d280f7c4-f121-4a76-b398-c922ff9a10d2" providerId="ADAL" clId="{FCE8F533-307C-4578-8773-7F8B23B3FBB9}" dt="2023-06-27T06:23:36.460" v="225"/>
          <ac:spMkLst>
            <pc:docMk/>
            <pc:sldMk cId="3809580422" sldId="2144327719"/>
            <ac:spMk id="23" creationId="{8AE6E564-2239-1AAA-0F10-339EBB8FC6DA}"/>
          </ac:spMkLst>
        </pc:spChg>
      </pc:sldChg>
      <pc:sldChg chg="delSp modSp mod delAnim">
        <pc:chgData name="Gopalkrishna, Vivek" userId="d280f7c4-f121-4a76-b398-c922ff9a10d2" providerId="ADAL" clId="{FCE8F533-307C-4578-8773-7F8B23B3FBB9}" dt="2023-06-27T06:22:58.316" v="215" actId="1076"/>
        <pc:sldMkLst>
          <pc:docMk/>
          <pc:sldMk cId="3165350395" sldId="2144327720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3165350395" sldId="2144327720"/>
            <ac:spMk id="2" creationId="{C59B757A-9A47-DCFA-239C-8D9D3FF441F9}"/>
          </ac:spMkLst>
        </pc:spChg>
        <pc:spChg chg="mod">
          <ac:chgData name="Gopalkrishna, Vivek" userId="d280f7c4-f121-4a76-b398-c922ff9a10d2" providerId="ADAL" clId="{FCE8F533-307C-4578-8773-7F8B23B3FBB9}" dt="2023-06-27T06:22:58.316" v="215" actId="1076"/>
          <ac:spMkLst>
            <pc:docMk/>
            <pc:sldMk cId="3165350395" sldId="2144327720"/>
            <ac:spMk id="8" creationId="{90D37118-EE6B-A98C-C644-6421208E168D}"/>
          </ac:spMkLst>
        </pc:spChg>
        <pc:spChg chg="mod">
          <ac:chgData name="Gopalkrishna, Vivek" userId="d280f7c4-f121-4a76-b398-c922ff9a10d2" providerId="ADAL" clId="{FCE8F533-307C-4578-8773-7F8B23B3FBB9}" dt="2023-06-27T06:22:58.316" v="215" actId="1076"/>
          <ac:spMkLst>
            <pc:docMk/>
            <pc:sldMk cId="3165350395" sldId="2144327720"/>
            <ac:spMk id="9" creationId="{F3DAC28B-3D94-458E-91E2-3B4AD9172843}"/>
          </ac:spMkLst>
        </pc:spChg>
        <pc:spChg chg="mod">
          <ac:chgData name="Gopalkrishna, Vivek" userId="d280f7c4-f121-4a76-b398-c922ff9a10d2" providerId="ADAL" clId="{FCE8F533-307C-4578-8773-7F8B23B3FBB9}" dt="2023-06-27T06:22:58.316" v="215" actId="1076"/>
          <ac:spMkLst>
            <pc:docMk/>
            <pc:sldMk cId="3165350395" sldId="2144327720"/>
            <ac:spMk id="10" creationId="{C80A9613-18B7-6C92-BDFA-C4DDDCA59A8B}"/>
          </ac:spMkLst>
        </pc:spChg>
        <pc:spChg chg="mod">
          <ac:chgData name="Gopalkrishna, Vivek" userId="d280f7c4-f121-4a76-b398-c922ff9a10d2" providerId="ADAL" clId="{FCE8F533-307C-4578-8773-7F8B23B3FBB9}" dt="2023-06-27T06:22:58.316" v="215" actId="1076"/>
          <ac:spMkLst>
            <pc:docMk/>
            <pc:sldMk cId="3165350395" sldId="2144327720"/>
            <ac:spMk id="11" creationId="{B402BA99-EE4E-955F-E44B-892F7C178E2C}"/>
          </ac:spMkLst>
        </pc:spChg>
        <pc:spChg chg="mod">
          <ac:chgData name="Gopalkrishna, Vivek" userId="d280f7c4-f121-4a76-b398-c922ff9a10d2" providerId="ADAL" clId="{FCE8F533-307C-4578-8773-7F8B23B3FBB9}" dt="2023-06-27T06:22:58.316" v="215" actId="1076"/>
          <ac:spMkLst>
            <pc:docMk/>
            <pc:sldMk cId="3165350395" sldId="2144327720"/>
            <ac:spMk id="12" creationId="{8269F156-A483-980F-3229-8356DDD9D93A}"/>
          </ac:spMkLst>
        </pc:spChg>
        <pc:spChg chg="mod">
          <ac:chgData name="Gopalkrishna, Vivek" userId="d280f7c4-f121-4a76-b398-c922ff9a10d2" providerId="ADAL" clId="{FCE8F533-307C-4578-8773-7F8B23B3FBB9}" dt="2023-06-27T06:22:58.316" v="215" actId="1076"/>
          <ac:spMkLst>
            <pc:docMk/>
            <pc:sldMk cId="3165350395" sldId="2144327720"/>
            <ac:spMk id="19" creationId="{D5825D77-12A2-3992-3E84-F08321B72EFD}"/>
          </ac:spMkLst>
        </pc:spChg>
        <pc:spChg chg="mod">
          <ac:chgData name="Gopalkrishna, Vivek" userId="d280f7c4-f121-4a76-b398-c922ff9a10d2" providerId="ADAL" clId="{FCE8F533-307C-4578-8773-7F8B23B3FBB9}" dt="2023-06-27T06:22:58.316" v="215" actId="1076"/>
          <ac:spMkLst>
            <pc:docMk/>
            <pc:sldMk cId="3165350395" sldId="2144327720"/>
            <ac:spMk id="21" creationId="{2A515D6A-08C2-A848-86C5-F3C5BEDEABD0}"/>
          </ac:spMkLst>
        </pc:spChg>
        <pc:spChg chg="mod">
          <ac:chgData name="Gopalkrishna, Vivek" userId="d280f7c4-f121-4a76-b398-c922ff9a10d2" providerId="ADAL" clId="{FCE8F533-307C-4578-8773-7F8B23B3FBB9}" dt="2023-06-27T06:22:58.316" v="215" actId="1076"/>
          <ac:spMkLst>
            <pc:docMk/>
            <pc:sldMk cId="3165350395" sldId="2144327720"/>
            <ac:spMk id="27" creationId="{194F65BF-86B1-1AF6-F256-3E1BB5130DAC}"/>
          </ac:spMkLst>
        </pc:spChg>
        <pc:spChg chg="mod">
          <ac:chgData name="Gopalkrishna, Vivek" userId="d280f7c4-f121-4a76-b398-c922ff9a10d2" providerId="ADAL" clId="{FCE8F533-307C-4578-8773-7F8B23B3FBB9}" dt="2023-06-27T06:22:58.316" v="215" actId="1076"/>
          <ac:spMkLst>
            <pc:docMk/>
            <pc:sldMk cId="3165350395" sldId="2144327720"/>
            <ac:spMk id="30" creationId="{EFC60564-DED0-0D50-BC7A-81CB23D391C1}"/>
          </ac:spMkLst>
        </pc:spChg>
        <pc:spChg chg="mod">
          <ac:chgData name="Gopalkrishna, Vivek" userId="d280f7c4-f121-4a76-b398-c922ff9a10d2" providerId="ADAL" clId="{FCE8F533-307C-4578-8773-7F8B23B3FBB9}" dt="2023-06-27T06:22:58.316" v="215" actId="1076"/>
          <ac:spMkLst>
            <pc:docMk/>
            <pc:sldMk cId="3165350395" sldId="2144327720"/>
            <ac:spMk id="31" creationId="{127CAA25-6DEF-D63B-F293-CBFF056ED654}"/>
          </ac:spMkLst>
        </pc:spChg>
        <pc:spChg chg="mod">
          <ac:chgData name="Gopalkrishna, Vivek" userId="d280f7c4-f121-4a76-b398-c922ff9a10d2" providerId="ADAL" clId="{FCE8F533-307C-4578-8773-7F8B23B3FBB9}" dt="2023-06-27T06:22:58.316" v="215" actId="1076"/>
          <ac:spMkLst>
            <pc:docMk/>
            <pc:sldMk cId="3165350395" sldId="2144327720"/>
            <ac:spMk id="32" creationId="{AE705A8E-5CFC-3751-0C80-E0E8BD46F0E6}"/>
          </ac:spMkLst>
        </pc:spChg>
        <pc:spChg chg="mod">
          <ac:chgData name="Gopalkrishna, Vivek" userId="d280f7c4-f121-4a76-b398-c922ff9a10d2" providerId="ADAL" clId="{FCE8F533-307C-4578-8773-7F8B23B3FBB9}" dt="2023-06-27T06:22:58.316" v="215" actId="1076"/>
          <ac:spMkLst>
            <pc:docMk/>
            <pc:sldMk cId="3165350395" sldId="2144327720"/>
            <ac:spMk id="39" creationId="{355BEE71-2A40-150B-2AC6-7D2336DD80F6}"/>
          </ac:spMkLst>
        </pc:spChg>
        <pc:spChg chg="mod">
          <ac:chgData name="Gopalkrishna, Vivek" userId="d280f7c4-f121-4a76-b398-c922ff9a10d2" providerId="ADAL" clId="{FCE8F533-307C-4578-8773-7F8B23B3FBB9}" dt="2023-06-27T06:22:58.316" v="215" actId="1076"/>
          <ac:spMkLst>
            <pc:docMk/>
            <pc:sldMk cId="3165350395" sldId="2144327720"/>
            <ac:spMk id="40" creationId="{68C85D41-E8DC-91A8-A43F-56F930B11A55}"/>
          </ac:spMkLst>
        </pc:spChg>
        <pc:spChg chg="del">
          <ac:chgData name="Gopalkrishna, Vivek" userId="d280f7c4-f121-4a76-b398-c922ff9a10d2" providerId="ADAL" clId="{FCE8F533-307C-4578-8773-7F8B23B3FBB9}" dt="2023-06-27T06:22:50.655" v="214" actId="478"/>
          <ac:spMkLst>
            <pc:docMk/>
            <pc:sldMk cId="3165350395" sldId="2144327720"/>
            <ac:spMk id="45" creationId="{2EE1FEEC-9AF6-6237-E16D-BE50573E65BD}"/>
          </ac:spMkLst>
        </pc:spChg>
        <pc:spChg chg="del">
          <ac:chgData name="Gopalkrishna, Vivek" userId="d280f7c4-f121-4a76-b398-c922ff9a10d2" providerId="ADAL" clId="{FCE8F533-307C-4578-8773-7F8B23B3FBB9}" dt="2023-06-27T06:22:50.655" v="214" actId="478"/>
          <ac:spMkLst>
            <pc:docMk/>
            <pc:sldMk cId="3165350395" sldId="2144327720"/>
            <ac:spMk id="46" creationId="{DB25AF0F-0520-07BD-36D4-5F0B12042C6F}"/>
          </ac:spMkLst>
        </pc:spChg>
        <pc:spChg chg="del">
          <ac:chgData name="Gopalkrishna, Vivek" userId="d280f7c4-f121-4a76-b398-c922ff9a10d2" providerId="ADAL" clId="{FCE8F533-307C-4578-8773-7F8B23B3FBB9}" dt="2023-06-27T06:22:50.655" v="214" actId="478"/>
          <ac:spMkLst>
            <pc:docMk/>
            <pc:sldMk cId="3165350395" sldId="2144327720"/>
            <ac:spMk id="47" creationId="{C1D0AF38-CFF2-8C3C-83B6-89C5E63974C4}"/>
          </ac:spMkLst>
        </pc:spChg>
        <pc:spChg chg="del">
          <ac:chgData name="Gopalkrishna, Vivek" userId="d280f7c4-f121-4a76-b398-c922ff9a10d2" providerId="ADAL" clId="{FCE8F533-307C-4578-8773-7F8B23B3FBB9}" dt="2023-06-27T06:22:50.655" v="214" actId="478"/>
          <ac:spMkLst>
            <pc:docMk/>
            <pc:sldMk cId="3165350395" sldId="2144327720"/>
            <ac:spMk id="48" creationId="{E0547B2C-DBC2-5129-ADC4-AF7D01031002}"/>
          </ac:spMkLst>
        </pc:spChg>
        <pc:spChg chg="del">
          <ac:chgData name="Gopalkrishna, Vivek" userId="d280f7c4-f121-4a76-b398-c922ff9a10d2" providerId="ADAL" clId="{FCE8F533-307C-4578-8773-7F8B23B3FBB9}" dt="2023-06-27T06:22:50.655" v="214" actId="478"/>
          <ac:spMkLst>
            <pc:docMk/>
            <pc:sldMk cId="3165350395" sldId="2144327720"/>
            <ac:spMk id="49" creationId="{41039AA9-BE73-5136-0887-050FF970577F}"/>
          </ac:spMkLst>
        </pc:spChg>
        <pc:spChg chg="del">
          <ac:chgData name="Gopalkrishna, Vivek" userId="d280f7c4-f121-4a76-b398-c922ff9a10d2" providerId="ADAL" clId="{FCE8F533-307C-4578-8773-7F8B23B3FBB9}" dt="2023-06-27T06:22:50.655" v="214" actId="478"/>
          <ac:spMkLst>
            <pc:docMk/>
            <pc:sldMk cId="3165350395" sldId="2144327720"/>
            <ac:spMk id="50" creationId="{FC989912-4D27-91E4-A110-4FB7CDE8ABE2}"/>
          </ac:spMkLst>
        </pc:spChg>
        <pc:spChg chg="del">
          <ac:chgData name="Gopalkrishna, Vivek" userId="d280f7c4-f121-4a76-b398-c922ff9a10d2" providerId="ADAL" clId="{FCE8F533-307C-4578-8773-7F8B23B3FBB9}" dt="2023-06-27T06:22:50.655" v="214" actId="478"/>
          <ac:spMkLst>
            <pc:docMk/>
            <pc:sldMk cId="3165350395" sldId="2144327720"/>
            <ac:spMk id="51" creationId="{6C6592BC-402A-EF65-A5DB-96C79B658526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3165350395" sldId="2144327720"/>
            <ac:spMk id="52" creationId="{DB0766A5-80FA-FC4F-C630-7777B1384B22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3165350395" sldId="2144327720"/>
            <ac:spMk id="53" creationId="{C0B24C69-1E26-1A59-F11A-54A718ACC323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3165350395" sldId="2144327720"/>
            <ac:spMk id="54" creationId="{E2B7CFD2-050D-8BEF-D20A-79A51DDE7621}"/>
          </ac:spMkLst>
        </pc:spChg>
        <pc:graphicFrameChg chg="mod">
          <ac:chgData name="Gopalkrishna, Vivek" userId="d280f7c4-f121-4a76-b398-c922ff9a10d2" providerId="ADAL" clId="{FCE8F533-307C-4578-8773-7F8B23B3FBB9}" dt="2023-06-27T06:22:58.316" v="215" actId="1076"/>
          <ac:graphicFrameMkLst>
            <pc:docMk/>
            <pc:sldMk cId="3165350395" sldId="2144327720"/>
            <ac:graphicFrameMk id="23" creationId="{1A0DEF6C-4B5F-C14F-CD5A-5AEFF5771979}"/>
          </ac:graphicFrameMkLst>
        </pc:graphicFrameChg>
        <pc:cxnChg chg="mod">
          <ac:chgData name="Gopalkrishna, Vivek" userId="d280f7c4-f121-4a76-b398-c922ff9a10d2" providerId="ADAL" clId="{FCE8F533-307C-4578-8773-7F8B23B3FBB9}" dt="2023-06-27T06:22:58.316" v="215" actId="1076"/>
          <ac:cxnSpMkLst>
            <pc:docMk/>
            <pc:sldMk cId="3165350395" sldId="2144327720"/>
            <ac:cxnSpMk id="34" creationId="{FEFA62F0-728A-8AEA-ADDE-27B0B3887823}"/>
          </ac:cxnSpMkLst>
        </pc:cxnChg>
        <pc:cxnChg chg="mod">
          <ac:chgData name="Gopalkrishna, Vivek" userId="d280f7c4-f121-4a76-b398-c922ff9a10d2" providerId="ADAL" clId="{FCE8F533-307C-4578-8773-7F8B23B3FBB9}" dt="2023-06-27T06:22:58.316" v="215" actId="1076"/>
          <ac:cxnSpMkLst>
            <pc:docMk/>
            <pc:sldMk cId="3165350395" sldId="2144327720"/>
            <ac:cxnSpMk id="37" creationId="{BD10DA90-E41C-0FCE-4C75-67F4997746DA}"/>
          </ac:cxnSpMkLst>
        </pc:cxnChg>
      </pc:sldChg>
      <pc:sldChg chg="addSp delSp modSp new mod">
        <pc:chgData name="Gopalkrishna, Vivek" userId="d280f7c4-f121-4a76-b398-c922ff9a10d2" providerId="ADAL" clId="{FCE8F533-307C-4578-8773-7F8B23B3FBB9}" dt="2023-06-27T06:18:35.905" v="96"/>
        <pc:sldMkLst>
          <pc:docMk/>
          <pc:sldMk cId="755442256" sldId="2144327721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755442256" sldId="2144327721"/>
            <ac:spMk id="2" creationId="{19EAB46F-C082-CE2E-6A82-85AAAC3EDA33}"/>
          </ac:spMkLst>
        </pc:spChg>
        <pc:spChg chg="del">
          <ac:chgData name="Gopalkrishna, Vivek" userId="d280f7c4-f121-4a76-b398-c922ff9a10d2" providerId="ADAL" clId="{FCE8F533-307C-4578-8773-7F8B23B3FBB9}" dt="2023-06-27T05:57:42.735" v="11" actId="478"/>
          <ac:spMkLst>
            <pc:docMk/>
            <pc:sldMk cId="755442256" sldId="2144327721"/>
            <ac:spMk id="3" creationId="{AEC3DA09-6ED7-8A7E-F597-8CCF49F4D795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755442256" sldId="2144327721"/>
            <ac:spMk id="4" creationId="{7E2E6CC7-406F-79F9-F2AD-EEA6F76D8862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755442256" sldId="2144327721"/>
            <ac:spMk id="5" creationId="{D4ECAF8B-2F78-5AF0-B29D-7B1611160E5A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755442256" sldId="2144327721"/>
            <ac:spMk id="6" creationId="{2C4CE46E-3860-E82A-373D-6ED3ADB22097}"/>
          </ac:spMkLst>
        </pc:spChg>
        <pc:spChg chg="add mod">
          <ac:chgData name="Gopalkrishna, Vivek" userId="d280f7c4-f121-4a76-b398-c922ff9a10d2" providerId="ADAL" clId="{FCE8F533-307C-4578-8773-7F8B23B3FBB9}" dt="2023-06-27T05:57:43.126" v="12"/>
          <ac:spMkLst>
            <pc:docMk/>
            <pc:sldMk cId="755442256" sldId="2144327721"/>
            <ac:spMk id="7" creationId="{107A878B-BD13-180F-3B25-D1F8602FCE6B}"/>
          </ac:spMkLst>
        </pc:spChg>
        <pc:spChg chg="add mod">
          <ac:chgData name="Gopalkrishna, Vivek" userId="d280f7c4-f121-4a76-b398-c922ff9a10d2" providerId="ADAL" clId="{FCE8F533-307C-4578-8773-7F8B23B3FBB9}" dt="2023-06-27T05:57:43.126" v="12"/>
          <ac:spMkLst>
            <pc:docMk/>
            <pc:sldMk cId="755442256" sldId="2144327721"/>
            <ac:spMk id="8" creationId="{4A00A97D-CD15-0983-1946-D1D887CB90D5}"/>
          </ac:spMkLst>
        </pc:spChg>
        <pc:spChg chg="add mod">
          <ac:chgData name="Gopalkrishna, Vivek" userId="d280f7c4-f121-4a76-b398-c922ff9a10d2" providerId="ADAL" clId="{FCE8F533-307C-4578-8773-7F8B23B3FBB9}" dt="2023-06-27T05:57:43.126" v="12"/>
          <ac:spMkLst>
            <pc:docMk/>
            <pc:sldMk cId="755442256" sldId="2144327721"/>
            <ac:spMk id="9" creationId="{4290373E-9103-E334-6E10-59ACBF4C9F73}"/>
          </ac:spMkLst>
        </pc:spChg>
        <pc:spChg chg="add mod">
          <ac:chgData name="Gopalkrishna, Vivek" userId="d280f7c4-f121-4a76-b398-c922ff9a10d2" providerId="ADAL" clId="{FCE8F533-307C-4578-8773-7F8B23B3FBB9}" dt="2023-06-27T05:57:43.126" v="12"/>
          <ac:spMkLst>
            <pc:docMk/>
            <pc:sldMk cId="755442256" sldId="2144327721"/>
            <ac:spMk id="10" creationId="{7FBE58C1-D45D-AF4B-02B1-7E3CA2FF5F5E}"/>
          </ac:spMkLst>
        </pc:spChg>
        <pc:spChg chg="add mod">
          <ac:chgData name="Gopalkrishna, Vivek" userId="d280f7c4-f121-4a76-b398-c922ff9a10d2" providerId="ADAL" clId="{FCE8F533-307C-4578-8773-7F8B23B3FBB9}" dt="2023-06-27T05:57:43.126" v="12"/>
          <ac:spMkLst>
            <pc:docMk/>
            <pc:sldMk cId="755442256" sldId="2144327721"/>
            <ac:spMk id="11" creationId="{4807CF20-688A-4AAB-1329-4CB889BB7E68}"/>
          </ac:spMkLst>
        </pc:spChg>
        <pc:spChg chg="add mod">
          <ac:chgData name="Gopalkrishna, Vivek" userId="d280f7c4-f121-4a76-b398-c922ff9a10d2" providerId="ADAL" clId="{FCE8F533-307C-4578-8773-7F8B23B3FBB9}" dt="2023-06-27T05:57:43.126" v="12"/>
          <ac:spMkLst>
            <pc:docMk/>
            <pc:sldMk cId="755442256" sldId="2144327721"/>
            <ac:spMk id="12" creationId="{28A0937E-8D28-0044-B645-9203F3CC0C37}"/>
          </ac:spMkLst>
        </pc:spChg>
        <pc:spChg chg="add mod">
          <ac:chgData name="Gopalkrishna, Vivek" userId="d280f7c4-f121-4a76-b398-c922ff9a10d2" providerId="ADAL" clId="{FCE8F533-307C-4578-8773-7F8B23B3FBB9}" dt="2023-06-27T05:57:43.126" v="12"/>
          <ac:spMkLst>
            <pc:docMk/>
            <pc:sldMk cId="755442256" sldId="2144327721"/>
            <ac:spMk id="13" creationId="{C48B6F12-2F3C-8F02-207A-230D51AF2CB7}"/>
          </ac:spMkLst>
        </pc:spChg>
        <pc:spChg chg="add mod">
          <ac:chgData name="Gopalkrishna, Vivek" userId="d280f7c4-f121-4a76-b398-c922ff9a10d2" providerId="ADAL" clId="{FCE8F533-307C-4578-8773-7F8B23B3FBB9}" dt="2023-06-27T06:06:51.930" v="91" actId="404"/>
          <ac:spMkLst>
            <pc:docMk/>
            <pc:sldMk cId="755442256" sldId="2144327721"/>
            <ac:spMk id="14" creationId="{6B58FB16-5E12-7581-91F4-9078BB8C0E1C}"/>
          </ac:spMkLst>
        </pc:spChg>
        <pc:spChg chg="add mod">
          <ac:chgData name="Gopalkrishna, Vivek" userId="d280f7c4-f121-4a76-b398-c922ff9a10d2" providerId="ADAL" clId="{FCE8F533-307C-4578-8773-7F8B23B3FBB9}" dt="2023-06-27T05:57:43.126" v="12"/>
          <ac:spMkLst>
            <pc:docMk/>
            <pc:sldMk cId="755442256" sldId="2144327721"/>
            <ac:spMk id="15" creationId="{10935092-3D51-8B49-EEF7-984712AE73C5}"/>
          </ac:spMkLst>
        </pc:spChg>
        <pc:spChg chg="add mod">
          <ac:chgData name="Gopalkrishna, Vivek" userId="d280f7c4-f121-4a76-b398-c922ff9a10d2" providerId="ADAL" clId="{FCE8F533-307C-4578-8773-7F8B23B3FBB9}" dt="2023-06-27T05:57:43.126" v="12"/>
          <ac:spMkLst>
            <pc:docMk/>
            <pc:sldMk cId="755442256" sldId="2144327721"/>
            <ac:spMk id="16" creationId="{E7D2483E-9FF8-E4C9-5331-DD9EEA2886B4}"/>
          </ac:spMkLst>
        </pc:spChg>
      </pc:sldChg>
      <pc:sldChg chg="addSp delSp modSp new mod">
        <pc:chgData name="Gopalkrishna, Vivek" userId="d280f7c4-f121-4a76-b398-c922ff9a10d2" providerId="ADAL" clId="{FCE8F533-307C-4578-8773-7F8B23B3FBB9}" dt="2023-06-27T06:18:35.905" v="96"/>
        <pc:sldMkLst>
          <pc:docMk/>
          <pc:sldMk cId="1939914955" sldId="2144327722"/>
        </pc:sldMkLst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939914955" sldId="2144327722"/>
            <ac:spMk id="2" creationId="{BAC7DAE7-0D8B-4DB4-AFF0-8F3630D3CC15}"/>
          </ac:spMkLst>
        </pc:spChg>
        <pc:spChg chg="del mod">
          <ac:chgData name="Gopalkrishna, Vivek" userId="d280f7c4-f121-4a76-b398-c922ff9a10d2" providerId="ADAL" clId="{FCE8F533-307C-4578-8773-7F8B23B3FBB9}" dt="2023-06-27T05:58:22.775" v="72" actId="478"/>
          <ac:spMkLst>
            <pc:docMk/>
            <pc:sldMk cId="1939914955" sldId="2144327722"/>
            <ac:spMk id="3" creationId="{922F9888-9CE2-46FD-9DDD-622AC7CA9335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939914955" sldId="2144327722"/>
            <ac:spMk id="4" creationId="{F94A93CA-8488-BFFB-C78F-DE4572A41ACE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939914955" sldId="2144327722"/>
            <ac:spMk id="5" creationId="{5741C638-BD8E-B675-0D49-DDE65C36A50C}"/>
          </ac:spMkLst>
        </pc:spChg>
        <pc:spChg chg="mod">
          <ac:chgData name="Gopalkrishna, Vivek" userId="d280f7c4-f121-4a76-b398-c922ff9a10d2" providerId="ADAL" clId="{FCE8F533-307C-4578-8773-7F8B23B3FBB9}" dt="2023-06-27T06:18:35.905" v="96"/>
          <ac:spMkLst>
            <pc:docMk/>
            <pc:sldMk cId="1939914955" sldId="2144327722"/>
            <ac:spMk id="6" creationId="{6771FE77-CB92-3C8D-C235-D9304A1881D2}"/>
          </ac:spMkLst>
        </pc:spChg>
        <pc:spChg chg="add mod">
          <ac:chgData name="Gopalkrishna, Vivek" userId="d280f7c4-f121-4a76-b398-c922ff9a10d2" providerId="ADAL" clId="{FCE8F533-307C-4578-8773-7F8B23B3FBB9}" dt="2023-06-27T05:58:23.281" v="73"/>
          <ac:spMkLst>
            <pc:docMk/>
            <pc:sldMk cId="1939914955" sldId="2144327722"/>
            <ac:spMk id="7" creationId="{DDF59F9D-56DD-9369-ACF7-CB6BE677769E}"/>
          </ac:spMkLst>
        </pc:spChg>
        <pc:spChg chg="add mod">
          <ac:chgData name="Gopalkrishna, Vivek" userId="d280f7c4-f121-4a76-b398-c922ff9a10d2" providerId="ADAL" clId="{FCE8F533-307C-4578-8773-7F8B23B3FBB9}" dt="2023-06-27T05:58:23.281" v="73"/>
          <ac:spMkLst>
            <pc:docMk/>
            <pc:sldMk cId="1939914955" sldId="2144327722"/>
            <ac:spMk id="8" creationId="{5EF58BAE-7AB3-0425-8CE0-1CA217393545}"/>
          </ac:spMkLst>
        </pc:spChg>
        <pc:spChg chg="add mod">
          <ac:chgData name="Gopalkrishna, Vivek" userId="d280f7c4-f121-4a76-b398-c922ff9a10d2" providerId="ADAL" clId="{FCE8F533-307C-4578-8773-7F8B23B3FBB9}" dt="2023-06-27T05:58:23.281" v="73"/>
          <ac:spMkLst>
            <pc:docMk/>
            <pc:sldMk cId="1939914955" sldId="2144327722"/>
            <ac:spMk id="9" creationId="{2E921C0E-FAE0-AD15-C1FE-F794C0EEB833}"/>
          </ac:spMkLst>
        </pc:spChg>
        <pc:spChg chg="add mod">
          <ac:chgData name="Gopalkrishna, Vivek" userId="d280f7c4-f121-4a76-b398-c922ff9a10d2" providerId="ADAL" clId="{FCE8F533-307C-4578-8773-7F8B23B3FBB9}" dt="2023-06-27T05:58:23.281" v="73"/>
          <ac:spMkLst>
            <pc:docMk/>
            <pc:sldMk cId="1939914955" sldId="2144327722"/>
            <ac:spMk id="10" creationId="{DF4EE6D0-9DD8-3634-9958-45EABB0C29AB}"/>
          </ac:spMkLst>
        </pc:spChg>
        <pc:spChg chg="add mod">
          <ac:chgData name="Gopalkrishna, Vivek" userId="d280f7c4-f121-4a76-b398-c922ff9a10d2" providerId="ADAL" clId="{FCE8F533-307C-4578-8773-7F8B23B3FBB9}" dt="2023-06-27T05:58:23.281" v="73"/>
          <ac:spMkLst>
            <pc:docMk/>
            <pc:sldMk cId="1939914955" sldId="2144327722"/>
            <ac:spMk id="11" creationId="{8A5C996B-674A-9E0D-FD8D-0B5C7595F2C4}"/>
          </ac:spMkLst>
        </pc:spChg>
        <pc:spChg chg="add mod">
          <ac:chgData name="Gopalkrishna, Vivek" userId="d280f7c4-f121-4a76-b398-c922ff9a10d2" providerId="ADAL" clId="{FCE8F533-307C-4578-8773-7F8B23B3FBB9}" dt="2023-06-27T05:59:28.833" v="86" actId="20577"/>
          <ac:spMkLst>
            <pc:docMk/>
            <pc:sldMk cId="1939914955" sldId="2144327722"/>
            <ac:spMk id="12" creationId="{55DB2C6E-2DD7-4D35-C147-824BD92ABD39}"/>
          </ac:spMkLst>
        </pc:spChg>
      </pc:sldChg>
      <pc:sldMasterChg chg="modSldLayout">
        <pc:chgData name="Gopalkrishna, Vivek" userId="d280f7c4-f121-4a76-b398-c922ff9a10d2" providerId="ADAL" clId="{FCE8F533-307C-4578-8773-7F8B23B3FBB9}" dt="2023-06-27T05:53:49.850" v="0"/>
        <pc:sldMasterMkLst>
          <pc:docMk/>
          <pc:sldMasterMk cId="409743361" sldId="2147483660"/>
        </pc:sldMasterMkLst>
        <pc:sldLayoutChg chg="delSp">
          <pc:chgData name="Gopalkrishna, Vivek" userId="d280f7c4-f121-4a76-b398-c922ff9a10d2" providerId="ADAL" clId="{FCE8F533-307C-4578-8773-7F8B23B3FBB9}" dt="2023-06-27T05:53:49.850" v="0"/>
          <pc:sldLayoutMkLst>
            <pc:docMk/>
            <pc:sldMasterMk cId="409743361" sldId="2147483660"/>
            <pc:sldLayoutMk cId="3389706934" sldId="2147483691"/>
          </pc:sldLayoutMkLst>
          <pc:spChg chg="del">
            <ac:chgData name="Gopalkrishna, Vivek" userId="d280f7c4-f121-4a76-b398-c922ff9a10d2" providerId="ADAL" clId="{FCE8F533-307C-4578-8773-7F8B23B3FBB9}" dt="2023-06-27T05:53:49.850" v="0"/>
            <ac:spMkLst>
              <pc:docMk/>
              <pc:sldMasterMk cId="409743361" sldId="2147483660"/>
              <pc:sldLayoutMk cId="3389706934" sldId="2147483691"/>
              <ac:spMk id="3" creationId="{1DFD93C4-BA43-B749-A3AB-314535C186CC}"/>
            </ac:spMkLst>
          </pc:spChg>
          <pc:grpChg chg="del">
            <ac:chgData name="Gopalkrishna, Vivek" userId="d280f7c4-f121-4a76-b398-c922ff9a10d2" providerId="ADAL" clId="{FCE8F533-307C-4578-8773-7F8B23B3FBB9}" dt="2023-06-27T05:53:49.850" v="0"/>
            <ac:grpSpMkLst>
              <pc:docMk/>
              <pc:sldMasterMk cId="409743361" sldId="2147483660"/>
              <pc:sldLayoutMk cId="3389706934" sldId="2147483691"/>
              <ac:grpSpMk id="6" creationId="{A1335B3F-2BE7-3220-CB69-813E7A137CF1}"/>
            </ac:grpSpMkLst>
          </pc:grpChg>
          <pc:picChg chg="del">
            <ac:chgData name="Gopalkrishna, Vivek" userId="d280f7c4-f121-4a76-b398-c922ff9a10d2" providerId="ADAL" clId="{FCE8F533-307C-4578-8773-7F8B23B3FBB9}" dt="2023-06-27T05:53:49.850" v="0"/>
            <ac:picMkLst>
              <pc:docMk/>
              <pc:sldMasterMk cId="409743361" sldId="2147483660"/>
              <pc:sldLayoutMk cId="3389706934" sldId="2147483691"/>
              <ac:picMk id="17" creationId="{D9F6493F-ABAB-D244-B8F4-D7FB3E372F62}"/>
            </ac:picMkLst>
          </pc:picChg>
          <pc:cxnChg chg="del">
            <ac:chgData name="Gopalkrishna, Vivek" userId="d280f7c4-f121-4a76-b398-c922ff9a10d2" providerId="ADAL" clId="{FCE8F533-307C-4578-8773-7F8B23B3FBB9}" dt="2023-06-27T05:53:49.850" v="0"/>
            <ac:cxnSpMkLst>
              <pc:docMk/>
              <pc:sldMasterMk cId="409743361" sldId="2147483660"/>
              <pc:sldLayoutMk cId="3389706934" sldId="2147483691"/>
              <ac:cxnSpMk id="16" creationId="{7E3F95C5-78BE-DB40-AE90-52800DB15193}"/>
            </ac:cxnSpMkLst>
          </pc:cxnChg>
        </pc:sldLayoutChg>
      </pc:sldMasterChg>
      <pc:sldMasterChg chg="modSldLayout">
        <pc:chgData name="Gopalkrishna, Vivek" userId="d280f7c4-f121-4a76-b398-c922ff9a10d2" providerId="ADAL" clId="{FCE8F533-307C-4578-8773-7F8B23B3FBB9}" dt="2023-06-27T06:17:51.153" v="95"/>
        <pc:sldMasterMkLst>
          <pc:docMk/>
          <pc:sldMasterMk cId="1140752878" sldId="2147483692"/>
        </pc:sldMasterMkLst>
        <pc:sldLayoutChg chg="addSp delSp">
          <pc:chgData name="Gopalkrishna, Vivek" userId="d280f7c4-f121-4a76-b398-c922ff9a10d2" providerId="ADAL" clId="{FCE8F533-307C-4578-8773-7F8B23B3FBB9}" dt="2023-06-27T06:17:51.153" v="95"/>
          <pc:sldLayoutMkLst>
            <pc:docMk/>
            <pc:sldMasterMk cId="1140752878" sldId="2147483692"/>
            <pc:sldLayoutMk cId="3608744346" sldId="2147483711"/>
          </pc:sldLayoutMkLst>
          <pc:spChg chg="add del">
            <ac:chgData name="Gopalkrishna, Vivek" userId="d280f7c4-f121-4a76-b398-c922ff9a10d2" providerId="ADAL" clId="{FCE8F533-307C-4578-8773-7F8B23B3FBB9}" dt="2023-06-27T06:17:51.153" v="95"/>
            <ac:spMkLst>
              <pc:docMk/>
              <pc:sldMasterMk cId="1140752878" sldId="2147483692"/>
              <pc:sldLayoutMk cId="3608744346" sldId="2147483711"/>
              <ac:spMk id="3" creationId="{1DFD93C4-BA43-B749-A3AB-314535C186CC}"/>
            </ac:spMkLst>
          </pc:spChg>
          <pc:grpChg chg="add del">
            <ac:chgData name="Gopalkrishna, Vivek" userId="d280f7c4-f121-4a76-b398-c922ff9a10d2" providerId="ADAL" clId="{FCE8F533-307C-4578-8773-7F8B23B3FBB9}" dt="2023-06-27T06:17:51.153" v="95"/>
            <ac:grpSpMkLst>
              <pc:docMk/>
              <pc:sldMasterMk cId="1140752878" sldId="2147483692"/>
              <pc:sldLayoutMk cId="3608744346" sldId="2147483711"/>
              <ac:grpSpMk id="6" creationId="{A1335B3F-2BE7-3220-CB69-813E7A137CF1}"/>
            </ac:grpSpMkLst>
          </pc:grpChg>
          <pc:picChg chg="add del">
            <ac:chgData name="Gopalkrishna, Vivek" userId="d280f7c4-f121-4a76-b398-c922ff9a10d2" providerId="ADAL" clId="{FCE8F533-307C-4578-8773-7F8B23B3FBB9}" dt="2023-06-27T06:17:51.153" v="95"/>
            <ac:picMkLst>
              <pc:docMk/>
              <pc:sldMasterMk cId="1140752878" sldId="2147483692"/>
              <pc:sldLayoutMk cId="3608744346" sldId="2147483711"/>
              <ac:picMk id="17" creationId="{D9F6493F-ABAB-D244-B8F4-D7FB3E372F62}"/>
            </ac:picMkLst>
          </pc:picChg>
          <pc:cxnChg chg="add del">
            <ac:chgData name="Gopalkrishna, Vivek" userId="d280f7c4-f121-4a76-b398-c922ff9a10d2" providerId="ADAL" clId="{FCE8F533-307C-4578-8773-7F8B23B3FBB9}" dt="2023-06-27T06:17:51.153" v="95"/>
            <ac:cxnSpMkLst>
              <pc:docMk/>
              <pc:sldMasterMk cId="1140752878" sldId="2147483692"/>
              <pc:sldLayoutMk cId="3608744346" sldId="2147483711"/>
              <ac:cxnSpMk id="16" creationId="{7E3F95C5-78BE-DB40-AE90-52800DB15193}"/>
            </ac:cxnSpMkLst>
          </pc:cxnChg>
        </pc:sldLayoutChg>
        <pc:sldLayoutChg chg="addSp delSp">
          <pc:chgData name="Gopalkrishna, Vivek" userId="d280f7c4-f121-4a76-b398-c922ff9a10d2" providerId="ADAL" clId="{FCE8F533-307C-4578-8773-7F8B23B3FBB9}" dt="2023-06-27T06:17:51.153" v="95"/>
          <pc:sldLayoutMkLst>
            <pc:docMk/>
            <pc:sldMasterMk cId="1140752878" sldId="2147483692"/>
            <pc:sldLayoutMk cId="2652543011" sldId="2147483712"/>
          </pc:sldLayoutMkLst>
          <pc:spChg chg="add del">
            <ac:chgData name="Gopalkrishna, Vivek" userId="d280f7c4-f121-4a76-b398-c922ff9a10d2" providerId="ADAL" clId="{FCE8F533-307C-4578-8773-7F8B23B3FBB9}" dt="2023-06-27T06:17:51.153" v="95"/>
            <ac:spMkLst>
              <pc:docMk/>
              <pc:sldMasterMk cId="1140752878" sldId="2147483692"/>
              <pc:sldLayoutMk cId="2652543011" sldId="2147483712"/>
              <ac:spMk id="2" creationId="{1F21C2DA-52B1-DD43-A3B6-C3CA586AC7A6}"/>
            </ac:spMkLst>
          </pc:spChg>
        </pc:sldLayoutChg>
      </pc:sldMasterChg>
      <pc:sldMasterChg chg="modSldLayout">
        <pc:chgData name="Gopalkrishna, Vivek" userId="d280f7c4-f121-4a76-b398-c922ff9a10d2" providerId="ADAL" clId="{FCE8F533-307C-4578-8773-7F8B23B3FBB9}" dt="2023-06-27T06:18:35.905" v="96"/>
        <pc:sldMasterMkLst>
          <pc:docMk/>
          <pc:sldMasterMk cId="1869425650" sldId="2147483692"/>
        </pc:sldMasterMkLst>
        <pc:sldLayoutChg chg="delSp">
          <pc:chgData name="Gopalkrishna, Vivek" userId="d280f7c4-f121-4a76-b398-c922ff9a10d2" providerId="ADAL" clId="{FCE8F533-307C-4578-8773-7F8B23B3FBB9}" dt="2023-06-27T06:18:35.905" v="96"/>
          <pc:sldLayoutMkLst>
            <pc:docMk/>
            <pc:sldMasterMk cId="1869425650" sldId="2147483692"/>
            <pc:sldLayoutMk cId="679052157" sldId="2147483707"/>
          </pc:sldLayoutMkLst>
          <pc:spChg chg="del">
            <ac:chgData name="Gopalkrishna, Vivek" userId="d280f7c4-f121-4a76-b398-c922ff9a10d2" providerId="ADAL" clId="{FCE8F533-307C-4578-8773-7F8B23B3FBB9}" dt="2023-06-27T06:18:35.905" v="96"/>
            <ac:spMkLst>
              <pc:docMk/>
              <pc:sldMasterMk cId="1869425650" sldId="2147483692"/>
              <pc:sldLayoutMk cId="679052157" sldId="2147483707"/>
              <ac:spMk id="3" creationId="{1DFD93C4-BA43-B749-A3AB-314535C186CC}"/>
            </ac:spMkLst>
          </pc:spChg>
          <pc:grpChg chg="del">
            <ac:chgData name="Gopalkrishna, Vivek" userId="d280f7c4-f121-4a76-b398-c922ff9a10d2" providerId="ADAL" clId="{FCE8F533-307C-4578-8773-7F8B23B3FBB9}" dt="2023-06-27T06:18:35.905" v="96"/>
            <ac:grpSpMkLst>
              <pc:docMk/>
              <pc:sldMasterMk cId="1869425650" sldId="2147483692"/>
              <pc:sldLayoutMk cId="679052157" sldId="2147483707"/>
              <ac:grpSpMk id="6" creationId="{A1335B3F-2BE7-3220-CB69-813E7A137CF1}"/>
            </ac:grpSpMkLst>
          </pc:grpChg>
          <pc:picChg chg="del">
            <ac:chgData name="Gopalkrishna, Vivek" userId="d280f7c4-f121-4a76-b398-c922ff9a10d2" providerId="ADAL" clId="{FCE8F533-307C-4578-8773-7F8B23B3FBB9}" dt="2023-06-27T06:18:35.905" v="96"/>
            <ac:picMkLst>
              <pc:docMk/>
              <pc:sldMasterMk cId="1869425650" sldId="2147483692"/>
              <pc:sldLayoutMk cId="679052157" sldId="2147483707"/>
              <ac:picMk id="17" creationId="{D9F6493F-ABAB-D244-B8F4-D7FB3E372F62}"/>
            </ac:picMkLst>
          </pc:picChg>
          <pc:cxnChg chg="del">
            <ac:chgData name="Gopalkrishna, Vivek" userId="d280f7c4-f121-4a76-b398-c922ff9a10d2" providerId="ADAL" clId="{FCE8F533-307C-4578-8773-7F8B23B3FBB9}" dt="2023-06-27T06:18:35.905" v="96"/>
            <ac:cxnSpMkLst>
              <pc:docMk/>
              <pc:sldMasterMk cId="1869425650" sldId="2147483692"/>
              <pc:sldLayoutMk cId="679052157" sldId="2147483707"/>
              <ac:cxnSpMk id="16" creationId="{7E3F95C5-78BE-DB40-AE90-52800DB15193}"/>
            </ac:cxnSpMkLst>
          </pc:cxnChg>
        </pc:sldLayoutChg>
      </pc:sldMasterChg>
    </pc:docChg>
  </pc:docChgLst>
  <pc:docChgLst>
    <pc:chgData name="Gopalkrishna, Vivek" userId="d280f7c4-f121-4a76-b398-c922ff9a10d2" providerId="ADAL" clId="{35F867C1-5F4A-445F-868A-B023F92F5D81}"/>
    <pc:docChg chg="undo custSel addSld delSld modSld modMainMaster">
      <pc:chgData name="Gopalkrishna, Vivek" userId="d280f7c4-f121-4a76-b398-c922ff9a10d2" providerId="ADAL" clId="{35F867C1-5F4A-445F-868A-B023F92F5D81}" dt="2023-05-30T14:21:58.976" v="2939"/>
      <pc:docMkLst>
        <pc:docMk/>
      </pc:docMkLst>
      <pc:sldChg chg="modSp del">
        <pc:chgData name="Gopalkrishna, Vivek" userId="d280f7c4-f121-4a76-b398-c922ff9a10d2" providerId="ADAL" clId="{35F867C1-5F4A-445F-868A-B023F92F5D81}" dt="2023-05-19T11:08:28.781" v="74" actId="47"/>
        <pc:sldMkLst>
          <pc:docMk/>
          <pc:sldMk cId="3049672764" sldId="256"/>
        </pc:sldMkLst>
        <pc:spChg chg="mod">
          <ac:chgData name="Gopalkrishna, Vivek" userId="d280f7c4-f121-4a76-b398-c922ff9a10d2" providerId="ADAL" clId="{35F867C1-5F4A-445F-868A-B023F92F5D81}" dt="2023-05-19T11:06:30.186" v="0"/>
          <ac:spMkLst>
            <pc:docMk/>
            <pc:sldMk cId="3049672764" sldId="256"/>
            <ac:spMk id="9" creationId="{DE01ECED-12A1-4FCC-B9ED-1C9D21E65C6A}"/>
          </ac:spMkLst>
        </pc:spChg>
      </pc:sldChg>
      <pc:sldChg chg="addSp delSp modSp mod modAnim">
        <pc:chgData name="Gopalkrishna, Vivek" userId="d280f7c4-f121-4a76-b398-c922ff9a10d2" providerId="ADAL" clId="{35F867C1-5F4A-445F-868A-B023F92F5D81}" dt="2023-05-30T14:14:57.014" v="2918" actId="404"/>
        <pc:sldMkLst>
          <pc:docMk/>
          <pc:sldMk cId="4175819033" sldId="258"/>
        </pc:sldMkLst>
        <pc:spChg chg="del">
          <ac:chgData name="Gopalkrishna, Vivek" userId="d280f7c4-f121-4a76-b398-c922ff9a10d2" providerId="ADAL" clId="{35F867C1-5F4A-445F-868A-B023F92F5D81}" dt="2023-05-30T11:53:54.082" v="396" actId="478"/>
          <ac:spMkLst>
            <pc:docMk/>
            <pc:sldMk cId="4175819033" sldId="258"/>
            <ac:spMk id="2" creationId="{871AAE48-3899-42CD-8454-D4796B3EE221}"/>
          </ac:spMkLst>
        </pc:spChg>
        <pc:spChg chg="mod">
          <ac:chgData name="Gopalkrishna, Vivek" userId="d280f7c4-f121-4a76-b398-c922ff9a10d2" providerId="ADAL" clId="{35F867C1-5F4A-445F-868A-B023F92F5D81}" dt="2023-05-19T11:06:30.186" v="0"/>
          <ac:spMkLst>
            <pc:docMk/>
            <pc:sldMk cId="4175819033" sldId="258"/>
            <ac:spMk id="3" creationId="{A59762D9-33CE-4789-A763-B653A36391D3}"/>
          </ac:spMkLst>
        </pc:spChg>
        <pc:spChg chg="del mod">
          <ac:chgData name="Gopalkrishna, Vivek" userId="d280f7c4-f121-4a76-b398-c922ff9a10d2" providerId="ADAL" clId="{35F867C1-5F4A-445F-868A-B023F92F5D81}" dt="2023-05-30T11:53:54.082" v="396" actId="478"/>
          <ac:spMkLst>
            <pc:docMk/>
            <pc:sldMk cId="4175819033" sldId="258"/>
            <ac:spMk id="4" creationId="{C5E1E849-B451-4034-8F86-5A02D528C251}"/>
          </ac:spMkLst>
        </pc:spChg>
        <pc:spChg chg="del">
          <ac:chgData name="Gopalkrishna, Vivek" userId="d280f7c4-f121-4a76-b398-c922ff9a10d2" providerId="ADAL" clId="{35F867C1-5F4A-445F-868A-B023F92F5D81}" dt="2023-05-30T11:53:54.082" v="396" actId="478"/>
          <ac:spMkLst>
            <pc:docMk/>
            <pc:sldMk cId="4175819033" sldId="258"/>
            <ac:spMk id="6" creationId="{15CC1C8F-7E27-0A72-0520-F2C5261C006C}"/>
          </ac:spMkLst>
        </pc:spChg>
        <pc:spChg chg="add mod">
          <ac:chgData name="Gopalkrishna, Vivek" userId="d280f7c4-f121-4a76-b398-c922ff9a10d2" providerId="ADAL" clId="{35F867C1-5F4A-445F-868A-B023F92F5D81}" dt="2023-05-30T11:53:54.605" v="397"/>
          <ac:spMkLst>
            <pc:docMk/>
            <pc:sldMk cId="4175819033" sldId="258"/>
            <ac:spMk id="7" creationId="{8CE89332-0B08-6847-63CB-C12D6624CB1C}"/>
          </ac:spMkLst>
        </pc:spChg>
        <pc:spChg chg="mod">
          <ac:chgData name="Gopalkrishna, Vivek" userId="d280f7c4-f121-4a76-b398-c922ff9a10d2" providerId="ADAL" clId="{35F867C1-5F4A-445F-868A-B023F92F5D81}" dt="2023-05-30T14:14:57.014" v="2918" actId="404"/>
          <ac:spMkLst>
            <pc:docMk/>
            <pc:sldMk cId="4175819033" sldId="258"/>
            <ac:spMk id="12" creationId="{9964D13F-1F4E-44BF-9612-909791CDA9BB}"/>
          </ac:spMkLst>
        </pc:spChg>
        <pc:spChg chg="add mod">
          <ac:chgData name="Gopalkrishna, Vivek" userId="d280f7c4-f121-4a76-b398-c922ff9a10d2" providerId="ADAL" clId="{35F867C1-5F4A-445F-868A-B023F92F5D81}" dt="2023-05-30T11:53:54.605" v="397"/>
          <ac:spMkLst>
            <pc:docMk/>
            <pc:sldMk cId="4175819033" sldId="258"/>
            <ac:spMk id="19" creationId="{85D30E9D-00F4-F4C7-2B27-D821F862015A}"/>
          </ac:spMkLst>
        </pc:spChg>
        <pc:spChg chg="add mod">
          <ac:chgData name="Gopalkrishna, Vivek" userId="d280f7c4-f121-4a76-b398-c922ff9a10d2" providerId="ADAL" clId="{35F867C1-5F4A-445F-868A-B023F92F5D81}" dt="2023-05-30T11:53:54.605" v="397"/>
          <ac:spMkLst>
            <pc:docMk/>
            <pc:sldMk cId="4175819033" sldId="258"/>
            <ac:spMk id="22" creationId="{6D71919F-6486-EEF5-ACFA-83C82C9FD074}"/>
          </ac:spMkLst>
        </pc:spChg>
      </pc:sldChg>
      <pc:sldChg chg="addSp delSp modSp mod">
        <pc:chgData name="Gopalkrishna, Vivek" userId="d280f7c4-f121-4a76-b398-c922ff9a10d2" providerId="ADAL" clId="{35F867C1-5F4A-445F-868A-B023F92F5D81}" dt="2023-05-30T11:54:40.853" v="411"/>
        <pc:sldMkLst>
          <pc:docMk/>
          <pc:sldMk cId="3331580424" sldId="261"/>
        </pc:sldMkLst>
        <pc:spChg chg="mod">
          <ac:chgData name="Gopalkrishna, Vivek" userId="d280f7c4-f121-4a76-b398-c922ff9a10d2" providerId="ADAL" clId="{35F867C1-5F4A-445F-868A-B023F92F5D81}" dt="2023-05-19T11:24:45.279" v="203"/>
          <ac:spMkLst>
            <pc:docMk/>
            <pc:sldMk cId="3331580424" sldId="261"/>
            <ac:spMk id="2" creationId="{85B80262-A629-4414-A4D1-A3DDCBBB1808}"/>
          </ac:spMkLst>
        </pc:spChg>
        <pc:spChg chg="mod">
          <ac:chgData name="Gopalkrishna, Vivek" userId="d280f7c4-f121-4a76-b398-c922ff9a10d2" providerId="ADAL" clId="{35F867C1-5F4A-445F-868A-B023F92F5D81}" dt="2023-05-19T11:24:50.407" v="204" actId="20577"/>
          <ac:spMkLst>
            <pc:docMk/>
            <pc:sldMk cId="3331580424" sldId="261"/>
            <ac:spMk id="3" creationId="{F592B9C3-4A1E-401B-A360-886E14D3939F}"/>
          </ac:spMkLst>
        </pc:spChg>
        <pc:spChg chg="del mod">
          <ac:chgData name="Gopalkrishna, Vivek" userId="d280f7c4-f121-4a76-b398-c922ff9a10d2" providerId="ADAL" clId="{35F867C1-5F4A-445F-868A-B023F92F5D81}" dt="2023-05-30T11:54:40.619" v="410" actId="478"/>
          <ac:spMkLst>
            <pc:docMk/>
            <pc:sldMk cId="3331580424" sldId="261"/>
            <ac:spMk id="4" creationId="{9D318EF3-F895-40BC-83EC-6939403AC689}"/>
          </ac:spMkLst>
        </pc:spChg>
        <pc:spChg chg="add del mod">
          <ac:chgData name="Gopalkrishna, Vivek" userId="d280f7c4-f121-4a76-b398-c922ff9a10d2" providerId="ADAL" clId="{35F867C1-5F4A-445F-868A-B023F92F5D81}" dt="2023-05-19T11:24:45.279" v="203"/>
          <ac:spMkLst>
            <pc:docMk/>
            <pc:sldMk cId="3331580424" sldId="261"/>
            <ac:spMk id="5" creationId="{EF44FD60-A463-C9A4-43C4-88CAC0994234}"/>
          </ac:spMkLst>
        </pc:spChg>
        <pc:spChg chg="del">
          <ac:chgData name="Gopalkrishna, Vivek" userId="d280f7c4-f121-4a76-b398-c922ff9a10d2" providerId="ADAL" clId="{35F867C1-5F4A-445F-868A-B023F92F5D81}" dt="2023-05-30T11:54:40.619" v="410" actId="478"/>
          <ac:spMkLst>
            <pc:docMk/>
            <pc:sldMk cId="3331580424" sldId="261"/>
            <ac:spMk id="5" creationId="{F704245A-8AA8-C818-9D7F-5DF5FE05AF1E}"/>
          </ac:spMkLst>
        </pc:spChg>
        <pc:spChg chg="del">
          <ac:chgData name="Gopalkrishna, Vivek" userId="d280f7c4-f121-4a76-b398-c922ff9a10d2" providerId="ADAL" clId="{35F867C1-5F4A-445F-868A-B023F92F5D81}" dt="2023-05-30T11:54:40.619" v="410" actId="478"/>
          <ac:spMkLst>
            <pc:docMk/>
            <pc:sldMk cId="3331580424" sldId="261"/>
            <ac:spMk id="6" creationId="{4AAFA2BD-286D-B604-5DC5-32803BDA1C08}"/>
          </ac:spMkLst>
        </pc:spChg>
        <pc:spChg chg="add del mod">
          <ac:chgData name="Gopalkrishna, Vivek" userId="d280f7c4-f121-4a76-b398-c922ff9a10d2" providerId="ADAL" clId="{35F867C1-5F4A-445F-868A-B023F92F5D81}" dt="2023-05-19T11:24:45.279" v="203"/>
          <ac:spMkLst>
            <pc:docMk/>
            <pc:sldMk cId="3331580424" sldId="261"/>
            <ac:spMk id="6" creationId="{CDB6A2E7-CA29-98DA-5D66-A485032FD0E8}"/>
          </ac:spMkLst>
        </pc:spChg>
        <pc:spChg chg="add del mod">
          <ac:chgData name="Gopalkrishna, Vivek" userId="d280f7c4-f121-4a76-b398-c922ff9a10d2" providerId="ADAL" clId="{35F867C1-5F4A-445F-868A-B023F92F5D81}" dt="2023-05-19T11:24:45.279" v="203"/>
          <ac:spMkLst>
            <pc:docMk/>
            <pc:sldMk cId="3331580424" sldId="261"/>
            <ac:spMk id="7" creationId="{4A5C7734-B862-14BD-E37F-6FCFF93739EB}"/>
          </ac:spMkLst>
        </pc:spChg>
        <pc:spChg chg="add mod">
          <ac:chgData name="Gopalkrishna, Vivek" userId="d280f7c4-f121-4a76-b398-c922ff9a10d2" providerId="ADAL" clId="{35F867C1-5F4A-445F-868A-B023F92F5D81}" dt="2023-05-30T11:54:40.853" v="411"/>
          <ac:spMkLst>
            <pc:docMk/>
            <pc:sldMk cId="3331580424" sldId="261"/>
            <ac:spMk id="7" creationId="{DCB231A7-A469-ECE0-4A1B-0C1AD82186D1}"/>
          </ac:spMkLst>
        </pc:spChg>
        <pc:spChg chg="add mod">
          <ac:chgData name="Gopalkrishna, Vivek" userId="d280f7c4-f121-4a76-b398-c922ff9a10d2" providerId="ADAL" clId="{35F867C1-5F4A-445F-868A-B023F92F5D81}" dt="2023-05-30T11:54:40.853" v="411"/>
          <ac:spMkLst>
            <pc:docMk/>
            <pc:sldMk cId="3331580424" sldId="261"/>
            <ac:spMk id="8" creationId="{633470E4-A73F-93EF-82F8-21DACDC1DBF3}"/>
          </ac:spMkLst>
        </pc:spChg>
        <pc:spChg chg="add mod">
          <ac:chgData name="Gopalkrishna, Vivek" userId="d280f7c4-f121-4a76-b398-c922ff9a10d2" providerId="ADAL" clId="{35F867C1-5F4A-445F-868A-B023F92F5D81}" dt="2023-05-30T11:54:40.853" v="411"/>
          <ac:spMkLst>
            <pc:docMk/>
            <pc:sldMk cId="3331580424" sldId="261"/>
            <ac:spMk id="9" creationId="{E3696EDC-E4D7-063A-AE65-ED9406971857}"/>
          </ac:spMkLst>
        </pc:spChg>
      </pc:sldChg>
      <pc:sldChg chg="addSp delSp modSp mod">
        <pc:chgData name="Gopalkrishna, Vivek" userId="d280f7c4-f121-4a76-b398-c922ff9a10d2" providerId="ADAL" clId="{35F867C1-5F4A-445F-868A-B023F92F5D81}" dt="2023-05-30T11:54:46.225" v="413"/>
        <pc:sldMkLst>
          <pc:docMk/>
          <pc:sldMk cId="398947539" sldId="262"/>
        </pc:sldMkLst>
        <pc:spChg chg="mod">
          <ac:chgData name="Gopalkrishna, Vivek" userId="d280f7c4-f121-4a76-b398-c922ff9a10d2" providerId="ADAL" clId="{35F867C1-5F4A-445F-868A-B023F92F5D81}" dt="2023-05-19T11:25:05.097" v="206"/>
          <ac:spMkLst>
            <pc:docMk/>
            <pc:sldMk cId="398947539" sldId="262"/>
            <ac:spMk id="2" creationId="{8AFE063C-3205-4014-8130-6CB27CFA61F6}"/>
          </ac:spMkLst>
        </pc:spChg>
        <pc:spChg chg="mod">
          <ac:chgData name="Gopalkrishna, Vivek" userId="d280f7c4-f121-4a76-b398-c922ff9a10d2" providerId="ADAL" clId="{35F867C1-5F4A-445F-868A-B023F92F5D81}" dt="2023-05-19T11:25:05.097" v="206"/>
          <ac:spMkLst>
            <pc:docMk/>
            <pc:sldMk cId="398947539" sldId="262"/>
            <ac:spMk id="3" creationId="{E7BB08BD-8325-4529-A0EA-B1963D69A995}"/>
          </ac:spMkLst>
        </pc:spChg>
        <pc:spChg chg="del mod">
          <ac:chgData name="Gopalkrishna, Vivek" userId="d280f7c4-f121-4a76-b398-c922ff9a10d2" providerId="ADAL" clId="{35F867C1-5F4A-445F-868A-B023F92F5D81}" dt="2023-05-30T11:54:45.956" v="412" actId="478"/>
          <ac:spMkLst>
            <pc:docMk/>
            <pc:sldMk cId="398947539" sldId="262"/>
            <ac:spMk id="4" creationId="{B07951B8-A521-4D53-9384-1AD45C342E8A}"/>
          </ac:spMkLst>
        </pc:spChg>
        <pc:spChg chg="mod">
          <ac:chgData name="Gopalkrishna, Vivek" userId="d280f7c4-f121-4a76-b398-c922ff9a10d2" providerId="ADAL" clId="{35F867C1-5F4A-445F-868A-B023F92F5D81}" dt="2023-05-19T11:25:09.409" v="207" actId="404"/>
          <ac:spMkLst>
            <pc:docMk/>
            <pc:sldMk cId="398947539" sldId="262"/>
            <ac:spMk id="8" creationId="{F9CF437B-5394-48E8-BDC6-5EFC910BD502}"/>
          </ac:spMkLst>
        </pc:spChg>
        <pc:spChg chg="add del mod">
          <ac:chgData name="Gopalkrishna, Vivek" userId="d280f7c4-f121-4a76-b398-c922ff9a10d2" providerId="ADAL" clId="{35F867C1-5F4A-445F-868A-B023F92F5D81}" dt="2023-05-19T11:25:05.097" v="206"/>
          <ac:spMkLst>
            <pc:docMk/>
            <pc:sldMk cId="398947539" sldId="262"/>
            <ac:spMk id="12" creationId="{1F50D14E-6767-EB7A-2BC6-DB7AA0363470}"/>
          </ac:spMkLst>
        </pc:spChg>
        <pc:spChg chg="del">
          <ac:chgData name="Gopalkrishna, Vivek" userId="d280f7c4-f121-4a76-b398-c922ff9a10d2" providerId="ADAL" clId="{35F867C1-5F4A-445F-868A-B023F92F5D81}" dt="2023-05-30T11:54:45.956" v="412" actId="478"/>
          <ac:spMkLst>
            <pc:docMk/>
            <pc:sldMk cId="398947539" sldId="262"/>
            <ac:spMk id="12" creationId="{FDAC73E4-C89E-1187-7433-74904B900DD0}"/>
          </ac:spMkLst>
        </pc:spChg>
        <pc:spChg chg="del">
          <ac:chgData name="Gopalkrishna, Vivek" userId="d280f7c4-f121-4a76-b398-c922ff9a10d2" providerId="ADAL" clId="{35F867C1-5F4A-445F-868A-B023F92F5D81}" dt="2023-05-30T11:54:45.956" v="412" actId="478"/>
          <ac:spMkLst>
            <pc:docMk/>
            <pc:sldMk cId="398947539" sldId="262"/>
            <ac:spMk id="16" creationId="{A184BBE9-F710-45E6-5152-9C40E18E74A6}"/>
          </ac:spMkLst>
        </pc:spChg>
        <pc:spChg chg="add del mod">
          <ac:chgData name="Gopalkrishna, Vivek" userId="d280f7c4-f121-4a76-b398-c922ff9a10d2" providerId="ADAL" clId="{35F867C1-5F4A-445F-868A-B023F92F5D81}" dt="2023-05-19T11:25:05.097" v="206"/>
          <ac:spMkLst>
            <pc:docMk/>
            <pc:sldMk cId="398947539" sldId="262"/>
            <ac:spMk id="16" creationId="{A428950C-76FA-74FA-1EF1-27C112338855}"/>
          </ac:spMkLst>
        </pc:spChg>
        <pc:spChg chg="add mod">
          <ac:chgData name="Gopalkrishna, Vivek" userId="d280f7c4-f121-4a76-b398-c922ff9a10d2" providerId="ADAL" clId="{35F867C1-5F4A-445F-868A-B023F92F5D81}" dt="2023-05-30T11:54:46.225" v="413"/>
          <ac:spMkLst>
            <pc:docMk/>
            <pc:sldMk cId="398947539" sldId="262"/>
            <ac:spMk id="17" creationId="{8198B363-9E25-89EA-13AD-6F72ED776043}"/>
          </ac:spMkLst>
        </pc:spChg>
        <pc:spChg chg="add del mod">
          <ac:chgData name="Gopalkrishna, Vivek" userId="d280f7c4-f121-4a76-b398-c922ff9a10d2" providerId="ADAL" clId="{35F867C1-5F4A-445F-868A-B023F92F5D81}" dt="2023-05-19T11:25:05.097" v="206"/>
          <ac:spMkLst>
            <pc:docMk/>
            <pc:sldMk cId="398947539" sldId="262"/>
            <ac:spMk id="17" creationId="{CD9FC332-CBF3-5EAA-8B38-67A23A4A9178}"/>
          </ac:spMkLst>
        </pc:spChg>
        <pc:spChg chg="add mod">
          <ac:chgData name="Gopalkrishna, Vivek" userId="d280f7c4-f121-4a76-b398-c922ff9a10d2" providerId="ADAL" clId="{35F867C1-5F4A-445F-868A-B023F92F5D81}" dt="2023-05-30T11:54:46.225" v="413"/>
          <ac:spMkLst>
            <pc:docMk/>
            <pc:sldMk cId="398947539" sldId="262"/>
            <ac:spMk id="19" creationId="{2F7DCDFA-46BD-BAF2-53E5-AFC3CC60B4B6}"/>
          </ac:spMkLst>
        </pc:spChg>
        <pc:spChg chg="add mod">
          <ac:chgData name="Gopalkrishna, Vivek" userId="d280f7c4-f121-4a76-b398-c922ff9a10d2" providerId="ADAL" clId="{35F867C1-5F4A-445F-868A-B023F92F5D81}" dt="2023-05-30T11:54:46.225" v="413"/>
          <ac:spMkLst>
            <pc:docMk/>
            <pc:sldMk cId="398947539" sldId="262"/>
            <ac:spMk id="20" creationId="{2C3876ED-DBF8-C922-B890-109A1BE1F8A9}"/>
          </ac:spMkLst>
        </pc:spChg>
      </pc:sldChg>
      <pc:sldChg chg="addSp delSp modSp mod modAnim">
        <pc:chgData name="Gopalkrishna, Vivek" userId="d280f7c4-f121-4a76-b398-c922ff9a10d2" providerId="ADAL" clId="{35F867C1-5F4A-445F-868A-B023F92F5D81}" dt="2023-05-30T14:07:58.981" v="2903"/>
        <pc:sldMkLst>
          <pc:docMk/>
          <pc:sldMk cId="678136081" sldId="263"/>
        </pc:sldMkLst>
        <pc:spChg chg="mod">
          <ac:chgData name="Gopalkrishna, Vivek" userId="d280f7c4-f121-4a76-b398-c922ff9a10d2" providerId="ADAL" clId="{35F867C1-5F4A-445F-868A-B023F92F5D81}" dt="2023-05-19T11:25:22.016" v="208"/>
          <ac:spMkLst>
            <pc:docMk/>
            <pc:sldMk cId="678136081" sldId="263"/>
            <ac:spMk id="2" creationId="{5C9664A3-4393-4830-8310-D3C376B352C3}"/>
          </ac:spMkLst>
        </pc:spChg>
        <pc:spChg chg="mod">
          <ac:chgData name="Gopalkrishna, Vivek" userId="d280f7c4-f121-4a76-b398-c922ff9a10d2" providerId="ADAL" clId="{35F867C1-5F4A-445F-868A-B023F92F5D81}" dt="2023-05-19T11:25:22.016" v="208"/>
          <ac:spMkLst>
            <pc:docMk/>
            <pc:sldMk cId="678136081" sldId="263"/>
            <ac:spMk id="3" creationId="{61BF9D3C-72EC-43DA-80BA-667A7264FE3E}"/>
          </ac:spMkLst>
        </pc:spChg>
        <pc:spChg chg="del mod">
          <ac:chgData name="Gopalkrishna, Vivek" userId="d280f7c4-f121-4a76-b398-c922ff9a10d2" providerId="ADAL" clId="{35F867C1-5F4A-445F-868A-B023F92F5D81}" dt="2023-05-30T11:54:51.496" v="414" actId="478"/>
          <ac:spMkLst>
            <pc:docMk/>
            <pc:sldMk cId="678136081" sldId="263"/>
            <ac:spMk id="4" creationId="{7A3A666B-4B3C-40D7-8627-0BDDCBE38B2F}"/>
          </ac:spMkLst>
        </pc:spChg>
        <pc:spChg chg="add del mod">
          <ac:chgData name="Gopalkrishna, Vivek" userId="d280f7c4-f121-4a76-b398-c922ff9a10d2" providerId="ADAL" clId="{35F867C1-5F4A-445F-868A-B023F92F5D81}" dt="2023-05-19T11:25:22.016" v="208"/>
          <ac:spMkLst>
            <pc:docMk/>
            <pc:sldMk cId="678136081" sldId="263"/>
            <ac:spMk id="5" creationId="{66BADC30-06EB-F0A8-DE81-BA4873C33A59}"/>
          </ac:spMkLst>
        </pc:spChg>
        <pc:spChg chg="del">
          <ac:chgData name="Gopalkrishna, Vivek" userId="d280f7c4-f121-4a76-b398-c922ff9a10d2" providerId="ADAL" clId="{35F867C1-5F4A-445F-868A-B023F92F5D81}" dt="2023-05-30T11:54:51.496" v="414" actId="478"/>
          <ac:spMkLst>
            <pc:docMk/>
            <pc:sldMk cId="678136081" sldId="263"/>
            <ac:spMk id="5" creationId="{8187E66B-FC1E-F9AF-CB1B-41954FA719CD}"/>
          </ac:spMkLst>
        </pc:spChg>
        <pc:spChg chg="del">
          <ac:chgData name="Gopalkrishna, Vivek" userId="d280f7c4-f121-4a76-b398-c922ff9a10d2" providerId="ADAL" clId="{35F867C1-5F4A-445F-868A-B023F92F5D81}" dt="2023-05-30T11:54:51.496" v="414" actId="478"/>
          <ac:spMkLst>
            <pc:docMk/>
            <pc:sldMk cId="678136081" sldId="263"/>
            <ac:spMk id="6" creationId="{4AE3B4D1-1BCE-3F38-0B08-B57507AEF932}"/>
          </ac:spMkLst>
        </pc:spChg>
        <pc:spChg chg="add del mod">
          <ac:chgData name="Gopalkrishna, Vivek" userId="d280f7c4-f121-4a76-b398-c922ff9a10d2" providerId="ADAL" clId="{35F867C1-5F4A-445F-868A-B023F92F5D81}" dt="2023-05-19T11:25:22.016" v="208"/>
          <ac:spMkLst>
            <pc:docMk/>
            <pc:sldMk cId="678136081" sldId="263"/>
            <ac:spMk id="6" creationId="{7B5B1641-1C40-34C7-001F-AC7612E757FC}"/>
          </ac:spMkLst>
        </pc:spChg>
        <pc:spChg chg="add mod">
          <ac:chgData name="Gopalkrishna, Vivek" userId="d280f7c4-f121-4a76-b398-c922ff9a10d2" providerId="ADAL" clId="{35F867C1-5F4A-445F-868A-B023F92F5D81}" dt="2023-05-30T11:54:51.755" v="415"/>
          <ac:spMkLst>
            <pc:docMk/>
            <pc:sldMk cId="678136081" sldId="263"/>
            <ac:spMk id="7" creationId="{1CB93471-F3AA-AD2F-55B5-63915635977B}"/>
          </ac:spMkLst>
        </pc:spChg>
        <pc:spChg chg="add del mod">
          <ac:chgData name="Gopalkrishna, Vivek" userId="d280f7c4-f121-4a76-b398-c922ff9a10d2" providerId="ADAL" clId="{35F867C1-5F4A-445F-868A-B023F92F5D81}" dt="2023-05-19T11:25:22.016" v="208"/>
          <ac:spMkLst>
            <pc:docMk/>
            <pc:sldMk cId="678136081" sldId="263"/>
            <ac:spMk id="7" creationId="{DDED86E9-2E14-F334-B012-7424740B8DFB}"/>
          </ac:spMkLst>
        </pc:spChg>
        <pc:spChg chg="add mod">
          <ac:chgData name="Gopalkrishna, Vivek" userId="d280f7c4-f121-4a76-b398-c922ff9a10d2" providerId="ADAL" clId="{35F867C1-5F4A-445F-868A-B023F92F5D81}" dt="2023-05-30T11:54:51.755" v="415"/>
          <ac:spMkLst>
            <pc:docMk/>
            <pc:sldMk cId="678136081" sldId="263"/>
            <ac:spMk id="8" creationId="{33B4364B-3234-F845-A14E-CE0A446EE95F}"/>
          </ac:spMkLst>
        </pc:spChg>
        <pc:spChg chg="add mod">
          <ac:chgData name="Gopalkrishna, Vivek" userId="d280f7c4-f121-4a76-b398-c922ff9a10d2" providerId="ADAL" clId="{35F867C1-5F4A-445F-868A-B023F92F5D81}" dt="2023-05-30T11:54:51.755" v="415"/>
          <ac:spMkLst>
            <pc:docMk/>
            <pc:sldMk cId="678136081" sldId="263"/>
            <ac:spMk id="9" creationId="{30E4002B-B66D-5C69-5A32-8AE6924DB5A5}"/>
          </ac:spMkLst>
        </pc:spChg>
      </pc:sldChg>
      <pc:sldChg chg="addSp delSp modSp mod modClrScheme chgLayout">
        <pc:chgData name="Gopalkrishna, Vivek" userId="d280f7c4-f121-4a76-b398-c922ff9a10d2" providerId="ADAL" clId="{35F867C1-5F4A-445F-868A-B023F92F5D81}" dt="2023-05-30T11:54:58.784" v="417"/>
        <pc:sldMkLst>
          <pc:docMk/>
          <pc:sldMk cId="1701199322" sldId="264"/>
        </pc:sldMkLst>
        <pc:spChg chg="mod">
          <ac:chgData name="Gopalkrishna, Vivek" userId="d280f7c4-f121-4a76-b398-c922ff9a10d2" providerId="ADAL" clId="{35F867C1-5F4A-445F-868A-B023F92F5D81}" dt="2023-05-19T11:29:04.149" v="236" actId="1076"/>
          <ac:spMkLst>
            <pc:docMk/>
            <pc:sldMk cId="1701199322" sldId="264"/>
            <ac:spMk id="2" creationId="{6A991723-5C96-452A-A057-6FC0F0AFB3DB}"/>
          </ac:spMkLst>
        </pc:spChg>
        <pc:spChg chg="mod ord">
          <ac:chgData name="Gopalkrishna, Vivek" userId="d280f7c4-f121-4a76-b398-c922ff9a10d2" providerId="ADAL" clId="{35F867C1-5F4A-445F-868A-B023F92F5D81}" dt="2023-05-19T11:25:45.421" v="212" actId="700"/>
          <ac:spMkLst>
            <pc:docMk/>
            <pc:sldMk cId="1701199322" sldId="264"/>
            <ac:spMk id="3" creationId="{5B984041-3DC8-47BE-B6CF-F3329A4D8374}"/>
          </ac:spMkLst>
        </pc:spChg>
        <pc:spChg chg="del mod ord">
          <ac:chgData name="Gopalkrishna, Vivek" userId="d280f7c4-f121-4a76-b398-c922ff9a10d2" providerId="ADAL" clId="{35F867C1-5F4A-445F-868A-B023F92F5D81}" dt="2023-05-30T11:54:58.463" v="416" actId="478"/>
          <ac:spMkLst>
            <pc:docMk/>
            <pc:sldMk cId="1701199322" sldId="264"/>
            <ac:spMk id="4" creationId="{0DC28C42-9A5B-4169-8438-9FB10132254D}"/>
          </ac:spMkLst>
        </pc:spChg>
        <pc:spChg chg="del">
          <ac:chgData name="Gopalkrishna, Vivek" userId="d280f7c4-f121-4a76-b398-c922ff9a10d2" providerId="ADAL" clId="{35F867C1-5F4A-445F-868A-B023F92F5D81}" dt="2023-05-30T11:54:58.463" v="416" actId="478"/>
          <ac:spMkLst>
            <pc:docMk/>
            <pc:sldMk cId="1701199322" sldId="264"/>
            <ac:spMk id="11" creationId="{2962328C-6E64-0CC7-6298-1AFB6574C916}"/>
          </ac:spMkLst>
        </pc:spChg>
        <pc:spChg chg="add del mod">
          <ac:chgData name="Gopalkrishna, Vivek" userId="d280f7c4-f121-4a76-b398-c922ff9a10d2" providerId="ADAL" clId="{35F867C1-5F4A-445F-868A-B023F92F5D81}" dt="2023-05-19T11:25:33.610" v="210"/>
          <ac:spMkLst>
            <pc:docMk/>
            <pc:sldMk cId="1701199322" sldId="264"/>
            <ac:spMk id="11" creationId="{FD6A9214-7A97-056B-8CE0-01516A4F1C26}"/>
          </ac:spMkLst>
        </pc:spChg>
        <pc:spChg chg="add del mod">
          <ac:chgData name="Gopalkrishna, Vivek" userId="d280f7c4-f121-4a76-b398-c922ff9a10d2" providerId="ADAL" clId="{35F867C1-5F4A-445F-868A-B023F92F5D81}" dt="2023-05-19T11:25:33.610" v="210"/>
          <ac:spMkLst>
            <pc:docMk/>
            <pc:sldMk cId="1701199322" sldId="264"/>
            <ac:spMk id="13" creationId="{7A41DC4B-55E2-7ADF-3671-CFF05D852B48}"/>
          </ac:spMkLst>
        </pc:spChg>
        <pc:spChg chg="del">
          <ac:chgData name="Gopalkrishna, Vivek" userId="d280f7c4-f121-4a76-b398-c922ff9a10d2" providerId="ADAL" clId="{35F867C1-5F4A-445F-868A-B023F92F5D81}" dt="2023-05-30T11:54:58.463" v="416" actId="478"/>
          <ac:spMkLst>
            <pc:docMk/>
            <pc:sldMk cId="1701199322" sldId="264"/>
            <ac:spMk id="13" creationId="{C879E0E4-D927-AF7F-95BC-5403B01F575D}"/>
          </ac:spMkLst>
        </pc:spChg>
        <pc:spChg chg="add del mod">
          <ac:chgData name="Gopalkrishna, Vivek" userId="d280f7c4-f121-4a76-b398-c922ff9a10d2" providerId="ADAL" clId="{35F867C1-5F4A-445F-868A-B023F92F5D81}" dt="2023-05-19T11:25:33.610" v="210"/>
          <ac:spMkLst>
            <pc:docMk/>
            <pc:sldMk cId="1701199322" sldId="264"/>
            <ac:spMk id="15" creationId="{8336F987-5901-A380-A180-1A51E8AD9D2E}"/>
          </ac:spMkLst>
        </pc:spChg>
        <pc:spChg chg="add mod">
          <ac:chgData name="Gopalkrishna, Vivek" userId="d280f7c4-f121-4a76-b398-c922ff9a10d2" providerId="ADAL" clId="{35F867C1-5F4A-445F-868A-B023F92F5D81}" dt="2023-05-30T11:54:58.784" v="417"/>
          <ac:spMkLst>
            <pc:docMk/>
            <pc:sldMk cId="1701199322" sldId="264"/>
            <ac:spMk id="15" creationId="{990A9BF0-4F80-FE86-E7DB-B19F202BF105}"/>
          </ac:spMkLst>
        </pc:spChg>
        <pc:spChg chg="add mod">
          <ac:chgData name="Gopalkrishna, Vivek" userId="d280f7c4-f121-4a76-b398-c922ff9a10d2" providerId="ADAL" clId="{35F867C1-5F4A-445F-868A-B023F92F5D81}" dt="2023-05-30T11:54:58.784" v="417"/>
          <ac:spMkLst>
            <pc:docMk/>
            <pc:sldMk cId="1701199322" sldId="264"/>
            <ac:spMk id="16" creationId="{4E6C05A5-AC49-B767-70DB-4BEC3C7B7DE5}"/>
          </ac:spMkLst>
        </pc:spChg>
        <pc:spChg chg="add mod">
          <ac:chgData name="Gopalkrishna, Vivek" userId="d280f7c4-f121-4a76-b398-c922ff9a10d2" providerId="ADAL" clId="{35F867C1-5F4A-445F-868A-B023F92F5D81}" dt="2023-05-30T11:54:58.784" v="417"/>
          <ac:spMkLst>
            <pc:docMk/>
            <pc:sldMk cId="1701199322" sldId="264"/>
            <ac:spMk id="17" creationId="{1A00D3E6-A7D3-7FC0-0181-6390B9C77115}"/>
          </ac:spMkLst>
        </pc:spChg>
        <pc:spChg chg="mod ord">
          <ac:chgData name="Gopalkrishna, Vivek" userId="d280f7c4-f121-4a76-b398-c922ff9a10d2" providerId="ADAL" clId="{35F867C1-5F4A-445F-868A-B023F92F5D81}" dt="2023-05-19T11:25:45.421" v="212" actId="700"/>
          <ac:spMkLst>
            <pc:docMk/>
            <pc:sldMk cId="1701199322" sldId="264"/>
            <ac:spMk id="37" creationId="{E32D6A7B-6F5D-4241-9DCC-762B3EB7814D}"/>
          </ac:spMkLst>
        </pc:spChg>
        <pc:spChg chg="mod">
          <ac:chgData name="Gopalkrishna, Vivek" userId="d280f7c4-f121-4a76-b398-c922ff9a10d2" providerId="ADAL" clId="{35F867C1-5F4A-445F-868A-B023F92F5D81}" dt="2023-05-19T11:29:04.149" v="236" actId="1076"/>
          <ac:spMkLst>
            <pc:docMk/>
            <pc:sldMk cId="1701199322" sldId="264"/>
            <ac:spMk id="38" creationId="{0C3D44A4-4334-49B5-8462-B1D56434EE7D}"/>
          </ac:spMkLst>
        </pc:spChg>
        <pc:spChg chg="mod">
          <ac:chgData name="Gopalkrishna, Vivek" userId="d280f7c4-f121-4a76-b398-c922ff9a10d2" providerId="ADAL" clId="{35F867C1-5F4A-445F-868A-B023F92F5D81}" dt="2023-05-19T11:29:04.149" v="236" actId="1076"/>
          <ac:spMkLst>
            <pc:docMk/>
            <pc:sldMk cId="1701199322" sldId="264"/>
            <ac:spMk id="39" creationId="{ED794159-8577-425F-986F-7BE678C196A3}"/>
          </ac:spMkLst>
        </pc:spChg>
        <pc:spChg chg="mod">
          <ac:chgData name="Gopalkrishna, Vivek" userId="d280f7c4-f121-4a76-b398-c922ff9a10d2" providerId="ADAL" clId="{35F867C1-5F4A-445F-868A-B023F92F5D81}" dt="2023-05-19T11:29:04.149" v="236" actId="1076"/>
          <ac:spMkLst>
            <pc:docMk/>
            <pc:sldMk cId="1701199322" sldId="264"/>
            <ac:spMk id="40" creationId="{843F046A-25EB-4E83-97AC-E90E50A0C93A}"/>
          </ac:spMkLst>
        </pc:spChg>
        <pc:spChg chg="mod">
          <ac:chgData name="Gopalkrishna, Vivek" userId="d280f7c4-f121-4a76-b398-c922ff9a10d2" providerId="ADAL" clId="{35F867C1-5F4A-445F-868A-B023F92F5D81}" dt="2023-05-19T11:29:04.149" v="236" actId="1076"/>
          <ac:spMkLst>
            <pc:docMk/>
            <pc:sldMk cId="1701199322" sldId="264"/>
            <ac:spMk id="41" creationId="{C6740218-C470-4416-90E0-72FAECE6933A}"/>
          </ac:spMkLst>
        </pc:spChg>
        <pc:spChg chg="mod">
          <ac:chgData name="Gopalkrishna, Vivek" userId="d280f7c4-f121-4a76-b398-c922ff9a10d2" providerId="ADAL" clId="{35F867C1-5F4A-445F-868A-B023F92F5D81}" dt="2023-05-19T11:29:04.149" v="236" actId="1076"/>
          <ac:spMkLst>
            <pc:docMk/>
            <pc:sldMk cId="1701199322" sldId="264"/>
            <ac:spMk id="42" creationId="{65BA8449-8BC2-4568-ABE4-25C61A710A2E}"/>
          </ac:spMkLst>
        </pc:spChg>
      </pc:sldChg>
      <pc:sldChg chg="addSp delSp modSp mod modAnim">
        <pc:chgData name="Gopalkrishna, Vivek" userId="d280f7c4-f121-4a76-b398-c922ff9a10d2" providerId="ADAL" clId="{35F867C1-5F4A-445F-868A-B023F92F5D81}" dt="2023-05-30T14:17:53.937" v="2920"/>
        <pc:sldMkLst>
          <pc:docMk/>
          <pc:sldMk cId="1805443897" sldId="265"/>
        </pc:sldMkLst>
        <pc:spChg chg="add mod">
          <ac:chgData name="Gopalkrishna, Vivek" userId="d280f7c4-f121-4a76-b398-c922ff9a10d2" providerId="ADAL" clId="{35F867C1-5F4A-445F-868A-B023F92F5D81}" dt="2023-05-30T13:00:25.961" v="1602" actId="1076"/>
          <ac:spMkLst>
            <pc:docMk/>
            <pc:sldMk cId="1805443897" sldId="265"/>
            <ac:spMk id="2" creationId="{9C3AA0C8-8ECB-CBDC-8389-2049BD9081E3}"/>
          </ac:spMkLst>
        </pc:spChg>
        <pc:spChg chg="del">
          <ac:chgData name="Gopalkrishna, Vivek" userId="d280f7c4-f121-4a76-b398-c922ff9a10d2" providerId="ADAL" clId="{35F867C1-5F4A-445F-868A-B023F92F5D81}" dt="2023-05-30T11:55:06.049" v="418" actId="478"/>
          <ac:spMkLst>
            <pc:docMk/>
            <pc:sldMk cId="1805443897" sldId="265"/>
            <ac:spMk id="2" creationId="{A6AB2FC5-D42D-455B-E912-62223D9E521B}"/>
          </ac:spMkLst>
        </pc:spChg>
        <pc:spChg chg="mod">
          <ac:chgData name="Gopalkrishna, Vivek" userId="d280f7c4-f121-4a76-b398-c922ff9a10d2" providerId="ADAL" clId="{35F867C1-5F4A-445F-868A-B023F92F5D81}" dt="2023-05-19T11:06:30.186" v="0"/>
          <ac:spMkLst>
            <pc:docMk/>
            <pc:sldMk cId="1805443897" sldId="265"/>
            <ac:spMk id="3" creationId="{5B984041-3DC8-47BE-B6CF-F3329A4D8374}"/>
          </ac:spMkLst>
        </pc:spChg>
        <pc:spChg chg="del mod">
          <ac:chgData name="Gopalkrishna, Vivek" userId="d280f7c4-f121-4a76-b398-c922ff9a10d2" providerId="ADAL" clId="{35F867C1-5F4A-445F-868A-B023F92F5D81}" dt="2023-05-30T11:55:06.049" v="418" actId="478"/>
          <ac:spMkLst>
            <pc:docMk/>
            <pc:sldMk cId="1805443897" sldId="265"/>
            <ac:spMk id="4" creationId="{0DC28C42-9A5B-4169-8438-9FB10132254D}"/>
          </ac:spMkLst>
        </pc:spChg>
        <pc:spChg chg="add mod">
          <ac:chgData name="Gopalkrishna, Vivek" userId="d280f7c4-f121-4a76-b398-c922ff9a10d2" providerId="ADAL" clId="{35F867C1-5F4A-445F-868A-B023F92F5D81}" dt="2023-05-30T13:00:25.961" v="1602" actId="1076"/>
          <ac:spMkLst>
            <pc:docMk/>
            <pc:sldMk cId="1805443897" sldId="265"/>
            <ac:spMk id="4" creationId="{A18B1886-3B6C-4472-7ED4-C55879432780}"/>
          </ac:spMkLst>
        </pc:spChg>
        <pc:spChg chg="del">
          <ac:chgData name="Gopalkrishna, Vivek" userId="d280f7c4-f121-4a76-b398-c922ff9a10d2" providerId="ADAL" clId="{35F867C1-5F4A-445F-868A-B023F92F5D81}" dt="2023-05-30T11:55:06.049" v="418" actId="478"/>
          <ac:spMkLst>
            <pc:docMk/>
            <pc:sldMk cId="1805443897" sldId="265"/>
            <ac:spMk id="5" creationId="{146D8B3F-F40A-3CC2-B9B7-78909AAFF7DE}"/>
          </ac:spMkLst>
        </pc:spChg>
        <pc:spChg chg="add mod">
          <ac:chgData name="Gopalkrishna, Vivek" userId="d280f7c4-f121-4a76-b398-c922ff9a10d2" providerId="ADAL" clId="{35F867C1-5F4A-445F-868A-B023F92F5D81}" dt="2023-05-30T13:00:25.961" v="1602" actId="1076"/>
          <ac:spMkLst>
            <pc:docMk/>
            <pc:sldMk cId="1805443897" sldId="265"/>
            <ac:spMk id="5" creationId="{362259E7-EB19-A871-E3CA-C949880B715D}"/>
          </ac:spMkLst>
        </pc:spChg>
        <pc:spChg chg="add mod">
          <ac:chgData name="Gopalkrishna, Vivek" userId="d280f7c4-f121-4a76-b398-c922ff9a10d2" providerId="ADAL" clId="{35F867C1-5F4A-445F-868A-B023F92F5D81}" dt="2023-05-30T11:55:06.304" v="419"/>
          <ac:spMkLst>
            <pc:docMk/>
            <pc:sldMk cId="1805443897" sldId="265"/>
            <ac:spMk id="6" creationId="{26D06A40-AFFB-DED3-CB5A-7A1B7046CB72}"/>
          </ac:spMkLst>
        </pc:spChg>
        <pc:spChg chg="add mod">
          <ac:chgData name="Gopalkrishna, Vivek" userId="d280f7c4-f121-4a76-b398-c922ff9a10d2" providerId="ADAL" clId="{35F867C1-5F4A-445F-868A-B023F92F5D81}" dt="2023-05-30T11:55:06.304" v="419"/>
          <ac:spMkLst>
            <pc:docMk/>
            <pc:sldMk cId="1805443897" sldId="265"/>
            <ac:spMk id="7" creationId="{CADD384F-A9FC-E00F-7247-1AAB8314E20D}"/>
          </ac:spMkLst>
        </pc:spChg>
        <pc:spChg chg="add mod">
          <ac:chgData name="Gopalkrishna, Vivek" userId="d280f7c4-f121-4a76-b398-c922ff9a10d2" providerId="ADAL" clId="{35F867C1-5F4A-445F-868A-B023F92F5D81}" dt="2023-05-30T11:55:06.304" v="419"/>
          <ac:spMkLst>
            <pc:docMk/>
            <pc:sldMk cId="1805443897" sldId="265"/>
            <ac:spMk id="8" creationId="{151F00A0-30BB-7776-97E4-CD7A690C7AB0}"/>
          </ac:spMkLst>
        </pc:spChg>
        <pc:spChg chg="add mod">
          <ac:chgData name="Gopalkrishna, Vivek" userId="d280f7c4-f121-4a76-b398-c922ff9a10d2" providerId="ADAL" clId="{35F867C1-5F4A-445F-868A-B023F92F5D81}" dt="2023-05-30T13:01:08.335" v="1607" actId="14100"/>
          <ac:spMkLst>
            <pc:docMk/>
            <pc:sldMk cId="1805443897" sldId="265"/>
            <ac:spMk id="9" creationId="{AA757553-BAB0-00BC-4BE3-DD04756C6203}"/>
          </ac:spMkLst>
        </pc:spChg>
        <pc:spChg chg="add mod">
          <ac:chgData name="Gopalkrishna, Vivek" userId="d280f7c4-f121-4a76-b398-c922ff9a10d2" providerId="ADAL" clId="{35F867C1-5F4A-445F-868A-B023F92F5D81}" dt="2023-05-30T13:01:15.960" v="1608" actId="20577"/>
          <ac:spMkLst>
            <pc:docMk/>
            <pc:sldMk cId="1805443897" sldId="265"/>
            <ac:spMk id="10" creationId="{055F987E-930D-DFA6-729E-1352A02FED4D}"/>
          </ac:spMkLst>
        </pc:spChg>
        <pc:spChg chg="add mod">
          <ac:chgData name="Gopalkrishna, Vivek" userId="d280f7c4-f121-4a76-b398-c922ff9a10d2" providerId="ADAL" clId="{35F867C1-5F4A-445F-868A-B023F92F5D81}" dt="2023-05-30T13:00:46.465" v="1605"/>
          <ac:spMkLst>
            <pc:docMk/>
            <pc:sldMk cId="1805443897" sldId="265"/>
            <ac:spMk id="11" creationId="{302111A4-C4C1-2868-7C3D-0C3C6BB863D2}"/>
          </ac:spMkLst>
        </pc:spChg>
        <pc:spChg chg="add mod">
          <ac:chgData name="Gopalkrishna, Vivek" userId="d280f7c4-f121-4a76-b398-c922ff9a10d2" providerId="ADAL" clId="{35F867C1-5F4A-445F-868A-B023F92F5D81}" dt="2023-05-30T13:00:25.961" v="1602" actId="1076"/>
          <ac:spMkLst>
            <pc:docMk/>
            <pc:sldMk cId="1805443897" sldId="265"/>
            <ac:spMk id="12" creationId="{6749EC29-CDFA-21A0-F66C-7F1DC0F3CD32}"/>
          </ac:spMkLst>
        </pc:spChg>
        <pc:spChg chg="add mod">
          <ac:chgData name="Gopalkrishna, Vivek" userId="d280f7c4-f121-4a76-b398-c922ff9a10d2" providerId="ADAL" clId="{35F867C1-5F4A-445F-868A-B023F92F5D81}" dt="2023-05-30T13:01:03.574" v="1606"/>
          <ac:spMkLst>
            <pc:docMk/>
            <pc:sldMk cId="1805443897" sldId="265"/>
            <ac:spMk id="13" creationId="{F2CFAADF-48A0-7DAC-B0BB-1D705356897B}"/>
          </ac:spMkLst>
        </pc:spChg>
        <pc:spChg chg="mod">
          <ac:chgData name="Gopalkrishna, Vivek" userId="d280f7c4-f121-4a76-b398-c922ff9a10d2" providerId="ADAL" clId="{35F867C1-5F4A-445F-868A-B023F92F5D81}" dt="2023-05-30T13:00:16.551" v="1600" actId="14100"/>
          <ac:spMkLst>
            <pc:docMk/>
            <pc:sldMk cId="1805443897" sldId="265"/>
            <ac:spMk id="28" creationId="{9BDFD131-1881-4984-AD0B-E55506F0F8E0}"/>
          </ac:spMkLst>
        </pc:spChg>
        <pc:spChg chg="mod">
          <ac:chgData name="Gopalkrishna, Vivek" userId="d280f7c4-f121-4a76-b398-c922ff9a10d2" providerId="ADAL" clId="{35F867C1-5F4A-445F-868A-B023F92F5D81}" dt="2023-05-30T12:59:40.632" v="1592" actId="14100"/>
          <ac:spMkLst>
            <pc:docMk/>
            <pc:sldMk cId="1805443897" sldId="265"/>
            <ac:spMk id="32" creationId="{5CC96E72-DB8A-4D12-B4A0-6CB78179586B}"/>
          </ac:spMkLst>
        </pc:spChg>
        <pc:spChg chg="mod">
          <ac:chgData name="Gopalkrishna, Vivek" userId="d280f7c4-f121-4a76-b398-c922ff9a10d2" providerId="ADAL" clId="{35F867C1-5F4A-445F-868A-B023F92F5D81}" dt="2023-05-30T13:00:13.351" v="1599" actId="14100"/>
          <ac:spMkLst>
            <pc:docMk/>
            <pc:sldMk cId="1805443897" sldId="265"/>
            <ac:spMk id="34" creationId="{CA54D1C0-12B0-488E-9C3F-56C9CE8EE142}"/>
          </ac:spMkLst>
        </pc:spChg>
        <pc:spChg chg="mod">
          <ac:chgData name="Gopalkrishna, Vivek" userId="d280f7c4-f121-4a76-b398-c922ff9a10d2" providerId="ADAL" clId="{35F867C1-5F4A-445F-868A-B023F92F5D81}" dt="2023-05-30T13:00:05.702" v="1597" actId="1076"/>
          <ac:spMkLst>
            <pc:docMk/>
            <pc:sldMk cId="1805443897" sldId="265"/>
            <ac:spMk id="35" creationId="{79267350-7ED6-4960-9E1C-43EC93CA3A20}"/>
          </ac:spMkLst>
        </pc:spChg>
        <pc:spChg chg="mod">
          <ac:chgData name="Gopalkrishna, Vivek" userId="d280f7c4-f121-4a76-b398-c922ff9a10d2" providerId="ADAL" clId="{35F867C1-5F4A-445F-868A-B023F92F5D81}" dt="2023-05-30T13:00:09.231" v="1598" actId="1076"/>
          <ac:spMkLst>
            <pc:docMk/>
            <pc:sldMk cId="1805443897" sldId="265"/>
            <ac:spMk id="43" creationId="{C616D52B-323C-4B86-89A8-66895866CD11}"/>
          </ac:spMkLst>
        </pc:spChg>
        <pc:spChg chg="mod">
          <ac:chgData name="Gopalkrishna, Vivek" userId="d280f7c4-f121-4a76-b398-c922ff9a10d2" providerId="ADAL" clId="{35F867C1-5F4A-445F-868A-B023F92F5D81}" dt="2023-05-30T12:59:51.177" v="1594" actId="14100"/>
          <ac:spMkLst>
            <pc:docMk/>
            <pc:sldMk cId="1805443897" sldId="265"/>
            <ac:spMk id="44" creationId="{529BBF37-E0F4-483C-A56B-81F72EA5AD8B}"/>
          </ac:spMkLst>
        </pc:spChg>
        <pc:spChg chg="mod">
          <ac:chgData name="Gopalkrishna, Vivek" userId="d280f7c4-f121-4a76-b398-c922ff9a10d2" providerId="ADAL" clId="{35F867C1-5F4A-445F-868A-B023F92F5D81}" dt="2023-05-30T12:59:54.136" v="1595" actId="14100"/>
          <ac:spMkLst>
            <pc:docMk/>
            <pc:sldMk cId="1805443897" sldId="265"/>
            <ac:spMk id="45" creationId="{87C24591-5D14-4299-A3EC-1DC4C4C0E0D5}"/>
          </ac:spMkLst>
        </pc:spChg>
      </pc:sldChg>
      <pc:sldChg chg="addSp delSp modSp mod">
        <pc:chgData name="Gopalkrishna, Vivek" userId="d280f7c4-f121-4a76-b398-c922ff9a10d2" providerId="ADAL" clId="{35F867C1-5F4A-445F-868A-B023F92F5D81}" dt="2023-05-30T11:52:36.667" v="385"/>
        <pc:sldMkLst>
          <pc:docMk/>
          <pc:sldMk cId="2029159280" sldId="266"/>
        </pc:sldMkLst>
        <pc:spChg chg="add del mod">
          <ac:chgData name="Gopalkrishna, Vivek" userId="d280f7c4-f121-4a76-b398-c922ff9a10d2" providerId="ADAL" clId="{35F867C1-5F4A-445F-868A-B023F92F5D81}" dt="2023-05-30T11:52:34.735" v="383"/>
          <ac:spMkLst>
            <pc:docMk/>
            <pc:sldMk cId="2029159280" sldId="266"/>
            <ac:spMk id="2" creationId="{756F1613-7F78-14A3-6273-6B736A1E5B7E}"/>
          </ac:spMkLst>
        </pc:spChg>
        <pc:spChg chg="add del mod">
          <ac:chgData name="Gopalkrishna, Vivek" userId="d280f7c4-f121-4a76-b398-c922ff9a10d2" providerId="ADAL" clId="{35F867C1-5F4A-445F-868A-B023F92F5D81}" dt="2023-05-30T11:52:34.735" v="383"/>
          <ac:spMkLst>
            <pc:docMk/>
            <pc:sldMk cId="2029159280" sldId="266"/>
            <ac:spMk id="4" creationId="{5E5986B8-4FC3-D187-7ED6-14D04C36D6FD}"/>
          </ac:spMkLst>
        </pc:spChg>
        <pc:spChg chg="mod">
          <ac:chgData name="Gopalkrishna, Vivek" userId="d280f7c4-f121-4a76-b398-c922ff9a10d2" providerId="ADAL" clId="{35F867C1-5F4A-445F-868A-B023F92F5D81}" dt="2023-05-19T11:06:30.186" v="0"/>
          <ac:spMkLst>
            <pc:docMk/>
            <pc:sldMk cId="2029159280" sldId="266"/>
            <ac:spMk id="5" creationId="{00000000-0000-0000-0000-000000000000}"/>
          </ac:spMkLst>
        </pc:spChg>
        <pc:spChg chg="add del mod">
          <ac:chgData name="Gopalkrishna, Vivek" userId="d280f7c4-f121-4a76-b398-c922ff9a10d2" providerId="ADAL" clId="{35F867C1-5F4A-445F-868A-B023F92F5D81}" dt="2023-05-30T11:52:34.735" v="383"/>
          <ac:spMkLst>
            <pc:docMk/>
            <pc:sldMk cId="2029159280" sldId="266"/>
            <ac:spMk id="6" creationId="{F231DFA1-B8D7-AFDE-42BB-21A6A875E31B}"/>
          </ac:spMkLst>
        </pc:spChg>
        <pc:spChg chg="add mod">
          <ac:chgData name="Gopalkrishna, Vivek" userId="d280f7c4-f121-4a76-b398-c922ff9a10d2" providerId="ADAL" clId="{35F867C1-5F4A-445F-868A-B023F92F5D81}" dt="2023-05-30T11:52:36.667" v="385"/>
          <ac:spMkLst>
            <pc:docMk/>
            <pc:sldMk cId="2029159280" sldId="266"/>
            <ac:spMk id="7" creationId="{7B69D773-DFA9-81CF-4E25-2B23CA00C28E}"/>
          </ac:spMkLst>
        </pc:spChg>
        <pc:spChg chg="del mod">
          <ac:chgData name="Gopalkrishna, Vivek" userId="d280f7c4-f121-4a76-b398-c922ff9a10d2" providerId="ADAL" clId="{35F867C1-5F4A-445F-868A-B023F92F5D81}" dt="2023-05-30T11:52:35.990" v="384" actId="478"/>
          <ac:spMkLst>
            <pc:docMk/>
            <pc:sldMk cId="2029159280" sldId="266"/>
            <ac:spMk id="12" creationId="{5A0384ED-1801-C341-9DD8-4FA892DFC2E1}"/>
          </ac:spMkLst>
        </pc:spChg>
        <pc:spChg chg="del mod">
          <ac:chgData name="Gopalkrishna, Vivek" userId="d280f7c4-f121-4a76-b398-c922ff9a10d2" providerId="ADAL" clId="{35F867C1-5F4A-445F-868A-B023F92F5D81}" dt="2023-05-30T11:52:35.990" v="384" actId="478"/>
          <ac:spMkLst>
            <pc:docMk/>
            <pc:sldMk cId="2029159280" sldId="266"/>
            <ac:spMk id="13" creationId="{A6A21C18-F8C7-EE4D-95BE-61C20B46E623}"/>
          </ac:spMkLst>
        </pc:spChg>
        <pc:spChg chg="del mod">
          <ac:chgData name="Gopalkrishna, Vivek" userId="d280f7c4-f121-4a76-b398-c922ff9a10d2" providerId="ADAL" clId="{35F867C1-5F4A-445F-868A-B023F92F5D81}" dt="2023-05-30T11:52:35.990" v="384" actId="478"/>
          <ac:spMkLst>
            <pc:docMk/>
            <pc:sldMk cId="2029159280" sldId="266"/>
            <ac:spMk id="14" creationId="{BC982ABA-3782-CA4D-9BCA-401073041247}"/>
          </ac:spMkLst>
        </pc:spChg>
        <pc:spChg chg="add mod">
          <ac:chgData name="Gopalkrishna, Vivek" userId="d280f7c4-f121-4a76-b398-c922ff9a10d2" providerId="ADAL" clId="{35F867C1-5F4A-445F-868A-B023F92F5D81}" dt="2023-05-30T11:52:36.667" v="385"/>
          <ac:spMkLst>
            <pc:docMk/>
            <pc:sldMk cId="2029159280" sldId="266"/>
            <ac:spMk id="43" creationId="{882CA887-E862-0547-A4A6-5133324037D7}"/>
          </ac:spMkLst>
        </pc:spChg>
        <pc:spChg chg="add mod">
          <ac:chgData name="Gopalkrishna, Vivek" userId="d280f7c4-f121-4a76-b398-c922ff9a10d2" providerId="ADAL" clId="{35F867C1-5F4A-445F-868A-B023F92F5D81}" dt="2023-05-30T11:52:36.667" v="385"/>
          <ac:spMkLst>
            <pc:docMk/>
            <pc:sldMk cId="2029159280" sldId="266"/>
            <ac:spMk id="44" creationId="{4196D131-3F73-3597-22A1-083388996D56}"/>
          </ac:spMkLst>
        </pc:spChg>
      </pc:sldChg>
      <pc:sldChg chg="modSp del">
        <pc:chgData name="Gopalkrishna, Vivek" userId="d280f7c4-f121-4a76-b398-c922ff9a10d2" providerId="ADAL" clId="{35F867C1-5F4A-445F-868A-B023F92F5D81}" dt="2023-05-19T11:30:32.259" v="244" actId="47"/>
        <pc:sldMkLst>
          <pc:docMk/>
          <pc:sldMk cId="1130127585" sldId="268"/>
        </pc:sldMkLst>
        <pc:spChg chg="mod">
          <ac:chgData name="Gopalkrishna, Vivek" userId="d280f7c4-f121-4a76-b398-c922ff9a10d2" providerId="ADAL" clId="{35F867C1-5F4A-445F-868A-B023F92F5D81}" dt="2023-05-19T11:06:30.186" v="0"/>
          <ac:spMkLst>
            <pc:docMk/>
            <pc:sldMk cId="1130127585" sldId="268"/>
            <ac:spMk id="3" creationId="{759684E0-589D-4D5E-B563-D9B89CC3EADC}"/>
          </ac:spMkLst>
        </pc:spChg>
        <pc:spChg chg="mod">
          <ac:chgData name="Gopalkrishna, Vivek" userId="d280f7c4-f121-4a76-b398-c922ff9a10d2" providerId="ADAL" clId="{35F867C1-5F4A-445F-868A-B023F92F5D81}" dt="2023-05-19T11:06:30.186" v="0"/>
          <ac:spMkLst>
            <pc:docMk/>
            <pc:sldMk cId="1130127585" sldId="268"/>
            <ac:spMk id="4" creationId="{1333A847-70F8-4563-851C-9D9E23233D94}"/>
          </ac:spMkLst>
        </pc:spChg>
      </pc:sldChg>
      <pc:sldChg chg="addSp delSp modSp mod">
        <pc:chgData name="Gopalkrishna, Vivek" userId="d280f7c4-f121-4a76-b398-c922ff9a10d2" providerId="ADAL" clId="{35F867C1-5F4A-445F-868A-B023F92F5D81}" dt="2023-05-30T11:54:27.852" v="407"/>
        <pc:sldMkLst>
          <pc:docMk/>
          <pc:sldMk cId="2131442878" sldId="270"/>
        </pc:sldMkLst>
        <pc:spChg chg="mod">
          <ac:chgData name="Gopalkrishna, Vivek" userId="d280f7c4-f121-4a76-b398-c922ff9a10d2" providerId="ADAL" clId="{35F867C1-5F4A-445F-868A-B023F92F5D81}" dt="2023-05-19T11:24:05.606" v="195"/>
          <ac:spMkLst>
            <pc:docMk/>
            <pc:sldMk cId="2131442878" sldId="270"/>
            <ac:spMk id="3" creationId="{759684E0-589D-4D5E-B563-D9B89CC3EADC}"/>
          </ac:spMkLst>
        </pc:spChg>
        <pc:spChg chg="del mod">
          <ac:chgData name="Gopalkrishna, Vivek" userId="d280f7c4-f121-4a76-b398-c922ff9a10d2" providerId="ADAL" clId="{35F867C1-5F4A-445F-868A-B023F92F5D81}" dt="2023-05-30T11:54:27.489" v="406" actId="478"/>
          <ac:spMkLst>
            <pc:docMk/>
            <pc:sldMk cId="2131442878" sldId="270"/>
            <ac:spMk id="4" creationId="{1333A847-70F8-4563-851C-9D9E23233D94}"/>
          </ac:spMkLst>
        </pc:spChg>
        <pc:spChg chg="add del mod">
          <ac:chgData name="Gopalkrishna, Vivek" userId="d280f7c4-f121-4a76-b398-c922ff9a10d2" providerId="ADAL" clId="{35F867C1-5F4A-445F-868A-B023F92F5D81}" dt="2023-05-19T11:24:05.606" v="195"/>
          <ac:spMkLst>
            <pc:docMk/>
            <pc:sldMk cId="2131442878" sldId="270"/>
            <ac:spMk id="5" creationId="{401A7915-0E49-54D8-7512-8965E628B143}"/>
          </ac:spMkLst>
        </pc:spChg>
        <pc:spChg chg="del">
          <ac:chgData name="Gopalkrishna, Vivek" userId="d280f7c4-f121-4a76-b398-c922ff9a10d2" providerId="ADAL" clId="{35F867C1-5F4A-445F-868A-B023F92F5D81}" dt="2023-05-30T11:54:27.489" v="406" actId="478"/>
          <ac:spMkLst>
            <pc:docMk/>
            <pc:sldMk cId="2131442878" sldId="270"/>
            <ac:spMk id="5" creationId="{E3FC14A2-CC8B-D278-818D-90F0EB6F78A5}"/>
          </ac:spMkLst>
        </pc:spChg>
        <pc:spChg chg="mod">
          <ac:chgData name="Gopalkrishna, Vivek" userId="d280f7c4-f121-4a76-b398-c922ff9a10d2" providerId="ADAL" clId="{35F867C1-5F4A-445F-868A-B023F92F5D81}" dt="2023-05-19T11:23:53.321" v="194" actId="1076"/>
          <ac:spMkLst>
            <pc:docMk/>
            <pc:sldMk cId="2131442878" sldId="270"/>
            <ac:spMk id="18" creationId="{527F9E06-8DB2-4872-BF38-D6ABC1BE8AC4}"/>
          </ac:spMkLst>
        </pc:spChg>
        <pc:spChg chg="del">
          <ac:chgData name="Gopalkrishna, Vivek" userId="d280f7c4-f121-4a76-b398-c922ff9a10d2" providerId="ADAL" clId="{35F867C1-5F4A-445F-868A-B023F92F5D81}" dt="2023-05-30T11:54:27.489" v="406" actId="478"/>
          <ac:spMkLst>
            <pc:docMk/>
            <pc:sldMk cId="2131442878" sldId="270"/>
            <ac:spMk id="19" creationId="{95F42114-2AEC-F1E4-4BB8-3C647A1E6B95}"/>
          </ac:spMkLst>
        </pc:spChg>
        <pc:spChg chg="add del mod">
          <ac:chgData name="Gopalkrishna, Vivek" userId="d280f7c4-f121-4a76-b398-c922ff9a10d2" providerId="ADAL" clId="{35F867C1-5F4A-445F-868A-B023F92F5D81}" dt="2023-05-19T11:24:05.606" v="195"/>
          <ac:spMkLst>
            <pc:docMk/>
            <pc:sldMk cId="2131442878" sldId="270"/>
            <ac:spMk id="19" creationId="{D8B7C427-9253-3741-5E90-1EC8446E58F0}"/>
          </ac:spMkLst>
        </pc:spChg>
        <pc:spChg chg="add mod">
          <ac:chgData name="Gopalkrishna, Vivek" userId="d280f7c4-f121-4a76-b398-c922ff9a10d2" providerId="ADAL" clId="{35F867C1-5F4A-445F-868A-B023F92F5D81}" dt="2023-05-30T11:54:27.852" v="407"/>
          <ac:spMkLst>
            <pc:docMk/>
            <pc:sldMk cId="2131442878" sldId="270"/>
            <ac:spMk id="20" creationId="{68A6CFC7-1D8F-49EC-929F-0C7B95B7FF50}"/>
          </ac:spMkLst>
        </pc:spChg>
        <pc:spChg chg="add del mod">
          <ac:chgData name="Gopalkrishna, Vivek" userId="d280f7c4-f121-4a76-b398-c922ff9a10d2" providerId="ADAL" clId="{35F867C1-5F4A-445F-868A-B023F92F5D81}" dt="2023-05-19T11:24:07.868" v="196" actId="478"/>
          <ac:spMkLst>
            <pc:docMk/>
            <pc:sldMk cId="2131442878" sldId="270"/>
            <ac:spMk id="20" creationId="{B393D7CF-9581-F182-31EA-FEA1A13A658E}"/>
          </ac:spMkLst>
        </pc:spChg>
        <pc:spChg chg="add mod">
          <ac:chgData name="Gopalkrishna, Vivek" userId="d280f7c4-f121-4a76-b398-c922ff9a10d2" providerId="ADAL" clId="{35F867C1-5F4A-445F-868A-B023F92F5D81}" dt="2023-05-30T11:54:27.852" v="407"/>
          <ac:spMkLst>
            <pc:docMk/>
            <pc:sldMk cId="2131442878" sldId="270"/>
            <ac:spMk id="21" creationId="{E07C6783-2704-9E1A-CBE0-8B375CD56628}"/>
          </ac:spMkLst>
        </pc:spChg>
        <pc:spChg chg="add mod">
          <ac:chgData name="Gopalkrishna, Vivek" userId="d280f7c4-f121-4a76-b398-c922ff9a10d2" providerId="ADAL" clId="{35F867C1-5F4A-445F-868A-B023F92F5D81}" dt="2023-05-30T11:54:27.852" v="407"/>
          <ac:spMkLst>
            <pc:docMk/>
            <pc:sldMk cId="2131442878" sldId="270"/>
            <ac:spMk id="22" creationId="{7BF94022-ABB9-E403-7314-0EB219D7BA03}"/>
          </ac:spMkLst>
        </pc:spChg>
      </pc:sldChg>
      <pc:sldChg chg="addSp delSp modSp add mod">
        <pc:chgData name="Gopalkrishna, Vivek" userId="d280f7c4-f121-4a76-b398-c922ff9a10d2" providerId="ADAL" clId="{35F867C1-5F4A-445F-868A-B023F92F5D81}" dt="2023-05-30T12:17:00.764" v="471" actId="20577"/>
        <pc:sldMkLst>
          <pc:docMk/>
          <pc:sldMk cId="1343313276" sldId="277"/>
        </pc:sldMkLst>
        <pc:spChg chg="mod">
          <ac:chgData name="Gopalkrishna, Vivek" userId="d280f7c4-f121-4a76-b398-c922ff9a10d2" providerId="ADAL" clId="{35F867C1-5F4A-445F-868A-B023F92F5D81}" dt="2023-05-19T12:16:58.920" v="371" actId="20577"/>
          <ac:spMkLst>
            <pc:docMk/>
            <pc:sldMk cId="1343313276" sldId="277"/>
            <ac:spMk id="2" creationId="{E7FA5125-1ECB-754E-8383-CE0DDC0A92F7}"/>
          </ac:spMkLst>
        </pc:spChg>
        <pc:spChg chg="mod">
          <ac:chgData name="Gopalkrishna, Vivek" userId="d280f7c4-f121-4a76-b398-c922ff9a10d2" providerId="ADAL" clId="{35F867C1-5F4A-445F-868A-B023F92F5D81}" dt="2023-05-19T11:08:16.646" v="73" actId="20577"/>
          <ac:spMkLst>
            <pc:docMk/>
            <pc:sldMk cId="1343313276" sldId="277"/>
            <ac:spMk id="3" creationId="{A9E4E384-5019-BE4A-AB66-3B4D06AA0609}"/>
          </ac:spMkLst>
        </pc:spChg>
        <pc:spChg chg="add del">
          <ac:chgData name="Gopalkrishna, Vivek" userId="d280f7c4-f121-4a76-b398-c922ff9a10d2" providerId="ADAL" clId="{35F867C1-5F4A-445F-868A-B023F92F5D81}" dt="2023-05-19T11:07:26.335" v="6" actId="22"/>
          <ac:spMkLst>
            <pc:docMk/>
            <pc:sldMk cId="1343313276" sldId="277"/>
            <ac:spMk id="5" creationId="{E56996B9-B559-BCFC-DC7D-BF6704BBB451}"/>
          </ac:spMkLst>
        </pc:spChg>
        <pc:spChg chg="mod">
          <ac:chgData name="Gopalkrishna, Vivek" userId="d280f7c4-f121-4a76-b398-c922ff9a10d2" providerId="ADAL" clId="{35F867C1-5F4A-445F-868A-B023F92F5D81}" dt="2023-05-30T12:17:00.764" v="471" actId="20577"/>
          <ac:spMkLst>
            <pc:docMk/>
            <pc:sldMk cId="1343313276" sldId="277"/>
            <ac:spMk id="13" creationId="{4EF72AE8-535C-4749-9BBC-43366F5233F4}"/>
          </ac:spMkLst>
        </pc:spChg>
      </pc:sldChg>
      <pc:sldChg chg="addSp delSp modSp mod">
        <pc:chgData name="Gopalkrishna, Vivek" userId="d280f7c4-f121-4a76-b398-c922ff9a10d2" providerId="ADAL" clId="{35F867C1-5F4A-445F-868A-B023F92F5D81}" dt="2023-05-30T11:53:06.854" v="391"/>
        <pc:sldMkLst>
          <pc:docMk/>
          <pc:sldMk cId="2656454936" sldId="290"/>
        </pc:sldMkLst>
        <pc:spChg chg="mod">
          <ac:chgData name="Gopalkrishna, Vivek" userId="d280f7c4-f121-4a76-b398-c922ff9a10d2" providerId="ADAL" clId="{35F867C1-5F4A-445F-868A-B023F92F5D81}" dt="2023-05-30T11:51:52.654" v="377"/>
          <ac:spMkLst>
            <pc:docMk/>
            <pc:sldMk cId="2656454936" sldId="290"/>
            <ac:spMk id="2" creationId="{00000000-0000-0000-0000-000000000000}"/>
          </ac:spMkLst>
        </pc:spChg>
        <pc:spChg chg="add del mod">
          <ac:chgData name="Gopalkrishna, Vivek" userId="d280f7c4-f121-4a76-b398-c922ff9a10d2" providerId="ADAL" clId="{35F867C1-5F4A-445F-868A-B023F92F5D81}" dt="2023-05-30T11:51:52.654" v="377"/>
          <ac:spMkLst>
            <pc:docMk/>
            <pc:sldMk cId="2656454936" sldId="290"/>
            <ac:spMk id="3" creationId="{5FCA733D-0854-DA67-35CE-5DDED372F52E}"/>
          </ac:spMkLst>
        </pc:spChg>
        <pc:spChg chg="add del mod">
          <ac:chgData name="Gopalkrishna, Vivek" userId="d280f7c4-f121-4a76-b398-c922ff9a10d2" providerId="ADAL" clId="{35F867C1-5F4A-445F-868A-B023F92F5D81}" dt="2023-05-19T11:17:46.514" v="148"/>
          <ac:spMkLst>
            <pc:docMk/>
            <pc:sldMk cId="2656454936" sldId="290"/>
            <ac:spMk id="3" creationId="{E155DA5B-46E9-CCBE-A69C-D87504AA792F}"/>
          </ac:spMkLst>
        </pc:spChg>
        <pc:spChg chg="add del mod">
          <ac:chgData name="Gopalkrishna, Vivek" userId="d280f7c4-f121-4a76-b398-c922ff9a10d2" providerId="ADAL" clId="{35F867C1-5F4A-445F-868A-B023F92F5D81}" dt="2023-05-30T11:51:52.654" v="377"/>
          <ac:spMkLst>
            <pc:docMk/>
            <pc:sldMk cId="2656454936" sldId="290"/>
            <ac:spMk id="4" creationId="{BFC25B65-44FD-A3CA-BE2D-7181F05F92F3}"/>
          </ac:spMkLst>
        </pc:spChg>
        <pc:spChg chg="add del mod">
          <ac:chgData name="Gopalkrishna, Vivek" userId="d280f7c4-f121-4a76-b398-c922ff9a10d2" providerId="ADAL" clId="{35F867C1-5F4A-445F-868A-B023F92F5D81}" dt="2023-05-19T11:17:46.514" v="148"/>
          <ac:spMkLst>
            <pc:docMk/>
            <pc:sldMk cId="2656454936" sldId="290"/>
            <ac:spMk id="4" creationId="{D6EFAEC0-B982-0FDE-DFE8-BABF8E01937F}"/>
          </ac:spMkLst>
        </pc:spChg>
        <pc:spChg chg="add del mod">
          <ac:chgData name="Gopalkrishna, Vivek" userId="d280f7c4-f121-4a76-b398-c922ff9a10d2" providerId="ADAL" clId="{35F867C1-5F4A-445F-868A-B023F92F5D81}" dt="2023-05-19T11:17:46.514" v="148"/>
          <ac:spMkLst>
            <pc:docMk/>
            <pc:sldMk cId="2656454936" sldId="290"/>
            <ac:spMk id="5" creationId="{333118DF-C239-79B1-9C91-A719EC7FB13B}"/>
          </ac:spMkLst>
        </pc:spChg>
        <pc:spChg chg="add del mod">
          <ac:chgData name="Gopalkrishna, Vivek" userId="d280f7c4-f121-4a76-b398-c922ff9a10d2" providerId="ADAL" clId="{35F867C1-5F4A-445F-868A-B023F92F5D81}" dt="2023-05-30T11:51:52.654" v="377"/>
          <ac:spMkLst>
            <pc:docMk/>
            <pc:sldMk cId="2656454936" sldId="290"/>
            <ac:spMk id="5" creationId="{80F9C0FF-BEF6-3A79-CB12-2D8436D0350D}"/>
          </ac:spMkLst>
        </pc:spChg>
        <pc:spChg chg="mod">
          <ac:chgData name="Gopalkrishna, Vivek" userId="d280f7c4-f121-4a76-b398-c922ff9a10d2" providerId="ADAL" clId="{35F867C1-5F4A-445F-868A-B023F92F5D81}" dt="2023-05-30T11:51:52.654" v="377"/>
          <ac:spMkLst>
            <pc:docMk/>
            <pc:sldMk cId="2656454936" sldId="290"/>
            <ac:spMk id="6" creationId="{00000000-0000-0000-0000-000000000000}"/>
          </ac:spMkLst>
        </pc:spChg>
        <pc:spChg chg="add del mod">
          <ac:chgData name="Gopalkrishna, Vivek" userId="d280f7c4-f121-4a76-b398-c922ff9a10d2" providerId="ADAL" clId="{35F867C1-5F4A-445F-868A-B023F92F5D81}" dt="2023-05-19T11:17:46.514" v="148"/>
          <ac:spMkLst>
            <pc:docMk/>
            <pc:sldMk cId="2656454936" sldId="290"/>
            <ac:spMk id="7" creationId="{7442BA63-DF80-12CE-A49E-60BC4C605A94}"/>
          </ac:spMkLst>
        </pc:spChg>
        <pc:spChg chg="add del mod">
          <ac:chgData name="Gopalkrishna, Vivek" userId="d280f7c4-f121-4a76-b398-c922ff9a10d2" providerId="ADAL" clId="{35F867C1-5F4A-445F-868A-B023F92F5D81}" dt="2023-05-30T11:51:52.654" v="377"/>
          <ac:spMkLst>
            <pc:docMk/>
            <pc:sldMk cId="2656454936" sldId="290"/>
            <ac:spMk id="7" creationId="{8D280AB6-9826-F06D-2317-2F3F4716D2BD}"/>
          </ac:spMkLst>
        </pc:spChg>
        <pc:spChg chg="add del mod">
          <ac:chgData name="Gopalkrishna, Vivek" userId="d280f7c4-f121-4a76-b398-c922ff9a10d2" providerId="ADAL" clId="{35F867C1-5F4A-445F-868A-B023F92F5D81}" dt="2023-05-30T11:51:52.654" v="377"/>
          <ac:spMkLst>
            <pc:docMk/>
            <pc:sldMk cId="2656454936" sldId="290"/>
            <ac:spMk id="8" creationId="{07815CEB-72ED-E20D-0AD8-83D5554D9B7F}"/>
          </ac:spMkLst>
        </pc:spChg>
        <pc:spChg chg="add del mod">
          <ac:chgData name="Gopalkrishna, Vivek" userId="d280f7c4-f121-4a76-b398-c922ff9a10d2" providerId="ADAL" clId="{35F867C1-5F4A-445F-868A-B023F92F5D81}" dt="2023-05-19T11:17:46.514" v="148"/>
          <ac:spMkLst>
            <pc:docMk/>
            <pc:sldMk cId="2656454936" sldId="290"/>
            <ac:spMk id="8" creationId="{A107B247-7465-3DA1-48F2-26591449ECF6}"/>
          </ac:spMkLst>
        </pc:spChg>
        <pc:spChg chg="add del mod">
          <ac:chgData name="Gopalkrishna, Vivek" userId="d280f7c4-f121-4a76-b398-c922ff9a10d2" providerId="ADAL" clId="{35F867C1-5F4A-445F-868A-B023F92F5D81}" dt="2023-05-30T11:52:57.591" v="389"/>
          <ac:spMkLst>
            <pc:docMk/>
            <pc:sldMk cId="2656454936" sldId="290"/>
            <ac:spMk id="9" creationId="{B168791E-1E24-579A-3C2C-99AC35EEF0FC}"/>
          </ac:spMkLst>
        </pc:spChg>
        <pc:spChg chg="add del mod">
          <ac:chgData name="Gopalkrishna, Vivek" userId="d280f7c4-f121-4a76-b398-c922ff9a10d2" providerId="ADAL" clId="{35F867C1-5F4A-445F-868A-B023F92F5D81}" dt="2023-05-30T11:52:57.591" v="389"/>
          <ac:spMkLst>
            <pc:docMk/>
            <pc:sldMk cId="2656454936" sldId="290"/>
            <ac:spMk id="10" creationId="{A30F38A3-7F32-9FA0-F01B-74E8900B5828}"/>
          </ac:spMkLst>
        </pc:spChg>
        <pc:spChg chg="add del mod">
          <ac:chgData name="Gopalkrishna, Vivek" userId="d280f7c4-f121-4a76-b398-c922ff9a10d2" providerId="ADAL" clId="{35F867C1-5F4A-445F-868A-B023F92F5D81}" dt="2023-05-30T11:52:57.591" v="389"/>
          <ac:spMkLst>
            <pc:docMk/>
            <pc:sldMk cId="2656454936" sldId="290"/>
            <ac:spMk id="11" creationId="{FE2B5711-1B05-65AD-D9D4-8FC3FFCCAAD3}"/>
          </ac:spMkLst>
        </pc:spChg>
        <pc:spChg chg="add mod">
          <ac:chgData name="Gopalkrishna, Vivek" userId="d280f7c4-f121-4a76-b398-c922ff9a10d2" providerId="ADAL" clId="{35F867C1-5F4A-445F-868A-B023F92F5D81}" dt="2023-05-30T11:53:06.854" v="391"/>
          <ac:spMkLst>
            <pc:docMk/>
            <pc:sldMk cId="2656454936" sldId="290"/>
            <ac:spMk id="12" creationId="{CC14A536-82B6-48E4-812D-CD127486923C}"/>
          </ac:spMkLst>
        </pc:spChg>
        <pc:spChg chg="add mod">
          <ac:chgData name="Gopalkrishna, Vivek" userId="d280f7c4-f121-4a76-b398-c922ff9a10d2" providerId="ADAL" clId="{35F867C1-5F4A-445F-868A-B023F92F5D81}" dt="2023-05-30T11:53:06.854" v="391"/>
          <ac:spMkLst>
            <pc:docMk/>
            <pc:sldMk cId="2656454936" sldId="290"/>
            <ac:spMk id="13" creationId="{A796465F-EA5A-290C-1E9B-FA0B9CDEC25D}"/>
          </ac:spMkLst>
        </pc:spChg>
        <pc:spChg chg="add mod">
          <ac:chgData name="Gopalkrishna, Vivek" userId="d280f7c4-f121-4a76-b398-c922ff9a10d2" providerId="ADAL" clId="{35F867C1-5F4A-445F-868A-B023F92F5D81}" dt="2023-05-30T11:53:06.854" v="391"/>
          <ac:spMkLst>
            <pc:docMk/>
            <pc:sldMk cId="2656454936" sldId="290"/>
            <ac:spMk id="14" creationId="{094220DC-DCD4-5BDA-2789-422EB5567D22}"/>
          </ac:spMkLst>
        </pc:spChg>
        <pc:spChg chg="del mod">
          <ac:chgData name="Gopalkrishna, Vivek" userId="d280f7c4-f121-4a76-b398-c922ff9a10d2" providerId="ADAL" clId="{35F867C1-5F4A-445F-868A-B023F92F5D81}" dt="2023-05-30T11:53:06.534" v="390" actId="478"/>
          <ac:spMkLst>
            <pc:docMk/>
            <pc:sldMk cId="2656454936" sldId="290"/>
            <ac:spMk id="20" creationId="{3826EF06-A254-F64B-A833-5B109DEAF009}"/>
          </ac:spMkLst>
        </pc:spChg>
        <pc:spChg chg="del mod">
          <ac:chgData name="Gopalkrishna, Vivek" userId="d280f7c4-f121-4a76-b398-c922ff9a10d2" providerId="ADAL" clId="{35F867C1-5F4A-445F-868A-B023F92F5D81}" dt="2023-05-30T11:53:06.534" v="390" actId="478"/>
          <ac:spMkLst>
            <pc:docMk/>
            <pc:sldMk cId="2656454936" sldId="290"/>
            <ac:spMk id="21" creationId="{F99DB56D-208A-EE4F-A8D9-B72FDD1885CC}"/>
          </ac:spMkLst>
        </pc:spChg>
        <pc:spChg chg="del mod">
          <ac:chgData name="Gopalkrishna, Vivek" userId="d280f7c4-f121-4a76-b398-c922ff9a10d2" providerId="ADAL" clId="{35F867C1-5F4A-445F-868A-B023F92F5D81}" dt="2023-05-30T11:53:06.534" v="390" actId="478"/>
          <ac:spMkLst>
            <pc:docMk/>
            <pc:sldMk cId="2656454936" sldId="290"/>
            <ac:spMk id="22" creationId="{A238A7F8-47BF-A843-A887-038D90D0CED8}"/>
          </ac:spMkLst>
        </pc:spChg>
      </pc:sldChg>
      <pc:sldChg chg="addSp delSp modSp mod">
        <pc:chgData name="Gopalkrishna, Vivek" userId="d280f7c4-f121-4a76-b398-c922ff9a10d2" providerId="ADAL" clId="{35F867C1-5F4A-445F-868A-B023F92F5D81}" dt="2023-05-30T14:16:18.289" v="2919" actId="14100"/>
        <pc:sldMkLst>
          <pc:docMk/>
          <pc:sldMk cId="120371012" sldId="291"/>
        </pc:sldMkLst>
        <pc:spChg chg="del">
          <ac:chgData name="Gopalkrishna, Vivek" userId="d280f7c4-f121-4a76-b398-c922ff9a10d2" providerId="ADAL" clId="{35F867C1-5F4A-445F-868A-B023F92F5D81}" dt="2023-05-30T11:54:15.766" v="402" actId="478"/>
          <ac:spMkLst>
            <pc:docMk/>
            <pc:sldMk cId="120371012" sldId="291"/>
            <ac:spMk id="2" creationId="{2E69765A-ED5F-89F8-C0C0-B3EF35927DB6}"/>
          </ac:spMkLst>
        </pc:spChg>
        <pc:spChg chg="mod">
          <ac:chgData name="Gopalkrishna, Vivek" userId="d280f7c4-f121-4a76-b398-c922ff9a10d2" providerId="ADAL" clId="{35F867C1-5F4A-445F-868A-B023F92F5D81}" dt="2023-05-19T11:06:30.186" v="0"/>
          <ac:spMkLst>
            <pc:docMk/>
            <pc:sldMk cId="120371012" sldId="291"/>
            <ac:spMk id="3" creationId="{644F2E8D-CF00-46E1-B3B6-4348EB17FAE0}"/>
          </ac:spMkLst>
        </pc:spChg>
        <pc:spChg chg="del mod">
          <ac:chgData name="Gopalkrishna, Vivek" userId="d280f7c4-f121-4a76-b398-c922ff9a10d2" providerId="ADAL" clId="{35F867C1-5F4A-445F-868A-B023F92F5D81}" dt="2023-05-30T11:54:15.766" v="402" actId="478"/>
          <ac:spMkLst>
            <pc:docMk/>
            <pc:sldMk cId="120371012" sldId="291"/>
            <ac:spMk id="4" creationId="{999E6B32-0ED4-48AE-9459-FE05B5545D5C}"/>
          </ac:spMkLst>
        </pc:spChg>
        <pc:spChg chg="del">
          <ac:chgData name="Gopalkrishna, Vivek" userId="d280f7c4-f121-4a76-b398-c922ff9a10d2" providerId="ADAL" clId="{35F867C1-5F4A-445F-868A-B023F92F5D81}" dt="2023-05-30T11:54:15.766" v="402" actId="478"/>
          <ac:spMkLst>
            <pc:docMk/>
            <pc:sldMk cId="120371012" sldId="291"/>
            <ac:spMk id="5" creationId="{C0FE186B-CC1E-C0A0-B705-DF3932A852A0}"/>
          </ac:spMkLst>
        </pc:spChg>
        <pc:spChg chg="mod">
          <ac:chgData name="Gopalkrishna, Vivek" userId="d280f7c4-f121-4a76-b398-c922ff9a10d2" providerId="ADAL" clId="{35F867C1-5F4A-445F-868A-B023F92F5D81}" dt="2023-05-30T14:16:18.289" v="2919" actId="14100"/>
          <ac:spMkLst>
            <pc:docMk/>
            <pc:sldMk cId="120371012" sldId="291"/>
            <ac:spMk id="12" creationId="{B0A0D6F9-D2B5-4D88-AEFA-6ACC053A4C43}"/>
          </ac:spMkLst>
        </pc:spChg>
        <pc:spChg chg="add mod">
          <ac:chgData name="Gopalkrishna, Vivek" userId="d280f7c4-f121-4a76-b398-c922ff9a10d2" providerId="ADAL" clId="{35F867C1-5F4A-445F-868A-B023F92F5D81}" dt="2023-05-30T11:54:16.057" v="403"/>
          <ac:spMkLst>
            <pc:docMk/>
            <pc:sldMk cId="120371012" sldId="291"/>
            <ac:spMk id="16" creationId="{9EA5FDA6-32FF-5CE2-89C3-95A7F2331D8E}"/>
          </ac:spMkLst>
        </pc:spChg>
        <pc:spChg chg="add mod">
          <ac:chgData name="Gopalkrishna, Vivek" userId="d280f7c4-f121-4a76-b398-c922ff9a10d2" providerId="ADAL" clId="{35F867C1-5F4A-445F-868A-B023F92F5D81}" dt="2023-05-30T11:54:16.057" v="403"/>
          <ac:spMkLst>
            <pc:docMk/>
            <pc:sldMk cId="120371012" sldId="291"/>
            <ac:spMk id="21" creationId="{14244D02-540C-747B-3948-E05B020152D9}"/>
          </ac:spMkLst>
        </pc:spChg>
        <pc:spChg chg="mod">
          <ac:chgData name="Gopalkrishna, Vivek" userId="d280f7c4-f121-4a76-b398-c922ff9a10d2" providerId="ADAL" clId="{35F867C1-5F4A-445F-868A-B023F92F5D81}" dt="2023-05-19T11:20:44.134" v="166" actId="14100"/>
          <ac:spMkLst>
            <pc:docMk/>
            <pc:sldMk cId="120371012" sldId="291"/>
            <ac:spMk id="23" creationId="{6E959587-BE92-4DD6-A264-4F1D91625E91}"/>
          </ac:spMkLst>
        </pc:spChg>
        <pc:spChg chg="add mod">
          <ac:chgData name="Gopalkrishna, Vivek" userId="d280f7c4-f121-4a76-b398-c922ff9a10d2" providerId="ADAL" clId="{35F867C1-5F4A-445F-868A-B023F92F5D81}" dt="2023-05-30T11:54:16.057" v="403"/>
          <ac:spMkLst>
            <pc:docMk/>
            <pc:sldMk cId="120371012" sldId="291"/>
            <ac:spMk id="37" creationId="{25A59505-DF22-8105-205D-C4097511B1A3}"/>
          </ac:spMkLst>
        </pc:spChg>
        <pc:spChg chg="mod">
          <ac:chgData name="Gopalkrishna, Vivek" userId="d280f7c4-f121-4a76-b398-c922ff9a10d2" providerId="ADAL" clId="{35F867C1-5F4A-445F-868A-B023F92F5D81}" dt="2023-05-19T11:20:52.151" v="167" actId="14100"/>
          <ac:spMkLst>
            <pc:docMk/>
            <pc:sldMk cId="120371012" sldId="291"/>
            <ac:spMk id="52" creationId="{205468C9-365B-4D77-B2B4-311503AF0989}"/>
          </ac:spMkLst>
        </pc:spChg>
      </pc:sldChg>
      <pc:sldChg chg="addSp delSp modSp mod">
        <pc:chgData name="Gopalkrishna, Vivek" userId="d280f7c4-f121-4a76-b398-c922ff9a10d2" providerId="ADAL" clId="{35F867C1-5F4A-445F-868A-B023F92F5D81}" dt="2023-05-30T12:17:06.554" v="475" actId="20577"/>
        <pc:sldMkLst>
          <pc:docMk/>
          <pc:sldMk cId="1401823364" sldId="293"/>
        </pc:sldMkLst>
        <pc:spChg chg="mod">
          <ac:chgData name="Gopalkrishna, Vivek" userId="d280f7c4-f121-4a76-b398-c922ff9a10d2" providerId="ADAL" clId="{35F867C1-5F4A-445F-868A-B023F92F5D81}" dt="2023-05-30T11:49:44.133" v="372"/>
          <ac:spMkLst>
            <pc:docMk/>
            <pc:sldMk cId="1401823364" sldId="293"/>
            <ac:spMk id="2" creationId="{00000000-0000-0000-0000-000000000000}"/>
          </ac:spMkLst>
        </pc:spChg>
        <pc:spChg chg="add del mod">
          <ac:chgData name="Gopalkrishna, Vivek" userId="d280f7c4-f121-4a76-b398-c922ff9a10d2" providerId="ADAL" clId="{35F867C1-5F4A-445F-868A-B023F92F5D81}" dt="2023-05-19T11:08:59.496" v="75"/>
          <ac:spMkLst>
            <pc:docMk/>
            <pc:sldMk cId="1401823364" sldId="293"/>
            <ac:spMk id="3" creationId="{22B7D978-5EAB-4494-1419-D21C4F772F85}"/>
          </ac:spMkLst>
        </pc:spChg>
        <pc:spChg chg="add del mod">
          <ac:chgData name="Gopalkrishna, Vivek" userId="d280f7c4-f121-4a76-b398-c922ff9a10d2" providerId="ADAL" clId="{35F867C1-5F4A-445F-868A-B023F92F5D81}" dt="2023-05-30T11:49:44.133" v="372"/>
          <ac:spMkLst>
            <pc:docMk/>
            <pc:sldMk cId="1401823364" sldId="293"/>
            <ac:spMk id="3" creationId="{ADF4945A-71C1-6922-8534-525B5C91E1A1}"/>
          </ac:spMkLst>
        </pc:spChg>
        <pc:spChg chg="add del mod">
          <ac:chgData name="Gopalkrishna, Vivek" userId="d280f7c4-f121-4a76-b398-c922ff9a10d2" providerId="ADAL" clId="{35F867C1-5F4A-445F-868A-B023F92F5D81}" dt="2023-05-19T11:08:59.496" v="75"/>
          <ac:spMkLst>
            <pc:docMk/>
            <pc:sldMk cId="1401823364" sldId="293"/>
            <ac:spMk id="4" creationId="{1DDCA86F-1C36-B9F2-A383-B6CA03B30A7D}"/>
          </ac:spMkLst>
        </pc:spChg>
        <pc:spChg chg="add del mod">
          <ac:chgData name="Gopalkrishna, Vivek" userId="d280f7c4-f121-4a76-b398-c922ff9a10d2" providerId="ADAL" clId="{35F867C1-5F4A-445F-868A-B023F92F5D81}" dt="2023-05-30T11:49:44.133" v="372"/>
          <ac:spMkLst>
            <pc:docMk/>
            <pc:sldMk cId="1401823364" sldId="293"/>
            <ac:spMk id="4" creationId="{B157116D-9A9B-0875-F3CF-160EC8C4E9EE}"/>
          </ac:spMkLst>
        </pc:spChg>
        <pc:spChg chg="add del mod">
          <ac:chgData name="Gopalkrishna, Vivek" userId="d280f7c4-f121-4a76-b398-c922ff9a10d2" providerId="ADAL" clId="{35F867C1-5F4A-445F-868A-B023F92F5D81}" dt="2023-05-30T11:49:44.133" v="372"/>
          <ac:spMkLst>
            <pc:docMk/>
            <pc:sldMk cId="1401823364" sldId="293"/>
            <ac:spMk id="5" creationId="{A27301C3-D1D2-94DA-1BE1-ECE4D4C361E0}"/>
          </ac:spMkLst>
        </pc:spChg>
        <pc:spChg chg="add del mod">
          <ac:chgData name="Gopalkrishna, Vivek" userId="d280f7c4-f121-4a76-b398-c922ff9a10d2" providerId="ADAL" clId="{35F867C1-5F4A-445F-868A-B023F92F5D81}" dt="2023-05-19T11:08:59.496" v="75"/>
          <ac:spMkLst>
            <pc:docMk/>
            <pc:sldMk cId="1401823364" sldId="293"/>
            <ac:spMk id="5" creationId="{C0DBC3DC-3E2C-1A64-C227-8DAE505050DC}"/>
          </ac:spMkLst>
        </pc:spChg>
        <pc:spChg chg="mod">
          <ac:chgData name="Gopalkrishna, Vivek" userId="d280f7c4-f121-4a76-b398-c922ff9a10d2" providerId="ADAL" clId="{35F867C1-5F4A-445F-868A-B023F92F5D81}" dt="2023-05-30T11:49:44.133" v="372"/>
          <ac:spMkLst>
            <pc:docMk/>
            <pc:sldMk cId="1401823364" sldId="293"/>
            <ac:spMk id="6" creationId="{00000000-0000-0000-0000-000000000000}"/>
          </ac:spMkLst>
        </pc:spChg>
        <pc:spChg chg="add del mod">
          <ac:chgData name="Gopalkrishna, Vivek" userId="d280f7c4-f121-4a76-b398-c922ff9a10d2" providerId="ADAL" clId="{35F867C1-5F4A-445F-868A-B023F92F5D81}" dt="2023-05-30T11:49:44.133" v="372"/>
          <ac:spMkLst>
            <pc:docMk/>
            <pc:sldMk cId="1401823364" sldId="293"/>
            <ac:spMk id="7" creationId="{11963B7E-D8F4-6143-4641-8C7633F9518C}"/>
          </ac:spMkLst>
        </pc:spChg>
        <pc:spChg chg="add del mod">
          <ac:chgData name="Gopalkrishna, Vivek" userId="d280f7c4-f121-4a76-b398-c922ff9a10d2" providerId="ADAL" clId="{35F867C1-5F4A-445F-868A-B023F92F5D81}" dt="2023-05-19T11:08:59.496" v="75"/>
          <ac:spMkLst>
            <pc:docMk/>
            <pc:sldMk cId="1401823364" sldId="293"/>
            <ac:spMk id="7" creationId="{8C0AC733-53C1-2AFB-0A23-7F68DE49FE8A}"/>
          </ac:spMkLst>
        </pc:spChg>
        <pc:spChg chg="add del mod">
          <ac:chgData name="Gopalkrishna, Vivek" userId="d280f7c4-f121-4a76-b398-c922ff9a10d2" providerId="ADAL" clId="{35F867C1-5F4A-445F-868A-B023F92F5D81}" dt="2023-05-19T11:08:59.496" v="75"/>
          <ac:spMkLst>
            <pc:docMk/>
            <pc:sldMk cId="1401823364" sldId="293"/>
            <ac:spMk id="8" creationId="{DB350C7B-406F-6810-966E-EAEC4D879620}"/>
          </ac:spMkLst>
        </pc:spChg>
        <pc:spChg chg="add del mod">
          <ac:chgData name="Gopalkrishna, Vivek" userId="d280f7c4-f121-4a76-b398-c922ff9a10d2" providerId="ADAL" clId="{35F867C1-5F4A-445F-868A-B023F92F5D81}" dt="2023-05-30T11:49:44.133" v="372"/>
          <ac:spMkLst>
            <pc:docMk/>
            <pc:sldMk cId="1401823364" sldId="293"/>
            <ac:spMk id="8" creationId="{FF5EEF66-FCE2-BE43-141F-7758BAAC564B}"/>
          </ac:spMkLst>
        </pc:spChg>
        <pc:spChg chg="add mod">
          <ac:chgData name="Gopalkrishna, Vivek" userId="d280f7c4-f121-4a76-b398-c922ff9a10d2" providerId="ADAL" clId="{35F867C1-5F4A-445F-868A-B023F92F5D81}" dt="2023-05-30T11:53:28.465" v="395"/>
          <ac:spMkLst>
            <pc:docMk/>
            <pc:sldMk cId="1401823364" sldId="293"/>
            <ac:spMk id="9" creationId="{CE0BD577-39CE-2478-807A-96CD9D1E4577}"/>
          </ac:spMkLst>
        </pc:spChg>
        <pc:spChg chg="add mod">
          <ac:chgData name="Gopalkrishna, Vivek" userId="d280f7c4-f121-4a76-b398-c922ff9a10d2" providerId="ADAL" clId="{35F867C1-5F4A-445F-868A-B023F92F5D81}" dt="2023-05-30T12:17:06.554" v="475" actId="20577"/>
          <ac:spMkLst>
            <pc:docMk/>
            <pc:sldMk cId="1401823364" sldId="293"/>
            <ac:spMk id="10" creationId="{B912F009-CB6C-A7D8-CCE1-944736ACE76A}"/>
          </ac:spMkLst>
        </pc:spChg>
        <pc:spChg chg="add mod">
          <ac:chgData name="Gopalkrishna, Vivek" userId="d280f7c4-f121-4a76-b398-c922ff9a10d2" providerId="ADAL" clId="{35F867C1-5F4A-445F-868A-B023F92F5D81}" dt="2023-05-30T11:53:28.465" v="395"/>
          <ac:spMkLst>
            <pc:docMk/>
            <pc:sldMk cId="1401823364" sldId="293"/>
            <ac:spMk id="11" creationId="{5B202857-6C19-AB18-331B-1AFBC9710BFD}"/>
          </ac:spMkLst>
        </pc:spChg>
        <pc:spChg chg="del mod">
          <ac:chgData name="Gopalkrishna, Vivek" userId="d280f7c4-f121-4a76-b398-c922ff9a10d2" providerId="ADAL" clId="{35F867C1-5F4A-445F-868A-B023F92F5D81}" dt="2023-05-30T11:53:28.148" v="394" actId="478"/>
          <ac:spMkLst>
            <pc:docMk/>
            <pc:sldMk cId="1401823364" sldId="293"/>
            <ac:spMk id="20" creationId="{3826EF06-A254-F64B-A833-5B109DEAF009}"/>
          </ac:spMkLst>
        </pc:spChg>
        <pc:spChg chg="del mod">
          <ac:chgData name="Gopalkrishna, Vivek" userId="d280f7c4-f121-4a76-b398-c922ff9a10d2" providerId="ADAL" clId="{35F867C1-5F4A-445F-868A-B023F92F5D81}" dt="2023-05-30T11:53:28.148" v="394" actId="478"/>
          <ac:spMkLst>
            <pc:docMk/>
            <pc:sldMk cId="1401823364" sldId="293"/>
            <ac:spMk id="21" creationId="{F99DB56D-208A-EE4F-A8D9-B72FDD1885CC}"/>
          </ac:spMkLst>
        </pc:spChg>
        <pc:spChg chg="del mod">
          <ac:chgData name="Gopalkrishna, Vivek" userId="d280f7c4-f121-4a76-b398-c922ff9a10d2" providerId="ADAL" clId="{35F867C1-5F4A-445F-868A-B023F92F5D81}" dt="2023-05-30T11:53:28.148" v="394" actId="478"/>
          <ac:spMkLst>
            <pc:docMk/>
            <pc:sldMk cId="1401823364" sldId="293"/>
            <ac:spMk id="22" creationId="{A238A7F8-47BF-A843-A887-038D90D0CED8}"/>
          </ac:spMkLst>
        </pc:spChg>
      </pc:sldChg>
      <pc:sldChg chg="addSp delSp modSp mod setBg modClrScheme addAnim delAnim modAnim chgLayout">
        <pc:chgData name="Gopalkrishna, Vivek" userId="d280f7c4-f121-4a76-b398-c922ff9a10d2" providerId="ADAL" clId="{35F867C1-5F4A-445F-868A-B023F92F5D81}" dt="2023-05-30T14:07:14.495" v="2901"/>
        <pc:sldMkLst>
          <pc:docMk/>
          <pc:sldMk cId="267926969" sldId="294"/>
        </pc:sldMkLst>
        <pc:spChg chg="del">
          <ac:chgData name="Gopalkrishna, Vivek" userId="d280f7c4-f121-4a76-b398-c922ff9a10d2" providerId="ADAL" clId="{35F867C1-5F4A-445F-868A-B023F92F5D81}" dt="2023-05-30T11:54:22.408" v="404" actId="478"/>
          <ac:spMkLst>
            <pc:docMk/>
            <pc:sldMk cId="267926969" sldId="294"/>
            <ac:spMk id="2" creationId="{E77FAFCD-687D-6565-E772-FE2C52FA877E}"/>
          </ac:spMkLst>
        </pc:spChg>
        <pc:spChg chg="add del mod ord">
          <ac:chgData name="Gopalkrishna, Vivek" userId="d280f7c4-f121-4a76-b398-c922ff9a10d2" providerId="ADAL" clId="{35F867C1-5F4A-445F-868A-B023F92F5D81}" dt="2023-05-19T11:23:33.348" v="192" actId="478"/>
          <ac:spMkLst>
            <pc:docMk/>
            <pc:sldMk cId="267926969" sldId="294"/>
            <ac:spMk id="2" creationId="{F1956479-C0C0-1C54-0AC7-FED53DF38A52}"/>
          </ac:spMkLst>
        </pc:spChg>
        <pc:spChg chg="add del mod ord">
          <ac:chgData name="Gopalkrishna, Vivek" userId="d280f7c4-f121-4a76-b398-c922ff9a10d2" providerId="ADAL" clId="{35F867C1-5F4A-445F-868A-B023F92F5D81}" dt="2023-05-19T11:27:32.144" v="224" actId="700"/>
          <ac:spMkLst>
            <pc:docMk/>
            <pc:sldMk cId="267926969" sldId="294"/>
            <ac:spMk id="3" creationId="{ADEBE79C-A5FD-455B-AF06-9E858364656A}"/>
          </ac:spMkLst>
        </pc:spChg>
        <pc:spChg chg="del mod ord">
          <ac:chgData name="Gopalkrishna, Vivek" userId="d280f7c4-f121-4a76-b398-c922ff9a10d2" providerId="ADAL" clId="{35F867C1-5F4A-445F-868A-B023F92F5D81}" dt="2023-05-30T11:54:22.408" v="404" actId="478"/>
          <ac:spMkLst>
            <pc:docMk/>
            <pc:sldMk cId="267926969" sldId="294"/>
            <ac:spMk id="4" creationId="{8A09234C-1172-466F-9BDC-48607902DFBE}"/>
          </ac:spMkLst>
        </pc:spChg>
        <pc:spChg chg="del">
          <ac:chgData name="Gopalkrishna, Vivek" userId="d280f7c4-f121-4a76-b398-c922ff9a10d2" providerId="ADAL" clId="{35F867C1-5F4A-445F-868A-B023F92F5D81}" dt="2023-05-30T11:54:22.408" v="404" actId="478"/>
          <ac:spMkLst>
            <pc:docMk/>
            <pc:sldMk cId="267926969" sldId="294"/>
            <ac:spMk id="5" creationId="{8402828E-ACEA-CCDA-8B7E-9D994143C02F}"/>
          </ac:spMkLst>
        </pc:spChg>
        <pc:spChg chg="add del mod">
          <ac:chgData name="Gopalkrishna, Vivek" userId="d280f7c4-f121-4a76-b398-c922ff9a10d2" providerId="ADAL" clId="{35F867C1-5F4A-445F-868A-B023F92F5D81}" dt="2023-05-19T11:25:59.090" v="216" actId="478"/>
          <ac:spMkLst>
            <pc:docMk/>
            <pc:sldMk cId="267926969" sldId="294"/>
            <ac:spMk id="6" creationId="{7D6E08ED-AD36-45E2-5833-95EFBC4FC718}"/>
          </ac:spMkLst>
        </pc:spChg>
        <pc:spChg chg="add mod">
          <ac:chgData name="Gopalkrishna, Vivek" userId="d280f7c4-f121-4a76-b398-c922ff9a10d2" providerId="ADAL" clId="{35F867C1-5F4A-445F-868A-B023F92F5D81}" dt="2023-05-30T11:54:22.712" v="405"/>
          <ac:spMkLst>
            <pc:docMk/>
            <pc:sldMk cId="267926969" sldId="294"/>
            <ac:spMk id="6" creationId="{E6ED885E-2DE7-FF4E-FE86-FB5DBCC96A1C}"/>
          </ac:spMkLst>
        </pc:spChg>
        <pc:spChg chg="mod">
          <ac:chgData name="Gopalkrishna, Vivek" userId="d280f7c4-f121-4a76-b398-c922ff9a10d2" providerId="ADAL" clId="{35F867C1-5F4A-445F-868A-B023F92F5D81}" dt="2023-05-19T11:28:07.659" v="231" actId="1076"/>
          <ac:spMkLst>
            <pc:docMk/>
            <pc:sldMk cId="267926969" sldId="294"/>
            <ac:spMk id="8" creationId="{923A28DD-B77F-AE6F-B79A-5ADD1BAB7696}"/>
          </ac:spMkLst>
        </pc:spChg>
        <pc:spChg chg="add del mod ord">
          <ac:chgData name="Gopalkrishna, Vivek" userId="d280f7c4-f121-4a76-b398-c922ff9a10d2" providerId="ADAL" clId="{35F867C1-5F4A-445F-868A-B023F92F5D81}" dt="2023-05-19T11:26:58.080" v="222" actId="478"/>
          <ac:spMkLst>
            <pc:docMk/>
            <pc:sldMk cId="267926969" sldId="294"/>
            <ac:spMk id="9" creationId="{123B5AD7-0741-A9AA-FF75-991C4150DA65}"/>
          </ac:spMkLst>
        </pc:spChg>
        <pc:spChg chg="add mod">
          <ac:chgData name="Gopalkrishna, Vivek" userId="d280f7c4-f121-4a76-b398-c922ff9a10d2" providerId="ADAL" clId="{35F867C1-5F4A-445F-868A-B023F92F5D81}" dt="2023-05-30T11:54:22.712" v="405"/>
          <ac:spMkLst>
            <pc:docMk/>
            <pc:sldMk cId="267926969" sldId="294"/>
            <ac:spMk id="9" creationId="{AB6AA0B6-8046-8557-4421-69D25DDD6EC1}"/>
          </ac:spMkLst>
        </pc:spChg>
        <pc:spChg chg="add del mod ord">
          <ac:chgData name="Gopalkrishna, Vivek" userId="d280f7c4-f121-4a76-b398-c922ff9a10d2" providerId="ADAL" clId="{35F867C1-5F4A-445F-868A-B023F92F5D81}" dt="2023-05-19T11:27:36.792" v="225" actId="478"/>
          <ac:spMkLst>
            <pc:docMk/>
            <pc:sldMk cId="267926969" sldId="294"/>
            <ac:spMk id="10" creationId="{2C3EE0AA-AD44-30F1-FB48-4547847348CE}"/>
          </ac:spMkLst>
        </pc:spChg>
        <pc:spChg chg="add mod">
          <ac:chgData name="Gopalkrishna, Vivek" userId="d280f7c4-f121-4a76-b398-c922ff9a10d2" providerId="ADAL" clId="{35F867C1-5F4A-445F-868A-B023F92F5D81}" dt="2023-05-30T11:54:22.712" v="405"/>
          <ac:spMkLst>
            <pc:docMk/>
            <pc:sldMk cId="267926969" sldId="294"/>
            <ac:spMk id="10" creationId="{923A514F-3860-F037-F88F-CAA1173F4E00}"/>
          </ac:spMkLst>
        </pc:spChg>
        <pc:spChg chg="mod">
          <ac:chgData name="Gopalkrishna, Vivek" userId="d280f7c4-f121-4a76-b398-c922ff9a10d2" providerId="ADAL" clId="{35F867C1-5F4A-445F-868A-B023F92F5D81}" dt="2023-05-19T11:28:10.702" v="232" actId="1076"/>
          <ac:spMkLst>
            <pc:docMk/>
            <pc:sldMk cId="267926969" sldId="294"/>
            <ac:spMk id="11" creationId="{F2188274-2BCB-9870-9893-3ADAEA40A96F}"/>
          </ac:spMkLst>
        </pc:spChg>
        <pc:spChg chg="mod">
          <ac:chgData name="Gopalkrishna, Vivek" userId="d280f7c4-f121-4a76-b398-c922ff9a10d2" providerId="ADAL" clId="{35F867C1-5F4A-445F-868A-B023F92F5D81}" dt="2023-05-19T11:27:59.557" v="230" actId="404"/>
          <ac:spMkLst>
            <pc:docMk/>
            <pc:sldMk cId="267926969" sldId="294"/>
            <ac:spMk id="13" creationId="{07A4149B-D204-ABBF-C1B1-4A82DBB39258}"/>
          </ac:spMkLst>
        </pc:spChg>
        <pc:spChg chg="mod">
          <ac:chgData name="Gopalkrishna, Vivek" userId="d280f7c4-f121-4a76-b398-c922ff9a10d2" providerId="ADAL" clId="{35F867C1-5F4A-445F-868A-B023F92F5D81}" dt="2023-05-19T11:27:48.617" v="229" actId="404"/>
          <ac:spMkLst>
            <pc:docMk/>
            <pc:sldMk cId="267926969" sldId="294"/>
            <ac:spMk id="14" creationId="{56E0716B-2FC1-074C-F1A3-32890F881E4D}"/>
          </ac:spMkLst>
        </pc:spChg>
        <pc:spChg chg="mod">
          <ac:chgData name="Gopalkrishna, Vivek" userId="d280f7c4-f121-4a76-b398-c922ff9a10d2" providerId="ADAL" clId="{35F867C1-5F4A-445F-868A-B023F92F5D81}" dt="2023-05-19T11:28:15.253" v="233" actId="1076"/>
          <ac:spMkLst>
            <pc:docMk/>
            <pc:sldMk cId="267926969" sldId="294"/>
            <ac:spMk id="15" creationId="{5219EE6C-9234-59DA-7D1D-967822AD5535}"/>
          </ac:spMkLst>
        </pc:spChg>
        <pc:spChg chg="mod">
          <ac:chgData name="Gopalkrishna, Vivek" userId="d280f7c4-f121-4a76-b398-c922ff9a10d2" providerId="ADAL" clId="{35F867C1-5F4A-445F-868A-B023F92F5D81}" dt="2023-05-19T11:28:31.290" v="235" actId="14100"/>
          <ac:spMkLst>
            <pc:docMk/>
            <pc:sldMk cId="267926969" sldId="294"/>
            <ac:spMk id="16" creationId="{288EF654-729A-C174-D0A7-FF9BAA5C3201}"/>
          </ac:spMkLst>
        </pc:spChg>
        <pc:graphicFrameChg chg="add del mod">
          <ac:chgData name="Gopalkrishna, Vivek" userId="d280f7c4-f121-4a76-b398-c922ff9a10d2" providerId="ADAL" clId="{35F867C1-5F4A-445F-868A-B023F92F5D81}" dt="2023-05-19T11:27:19.831" v="223" actId="14100"/>
          <ac:graphicFrameMkLst>
            <pc:docMk/>
            <pc:sldMk cId="267926969" sldId="294"/>
            <ac:graphicFrameMk id="7" creationId="{8E5D809A-A865-1DF7-ABD4-A7D1A7CA2755}"/>
          </ac:graphicFrameMkLst>
        </pc:graphicFrameChg>
      </pc:sldChg>
      <pc:sldChg chg="addSp delSp modSp mod">
        <pc:chgData name="Gopalkrishna, Vivek" userId="d280f7c4-f121-4a76-b398-c922ff9a10d2" providerId="ADAL" clId="{35F867C1-5F4A-445F-868A-B023F92F5D81}" dt="2023-05-30T11:52:52.530" v="387"/>
        <pc:sldMkLst>
          <pc:docMk/>
          <pc:sldMk cId="3367555957" sldId="299"/>
        </pc:sldMkLst>
        <pc:spChg chg="del mod">
          <ac:chgData name="Gopalkrishna, Vivek" userId="d280f7c4-f121-4a76-b398-c922ff9a10d2" providerId="ADAL" clId="{35F867C1-5F4A-445F-868A-B023F92F5D81}" dt="2023-05-30T11:52:51.816" v="386" actId="478"/>
          <ac:spMkLst>
            <pc:docMk/>
            <pc:sldMk cId="3367555957" sldId="299"/>
            <ac:spMk id="2" creationId="{A4038DA7-0DCD-C664-5C33-0053F2AAFFFB}"/>
          </ac:spMkLst>
        </pc:spChg>
        <pc:spChg chg="del mod">
          <ac:chgData name="Gopalkrishna, Vivek" userId="d280f7c4-f121-4a76-b398-c922ff9a10d2" providerId="ADAL" clId="{35F867C1-5F4A-445F-868A-B023F92F5D81}" dt="2023-05-30T11:52:51.816" v="386" actId="478"/>
          <ac:spMkLst>
            <pc:docMk/>
            <pc:sldMk cId="3367555957" sldId="299"/>
            <ac:spMk id="4" creationId="{7552DBE9-B8DD-41D7-8242-B4DFA5202065}"/>
          </ac:spMkLst>
        </pc:spChg>
        <pc:spChg chg="del">
          <ac:chgData name="Gopalkrishna, Vivek" userId="d280f7c4-f121-4a76-b398-c922ff9a10d2" providerId="ADAL" clId="{35F867C1-5F4A-445F-868A-B023F92F5D81}" dt="2023-05-30T11:52:51.816" v="386" actId="478"/>
          <ac:spMkLst>
            <pc:docMk/>
            <pc:sldMk cId="3367555957" sldId="299"/>
            <ac:spMk id="5" creationId="{0C490827-6648-8872-46EA-7DCE6D3498C2}"/>
          </ac:spMkLst>
        </pc:spChg>
        <pc:spChg chg="add mod">
          <ac:chgData name="Gopalkrishna, Vivek" userId="d280f7c4-f121-4a76-b398-c922ff9a10d2" providerId="ADAL" clId="{35F867C1-5F4A-445F-868A-B023F92F5D81}" dt="2023-05-30T11:52:52.530" v="387"/>
          <ac:spMkLst>
            <pc:docMk/>
            <pc:sldMk cId="3367555957" sldId="299"/>
            <ac:spMk id="6" creationId="{ADE6552B-DB2D-AE0F-EC88-5E2F42CD541C}"/>
          </ac:spMkLst>
        </pc:spChg>
        <pc:spChg chg="add mod">
          <ac:chgData name="Gopalkrishna, Vivek" userId="d280f7c4-f121-4a76-b398-c922ff9a10d2" providerId="ADAL" clId="{35F867C1-5F4A-445F-868A-B023F92F5D81}" dt="2023-05-30T11:52:52.530" v="387"/>
          <ac:spMkLst>
            <pc:docMk/>
            <pc:sldMk cId="3367555957" sldId="299"/>
            <ac:spMk id="13" creationId="{753405E5-4562-1CC9-31AE-C6094D96C641}"/>
          </ac:spMkLst>
        </pc:spChg>
        <pc:spChg chg="add mod">
          <ac:chgData name="Gopalkrishna, Vivek" userId="d280f7c4-f121-4a76-b398-c922ff9a10d2" providerId="ADAL" clId="{35F867C1-5F4A-445F-868A-B023F92F5D81}" dt="2023-05-30T11:52:52.530" v="387"/>
          <ac:spMkLst>
            <pc:docMk/>
            <pc:sldMk cId="3367555957" sldId="299"/>
            <ac:spMk id="14" creationId="{472AEA15-C992-4596-3721-4E9557EE0760}"/>
          </ac:spMkLst>
        </pc:spChg>
      </pc:sldChg>
      <pc:sldChg chg="addSp delSp modSp mod">
        <pc:chgData name="Gopalkrishna, Vivek" userId="d280f7c4-f121-4a76-b398-c922ff9a10d2" providerId="ADAL" clId="{35F867C1-5F4A-445F-868A-B023F92F5D81}" dt="2023-05-30T11:54:01.682" v="399"/>
        <pc:sldMkLst>
          <pc:docMk/>
          <pc:sldMk cId="2722620104" sldId="300"/>
        </pc:sldMkLst>
        <pc:spChg chg="mod">
          <ac:chgData name="Gopalkrishna, Vivek" userId="d280f7c4-f121-4a76-b398-c922ff9a10d2" providerId="ADAL" clId="{35F867C1-5F4A-445F-868A-B023F92F5D81}" dt="2023-05-19T11:18:08.926" v="151" actId="20577"/>
          <ac:spMkLst>
            <pc:docMk/>
            <pc:sldMk cId="2722620104" sldId="300"/>
            <ac:spMk id="2" creationId="{E4B02E5B-7408-DF0C-E4E4-ABE7FEA5F24D}"/>
          </ac:spMkLst>
        </pc:spChg>
        <pc:spChg chg="mod">
          <ac:chgData name="Gopalkrishna, Vivek" userId="d280f7c4-f121-4a76-b398-c922ff9a10d2" providerId="ADAL" clId="{35F867C1-5F4A-445F-868A-B023F92F5D81}" dt="2023-05-19T11:18:04.288" v="149"/>
          <ac:spMkLst>
            <pc:docMk/>
            <pc:sldMk cId="2722620104" sldId="300"/>
            <ac:spMk id="3" creationId="{1611E14E-DD9B-FEE2-728B-F562CB47F3E5}"/>
          </ac:spMkLst>
        </pc:spChg>
        <pc:spChg chg="del mod">
          <ac:chgData name="Gopalkrishna, Vivek" userId="d280f7c4-f121-4a76-b398-c922ff9a10d2" providerId="ADAL" clId="{35F867C1-5F4A-445F-868A-B023F92F5D81}" dt="2023-05-30T11:54:01.307" v="398" actId="478"/>
          <ac:spMkLst>
            <pc:docMk/>
            <pc:sldMk cId="2722620104" sldId="300"/>
            <ac:spMk id="4" creationId="{F59940A9-454B-D515-AC93-19C16857E137}"/>
          </ac:spMkLst>
        </pc:spChg>
        <pc:spChg chg="del">
          <ac:chgData name="Gopalkrishna, Vivek" userId="d280f7c4-f121-4a76-b398-c922ff9a10d2" providerId="ADAL" clId="{35F867C1-5F4A-445F-868A-B023F92F5D81}" dt="2023-05-30T11:54:01.307" v="398" actId="478"/>
          <ac:spMkLst>
            <pc:docMk/>
            <pc:sldMk cId="2722620104" sldId="300"/>
            <ac:spMk id="5" creationId="{C3027E88-12D4-17B9-D935-0ED4A0392923}"/>
          </ac:spMkLst>
        </pc:spChg>
        <pc:spChg chg="add del mod">
          <ac:chgData name="Gopalkrishna, Vivek" userId="d280f7c4-f121-4a76-b398-c922ff9a10d2" providerId="ADAL" clId="{35F867C1-5F4A-445F-868A-B023F92F5D81}" dt="2023-05-19T11:18:04.288" v="149"/>
          <ac:spMkLst>
            <pc:docMk/>
            <pc:sldMk cId="2722620104" sldId="300"/>
            <ac:spMk id="5" creationId="{C6345888-93B7-4022-BB0E-6F24905E5A18}"/>
          </ac:spMkLst>
        </pc:spChg>
        <pc:spChg chg="add del mod">
          <ac:chgData name="Gopalkrishna, Vivek" userId="d280f7c4-f121-4a76-b398-c922ff9a10d2" providerId="ADAL" clId="{35F867C1-5F4A-445F-868A-B023F92F5D81}" dt="2023-05-19T11:18:04.288" v="149"/>
          <ac:spMkLst>
            <pc:docMk/>
            <pc:sldMk cId="2722620104" sldId="300"/>
            <ac:spMk id="6" creationId="{C3AA7D55-3BBB-43AE-0291-8A6E70C6C65F}"/>
          </ac:spMkLst>
        </pc:spChg>
        <pc:spChg chg="del">
          <ac:chgData name="Gopalkrishna, Vivek" userId="d280f7c4-f121-4a76-b398-c922ff9a10d2" providerId="ADAL" clId="{35F867C1-5F4A-445F-868A-B023F92F5D81}" dt="2023-05-30T11:54:01.307" v="398" actId="478"/>
          <ac:spMkLst>
            <pc:docMk/>
            <pc:sldMk cId="2722620104" sldId="300"/>
            <ac:spMk id="6" creationId="{E6567CCB-E0DF-B632-04C6-E73BA67933D3}"/>
          </ac:spMkLst>
        </pc:spChg>
        <pc:spChg chg="add del mod">
          <ac:chgData name="Gopalkrishna, Vivek" userId="d280f7c4-f121-4a76-b398-c922ff9a10d2" providerId="ADAL" clId="{35F867C1-5F4A-445F-868A-B023F92F5D81}" dt="2023-05-19T11:18:04.288" v="149"/>
          <ac:spMkLst>
            <pc:docMk/>
            <pc:sldMk cId="2722620104" sldId="300"/>
            <ac:spMk id="7" creationId="{A73B4461-F841-3666-8E4F-EE6661737FFB}"/>
          </ac:spMkLst>
        </pc:spChg>
        <pc:spChg chg="add mod">
          <ac:chgData name="Gopalkrishna, Vivek" userId="d280f7c4-f121-4a76-b398-c922ff9a10d2" providerId="ADAL" clId="{35F867C1-5F4A-445F-868A-B023F92F5D81}" dt="2023-05-30T11:54:01.682" v="399"/>
          <ac:spMkLst>
            <pc:docMk/>
            <pc:sldMk cId="2722620104" sldId="300"/>
            <ac:spMk id="7" creationId="{C9AB21D4-863E-D945-058C-1DDE57AAD19B}"/>
          </ac:spMkLst>
        </pc:spChg>
        <pc:spChg chg="add mod">
          <ac:chgData name="Gopalkrishna, Vivek" userId="d280f7c4-f121-4a76-b398-c922ff9a10d2" providerId="ADAL" clId="{35F867C1-5F4A-445F-868A-B023F92F5D81}" dt="2023-05-30T11:54:01.682" v="399"/>
          <ac:spMkLst>
            <pc:docMk/>
            <pc:sldMk cId="2722620104" sldId="300"/>
            <ac:spMk id="9" creationId="{FAAC114C-3B76-CA6E-6180-B80199B02791}"/>
          </ac:spMkLst>
        </pc:spChg>
        <pc:spChg chg="add mod">
          <ac:chgData name="Gopalkrishna, Vivek" userId="d280f7c4-f121-4a76-b398-c922ff9a10d2" providerId="ADAL" clId="{35F867C1-5F4A-445F-868A-B023F92F5D81}" dt="2023-05-30T11:54:01.682" v="399"/>
          <ac:spMkLst>
            <pc:docMk/>
            <pc:sldMk cId="2722620104" sldId="300"/>
            <ac:spMk id="10" creationId="{E806598C-7086-C417-2FA9-25BE22FA91BD}"/>
          </ac:spMkLst>
        </pc:spChg>
      </pc:sldChg>
      <pc:sldChg chg="addSp delSp modSp mod modAnim">
        <pc:chgData name="Gopalkrishna, Vivek" userId="d280f7c4-f121-4a76-b398-c922ff9a10d2" providerId="ADAL" clId="{35F867C1-5F4A-445F-868A-B023F92F5D81}" dt="2023-05-30T14:00:37.471" v="2879"/>
        <pc:sldMkLst>
          <pc:docMk/>
          <pc:sldMk cId="1616221467" sldId="302"/>
        </pc:sldMkLst>
        <pc:spChg chg="add del mod">
          <ac:chgData name="Gopalkrishna, Vivek" userId="d280f7c4-f121-4a76-b398-c922ff9a10d2" providerId="ADAL" clId="{35F867C1-5F4A-445F-868A-B023F92F5D81}" dt="2023-05-19T11:09:44.847" v="76"/>
          <ac:spMkLst>
            <pc:docMk/>
            <pc:sldMk cId="1616221467" sldId="302"/>
            <ac:spMk id="2" creationId="{CB32A107-2EC4-D42B-9F16-9227DB780197}"/>
          </ac:spMkLst>
        </pc:spChg>
        <pc:spChg chg="del mod">
          <ac:chgData name="Gopalkrishna, Vivek" userId="d280f7c4-f121-4a76-b398-c922ff9a10d2" providerId="ADAL" clId="{35F867C1-5F4A-445F-868A-B023F92F5D81}" dt="2023-05-30T11:53:19.827" v="392" actId="478"/>
          <ac:spMkLst>
            <pc:docMk/>
            <pc:sldMk cId="1616221467" sldId="302"/>
            <ac:spMk id="2" creationId="{F6F2641F-E725-27B1-8BF9-3759280A4B62}"/>
          </ac:spMkLst>
        </pc:spChg>
        <pc:spChg chg="mod">
          <ac:chgData name="Gopalkrishna, Vivek" userId="d280f7c4-f121-4a76-b398-c922ff9a10d2" providerId="ADAL" clId="{35F867C1-5F4A-445F-868A-B023F92F5D81}" dt="2023-05-19T11:09:44.847" v="76"/>
          <ac:spMkLst>
            <pc:docMk/>
            <pc:sldMk cId="1616221467" sldId="302"/>
            <ac:spMk id="3" creationId="{D83DAAB3-35D2-B65E-FB0F-7EE8226E05C5}"/>
          </ac:spMkLst>
        </pc:spChg>
        <pc:spChg chg="del mod">
          <ac:chgData name="Gopalkrishna, Vivek" userId="d280f7c4-f121-4a76-b398-c922ff9a10d2" providerId="ADAL" clId="{35F867C1-5F4A-445F-868A-B023F92F5D81}" dt="2023-05-30T11:53:19.827" v="392" actId="478"/>
          <ac:spMkLst>
            <pc:docMk/>
            <pc:sldMk cId="1616221467" sldId="302"/>
            <ac:spMk id="4" creationId="{2EFFE19D-56B5-D495-9D39-D933A03A018D}"/>
          </ac:spMkLst>
        </pc:spChg>
        <pc:spChg chg="add del mod">
          <ac:chgData name="Gopalkrishna, Vivek" userId="d280f7c4-f121-4a76-b398-c922ff9a10d2" providerId="ADAL" clId="{35F867C1-5F4A-445F-868A-B023F92F5D81}" dt="2023-05-19T11:09:44.847" v="76"/>
          <ac:spMkLst>
            <pc:docMk/>
            <pc:sldMk cId="1616221467" sldId="302"/>
            <ac:spMk id="6" creationId="{70B82B62-03AF-1E89-5636-010D592F6B7B}"/>
          </ac:spMkLst>
        </pc:spChg>
        <pc:spChg chg="del">
          <ac:chgData name="Gopalkrishna, Vivek" userId="d280f7c4-f121-4a76-b398-c922ff9a10d2" providerId="ADAL" clId="{35F867C1-5F4A-445F-868A-B023F92F5D81}" dt="2023-05-30T11:53:19.827" v="392" actId="478"/>
          <ac:spMkLst>
            <pc:docMk/>
            <pc:sldMk cId="1616221467" sldId="302"/>
            <ac:spMk id="6" creationId="{8DD7BF4B-DF9D-59ED-9C44-CE74407619A5}"/>
          </ac:spMkLst>
        </pc:spChg>
        <pc:spChg chg="add mod">
          <ac:chgData name="Gopalkrishna, Vivek" userId="d280f7c4-f121-4a76-b398-c922ff9a10d2" providerId="ADAL" clId="{35F867C1-5F4A-445F-868A-B023F92F5D81}" dt="2023-05-30T11:53:20.122" v="393"/>
          <ac:spMkLst>
            <pc:docMk/>
            <pc:sldMk cId="1616221467" sldId="302"/>
            <ac:spMk id="7" creationId="{88E24769-D20E-5BE4-553B-87DBE9DF9BCB}"/>
          </ac:spMkLst>
        </pc:spChg>
        <pc:spChg chg="add del mod">
          <ac:chgData name="Gopalkrishna, Vivek" userId="d280f7c4-f121-4a76-b398-c922ff9a10d2" providerId="ADAL" clId="{35F867C1-5F4A-445F-868A-B023F92F5D81}" dt="2023-05-19T11:09:50.508" v="77" actId="478"/>
          <ac:spMkLst>
            <pc:docMk/>
            <pc:sldMk cId="1616221467" sldId="302"/>
            <ac:spMk id="7" creationId="{D52BDB7F-B5BF-F0DD-F171-9D8410682A4F}"/>
          </ac:spMkLst>
        </pc:spChg>
        <pc:spChg chg="add mod">
          <ac:chgData name="Gopalkrishna, Vivek" userId="d280f7c4-f121-4a76-b398-c922ff9a10d2" providerId="ADAL" clId="{35F867C1-5F4A-445F-868A-B023F92F5D81}" dt="2023-05-30T11:53:20.122" v="393"/>
          <ac:spMkLst>
            <pc:docMk/>
            <pc:sldMk cId="1616221467" sldId="302"/>
            <ac:spMk id="8" creationId="{9803C5DB-3771-FDF6-C256-17E9CB304DA9}"/>
          </ac:spMkLst>
        </pc:spChg>
        <pc:spChg chg="add mod">
          <ac:chgData name="Gopalkrishna, Vivek" userId="d280f7c4-f121-4a76-b398-c922ff9a10d2" providerId="ADAL" clId="{35F867C1-5F4A-445F-868A-B023F92F5D81}" dt="2023-05-30T11:53:20.122" v="393"/>
          <ac:spMkLst>
            <pc:docMk/>
            <pc:sldMk cId="1616221467" sldId="302"/>
            <ac:spMk id="9" creationId="{1B8DCF4B-1E0A-2F75-CB86-EC873E3503B0}"/>
          </ac:spMkLst>
        </pc:spChg>
        <pc:graphicFrameChg chg="modGraphic">
          <ac:chgData name="Gopalkrishna, Vivek" userId="d280f7c4-f121-4a76-b398-c922ff9a10d2" providerId="ADAL" clId="{35F867C1-5F4A-445F-868A-B023F92F5D81}" dt="2023-05-19T11:43:41.991" v="264" actId="404"/>
          <ac:graphicFrameMkLst>
            <pc:docMk/>
            <pc:sldMk cId="1616221467" sldId="302"/>
            <ac:graphicFrameMk id="5" creationId="{7DD289B4-808C-4058-7D82-CF2A80FB6FD1}"/>
          </ac:graphicFrameMkLst>
        </pc:graphicFrameChg>
      </pc:sldChg>
      <pc:sldChg chg="addSp delSp modSp mod">
        <pc:chgData name="Gopalkrishna, Vivek" userId="d280f7c4-f121-4a76-b398-c922ff9a10d2" providerId="ADAL" clId="{35F867C1-5F4A-445F-868A-B023F92F5D81}" dt="2023-05-30T11:54:10.218" v="401"/>
        <pc:sldMkLst>
          <pc:docMk/>
          <pc:sldMk cId="4257824235" sldId="303"/>
        </pc:sldMkLst>
        <pc:spChg chg="del">
          <ac:chgData name="Gopalkrishna, Vivek" userId="d280f7c4-f121-4a76-b398-c922ff9a10d2" providerId="ADAL" clId="{35F867C1-5F4A-445F-868A-B023F92F5D81}" dt="2023-05-30T11:54:09.924" v="400" actId="478"/>
          <ac:spMkLst>
            <pc:docMk/>
            <pc:sldMk cId="4257824235" sldId="303"/>
            <ac:spMk id="2" creationId="{4DDCE368-4064-FC2B-169F-DD9240E6A611}"/>
          </ac:spMkLst>
        </pc:spChg>
        <pc:spChg chg="add del mod">
          <ac:chgData name="Gopalkrishna, Vivek" userId="d280f7c4-f121-4a76-b398-c922ff9a10d2" providerId="ADAL" clId="{35F867C1-5F4A-445F-868A-B023F92F5D81}" dt="2023-05-19T11:18:16.517" v="152"/>
          <ac:spMkLst>
            <pc:docMk/>
            <pc:sldMk cId="4257824235" sldId="303"/>
            <ac:spMk id="2" creationId="{59D78A08-2250-82A7-5553-0A6FF3E846CF}"/>
          </ac:spMkLst>
        </pc:spChg>
        <pc:spChg chg="mod">
          <ac:chgData name="Gopalkrishna, Vivek" userId="d280f7c4-f121-4a76-b398-c922ff9a10d2" providerId="ADAL" clId="{35F867C1-5F4A-445F-868A-B023F92F5D81}" dt="2023-05-19T11:18:21.380" v="154"/>
          <ac:spMkLst>
            <pc:docMk/>
            <pc:sldMk cId="4257824235" sldId="303"/>
            <ac:spMk id="3" creationId="{5A534B84-DFE5-F4B5-0BE2-0AFA3C275C58}"/>
          </ac:spMkLst>
        </pc:spChg>
        <pc:spChg chg="del mod">
          <ac:chgData name="Gopalkrishna, Vivek" userId="d280f7c4-f121-4a76-b398-c922ff9a10d2" providerId="ADAL" clId="{35F867C1-5F4A-445F-868A-B023F92F5D81}" dt="2023-05-30T11:54:09.924" v="400" actId="478"/>
          <ac:spMkLst>
            <pc:docMk/>
            <pc:sldMk cId="4257824235" sldId="303"/>
            <ac:spMk id="4" creationId="{2E34C457-A35C-798E-06F0-20FBD540BD68}"/>
          </ac:spMkLst>
        </pc:spChg>
        <pc:spChg chg="del">
          <ac:chgData name="Gopalkrishna, Vivek" userId="d280f7c4-f121-4a76-b398-c922ff9a10d2" providerId="ADAL" clId="{35F867C1-5F4A-445F-868A-B023F92F5D81}" dt="2023-05-30T11:54:09.924" v="400" actId="478"/>
          <ac:spMkLst>
            <pc:docMk/>
            <pc:sldMk cId="4257824235" sldId="303"/>
            <ac:spMk id="6" creationId="{1DD38DED-1DE7-2007-4865-E2192F437BEB}"/>
          </ac:spMkLst>
        </pc:spChg>
        <pc:spChg chg="add del mod">
          <ac:chgData name="Gopalkrishna, Vivek" userId="d280f7c4-f121-4a76-b398-c922ff9a10d2" providerId="ADAL" clId="{35F867C1-5F4A-445F-868A-B023F92F5D81}" dt="2023-05-19T11:18:16.517" v="152"/>
          <ac:spMkLst>
            <pc:docMk/>
            <pc:sldMk cId="4257824235" sldId="303"/>
            <ac:spMk id="6" creationId="{E2EFC3B6-5A97-1B18-FA22-FC40DD5767C2}"/>
          </ac:spMkLst>
        </pc:spChg>
        <pc:spChg chg="add mod">
          <ac:chgData name="Gopalkrishna, Vivek" userId="d280f7c4-f121-4a76-b398-c922ff9a10d2" providerId="ADAL" clId="{35F867C1-5F4A-445F-868A-B023F92F5D81}" dt="2023-05-30T11:54:10.218" v="401"/>
          <ac:spMkLst>
            <pc:docMk/>
            <pc:sldMk cId="4257824235" sldId="303"/>
            <ac:spMk id="7" creationId="{9796E4E5-C128-6532-DC2A-53E5C7340859}"/>
          </ac:spMkLst>
        </pc:spChg>
        <pc:spChg chg="add del mod">
          <ac:chgData name="Gopalkrishna, Vivek" userId="d280f7c4-f121-4a76-b398-c922ff9a10d2" providerId="ADAL" clId="{35F867C1-5F4A-445F-868A-B023F92F5D81}" dt="2023-05-19T11:18:16.517" v="152"/>
          <ac:spMkLst>
            <pc:docMk/>
            <pc:sldMk cId="4257824235" sldId="303"/>
            <ac:spMk id="7" creationId="{A3176065-4273-4605-0996-5558C2344072}"/>
          </ac:spMkLst>
        </pc:spChg>
        <pc:spChg chg="mod">
          <ac:chgData name="Gopalkrishna, Vivek" userId="d280f7c4-f121-4a76-b398-c922ff9a10d2" providerId="ADAL" clId="{35F867C1-5F4A-445F-868A-B023F92F5D81}" dt="2023-05-19T11:18:26.210" v="155" actId="14100"/>
          <ac:spMkLst>
            <pc:docMk/>
            <pc:sldMk cId="4257824235" sldId="303"/>
            <ac:spMk id="8" creationId="{87284C9C-ECE8-3E4B-43A7-2A9C60ED7B9D}"/>
          </ac:spMkLst>
        </pc:spChg>
        <pc:spChg chg="mod">
          <ac:chgData name="Gopalkrishna, Vivek" userId="d280f7c4-f121-4a76-b398-c922ff9a10d2" providerId="ADAL" clId="{35F867C1-5F4A-445F-868A-B023F92F5D81}" dt="2023-05-19T11:19:47.689" v="163" actId="1076"/>
          <ac:spMkLst>
            <pc:docMk/>
            <pc:sldMk cId="4257824235" sldId="303"/>
            <ac:spMk id="9" creationId="{E031BCC1-CF7F-579F-ABAF-5AEDCEA8CFEF}"/>
          </ac:spMkLst>
        </pc:spChg>
        <pc:spChg chg="mod">
          <ac:chgData name="Gopalkrishna, Vivek" userId="d280f7c4-f121-4a76-b398-c922ff9a10d2" providerId="ADAL" clId="{35F867C1-5F4A-445F-868A-B023F92F5D81}" dt="2023-05-19T11:18:34.523" v="157" actId="1076"/>
          <ac:spMkLst>
            <pc:docMk/>
            <pc:sldMk cId="4257824235" sldId="303"/>
            <ac:spMk id="10" creationId="{7B0CD125-7A47-8FAB-EF9E-5FB772CF4054}"/>
          </ac:spMkLst>
        </pc:spChg>
        <pc:spChg chg="mod">
          <ac:chgData name="Gopalkrishna, Vivek" userId="d280f7c4-f121-4a76-b398-c922ff9a10d2" providerId="ADAL" clId="{35F867C1-5F4A-445F-868A-B023F92F5D81}" dt="2023-05-19T11:18:48.390" v="159" actId="1076"/>
          <ac:spMkLst>
            <pc:docMk/>
            <pc:sldMk cId="4257824235" sldId="303"/>
            <ac:spMk id="11" creationId="{5A71B68C-92E1-B54B-3D9C-4FF403B5A2D3}"/>
          </ac:spMkLst>
        </pc:spChg>
        <pc:spChg chg="mod">
          <ac:chgData name="Gopalkrishna, Vivek" userId="d280f7c4-f121-4a76-b398-c922ff9a10d2" providerId="ADAL" clId="{35F867C1-5F4A-445F-868A-B023F92F5D81}" dt="2023-05-19T11:19:02.466" v="162" actId="1076"/>
          <ac:spMkLst>
            <pc:docMk/>
            <pc:sldMk cId="4257824235" sldId="303"/>
            <ac:spMk id="12" creationId="{737CC9EF-7FC8-C371-FD45-853AE4E07F78}"/>
          </ac:spMkLst>
        </pc:spChg>
        <pc:spChg chg="add del mod">
          <ac:chgData name="Gopalkrishna, Vivek" userId="d280f7c4-f121-4a76-b398-c922ff9a10d2" providerId="ADAL" clId="{35F867C1-5F4A-445F-868A-B023F92F5D81}" dt="2023-05-19T11:18:18.153" v="153"/>
          <ac:spMkLst>
            <pc:docMk/>
            <pc:sldMk cId="4257824235" sldId="303"/>
            <ac:spMk id="13" creationId="{3C366BEE-BC6F-E00E-58D9-9354222EA067}"/>
          </ac:spMkLst>
        </pc:spChg>
        <pc:spChg chg="add mod">
          <ac:chgData name="Gopalkrishna, Vivek" userId="d280f7c4-f121-4a76-b398-c922ff9a10d2" providerId="ADAL" clId="{35F867C1-5F4A-445F-868A-B023F92F5D81}" dt="2023-05-30T11:54:10.218" v="401"/>
          <ac:spMkLst>
            <pc:docMk/>
            <pc:sldMk cId="4257824235" sldId="303"/>
            <ac:spMk id="13" creationId="{EAA57C9E-4991-59FF-8BF8-5A95F4DF0AAA}"/>
          </ac:spMkLst>
        </pc:spChg>
        <pc:spChg chg="add del mod">
          <ac:chgData name="Gopalkrishna, Vivek" userId="d280f7c4-f121-4a76-b398-c922ff9a10d2" providerId="ADAL" clId="{35F867C1-5F4A-445F-868A-B023F92F5D81}" dt="2023-05-19T11:18:18.153" v="153"/>
          <ac:spMkLst>
            <pc:docMk/>
            <pc:sldMk cId="4257824235" sldId="303"/>
            <ac:spMk id="14" creationId="{192940AE-7A29-F15C-0462-E727833FBBDC}"/>
          </ac:spMkLst>
        </pc:spChg>
        <pc:spChg chg="add mod">
          <ac:chgData name="Gopalkrishna, Vivek" userId="d280f7c4-f121-4a76-b398-c922ff9a10d2" providerId="ADAL" clId="{35F867C1-5F4A-445F-868A-B023F92F5D81}" dt="2023-05-30T11:54:10.218" v="401"/>
          <ac:spMkLst>
            <pc:docMk/>
            <pc:sldMk cId="4257824235" sldId="303"/>
            <ac:spMk id="14" creationId="{4F90E080-A0A7-D743-CA76-7C81C535813D}"/>
          </ac:spMkLst>
        </pc:spChg>
        <pc:spChg chg="add del mod">
          <ac:chgData name="Gopalkrishna, Vivek" userId="d280f7c4-f121-4a76-b398-c922ff9a10d2" providerId="ADAL" clId="{35F867C1-5F4A-445F-868A-B023F92F5D81}" dt="2023-05-19T11:18:18.153" v="153"/>
          <ac:spMkLst>
            <pc:docMk/>
            <pc:sldMk cId="4257824235" sldId="303"/>
            <ac:spMk id="15" creationId="{47CAB867-B0F9-CE8E-BDE6-0818C402CDF9}"/>
          </ac:spMkLst>
        </pc:spChg>
        <pc:spChg chg="add del mod">
          <ac:chgData name="Gopalkrishna, Vivek" userId="d280f7c4-f121-4a76-b398-c922ff9a10d2" providerId="ADAL" clId="{35F867C1-5F4A-445F-868A-B023F92F5D81}" dt="2023-05-19T11:18:21.380" v="154"/>
          <ac:spMkLst>
            <pc:docMk/>
            <pc:sldMk cId="4257824235" sldId="303"/>
            <ac:spMk id="16" creationId="{1C9523C1-9F68-CED5-5D17-1AF3698EF265}"/>
          </ac:spMkLst>
        </pc:spChg>
        <pc:spChg chg="add del mod">
          <ac:chgData name="Gopalkrishna, Vivek" userId="d280f7c4-f121-4a76-b398-c922ff9a10d2" providerId="ADAL" clId="{35F867C1-5F4A-445F-868A-B023F92F5D81}" dt="2023-05-19T11:18:21.380" v="154"/>
          <ac:spMkLst>
            <pc:docMk/>
            <pc:sldMk cId="4257824235" sldId="303"/>
            <ac:spMk id="17" creationId="{1DA5BE40-A7A8-CA83-C272-B3152CB55C7D}"/>
          </ac:spMkLst>
        </pc:spChg>
        <pc:spChg chg="add del mod">
          <ac:chgData name="Gopalkrishna, Vivek" userId="d280f7c4-f121-4a76-b398-c922ff9a10d2" providerId="ADAL" clId="{35F867C1-5F4A-445F-868A-B023F92F5D81}" dt="2023-05-19T11:18:21.380" v="154"/>
          <ac:spMkLst>
            <pc:docMk/>
            <pc:sldMk cId="4257824235" sldId="303"/>
            <ac:spMk id="18" creationId="{A87798BA-5749-D027-D7BC-35ACB44EB04B}"/>
          </ac:spMkLst>
        </pc:spChg>
        <pc:graphicFrameChg chg="mod">
          <ac:chgData name="Gopalkrishna, Vivek" userId="d280f7c4-f121-4a76-b398-c922ff9a10d2" providerId="ADAL" clId="{35F867C1-5F4A-445F-868A-B023F92F5D81}" dt="2023-05-19T11:18:39.027" v="158"/>
          <ac:graphicFrameMkLst>
            <pc:docMk/>
            <pc:sldMk cId="4257824235" sldId="303"/>
            <ac:graphicFrameMk id="5" creationId="{502D02A6-886C-4C68-90B4-0FA96315752C}"/>
          </ac:graphicFrameMkLst>
        </pc:graphicFrameChg>
      </pc:sldChg>
      <pc:sldChg chg="addSp delSp modSp mod">
        <pc:chgData name="Gopalkrishna, Vivek" userId="d280f7c4-f121-4a76-b398-c922ff9a10d2" providerId="ADAL" clId="{35F867C1-5F4A-445F-868A-B023F92F5D81}" dt="2023-05-30T11:54:33.358" v="409"/>
        <pc:sldMkLst>
          <pc:docMk/>
          <pc:sldMk cId="882386706" sldId="304"/>
        </pc:sldMkLst>
        <pc:spChg chg="mod">
          <ac:chgData name="Gopalkrishna, Vivek" userId="d280f7c4-f121-4a76-b398-c922ff9a10d2" providerId="ADAL" clId="{35F867C1-5F4A-445F-868A-B023F92F5D81}" dt="2023-05-19T11:24:11.958" v="197"/>
          <ac:spMkLst>
            <pc:docMk/>
            <pc:sldMk cId="882386706" sldId="304"/>
            <ac:spMk id="2" creationId="{00000000-0000-0000-0000-000000000000}"/>
          </ac:spMkLst>
        </pc:spChg>
        <pc:spChg chg="add mod">
          <ac:chgData name="Gopalkrishna, Vivek" userId="d280f7c4-f121-4a76-b398-c922ff9a10d2" providerId="ADAL" clId="{35F867C1-5F4A-445F-868A-B023F92F5D81}" dt="2023-05-30T11:54:33.358" v="409"/>
          <ac:spMkLst>
            <pc:docMk/>
            <pc:sldMk cId="882386706" sldId="304"/>
            <ac:spMk id="3" creationId="{AB2DF97A-FABF-4D4C-4444-A6EF81F6D4FF}"/>
          </ac:spMkLst>
        </pc:spChg>
        <pc:spChg chg="add del mod">
          <ac:chgData name="Gopalkrishna, Vivek" userId="d280f7c4-f121-4a76-b398-c922ff9a10d2" providerId="ADAL" clId="{35F867C1-5F4A-445F-868A-B023F92F5D81}" dt="2023-05-19T11:24:11.958" v="197"/>
          <ac:spMkLst>
            <pc:docMk/>
            <pc:sldMk cId="882386706" sldId="304"/>
            <ac:spMk id="3" creationId="{E19A7E97-5A91-BA83-4B10-DA724364ABDB}"/>
          </ac:spMkLst>
        </pc:spChg>
        <pc:spChg chg="add del mod">
          <ac:chgData name="Gopalkrishna, Vivek" userId="d280f7c4-f121-4a76-b398-c922ff9a10d2" providerId="ADAL" clId="{35F867C1-5F4A-445F-868A-B023F92F5D81}" dt="2023-05-19T11:24:11.958" v="197"/>
          <ac:spMkLst>
            <pc:docMk/>
            <pc:sldMk cId="882386706" sldId="304"/>
            <ac:spMk id="4" creationId="{5B17BF27-6DB0-E8BF-C3E6-475236FDD5F2}"/>
          </ac:spMkLst>
        </pc:spChg>
        <pc:spChg chg="add mod">
          <ac:chgData name="Gopalkrishna, Vivek" userId="d280f7c4-f121-4a76-b398-c922ff9a10d2" providerId="ADAL" clId="{35F867C1-5F4A-445F-868A-B023F92F5D81}" dt="2023-05-30T11:54:33.358" v="409"/>
          <ac:spMkLst>
            <pc:docMk/>
            <pc:sldMk cId="882386706" sldId="304"/>
            <ac:spMk id="4" creationId="{763947E0-B38C-BAF5-66E4-5AC7CA0DE948}"/>
          </ac:spMkLst>
        </pc:spChg>
        <pc:spChg chg="add del mod">
          <ac:chgData name="Gopalkrishna, Vivek" userId="d280f7c4-f121-4a76-b398-c922ff9a10d2" providerId="ADAL" clId="{35F867C1-5F4A-445F-868A-B023F92F5D81}" dt="2023-05-19T11:24:11.958" v="197"/>
          <ac:spMkLst>
            <pc:docMk/>
            <pc:sldMk cId="882386706" sldId="304"/>
            <ac:spMk id="5" creationId="{06CCC5C4-BBF3-EE4D-79C9-D4DB778BAA9F}"/>
          </ac:spMkLst>
        </pc:spChg>
        <pc:spChg chg="add mod">
          <ac:chgData name="Gopalkrishna, Vivek" userId="d280f7c4-f121-4a76-b398-c922ff9a10d2" providerId="ADAL" clId="{35F867C1-5F4A-445F-868A-B023F92F5D81}" dt="2023-05-30T11:54:33.358" v="409"/>
          <ac:spMkLst>
            <pc:docMk/>
            <pc:sldMk cId="882386706" sldId="304"/>
            <ac:spMk id="5" creationId="{0A12EFB7-2361-955A-801A-C80AC64892EB}"/>
          </ac:spMkLst>
        </pc:spChg>
        <pc:spChg chg="mod">
          <ac:chgData name="Gopalkrishna, Vivek" userId="d280f7c4-f121-4a76-b398-c922ff9a10d2" providerId="ADAL" clId="{35F867C1-5F4A-445F-868A-B023F92F5D81}" dt="2023-05-19T11:24:16.443" v="202" actId="6549"/>
          <ac:spMkLst>
            <pc:docMk/>
            <pc:sldMk cId="882386706" sldId="304"/>
            <ac:spMk id="6" creationId="{00000000-0000-0000-0000-000000000000}"/>
          </ac:spMkLst>
        </pc:spChg>
        <pc:spChg chg="add del mod">
          <ac:chgData name="Gopalkrishna, Vivek" userId="d280f7c4-f121-4a76-b398-c922ff9a10d2" providerId="ADAL" clId="{35F867C1-5F4A-445F-868A-B023F92F5D81}" dt="2023-05-19T11:24:11.958" v="197"/>
          <ac:spMkLst>
            <pc:docMk/>
            <pc:sldMk cId="882386706" sldId="304"/>
            <ac:spMk id="7" creationId="{5185BE98-387A-1431-4BD6-6F19699AB1CF}"/>
          </ac:spMkLst>
        </pc:spChg>
        <pc:spChg chg="add del mod">
          <ac:chgData name="Gopalkrishna, Vivek" userId="d280f7c4-f121-4a76-b398-c922ff9a10d2" providerId="ADAL" clId="{35F867C1-5F4A-445F-868A-B023F92F5D81}" dt="2023-05-19T11:24:11.958" v="197"/>
          <ac:spMkLst>
            <pc:docMk/>
            <pc:sldMk cId="882386706" sldId="304"/>
            <ac:spMk id="8" creationId="{498FDAA9-33A5-C46D-2E06-243A69F0D3DD}"/>
          </ac:spMkLst>
        </pc:spChg>
        <pc:spChg chg="del mod">
          <ac:chgData name="Gopalkrishna, Vivek" userId="d280f7c4-f121-4a76-b398-c922ff9a10d2" providerId="ADAL" clId="{35F867C1-5F4A-445F-868A-B023F92F5D81}" dt="2023-05-30T11:54:33.100" v="408" actId="478"/>
          <ac:spMkLst>
            <pc:docMk/>
            <pc:sldMk cId="882386706" sldId="304"/>
            <ac:spMk id="20" creationId="{3826EF06-A254-F64B-A833-5B109DEAF009}"/>
          </ac:spMkLst>
        </pc:spChg>
        <pc:spChg chg="del mod">
          <ac:chgData name="Gopalkrishna, Vivek" userId="d280f7c4-f121-4a76-b398-c922ff9a10d2" providerId="ADAL" clId="{35F867C1-5F4A-445F-868A-B023F92F5D81}" dt="2023-05-30T11:54:33.100" v="408" actId="478"/>
          <ac:spMkLst>
            <pc:docMk/>
            <pc:sldMk cId="882386706" sldId="304"/>
            <ac:spMk id="21" creationId="{F99DB56D-208A-EE4F-A8D9-B72FDD1885CC}"/>
          </ac:spMkLst>
        </pc:spChg>
        <pc:spChg chg="del mod">
          <ac:chgData name="Gopalkrishna, Vivek" userId="d280f7c4-f121-4a76-b398-c922ff9a10d2" providerId="ADAL" clId="{35F867C1-5F4A-445F-868A-B023F92F5D81}" dt="2023-05-30T11:54:33.100" v="408" actId="478"/>
          <ac:spMkLst>
            <pc:docMk/>
            <pc:sldMk cId="882386706" sldId="304"/>
            <ac:spMk id="22" creationId="{A238A7F8-47BF-A843-A887-038D90D0CED8}"/>
          </ac:spMkLst>
        </pc:spChg>
      </pc:sldChg>
      <pc:sldChg chg="addSp delSp modSp mod">
        <pc:chgData name="Gopalkrishna, Vivek" userId="d280f7c4-f121-4a76-b398-c922ff9a10d2" providerId="ADAL" clId="{35F867C1-5F4A-445F-868A-B023F92F5D81}" dt="2023-05-30T14:10:04.582" v="2904" actId="207"/>
        <pc:sldMkLst>
          <pc:docMk/>
          <pc:sldMk cId="4289408238" sldId="2144327712"/>
        </pc:sldMkLst>
        <pc:spChg chg="del">
          <ac:chgData name="Gopalkrishna, Vivek" userId="d280f7c4-f121-4a76-b398-c922ff9a10d2" providerId="ADAL" clId="{35F867C1-5F4A-445F-868A-B023F92F5D81}" dt="2023-05-30T11:55:17.620" v="422" actId="478"/>
          <ac:spMkLst>
            <pc:docMk/>
            <pc:sldMk cId="4289408238" sldId="2144327712"/>
            <ac:spMk id="2" creationId="{77BE21B3-000A-B3D3-D1DA-AC78935F370C}"/>
          </ac:spMkLst>
        </pc:spChg>
        <pc:spChg chg="mod">
          <ac:chgData name="Gopalkrishna, Vivek" userId="d280f7c4-f121-4a76-b398-c922ff9a10d2" providerId="ADAL" clId="{35F867C1-5F4A-445F-868A-B023F92F5D81}" dt="2023-05-19T11:06:30.186" v="0"/>
          <ac:spMkLst>
            <pc:docMk/>
            <pc:sldMk cId="4289408238" sldId="2144327712"/>
            <ac:spMk id="3" creationId="{426F1936-4D91-9EAD-F000-6A5D65CA5073}"/>
          </ac:spMkLst>
        </pc:spChg>
        <pc:spChg chg="del">
          <ac:chgData name="Gopalkrishna, Vivek" userId="d280f7c4-f121-4a76-b398-c922ff9a10d2" providerId="ADAL" clId="{35F867C1-5F4A-445F-868A-B023F92F5D81}" dt="2023-05-30T11:55:17.620" v="422" actId="478"/>
          <ac:spMkLst>
            <pc:docMk/>
            <pc:sldMk cId="4289408238" sldId="2144327712"/>
            <ac:spMk id="4" creationId="{DCAC26BB-3D18-EE17-8886-B1BBAEE317C3}"/>
          </ac:spMkLst>
        </pc:spChg>
        <pc:spChg chg="del">
          <ac:chgData name="Gopalkrishna, Vivek" userId="d280f7c4-f121-4a76-b398-c922ff9a10d2" providerId="ADAL" clId="{35F867C1-5F4A-445F-868A-B023F92F5D81}" dt="2023-05-30T11:55:17.620" v="422" actId="478"/>
          <ac:spMkLst>
            <pc:docMk/>
            <pc:sldMk cId="4289408238" sldId="2144327712"/>
            <ac:spMk id="5" creationId="{BF9C54A0-645E-0FDB-F3D3-10A4672E6DD4}"/>
          </ac:spMkLst>
        </pc:spChg>
        <pc:spChg chg="add mod">
          <ac:chgData name="Gopalkrishna, Vivek" userId="d280f7c4-f121-4a76-b398-c922ff9a10d2" providerId="ADAL" clId="{35F867C1-5F4A-445F-868A-B023F92F5D81}" dt="2023-05-30T11:55:17.965" v="423"/>
          <ac:spMkLst>
            <pc:docMk/>
            <pc:sldMk cId="4289408238" sldId="2144327712"/>
            <ac:spMk id="6" creationId="{C5D8A235-F944-692D-92D0-C6E08804A409}"/>
          </ac:spMkLst>
        </pc:spChg>
        <pc:spChg chg="add mod">
          <ac:chgData name="Gopalkrishna, Vivek" userId="d280f7c4-f121-4a76-b398-c922ff9a10d2" providerId="ADAL" clId="{35F867C1-5F4A-445F-868A-B023F92F5D81}" dt="2023-05-30T11:55:17.965" v="423"/>
          <ac:spMkLst>
            <pc:docMk/>
            <pc:sldMk cId="4289408238" sldId="2144327712"/>
            <ac:spMk id="7" creationId="{11CE1864-A70A-EE93-AFA8-06B36217F4B4}"/>
          </ac:spMkLst>
        </pc:spChg>
        <pc:spChg chg="add mod">
          <ac:chgData name="Gopalkrishna, Vivek" userId="d280f7c4-f121-4a76-b398-c922ff9a10d2" providerId="ADAL" clId="{35F867C1-5F4A-445F-868A-B023F92F5D81}" dt="2023-05-30T11:55:17.965" v="423"/>
          <ac:spMkLst>
            <pc:docMk/>
            <pc:sldMk cId="4289408238" sldId="2144327712"/>
            <ac:spMk id="8" creationId="{335AA7CF-01F2-C1A0-8289-1F5118168950}"/>
          </ac:spMkLst>
        </pc:spChg>
        <pc:spChg chg="mod">
          <ac:chgData name="Gopalkrishna, Vivek" userId="d280f7c4-f121-4a76-b398-c922ff9a10d2" providerId="ADAL" clId="{35F867C1-5F4A-445F-868A-B023F92F5D81}" dt="2023-05-19T12:04:55.050" v="270" actId="404"/>
          <ac:spMkLst>
            <pc:docMk/>
            <pc:sldMk cId="4289408238" sldId="2144327712"/>
            <ac:spMk id="29" creationId="{6FB4735D-EF31-0911-3406-89E56CDA19EE}"/>
          </ac:spMkLst>
        </pc:spChg>
        <pc:spChg chg="mod">
          <ac:chgData name="Gopalkrishna, Vivek" userId="d280f7c4-f121-4a76-b398-c922ff9a10d2" providerId="ADAL" clId="{35F867C1-5F4A-445F-868A-B023F92F5D81}" dt="2023-05-19T12:04:49.162" v="269" actId="404"/>
          <ac:spMkLst>
            <pc:docMk/>
            <pc:sldMk cId="4289408238" sldId="2144327712"/>
            <ac:spMk id="44" creationId="{6ECE676C-A3A3-C299-F0AF-00C389443F82}"/>
          </ac:spMkLst>
        </pc:spChg>
        <pc:spChg chg="mod">
          <ac:chgData name="Gopalkrishna, Vivek" userId="d280f7c4-f121-4a76-b398-c922ff9a10d2" providerId="ADAL" clId="{35F867C1-5F4A-445F-868A-B023F92F5D81}" dt="2023-05-19T12:04:40.082" v="267" actId="404"/>
          <ac:spMkLst>
            <pc:docMk/>
            <pc:sldMk cId="4289408238" sldId="2144327712"/>
            <ac:spMk id="48" creationId="{8C2BFE8D-8917-F931-E3B4-BD21E1BA4DF7}"/>
          </ac:spMkLst>
        </pc:spChg>
        <pc:spChg chg="mod">
          <ac:chgData name="Gopalkrishna, Vivek" userId="d280f7c4-f121-4a76-b398-c922ff9a10d2" providerId="ADAL" clId="{35F867C1-5F4A-445F-868A-B023F92F5D81}" dt="2023-05-19T12:04:45.445" v="268" actId="404"/>
          <ac:spMkLst>
            <pc:docMk/>
            <pc:sldMk cId="4289408238" sldId="2144327712"/>
            <ac:spMk id="78" creationId="{9537AA5F-0DA9-0FF0-0DD9-4FEB58CD2B39}"/>
          </ac:spMkLst>
        </pc:spChg>
        <pc:spChg chg="mod">
          <ac:chgData name="Gopalkrishna, Vivek" userId="d280f7c4-f121-4a76-b398-c922ff9a10d2" providerId="ADAL" clId="{35F867C1-5F4A-445F-868A-B023F92F5D81}" dt="2023-05-30T14:10:04.582" v="2904" actId="207"/>
          <ac:spMkLst>
            <pc:docMk/>
            <pc:sldMk cId="4289408238" sldId="2144327712"/>
            <ac:spMk id="99" creationId="{494CD900-4CF5-5D8E-CA80-866ABC873E79}"/>
          </ac:spMkLst>
        </pc:spChg>
      </pc:sldChg>
      <pc:sldChg chg="addSp delSp modSp mod">
        <pc:chgData name="Gopalkrishna, Vivek" userId="d280f7c4-f121-4a76-b398-c922ff9a10d2" providerId="ADAL" clId="{35F867C1-5F4A-445F-868A-B023F92F5D81}" dt="2023-05-30T13:41:52.846" v="2250"/>
        <pc:sldMkLst>
          <pc:docMk/>
          <pc:sldMk cId="2562448973" sldId="2144327713"/>
        </pc:sldMkLst>
        <pc:spChg chg="mod">
          <ac:chgData name="Gopalkrishna, Vivek" userId="d280f7c4-f121-4a76-b398-c922ff9a10d2" providerId="ADAL" clId="{35F867C1-5F4A-445F-868A-B023F92F5D81}" dt="2023-05-30T13:41:52.846" v="2250"/>
          <ac:spMkLst>
            <pc:docMk/>
            <pc:sldMk cId="2562448973" sldId="2144327713"/>
            <ac:spMk id="2" creationId="{91BAF527-4E18-AF57-EDE9-EB8AC88D3382}"/>
          </ac:spMkLst>
        </pc:spChg>
        <pc:spChg chg="mod">
          <ac:chgData name="Gopalkrishna, Vivek" userId="d280f7c4-f121-4a76-b398-c922ff9a10d2" providerId="ADAL" clId="{35F867C1-5F4A-445F-868A-B023F92F5D81}" dt="2023-05-30T12:13:02.409" v="467" actId="20577"/>
          <ac:spMkLst>
            <pc:docMk/>
            <pc:sldMk cId="2562448973" sldId="2144327713"/>
            <ac:spMk id="3" creationId="{87276D7A-7389-35E0-11BD-C939E62FC5E9}"/>
          </ac:spMkLst>
        </pc:spChg>
        <pc:spChg chg="del mod">
          <ac:chgData name="Gopalkrishna, Vivek" userId="d280f7c4-f121-4a76-b398-c922ff9a10d2" providerId="ADAL" clId="{35F867C1-5F4A-445F-868A-B023F92F5D81}" dt="2023-05-30T11:56:01.439" v="430" actId="478"/>
          <ac:spMkLst>
            <pc:docMk/>
            <pc:sldMk cId="2562448973" sldId="2144327713"/>
            <ac:spMk id="4" creationId="{08D4D3AE-4BD0-F362-4EC3-F1E4EA8E5FA9}"/>
          </ac:spMkLst>
        </pc:spChg>
        <pc:spChg chg="del">
          <ac:chgData name="Gopalkrishna, Vivek" userId="d280f7c4-f121-4a76-b398-c922ff9a10d2" providerId="ADAL" clId="{35F867C1-5F4A-445F-868A-B023F92F5D81}" dt="2023-05-30T11:56:01.439" v="430" actId="478"/>
          <ac:spMkLst>
            <pc:docMk/>
            <pc:sldMk cId="2562448973" sldId="2144327713"/>
            <ac:spMk id="5" creationId="{E569A31E-08CF-C59B-840D-B5C76E940D1F}"/>
          </ac:spMkLst>
        </pc:spChg>
        <pc:spChg chg="add del mod">
          <ac:chgData name="Gopalkrishna, Vivek" userId="d280f7c4-f121-4a76-b398-c922ff9a10d2" providerId="ADAL" clId="{35F867C1-5F4A-445F-868A-B023F92F5D81}" dt="2023-05-19T11:33:51.623" v="254"/>
          <ac:spMkLst>
            <pc:docMk/>
            <pc:sldMk cId="2562448973" sldId="2144327713"/>
            <ac:spMk id="5" creationId="{E67484F8-0FC1-A269-E0CD-274883338DD9}"/>
          </ac:spMkLst>
        </pc:spChg>
        <pc:spChg chg="add del mod">
          <ac:chgData name="Gopalkrishna, Vivek" userId="d280f7c4-f121-4a76-b398-c922ff9a10d2" providerId="ADAL" clId="{35F867C1-5F4A-445F-868A-B023F92F5D81}" dt="2023-05-19T11:33:51.623" v="254"/>
          <ac:spMkLst>
            <pc:docMk/>
            <pc:sldMk cId="2562448973" sldId="2144327713"/>
            <ac:spMk id="6" creationId="{8F28052A-76A6-64B2-75AD-8A20F6094AC0}"/>
          </ac:spMkLst>
        </pc:spChg>
        <pc:spChg chg="del">
          <ac:chgData name="Gopalkrishna, Vivek" userId="d280f7c4-f121-4a76-b398-c922ff9a10d2" providerId="ADAL" clId="{35F867C1-5F4A-445F-868A-B023F92F5D81}" dt="2023-05-30T11:56:01.439" v="430" actId="478"/>
          <ac:spMkLst>
            <pc:docMk/>
            <pc:sldMk cId="2562448973" sldId="2144327713"/>
            <ac:spMk id="6" creationId="{955C9A21-0E9E-6B2D-98EB-0E48A5C5B222}"/>
          </ac:spMkLst>
        </pc:spChg>
        <pc:spChg chg="add mod">
          <ac:chgData name="Gopalkrishna, Vivek" userId="d280f7c4-f121-4a76-b398-c922ff9a10d2" providerId="ADAL" clId="{35F867C1-5F4A-445F-868A-B023F92F5D81}" dt="2023-05-30T11:56:01.684" v="431"/>
          <ac:spMkLst>
            <pc:docMk/>
            <pc:sldMk cId="2562448973" sldId="2144327713"/>
            <ac:spMk id="7" creationId="{391B1B0F-8765-4A93-C75A-C0C304C42301}"/>
          </ac:spMkLst>
        </pc:spChg>
        <pc:spChg chg="add del mod">
          <ac:chgData name="Gopalkrishna, Vivek" userId="d280f7c4-f121-4a76-b398-c922ff9a10d2" providerId="ADAL" clId="{35F867C1-5F4A-445F-868A-B023F92F5D81}" dt="2023-05-19T11:33:51.623" v="254"/>
          <ac:spMkLst>
            <pc:docMk/>
            <pc:sldMk cId="2562448973" sldId="2144327713"/>
            <ac:spMk id="7" creationId="{5879737E-8CD5-BD59-3020-6EFF30DE38F9}"/>
          </ac:spMkLst>
        </pc:spChg>
        <pc:spChg chg="add mod">
          <ac:chgData name="Gopalkrishna, Vivek" userId="d280f7c4-f121-4a76-b398-c922ff9a10d2" providerId="ADAL" clId="{35F867C1-5F4A-445F-868A-B023F92F5D81}" dt="2023-05-30T11:56:01.684" v="431"/>
          <ac:spMkLst>
            <pc:docMk/>
            <pc:sldMk cId="2562448973" sldId="2144327713"/>
            <ac:spMk id="8" creationId="{38DBCEAB-4C5D-C920-ECC9-2B80768191F5}"/>
          </ac:spMkLst>
        </pc:spChg>
        <pc:spChg chg="add mod">
          <ac:chgData name="Gopalkrishna, Vivek" userId="d280f7c4-f121-4a76-b398-c922ff9a10d2" providerId="ADAL" clId="{35F867C1-5F4A-445F-868A-B023F92F5D81}" dt="2023-05-30T11:56:01.684" v="431"/>
          <ac:spMkLst>
            <pc:docMk/>
            <pc:sldMk cId="2562448973" sldId="2144327713"/>
            <ac:spMk id="9" creationId="{F7666B1D-A760-C935-CA83-2363951330B0}"/>
          </ac:spMkLst>
        </pc:spChg>
      </pc:sldChg>
      <pc:sldChg chg="addSp delSp modSp mod">
        <pc:chgData name="Gopalkrishna, Vivek" userId="d280f7c4-f121-4a76-b398-c922ff9a10d2" providerId="ADAL" clId="{35F867C1-5F4A-445F-868A-B023F92F5D81}" dt="2023-05-30T11:55:11.703" v="421"/>
        <pc:sldMkLst>
          <pc:docMk/>
          <pc:sldMk cId="1158776142" sldId="2144327716"/>
        </pc:sldMkLst>
        <pc:spChg chg="del">
          <ac:chgData name="Gopalkrishna, Vivek" userId="d280f7c4-f121-4a76-b398-c922ff9a10d2" providerId="ADAL" clId="{35F867C1-5F4A-445F-868A-B023F92F5D81}" dt="2023-05-30T11:55:11.481" v="420" actId="478"/>
          <ac:spMkLst>
            <pc:docMk/>
            <pc:sldMk cId="1158776142" sldId="2144327716"/>
            <ac:spMk id="2" creationId="{CF6B8473-1C25-7B30-422A-13CF4470C241}"/>
          </ac:spMkLst>
        </pc:spChg>
        <pc:spChg chg="mod">
          <ac:chgData name="Gopalkrishna, Vivek" userId="d280f7c4-f121-4a76-b398-c922ff9a10d2" providerId="ADAL" clId="{35F867C1-5F4A-445F-868A-B023F92F5D81}" dt="2023-05-19T11:06:30.186" v="0"/>
          <ac:spMkLst>
            <pc:docMk/>
            <pc:sldMk cId="1158776142" sldId="2144327716"/>
            <ac:spMk id="3" creationId="{CDF5BB0C-78D8-FD20-3E4A-74863BFEA1D4}"/>
          </ac:spMkLst>
        </pc:spChg>
        <pc:spChg chg="del mod">
          <ac:chgData name="Gopalkrishna, Vivek" userId="d280f7c4-f121-4a76-b398-c922ff9a10d2" providerId="ADAL" clId="{35F867C1-5F4A-445F-868A-B023F92F5D81}" dt="2023-05-30T11:55:11.481" v="420" actId="478"/>
          <ac:spMkLst>
            <pc:docMk/>
            <pc:sldMk cId="1158776142" sldId="2144327716"/>
            <ac:spMk id="4" creationId="{7A9EE140-692D-82EA-DB54-DDDC53D1F9D8}"/>
          </ac:spMkLst>
        </pc:spChg>
        <pc:spChg chg="del">
          <ac:chgData name="Gopalkrishna, Vivek" userId="d280f7c4-f121-4a76-b398-c922ff9a10d2" providerId="ADAL" clId="{35F867C1-5F4A-445F-868A-B023F92F5D81}" dt="2023-05-30T11:55:11.481" v="420" actId="478"/>
          <ac:spMkLst>
            <pc:docMk/>
            <pc:sldMk cId="1158776142" sldId="2144327716"/>
            <ac:spMk id="5" creationId="{8F8B3E47-1E05-9DF8-7990-55A3BA0B0B1E}"/>
          </ac:spMkLst>
        </pc:spChg>
        <pc:spChg chg="add mod">
          <ac:chgData name="Gopalkrishna, Vivek" userId="d280f7c4-f121-4a76-b398-c922ff9a10d2" providerId="ADAL" clId="{35F867C1-5F4A-445F-868A-B023F92F5D81}" dt="2023-05-30T11:55:11.703" v="421"/>
          <ac:spMkLst>
            <pc:docMk/>
            <pc:sldMk cId="1158776142" sldId="2144327716"/>
            <ac:spMk id="6" creationId="{A6D786F1-CFCD-2D39-4A56-A508B4347377}"/>
          </ac:spMkLst>
        </pc:spChg>
        <pc:spChg chg="add mod">
          <ac:chgData name="Gopalkrishna, Vivek" userId="d280f7c4-f121-4a76-b398-c922ff9a10d2" providerId="ADAL" clId="{35F867C1-5F4A-445F-868A-B023F92F5D81}" dt="2023-05-30T11:55:11.703" v="421"/>
          <ac:spMkLst>
            <pc:docMk/>
            <pc:sldMk cId="1158776142" sldId="2144327716"/>
            <ac:spMk id="7" creationId="{8B3CE978-EC13-2C8A-83A8-B5F9D80AF72A}"/>
          </ac:spMkLst>
        </pc:spChg>
        <pc:spChg chg="add mod">
          <ac:chgData name="Gopalkrishna, Vivek" userId="d280f7c4-f121-4a76-b398-c922ff9a10d2" providerId="ADAL" clId="{35F867C1-5F4A-445F-868A-B023F92F5D81}" dt="2023-05-30T11:55:11.703" v="421"/>
          <ac:spMkLst>
            <pc:docMk/>
            <pc:sldMk cId="1158776142" sldId="2144327716"/>
            <ac:spMk id="8" creationId="{FA39F733-1CC7-1CFE-332D-FB242581B01A}"/>
          </ac:spMkLst>
        </pc:spChg>
      </pc:sldChg>
      <pc:sldChg chg="addSp delSp modSp mod modAnim">
        <pc:chgData name="Gopalkrishna, Vivek" userId="d280f7c4-f121-4a76-b398-c922ff9a10d2" providerId="ADAL" clId="{35F867C1-5F4A-445F-868A-B023F92F5D81}" dt="2023-05-30T14:12:46.950" v="2917" actId="1076"/>
        <pc:sldMkLst>
          <pc:docMk/>
          <pc:sldMk cId="1443225228" sldId="2144327717"/>
        </pc:sldMkLst>
        <pc:spChg chg="add del mod">
          <ac:chgData name="Gopalkrishna, Vivek" userId="d280f7c4-f121-4a76-b398-c922ff9a10d2" providerId="ADAL" clId="{35F867C1-5F4A-445F-868A-B023F92F5D81}" dt="2023-05-30T13:50:08.231" v="2461" actId="478"/>
          <ac:spMkLst>
            <pc:docMk/>
            <pc:sldMk cId="1443225228" sldId="2144327717"/>
            <ac:spMk id="2" creationId="{8C542128-081A-C4F3-27F5-91FF37706DF2}"/>
          </ac:spMkLst>
        </pc:spChg>
        <pc:spChg chg="del">
          <ac:chgData name="Gopalkrishna, Vivek" userId="d280f7c4-f121-4a76-b398-c922ff9a10d2" providerId="ADAL" clId="{35F867C1-5F4A-445F-868A-B023F92F5D81}" dt="2023-05-30T11:55:33.643" v="426" actId="478"/>
          <ac:spMkLst>
            <pc:docMk/>
            <pc:sldMk cId="1443225228" sldId="2144327717"/>
            <ac:spMk id="2" creationId="{EC53BCE4-4A08-517A-36AC-D900186F72DD}"/>
          </ac:spMkLst>
        </pc:spChg>
        <pc:spChg chg="mod">
          <ac:chgData name="Gopalkrishna, Vivek" userId="d280f7c4-f121-4a76-b398-c922ff9a10d2" providerId="ADAL" clId="{35F867C1-5F4A-445F-868A-B023F92F5D81}" dt="2023-05-30T13:45:34.804" v="2267" actId="1076"/>
          <ac:spMkLst>
            <pc:docMk/>
            <pc:sldMk cId="1443225228" sldId="2144327717"/>
            <ac:spMk id="3" creationId="{C0D82C46-89AA-8C0F-066F-B9C3BB562FE8}"/>
          </ac:spMkLst>
        </pc:spChg>
        <pc:spChg chg="add mod">
          <ac:chgData name="Gopalkrishna, Vivek" userId="d280f7c4-f121-4a76-b398-c922ff9a10d2" providerId="ADAL" clId="{35F867C1-5F4A-445F-868A-B023F92F5D81}" dt="2023-05-30T13:45:50.755" v="2269" actId="1076"/>
          <ac:spMkLst>
            <pc:docMk/>
            <pc:sldMk cId="1443225228" sldId="2144327717"/>
            <ac:spMk id="4" creationId="{96E105C1-A8D4-504B-E74F-2B867CF41EE7}"/>
          </ac:spMkLst>
        </pc:spChg>
        <pc:spChg chg="del mod">
          <ac:chgData name="Gopalkrishna, Vivek" userId="d280f7c4-f121-4a76-b398-c922ff9a10d2" providerId="ADAL" clId="{35F867C1-5F4A-445F-868A-B023F92F5D81}" dt="2023-05-30T11:55:33.643" v="426" actId="478"/>
          <ac:spMkLst>
            <pc:docMk/>
            <pc:sldMk cId="1443225228" sldId="2144327717"/>
            <ac:spMk id="4" creationId="{EA4F1B09-DDFF-AA1D-C88B-1D030A01D66F}"/>
          </ac:spMkLst>
        </pc:spChg>
        <pc:spChg chg="mod">
          <ac:chgData name="Gopalkrishna, Vivek" userId="d280f7c4-f121-4a76-b398-c922ff9a10d2" providerId="ADAL" clId="{35F867C1-5F4A-445F-868A-B023F92F5D81}" dt="2023-05-30T13:45:44.722" v="2268" actId="1076"/>
          <ac:spMkLst>
            <pc:docMk/>
            <pc:sldMk cId="1443225228" sldId="2144327717"/>
            <ac:spMk id="5" creationId="{45928007-80EB-8004-585A-43C2F5F8A03B}"/>
          </ac:spMkLst>
        </pc:spChg>
        <pc:spChg chg="mod">
          <ac:chgData name="Gopalkrishna, Vivek" userId="d280f7c4-f121-4a76-b398-c922ff9a10d2" providerId="ADAL" clId="{35F867C1-5F4A-445F-868A-B023F92F5D81}" dt="2023-05-30T13:45:44.722" v="2268" actId="1076"/>
          <ac:spMkLst>
            <pc:docMk/>
            <pc:sldMk cId="1443225228" sldId="2144327717"/>
            <ac:spMk id="6" creationId="{BC9A57B1-886B-C8B7-52A6-9B0DED95EAC3}"/>
          </ac:spMkLst>
        </pc:spChg>
        <pc:spChg chg="mod">
          <ac:chgData name="Gopalkrishna, Vivek" userId="d280f7c4-f121-4a76-b398-c922ff9a10d2" providerId="ADAL" clId="{35F867C1-5F4A-445F-868A-B023F92F5D81}" dt="2023-05-30T13:45:44.722" v="2268" actId="1076"/>
          <ac:spMkLst>
            <pc:docMk/>
            <pc:sldMk cId="1443225228" sldId="2144327717"/>
            <ac:spMk id="7" creationId="{F27E797A-7B2C-D744-2758-1B69A926923A}"/>
          </ac:spMkLst>
        </pc:spChg>
        <pc:spChg chg="mod">
          <ac:chgData name="Gopalkrishna, Vivek" userId="d280f7c4-f121-4a76-b398-c922ff9a10d2" providerId="ADAL" clId="{35F867C1-5F4A-445F-868A-B023F92F5D81}" dt="2023-05-30T13:45:44.722" v="2268" actId="1076"/>
          <ac:spMkLst>
            <pc:docMk/>
            <pc:sldMk cId="1443225228" sldId="2144327717"/>
            <ac:spMk id="8" creationId="{FC940934-9795-752C-367C-95F2A1929A24}"/>
          </ac:spMkLst>
        </pc:spChg>
        <pc:spChg chg="mod">
          <ac:chgData name="Gopalkrishna, Vivek" userId="d280f7c4-f121-4a76-b398-c922ff9a10d2" providerId="ADAL" clId="{35F867C1-5F4A-445F-868A-B023F92F5D81}" dt="2023-05-30T13:45:44.722" v="2268" actId="1076"/>
          <ac:spMkLst>
            <pc:docMk/>
            <pc:sldMk cId="1443225228" sldId="2144327717"/>
            <ac:spMk id="9" creationId="{2510FBF1-75D7-D7CC-BD9F-11C8439500E7}"/>
          </ac:spMkLst>
        </pc:spChg>
        <pc:spChg chg="mod">
          <ac:chgData name="Gopalkrishna, Vivek" userId="d280f7c4-f121-4a76-b398-c922ff9a10d2" providerId="ADAL" clId="{35F867C1-5F4A-445F-868A-B023F92F5D81}" dt="2023-05-30T13:45:44.722" v="2268" actId="1076"/>
          <ac:spMkLst>
            <pc:docMk/>
            <pc:sldMk cId="1443225228" sldId="2144327717"/>
            <ac:spMk id="10" creationId="{4BF2A273-BAC4-744E-3EA9-AC1651EC2D12}"/>
          </ac:spMkLst>
        </pc:spChg>
        <pc:spChg chg="mod">
          <ac:chgData name="Gopalkrishna, Vivek" userId="d280f7c4-f121-4a76-b398-c922ff9a10d2" providerId="ADAL" clId="{35F867C1-5F4A-445F-868A-B023F92F5D81}" dt="2023-05-30T13:45:44.722" v="2268" actId="1076"/>
          <ac:spMkLst>
            <pc:docMk/>
            <pc:sldMk cId="1443225228" sldId="2144327717"/>
            <ac:spMk id="11" creationId="{7DEC9672-931C-D410-66B4-36EE4E695368}"/>
          </ac:spMkLst>
        </pc:spChg>
        <pc:spChg chg="mod">
          <ac:chgData name="Gopalkrishna, Vivek" userId="d280f7c4-f121-4a76-b398-c922ff9a10d2" providerId="ADAL" clId="{35F867C1-5F4A-445F-868A-B023F92F5D81}" dt="2023-05-30T13:45:44.722" v="2268" actId="1076"/>
          <ac:spMkLst>
            <pc:docMk/>
            <pc:sldMk cId="1443225228" sldId="2144327717"/>
            <ac:spMk id="12" creationId="{8BD29966-BB24-C906-0D2F-5CE0FC5FA6B9}"/>
          </ac:spMkLst>
        </pc:spChg>
        <pc:spChg chg="mod">
          <ac:chgData name="Gopalkrishna, Vivek" userId="d280f7c4-f121-4a76-b398-c922ff9a10d2" providerId="ADAL" clId="{35F867C1-5F4A-445F-868A-B023F92F5D81}" dt="2023-05-30T13:45:44.722" v="2268" actId="1076"/>
          <ac:spMkLst>
            <pc:docMk/>
            <pc:sldMk cId="1443225228" sldId="2144327717"/>
            <ac:spMk id="13" creationId="{10B7E3C4-C7FE-7B54-9EF4-26C8A239BBCB}"/>
          </ac:spMkLst>
        </pc:spChg>
        <pc:spChg chg="mod">
          <ac:chgData name="Gopalkrishna, Vivek" userId="d280f7c4-f121-4a76-b398-c922ff9a10d2" providerId="ADAL" clId="{35F867C1-5F4A-445F-868A-B023F92F5D81}" dt="2023-05-30T13:49:00.926" v="2427" actId="1076"/>
          <ac:spMkLst>
            <pc:docMk/>
            <pc:sldMk cId="1443225228" sldId="2144327717"/>
            <ac:spMk id="14" creationId="{B083AC25-9033-628E-E110-D77E4F6CB946}"/>
          </ac:spMkLst>
        </pc:spChg>
        <pc:spChg chg="mod">
          <ac:chgData name="Gopalkrishna, Vivek" userId="d280f7c4-f121-4a76-b398-c922ff9a10d2" providerId="ADAL" clId="{35F867C1-5F4A-445F-868A-B023F92F5D81}" dt="2023-05-30T13:45:44.722" v="2268" actId="1076"/>
          <ac:spMkLst>
            <pc:docMk/>
            <pc:sldMk cId="1443225228" sldId="2144327717"/>
            <ac:spMk id="15" creationId="{F1731375-DF4B-4D07-E5FC-715E2A6AAEAB}"/>
          </ac:spMkLst>
        </pc:spChg>
        <pc:spChg chg="mod">
          <ac:chgData name="Gopalkrishna, Vivek" userId="d280f7c4-f121-4a76-b398-c922ff9a10d2" providerId="ADAL" clId="{35F867C1-5F4A-445F-868A-B023F92F5D81}" dt="2023-05-30T13:45:44.722" v="2268" actId="1076"/>
          <ac:spMkLst>
            <pc:docMk/>
            <pc:sldMk cId="1443225228" sldId="2144327717"/>
            <ac:spMk id="16" creationId="{B9F73C72-B4A5-FE88-BAB0-01150FDBAC0D}"/>
          </ac:spMkLst>
        </pc:spChg>
        <pc:spChg chg="mod">
          <ac:chgData name="Gopalkrishna, Vivek" userId="d280f7c4-f121-4a76-b398-c922ff9a10d2" providerId="ADAL" clId="{35F867C1-5F4A-445F-868A-B023F92F5D81}" dt="2023-05-30T13:45:44.722" v="2268" actId="1076"/>
          <ac:spMkLst>
            <pc:docMk/>
            <pc:sldMk cId="1443225228" sldId="2144327717"/>
            <ac:spMk id="17" creationId="{3B2B8D5D-B218-FA30-AF96-AB889BD1887C}"/>
          </ac:spMkLst>
        </pc:spChg>
        <pc:spChg chg="mod">
          <ac:chgData name="Gopalkrishna, Vivek" userId="d280f7c4-f121-4a76-b398-c922ff9a10d2" providerId="ADAL" clId="{35F867C1-5F4A-445F-868A-B023F92F5D81}" dt="2023-05-30T13:45:44.722" v="2268" actId="1076"/>
          <ac:spMkLst>
            <pc:docMk/>
            <pc:sldMk cId="1443225228" sldId="2144327717"/>
            <ac:spMk id="18" creationId="{52E2EBA4-2C3B-B7DC-BFD5-75395BFC7B2A}"/>
          </ac:spMkLst>
        </pc:spChg>
        <pc:spChg chg="del">
          <ac:chgData name="Gopalkrishna, Vivek" userId="d280f7c4-f121-4a76-b398-c922ff9a10d2" providerId="ADAL" clId="{35F867C1-5F4A-445F-868A-B023F92F5D81}" dt="2023-05-30T11:55:33.643" v="426" actId="478"/>
          <ac:spMkLst>
            <pc:docMk/>
            <pc:sldMk cId="1443225228" sldId="2144327717"/>
            <ac:spMk id="19" creationId="{7BA80FA1-6134-A669-C360-EAE64B200EE2}"/>
          </ac:spMkLst>
        </pc:spChg>
        <pc:spChg chg="add mod">
          <ac:chgData name="Gopalkrishna, Vivek" userId="d280f7c4-f121-4a76-b398-c922ff9a10d2" providerId="ADAL" clId="{35F867C1-5F4A-445F-868A-B023F92F5D81}" dt="2023-05-30T13:45:50.755" v="2269" actId="1076"/>
          <ac:spMkLst>
            <pc:docMk/>
            <pc:sldMk cId="1443225228" sldId="2144327717"/>
            <ac:spMk id="19" creationId="{B0E2EC4D-E97D-4D1E-12F2-3203252AABD1}"/>
          </ac:spMkLst>
        </pc:spChg>
        <pc:spChg chg="add mod">
          <ac:chgData name="Gopalkrishna, Vivek" userId="d280f7c4-f121-4a76-b398-c922ff9a10d2" providerId="ADAL" clId="{35F867C1-5F4A-445F-868A-B023F92F5D81}" dt="2023-05-30T11:55:33.928" v="427"/>
          <ac:spMkLst>
            <pc:docMk/>
            <pc:sldMk cId="1443225228" sldId="2144327717"/>
            <ac:spMk id="20" creationId="{F5D4D34F-C9D5-4ED6-5CE1-F66492FF42F5}"/>
          </ac:spMkLst>
        </pc:spChg>
        <pc:spChg chg="add mod">
          <ac:chgData name="Gopalkrishna, Vivek" userId="d280f7c4-f121-4a76-b398-c922ff9a10d2" providerId="ADAL" clId="{35F867C1-5F4A-445F-868A-B023F92F5D81}" dt="2023-05-30T11:55:33.928" v="427"/>
          <ac:spMkLst>
            <pc:docMk/>
            <pc:sldMk cId="1443225228" sldId="2144327717"/>
            <ac:spMk id="21" creationId="{C65E1283-3112-4FE1-5837-D729D6C5523A}"/>
          </ac:spMkLst>
        </pc:spChg>
        <pc:spChg chg="add mod">
          <ac:chgData name="Gopalkrishna, Vivek" userId="d280f7c4-f121-4a76-b398-c922ff9a10d2" providerId="ADAL" clId="{35F867C1-5F4A-445F-868A-B023F92F5D81}" dt="2023-05-30T11:55:33.928" v="427"/>
          <ac:spMkLst>
            <pc:docMk/>
            <pc:sldMk cId="1443225228" sldId="2144327717"/>
            <ac:spMk id="22" creationId="{F13F980E-3A5D-CD25-554A-5462073BEE0F}"/>
          </ac:spMkLst>
        </pc:spChg>
        <pc:spChg chg="add mod">
          <ac:chgData name="Gopalkrishna, Vivek" userId="d280f7c4-f121-4a76-b398-c922ff9a10d2" providerId="ADAL" clId="{35F867C1-5F4A-445F-868A-B023F92F5D81}" dt="2023-05-30T14:12:46.950" v="2917" actId="1076"/>
          <ac:spMkLst>
            <pc:docMk/>
            <pc:sldMk cId="1443225228" sldId="2144327717"/>
            <ac:spMk id="23" creationId="{0F96DBFE-00E0-A6FA-03B1-7DD7ABC626EF}"/>
          </ac:spMkLst>
        </pc:spChg>
        <pc:spChg chg="add mod">
          <ac:chgData name="Gopalkrishna, Vivek" userId="d280f7c4-f121-4a76-b398-c922ff9a10d2" providerId="ADAL" clId="{35F867C1-5F4A-445F-868A-B023F92F5D81}" dt="2023-05-30T13:52:00.655" v="2587" actId="1076"/>
          <ac:spMkLst>
            <pc:docMk/>
            <pc:sldMk cId="1443225228" sldId="2144327717"/>
            <ac:spMk id="24" creationId="{AA4B0847-5A00-4D43-2B65-340847FA9BB5}"/>
          </ac:spMkLst>
        </pc:spChg>
        <pc:spChg chg="add mod">
          <ac:chgData name="Gopalkrishna, Vivek" userId="d280f7c4-f121-4a76-b398-c922ff9a10d2" providerId="ADAL" clId="{35F867C1-5F4A-445F-868A-B023F92F5D81}" dt="2023-05-30T13:52:40.509" v="2620" actId="20577"/>
          <ac:spMkLst>
            <pc:docMk/>
            <pc:sldMk cId="1443225228" sldId="2144327717"/>
            <ac:spMk id="25" creationId="{9CA6D756-F24D-7F8B-00CD-EE454FDDBFEA}"/>
          </ac:spMkLst>
        </pc:spChg>
        <pc:spChg chg="add mod">
          <ac:chgData name="Gopalkrishna, Vivek" userId="d280f7c4-f121-4a76-b398-c922ff9a10d2" providerId="ADAL" clId="{35F867C1-5F4A-445F-868A-B023F92F5D81}" dt="2023-05-30T13:45:50.755" v="2269" actId="1076"/>
          <ac:spMkLst>
            <pc:docMk/>
            <pc:sldMk cId="1443225228" sldId="2144327717"/>
            <ac:spMk id="26" creationId="{27ADFC92-2FE8-25AF-5B2F-4F9EF7F5BEC0}"/>
          </ac:spMkLst>
        </pc:spChg>
        <pc:spChg chg="add mod">
          <ac:chgData name="Gopalkrishna, Vivek" userId="d280f7c4-f121-4a76-b398-c922ff9a10d2" providerId="ADAL" clId="{35F867C1-5F4A-445F-868A-B023F92F5D81}" dt="2023-05-30T13:52:17.472" v="2589" actId="1076"/>
          <ac:spMkLst>
            <pc:docMk/>
            <pc:sldMk cId="1443225228" sldId="2144327717"/>
            <ac:spMk id="27" creationId="{FF663678-674D-F65A-CF25-020FB4F59D37}"/>
          </ac:spMkLst>
        </pc:spChg>
        <pc:spChg chg="add mod">
          <ac:chgData name="Gopalkrishna, Vivek" userId="d280f7c4-f121-4a76-b398-c922ff9a10d2" providerId="ADAL" clId="{35F867C1-5F4A-445F-868A-B023F92F5D81}" dt="2023-05-30T13:51:35.642" v="2582" actId="20577"/>
          <ac:spMkLst>
            <pc:docMk/>
            <pc:sldMk cId="1443225228" sldId="2144327717"/>
            <ac:spMk id="28" creationId="{F42AEADE-4A78-0659-6F9F-54C6AE8D61FB}"/>
          </ac:spMkLst>
        </pc:spChg>
      </pc:sldChg>
      <pc:sldChg chg="addSp delSp modSp mod modAnim">
        <pc:chgData name="Gopalkrishna, Vivek" userId="d280f7c4-f121-4a76-b398-c922ff9a10d2" providerId="ADAL" clId="{35F867C1-5F4A-445F-868A-B023F92F5D81}" dt="2023-05-30T14:11:14.133" v="2910"/>
        <pc:sldMkLst>
          <pc:docMk/>
          <pc:sldMk cId="1096212402" sldId="2144327718"/>
        </pc:sldMkLst>
        <pc:spChg chg="del">
          <ac:chgData name="Gopalkrishna, Vivek" userId="d280f7c4-f121-4a76-b398-c922ff9a10d2" providerId="ADAL" clId="{35F867C1-5F4A-445F-868A-B023F92F5D81}" dt="2023-05-30T11:55:23.685" v="424" actId="478"/>
          <ac:spMkLst>
            <pc:docMk/>
            <pc:sldMk cId="1096212402" sldId="2144327718"/>
            <ac:spMk id="2" creationId="{4B59F3F6-C556-A5DC-56C2-8107DC1566F8}"/>
          </ac:spMkLst>
        </pc:spChg>
        <pc:spChg chg="add del mod">
          <ac:chgData name="Gopalkrishna, Vivek" userId="d280f7c4-f121-4a76-b398-c922ff9a10d2" providerId="ADAL" clId="{35F867C1-5F4A-445F-868A-B023F92F5D81}" dt="2023-05-30T12:50:40.521" v="1231" actId="478"/>
          <ac:spMkLst>
            <pc:docMk/>
            <pc:sldMk cId="1096212402" sldId="2144327718"/>
            <ac:spMk id="2" creationId="{976B201C-6346-4074-8731-5495CDAE8B4E}"/>
          </ac:spMkLst>
        </pc:spChg>
        <pc:spChg chg="mod">
          <ac:chgData name="Gopalkrishna, Vivek" userId="d280f7c4-f121-4a76-b398-c922ff9a10d2" providerId="ADAL" clId="{35F867C1-5F4A-445F-868A-B023F92F5D81}" dt="2023-05-19T11:06:30.186" v="0"/>
          <ac:spMkLst>
            <pc:docMk/>
            <pc:sldMk cId="1096212402" sldId="2144327718"/>
            <ac:spMk id="3" creationId="{CA41A903-CA69-E399-45FA-C9C6C75D2BFE}"/>
          </ac:spMkLst>
        </pc:spChg>
        <pc:spChg chg="del mod">
          <ac:chgData name="Gopalkrishna, Vivek" userId="d280f7c4-f121-4a76-b398-c922ff9a10d2" providerId="ADAL" clId="{35F867C1-5F4A-445F-868A-B023F92F5D81}" dt="2023-05-30T11:55:23.685" v="424" actId="478"/>
          <ac:spMkLst>
            <pc:docMk/>
            <pc:sldMk cId="1096212402" sldId="2144327718"/>
            <ac:spMk id="4" creationId="{72D00E6A-9CC4-0E20-184A-8B29D6E9B093}"/>
          </ac:spMkLst>
        </pc:spChg>
        <pc:spChg chg="add del mod">
          <ac:chgData name="Gopalkrishna, Vivek" userId="d280f7c4-f121-4a76-b398-c922ff9a10d2" providerId="ADAL" clId="{35F867C1-5F4A-445F-868A-B023F92F5D81}" dt="2023-05-30T14:11:06.926" v="2908" actId="478"/>
          <ac:spMkLst>
            <pc:docMk/>
            <pc:sldMk cId="1096212402" sldId="2144327718"/>
            <ac:spMk id="4" creationId="{E59EAA44-88D0-433D-B3A4-944FC01FF134}"/>
          </ac:spMkLst>
        </pc:spChg>
        <pc:spChg chg="mod">
          <ac:chgData name="Gopalkrishna, Vivek" userId="d280f7c4-f121-4a76-b398-c922ff9a10d2" providerId="ADAL" clId="{35F867C1-5F4A-445F-868A-B023F92F5D81}" dt="2023-05-30T13:45:10.748" v="2263" actId="1076"/>
          <ac:spMkLst>
            <pc:docMk/>
            <pc:sldMk cId="1096212402" sldId="2144327718"/>
            <ac:spMk id="5" creationId="{667BFDE5-77A8-71F7-E4FD-365481DDCE74}"/>
          </ac:spMkLst>
        </pc:spChg>
        <pc:spChg chg="mod">
          <ac:chgData name="Gopalkrishna, Vivek" userId="d280f7c4-f121-4a76-b398-c922ff9a10d2" providerId="ADAL" clId="{35F867C1-5F4A-445F-868A-B023F92F5D81}" dt="2023-05-30T13:45:10.748" v="2263" actId="1076"/>
          <ac:spMkLst>
            <pc:docMk/>
            <pc:sldMk cId="1096212402" sldId="2144327718"/>
            <ac:spMk id="6" creationId="{B009A1D3-4031-60EE-183B-E827043E589B}"/>
          </ac:spMkLst>
        </pc:spChg>
        <pc:spChg chg="mod">
          <ac:chgData name="Gopalkrishna, Vivek" userId="d280f7c4-f121-4a76-b398-c922ff9a10d2" providerId="ADAL" clId="{35F867C1-5F4A-445F-868A-B023F92F5D81}" dt="2023-05-30T13:45:10.748" v="2263" actId="1076"/>
          <ac:spMkLst>
            <pc:docMk/>
            <pc:sldMk cId="1096212402" sldId="2144327718"/>
            <ac:spMk id="8" creationId="{DB274F91-1BF7-0360-C579-C30C11FF22DA}"/>
          </ac:spMkLst>
        </pc:spChg>
        <pc:spChg chg="mod">
          <ac:chgData name="Gopalkrishna, Vivek" userId="d280f7c4-f121-4a76-b398-c922ff9a10d2" providerId="ADAL" clId="{35F867C1-5F4A-445F-868A-B023F92F5D81}" dt="2023-05-30T13:45:10.748" v="2263" actId="1076"/>
          <ac:spMkLst>
            <pc:docMk/>
            <pc:sldMk cId="1096212402" sldId="2144327718"/>
            <ac:spMk id="9" creationId="{3446B0A7-BAF1-DA63-76E7-C0D22EC7543C}"/>
          </ac:spMkLst>
        </pc:spChg>
        <pc:spChg chg="mod">
          <ac:chgData name="Gopalkrishna, Vivek" userId="d280f7c4-f121-4a76-b398-c922ff9a10d2" providerId="ADAL" clId="{35F867C1-5F4A-445F-868A-B023F92F5D81}" dt="2023-05-30T13:45:10.748" v="2263" actId="1076"/>
          <ac:spMkLst>
            <pc:docMk/>
            <pc:sldMk cId="1096212402" sldId="2144327718"/>
            <ac:spMk id="10" creationId="{6371EA16-89BC-72AE-6860-83E6F7710F87}"/>
          </ac:spMkLst>
        </pc:spChg>
        <pc:spChg chg="mod">
          <ac:chgData name="Gopalkrishna, Vivek" userId="d280f7c4-f121-4a76-b398-c922ff9a10d2" providerId="ADAL" clId="{35F867C1-5F4A-445F-868A-B023F92F5D81}" dt="2023-05-30T13:45:10.748" v="2263" actId="1076"/>
          <ac:spMkLst>
            <pc:docMk/>
            <pc:sldMk cId="1096212402" sldId="2144327718"/>
            <ac:spMk id="11" creationId="{E1E2CECC-59EC-8732-1A50-80CD1023EEDB}"/>
          </ac:spMkLst>
        </pc:spChg>
        <pc:spChg chg="mod">
          <ac:chgData name="Gopalkrishna, Vivek" userId="d280f7c4-f121-4a76-b398-c922ff9a10d2" providerId="ADAL" clId="{35F867C1-5F4A-445F-868A-B023F92F5D81}" dt="2023-05-30T13:45:10.748" v="2263" actId="1076"/>
          <ac:spMkLst>
            <pc:docMk/>
            <pc:sldMk cId="1096212402" sldId="2144327718"/>
            <ac:spMk id="12" creationId="{48F18E8C-0DFA-7C10-0FF7-1CE2E94373E1}"/>
          </ac:spMkLst>
        </pc:spChg>
        <pc:spChg chg="mod">
          <ac:chgData name="Gopalkrishna, Vivek" userId="d280f7c4-f121-4a76-b398-c922ff9a10d2" providerId="ADAL" clId="{35F867C1-5F4A-445F-868A-B023F92F5D81}" dt="2023-05-30T13:45:10.748" v="2263" actId="1076"/>
          <ac:spMkLst>
            <pc:docMk/>
            <pc:sldMk cId="1096212402" sldId="2144327718"/>
            <ac:spMk id="13" creationId="{7A9EFA64-2E85-2B8E-2CF7-683C6E119066}"/>
          </ac:spMkLst>
        </pc:spChg>
        <pc:spChg chg="add mod">
          <ac:chgData name="Gopalkrishna, Vivek" userId="d280f7c4-f121-4a76-b398-c922ff9a10d2" providerId="ADAL" clId="{35F867C1-5F4A-445F-868A-B023F92F5D81}" dt="2023-05-30T13:45:16.020" v="2264" actId="1076"/>
          <ac:spMkLst>
            <pc:docMk/>
            <pc:sldMk cId="1096212402" sldId="2144327718"/>
            <ac:spMk id="14" creationId="{94901661-CF3B-4721-812F-881FBDAE45DA}"/>
          </ac:spMkLst>
        </pc:spChg>
        <pc:spChg chg="del">
          <ac:chgData name="Gopalkrishna, Vivek" userId="d280f7c4-f121-4a76-b398-c922ff9a10d2" providerId="ADAL" clId="{35F867C1-5F4A-445F-868A-B023F92F5D81}" dt="2023-05-30T11:55:23.685" v="424" actId="478"/>
          <ac:spMkLst>
            <pc:docMk/>
            <pc:sldMk cId="1096212402" sldId="2144327718"/>
            <ac:spMk id="14" creationId="{B9802E92-9769-BD99-4D3F-0DBBA82D0780}"/>
          </ac:spMkLst>
        </pc:spChg>
        <pc:spChg chg="add mod">
          <ac:chgData name="Gopalkrishna, Vivek" userId="d280f7c4-f121-4a76-b398-c922ff9a10d2" providerId="ADAL" clId="{35F867C1-5F4A-445F-868A-B023F92F5D81}" dt="2023-05-30T11:55:23.985" v="425"/>
          <ac:spMkLst>
            <pc:docMk/>
            <pc:sldMk cId="1096212402" sldId="2144327718"/>
            <ac:spMk id="15" creationId="{E334E8DA-A3B8-BD09-D28A-A44E659C360A}"/>
          </ac:spMkLst>
        </pc:spChg>
        <pc:spChg chg="mod">
          <ac:chgData name="Gopalkrishna, Vivek" userId="d280f7c4-f121-4a76-b398-c922ff9a10d2" providerId="ADAL" clId="{35F867C1-5F4A-445F-868A-B023F92F5D81}" dt="2023-05-30T13:45:10.748" v="2263" actId="1076"/>
          <ac:spMkLst>
            <pc:docMk/>
            <pc:sldMk cId="1096212402" sldId="2144327718"/>
            <ac:spMk id="16" creationId="{A60C093B-F6B9-3A77-F713-B10B822DE6BA}"/>
          </ac:spMkLst>
        </pc:spChg>
        <pc:spChg chg="mod">
          <ac:chgData name="Gopalkrishna, Vivek" userId="d280f7c4-f121-4a76-b398-c922ff9a10d2" providerId="ADAL" clId="{35F867C1-5F4A-445F-868A-B023F92F5D81}" dt="2023-05-30T13:45:10.748" v="2263" actId="1076"/>
          <ac:spMkLst>
            <pc:docMk/>
            <pc:sldMk cId="1096212402" sldId="2144327718"/>
            <ac:spMk id="17" creationId="{8E35DD63-53B0-EDDF-1CD7-4272A6A05057}"/>
          </ac:spMkLst>
        </pc:spChg>
        <pc:spChg chg="add mod">
          <ac:chgData name="Gopalkrishna, Vivek" userId="d280f7c4-f121-4a76-b398-c922ff9a10d2" providerId="ADAL" clId="{35F867C1-5F4A-445F-868A-B023F92F5D81}" dt="2023-05-30T11:55:23.985" v="425"/>
          <ac:spMkLst>
            <pc:docMk/>
            <pc:sldMk cId="1096212402" sldId="2144327718"/>
            <ac:spMk id="18" creationId="{7323E3FC-690F-38F7-A7A1-79B96D0359FF}"/>
          </ac:spMkLst>
        </pc:spChg>
        <pc:spChg chg="mod">
          <ac:chgData name="Gopalkrishna, Vivek" userId="d280f7c4-f121-4a76-b398-c922ff9a10d2" providerId="ADAL" clId="{35F867C1-5F4A-445F-868A-B023F92F5D81}" dt="2023-05-30T13:45:10.748" v="2263" actId="1076"/>
          <ac:spMkLst>
            <pc:docMk/>
            <pc:sldMk cId="1096212402" sldId="2144327718"/>
            <ac:spMk id="19" creationId="{FD1DA727-4854-D21E-95F8-B891FE1D4BA1}"/>
          </ac:spMkLst>
        </pc:spChg>
        <pc:spChg chg="mod">
          <ac:chgData name="Gopalkrishna, Vivek" userId="d280f7c4-f121-4a76-b398-c922ff9a10d2" providerId="ADAL" clId="{35F867C1-5F4A-445F-868A-B023F92F5D81}" dt="2023-05-30T13:45:10.748" v="2263" actId="1076"/>
          <ac:spMkLst>
            <pc:docMk/>
            <pc:sldMk cId="1096212402" sldId="2144327718"/>
            <ac:spMk id="20" creationId="{EDB985F1-B4F4-9E72-8423-2977ED6093DF}"/>
          </ac:spMkLst>
        </pc:spChg>
        <pc:spChg chg="mod">
          <ac:chgData name="Gopalkrishna, Vivek" userId="d280f7c4-f121-4a76-b398-c922ff9a10d2" providerId="ADAL" clId="{35F867C1-5F4A-445F-868A-B023F92F5D81}" dt="2023-05-30T13:45:10.748" v="2263" actId="1076"/>
          <ac:spMkLst>
            <pc:docMk/>
            <pc:sldMk cId="1096212402" sldId="2144327718"/>
            <ac:spMk id="21" creationId="{403B959B-EAB6-D7AE-6BD8-FC63EBBAF290}"/>
          </ac:spMkLst>
        </pc:spChg>
        <pc:spChg chg="mod">
          <ac:chgData name="Gopalkrishna, Vivek" userId="d280f7c4-f121-4a76-b398-c922ff9a10d2" providerId="ADAL" clId="{35F867C1-5F4A-445F-868A-B023F92F5D81}" dt="2023-05-30T13:45:10.748" v="2263" actId="1076"/>
          <ac:spMkLst>
            <pc:docMk/>
            <pc:sldMk cId="1096212402" sldId="2144327718"/>
            <ac:spMk id="22" creationId="{325B2F4C-3FFE-350F-97D8-26AE44F39C89}"/>
          </ac:spMkLst>
        </pc:spChg>
        <pc:spChg chg="add mod">
          <ac:chgData name="Gopalkrishna, Vivek" userId="d280f7c4-f121-4a76-b398-c922ff9a10d2" providerId="ADAL" clId="{35F867C1-5F4A-445F-868A-B023F92F5D81}" dt="2023-05-30T13:45:16.020" v="2264" actId="1076"/>
          <ac:spMkLst>
            <pc:docMk/>
            <pc:sldMk cId="1096212402" sldId="2144327718"/>
            <ac:spMk id="23" creationId="{0D63D4E6-A5EA-E7AF-30E2-87DBE361CE1A}"/>
          </ac:spMkLst>
        </pc:spChg>
        <pc:spChg chg="add mod">
          <ac:chgData name="Gopalkrishna, Vivek" userId="d280f7c4-f121-4a76-b398-c922ff9a10d2" providerId="ADAL" clId="{35F867C1-5F4A-445F-868A-B023F92F5D81}" dt="2023-05-30T13:45:16.020" v="2264" actId="1076"/>
          <ac:spMkLst>
            <pc:docMk/>
            <pc:sldMk cId="1096212402" sldId="2144327718"/>
            <ac:spMk id="24" creationId="{8B826B25-7842-4B8B-956E-9CFBF04BBE1C}"/>
          </ac:spMkLst>
        </pc:spChg>
        <pc:spChg chg="mod">
          <ac:chgData name="Gopalkrishna, Vivek" userId="d280f7c4-f121-4a76-b398-c922ff9a10d2" providerId="ADAL" clId="{35F867C1-5F4A-445F-868A-B023F92F5D81}" dt="2023-05-30T13:45:10.748" v="2263" actId="1076"/>
          <ac:spMkLst>
            <pc:docMk/>
            <pc:sldMk cId="1096212402" sldId="2144327718"/>
            <ac:spMk id="25" creationId="{1B7C0C32-FC68-5FB8-7443-9E6BAFC93F57}"/>
          </ac:spMkLst>
        </pc:spChg>
        <pc:spChg chg="add mod">
          <ac:chgData name="Gopalkrishna, Vivek" userId="d280f7c4-f121-4a76-b398-c922ff9a10d2" providerId="ADAL" clId="{35F867C1-5F4A-445F-868A-B023F92F5D81}" dt="2023-05-30T14:11:10.667" v="2909" actId="1076"/>
          <ac:spMkLst>
            <pc:docMk/>
            <pc:sldMk cId="1096212402" sldId="2144327718"/>
            <ac:spMk id="27" creationId="{976B201C-6346-4074-8731-5495CDAE8B4E}"/>
          </ac:spMkLst>
        </pc:spChg>
        <pc:spChg chg="add mod">
          <ac:chgData name="Gopalkrishna, Vivek" userId="d280f7c4-f121-4a76-b398-c922ff9a10d2" providerId="ADAL" clId="{35F867C1-5F4A-445F-868A-B023F92F5D81}" dt="2023-05-30T13:45:16.020" v="2264" actId="1076"/>
          <ac:spMkLst>
            <pc:docMk/>
            <pc:sldMk cId="1096212402" sldId="2144327718"/>
            <ac:spMk id="29" creationId="{ED3A5A9B-37C0-4CBE-B75E-EE108D31360F}"/>
          </ac:spMkLst>
        </pc:spChg>
        <pc:spChg chg="add mod">
          <ac:chgData name="Gopalkrishna, Vivek" userId="d280f7c4-f121-4a76-b398-c922ff9a10d2" providerId="ADAL" clId="{35F867C1-5F4A-445F-868A-B023F92F5D81}" dt="2023-05-30T13:45:16.020" v="2264" actId="1076"/>
          <ac:spMkLst>
            <pc:docMk/>
            <pc:sldMk cId="1096212402" sldId="2144327718"/>
            <ac:spMk id="30" creationId="{1987CC95-3D98-448D-BDBE-96ED9C8183E2}"/>
          </ac:spMkLst>
        </pc:spChg>
        <pc:spChg chg="add mod">
          <ac:chgData name="Gopalkrishna, Vivek" userId="d280f7c4-f121-4a76-b398-c922ff9a10d2" providerId="ADAL" clId="{35F867C1-5F4A-445F-868A-B023F92F5D81}" dt="2023-05-30T12:51:49.174" v="1259"/>
          <ac:spMkLst>
            <pc:docMk/>
            <pc:sldMk cId="1096212402" sldId="2144327718"/>
            <ac:spMk id="33" creationId="{E59EAA44-88D0-433D-B3A4-944FC01FF134}"/>
          </ac:spMkLst>
        </pc:spChg>
        <pc:spChg chg="add mod">
          <ac:chgData name="Gopalkrishna, Vivek" userId="d280f7c4-f121-4a76-b398-c922ff9a10d2" providerId="ADAL" clId="{35F867C1-5F4A-445F-868A-B023F92F5D81}" dt="2023-05-30T12:51:49.174" v="1259"/>
          <ac:spMkLst>
            <pc:docMk/>
            <pc:sldMk cId="1096212402" sldId="2144327718"/>
            <ac:spMk id="35" creationId="{94901661-CF3B-4721-812F-881FBDAE45DA}"/>
          </ac:spMkLst>
        </pc:spChg>
        <pc:spChg chg="add mod">
          <ac:chgData name="Gopalkrishna, Vivek" userId="d280f7c4-f121-4a76-b398-c922ff9a10d2" providerId="ADAL" clId="{35F867C1-5F4A-445F-868A-B023F92F5D81}" dt="2023-05-30T12:51:49.174" v="1259"/>
          <ac:spMkLst>
            <pc:docMk/>
            <pc:sldMk cId="1096212402" sldId="2144327718"/>
            <ac:spMk id="37" creationId="{8B826B25-7842-4B8B-956E-9CFBF04BBE1C}"/>
          </ac:spMkLst>
        </pc:spChg>
        <pc:spChg chg="add mod">
          <ac:chgData name="Gopalkrishna, Vivek" userId="d280f7c4-f121-4a76-b398-c922ff9a10d2" providerId="ADAL" clId="{35F867C1-5F4A-445F-868A-B023F92F5D81}" dt="2023-05-30T12:51:49.174" v="1259"/>
          <ac:spMkLst>
            <pc:docMk/>
            <pc:sldMk cId="1096212402" sldId="2144327718"/>
            <ac:spMk id="38" creationId="{976B201C-6346-4074-8731-5495CDAE8B4E}"/>
          </ac:spMkLst>
        </pc:spChg>
        <pc:spChg chg="add mod">
          <ac:chgData name="Gopalkrishna, Vivek" userId="d280f7c4-f121-4a76-b398-c922ff9a10d2" providerId="ADAL" clId="{35F867C1-5F4A-445F-868A-B023F92F5D81}" dt="2023-05-30T12:51:49.174" v="1259"/>
          <ac:spMkLst>
            <pc:docMk/>
            <pc:sldMk cId="1096212402" sldId="2144327718"/>
            <ac:spMk id="39" creationId="{ED3A5A9B-37C0-4CBE-B75E-EE108D31360F}"/>
          </ac:spMkLst>
        </pc:spChg>
        <pc:spChg chg="mod">
          <ac:chgData name="Gopalkrishna, Vivek" userId="d280f7c4-f121-4a76-b398-c922ff9a10d2" providerId="ADAL" clId="{35F867C1-5F4A-445F-868A-B023F92F5D81}" dt="2023-05-30T13:45:10.748" v="2263" actId="1076"/>
          <ac:spMkLst>
            <pc:docMk/>
            <pc:sldMk cId="1096212402" sldId="2144327718"/>
            <ac:spMk id="40" creationId="{B229C700-B2CE-D426-326E-88EDEE341F3B}"/>
          </ac:spMkLst>
        </pc:spChg>
        <pc:spChg chg="add mod">
          <ac:chgData name="Gopalkrishna, Vivek" userId="d280f7c4-f121-4a76-b398-c922ff9a10d2" providerId="ADAL" clId="{35F867C1-5F4A-445F-868A-B023F92F5D81}" dt="2023-05-30T12:51:49.174" v="1259"/>
          <ac:spMkLst>
            <pc:docMk/>
            <pc:sldMk cId="1096212402" sldId="2144327718"/>
            <ac:spMk id="42" creationId="{1987CC95-3D98-448D-BDBE-96ED9C8183E2}"/>
          </ac:spMkLst>
        </pc:spChg>
        <pc:spChg chg="add mod">
          <ac:chgData name="Gopalkrishna, Vivek" userId="d280f7c4-f121-4a76-b398-c922ff9a10d2" providerId="ADAL" clId="{35F867C1-5F4A-445F-868A-B023F92F5D81}" dt="2023-05-30T13:45:16.020" v="2264" actId="1076"/>
          <ac:spMkLst>
            <pc:docMk/>
            <pc:sldMk cId="1096212402" sldId="2144327718"/>
            <ac:spMk id="43" creationId="{835F5D97-41E5-3955-79DE-6E7779EDB5D8}"/>
          </ac:spMkLst>
        </pc:spChg>
        <pc:spChg chg="add mod">
          <ac:chgData name="Gopalkrishna, Vivek" userId="d280f7c4-f121-4a76-b398-c922ff9a10d2" providerId="ADAL" clId="{35F867C1-5F4A-445F-868A-B023F92F5D81}" dt="2023-05-30T13:45:16.020" v="2264" actId="1076"/>
          <ac:spMkLst>
            <pc:docMk/>
            <pc:sldMk cId="1096212402" sldId="2144327718"/>
            <ac:spMk id="44" creationId="{92B5DDB5-32EF-B6F9-BC11-EACC7AD99A59}"/>
          </ac:spMkLst>
        </pc:spChg>
        <pc:cxnChg chg="mod">
          <ac:chgData name="Gopalkrishna, Vivek" userId="d280f7c4-f121-4a76-b398-c922ff9a10d2" providerId="ADAL" clId="{35F867C1-5F4A-445F-868A-B023F92F5D81}" dt="2023-05-30T13:45:10.748" v="2263" actId="1076"/>
          <ac:cxnSpMkLst>
            <pc:docMk/>
            <pc:sldMk cId="1096212402" sldId="2144327718"/>
            <ac:cxnSpMk id="7" creationId="{1B9E85D0-1C09-6B42-2C41-4CCB984E141D}"/>
          </ac:cxnSpMkLst>
        </pc:cxnChg>
        <pc:cxnChg chg="mod">
          <ac:chgData name="Gopalkrishna, Vivek" userId="d280f7c4-f121-4a76-b398-c922ff9a10d2" providerId="ADAL" clId="{35F867C1-5F4A-445F-868A-B023F92F5D81}" dt="2023-05-30T13:45:10.748" v="2263" actId="1076"/>
          <ac:cxnSpMkLst>
            <pc:docMk/>
            <pc:sldMk cId="1096212402" sldId="2144327718"/>
            <ac:cxnSpMk id="26" creationId="{FC9399AA-BFE3-5D0C-42A3-6B5BF91877E9}"/>
          </ac:cxnSpMkLst>
        </pc:cxnChg>
        <pc:cxnChg chg="mod">
          <ac:chgData name="Gopalkrishna, Vivek" userId="d280f7c4-f121-4a76-b398-c922ff9a10d2" providerId="ADAL" clId="{35F867C1-5F4A-445F-868A-B023F92F5D81}" dt="2023-05-30T13:45:10.748" v="2263" actId="1076"/>
          <ac:cxnSpMkLst>
            <pc:docMk/>
            <pc:sldMk cId="1096212402" sldId="2144327718"/>
            <ac:cxnSpMk id="28" creationId="{95A8BBE6-3E6D-91B3-4535-B07616DF0144}"/>
          </ac:cxnSpMkLst>
        </pc:cxnChg>
        <pc:cxnChg chg="mod">
          <ac:chgData name="Gopalkrishna, Vivek" userId="d280f7c4-f121-4a76-b398-c922ff9a10d2" providerId="ADAL" clId="{35F867C1-5F4A-445F-868A-B023F92F5D81}" dt="2023-05-30T13:45:10.748" v="2263" actId="1076"/>
          <ac:cxnSpMkLst>
            <pc:docMk/>
            <pc:sldMk cId="1096212402" sldId="2144327718"/>
            <ac:cxnSpMk id="31" creationId="{26E3781C-A897-1F61-3CEE-7C33E98E4F77}"/>
          </ac:cxnSpMkLst>
        </pc:cxnChg>
        <pc:cxnChg chg="mod">
          <ac:chgData name="Gopalkrishna, Vivek" userId="d280f7c4-f121-4a76-b398-c922ff9a10d2" providerId="ADAL" clId="{35F867C1-5F4A-445F-868A-B023F92F5D81}" dt="2023-05-30T13:45:10.748" v="2263" actId="1076"/>
          <ac:cxnSpMkLst>
            <pc:docMk/>
            <pc:sldMk cId="1096212402" sldId="2144327718"/>
            <ac:cxnSpMk id="34" creationId="{BCE1F0E9-4E89-1131-6001-D1DAFFBC315D}"/>
          </ac:cxnSpMkLst>
        </pc:cxnChg>
        <pc:cxnChg chg="mod">
          <ac:chgData name="Gopalkrishna, Vivek" userId="d280f7c4-f121-4a76-b398-c922ff9a10d2" providerId="ADAL" clId="{35F867C1-5F4A-445F-868A-B023F92F5D81}" dt="2023-05-30T13:45:10.748" v="2263" actId="1076"/>
          <ac:cxnSpMkLst>
            <pc:docMk/>
            <pc:sldMk cId="1096212402" sldId="2144327718"/>
            <ac:cxnSpMk id="36" creationId="{E3AB4299-3B40-6A30-DEDD-78B298C601BD}"/>
          </ac:cxnSpMkLst>
        </pc:cxnChg>
        <pc:cxnChg chg="mod">
          <ac:chgData name="Gopalkrishna, Vivek" userId="d280f7c4-f121-4a76-b398-c922ff9a10d2" providerId="ADAL" clId="{35F867C1-5F4A-445F-868A-B023F92F5D81}" dt="2023-05-30T13:45:10.748" v="2263" actId="1076"/>
          <ac:cxnSpMkLst>
            <pc:docMk/>
            <pc:sldMk cId="1096212402" sldId="2144327718"/>
            <ac:cxnSpMk id="41" creationId="{1AF1A7B4-E87B-5F2E-79E8-020C3E324C3D}"/>
          </ac:cxnSpMkLst>
        </pc:cxnChg>
      </pc:sldChg>
      <pc:sldChg chg="addSp delSp modSp new mod">
        <pc:chgData name="Gopalkrishna, Vivek" userId="d280f7c4-f121-4a76-b398-c922ff9a10d2" providerId="ADAL" clId="{35F867C1-5F4A-445F-868A-B023F92F5D81}" dt="2023-05-30T13:41:11.428" v="2202" actId="20577"/>
        <pc:sldMkLst>
          <pc:docMk/>
          <pc:sldMk cId="3809580422" sldId="2144327719"/>
        </pc:sldMkLst>
        <pc:spChg chg="mod">
          <ac:chgData name="Gopalkrishna, Vivek" userId="d280f7c4-f121-4a76-b398-c922ff9a10d2" providerId="ADAL" clId="{35F867C1-5F4A-445F-868A-B023F92F5D81}" dt="2023-05-19T12:14:36.960" v="365"/>
          <ac:spMkLst>
            <pc:docMk/>
            <pc:sldMk cId="3809580422" sldId="2144327719"/>
            <ac:spMk id="2" creationId="{30A4FD01-EDA4-05F7-85EA-46895072694E}"/>
          </ac:spMkLst>
        </pc:spChg>
        <pc:spChg chg="del mod">
          <ac:chgData name="Gopalkrishna, Vivek" userId="d280f7c4-f121-4a76-b398-c922ff9a10d2" providerId="ADAL" clId="{35F867C1-5F4A-445F-868A-B023F92F5D81}" dt="2023-05-19T12:13:36.656" v="284"/>
          <ac:spMkLst>
            <pc:docMk/>
            <pc:sldMk cId="3809580422" sldId="2144327719"/>
            <ac:spMk id="3" creationId="{63882B84-62F4-35F6-F40D-673E75049481}"/>
          </ac:spMkLst>
        </pc:spChg>
        <pc:spChg chg="add mod">
          <ac:chgData name="Gopalkrishna, Vivek" userId="d280f7c4-f121-4a76-b398-c922ff9a10d2" providerId="ADAL" clId="{35F867C1-5F4A-445F-868A-B023F92F5D81}" dt="2023-05-30T13:09:10.212" v="1804" actId="1076"/>
          <ac:spMkLst>
            <pc:docMk/>
            <pc:sldMk cId="3809580422" sldId="2144327719"/>
            <ac:spMk id="3" creationId="{79374E87-B6AB-B0B9-C7A6-95244BD00117}"/>
          </ac:spMkLst>
        </pc:spChg>
        <pc:spChg chg="del">
          <ac:chgData name="Gopalkrishna, Vivek" userId="d280f7c4-f121-4a76-b398-c922ff9a10d2" providerId="ADAL" clId="{35F867C1-5F4A-445F-868A-B023F92F5D81}" dt="2023-05-30T11:55:41.127" v="428" actId="478"/>
          <ac:spMkLst>
            <pc:docMk/>
            <pc:sldMk cId="3809580422" sldId="2144327719"/>
            <ac:spMk id="3" creationId="{B21E10AB-E70F-CC18-E016-5D3553A69BDB}"/>
          </ac:spMkLst>
        </pc:spChg>
        <pc:spChg chg="del mod">
          <ac:chgData name="Gopalkrishna, Vivek" userId="d280f7c4-f121-4a76-b398-c922ff9a10d2" providerId="ADAL" clId="{35F867C1-5F4A-445F-868A-B023F92F5D81}" dt="2023-05-30T11:55:41.127" v="428" actId="478"/>
          <ac:spMkLst>
            <pc:docMk/>
            <pc:sldMk cId="3809580422" sldId="2144327719"/>
            <ac:spMk id="4" creationId="{401381FC-7CA0-5362-308E-1C6F7046614D}"/>
          </ac:spMkLst>
        </pc:spChg>
        <pc:spChg chg="add mod">
          <ac:chgData name="Gopalkrishna, Vivek" userId="d280f7c4-f121-4a76-b398-c922ff9a10d2" providerId="ADAL" clId="{35F867C1-5F4A-445F-868A-B023F92F5D81}" dt="2023-05-30T13:10:18.101" v="1857" actId="20577"/>
          <ac:spMkLst>
            <pc:docMk/>
            <pc:sldMk cId="3809580422" sldId="2144327719"/>
            <ac:spMk id="4" creationId="{60D4BA9A-9599-D937-1B17-2BBDFF14662F}"/>
          </ac:spMkLst>
        </pc:spChg>
        <pc:spChg chg="add del mod">
          <ac:chgData name="Gopalkrishna, Vivek" userId="d280f7c4-f121-4a76-b398-c922ff9a10d2" providerId="ADAL" clId="{35F867C1-5F4A-445F-868A-B023F92F5D81}" dt="2023-05-19T12:13:36.656" v="284"/>
          <ac:spMkLst>
            <pc:docMk/>
            <pc:sldMk cId="3809580422" sldId="2144327719"/>
            <ac:spMk id="5" creationId="{5E0CD7AD-A196-2FD8-D0EF-655278B8DC13}"/>
          </ac:spMkLst>
        </pc:spChg>
        <pc:spChg chg="del">
          <ac:chgData name="Gopalkrishna, Vivek" userId="d280f7c4-f121-4a76-b398-c922ff9a10d2" providerId="ADAL" clId="{35F867C1-5F4A-445F-868A-B023F92F5D81}" dt="2023-05-30T11:55:41.127" v="428" actId="478"/>
          <ac:spMkLst>
            <pc:docMk/>
            <pc:sldMk cId="3809580422" sldId="2144327719"/>
            <ac:spMk id="5" creationId="{6771A9D5-CCE1-44A0-FF03-7737D6AB543D}"/>
          </ac:spMkLst>
        </pc:spChg>
        <pc:spChg chg="add mod">
          <ac:chgData name="Gopalkrishna, Vivek" userId="d280f7c4-f121-4a76-b398-c922ff9a10d2" providerId="ADAL" clId="{35F867C1-5F4A-445F-868A-B023F92F5D81}" dt="2023-05-30T11:55:41.446" v="429"/>
          <ac:spMkLst>
            <pc:docMk/>
            <pc:sldMk cId="3809580422" sldId="2144327719"/>
            <ac:spMk id="6" creationId="{6DC12420-5252-325C-79F8-0E50317AC3CC}"/>
          </ac:spMkLst>
        </pc:spChg>
        <pc:spChg chg="add del mod">
          <ac:chgData name="Gopalkrishna, Vivek" userId="d280f7c4-f121-4a76-b398-c922ff9a10d2" providerId="ADAL" clId="{35F867C1-5F4A-445F-868A-B023F92F5D81}" dt="2023-05-19T12:13:36.656" v="284"/>
          <ac:spMkLst>
            <pc:docMk/>
            <pc:sldMk cId="3809580422" sldId="2144327719"/>
            <ac:spMk id="6" creationId="{E49DA885-4F9C-5217-0338-C49B3B71D08B}"/>
          </ac:spMkLst>
        </pc:spChg>
        <pc:spChg chg="add mod">
          <ac:chgData name="Gopalkrishna, Vivek" userId="d280f7c4-f121-4a76-b398-c922ff9a10d2" providerId="ADAL" clId="{35F867C1-5F4A-445F-868A-B023F92F5D81}" dt="2023-05-30T13:41:11.428" v="2202" actId="20577"/>
          <ac:spMkLst>
            <pc:docMk/>
            <pc:sldMk cId="3809580422" sldId="2144327719"/>
            <ac:spMk id="7" creationId="{28A91361-A113-E437-C9AC-96DC7D0520F9}"/>
          </ac:spMkLst>
        </pc:spChg>
        <pc:spChg chg="add mod">
          <ac:chgData name="Gopalkrishna, Vivek" userId="d280f7c4-f121-4a76-b398-c922ff9a10d2" providerId="ADAL" clId="{35F867C1-5F4A-445F-868A-B023F92F5D81}" dt="2023-05-30T11:55:41.446" v="429"/>
          <ac:spMkLst>
            <pc:docMk/>
            <pc:sldMk cId="3809580422" sldId="2144327719"/>
            <ac:spMk id="8" creationId="{48D208EB-B4F2-73DC-CB30-6369DFA5C65D}"/>
          </ac:spMkLst>
        </pc:spChg>
        <pc:spChg chg="add del mod">
          <ac:chgData name="Gopalkrishna, Vivek" userId="d280f7c4-f121-4a76-b398-c922ff9a10d2" providerId="ADAL" clId="{35F867C1-5F4A-445F-868A-B023F92F5D81}" dt="2023-05-19T12:14:36.960" v="365"/>
          <ac:spMkLst>
            <pc:docMk/>
            <pc:sldMk cId="3809580422" sldId="2144327719"/>
            <ac:spMk id="8" creationId="{5EEF4FB0-7F39-3630-0B6D-8177583768A6}"/>
          </ac:spMkLst>
        </pc:spChg>
        <pc:spChg chg="add mod">
          <ac:chgData name="Gopalkrishna, Vivek" userId="d280f7c4-f121-4a76-b398-c922ff9a10d2" providerId="ADAL" clId="{35F867C1-5F4A-445F-868A-B023F92F5D81}" dt="2023-05-30T11:55:41.446" v="429"/>
          <ac:spMkLst>
            <pc:docMk/>
            <pc:sldMk cId="3809580422" sldId="2144327719"/>
            <ac:spMk id="9" creationId="{59146DBD-B8BE-B13D-BCB3-94D0DC0B3110}"/>
          </ac:spMkLst>
        </pc:spChg>
        <pc:spChg chg="add del mod">
          <ac:chgData name="Gopalkrishna, Vivek" userId="d280f7c4-f121-4a76-b398-c922ff9a10d2" providerId="ADAL" clId="{35F867C1-5F4A-445F-868A-B023F92F5D81}" dt="2023-05-19T12:14:36.960" v="365"/>
          <ac:spMkLst>
            <pc:docMk/>
            <pc:sldMk cId="3809580422" sldId="2144327719"/>
            <ac:spMk id="9" creationId="{DE224864-10A5-2A39-FD40-2C9B12D3F5A4}"/>
          </ac:spMkLst>
        </pc:spChg>
        <pc:spChg chg="add del mod">
          <ac:chgData name="Gopalkrishna, Vivek" userId="d280f7c4-f121-4a76-b398-c922ff9a10d2" providerId="ADAL" clId="{35F867C1-5F4A-445F-868A-B023F92F5D81}" dt="2023-05-19T12:14:36.960" v="365"/>
          <ac:spMkLst>
            <pc:docMk/>
            <pc:sldMk cId="3809580422" sldId="2144327719"/>
            <ac:spMk id="10" creationId="{0DF27D31-184D-BD4C-474E-DA51D4D86E27}"/>
          </ac:spMkLst>
        </pc:spChg>
      </pc:sldChg>
      <pc:sldChg chg="addSp delSp modSp new mod delAnim modAnim">
        <pc:chgData name="Gopalkrishna, Vivek" userId="d280f7c4-f121-4a76-b398-c922ff9a10d2" providerId="ADAL" clId="{35F867C1-5F4A-445F-868A-B023F92F5D81}" dt="2023-05-30T14:21:58.976" v="2939"/>
        <pc:sldMkLst>
          <pc:docMk/>
          <pc:sldMk cId="3165350395" sldId="2144327720"/>
        </pc:sldMkLst>
        <pc:spChg chg="mod">
          <ac:chgData name="Gopalkrishna, Vivek" userId="d280f7c4-f121-4a76-b398-c922ff9a10d2" providerId="ADAL" clId="{35F867C1-5F4A-445F-868A-B023F92F5D81}" dt="2023-05-30T13:58:42.464" v="2871" actId="1076"/>
          <ac:spMkLst>
            <pc:docMk/>
            <pc:sldMk cId="3165350395" sldId="2144327720"/>
            <ac:spMk id="2" creationId="{C59B757A-9A47-DCFA-239C-8D9D3FF441F9}"/>
          </ac:spMkLst>
        </pc:spChg>
        <pc:spChg chg="del">
          <ac:chgData name="Gopalkrishna, Vivek" userId="d280f7c4-f121-4a76-b398-c922ff9a10d2" providerId="ADAL" clId="{35F867C1-5F4A-445F-868A-B023F92F5D81}" dt="2023-05-30T13:22:21.401" v="1910" actId="478"/>
          <ac:spMkLst>
            <pc:docMk/>
            <pc:sldMk cId="3165350395" sldId="2144327720"/>
            <ac:spMk id="3" creationId="{AABD4A00-E598-BD4A-828F-990D8E1600D2}"/>
          </ac:spMkLst>
        </pc:spChg>
        <pc:spChg chg="del">
          <ac:chgData name="Gopalkrishna, Vivek" userId="d280f7c4-f121-4a76-b398-c922ff9a10d2" providerId="ADAL" clId="{35F867C1-5F4A-445F-868A-B023F92F5D81}" dt="2023-05-30T13:42:31.443" v="2251" actId="478"/>
          <ac:spMkLst>
            <pc:docMk/>
            <pc:sldMk cId="3165350395" sldId="2144327720"/>
            <ac:spMk id="4" creationId="{6A9F78B8-CDC4-B5EE-C176-4E795761866C}"/>
          </ac:spMkLst>
        </pc:spChg>
        <pc:spChg chg="del">
          <ac:chgData name="Gopalkrishna, Vivek" userId="d280f7c4-f121-4a76-b398-c922ff9a10d2" providerId="ADAL" clId="{35F867C1-5F4A-445F-868A-B023F92F5D81}" dt="2023-05-30T13:42:31.443" v="2251" actId="478"/>
          <ac:spMkLst>
            <pc:docMk/>
            <pc:sldMk cId="3165350395" sldId="2144327720"/>
            <ac:spMk id="5" creationId="{3F434322-2818-CFEE-4BC4-C487CDD726C3}"/>
          </ac:spMkLst>
        </pc:spChg>
        <pc:spChg chg="del">
          <ac:chgData name="Gopalkrishna, Vivek" userId="d280f7c4-f121-4a76-b398-c922ff9a10d2" providerId="ADAL" clId="{35F867C1-5F4A-445F-868A-B023F92F5D81}" dt="2023-05-30T13:42:31.443" v="2251" actId="478"/>
          <ac:spMkLst>
            <pc:docMk/>
            <pc:sldMk cId="3165350395" sldId="2144327720"/>
            <ac:spMk id="6" creationId="{0D5E5848-CBE8-D2D7-F190-B8FC7757B893}"/>
          </ac:spMkLst>
        </pc:spChg>
        <pc:spChg chg="add del mod">
          <ac:chgData name="Gopalkrishna, Vivek" userId="d280f7c4-f121-4a76-b398-c922ff9a10d2" providerId="ADAL" clId="{35F867C1-5F4A-445F-868A-B023F92F5D81}" dt="2023-05-30T13:23:31.129" v="1912" actId="478"/>
          <ac:spMkLst>
            <pc:docMk/>
            <pc:sldMk cId="3165350395" sldId="2144327720"/>
            <ac:spMk id="7" creationId="{8A94535C-7EAE-D588-CD60-C0819AFB8CF1}"/>
          </ac:spMkLst>
        </pc:spChg>
        <pc:spChg chg="add mod">
          <ac:chgData name="Gopalkrishna, Vivek" userId="d280f7c4-f121-4a76-b398-c922ff9a10d2" providerId="ADAL" clId="{35F867C1-5F4A-445F-868A-B023F92F5D81}" dt="2023-05-30T13:58:50.884" v="2872" actId="1076"/>
          <ac:spMkLst>
            <pc:docMk/>
            <pc:sldMk cId="3165350395" sldId="2144327720"/>
            <ac:spMk id="8" creationId="{90D37118-EE6B-A98C-C644-6421208E168D}"/>
          </ac:spMkLst>
        </pc:spChg>
        <pc:spChg chg="add mod">
          <ac:chgData name="Gopalkrishna, Vivek" userId="d280f7c4-f121-4a76-b398-c922ff9a10d2" providerId="ADAL" clId="{35F867C1-5F4A-445F-868A-B023F92F5D81}" dt="2023-05-30T13:58:50.884" v="2872" actId="1076"/>
          <ac:spMkLst>
            <pc:docMk/>
            <pc:sldMk cId="3165350395" sldId="2144327720"/>
            <ac:spMk id="9" creationId="{F3DAC28B-3D94-458E-91E2-3B4AD9172843}"/>
          </ac:spMkLst>
        </pc:spChg>
        <pc:spChg chg="add mod">
          <ac:chgData name="Gopalkrishna, Vivek" userId="d280f7c4-f121-4a76-b398-c922ff9a10d2" providerId="ADAL" clId="{35F867C1-5F4A-445F-868A-B023F92F5D81}" dt="2023-05-30T13:58:50.884" v="2872" actId="1076"/>
          <ac:spMkLst>
            <pc:docMk/>
            <pc:sldMk cId="3165350395" sldId="2144327720"/>
            <ac:spMk id="10" creationId="{C80A9613-18B7-6C92-BDFA-C4DDDCA59A8B}"/>
          </ac:spMkLst>
        </pc:spChg>
        <pc:spChg chg="add mod">
          <ac:chgData name="Gopalkrishna, Vivek" userId="d280f7c4-f121-4a76-b398-c922ff9a10d2" providerId="ADAL" clId="{35F867C1-5F4A-445F-868A-B023F92F5D81}" dt="2023-05-30T13:58:50.884" v="2872" actId="1076"/>
          <ac:spMkLst>
            <pc:docMk/>
            <pc:sldMk cId="3165350395" sldId="2144327720"/>
            <ac:spMk id="11" creationId="{B402BA99-EE4E-955F-E44B-892F7C178E2C}"/>
          </ac:spMkLst>
        </pc:spChg>
        <pc:spChg chg="add mod">
          <ac:chgData name="Gopalkrishna, Vivek" userId="d280f7c4-f121-4a76-b398-c922ff9a10d2" providerId="ADAL" clId="{35F867C1-5F4A-445F-868A-B023F92F5D81}" dt="2023-05-30T13:58:50.884" v="2872" actId="1076"/>
          <ac:spMkLst>
            <pc:docMk/>
            <pc:sldMk cId="3165350395" sldId="2144327720"/>
            <ac:spMk id="12" creationId="{8269F156-A483-980F-3229-8356DDD9D93A}"/>
          </ac:spMkLst>
        </pc:spChg>
        <pc:spChg chg="add del mod">
          <ac:chgData name="Gopalkrishna, Vivek" userId="d280f7c4-f121-4a76-b398-c922ff9a10d2" providerId="ADAL" clId="{35F867C1-5F4A-445F-868A-B023F92F5D81}" dt="2023-05-30T13:23:51.668" v="1917" actId="478"/>
          <ac:spMkLst>
            <pc:docMk/>
            <pc:sldMk cId="3165350395" sldId="2144327720"/>
            <ac:spMk id="13" creationId="{5742D3B5-C4DC-C751-1A35-678CDC0F0673}"/>
          </ac:spMkLst>
        </pc:spChg>
        <pc:spChg chg="add del mod">
          <ac:chgData name="Gopalkrishna, Vivek" userId="d280f7c4-f121-4a76-b398-c922ff9a10d2" providerId="ADAL" clId="{35F867C1-5F4A-445F-868A-B023F92F5D81}" dt="2023-05-30T13:23:33.740" v="1913" actId="478"/>
          <ac:spMkLst>
            <pc:docMk/>
            <pc:sldMk cId="3165350395" sldId="2144327720"/>
            <ac:spMk id="14" creationId="{E41264C5-4CF2-4295-9EF1-C95DFDAFDC19}"/>
          </ac:spMkLst>
        </pc:spChg>
        <pc:spChg chg="add del mod">
          <ac:chgData name="Gopalkrishna, Vivek" userId="d280f7c4-f121-4a76-b398-c922ff9a10d2" providerId="ADAL" clId="{35F867C1-5F4A-445F-868A-B023F92F5D81}" dt="2023-05-30T13:23:54.950" v="1918" actId="478"/>
          <ac:spMkLst>
            <pc:docMk/>
            <pc:sldMk cId="3165350395" sldId="2144327720"/>
            <ac:spMk id="15" creationId="{E1ED19FE-27AB-D9CB-BBDE-AD92C39751A7}"/>
          </ac:spMkLst>
        </pc:spChg>
        <pc:spChg chg="add del mod">
          <ac:chgData name="Gopalkrishna, Vivek" userId="d280f7c4-f121-4a76-b398-c922ff9a10d2" providerId="ADAL" clId="{35F867C1-5F4A-445F-868A-B023F92F5D81}" dt="2023-05-30T13:26:46.573" v="1976" actId="478"/>
          <ac:spMkLst>
            <pc:docMk/>
            <pc:sldMk cId="3165350395" sldId="2144327720"/>
            <ac:spMk id="16" creationId="{24AC0D3E-D02E-94EA-7849-7740944575F8}"/>
          </ac:spMkLst>
        </pc:spChg>
        <pc:spChg chg="add del mod">
          <ac:chgData name="Gopalkrishna, Vivek" userId="d280f7c4-f121-4a76-b398-c922ff9a10d2" providerId="ADAL" clId="{35F867C1-5F4A-445F-868A-B023F92F5D81}" dt="2023-05-30T13:23:50.535" v="1916" actId="478"/>
          <ac:spMkLst>
            <pc:docMk/>
            <pc:sldMk cId="3165350395" sldId="2144327720"/>
            <ac:spMk id="17" creationId="{4968B8C6-2447-9D83-D67C-866CB45643C4}"/>
          </ac:spMkLst>
        </pc:spChg>
        <pc:spChg chg="add del mod">
          <ac:chgData name="Gopalkrishna, Vivek" userId="d280f7c4-f121-4a76-b398-c922ff9a10d2" providerId="ADAL" clId="{35F867C1-5F4A-445F-868A-B023F92F5D81}" dt="2023-05-30T13:23:48.461" v="1914" actId="478"/>
          <ac:spMkLst>
            <pc:docMk/>
            <pc:sldMk cId="3165350395" sldId="2144327720"/>
            <ac:spMk id="18" creationId="{F08AA18B-3320-53F5-7BBC-AC4933F9134F}"/>
          </ac:spMkLst>
        </pc:spChg>
        <pc:spChg chg="add mod ord">
          <ac:chgData name="Gopalkrishna, Vivek" userId="d280f7c4-f121-4a76-b398-c922ff9a10d2" providerId="ADAL" clId="{35F867C1-5F4A-445F-868A-B023F92F5D81}" dt="2023-05-30T14:20:50.984" v="2934" actId="1076"/>
          <ac:spMkLst>
            <pc:docMk/>
            <pc:sldMk cId="3165350395" sldId="2144327720"/>
            <ac:spMk id="19" creationId="{D5825D77-12A2-3992-3E84-F08321B72EFD}"/>
          </ac:spMkLst>
        </pc:spChg>
        <pc:spChg chg="add del mod">
          <ac:chgData name="Gopalkrishna, Vivek" userId="d280f7c4-f121-4a76-b398-c922ff9a10d2" providerId="ADAL" clId="{35F867C1-5F4A-445F-868A-B023F92F5D81}" dt="2023-05-30T13:23:49.055" v="1915" actId="478"/>
          <ac:spMkLst>
            <pc:docMk/>
            <pc:sldMk cId="3165350395" sldId="2144327720"/>
            <ac:spMk id="20" creationId="{A0772869-6BD2-20B1-F125-350601236400}"/>
          </ac:spMkLst>
        </pc:spChg>
        <pc:spChg chg="add mod">
          <ac:chgData name="Gopalkrishna, Vivek" userId="d280f7c4-f121-4a76-b398-c922ff9a10d2" providerId="ADAL" clId="{35F867C1-5F4A-445F-868A-B023F92F5D81}" dt="2023-05-30T13:58:50.884" v="2872" actId="1076"/>
          <ac:spMkLst>
            <pc:docMk/>
            <pc:sldMk cId="3165350395" sldId="2144327720"/>
            <ac:spMk id="21" creationId="{2A515D6A-08C2-A848-86C5-F3C5BEDEABD0}"/>
          </ac:spMkLst>
        </pc:spChg>
        <pc:spChg chg="add del mod">
          <ac:chgData name="Gopalkrishna, Vivek" userId="d280f7c4-f121-4a76-b398-c922ff9a10d2" providerId="ADAL" clId="{35F867C1-5F4A-445F-868A-B023F92F5D81}" dt="2023-05-30T13:24:47.579" v="1953" actId="478"/>
          <ac:spMkLst>
            <pc:docMk/>
            <pc:sldMk cId="3165350395" sldId="2144327720"/>
            <ac:spMk id="22" creationId="{E1DB1CEF-9D1B-EF74-D5C8-1AC648160502}"/>
          </ac:spMkLst>
        </pc:spChg>
        <pc:spChg chg="add del mod">
          <ac:chgData name="Gopalkrishna, Vivek" userId="d280f7c4-f121-4a76-b398-c922ff9a10d2" providerId="ADAL" clId="{35F867C1-5F4A-445F-868A-B023F92F5D81}" dt="2023-05-30T13:28:45.737" v="1988" actId="478"/>
          <ac:spMkLst>
            <pc:docMk/>
            <pc:sldMk cId="3165350395" sldId="2144327720"/>
            <ac:spMk id="24" creationId="{43BCD865-139A-D289-7F98-E454D37C0B93}"/>
          </ac:spMkLst>
        </pc:spChg>
        <pc:spChg chg="add del mod">
          <ac:chgData name="Gopalkrishna, Vivek" userId="d280f7c4-f121-4a76-b398-c922ff9a10d2" providerId="ADAL" clId="{35F867C1-5F4A-445F-868A-B023F92F5D81}" dt="2023-05-30T13:31:46.964" v="2021" actId="478"/>
          <ac:spMkLst>
            <pc:docMk/>
            <pc:sldMk cId="3165350395" sldId="2144327720"/>
            <ac:spMk id="25" creationId="{6AA58931-7AAE-6F5D-4292-DA1CE7696094}"/>
          </ac:spMkLst>
        </pc:spChg>
        <pc:spChg chg="add del mod">
          <ac:chgData name="Gopalkrishna, Vivek" userId="d280f7c4-f121-4a76-b398-c922ff9a10d2" providerId="ADAL" clId="{35F867C1-5F4A-445F-868A-B023F92F5D81}" dt="2023-05-30T13:31:46.964" v="2021" actId="478"/>
          <ac:spMkLst>
            <pc:docMk/>
            <pc:sldMk cId="3165350395" sldId="2144327720"/>
            <ac:spMk id="26" creationId="{E08E80C9-B202-2DF5-362A-CF60937770F6}"/>
          </ac:spMkLst>
        </pc:spChg>
        <pc:spChg chg="add mod">
          <ac:chgData name="Gopalkrishna, Vivek" userId="d280f7c4-f121-4a76-b398-c922ff9a10d2" providerId="ADAL" clId="{35F867C1-5F4A-445F-868A-B023F92F5D81}" dt="2023-05-30T14:20:38.330" v="2932" actId="1076"/>
          <ac:spMkLst>
            <pc:docMk/>
            <pc:sldMk cId="3165350395" sldId="2144327720"/>
            <ac:spMk id="27" creationId="{194F65BF-86B1-1AF6-F256-3E1BB5130DAC}"/>
          </ac:spMkLst>
        </pc:spChg>
        <pc:spChg chg="add del mod">
          <ac:chgData name="Gopalkrishna, Vivek" userId="d280f7c4-f121-4a76-b398-c922ff9a10d2" providerId="ADAL" clId="{35F867C1-5F4A-445F-868A-B023F92F5D81}" dt="2023-05-30T13:31:44.557" v="2020" actId="478"/>
          <ac:spMkLst>
            <pc:docMk/>
            <pc:sldMk cId="3165350395" sldId="2144327720"/>
            <ac:spMk id="28" creationId="{D54EEA65-20C1-2EC9-8467-3FEAA3D8F4E8}"/>
          </ac:spMkLst>
        </pc:spChg>
        <pc:spChg chg="add del mod">
          <ac:chgData name="Gopalkrishna, Vivek" userId="d280f7c4-f121-4a76-b398-c922ff9a10d2" providerId="ADAL" clId="{35F867C1-5F4A-445F-868A-B023F92F5D81}" dt="2023-05-30T13:31:44.557" v="2020" actId="478"/>
          <ac:spMkLst>
            <pc:docMk/>
            <pc:sldMk cId="3165350395" sldId="2144327720"/>
            <ac:spMk id="29" creationId="{1EEA58A1-1E7F-2DD3-4CD3-79A918661AB4}"/>
          </ac:spMkLst>
        </pc:spChg>
        <pc:spChg chg="add mod">
          <ac:chgData name="Gopalkrishna, Vivek" userId="d280f7c4-f121-4a76-b398-c922ff9a10d2" providerId="ADAL" clId="{35F867C1-5F4A-445F-868A-B023F92F5D81}" dt="2023-05-30T13:58:50.884" v="2872" actId="1076"/>
          <ac:spMkLst>
            <pc:docMk/>
            <pc:sldMk cId="3165350395" sldId="2144327720"/>
            <ac:spMk id="30" creationId="{EFC60564-DED0-0D50-BC7A-81CB23D391C1}"/>
          </ac:spMkLst>
        </pc:spChg>
        <pc:spChg chg="add mod">
          <ac:chgData name="Gopalkrishna, Vivek" userId="d280f7c4-f121-4a76-b398-c922ff9a10d2" providerId="ADAL" clId="{35F867C1-5F4A-445F-868A-B023F92F5D81}" dt="2023-05-30T14:20:42.392" v="2933" actId="1076"/>
          <ac:spMkLst>
            <pc:docMk/>
            <pc:sldMk cId="3165350395" sldId="2144327720"/>
            <ac:spMk id="31" creationId="{127CAA25-6DEF-D63B-F293-CBFF056ED654}"/>
          </ac:spMkLst>
        </pc:spChg>
        <pc:spChg chg="add mod">
          <ac:chgData name="Gopalkrishna, Vivek" userId="d280f7c4-f121-4a76-b398-c922ff9a10d2" providerId="ADAL" clId="{35F867C1-5F4A-445F-868A-B023F92F5D81}" dt="2023-05-30T13:58:50.884" v="2872" actId="1076"/>
          <ac:spMkLst>
            <pc:docMk/>
            <pc:sldMk cId="3165350395" sldId="2144327720"/>
            <ac:spMk id="32" creationId="{AE705A8E-5CFC-3751-0C80-E0E8BD46F0E6}"/>
          </ac:spMkLst>
        </pc:spChg>
        <pc:spChg chg="add mod">
          <ac:chgData name="Gopalkrishna, Vivek" userId="d280f7c4-f121-4a76-b398-c922ff9a10d2" providerId="ADAL" clId="{35F867C1-5F4A-445F-868A-B023F92F5D81}" dt="2023-05-30T13:58:50.884" v="2872" actId="1076"/>
          <ac:spMkLst>
            <pc:docMk/>
            <pc:sldMk cId="3165350395" sldId="2144327720"/>
            <ac:spMk id="39" creationId="{355BEE71-2A40-150B-2AC6-7D2336DD80F6}"/>
          </ac:spMkLst>
        </pc:spChg>
        <pc:spChg chg="add mod">
          <ac:chgData name="Gopalkrishna, Vivek" userId="d280f7c4-f121-4a76-b398-c922ff9a10d2" providerId="ADAL" clId="{35F867C1-5F4A-445F-868A-B023F92F5D81}" dt="2023-05-30T13:58:50.884" v="2872" actId="1076"/>
          <ac:spMkLst>
            <pc:docMk/>
            <pc:sldMk cId="3165350395" sldId="2144327720"/>
            <ac:spMk id="40" creationId="{68C85D41-E8DC-91A8-A43F-56F930B11A55}"/>
          </ac:spMkLst>
        </pc:spChg>
        <pc:spChg chg="add del mod">
          <ac:chgData name="Gopalkrishna, Vivek" userId="d280f7c4-f121-4a76-b398-c922ff9a10d2" providerId="ADAL" clId="{35F867C1-5F4A-445F-868A-B023F92F5D81}" dt="2023-05-30T13:59:41.734" v="2877" actId="478"/>
          <ac:spMkLst>
            <pc:docMk/>
            <pc:sldMk cId="3165350395" sldId="2144327720"/>
            <ac:spMk id="41" creationId="{53D81D05-4A65-667D-4AB6-67DFCA4E246B}"/>
          </ac:spMkLst>
        </pc:spChg>
        <pc:spChg chg="add del mod">
          <ac:chgData name="Gopalkrishna, Vivek" userId="d280f7c4-f121-4a76-b398-c922ff9a10d2" providerId="ADAL" clId="{35F867C1-5F4A-445F-868A-B023F92F5D81}" dt="2023-05-30T13:59:41.734" v="2877" actId="478"/>
          <ac:spMkLst>
            <pc:docMk/>
            <pc:sldMk cId="3165350395" sldId="2144327720"/>
            <ac:spMk id="42" creationId="{F89907C5-FF6B-227C-0CAF-ECE90BD42ACC}"/>
          </ac:spMkLst>
        </pc:spChg>
        <pc:spChg chg="add del mod">
          <ac:chgData name="Gopalkrishna, Vivek" userId="d280f7c4-f121-4a76-b398-c922ff9a10d2" providerId="ADAL" clId="{35F867C1-5F4A-445F-868A-B023F92F5D81}" dt="2023-05-30T13:59:41.734" v="2877" actId="478"/>
          <ac:spMkLst>
            <pc:docMk/>
            <pc:sldMk cId="3165350395" sldId="2144327720"/>
            <ac:spMk id="43" creationId="{47597079-C987-D97E-339B-13DA6AF66384}"/>
          </ac:spMkLst>
        </pc:spChg>
        <pc:spChg chg="add del mod">
          <ac:chgData name="Gopalkrishna, Vivek" userId="d280f7c4-f121-4a76-b398-c922ff9a10d2" providerId="ADAL" clId="{35F867C1-5F4A-445F-868A-B023F92F5D81}" dt="2023-05-30T14:12:33.034" v="2914" actId="478"/>
          <ac:spMkLst>
            <pc:docMk/>
            <pc:sldMk cId="3165350395" sldId="2144327720"/>
            <ac:spMk id="44" creationId="{3F95C273-6889-7FC2-E388-011AF41C3AD3}"/>
          </ac:spMkLst>
        </pc:spChg>
        <pc:spChg chg="add mod">
          <ac:chgData name="Gopalkrishna, Vivek" userId="d280f7c4-f121-4a76-b398-c922ff9a10d2" providerId="ADAL" clId="{35F867C1-5F4A-445F-868A-B023F92F5D81}" dt="2023-05-30T13:59:30.843" v="2876" actId="1076"/>
          <ac:spMkLst>
            <pc:docMk/>
            <pc:sldMk cId="3165350395" sldId="2144327720"/>
            <ac:spMk id="45" creationId="{2EE1FEEC-9AF6-6237-E16D-BE50573E65BD}"/>
          </ac:spMkLst>
        </pc:spChg>
        <pc:spChg chg="add mod">
          <ac:chgData name="Gopalkrishna, Vivek" userId="d280f7c4-f121-4a76-b398-c922ff9a10d2" providerId="ADAL" clId="{35F867C1-5F4A-445F-868A-B023F92F5D81}" dt="2023-05-30T13:59:30.843" v="2876" actId="1076"/>
          <ac:spMkLst>
            <pc:docMk/>
            <pc:sldMk cId="3165350395" sldId="2144327720"/>
            <ac:spMk id="46" creationId="{DB25AF0F-0520-07BD-36D4-5F0B12042C6F}"/>
          </ac:spMkLst>
        </pc:spChg>
        <pc:spChg chg="add mod">
          <ac:chgData name="Gopalkrishna, Vivek" userId="d280f7c4-f121-4a76-b398-c922ff9a10d2" providerId="ADAL" clId="{35F867C1-5F4A-445F-868A-B023F92F5D81}" dt="2023-05-30T14:12:39.507" v="2915" actId="1076"/>
          <ac:spMkLst>
            <pc:docMk/>
            <pc:sldMk cId="3165350395" sldId="2144327720"/>
            <ac:spMk id="47" creationId="{C1D0AF38-CFF2-8C3C-83B6-89C5E63974C4}"/>
          </ac:spMkLst>
        </pc:spChg>
        <pc:spChg chg="add mod">
          <ac:chgData name="Gopalkrishna, Vivek" userId="d280f7c4-f121-4a76-b398-c922ff9a10d2" providerId="ADAL" clId="{35F867C1-5F4A-445F-868A-B023F92F5D81}" dt="2023-05-30T13:59:30.843" v="2876" actId="1076"/>
          <ac:spMkLst>
            <pc:docMk/>
            <pc:sldMk cId="3165350395" sldId="2144327720"/>
            <ac:spMk id="48" creationId="{E0547B2C-DBC2-5129-ADC4-AF7D01031002}"/>
          </ac:spMkLst>
        </pc:spChg>
        <pc:spChg chg="add mod">
          <ac:chgData name="Gopalkrishna, Vivek" userId="d280f7c4-f121-4a76-b398-c922ff9a10d2" providerId="ADAL" clId="{35F867C1-5F4A-445F-868A-B023F92F5D81}" dt="2023-05-30T13:59:30.843" v="2876" actId="1076"/>
          <ac:spMkLst>
            <pc:docMk/>
            <pc:sldMk cId="3165350395" sldId="2144327720"/>
            <ac:spMk id="49" creationId="{41039AA9-BE73-5136-0887-050FF970577F}"/>
          </ac:spMkLst>
        </pc:spChg>
        <pc:spChg chg="add mod">
          <ac:chgData name="Gopalkrishna, Vivek" userId="d280f7c4-f121-4a76-b398-c922ff9a10d2" providerId="ADAL" clId="{35F867C1-5F4A-445F-868A-B023F92F5D81}" dt="2023-05-30T13:59:30.843" v="2876" actId="1076"/>
          <ac:spMkLst>
            <pc:docMk/>
            <pc:sldMk cId="3165350395" sldId="2144327720"/>
            <ac:spMk id="50" creationId="{FC989912-4D27-91E4-A110-4FB7CDE8ABE2}"/>
          </ac:spMkLst>
        </pc:spChg>
        <pc:spChg chg="add mod">
          <ac:chgData name="Gopalkrishna, Vivek" userId="d280f7c4-f121-4a76-b398-c922ff9a10d2" providerId="ADAL" clId="{35F867C1-5F4A-445F-868A-B023F92F5D81}" dt="2023-05-30T13:59:30.843" v="2876" actId="1076"/>
          <ac:spMkLst>
            <pc:docMk/>
            <pc:sldMk cId="3165350395" sldId="2144327720"/>
            <ac:spMk id="51" creationId="{6C6592BC-402A-EF65-A5DB-96C79B658526}"/>
          </ac:spMkLst>
        </pc:spChg>
        <pc:spChg chg="add mod">
          <ac:chgData name="Gopalkrishna, Vivek" userId="d280f7c4-f121-4a76-b398-c922ff9a10d2" providerId="ADAL" clId="{35F867C1-5F4A-445F-868A-B023F92F5D81}" dt="2023-05-30T13:59:49.109" v="2878"/>
          <ac:spMkLst>
            <pc:docMk/>
            <pc:sldMk cId="3165350395" sldId="2144327720"/>
            <ac:spMk id="52" creationId="{DB0766A5-80FA-FC4F-C630-7777B1384B22}"/>
          </ac:spMkLst>
        </pc:spChg>
        <pc:spChg chg="add mod">
          <ac:chgData name="Gopalkrishna, Vivek" userId="d280f7c4-f121-4a76-b398-c922ff9a10d2" providerId="ADAL" clId="{35F867C1-5F4A-445F-868A-B023F92F5D81}" dt="2023-05-30T13:59:49.109" v="2878"/>
          <ac:spMkLst>
            <pc:docMk/>
            <pc:sldMk cId="3165350395" sldId="2144327720"/>
            <ac:spMk id="53" creationId="{C0B24C69-1E26-1A59-F11A-54A718ACC323}"/>
          </ac:spMkLst>
        </pc:spChg>
        <pc:spChg chg="add mod">
          <ac:chgData name="Gopalkrishna, Vivek" userId="d280f7c4-f121-4a76-b398-c922ff9a10d2" providerId="ADAL" clId="{35F867C1-5F4A-445F-868A-B023F92F5D81}" dt="2023-05-30T13:59:49.109" v="2878"/>
          <ac:spMkLst>
            <pc:docMk/>
            <pc:sldMk cId="3165350395" sldId="2144327720"/>
            <ac:spMk id="54" creationId="{E2B7CFD2-050D-8BEF-D20A-79A51DDE7621}"/>
          </ac:spMkLst>
        </pc:spChg>
        <pc:graphicFrameChg chg="add mod modGraphic">
          <ac:chgData name="Gopalkrishna, Vivek" userId="d280f7c4-f121-4a76-b398-c922ff9a10d2" providerId="ADAL" clId="{35F867C1-5F4A-445F-868A-B023F92F5D81}" dt="2023-05-30T13:58:50.884" v="2872" actId="1076"/>
          <ac:graphicFrameMkLst>
            <pc:docMk/>
            <pc:sldMk cId="3165350395" sldId="2144327720"/>
            <ac:graphicFrameMk id="23" creationId="{1A0DEF6C-4B5F-C14F-CD5A-5AEFF5771979}"/>
          </ac:graphicFrameMkLst>
        </pc:graphicFrameChg>
        <pc:cxnChg chg="add mod">
          <ac:chgData name="Gopalkrishna, Vivek" userId="d280f7c4-f121-4a76-b398-c922ff9a10d2" providerId="ADAL" clId="{35F867C1-5F4A-445F-868A-B023F92F5D81}" dt="2023-05-30T13:58:50.884" v="2872" actId="1076"/>
          <ac:cxnSpMkLst>
            <pc:docMk/>
            <pc:sldMk cId="3165350395" sldId="2144327720"/>
            <ac:cxnSpMk id="34" creationId="{FEFA62F0-728A-8AEA-ADDE-27B0B3887823}"/>
          </ac:cxnSpMkLst>
        </pc:cxnChg>
        <pc:cxnChg chg="add mod">
          <ac:chgData name="Gopalkrishna, Vivek" userId="d280f7c4-f121-4a76-b398-c922ff9a10d2" providerId="ADAL" clId="{35F867C1-5F4A-445F-868A-B023F92F5D81}" dt="2023-05-30T13:58:50.884" v="2872" actId="1076"/>
          <ac:cxnSpMkLst>
            <pc:docMk/>
            <pc:sldMk cId="3165350395" sldId="2144327720"/>
            <ac:cxnSpMk id="37" creationId="{BD10DA90-E41C-0FCE-4C75-67F4997746DA}"/>
          </ac:cxnSpMkLst>
        </pc:cxnChg>
      </pc:sldChg>
      <pc:sldChg chg="addSp delSp modSp new del mod">
        <pc:chgData name="Gopalkrishna, Vivek" userId="d280f7c4-f121-4a76-b398-c922ff9a10d2" providerId="ADAL" clId="{35F867C1-5F4A-445F-868A-B023F92F5D81}" dt="2023-05-30T13:01:50.162" v="1609" actId="47"/>
        <pc:sldMkLst>
          <pc:docMk/>
          <pc:sldMk cId="3396387316" sldId="2144327720"/>
        </pc:sldMkLst>
        <pc:spChg chg="mod">
          <ac:chgData name="Gopalkrishna, Vivek" userId="d280f7c4-f121-4a76-b398-c922ff9a10d2" providerId="ADAL" clId="{35F867C1-5F4A-445F-868A-B023F92F5D81}" dt="2023-05-30T12:17:53.692" v="492" actId="20577"/>
          <ac:spMkLst>
            <pc:docMk/>
            <pc:sldMk cId="3396387316" sldId="2144327720"/>
            <ac:spMk id="2" creationId="{6A5EE98D-4251-4B3F-997A-F19E4B72BE36}"/>
          </ac:spMkLst>
        </pc:spChg>
        <pc:spChg chg="mod">
          <ac:chgData name="Gopalkrishna, Vivek" userId="d280f7c4-f121-4a76-b398-c922ff9a10d2" providerId="ADAL" clId="{35F867C1-5F4A-445F-868A-B023F92F5D81}" dt="2023-05-30T12:46:57.264" v="1226" actId="20577"/>
          <ac:spMkLst>
            <pc:docMk/>
            <pc:sldMk cId="3396387316" sldId="2144327720"/>
            <ac:spMk id="3" creationId="{3B312411-2CA0-5FB8-413B-51BB84A81478}"/>
          </ac:spMkLst>
        </pc:spChg>
        <pc:spChg chg="del">
          <ac:chgData name="Gopalkrishna, Vivek" userId="d280f7c4-f121-4a76-b398-c922ff9a10d2" providerId="ADAL" clId="{35F867C1-5F4A-445F-868A-B023F92F5D81}" dt="2023-05-30T12:20:19.653" v="531" actId="478"/>
          <ac:spMkLst>
            <pc:docMk/>
            <pc:sldMk cId="3396387316" sldId="2144327720"/>
            <ac:spMk id="4" creationId="{EFEBA4AE-F87F-4033-C42B-0B58C78B6AE9}"/>
          </ac:spMkLst>
        </pc:spChg>
        <pc:spChg chg="del">
          <ac:chgData name="Gopalkrishna, Vivek" userId="d280f7c4-f121-4a76-b398-c922ff9a10d2" providerId="ADAL" clId="{35F867C1-5F4A-445F-868A-B023F92F5D81}" dt="2023-05-30T12:20:19.653" v="531" actId="478"/>
          <ac:spMkLst>
            <pc:docMk/>
            <pc:sldMk cId="3396387316" sldId="2144327720"/>
            <ac:spMk id="5" creationId="{586FC19A-0C1B-5115-7207-950221E65D1B}"/>
          </ac:spMkLst>
        </pc:spChg>
        <pc:spChg chg="del">
          <ac:chgData name="Gopalkrishna, Vivek" userId="d280f7c4-f121-4a76-b398-c922ff9a10d2" providerId="ADAL" clId="{35F867C1-5F4A-445F-868A-B023F92F5D81}" dt="2023-05-30T12:20:19.653" v="531" actId="478"/>
          <ac:spMkLst>
            <pc:docMk/>
            <pc:sldMk cId="3396387316" sldId="2144327720"/>
            <ac:spMk id="6" creationId="{10439FEB-330C-DD52-45CA-8D456E1551CA}"/>
          </ac:spMkLst>
        </pc:spChg>
        <pc:spChg chg="add mod">
          <ac:chgData name="Gopalkrishna, Vivek" userId="d280f7c4-f121-4a76-b398-c922ff9a10d2" providerId="ADAL" clId="{35F867C1-5F4A-445F-868A-B023F92F5D81}" dt="2023-05-30T12:20:19.976" v="532"/>
          <ac:spMkLst>
            <pc:docMk/>
            <pc:sldMk cId="3396387316" sldId="2144327720"/>
            <ac:spMk id="7" creationId="{D38B41EF-5583-C854-22DC-EF9676BF1DBA}"/>
          </ac:spMkLst>
        </pc:spChg>
        <pc:spChg chg="add mod">
          <ac:chgData name="Gopalkrishna, Vivek" userId="d280f7c4-f121-4a76-b398-c922ff9a10d2" providerId="ADAL" clId="{35F867C1-5F4A-445F-868A-B023F92F5D81}" dt="2023-05-30T12:20:19.976" v="532"/>
          <ac:spMkLst>
            <pc:docMk/>
            <pc:sldMk cId="3396387316" sldId="2144327720"/>
            <ac:spMk id="8" creationId="{BF925D97-22E8-BA46-4965-ACADF709AC73}"/>
          </ac:spMkLst>
        </pc:spChg>
        <pc:spChg chg="add mod">
          <ac:chgData name="Gopalkrishna, Vivek" userId="d280f7c4-f121-4a76-b398-c922ff9a10d2" providerId="ADAL" clId="{35F867C1-5F4A-445F-868A-B023F92F5D81}" dt="2023-05-30T12:20:19.976" v="532"/>
          <ac:spMkLst>
            <pc:docMk/>
            <pc:sldMk cId="3396387316" sldId="2144327720"/>
            <ac:spMk id="9" creationId="{63588487-292F-E358-42F1-330939C08F10}"/>
          </ac:spMkLst>
        </pc:spChg>
      </pc:sldChg>
      <pc:sldMasterChg chg="delSldLayout modSldLayout">
        <pc:chgData name="Gopalkrishna, Vivek" userId="d280f7c4-f121-4a76-b398-c922ff9a10d2" providerId="ADAL" clId="{35F867C1-5F4A-445F-868A-B023F92F5D81}" dt="2023-05-19T11:08:28.781" v="74" actId="47"/>
        <pc:sldMasterMkLst>
          <pc:docMk/>
          <pc:sldMasterMk cId="73759281" sldId="2147483675"/>
        </pc:sldMasterMkLst>
        <pc:sldLayoutChg chg="delSp del">
          <pc:chgData name="Gopalkrishna, Vivek" userId="d280f7c4-f121-4a76-b398-c922ff9a10d2" providerId="ADAL" clId="{35F867C1-5F4A-445F-868A-B023F92F5D81}" dt="2023-05-19T11:08:28.781" v="74" actId="47"/>
          <pc:sldLayoutMkLst>
            <pc:docMk/>
            <pc:sldMasterMk cId="73759281" sldId="2147483675"/>
            <pc:sldLayoutMk cId="372917710" sldId="2147483691"/>
          </pc:sldLayoutMkLst>
          <pc:spChg chg="del">
            <ac:chgData name="Gopalkrishna, Vivek" userId="d280f7c4-f121-4a76-b398-c922ff9a10d2" providerId="ADAL" clId="{35F867C1-5F4A-445F-868A-B023F92F5D81}" dt="2023-05-19T11:06:30.186" v="0"/>
            <ac:spMkLst>
              <pc:docMk/>
              <pc:sldMasterMk cId="73759281" sldId="2147483675"/>
              <pc:sldLayoutMk cId="372917710" sldId="2147483691"/>
              <ac:spMk id="5" creationId="{581801A5-8B97-4248-BC1F-30EED1BE8E2A}"/>
            </ac:spMkLst>
          </pc:spChg>
          <pc:spChg chg="del">
            <ac:chgData name="Gopalkrishna, Vivek" userId="d280f7c4-f121-4a76-b398-c922ff9a10d2" providerId="ADAL" clId="{35F867C1-5F4A-445F-868A-B023F92F5D81}" dt="2023-05-19T11:06:30.186" v="0"/>
            <ac:spMkLst>
              <pc:docMk/>
              <pc:sldMasterMk cId="73759281" sldId="2147483675"/>
              <pc:sldLayoutMk cId="372917710" sldId="2147483691"/>
              <ac:spMk id="26" creationId="{91B97B1F-8B2D-7041-9104-AECAAA0D72FD}"/>
            </ac:spMkLst>
          </pc:spChg>
          <pc:spChg chg="del">
            <ac:chgData name="Gopalkrishna, Vivek" userId="d280f7c4-f121-4a76-b398-c922ff9a10d2" providerId="ADAL" clId="{35F867C1-5F4A-445F-868A-B023F92F5D81}" dt="2023-05-19T11:06:30.186" v="0"/>
            <ac:spMkLst>
              <pc:docMk/>
              <pc:sldMasterMk cId="73759281" sldId="2147483675"/>
              <pc:sldLayoutMk cId="372917710" sldId="2147483691"/>
              <ac:spMk id="30" creationId="{C11C654B-FE14-FB45-8249-7D9D92995BA2}"/>
            </ac:spMkLst>
          </pc:spChg>
          <pc:picChg chg="del">
            <ac:chgData name="Gopalkrishna, Vivek" userId="d280f7c4-f121-4a76-b398-c922ff9a10d2" providerId="ADAL" clId="{35F867C1-5F4A-445F-868A-B023F92F5D81}" dt="2023-05-19T11:06:30.186" v="0"/>
            <ac:picMkLst>
              <pc:docMk/>
              <pc:sldMasterMk cId="73759281" sldId="2147483675"/>
              <pc:sldLayoutMk cId="372917710" sldId="2147483691"/>
              <ac:picMk id="25" creationId="{9C0A6AB0-9BB4-1E43-9F1F-3CEBCAC113FA}"/>
            </ac:picMkLst>
          </pc:picChg>
          <pc:picChg chg="del">
            <ac:chgData name="Gopalkrishna, Vivek" userId="d280f7c4-f121-4a76-b398-c922ff9a10d2" providerId="ADAL" clId="{35F867C1-5F4A-445F-868A-B023F92F5D81}" dt="2023-05-19T11:06:30.186" v="0"/>
            <ac:picMkLst>
              <pc:docMk/>
              <pc:sldMasterMk cId="73759281" sldId="2147483675"/>
              <pc:sldLayoutMk cId="372917710" sldId="2147483691"/>
              <ac:picMk id="27" creationId="{68BA96D0-D231-8543-9A40-53B148E3E277}"/>
            </ac:picMkLst>
          </pc:picChg>
        </pc:sldLayoutChg>
      </pc:sldMasterChg>
    </pc:docChg>
  </pc:docChgLst>
  <pc:docChgLst>
    <pc:chgData name="Gopalkrishna, Vivek" userId="d280f7c4-f121-4a76-b398-c922ff9a10d2" providerId="ADAL" clId="{B7AD72E8-1DDD-4DC5-8A5D-7E27EF324D67}"/>
    <pc:docChg chg="undo custSel addSld delSld modSld">
      <pc:chgData name="Gopalkrishna, Vivek" userId="d280f7c4-f121-4a76-b398-c922ff9a10d2" providerId="ADAL" clId="{B7AD72E8-1DDD-4DC5-8A5D-7E27EF324D67}" dt="2023-07-12T14:24:26.316" v="252" actId="732"/>
      <pc:docMkLst>
        <pc:docMk/>
      </pc:docMkLst>
      <pc:sldChg chg="addSp delSp modSp del mod">
        <pc:chgData name="Gopalkrishna, Vivek" userId="d280f7c4-f121-4a76-b398-c922ff9a10d2" providerId="ADAL" clId="{B7AD72E8-1DDD-4DC5-8A5D-7E27EF324D67}" dt="2023-07-12T14:12:42.978" v="198" actId="2696"/>
        <pc:sldMkLst>
          <pc:docMk/>
          <pc:sldMk cId="360424350" sldId="265"/>
        </pc:sldMkLst>
        <pc:spChg chg="add del mod">
          <ac:chgData name="Gopalkrishna, Vivek" userId="d280f7c4-f121-4a76-b398-c922ff9a10d2" providerId="ADAL" clId="{B7AD72E8-1DDD-4DC5-8A5D-7E27EF324D67}" dt="2023-07-12T14:08:16.332" v="87"/>
          <ac:spMkLst>
            <pc:docMk/>
            <pc:sldMk cId="360424350" sldId="265"/>
            <ac:spMk id="2" creationId="{BC8902EE-19CD-B1B8-F807-922F9E70F257}"/>
          </ac:spMkLst>
        </pc:spChg>
        <pc:spChg chg="mod">
          <ac:chgData name="Gopalkrishna, Vivek" userId="d280f7c4-f121-4a76-b398-c922ff9a10d2" providerId="ADAL" clId="{B7AD72E8-1DDD-4DC5-8A5D-7E27EF324D67}" dt="2023-07-12T14:08:16.332" v="87"/>
          <ac:spMkLst>
            <pc:docMk/>
            <pc:sldMk cId="360424350" sldId="265"/>
            <ac:spMk id="3" creationId="{5B984041-3DC8-47BE-B6CF-F3329A4D8374}"/>
          </ac:spMkLst>
        </pc:spChg>
        <pc:spChg chg="add del mod">
          <ac:chgData name="Gopalkrishna, Vivek" userId="d280f7c4-f121-4a76-b398-c922ff9a10d2" providerId="ADAL" clId="{B7AD72E8-1DDD-4DC5-8A5D-7E27EF324D67}" dt="2023-07-12T14:08:16.332" v="87"/>
          <ac:spMkLst>
            <pc:docMk/>
            <pc:sldMk cId="360424350" sldId="265"/>
            <ac:spMk id="4" creationId="{85C5E2A2-0B2C-4398-D5CB-6A563B2A7297}"/>
          </ac:spMkLst>
        </pc:spChg>
        <pc:spChg chg="add del mod">
          <ac:chgData name="Gopalkrishna, Vivek" userId="d280f7c4-f121-4a76-b398-c922ff9a10d2" providerId="ADAL" clId="{B7AD72E8-1DDD-4DC5-8A5D-7E27EF324D67}" dt="2023-07-12T14:08:16.332" v="87"/>
          <ac:spMkLst>
            <pc:docMk/>
            <pc:sldMk cId="360424350" sldId="265"/>
            <ac:spMk id="5" creationId="{5A5AA69F-196A-FD63-FB81-B9E933643484}"/>
          </ac:spMkLst>
        </pc:spChg>
        <pc:spChg chg="mod">
          <ac:chgData name="Gopalkrishna, Vivek" userId="d280f7c4-f121-4a76-b398-c922ff9a10d2" providerId="ADAL" clId="{B7AD72E8-1DDD-4DC5-8A5D-7E27EF324D67}" dt="2023-07-12T14:08:16.332" v="87"/>
          <ac:spMkLst>
            <pc:docMk/>
            <pc:sldMk cId="360424350" sldId="265"/>
            <ac:spMk id="6" creationId="{26D06A40-AFFB-DED3-CB5A-7A1B7046CB72}"/>
          </ac:spMkLst>
        </pc:spChg>
        <pc:spChg chg="mod">
          <ac:chgData name="Gopalkrishna, Vivek" userId="d280f7c4-f121-4a76-b398-c922ff9a10d2" providerId="ADAL" clId="{B7AD72E8-1DDD-4DC5-8A5D-7E27EF324D67}" dt="2023-07-12T14:08:16.332" v="87"/>
          <ac:spMkLst>
            <pc:docMk/>
            <pc:sldMk cId="360424350" sldId="265"/>
            <ac:spMk id="7" creationId="{CADD384F-A9FC-E00F-7247-1AAB8314E20D}"/>
          </ac:spMkLst>
        </pc:spChg>
        <pc:spChg chg="mod">
          <ac:chgData name="Gopalkrishna, Vivek" userId="d280f7c4-f121-4a76-b398-c922ff9a10d2" providerId="ADAL" clId="{B7AD72E8-1DDD-4DC5-8A5D-7E27EF324D67}" dt="2023-07-12T14:08:16.332" v="87"/>
          <ac:spMkLst>
            <pc:docMk/>
            <pc:sldMk cId="360424350" sldId="265"/>
            <ac:spMk id="8" creationId="{151F00A0-30BB-7776-97E4-CD7A690C7AB0}"/>
          </ac:spMkLst>
        </pc:spChg>
        <pc:spChg chg="add del mod">
          <ac:chgData name="Gopalkrishna, Vivek" userId="d280f7c4-f121-4a76-b398-c922ff9a10d2" providerId="ADAL" clId="{B7AD72E8-1DDD-4DC5-8A5D-7E27EF324D67}" dt="2023-07-12T14:08:16.332" v="87"/>
          <ac:spMkLst>
            <pc:docMk/>
            <pc:sldMk cId="360424350" sldId="265"/>
            <ac:spMk id="10" creationId="{F429C807-A311-B628-05F3-190F8C735ECB}"/>
          </ac:spMkLst>
        </pc:spChg>
        <pc:spChg chg="add del mod">
          <ac:chgData name="Gopalkrishna, Vivek" userId="d280f7c4-f121-4a76-b398-c922ff9a10d2" providerId="ADAL" clId="{B7AD72E8-1DDD-4DC5-8A5D-7E27EF324D67}" dt="2023-07-12T14:08:16.332" v="87"/>
          <ac:spMkLst>
            <pc:docMk/>
            <pc:sldMk cId="360424350" sldId="265"/>
            <ac:spMk id="11" creationId="{E3CC9924-EB73-95F2-76BD-8B9695CA66C9}"/>
          </ac:spMkLst>
        </pc:spChg>
        <pc:spChg chg="mod">
          <ac:chgData name="Gopalkrishna, Vivek" userId="d280f7c4-f121-4a76-b398-c922ff9a10d2" providerId="ADAL" clId="{B7AD72E8-1DDD-4DC5-8A5D-7E27EF324D67}" dt="2023-07-12T14:08:16.332" v="87"/>
          <ac:spMkLst>
            <pc:docMk/>
            <pc:sldMk cId="360424350" sldId="265"/>
            <ac:spMk id="37" creationId="{E32D6A7B-6F5D-4241-9DCC-762B3EB7814D}"/>
          </ac:spMkLst>
        </pc:spChg>
      </pc:sldChg>
      <pc:sldChg chg="modSp mod">
        <pc:chgData name="Gopalkrishna, Vivek" userId="d280f7c4-f121-4a76-b398-c922ff9a10d2" providerId="ADAL" clId="{B7AD72E8-1DDD-4DC5-8A5D-7E27EF324D67}" dt="2023-07-12T14:02:12.952" v="27" actId="20577"/>
        <pc:sldMkLst>
          <pc:docMk/>
          <pc:sldMk cId="1343313276" sldId="277"/>
        </pc:sldMkLst>
        <pc:spChg chg="mod">
          <ac:chgData name="Gopalkrishna, Vivek" userId="d280f7c4-f121-4a76-b398-c922ff9a10d2" providerId="ADAL" clId="{B7AD72E8-1DDD-4DC5-8A5D-7E27EF324D67}" dt="2023-07-12T14:02:12.952" v="27" actId="20577"/>
          <ac:spMkLst>
            <pc:docMk/>
            <pc:sldMk cId="1343313276" sldId="277"/>
            <ac:spMk id="3" creationId="{A9E4E384-5019-BE4A-AB66-3B4D06AA0609}"/>
          </ac:spMkLst>
        </pc:spChg>
      </pc:sldChg>
      <pc:sldChg chg="modSp mod">
        <pc:chgData name="Gopalkrishna, Vivek" userId="d280f7c4-f121-4a76-b398-c922ff9a10d2" providerId="ADAL" clId="{B7AD72E8-1DDD-4DC5-8A5D-7E27EF324D67}" dt="2023-07-12T14:03:02.449" v="60" actId="14100"/>
        <pc:sldMkLst>
          <pc:docMk/>
          <pc:sldMk cId="1401823364" sldId="293"/>
        </pc:sldMkLst>
        <pc:spChg chg="mod">
          <ac:chgData name="Gopalkrishna, Vivek" userId="d280f7c4-f121-4a76-b398-c922ff9a10d2" providerId="ADAL" clId="{B7AD72E8-1DDD-4DC5-8A5D-7E27EF324D67}" dt="2023-07-12T14:03:02.449" v="60" actId="14100"/>
          <ac:spMkLst>
            <pc:docMk/>
            <pc:sldMk cId="1401823364" sldId="293"/>
            <ac:spMk id="6" creationId="{00000000-0000-0000-0000-000000000000}"/>
          </ac:spMkLst>
        </pc:spChg>
      </pc:sldChg>
      <pc:sldChg chg="modSp">
        <pc:chgData name="Gopalkrishna, Vivek" userId="d280f7c4-f121-4a76-b398-c922ff9a10d2" providerId="ADAL" clId="{B7AD72E8-1DDD-4DC5-8A5D-7E27EF324D67}" dt="2023-07-12T14:04:09.744" v="62" actId="20577"/>
        <pc:sldMkLst>
          <pc:docMk/>
          <pc:sldMk cId="4257824235" sldId="303"/>
        </pc:sldMkLst>
        <pc:graphicFrameChg chg="mod">
          <ac:chgData name="Gopalkrishna, Vivek" userId="d280f7c4-f121-4a76-b398-c922ff9a10d2" providerId="ADAL" clId="{B7AD72E8-1DDD-4DC5-8A5D-7E27EF324D67}" dt="2023-07-12T14:04:09.744" v="62" actId="20577"/>
          <ac:graphicFrameMkLst>
            <pc:docMk/>
            <pc:sldMk cId="4257824235" sldId="303"/>
            <ac:graphicFrameMk id="5" creationId="{502D02A6-886C-4C68-90B4-0FA96315752C}"/>
          </ac:graphicFrameMkLst>
        </pc:graphicFrameChg>
      </pc:sldChg>
      <pc:sldChg chg="addSp modSp mod modAnim">
        <pc:chgData name="Gopalkrishna, Vivek" userId="d280f7c4-f121-4a76-b398-c922ff9a10d2" providerId="ADAL" clId="{B7AD72E8-1DDD-4DC5-8A5D-7E27EF324D67}" dt="2023-07-12T14:07:12.109" v="82" actId="1076"/>
        <pc:sldMkLst>
          <pc:docMk/>
          <pc:sldMk cId="1443225228" sldId="2144327717"/>
        </pc:sldMkLst>
        <pc:spChg chg="add mod">
          <ac:chgData name="Gopalkrishna, Vivek" userId="d280f7c4-f121-4a76-b398-c922ff9a10d2" providerId="ADAL" clId="{B7AD72E8-1DDD-4DC5-8A5D-7E27EF324D67}" dt="2023-07-12T14:07:05.728" v="81"/>
          <ac:spMkLst>
            <pc:docMk/>
            <pc:sldMk cId="1443225228" sldId="2144327717"/>
            <ac:spMk id="2" creationId="{86CAC8A0-22E6-33FB-7CB2-F2869F739298}"/>
          </ac:spMkLst>
        </pc:spChg>
        <pc:spChg chg="add mod">
          <ac:chgData name="Gopalkrishna, Vivek" userId="d280f7c4-f121-4a76-b398-c922ff9a10d2" providerId="ADAL" clId="{B7AD72E8-1DDD-4DC5-8A5D-7E27EF324D67}" dt="2023-07-12T14:07:05.728" v="81"/>
          <ac:spMkLst>
            <pc:docMk/>
            <pc:sldMk cId="1443225228" sldId="2144327717"/>
            <ac:spMk id="4" creationId="{77142439-975A-4E63-1719-BFE348AF0278}"/>
          </ac:spMkLst>
        </pc:spChg>
        <pc:spChg chg="mod">
          <ac:chgData name="Gopalkrishna, Vivek" userId="d280f7c4-f121-4a76-b398-c922ff9a10d2" providerId="ADAL" clId="{B7AD72E8-1DDD-4DC5-8A5D-7E27EF324D67}" dt="2023-07-12T14:07:12.109" v="82" actId="1076"/>
          <ac:spMkLst>
            <pc:docMk/>
            <pc:sldMk cId="1443225228" sldId="2144327717"/>
            <ac:spMk id="5" creationId="{45928007-80EB-8004-585A-43C2F5F8A03B}"/>
          </ac:spMkLst>
        </pc:spChg>
        <pc:spChg chg="mod">
          <ac:chgData name="Gopalkrishna, Vivek" userId="d280f7c4-f121-4a76-b398-c922ff9a10d2" providerId="ADAL" clId="{B7AD72E8-1DDD-4DC5-8A5D-7E27EF324D67}" dt="2023-07-12T14:07:12.109" v="82" actId="1076"/>
          <ac:spMkLst>
            <pc:docMk/>
            <pc:sldMk cId="1443225228" sldId="2144327717"/>
            <ac:spMk id="6" creationId="{BC9A57B1-886B-C8B7-52A6-9B0DED95EAC3}"/>
          </ac:spMkLst>
        </pc:spChg>
        <pc:spChg chg="mod">
          <ac:chgData name="Gopalkrishna, Vivek" userId="d280f7c4-f121-4a76-b398-c922ff9a10d2" providerId="ADAL" clId="{B7AD72E8-1DDD-4DC5-8A5D-7E27EF324D67}" dt="2023-07-12T14:07:12.109" v="82" actId="1076"/>
          <ac:spMkLst>
            <pc:docMk/>
            <pc:sldMk cId="1443225228" sldId="2144327717"/>
            <ac:spMk id="7" creationId="{F27E797A-7B2C-D744-2758-1B69A926923A}"/>
          </ac:spMkLst>
        </pc:spChg>
        <pc:spChg chg="mod">
          <ac:chgData name="Gopalkrishna, Vivek" userId="d280f7c4-f121-4a76-b398-c922ff9a10d2" providerId="ADAL" clId="{B7AD72E8-1DDD-4DC5-8A5D-7E27EF324D67}" dt="2023-07-12T14:07:12.109" v="82" actId="1076"/>
          <ac:spMkLst>
            <pc:docMk/>
            <pc:sldMk cId="1443225228" sldId="2144327717"/>
            <ac:spMk id="8" creationId="{FC940934-9795-752C-367C-95F2A1929A24}"/>
          </ac:spMkLst>
        </pc:spChg>
        <pc:spChg chg="mod">
          <ac:chgData name="Gopalkrishna, Vivek" userId="d280f7c4-f121-4a76-b398-c922ff9a10d2" providerId="ADAL" clId="{B7AD72E8-1DDD-4DC5-8A5D-7E27EF324D67}" dt="2023-07-12T14:07:12.109" v="82" actId="1076"/>
          <ac:spMkLst>
            <pc:docMk/>
            <pc:sldMk cId="1443225228" sldId="2144327717"/>
            <ac:spMk id="9" creationId="{2510FBF1-75D7-D7CC-BD9F-11C8439500E7}"/>
          </ac:spMkLst>
        </pc:spChg>
        <pc:spChg chg="mod">
          <ac:chgData name="Gopalkrishna, Vivek" userId="d280f7c4-f121-4a76-b398-c922ff9a10d2" providerId="ADAL" clId="{B7AD72E8-1DDD-4DC5-8A5D-7E27EF324D67}" dt="2023-07-12T14:07:12.109" v="82" actId="1076"/>
          <ac:spMkLst>
            <pc:docMk/>
            <pc:sldMk cId="1443225228" sldId="2144327717"/>
            <ac:spMk id="10" creationId="{4BF2A273-BAC4-744E-3EA9-AC1651EC2D12}"/>
          </ac:spMkLst>
        </pc:spChg>
        <pc:spChg chg="mod">
          <ac:chgData name="Gopalkrishna, Vivek" userId="d280f7c4-f121-4a76-b398-c922ff9a10d2" providerId="ADAL" clId="{B7AD72E8-1DDD-4DC5-8A5D-7E27EF324D67}" dt="2023-07-12T14:07:12.109" v="82" actId="1076"/>
          <ac:spMkLst>
            <pc:docMk/>
            <pc:sldMk cId="1443225228" sldId="2144327717"/>
            <ac:spMk id="11" creationId="{7DEC9672-931C-D410-66B4-36EE4E695368}"/>
          </ac:spMkLst>
        </pc:spChg>
        <pc:spChg chg="mod">
          <ac:chgData name="Gopalkrishna, Vivek" userId="d280f7c4-f121-4a76-b398-c922ff9a10d2" providerId="ADAL" clId="{B7AD72E8-1DDD-4DC5-8A5D-7E27EF324D67}" dt="2023-07-12T14:07:12.109" v="82" actId="1076"/>
          <ac:spMkLst>
            <pc:docMk/>
            <pc:sldMk cId="1443225228" sldId="2144327717"/>
            <ac:spMk id="12" creationId="{8BD29966-BB24-C906-0D2F-5CE0FC5FA6B9}"/>
          </ac:spMkLst>
        </pc:spChg>
        <pc:spChg chg="mod">
          <ac:chgData name="Gopalkrishna, Vivek" userId="d280f7c4-f121-4a76-b398-c922ff9a10d2" providerId="ADAL" clId="{B7AD72E8-1DDD-4DC5-8A5D-7E27EF324D67}" dt="2023-07-12T14:07:12.109" v="82" actId="1076"/>
          <ac:spMkLst>
            <pc:docMk/>
            <pc:sldMk cId="1443225228" sldId="2144327717"/>
            <ac:spMk id="13" creationId="{10B7E3C4-C7FE-7B54-9EF4-26C8A239BBCB}"/>
          </ac:spMkLst>
        </pc:spChg>
        <pc:spChg chg="mod">
          <ac:chgData name="Gopalkrishna, Vivek" userId="d280f7c4-f121-4a76-b398-c922ff9a10d2" providerId="ADAL" clId="{B7AD72E8-1DDD-4DC5-8A5D-7E27EF324D67}" dt="2023-07-12T14:07:12.109" v="82" actId="1076"/>
          <ac:spMkLst>
            <pc:docMk/>
            <pc:sldMk cId="1443225228" sldId="2144327717"/>
            <ac:spMk id="14" creationId="{B083AC25-9033-628E-E110-D77E4F6CB946}"/>
          </ac:spMkLst>
        </pc:spChg>
        <pc:spChg chg="mod">
          <ac:chgData name="Gopalkrishna, Vivek" userId="d280f7c4-f121-4a76-b398-c922ff9a10d2" providerId="ADAL" clId="{B7AD72E8-1DDD-4DC5-8A5D-7E27EF324D67}" dt="2023-07-12T14:07:12.109" v="82" actId="1076"/>
          <ac:spMkLst>
            <pc:docMk/>
            <pc:sldMk cId="1443225228" sldId="2144327717"/>
            <ac:spMk id="15" creationId="{F1731375-DF4B-4D07-E5FC-715E2A6AAEAB}"/>
          </ac:spMkLst>
        </pc:spChg>
        <pc:spChg chg="mod">
          <ac:chgData name="Gopalkrishna, Vivek" userId="d280f7c4-f121-4a76-b398-c922ff9a10d2" providerId="ADAL" clId="{B7AD72E8-1DDD-4DC5-8A5D-7E27EF324D67}" dt="2023-07-12T14:07:12.109" v="82" actId="1076"/>
          <ac:spMkLst>
            <pc:docMk/>
            <pc:sldMk cId="1443225228" sldId="2144327717"/>
            <ac:spMk id="16" creationId="{B9F73C72-B4A5-FE88-BAB0-01150FDBAC0D}"/>
          </ac:spMkLst>
        </pc:spChg>
        <pc:spChg chg="mod">
          <ac:chgData name="Gopalkrishna, Vivek" userId="d280f7c4-f121-4a76-b398-c922ff9a10d2" providerId="ADAL" clId="{B7AD72E8-1DDD-4DC5-8A5D-7E27EF324D67}" dt="2023-07-12T14:07:12.109" v="82" actId="1076"/>
          <ac:spMkLst>
            <pc:docMk/>
            <pc:sldMk cId="1443225228" sldId="2144327717"/>
            <ac:spMk id="17" creationId="{3B2B8D5D-B218-FA30-AF96-AB889BD1887C}"/>
          </ac:spMkLst>
        </pc:spChg>
        <pc:spChg chg="mod">
          <ac:chgData name="Gopalkrishna, Vivek" userId="d280f7c4-f121-4a76-b398-c922ff9a10d2" providerId="ADAL" clId="{B7AD72E8-1DDD-4DC5-8A5D-7E27EF324D67}" dt="2023-07-12T14:07:12.109" v="82" actId="1076"/>
          <ac:spMkLst>
            <pc:docMk/>
            <pc:sldMk cId="1443225228" sldId="2144327717"/>
            <ac:spMk id="18" creationId="{52E2EBA4-2C3B-B7DC-BFD5-75395BFC7B2A}"/>
          </ac:spMkLst>
        </pc:spChg>
        <pc:spChg chg="add mod">
          <ac:chgData name="Gopalkrishna, Vivek" userId="d280f7c4-f121-4a76-b398-c922ff9a10d2" providerId="ADAL" clId="{B7AD72E8-1DDD-4DC5-8A5D-7E27EF324D67}" dt="2023-07-12T14:07:05.728" v="81"/>
          <ac:spMkLst>
            <pc:docMk/>
            <pc:sldMk cId="1443225228" sldId="2144327717"/>
            <ac:spMk id="19" creationId="{6B90C679-427C-4058-0E59-07A3F95AA41F}"/>
          </ac:spMkLst>
        </pc:spChg>
        <pc:spChg chg="add mod">
          <ac:chgData name="Gopalkrishna, Vivek" userId="d280f7c4-f121-4a76-b398-c922ff9a10d2" providerId="ADAL" clId="{B7AD72E8-1DDD-4DC5-8A5D-7E27EF324D67}" dt="2023-07-12T14:07:05.728" v="81"/>
          <ac:spMkLst>
            <pc:docMk/>
            <pc:sldMk cId="1443225228" sldId="2144327717"/>
            <ac:spMk id="23" creationId="{DAED9018-C205-B574-74C3-2246AF529584}"/>
          </ac:spMkLst>
        </pc:spChg>
        <pc:spChg chg="add mod">
          <ac:chgData name="Gopalkrishna, Vivek" userId="d280f7c4-f121-4a76-b398-c922ff9a10d2" providerId="ADAL" clId="{B7AD72E8-1DDD-4DC5-8A5D-7E27EF324D67}" dt="2023-07-12T14:07:05.728" v="81"/>
          <ac:spMkLst>
            <pc:docMk/>
            <pc:sldMk cId="1443225228" sldId="2144327717"/>
            <ac:spMk id="24" creationId="{790BC6E4-E443-4FF2-2B9C-719CC45A610D}"/>
          </ac:spMkLst>
        </pc:spChg>
        <pc:spChg chg="add mod">
          <ac:chgData name="Gopalkrishna, Vivek" userId="d280f7c4-f121-4a76-b398-c922ff9a10d2" providerId="ADAL" clId="{B7AD72E8-1DDD-4DC5-8A5D-7E27EF324D67}" dt="2023-07-12T14:07:05.728" v="81"/>
          <ac:spMkLst>
            <pc:docMk/>
            <pc:sldMk cId="1443225228" sldId="2144327717"/>
            <ac:spMk id="25" creationId="{76FC42DE-0DD3-6E74-6917-22BA7500AC77}"/>
          </ac:spMkLst>
        </pc:spChg>
        <pc:spChg chg="add mod">
          <ac:chgData name="Gopalkrishna, Vivek" userId="d280f7c4-f121-4a76-b398-c922ff9a10d2" providerId="ADAL" clId="{B7AD72E8-1DDD-4DC5-8A5D-7E27EF324D67}" dt="2023-07-12T14:07:05.728" v="81"/>
          <ac:spMkLst>
            <pc:docMk/>
            <pc:sldMk cId="1443225228" sldId="2144327717"/>
            <ac:spMk id="26" creationId="{21B7684F-C8D6-8101-A6F4-80CA956BC9F5}"/>
          </ac:spMkLst>
        </pc:spChg>
        <pc:spChg chg="add mod">
          <ac:chgData name="Gopalkrishna, Vivek" userId="d280f7c4-f121-4a76-b398-c922ff9a10d2" providerId="ADAL" clId="{B7AD72E8-1DDD-4DC5-8A5D-7E27EF324D67}" dt="2023-07-12T14:07:05.728" v="81"/>
          <ac:spMkLst>
            <pc:docMk/>
            <pc:sldMk cId="1443225228" sldId="2144327717"/>
            <ac:spMk id="27" creationId="{86A862D4-9092-2C63-82E1-7E5546C4DE8B}"/>
          </ac:spMkLst>
        </pc:spChg>
      </pc:sldChg>
      <pc:sldChg chg="addSp modSp modAnim">
        <pc:chgData name="Gopalkrishna, Vivek" userId="d280f7c4-f121-4a76-b398-c922ff9a10d2" providerId="ADAL" clId="{B7AD72E8-1DDD-4DC5-8A5D-7E27EF324D67}" dt="2023-07-12T14:06:54.664" v="80"/>
        <pc:sldMkLst>
          <pc:docMk/>
          <pc:sldMk cId="1096212402" sldId="2144327718"/>
        </pc:sldMkLst>
        <pc:spChg chg="add mod">
          <ac:chgData name="Gopalkrishna, Vivek" userId="d280f7c4-f121-4a76-b398-c922ff9a10d2" providerId="ADAL" clId="{B7AD72E8-1DDD-4DC5-8A5D-7E27EF324D67}" dt="2023-07-12T14:06:54.664" v="80"/>
          <ac:spMkLst>
            <pc:docMk/>
            <pc:sldMk cId="1096212402" sldId="2144327718"/>
            <ac:spMk id="2" creationId="{1A23DC84-93AC-D1F3-0A7F-CF307015432D}"/>
          </ac:spMkLst>
        </pc:spChg>
        <pc:spChg chg="add mod">
          <ac:chgData name="Gopalkrishna, Vivek" userId="d280f7c4-f121-4a76-b398-c922ff9a10d2" providerId="ADAL" clId="{B7AD72E8-1DDD-4DC5-8A5D-7E27EF324D67}" dt="2023-07-12T14:06:54.664" v="80"/>
          <ac:spMkLst>
            <pc:docMk/>
            <pc:sldMk cId="1096212402" sldId="2144327718"/>
            <ac:spMk id="4" creationId="{1636BAAF-2AE5-16F9-4069-F3EB958746C7}"/>
          </ac:spMkLst>
        </pc:spChg>
        <pc:spChg chg="add mod">
          <ac:chgData name="Gopalkrishna, Vivek" userId="d280f7c4-f121-4a76-b398-c922ff9a10d2" providerId="ADAL" clId="{B7AD72E8-1DDD-4DC5-8A5D-7E27EF324D67}" dt="2023-07-12T14:06:54.664" v="80"/>
          <ac:spMkLst>
            <pc:docMk/>
            <pc:sldMk cId="1096212402" sldId="2144327718"/>
            <ac:spMk id="14" creationId="{12EB67D0-79B7-3FB7-1E8C-3320CFC17EEB}"/>
          </ac:spMkLst>
        </pc:spChg>
        <pc:spChg chg="add mod">
          <ac:chgData name="Gopalkrishna, Vivek" userId="d280f7c4-f121-4a76-b398-c922ff9a10d2" providerId="ADAL" clId="{B7AD72E8-1DDD-4DC5-8A5D-7E27EF324D67}" dt="2023-07-12T14:06:54.664" v="80"/>
          <ac:spMkLst>
            <pc:docMk/>
            <pc:sldMk cId="1096212402" sldId="2144327718"/>
            <ac:spMk id="24" creationId="{F97F46CE-1FE0-82FE-863C-B5C8D38965BD}"/>
          </ac:spMkLst>
        </pc:spChg>
        <pc:spChg chg="add mod">
          <ac:chgData name="Gopalkrishna, Vivek" userId="d280f7c4-f121-4a76-b398-c922ff9a10d2" providerId="ADAL" clId="{B7AD72E8-1DDD-4DC5-8A5D-7E27EF324D67}" dt="2023-07-12T14:06:54.664" v="80"/>
          <ac:spMkLst>
            <pc:docMk/>
            <pc:sldMk cId="1096212402" sldId="2144327718"/>
            <ac:spMk id="27" creationId="{D715125B-7D11-A6E9-97CE-B344B6F78AA1}"/>
          </ac:spMkLst>
        </pc:spChg>
        <pc:spChg chg="add mod">
          <ac:chgData name="Gopalkrishna, Vivek" userId="d280f7c4-f121-4a76-b398-c922ff9a10d2" providerId="ADAL" clId="{B7AD72E8-1DDD-4DC5-8A5D-7E27EF324D67}" dt="2023-07-12T14:06:54.664" v="80"/>
          <ac:spMkLst>
            <pc:docMk/>
            <pc:sldMk cId="1096212402" sldId="2144327718"/>
            <ac:spMk id="29" creationId="{71AE2AD0-0C8C-34C5-F897-A88F7F94E2E6}"/>
          </ac:spMkLst>
        </pc:spChg>
        <pc:spChg chg="add mod">
          <ac:chgData name="Gopalkrishna, Vivek" userId="d280f7c4-f121-4a76-b398-c922ff9a10d2" providerId="ADAL" clId="{B7AD72E8-1DDD-4DC5-8A5D-7E27EF324D67}" dt="2023-07-12T14:06:54.664" v="80"/>
          <ac:spMkLst>
            <pc:docMk/>
            <pc:sldMk cId="1096212402" sldId="2144327718"/>
            <ac:spMk id="30" creationId="{06DB7678-FBD3-DF30-350E-2CD3951CB3AD}"/>
          </ac:spMkLst>
        </pc:spChg>
      </pc:sldChg>
      <pc:sldChg chg="delSp modSp mod">
        <pc:chgData name="Gopalkrishna, Vivek" userId="d280f7c4-f121-4a76-b398-c922ff9a10d2" providerId="ADAL" clId="{B7AD72E8-1DDD-4DC5-8A5D-7E27EF324D67}" dt="2023-07-12T14:15:09.590" v="241" actId="1076"/>
        <pc:sldMkLst>
          <pc:docMk/>
          <pc:sldMk cId="3809580422" sldId="2144327719"/>
        </pc:sldMkLst>
        <pc:spChg chg="del">
          <ac:chgData name="Gopalkrishna, Vivek" userId="d280f7c4-f121-4a76-b398-c922ff9a10d2" providerId="ADAL" clId="{B7AD72E8-1DDD-4DC5-8A5D-7E27EF324D67}" dt="2023-07-12T14:11:05.737" v="153" actId="478"/>
          <ac:spMkLst>
            <pc:docMk/>
            <pc:sldMk cId="3809580422" sldId="2144327719"/>
            <ac:spMk id="3" creationId="{79374E87-B6AB-B0B9-C7A6-95244BD00117}"/>
          </ac:spMkLst>
        </pc:spChg>
        <pc:spChg chg="del">
          <ac:chgData name="Gopalkrishna, Vivek" userId="d280f7c4-f121-4a76-b398-c922ff9a10d2" providerId="ADAL" clId="{B7AD72E8-1DDD-4DC5-8A5D-7E27EF324D67}" dt="2023-07-12T14:11:05.737" v="153" actId="478"/>
          <ac:spMkLst>
            <pc:docMk/>
            <pc:sldMk cId="3809580422" sldId="2144327719"/>
            <ac:spMk id="4" creationId="{60D4BA9A-9599-D937-1B17-2BBDFF14662F}"/>
          </ac:spMkLst>
        </pc:spChg>
        <pc:spChg chg="mod">
          <ac:chgData name="Gopalkrishna, Vivek" userId="d280f7c4-f121-4a76-b398-c922ff9a10d2" providerId="ADAL" clId="{B7AD72E8-1DDD-4DC5-8A5D-7E27EF324D67}" dt="2023-07-12T14:15:09.590" v="241" actId="1076"/>
          <ac:spMkLst>
            <pc:docMk/>
            <pc:sldMk cId="3809580422" sldId="2144327719"/>
            <ac:spMk id="7" creationId="{28A91361-A113-E437-C9AC-96DC7D0520F9}"/>
          </ac:spMkLst>
        </pc:spChg>
      </pc:sldChg>
      <pc:sldChg chg="addSp modSp mod modAnim">
        <pc:chgData name="Gopalkrishna, Vivek" userId="d280f7c4-f121-4a76-b398-c922ff9a10d2" providerId="ADAL" clId="{B7AD72E8-1DDD-4DC5-8A5D-7E27EF324D67}" dt="2023-07-12T14:07:51.606" v="85" actId="1076"/>
        <pc:sldMkLst>
          <pc:docMk/>
          <pc:sldMk cId="3165350395" sldId="2144327720"/>
        </pc:sldMkLst>
        <pc:spChg chg="add mod">
          <ac:chgData name="Gopalkrishna, Vivek" userId="d280f7c4-f121-4a76-b398-c922ff9a10d2" providerId="ADAL" clId="{B7AD72E8-1DDD-4DC5-8A5D-7E27EF324D67}" dt="2023-07-12T14:07:46.346" v="84"/>
          <ac:spMkLst>
            <pc:docMk/>
            <pc:sldMk cId="3165350395" sldId="2144327720"/>
            <ac:spMk id="3" creationId="{4DF7CF8F-1DDF-2577-A2B1-36CDE4C66236}"/>
          </ac:spMkLst>
        </pc:spChg>
        <pc:spChg chg="add mod">
          <ac:chgData name="Gopalkrishna, Vivek" userId="d280f7c4-f121-4a76-b398-c922ff9a10d2" providerId="ADAL" clId="{B7AD72E8-1DDD-4DC5-8A5D-7E27EF324D67}" dt="2023-07-12T14:07:46.346" v="84"/>
          <ac:spMkLst>
            <pc:docMk/>
            <pc:sldMk cId="3165350395" sldId="2144327720"/>
            <ac:spMk id="4" creationId="{C22D6024-1E96-9772-24C6-DF928A81C96A}"/>
          </ac:spMkLst>
        </pc:spChg>
        <pc:spChg chg="add mod">
          <ac:chgData name="Gopalkrishna, Vivek" userId="d280f7c4-f121-4a76-b398-c922ff9a10d2" providerId="ADAL" clId="{B7AD72E8-1DDD-4DC5-8A5D-7E27EF324D67}" dt="2023-07-12T14:07:46.346" v="84"/>
          <ac:spMkLst>
            <pc:docMk/>
            <pc:sldMk cId="3165350395" sldId="2144327720"/>
            <ac:spMk id="5" creationId="{DB3114B3-A9EE-2842-EFE7-CC2F047DE3AE}"/>
          </ac:spMkLst>
        </pc:spChg>
        <pc:spChg chg="add mod">
          <ac:chgData name="Gopalkrishna, Vivek" userId="d280f7c4-f121-4a76-b398-c922ff9a10d2" providerId="ADAL" clId="{B7AD72E8-1DDD-4DC5-8A5D-7E27EF324D67}" dt="2023-07-12T14:07:46.346" v="84"/>
          <ac:spMkLst>
            <pc:docMk/>
            <pc:sldMk cId="3165350395" sldId="2144327720"/>
            <ac:spMk id="6" creationId="{BB652B0B-808F-67B1-A356-3059FD4E084F}"/>
          </ac:spMkLst>
        </pc:spChg>
        <pc:spChg chg="add mod">
          <ac:chgData name="Gopalkrishna, Vivek" userId="d280f7c4-f121-4a76-b398-c922ff9a10d2" providerId="ADAL" clId="{B7AD72E8-1DDD-4DC5-8A5D-7E27EF324D67}" dt="2023-07-12T14:07:46.346" v="84"/>
          <ac:spMkLst>
            <pc:docMk/>
            <pc:sldMk cId="3165350395" sldId="2144327720"/>
            <ac:spMk id="7" creationId="{06A4A69F-2273-FD36-0D6F-898677963F69}"/>
          </ac:spMkLst>
        </pc:spChg>
        <pc:spChg chg="mod">
          <ac:chgData name="Gopalkrishna, Vivek" userId="d280f7c4-f121-4a76-b398-c922ff9a10d2" providerId="ADAL" clId="{B7AD72E8-1DDD-4DC5-8A5D-7E27EF324D67}" dt="2023-07-12T14:07:44.687" v="83" actId="1076"/>
          <ac:spMkLst>
            <pc:docMk/>
            <pc:sldMk cId="3165350395" sldId="2144327720"/>
            <ac:spMk id="8" creationId="{90D37118-EE6B-A98C-C644-6421208E168D}"/>
          </ac:spMkLst>
        </pc:spChg>
        <pc:spChg chg="mod">
          <ac:chgData name="Gopalkrishna, Vivek" userId="d280f7c4-f121-4a76-b398-c922ff9a10d2" providerId="ADAL" clId="{B7AD72E8-1DDD-4DC5-8A5D-7E27EF324D67}" dt="2023-07-12T14:07:44.687" v="83" actId="1076"/>
          <ac:spMkLst>
            <pc:docMk/>
            <pc:sldMk cId="3165350395" sldId="2144327720"/>
            <ac:spMk id="9" creationId="{F3DAC28B-3D94-458E-91E2-3B4AD9172843}"/>
          </ac:spMkLst>
        </pc:spChg>
        <pc:spChg chg="mod">
          <ac:chgData name="Gopalkrishna, Vivek" userId="d280f7c4-f121-4a76-b398-c922ff9a10d2" providerId="ADAL" clId="{B7AD72E8-1DDD-4DC5-8A5D-7E27EF324D67}" dt="2023-07-12T14:07:44.687" v="83" actId="1076"/>
          <ac:spMkLst>
            <pc:docMk/>
            <pc:sldMk cId="3165350395" sldId="2144327720"/>
            <ac:spMk id="10" creationId="{C80A9613-18B7-6C92-BDFA-C4DDDCA59A8B}"/>
          </ac:spMkLst>
        </pc:spChg>
        <pc:spChg chg="mod">
          <ac:chgData name="Gopalkrishna, Vivek" userId="d280f7c4-f121-4a76-b398-c922ff9a10d2" providerId="ADAL" clId="{B7AD72E8-1DDD-4DC5-8A5D-7E27EF324D67}" dt="2023-07-12T14:07:44.687" v="83" actId="1076"/>
          <ac:spMkLst>
            <pc:docMk/>
            <pc:sldMk cId="3165350395" sldId="2144327720"/>
            <ac:spMk id="11" creationId="{B402BA99-EE4E-955F-E44B-892F7C178E2C}"/>
          </ac:spMkLst>
        </pc:spChg>
        <pc:spChg chg="mod">
          <ac:chgData name="Gopalkrishna, Vivek" userId="d280f7c4-f121-4a76-b398-c922ff9a10d2" providerId="ADAL" clId="{B7AD72E8-1DDD-4DC5-8A5D-7E27EF324D67}" dt="2023-07-12T14:07:44.687" v="83" actId="1076"/>
          <ac:spMkLst>
            <pc:docMk/>
            <pc:sldMk cId="3165350395" sldId="2144327720"/>
            <ac:spMk id="12" creationId="{8269F156-A483-980F-3229-8356DDD9D93A}"/>
          </ac:spMkLst>
        </pc:spChg>
        <pc:spChg chg="add mod">
          <ac:chgData name="Gopalkrishna, Vivek" userId="d280f7c4-f121-4a76-b398-c922ff9a10d2" providerId="ADAL" clId="{B7AD72E8-1DDD-4DC5-8A5D-7E27EF324D67}" dt="2023-07-12T14:07:46.346" v="84"/>
          <ac:spMkLst>
            <pc:docMk/>
            <pc:sldMk cId="3165350395" sldId="2144327720"/>
            <ac:spMk id="13" creationId="{CFE25C09-0DE9-7CBE-A017-D456827E912F}"/>
          </ac:spMkLst>
        </pc:spChg>
        <pc:spChg chg="add mod">
          <ac:chgData name="Gopalkrishna, Vivek" userId="d280f7c4-f121-4a76-b398-c922ff9a10d2" providerId="ADAL" clId="{B7AD72E8-1DDD-4DC5-8A5D-7E27EF324D67}" dt="2023-07-12T14:07:46.346" v="84"/>
          <ac:spMkLst>
            <pc:docMk/>
            <pc:sldMk cId="3165350395" sldId="2144327720"/>
            <ac:spMk id="14" creationId="{D34ACEFD-27B9-EA43-A248-41583D4C9DD7}"/>
          </ac:spMkLst>
        </pc:spChg>
        <pc:spChg chg="mod">
          <ac:chgData name="Gopalkrishna, Vivek" userId="d280f7c4-f121-4a76-b398-c922ff9a10d2" providerId="ADAL" clId="{B7AD72E8-1DDD-4DC5-8A5D-7E27EF324D67}" dt="2023-07-12T14:07:44.687" v="83" actId="1076"/>
          <ac:spMkLst>
            <pc:docMk/>
            <pc:sldMk cId="3165350395" sldId="2144327720"/>
            <ac:spMk id="19" creationId="{D5825D77-12A2-3992-3E84-F08321B72EFD}"/>
          </ac:spMkLst>
        </pc:spChg>
        <pc:spChg chg="mod">
          <ac:chgData name="Gopalkrishna, Vivek" userId="d280f7c4-f121-4a76-b398-c922ff9a10d2" providerId="ADAL" clId="{B7AD72E8-1DDD-4DC5-8A5D-7E27EF324D67}" dt="2023-07-12T14:07:44.687" v="83" actId="1076"/>
          <ac:spMkLst>
            <pc:docMk/>
            <pc:sldMk cId="3165350395" sldId="2144327720"/>
            <ac:spMk id="21" creationId="{2A515D6A-08C2-A848-86C5-F3C5BEDEABD0}"/>
          </ac:spMkLst>
        </pc:spChg>
        <pc:spChg chg="mod">
          <ac:chgData name="Gopalkrishna, Vivek" userId="d280f7c4-f121-4a76-b398-c922ff9a10d2" providerId="ADAL" clId="{B7AD72E8-1DDD-4DC5-8A5D-7E27EF324D67}" dt="2023-07-12T14:07:44.687" v="83" actId="1076"/>
          <ac:spMkLst>
            <pc:docMk/>
            <pc:sldMk cId="3165350395" sldId="2144327720"/>
            <ac:spMk id="27" creationId="{194F65BF-86B1-1AF6-F256-3E1BB5130DAC}"/>
          </ac:spMkLst>
        </pc:spChg>
        <pc:spChg chg="mod">
          <ac:chgData name="Gopalkrishna, Vivek" userId="d280f7c4-f121-4a76-b398-c922ff9a10d2" providerId="ADAL" clId="{B7AD72E8-1DDD-4DC5-8A5D-7E27EF324D67}" dt="2023-07-12T14:07:44.687" v="83" actId="1076"/>
          <ac:spMkLst>
            <pc:docMk/>
            <pc:sldMk cId="3165350395" sldId="2144327720"/>
            <ac:spMk id="30" creationId="{EFC60564-DED0-0D50-BC7A-81CB23D391C1}"/>
          </ac:spMkLst>
        </pc:spChg>
        <pc:spChg chg="mod">
          <ac:chgData name="Gopalkrishna, Vivek" userId="d280f7c4-f121-4a76-b398-c922ff9a10d2" providerId="ADAL" clId="{B7AD72E8-1DDD-4DC5-8A5D-7E27EF324D67}" dt="2023-07-12T14:07:44.687" v="83" actId="1076"/>
          <ac:spMkLst>
            <pc:docMk/>
            <pc:sldMk cId="3165350395" sldId="2144327720"/>
            <ac:spMk id="31" creationId="{127CAA25-6DEF-D63B-F293-CBFF056ED654}"/>
          </ac:spMkLst>
        </pc:spChg>
        <pc:spChg chg="mod">
          <ac:chgData name="Gopalkrishna, Vivek" userId="d280f7c4-f121-4a76-b398-c922ff9a10d2" providerId="ADAL" clId="{B7AD72E8-1DDD-4DC5-8A5D-7E27EF324D67}" dt="2023-07-12T14:07:44.687" v="83" actId="1076"/>
          <ac:spMkLst>
            <pc:docMk/>
            <pc:sldMk cId="3165350395" sldId="2144327720"/>
            <ac:spMk id="32" creationId="{AE705A8E-5CFC-3751-0C80-E0E8BD46F0E6}"/>
          </ac:spMkLst>
        </pc:spChg>
        <pc:spChg chg="mod">
          <ac:chgData name="Gopalkrishna, Vivek" userId="d280f7c4-f121-4a76-b398-c922ff9a10d2" providerId="ADAL" clId="{B7AD72E8-1DDD-4DC5-8A5D-7E27EF324D67}" dt="2023-07-12T14:07:44.687" v="83" actId="1076"/>
          <ac:spMkLst>
            <pc:docMk/>
            <pc:sldMk cId="3165350395" sldId="2144327720"/>
            <ac:spMk id="39" creationId="{355BEE71-2A40-150B-2AC6-7D2336DD80F6}"/>
          </ac:spMkLst>
        </pc:spChg>
        <pc:spChg chg="mod">
          <ac:chgData name="Gopalkrishna, Vivek" userId="d280f7c4-f121-4a76-b398-c922ff9a10d2" providerId="ADAL" clId="{B7AD72E8-1DDD-4DC5-8A5D-7E27EF324D67}" dt="2023-07-12T14:07:44.687" v="83" actId="1076"/>
          <ac:spMkLst>
            <pc:docMk/>
            <pc:sldMk cId="3165350395" sldId="2144327720"/>
            <ac:spMk id="40" creationId="{68C85D41-E8DC-91A8-A43F-56F930B11A55}"/>
          </ac:spMkLst>
        </pc:spChg>
        <pc:graphicFrameChg chg="mod">
          <ac:chgData name="Gopalkrishna, Vivek" userId="d280f7c4-f121-4a76-b398-c922ff9a10d2" providerId="ADAL" clId="{B7AD72E8-1DDD-4DC5-8A5D-7E27EF324D67}" dt="2023-07-12T14:07:51.606" v="85" actId="1076"/>
          <ac:graphicFrameMkLst>
            <pc:docMk/>
            <pc:sldMk cId="3165350395" sldId="2144327720"/>
            <ac:graphicFrameMk id="23" creationId="{1A0DEF6C-4B5F-C14F-CD5A-5AEFF5771979}"/>
          </ac:graphicFrameMkLst>
        </pc:graphicFrameChg>
        <pc:cxnChg chg="mod">
          <ac:chgData name="Gopalkrishna, Vivek" userId="d280f7c4-f121-4a76-b398-c922ff9a10d2" providerId="ADAL" clId="{B7AD72E8-1DDD-4DC5-8A5D-7E27EF324D67}" dt="2023-07-12T14:07:44.687" v="83" actId="1076"/>
          <ac:cxnSpMkLst>
            <pc:docMk/>
            <pc:sldMk cId="3165350395" sldId="2144327720"/>
            <ac:cxnSpMk id="34" creationId="{FEFA62F0-728A-8AEA-ADDE-27B0B3887823}"/>
          </ac:cxnSpMkLst>
        </pc:cxnChg>
        <pc:cxnChg chg="mod">
          <ac:chgData name="Gopalkrishna, Vivek" userId="d280f7c4-f121-4a76-b398-c922ff9a10d2" providerId="ADAL" clId="{B7AD72E8-1DDD-4DC5-8A5D-7E27EF324D67}" dt="2023-07-12T14:07:44.687" v="83" actId="1076"/>
          <ac:cxnSpMkLst>
            <pc:docMk/>
            <pc:sldMk cId="3165350395" sldId="2144327720"/>
            <ac:cxnSpMk id="37" creationId="{BD10DA90-E41C-0FCE-4C75-67F4997746DA}"/>
          </ac:cxnSpMkLst>
        </pc:cxnChg>
      </pc:sldChg>
      <pc:sldChg chg="addSp delSp modSp new mod modClrScheme chgLayout">
        <pc:chgData name="Gopalkrishna, Vivek" userId="d280f7c4-f121-4a76-b398-c922ff9a10d2" providerId="ADAL" clId="{B7AD72E8-1DDD-4DC5-8A5D-7E27EF324D67}" dt="2023-07-12T14:05:23.899" v="79" actId="20577"/>
        <pc:sldMkLst>
          <pc:docMk/>
          <pc:sldMk cId="4027277158" sldId="2144327724"/>
        </pc:sldMkLst>
        <pc:spChg chg="del mod ord">
          <ac:chgData name="Gopalkrishna, Vivek" userId="d280f7c4-f121-4a76-b398-c922ff9a10d2" providerId="ADAL" clId="{B7AD72E8-1DDD-4DC5-8A5D-7E27EF324D67}" dt="2023-07-12T14:05:09.236" v="64" actId="700"/>
          <ac:spMkLst>
            <pc:docMk/>
            <pc:sldMk cId="4027277158" sldId="2144327724"/>
            <ac:spMk id="2" creationId="{C31A3B46-FE7D-7987-C11B-D1E96E4AD256}"/>
          </ac:spMkLst>
        </pc:spChg>
        <pc:spChg chg="del mod ord">
          <ac:chgData name="Gopalkrishna, Vivek" userId="d280f7c4-f121-4a76-b398-c922ff9a10d2" providerId="ADAL" clId="{B7AD72E8-1DDD-4DC5-8A5D-7E27EF324D67}" dt="2023-07-12T14:05:09.236" v="64" actId="700"/>
          <ac:spMkLst>
            <pc:docMk/>
            <pc:sldMk cId="4027277158" sldId="2144327724"/>
            <ac:spMk id="3" creationId="{2470B87C-2511-AC8C-0C77-9336F6545342}"/>
          </ac:spMkLst>
        </pc:spChg>
        <pc:spChg chg="mod ord">
          <ac:chgData name="Gopalkrishna, Vivek" userId="d280f7c4-f121-4a76-b398-c922ff9a10d2" providerId="ADAL" clId="{B7AD72E8-1DDD-4DC5-8A5D-7E27EF324D67}" dt="2023-07-12T14:05:09.236" v="64" actId="700"/>
          <ac:spMkLst>
            <pc:docMk/>
            <pc:sldMk cId="4027277158" sldId="2144327724"/>
            <ac:spMk id="4" creationId="{8114F013-580A-0ABB-187D-7A00C9EE0D89}"/>
          </ac:spMkLst>
        </pc:spChg>
        <pc:spChg chg="mod ord">
          <ac:chgData name="Gopalkrishna, Vivek" userId="d280f7c4-f121-4a76-b398-c922ff9a10d2" providerId="ADAL" clId="{B7AD72E8-1DDD-4DC5-8A5D-7E27EF324D67}" dt="2023-07-12T14:05:09.236" v="64" actId="700"/>
          <ac:spMkLst>
            <pc:docMk/>
            <pc:sldMk cId="4027277158" sldId="2144327724"/>
            <ac:spMk id="5" creationId="{B9299A19-1AEC-AC0F-CD1E-ED5AB9C0026E}"/>
          </ac:spMkLst>
        </pc:spChg>
        <pc:spChg chg="mod ord">
          <ac:chgData name="Gopalkrishna, Vivek" userId="d280f7c4-f121-4a76-b398-c922ff9a10d2" providerId="ADAL" clId="{B7AD72E8-1DDD-4DC5-8A5D-7E27EF324D67}" dt="2023-07-12T14:05:09.236" v="64" actId="700"/>
          <ac:spMkLst>
            <pc:docMk/>
            <pc:sldMk cId="4027277158" sldId="2144327724"/>
            <ac:spMk id="6" creationId="{6D371ECD-A19C-5F29-2BB6-D8D84D7AEFDA}"/>
          </ac:spMkLst>
        </pc:spChg>
        <pc:spChg chg="add mod ord">
          <ac:chgData name="Gopalkrishna, Vivek" userId="d280f7c4-f121-4a76-b398-c922ff9a10d2" providerId="ADAL" clId="{B7AD72E8-1DDD-4DC5-8A5D-7E27EF324D67}" dt="2023-07-12T14:05:23.899" v="79" actId="20577"/>
          <ac:spMkLst>
            <pc:docMk/>
            <pc:sldMk cId="4027277158" sldId="2144327724"/>
            <ac:spMk id="7" creationId="{F6E33CC0-99D5-0ECF-B973-F8DBFF107D50}"/>
          </ac:spMkLst>
        </pc:spChg>
        <pc:spChg chg="add del mod ord">
          <ac:chgData name="Gopalkrishna, Vivek" userId="d280f7c4-f121-4a76-b398-c922ff9a10d2" providerId="ADAL" clId="{B7AD72E8-1DDD-4DC5-8A5D-7E27EF324D67}" dt="2023-07-12T14:05:21.775" v="77" actId="478"/>
          <ac:spMkLst>
            <pc:docMk/>
            <pc:sldMk cId="4027277158" sldId="2144327724"/>
            <ac:spMk id="8" creationId="{306BC052-E56A-167E-D74B-AB3F4CBF7063}"/>
          </ac:spMkLst>
        </pc:spChg>
      </pc:sldChg>
      <pc:sldChg chg="addSp delSp modSp new mod">
        <pc:chgData name="Gopalkrishna, Vivek" userId="d280f7c4-f121-4a76-b398-c922ff9a10d2" providerId="ADAL" clId="{B7AD72E8-1DDD-4DC5-8A5D-7E27EF324D67}" dt="2023-07-12T14:24:26.316" v="252" actId="732"/>
        <pc:sldMkLst>
          <pc:docMk/>
          <pc:sldMk cId="2271793449" sldId="2144327725"/>
        </pc:sldMkLst>
        <pc:spChg chg="add del mod">
          <ac:chgData name="Gopalkrishna, Vivek" userId="d280f7c4-f121-4a76-b398-c922ff9a10d2" providerId="ADAL" clId="{B7AD72E8-1DDD-4DC5-8A5D-7E27EF324D67}" dt="2023-07-12T14:23:35.342" v="250" actId="5793"/>
          <ac:spMkLst>
            <pc:docMk/>
            <pc:sldMk cId="2271793449" sldId="2144327725"/>
            <ac:spMk id="2" creationId="{89111BAE-8A35-11A1-096E-A4839F9E8B76}"/>
          </ac:spMkLst>
        </pc:spChg>
        <pc:spChg chg="mod">
          <ac:chgData name="Gopalkrishna, Vivek" userId="d280f7c4-f121-4a76-b398-c922ff9a10d2" providerId="ADAL" clId="{B7AD72E8-1DDD-4DC5-8A5D-7E27EF324D67}" dt="2023-07-12T14:09:51.782" v="105" actId="20577"/>
          <ac:spMkLst>
            <pc:docMk/>
            <pc:sldMk cId="2271793449" sldId="2144327725"/>
            <ac:spMk id="3" creationId="{CA967023-61E0-D736-7C77-CB06FCDBE9EC}"/>
          </ac:spMkLst>
        </pc:spChg>
        <pc:spChg chg="add del">
          <ac:chgData name="Gopalkrishna, Vivek" userId="d280f7c4-f121-4a76-b398-c922ff9a10d2" providerId="ADAL" clId="{B7AD72E8-1DDD-4DC5-8A5D-7E27EF324D67}" dt="2023-07-12T14:09:44.119" v="92" actId="22"/>
          <ac:spMkLst>
            <pc:docMk/>
            <pc:sldMk cId="2271793449" sldId="2144327725"/>
            <ac:spMk id="8" creationId="{10055F5D-119C-7807-E65E-E80D9DB4C917}"/>
          </ac:spMkLst>
        </pc:spChg>
        <pc:picChg chg="add mod modCrop">
          <ac:chgData name="Gopalkrishna, Vivek" userId="d280f7c4-f121-4a76-b398-c922ff9a10d2" providerId="ADAL" clId="{B7AD72E8-1DDD-4DC5-8A5D-7E27EF324D67}" dt="2023-07-12T14:24:26.316" v="252" actId="732"/>
          <ac:picMkLst>
            <pc:docMk/>
            <pc:sldMk cId="2271793449" sldId="2144327725"/>
            <ac:picMk id="10" creationId="{BEF74DA8-F5E8-5958-8B1F-E9C25D17D6A4}"/>
          </ac:picMkLst>
        </pc:picChg>
      </pc:sldChg>
    </pc:docChg>
  </pc:docChgLst>
  <pc:docChgLst>
    <pc:chgData name="Gopalkrishna, Vivek" userId="d280f7c4-f121-4a76-b398-c922ff9a10d2" providerId="ADAL" clId="{EB146264-AFA7-49EB-8A84-7E66DF0975E8}"/>
    <pc:docChg chg="undo custSel addSld delSld modSld modMainMaster modNotesMaster">
      <pc:chgData name="Gopalkrishna, Vivek" userId="d280f7c4-f121-4a76-b398-c922ff9a10d2" providerId="ADAL" clId="{EB146264-AFA7-49EB-8A84-7E66DF0975E8}" dt="2023-07-28T16:38:39.100" v="876" actId="207"/>
      <pc:docMkLst>
        <pc:docMk/>
      </pc:docMkLst>
      <pc:sldChg chg="modSp mod modNotes">
        <pc:chgData name="Gopalkrishna, Vivek" userId="d280f7c4-f121-4a76-b398-c922ff9a10d2" providerId="ADAL" clId="{EB146264-AFA7-49EB-8A84-7E66DF0975E8}" dt="2023-07-28T15:06:26.892" v="74" actId="13822"/>
        <pc:sldMkLst>
          <pc:docMk/>
          <pc:sldMk cId="4175819033" sldId="258"/>
        </pc:sldMkLst>
        <pc:spChg chg="mod">
          <ac:chgData name="Gopalkrishna, Vivek" userId="d280f7c4-f121-4a76-b398-c922ff9a10d2" providerId="ADAL" clId="{EB146264-AFA7-49EB-8A84-7E66DF0975E8}" dt="2023-07-28T15:05:13.558" v="68" actId="1076"/>
          <ac:spMkLst>
            <pc:docMk/>
            <pc:sldMk cId="4175819033" sldId="258"/>
            <ac:spMk id="3" creationId="{A59762D9-33CE-4789-A763-B653A36391D3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175819033" sldId="258"/>
            <ac:spMk id="5" creationId="{374DE894-5BDA-499F-0F1A-D86A4507E560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4175819033" sldId="258"/>
            <ac:spMk id="7" creationId="{8CE89332-0B08-6847-63CB-C12D6624CB1C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175819033" sldId="258"/>
            <ac:spMk id="8" creationId="{2F2A4874-02AD-4035-96B6-23D42EB1A619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175819033" sldId="258"/>
            <ac:spMk id="9" creationId="{DD705DC4-3CB9-1F29-C333-AB974960E58F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175819033" sldId="258"/>
            <ac:spMk id="10" creationId="{FF52C3A3-28BB-4AEA-B0CC-422CA79C4379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175819033" sldId="258"/>
            <ac:spMk id="11" creationId="{9D6C7622-19BD-4F97-8423-B79ABAEFA67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175819033" sldId="258"/>
            <ac:spMk id="12" creationId="{9964D13F-1F4E-44BF-9612-909791CDA9BB}"/>
          </ac:spMkLst>
        </pc:spChg>
        <pc:spChg chg="mod">
          <ac:chgData name="Gopalkrishna, Vivek" userId="d280f7c4-f121-4a76-b398-c922ff9a10d2" providerId="ADAL" clId="{EB146264-AFA7-49EB-8A84-7E66DF0975E8}" dt="2023-07-28T15:05:28.417" v="69" actId="13822"/>
          <ac:spMkLst>
            <pc:docMk/>
            <pc:sldMk cId="4175819033" sldId="258"/>
            <ac:spMk id="13" creationId="{57D8C3EA-49C3-404A-B18B-2BC6FB3A2D26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175819033" sldId="258"/>
            <ac:spMk id="14" creationId="{48A68E2C-E891-4B23-9FA4-DBCDC5008F31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175819033" sldId="258"/>
            <ac:spMk id="15" creationId="{8A2FF87E-96DB-41E0-90B1-E90AC2D08529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175819033" sldId="258"/>
            <ac:spMk id="16" creationId="{CA925F77-67F4-48BE-9EC3-5E32E9F53D83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175819033" sldId="258"/>
            <ac:spMk id="17" creationId="{DA570C13-FB57-47C0-ABA4-F089833C21BC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175819033" sldId="258"/>
            <ac:spMk id="18" creationId="{3935D20B-42D4-4951-AD26-FC047F695FEA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4175819033" sldId="258"/>
            <ac:spMk id="19" creationId="{85D30E9D-00F4-F4C7-2B27-D821F862015A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175819033" sldId="258"/>
            <ac:spMk id="20" creationId="{4A7FC0B0-8596-45EC-9B99-984437B33626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175819033" sldId="258"/>
            <ac:spMk id="21" creationId="{7E2F3967-9125-4530-97C8-FD8C62834612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4175819033" sldId="258"/>
            <ac:spMk id="22" creationId="{6D71919F-6486-EEF5-ACFA-83C82C9FD074}"/>
          </ac:spMkLst>
        </pc:spChg>
        <pc:spChg chg="mod">
          <ac:chgData name="Gopalkrishna, Vivek" userId="d280f7c4-f121-4a76-b398-c922ff9a10d2" providerId="ADAL" clId="{EB146264-AFA7-49EB-8A84-7E66DF0975E8}" dt="2023-07-28T15:06:26.892" v="74" actId="13822"/>
          <ac:spMkLst>
            <pc:docMk/>
            <pc:sldMk cId="4175819033" sldId="258"/>
            <ac:spMk id="23" creationId="{A1D68F85-80B9-4491-91BE-12EF9DF981FB}"/>
          </ac:spMkLst>
        </pc:spChg>
        <pc:spChg chg="mod">
          <ac:chgData name="Gopalkrishna, Vivek" userId="d280f7c4-f121-4a76-b398-c922ff9a10d2" providerId="ADAL" clId="{EB146264-AFA7-49EB-8A84-7E66DF0975E8}" dt="2023-07-28T15:06:26.892" v="74" actId="13822"/>
          <ac:spMkLst>
            <pc:docMk/>
            <pc:sldMk cId="4175819033" sldId="258"/>
            <ac:spMk id="24" creationId="{1D7B8C91-F1D9-43ED-9805-5BA01334D2BF}"/>
          </ac:spMkLst>
        </pc:spChg>
        <pc:spChg chg="mod">
          <ac:chgData name="Gopalkrishna, Vivek" userId="d280f7c4-f121-4a76-b398-c922ff9a10d2" providerId="ADAL" clId="{EB146264-AFA7-49EB-8A84-7E66DF0975E8}" dt="2023-07-28T15:06:15.923" v="73" actId="403"/>
          <ac:spMkLst>
            <pc:docMk/>
            <pc:sldMk cId="4175819033" sldId="258"/>
            <ac:spMk id="26" creationId="{0F7875A3-BAEE-46AB-BFDD-4D703BCDC73F}"/>
          </ac:spMkLst>
        </pc:spChg>
        <pc:cxnChg chg="mod">
          <ac:chgData name="Gopalkrishna, Vivek" userId="d280f7c4-f121-4a76-b398-c922ff9a10d2" providerId="ADAL" clId="{EB146264-AFA7-49EB-8A84-7E66DF0975E8}" dt="2023-07-28T15:05:46.539" v="71" actId="14100"/>
          <ac:cxnSpMkLst>
            <pc:docMk/>
            <pc:sldMk cId="4175819033" sldId="258"/>
            <ac:cxnSpMk id="28" creationId="{A0547565-0EF7-4C8C-8CA4-46EAB248DCF8}"/>
          </ac:cxnSpMkLst>
        </pc:cxnChg>
        <pc:cxnChg chg="mod">
          <ac:chgData name="Gopalkrishna, Vivek" userId="d280f7c4-f121-4a76-b398-c922ff9a10d2" providerId="ADAL" clId="{EB146264-AFA7-49EB-8A84-7E66DF0975E8}" dt="2023-07-28T15:05:46.539" v="71" actId="14100"/>
          <ac:cxnSpMkLst>
            <pc:docMk/>
            <pc:sldMk cId="4175819033" sldId="258"/>
            <ac:cxnSpMk id="30" creationId="{D9A2C6E0-12C4-40C6-BBFE-5CFAE66F3E7F}"/>
          </ac:cxnSpMkLst>
        </pc:cxnChg>
      </pc:sldChg>
      <pc:sldChg chg="modSp mod">
        <pc:chgData name="Gopalkrishna, Vivek" userId="d280f7c4-f121-4a76-b398-c922ff9a10d2" providerId="ADAL" clId="{EB146264-AFA7-49EB-8A84-7E66DF0975E8}" dt="2023-07-28T14:59:37.473" v="47"/>
        <pc:sldMkLst>
          <pc:docMk/>
          <pc:sldMk cId="3331580424" sldId="261"/>
        </pc:sldMkLst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3331580424" sldId="261"/>
            <ac:spMk id="2" creationId="{85B80262-A629-4414-A4D1-A3DDCBBB1808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331580424" sldId="261"/>
            <ac:spMk id="3" creationId="{F592B9C3-4A1E-401B-A360-886E14D3939F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3331580424" sldId="261"/>
            <ac:spMk id="7" creationId="{DCB231A7-A469-ECE0-4A1B-0C1AD82186D1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3331580424" sldId="261"/>
            <ac:spMk id="8" creationId="{633470E4-A73F-93EF-82F8-21DACDC1DBF3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3331580424" sldId="261"/>
            <ac:spMk id="9" creationId="{E3696EDC-E4D7-063A-AE65-ED9406971857}"/>
          </ac:spMkLst>
        </pc:spChg>
      </pc:sldChg>
      <pc:sldChg chg="modSp mod">
        <pc:chgData name="Gopalkrishna, Vivek" userId="d280f7c4-f121-4a76-b398-c922ff9a10d2" providerId="ADAL" clId="{EB146264-AFA7-49EB-8A84-7E66DF0975E8}" dt="2023-07-28T15:39:41.570" v="365" actId="6549"/>
        <pc:sldMkLst>
          <pc:docMk/>
          <pc:sldMk cId="398947539" sldId="262"/>
        </pc:sldMkLst>
        <pc:spChg chg="mod">
          <ac:chgData name="Gopalkrishna, Vivek" userId="d280f7c4-f121-4a76-b398-c922ff9a10d2" providerId="ADAL" clId="{EB146264-AFA7-49EB-8A84-7E66DF0975E8}" dt="2023-07-28T15:39:41.570" v="365" actId="6549"/>
          <ac:spMkLst>
            <pc:docMk/>
            <pc:sldMk cId="398947539" sldId="262"/>
            <ac:spMk id="2" creationId="{8AFE063C-3205-4014-8130-6CB27CFA61F6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98947539" sldId="262"/>
            <ac:spMk id="3" creationId="{E7BB08BD-8325-4529-A0EA-B1963D69A995}"/>
          </ac:spMkLst>
        </pc:spChg>
        <pc:spChg chg="mod">
          <ac:chgData name="Gopalkrishna, Vivek" userId="d280f7c4-f121-4a76-b398-c922ff9a10d2" providerId="ADAL" clId="{EB146264-AFA7-49EB-8A84-7E66DF0975E8}" dt="2023-07-28T15:38:38.230" v="361" actId="13822"/>
          <ac:spMkLst>
            <pc:docMk/>
            <pc:sldMk cId="398947539" sldId="262"/>
            <ac:spMk id="5" creationId="{2DD410E6-AC6E-431B-9E08-863391EAB456}"/>
          </ac:spMkLst>
        </pc:spChg>
        <pc:spChg chg="mod">
          <ac:chgData name="Gopalkrishna, Vivek" userId="d280f7c4-f121-4a76-b398-c922ff9a10d2" providerId="ADAL" clId="{EB146264-AFA7-49EB-8A84-7E66DF0975E8}" dt="2023-07-28T15:38:38.230" v="361" actId="13822"/>
          <ac:spMkLst>
            <pc:docMk/>
            <pc:sldMk cId="398947539" sldId="262"/>
            <ac:spMk id="6" creationId="{8B73E3C1-23D1-4E8C-A045-983A37904C48}"/>
          </ac:spMkLst>
        </pc:spChg>
        <pc:spChg chg="mod">
          <ac:chgData name="Gopalkrishna, Vivek" userId="d280f7c4-f121-4a76-b398-c922ff9a10d2" providerId="ADAL" clId="{EB146264-AFA7-49EB-8A84-7E66DF0975E8}" dt="2023-07-28T15:38:48.331" v="362" actId="13822"/>
          <ac:spMkLst>
            <pc:docMk/>
            <pc:sldMk cId="398947539" sldId="262"/>
            <ac:spMk id="7" creationId="{F55CEDD8-702A-4EB2-A83D-D2D1D147A0A8}"/>
          </ac:spMkLst>
        </pc:spChg>
        <pc:spChg chg="mod">
          <ac:chgData name="Gopalkrishna, Vivek" userId="d280f7c4-f121-4a76-b398-c922ff9a10d2" providerId="ADAL" clId="{EB146264-AFA7-49EB-8A84-7E66DF0975E8}" dt="2023-07-28T15:38:48.331" v="362" actId="13822"/>
          <ac:spMkLst>
            <pc:docMk/>
            <pc:sldMk cId="398947539" sldId="262"/>
            <ac:spMk id="8" creationId="{F9CF437B-5394-48E8-BDC6-5EFC910BD502}"/>
          </ac:spMkLst>
        </pc:spChg>
        <pc:spChg chg="mod">
          <ac:chgData name="Gopalkrishna, Vivek" userId="d280f7c4-f121-4a76-b398-c922ff9a10d2" providerId="ADAL" clId="{EB146264-AFA7-49EB-8A84-7E66DF0975E8}" dt="2023-07-28T15:38:48.331" v="362" actId="13822"/>
          <ac:spMkLst>
            <pc:docMk/>
            <pc:sldMk cId="398947539" sldId="262"/>
            <ac:spMk id="9" creationId="{4DF7ABE5-D0A1-4883-98E4-6AA46266422B}"/>
          </ac:spMkLst>
        </pc:spChg>
        <pc:spChg chg="mod">
          <ac:chgData name="Gopalkrishna, Vivek" userId="d280f7c4-f121-4a76-b398-c922ff9a10d2" providerId="ADAL" clId="{EB146264-AFA7-49EB-8A84-7E66DF0975E8}" dt="2023-07-28T15:38:48.331" v="362" actId="13822"/>
          <ac:spMkLst>
            <pc:docMk/>
            <pc:sldMk cId="398947539" sldId="262"/>
            <ac:spMk id="10" creationId="{8778E759-2FBC-407C-8A3D-E300BFF19A09}"/>
          </ac:spMkLst>
        </pc:spChg>
        <pc:spChg chg="mod">
          <ac:chgData name="Gopalkrishna, Vivek" userId="d280f7c4-f121-4a76-b398-c922ff9a10d2" providerId="ADAL" clId="{EB146264-AFA7-49EB-8A84-7E66DF0975E8}" dt="2023-07-28T15:38:48.331" v="362" actId="13822"/>
          <ac:spMkLst>
            <pc:docMk/>
            <pc:sldMk cId="398947539" sldId="262"/>
            <ac:spMk id="14" creationId="{AB421513-DF71-4F9B-B08D-1E13FFCDC92B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398947539" sldId="262"/>
            <ac:spMk id="17" creationId="{8198B363-9E25-89EA-13AD-6F72ED776043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398947539" sldId="262"/>
            <ac:spMk id="19" creationId="{2F7DCDFA-46BD-BAF2-53E5-AFC3CC60B4B6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398947539" sldId="262"/>
            <ac:spMk id="20" creationId="{2C3876ED-DBF8-C922-B890-109A1BE1F8A9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98947539" sldId="262"/>
            <ac:spMk id="24" creationId="{15E1E700-92A4-4D55-A854-A31399D398AA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98947539" sldId="262"/>
            <ac:spMk id="25" creationId="{7F0A4E2C-F1D2-4F48-8A41-C46D813C882E}"/>
          </ac:spMkLst>
        </pc:spChg>
        <pc:spChg chg="mod">
          <ac:chgData name="Gopalkrishna, Vivek" userId="d280f7c4-f121-4a76-b398-c922ff9a10d2" providerId="ADAL" clId="{EB146264-AFA7-49EB-8A84-7E66DF0975E8}" dt="2023-07-28T15:38:14.932" v="353" actId="20577"/>
          <ac:spMkLst>
            <pc:docMk/>
            <pc:sldMk cId="398947539" sldId="262"/>
            <ac:spMk id="26" creationId="{502EC645-1022-435A-A380-02F33F3C299A}"/>
          </ac:spMkLst>
        </pc:spChg>
        <pc:spChg chg="mod">
          <ac:chgData name="Gopalkrishna, Vivek" userId="d280f7c4-f121-4a76-b398-c922ff9a10d2" providerId="ADAL" clId="{EB146264-AFA7-49EB-8A84-7E66DF0975E8}" dt="2023-07-28T15:38:19.676" v="360" actId="20577"/>
          <ac:spMkLst>
            <pc:docMk/>
            <pc:sldMk cId="398947539" sldId="262"/>
            <ac:spMk id="27" creationId="{6A18DEEA-04F1-444C-A015-7AEDCF8186A0}"/>
          </ac:spMkLst>
        </pc:spChg>
        <pc:spChg chg="mod">
          <ac:chgData name="Gopalkrishna, Vivek" userId="d280f7c4-f121-4a76-b398-c922ff9a10d2" providerId="ADAL" clId="{EB146264-AFA7-49EB-8A84-7E66DF0975E8}" dt="2023-07-28T15:37:56.903" v="333" actId="13822"/>
          <ac:spMkLst>
            <pc:docMk/>
            <pc:sldMk cId="398947539" sldId="262"/>
            <ac:spMk id="28" creationId="{EDCF1AC0-450C-44B4-9054-ECEBC978BAE2}"/>
          </ac:spMkLst>
        </pc:spChg>
        <pc:spChg chg="mod">
          <ac:chgData name="Gopalkrishna, Vivek" userId="d280f7c4-f121-4a76-b398-c922ff9a10d2" providerId="ADAL" clId="{EB146264-AFA7-49EB-8A84-7E66DF0975E8}" dt="2023-07-28T15:39:20.237" v="363" actId="13822"/>
          <ac:spMkLst>
            <pc:docMk/>
            <pc:sldMk cId="398947539" sldId="262"/>
            <ac:spMk id="29" creationId="{91405F4F-385C-4788-B08C-BF6B6EF2440D}"/>
          </ac:spMkLst>
        </pc:spChg>
        <pc:spChg chg="mod">
          <ac:chgData name="Gopalkrishna, Vivek" userId="d280f7c4-f121-4a76-b398-c922ff9a10d2" providerId="ADAL" clId="{EB146264-AFA7-49EB-8A84-7E66DF0975E8}" dt="2023-07-28T15:39:23.226" v="364" actId="13822"/>
          <ac:spMkLst>
            <pc:docMk/>
            <pc:sldMk cId="398947539" sldId="262"/>
            <ac:spMk id="33" creationId="{DDAA341D-6F82-40DE-B1A4-9FA9D09A286F}"/>
          </ac:spMkLst>
        </pc:sp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398947539" sldId="262"/>
            <ac:cxnSpMk id="11" creationId="{27C2B9A7-5CCD-45A9-B253-C13A4E96CBA8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398947539" sldId="262"/>
            <ac:cxnSpMk id="13" creationId="{AC7A0FAB-3BCC-4EFC-98CA-37753FC7F155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398947539" sldId="262"/>
            <ac:cxnSpMk id="15" creationId="{94BC7940-CD6D-4705-BB35-F8DCEE433AF8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398947539" sldId="262"/>
            <ac:cxnSpMk id="18" creationId="{1F8F647B-0857-440E-929B-DAF52D12CE67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398947539" sldId="262"/>
            <ac:cxnSpMk id="23" creationId="{F5CFC6BC-D26E-4DD1-BF39-ED423F1C09BB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398947539" sldId="262"/>
            <ac:cxnSpMk id="37" creationId="{BC704069-40F9-451A-919E-BB8C04255574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398947539" sldId="262"/>
            <ac:cxnSpMk id="39" creationId="{8B0C4F17-1C00-4D07-9026-EA3FD22E844C}"/>
          </ac:cxnSpMkLst>
        </pc:cxnChg>
      </pc:sldChg>
      <pc:sldChg chg="modSp mod">
        <pc:chgData name="Gopalkrishna, Vivek" userId="d280f7c4-f121-4a76-b398-c922ff9a10d2" providerId="ADAL" clId="{EB146264-AFA7-49EB-8A84-7E66DF0975E8}" dt="2023-07-28T14:58:52.699" v="36"/>
        <pc:sldMkLst>
          <pc:docMk/>
          <pc:sldMk cId="678136081" sldId="263"/>
        </pc:sldMkLst>
        <pc:spChg chg="mod">
          <ac:chgData name="Gopalkrishna, Vivek" userId="d280f7c4-f121-4a76-b398-c922ff9a10d2" providerId="ADAL" clId="{EB146264-AFA7-49EB-8A84-7E66DF0975E8}" dt="2023-07-28T14:58:52.699" v="36"/>
          <ac:spMkLst>
            <pc:docMk/>
            <pc:sldMk cId="678136081" sldId="263"/>
            <ac:spMk id="2" creationId="{5C9664A3-4393-4830-8310-D3C376B352C3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678136081" sldId="263"/>
            <ac:spMk id="3" creationId="{61BF9D3C-72EC-43DA-80BA-667A7264FE3E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678136081" sldId="263"/>
            <ac:spMk id="7" creationId="{1CB93471-F3AA-AD2F-55B5-63915635977B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678136081" sldId="263"/>
            <ac:spMk id="8" creationId="{33B4364B-3234-F845-A14E-CE0A446EE95F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678136081" sldId="263"/>
            <ac:spMk id="9" creationId="{30E4002B-B66D-5C69-5A32-8AE6924DB5A5}"/>
          </ac:spMkLst>
        </pc:spChg>
      </pc:sldChg>
      <pc:sldChg chg="modSp mod">
        <pc:chgData name="Gopalkrishna, Vivek" userId="d280f7c4-f121-4a76-b398-c922ff9a10d2" providerId="ADAL" clId="{EB146264-AFA7-49EB-8A84-7E66DF0975E8}" dt="2023-07-28T15:41:49.262" v="375" actId="6549"/>
        <pc:sldMkLst>
          <pc:docMk/>
          <pc:sldMk cId="1701199322" sldId="264"/>
        </pc:sldMkLst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701199322" sldId="264"/>
            <ac:spMk id="2" creationId="{6A991723-5C96-452A-A057-6FC0F0AFB3DB}"/>
          </ac:spMkLst>
        </pc:spChg>
        <pc:spChg chg="mod">
          <ac:chgData name="Gopalkrishna, Vivek" userId="d280f7c4-f121-4a76-b398-c922ff9a10d2" providerId="ADAL" clId="{EB146264-AFA7-49EB-8A84-7E66DF0975E8}" dt="2023-07-28T15:40:21.579" v="366" actId="1076"/>
          <ac:spMkLst>
            <pc:docMk/>
            <pc:sldMk cId="1701199322" sldId="264"/>
            <ac:spMk id="3" creationId="{5B984041-3DC8-47BE-B6CF-F3329A4D8374}"/>
          </ac:spMkLst>
        </pc:spChg>
        <pc:spChg chg="mod">
          <ac:chgData name="Gopalkrishna, Vivek" userId="d280f7c4-f121-4a76-b398-c922ff9a10d2" providerId="ADAL" clId="{EB146264-AFA7-49EB-8A84-7E66DF0975E8}" dt="2023-07-28T15:41:10.158" v="370" actId="403"/>
          <ac:spMkLst>
            <pc:docMk/>
            <pc:sldMk cId="1701199322" sldId="264"/>
            <ac:spMk id="5" creationId="{F3689F81-4D77-434C-9F40-CA536AB5A5A6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701199322" sldId="264"/>
            <ac:spMk id="6" creationId="{182248E0-A297-46B2-8BEC-CD4B11ED222B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701199322" sldId="264"/>
            <ac:spMk id="7" creationId="{DBDBFB85-75CF-41A1-9BC4-E91B7FB1AB38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701199322" sldId="264"/>
            <ac:spMk id="8" creationId="{5FDE5FCE-5224-4B86-870F-329D731943C4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701199322" sldId="264"/>
            <ac:spMk id="9" creationId="{6E285F1B-9FFC-492B-B051-ADE402E85465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701199322" sldId="264"/>
            <ac:spMk id="10" creationId="{EE06EF2D-1BBB-4039-96F9-2B04DA80A387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701199322" sldId="264"/>
            <ac:spMk id="15" creationId="{990A9BF0-4F80-FE86-E7DB-B19F202BF105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701199322" sldId="264"/>
            <ac:spMk id="16" creationId="{4E6C05A5-AC49-B767-70DB-4BEC3C7B7DE5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701199322" sldId="264"/>
            <ac:spMk id="17" creationId="{1A00D3E6-A7D3-7FC0-0181-6390B9C77115}"/>
          </ac:spMkLst>
        </pc:spChg>
        <pc:spChg chg="mod">
          <ac:chgData name="Gopalkrishna, Vivek" userId="d280f7c4-f121-4a76-b398-c922ff9a10d2" providerId="ADAL" clId="{EB146264-AFA7-49EB-8A84-7E66DF0975E8}" dt="2023-07-28T15:41:49.262" v="375" actId="6549"/>
          <ac:spMkLst>
            <pc:docMk/>
            <pc:sldMk cId="1701199322" sldId="264"/>
            <ac:spMk id="28" creationId="{9BDFD131-1881-4984-AD0B-E55506F0F8E0}"/>
          </ac:spMkLst>
        </pc:spChg>
        <pc:spChg chg="mod">
          <ac:chgData name="Gopalkrishna, Vivek" userId="d280f7c4-f121-4a76-b398-c922ff9a10d2" providerId="ADAL" clId="{EB146264-AFA7-49EB-8A84-7E66DF0975E8}" dt="2023-07-28T15:40:54.123" v="369" actId="1076"/>
          <ac:spMkLst>
            <pc:docMk/>
            <pc:sldMk cId="1701199322" sldId="264"/>
            <ac:spMk id="29" creationId="{2CAF102A-F8F5-47E8-B0D5-424EB5DE9EE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701199322" sldId="264"/>
            <ac:spMk id="30" creationId="{13CF8930-9829-4994-BA56-8FA81BDEC2C8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701199322" sldId="264"/>
            <ac:spMk id="31" creationId="{79C6C101-E172-4A62-8E87-36593D8AF663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701199322" sldId="264"/>
            <ac:spMk id="36" creationId="{2503A9B7-4557-4C64-89AB-E00200F47E32}"/>
          </ac:spMkLst>
        </pc:spChg>
        <pc:spChg chg="mod">
          <ac:chgData name="Gopalkrishna, Vivek" userId="d280f7c4-f121-4a76-b398-c922ff9a10d2" providerId="ADAL" clId="{EB146264-AFA7-49EB-8A84-7E66DF0975E8}" dt="2023-07-28T15:41:38.937" v="372" actId="27636"/>
          <ac:spMkLst>
            <pc:docMk/>
            <pc:sldMk cId="1701199322" sldId="264"/>
            <ac:spMk id="37" creationId="{E32D6A7B-6F5D-4241-9DCC-762B3EB7814D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701199322" sldId="264"/>
            <ac:spMk id="38" creationId="{0C3D44A4-4334-49B5-8462-B1D56434EE7D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701199322" sldId="264"/>
            <ac:spMk id="39" creationId="{ED794159-8577-425F-986F-7BE678C196A3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701199322" sldId="264"/>
            <ac:spMk id="40" creationId="{843F046A-25EB-4E83-97AC-E90E50A0C93A}"/>
          </ac:spMkLst>
        </pc:spChg>
        <pc:spChg chg="mod">
          <ac:chgData name="Gopalkrishna, Vivek" userId="d280f7c4-f121-4a76-b398-c922ff9a10d2" providerId="ADAL" clId="{EB146264-AFA7-49EB-8A84-7E66DF0975E8}" dt="2023-07-28T15:40:26.890" v="367" actId="1076"/>
          <ac:spMkLst>
            <pc:docMk/>
            <pc:sldMk cId="1701199322" sldId="264"/>
            <ac:spMk id="41" creationId="{C6740218-C470-4416-90E0-72FAECE6933A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701199322" sldId="264"/>
            <ac:spMk id="42" creationId="{65BA8449-8BC2-4568-ABE4-25C61A710A2E}"/>
          </ac:spMkLst>
        </pc:sp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1701199322" sldId="264"/>
            <ac:cxnSpMk id="12" creationId="{28526218-0553-4FAA-B71B-4AFCB1761DA3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1701199322" sldId="264"/>
            <ac:cxnSpMk id="14" creationId="{52AF93A6-3709-41FC-B1C5-665338841769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1701199322" sldId="264"/>
            <ac:cxnSpMk id="23" creationId="{80A5039F-AC34-4878-992A-8BAAD522A4B2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1701199322" sldId="264"/>
            <ac:cxnSpMk id="33" creationId="{457EED97-774C-4E93-B983-7F5CBC996C74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1701199322" sldId="264"/>
            <ac:cxnSpMk id="47" creationId="{0ED2132D-7CE6-480D-81BE-BC71CC280877}"/>
          </ac:cxnSpMkLst>
        </pc:cxnChg>
      </pc:sldChg>
      <pc:sldChg chg="modSp mod modNotes">
        <pc:chgData name="Gopalkrishna, Vivek" userId="d280f7c4-f121-4a76-b398-c922ff9a10d2" providerId="ADAL" clId="{EB146264-AFA7-49EB-8A84-7E66DF0975E8}" dt="2023-07-28T15:04:51.128" v="67" actId="1076"/>
        <pc:sldMkLst>
          <pc:docMk/>
          <pc:sldMk cId="2029159280" sldId="266"/>
        </pc:sldMkLst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2029159280" sldId="266"/>
            <ac:spMk id="3" creationId="{B6799026-7E51-D94C-ABB9-15098759FC87}"/>
          </ac:spMkLst>
        </pc:spChg>
        <pc:spChg chg="mod">
          <ac:chgData name="Gopalkrishna, Vivek" userId="d280f7c4-f121-4a76-b398-c922ff9a10d2" providerId="ADAL" clId="{EB146264-AFA7-49EB-8A84-7E66DF0975E8}" dt="2023-07-28T15:04:51.128" v="67" actId="1076"/>
          <ac:spMkLst>
            <pc:docMk/>
            <pc:sldMk cId="2029159280" sldId="266"/>
            <ac:spMk id="5" creationId="{00000000-0000-0000-0000-000000000000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2029159280" sldId="266"/>
            <ac:spMk id="7" creationId="{7B69D773-DFA9-81CF-4E25-2B23CA00C28E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2029159280" sldId="266"/>
            <ac:spMk id="9" creationId="{9A776E71-87BF-4320-95DC-66FD30E39844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2029159280" sldId="266"/>
            <ac:spMk id="10" creationId="{2B00BEC4-989E-43AC-82E3-0394B7B54272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2029159280" sldId="266"/>
            <ac:spMk id="11" creationId="{71D35D11-AE68-4412-9C78-7B8961FD4BDF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2029159280" sldId="266"/>
            <ac:spMk id="15" creationId="{FA07E333-9979-4DE0-864A-7D887A4AD0DB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2029159280" sldId="266"/>
            <ac:spMk id="16" creationId="{0F5D3CF8-5108-4628-8307-318C7878F252}"/>
          </ac:spMkLst>
        </pc:spChg>
        <pc:spChg chg="mod">
          <ac:chgData name="Gopalkrishna, Vivek" userId="d280f7c4-f121-4a76-b398-c922ff9a10d2" providerId="ADAL" clId="{EB146264-AFA7-49EB-8A84-7E66DF0975E8}" dt="2023-07-28T15:04:11.240" v="65" actId="13822"/>
          <ac:spMkLst>
            <pc:docMk/>
            <pc:sldMk cId="2029159280" sldId="266"/>
            <ac:spMk id="17" creationId="{AED7F1CD-98AC-4578-BE82-8D1F7811FECA}"/>
          </ac:spMkLst>
        </pc:spChg>
        <pc:spChg chg="mod">
          <ac:chgData name="Gopalkrishna, Vivek" userId="d280f7c4-f121-4a76-b398-c922ff9a10d2" providerId="ADAL" clId="{EB146264-AFA7-49EB-8A84-7E66DF0975E8}" dt="2023-07-28T15:04:11.240" v="65" actId="13822"/>
          <ac:spMkLst>
            <pc:docMk/>
            <pc:sldMk cId="2029159280" sldId="266"/>
            <ac:spMk id="18" creationId="{6A6AEB99-811C-43ED-8473-0108EBE4E996}"/>
          </ac:spMkLst>
        </pc:spChg>
        <pc:spChg chg="mod">
          <ac:chgData name="Gopalkrishna, Vivek" userId="d280f7c4-f121-4a76-b398-c922ff9a10d2" providerId="ADAL" clId="{EB146264-AFA7-49EB-8A84-7E66DF0975E8}" dt="2023-07-28T15:04:11.240" v="65" actId="13822"/>
          <ac:spMkLst>
            <pc:docMk/>
            <pc:sldMk cId="2029159280" sldId="266"/>
            <ac:spMk id="19" creationId="{87A4EAF7-FC63-42A4-9117-A75D5A70E833}"/>
          </ac:spMkLst>
        </pc:spChg>
        <pc:spChg chg="mod">
          <ac:chgData name="Gopalkrishna, Vivek" userId="d280f7c4-f121-4a76-b398-c922ff9a10d2" providerId="ADAL" clId="{EB146264-AFA7-49EB-8A84-7E66DF0975E8}" dt="2023-07-28T15:04:11.240" v="65" actId="13822"/>
          <ac:spMkLst>
            <pc:docMk/>
            <pc:sldMk cId="2029159280" sldId="266"/>
            <ac:spMk id="20" creationId="{41BB58B2-49C6-495F-B09F-340147DA74C3}"/>
          </ac:spMkLst>
        </pc:spChg>
        <pc:spChg chg="mod">
          <ac:chgData name="Gopalkrishna, Vivek" userId="d280f7c4-f121-4a76-b398-c922ff9a10d2" providerId="ADAL" clId="{EB146264-AFA7-49EB-8A84-7E66DF0975E8}" dt="2023-07-28T15:04:11.240" v="65" actId="13822"/>
          <ac:spMkLst>
            <pc:docMk/>
            <pc:sldMk cId="2029159280" sldId="266"/>
            <ac:spMk id="21" creationId="{E9E159F3-7512-4498-8610-AEBABECDE2AC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2029159280" sldId="266"/>
            <ac:spMk id="27" creationId="{DD7E08F9-597D-46A8-8A1D-C88F6679E43F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2029159280" sldId="266"/>
            <ac:spMk id="29" creationId="{AE2D5F41-BBD3-44AC-BDBF-F2A1B71C73D7}"/>
          </ac:spMkLst>
        </pc:spChg>
        <pc:spChg chg="mod">
          <ac:chgData name="Gopalkrishna, Vivek" userId="d280f7c4-f121-4a76-b398-c922ff9a10d2" providerId="ADAL" clId="{EB146264-AFA7-49EB-8A84-7E66DF0975E8}" dt="2023-07-28T15:04:41.404" v="66" actId="13822"/>
          <ac:spMkLst>
            <pc:docMk/>
            <pc:sldMk cId="2029159280" sldId="266"/>
            <ac:spMk id="30" creationId="{95CF3FF2-2288-46EC-981C-74961E9E8C6A}"/>
          </ac:spMkLst>
        </pc:spChg>
        <pc:spChg chg="mod">
          <ac:chgData name="Gopalkrishna, Vivek" userId="d280f7c4-f121-4a76-b398-c922ff9a10d2" providerId="ADAL" clId="{EB146264-AFA7-49EB-8A84-7E66DF0975E8}" dt="2023-07-28T15:04:11.240" v="65" actId="13822"/>
          <ac:spMkLst>
            <pc:docMk/>
            <pc:sldMk cId="2029159280" sldId="266"/>
            <ac:spMk id="31" creationId="{DACA0598-9DC4-4A59-A779-AD47E77EC861}"/>
          </ac:spMkLst>
        </pc:spChg>
        <pc:spChg chg="mod">
          <ac:chgData name="Gopalkrishna, Vivek" userId="d280f7c4-f121-4a76-b398-c922ff9a10d2" providerId="ADAL" clId="{EB146264-AFA7-49EB-8A84-7E66DF0975E8}" dt="2023-07-28T15:04:11.240" v="65" actId="13822"/>
          <ac:spMkLst>
            <pc:docMk/>
            <pc:sldMk cId="2029159280" sldId="266"/>
            <ac:spMk id="32" creationId="{3CFD1414-F1B2-407C-809C-89C8A329EA07}"/>
          </ac:spMkLst>
        </pc:spChg>
        <pc:spChg chg="mod">
          <ac:chgData name="Gopalkrishna, Vivek" userId="d280f7c4-f121-4a76-b398-c922ff9a10d2" providerId="ADAL" clId="{EB146264-AFA7-49EB-8A84-7E66DF0975E8}" dt="2023-07-28T15:04:11.240" v="65" actId="13822"/>
          <ac:spMkLst>
            <pc:docMk/>
            <pc:sldMk cId="2029159280" sldId="266"/>
            <ac:spMk id="33" creationId="{3ED828F3-676D-4020-A23D-47E429D76AC4}"/>
          </ac:spMkLst>
        </pc:spChg>
        <pc:spChg chg="mod">
          <ac:chgData name="Gopalkrishna, Vivek" userId="d280f7c4-f121-4a76-b398-c922ff9a10d2" providerId="ADAL" clId="{EB146264-AFA7-49EB-8A84-7E66DF0975E8}" dt="2023-07-28T15:04:11.240" v="65" actId="13822"/>
          <ac:spMkLst>
            <pc:docMk/>
            <pc:sldMk cId="2029159280" sldId="266"/>
            <ac:spMk id="34" creationId="{0B4896AF-A5B5-4B65-ABDB-D8F7F56E9350}"/>
          </ac:spMkLst>
        </pc:spChg>
        <pc:spChg chg="mod">
          <ac:chgData name="Gopalkrishna, Vivek" userId="d280f7c4-f121-4a76-b398-c922ff9a10d2" providerId="ADAL" clId="{EB146264-AFA7-49EB-8A84-7E66DF0975E8}" dt="2023-07-28T15:04:11.240" v="65" actId="13822"/>
          <ac:spMkLst>
            <pc:docMk/>
            <pc:sldMk cId="2029159280" sldId="266"/>
            <ac:spMk id="35" creationId="{2260F88A-48E6-414E-B08F-8F6EE00FCC58}"/>
          </ac:spMkLst>
        </pc:spChg>
        <pc:spChg chg="mod">
          <ac:chgData name="Gopalkrishna, Vivek" userId="d280f7c4-f121-4a76-b398-c922ff9a10d2" providerId="ADAL" clId="{EB146264-AFA7-49EB-8A84-7E66DF0975E8}" dt="2023-07-28T15:04:11.240" v="65" actId="13822"/>
          <ac:spMkLst>
            <pc:docMk/>
            <pc:sldMk cId="2029159280" sldId="266"/>
            <ac:spMk id="41" creationId="{1BCA6451-799F-4F67-9F29-E183280861AA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2029159280" sldId="266"/>
            <ac:spMk id="43" creationId="{882CA887-E862-0547-A4A6-5133324037D7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2029159280" sldId="266"/>
            <ac:spMk id="44" creationId="{4196D131-3F73-3597-22A1-083388996D56}"/>
          </ac:spMkLst>
        </pc:spChg>
        <pc:grpChg chg="mod">
          <ac:chgData name="Gopalkrishna, Vivek" userId="d280f7c4-f121-4a76-b398-c922ff9a10d2" providerId="ADAL" clId="{EB146264-AFA7-49EB-8A84-7E66DF0975E8}" dt="2023-07-28T14:59:37.473" v="47"/>
          <ac:grpSpMkLst>
            <pc:docMk/>
            <pc:sldMk cId="2029159280" sldId="266"/>
            <ac:grpSpMk id="8" creationId="{99535384-A733-4A05-8EB7-1313DCD08679}"/>
          </ac:grpSpMkLst>
        </pc:grpChg>
        <pc:grpChg chg="mod">
          <ac:chgData name="Gopalkrishna, Vivek" userId="d280f7c4-f121-4a76-b398-c922ff9a10d2" providerId="ADAL" clId="{EB146264-AFA7-49EB-8A84-7E66DF0975E8}" dt="2023-07-28T14:59:37.473" v="47"/>
          <ac:grpSpMkLst>
            <pc:docMk/>
            <pc:sldMk cId="2029159280" sldId="266"/>
            <ac:grpSpMk id="28" creationId="{1125C840-A9D5-49D6-B9FB-BD36D73321EA}"/>
          </ac:grpSpMkLst>
        </pc:grp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2029159280" sldId="266"/>
            <ac:cxnSpMk id="22" creationId="{34F7A3A7-4A2F-48A0-9132-0ED7441573A6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2029159280" sldId="266"/>
            <ac:cxnSpMk id="23" creationId="{E28CA70B-7C51-45F0-9884-3E954872ACF7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2029159280" sldId="266"/>
            <ac:cxnSpMk id="24" creationId="{97B4C3D0-FCDA-421B-8CC3-132F9D490E2C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2029159280" sldId="266"/>
            <ac:cxnSpMk id="25" creationId="{235E473A-618F-4B1E-BBAC-FDA8016D6A8D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2029159280" sldId="266"/>
            <ac:cxnSpMk id="26" creationId="{973CF7E4-D4FE-4894-96F5-8A3617A12833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2029159280" sldId="266"/>
            <ac:cxnSpMk id="36" creationId="{BA8F64C1-ED9F-4E56-9B4D-16C9577F448A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2029159280" sldId="266"/>
            <ac:cxnSpMk id="37" creationId="{ADB26828-E979-494E-B81E-656A4D30A7C1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2029159280" sldId="266"/>
            <ac:cxnSpMk id="38" creationId="{7D3FB558-BE23-4ADF-9ACF-8455AE82F519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2029159280" sldId="266"/>
            <ac:cxnSpMk id="39" creationId="{727E9700-58B8-40F1-8380-1E247503EAAC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2029159280" sldId="266"/>
            <ac:cxnSpMk id="40" creationId="{77CAFD4C-4DC5-4390-B672-14EBAE27A7EB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2029159280" sldId="266"/>
            <ac:cxnSpMk id="42" creationId="{2CA4F3B8-EAC3-4D9D-BFE2-83A62FCBA249}"/>
          </ac:cxnSpMkLst>
        </pc:cxnChg>
      </pc:sldChg>
      <pc:sldChg chg="modSp mod">
        <pc:chgData name="Gopalkrishna, Vivek" userId="d280f7c4-f121-4a76-b398-c922ff9a10d2" providerId="ADAL" clId="{EB146264-AFA7-49EB-8A84-7E66DF0975E8}" dt="2023-07-28T15:35:10.664" v="249" actId="1076"/>
        <pc:sldMkLst>
          <pc:docMk/>
          <pc:sldMk cId="2131442878" sldId="270"/>
        </pc:sldMkLst>
        <pc:spChg chg="mod">
          <ac:chgData name="Gopalkrishna, Vivek" userId="d280f7c4-f121-4a76-b398-c922ff9a10d2" providerId="ADAL" clId="{EB146264-AFA7-49EB-8A84-7E66DF0975E8}" dt="2023-07-28T15:35:10.664" v="249" actId="1076"/>
          <ac:spMkLst>
            <pc:docMk/>
            <pc:sldMk cId="2131442878" sldId="270"/>
            <ac:spMk id="2" creationId="{6D8F9336-52C9-A051-12AF-04896FDDDCDC}"/>
          </ac:spMkLst>
        </pc:spChg>
        <pc:spChg chg="mod">
          <ac:chgData name="Gopalkrishna, Vivek" userId="d280f7c4-f121-4a76-b398-c922ff9a10d2" providerId="ADAL" clId="{EB146264-AFA7-49EB-8A84-7E66DF0975E8}" dt="2023-07-28T15:34:41.899" v="246" actId="1076"/>
          <ac:spMkLst>
            <pc:docMk/>
            <pc:sldMk cId="2131442878" sldId="270"/>
            <ac:spMk id="3" creationId="{759684E0-589D-4D5E-B563-D9B89CC3EADC}"/>
          </ac:spMkLst>
        </pc:spChg>
        <pc:spChg chg="mod">
          <ac:chgData name="Gopalkrishna, Vivek" userId="d280f7c4-f121-4a76-b398-c922ff9a10d2" providerId="ADAL" clId="{EB146264-AFA7-49EB-8A84-7E66DF0975E8}" dt="2023-07-28T15:35:10.664" v="249" actId="1076"/>
          <ac:spMkLst>
            <pc:docMk/>
            <pc:sldMk cId="2131442878" sldId="270"/>
            <ac:spMk id="6" creationId="{DA536EAD-B13D-4BA4-A477-A01A405ABB78}"/>
          </ac:spMkLst>
        </pc:spChg>
        <pc:spChg chg="mod">
          <ac:chgData name="Gopalkrishna, Vivek" userId="d280f7c4-f121-4a76-b398-c922ff9a10d2" providerId="ADAL" clId="{EB146264-AFA7-49EB-8A84-7E66DF0975E8}" dt="2023-07-28T15:35:10.664" v="249" actId="1076"/>
          <ac:spMkLst>
            <pc:docMk/>
            <pc:sldMk cId="2131442878" sldId="270"/>
            <ac:spMk id="7" creationId="{CFBFC940-5FDA-4F31-B423-F12E7AD134FF}"/>
          </ac:spMkLst>
        </pc:spChg>
        <pc:spChg chg="mod">
          <ac:chgData name="Gopalkrishna, Vivek" userId="d280f7c4-f121-4a76-b398-c922ff9a10d2" providerId="ADAL" clId="{EB146264-AFA7-49EB-8A84-7E66DF0975E8}" dt="2023-07-28T15:35:10.664" v="249" actId="1076"/>
          <ac:spMkLst>
            <pc:docMk/>
            <pc:sldMk cId="2131442878" sldId="270"/>
            <ac:spMk id="8" creationId="{DDE08983-460C-4F9D-8831-56C91AF0749F}"/>
          </ac:spMkLst>
        </pc:spChg>
        <pc:spChg chg="mod">
          <ac:chgData name="Gopalkrishna, Vivek" userId="d280f7c4-f121-4a76-b398-c922ff9a10d2" providerId="ADAL" clId="{EB146264-AFA7-49EB-8A84-7E66DF0975E8}" dt="2023-07-28T15:35:10.664" v="249" actId="1076"/>
          <ac:spMkLst>
            <pc:docMk/>
            <pc:sldMk cId="2131442878" sldId="270"/>
            <ac:spMk id="9" creationId="{395A34AF-767E-4B10-BE64-213A4058CEF1}"/>
          </ac:spMkLst>
        </pc:spChg>
        <pc:spChg chg="mod">
          <ac:chgData name="Gopalkrishna, Vivek" userId="d280f7c4-f121-4a76-b398-c922ff9a10d2" providerId="ADAL" clId="{EB146264-AFA7-49EB-8A84-7E66DF0975E8}" dt="2023-07-28T15:35:10.664" v="249" actId="1076"/>
          <ac:spMkLst>
            <pc:docMk/>
            <pc:sldMk cId="2131442878" sldId="270"/>
            <ac:spMk id="10" creationId="{EB10D5FD-4AC7-4C59-AC68-3363EAAFBB20}"/>
          </ac:spMkLst>
        </pc:spChg>
        <pc:spChg chg="mod">
          <ac:chgData name="Gopalkrishna, Vivek" userId="d280f7c4-f121-4a76-b398-c922ff9a10d2" providerId="ADAL" clId="{EB146264-AFA7-49EB-8A84-7E66DF0975E8}" dt="2023-07-28T15:35:10.664" v="249" actId="1076"/>
          <ac:spMkLst>
            <pc:docMk/>
            <pc:sldMk cId="2131442878" sldId="270"/>
            <ac:spMk id="11" creationId="{1BC387D4-EA38-488D-8905-A6622163076B}"/>
          </ac:spMkLst>
        </pc:spChg>
        <pc:spChg chg="mod">
          <ac:chgData name="Gopalkrishna, Vivek" userId="d280f7c4-f121-4a76-b398-c922ff9a10d2" providerId="ADAL" clId="{EB146264-AFA7-49EB-8A84-7E66DF0975E8}" dt="2023-07-28T15:35:10.664" v="249" actId="1076"/>
          <ac:spMkLst>
            <pc:docMk/>
            <pc:sldMk cId="2131442878" sldId="270"/>
            <ac:spMk id="12" creationId="{A1BCC7C8-F90B-40FB-9622-D819C30624D3}"/>
          </ac:spMkLst>
        </pc:spChg>
        <pc:spChg chg="mod">
          <ac:chgData name="Gopalkrishna, Vivek" userId="d280f7c4-f121-4a76-b398-c922ff9a10d2" providerId="ADAL" clId="{EB146264-AFA7-49EB-8A84-7E66DF0975E8}" dt="2023-07-28T15:35:10.664" v="249" actId="1076"/>
          <ac:spMkLst>
            <pc:docMk/>
            <pc:sldMk cId="2131442878" sldId="270"/>
            <ac:spMk id="13" creationId="{EAD03E69-5D8B-4A9D-AA22-B9268EA47B4D}"/>
          </ac:spMkLst>
        </pc:spChg>
        <pc:spChg chg="mod">
          <ac:chgData name="Gopalkrishna, Vivek" userId="d280f7c4-f121-4a76-b398-c922ff9a10d2" providerId="ADAL" clId="{EB146264-AFA7-49EB-8A84-7E66DF0975E8}" dt="2023-07-28T15:35:10.664" v="249" actId="1076"/>
          <ac:spMkLst>
            <pc:docMk/>
            <pc:sldMk cId="2131442878" sldId="270"/>
            <ac:spMk id="14" creationId="{3D2E07B7-A52C-449F-A6D7-CE33B4164359}"/>
          </ac:spMkLst>
        </pc:spChg>
        <pc:spChg chg="mod">
          <ac:chgData name="Gopalkrishna, Vivek" userId="d280f7c4-f121-4a76-b398-c922ff9a10d2" providerId="ADAL" clId="{EB146264-AFA7-49EB-8A84-7E66DF0975E8}" dt="2023-07-28T15:35:10.664" v="249" actId="1076"/>
          <ac:spMkLst>
            <pc:docMk/>
            <pc:sldMk cId="2131442878" sldId="270"/>
            <ac:spMk id="15" creationId="{5C7E4F74-2E10-404C-A950-384774F41716}"/>
          </ac:spMkLst>
        </pc:spChg>
        <pc:spChg chg="mod">
          <ac:chgData name="Gopalkrishna, Vivek" userId="d280f7c4-f121-4a76-b398-c922ff9a10d2" providerId="ADAL" clId="{EB146264-AFA7-49EB-8A84-7E66DF0975E8}" dt="2023-07-28T15:35:10.664" v="249" actId="1076"/>
          <ac:spMkLst>
            <pc:docMk/>
            <pc:sldMk cId="2131442878" sldId="270"/>
            <ac:spMk id="16" creationId="{EE65625F-EF13-4A2C-8460-70F531F0B35B}"/>
          </ac:spMkLst>
        </pc:spChg>
        <pc:spChg chg="mod">
          <ac:chgData name="Gopalkrishna, Vivek" userId="d280f7c4-f121-4a76-b398-c922ff9a10d2" providerId="ADAL" clId="{EB146264-AFA7-49EB-8A84-7E66DF0975E8}" dt="2023-07-28T15:35:10.664" v="249" actId="1076"/>
          <ac:spMkLst>
            <pc:docMk/>
            <pc:sldMk cId="2131442878" sldId="270"/>
            <ac:spMk id="17" creationId="{F3F25414-5BE4-4639-822F-D8B7F9C7D1D3}"/>
          </ac:spMkLst>
        </pc:spChg>
        <pc:spChg chg="mod">
          <ac:chgData name="Gopalkrishna, Vivek" userId="d280f7c4-f121-4a76-b398-c922ff9a10d2" providerId="ADAL" clId="{EB146264-AFA7-49EB-8A84-7E66DF0975E8}" dt="2023-07-28T15:35:10.664" v="249" actId="1076"/>
          <ac:spMkLst>
            <pc:docMk/>
            <pc:sldMk cId="2131442878" sldId="270"/>
            <ac:spMk id="18" creationId="{527F9E06-8DB2-4872-BF38-D6ABC1BE8AC4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2131442878" sldId="270"/>
            <ac:spMk id="20" creationId="{68A6CFC7-1D8F-49EC-929F-0C7B95B7FF50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2131442878" sldId="270"/>
            <ac:spMk id="21" creationId="{E07C6783-2704-9E1A-CBE0-8B375CD56628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2131442878" sldId="270"/>
            <ac:spMk id="22" creationId="{7BF94022-ABB9-E403-7314-0EB219D7BA03}"/>
          </ac:spMkLst>
        </pc:spChg>
      </pc:sldChg>
      <pc:sldChg chg="addSp delSp modSp mod modClrScheme chgLayout modNotes">
        <pc:chgData name="Gopalkrishna, Vivek" userId="d280f7c4-f121-4a76-b398-c922ff9a10d2" providerId="ADAL" clId="{EB146264-AFA7-49EB-8A84-7E66DF0975E8}" dt="2023-07-28T14:59:37.473" v="47"/>
        <pc:sldMkLst>
          <pc:docMk/>
          <pc:sldMk cId="1343313276" sldId="277"/>
        </pc:sldMkLst>
        <pc:spChg chg="mod ord">
          <ac:chgData name="Gopalkrishna, Vivek" userId="d280f7c4-f121-4a76-b398-c922ff9a10d2" providerId="ADAL" clId="{EB146264-AFA7-49EB-8A84-7E66DF0975E8}" dt="2023-07-28T14:59:37.473" v="47"/>
          <ac:spMkLst>
            <pc:docMk/>
            <pc:sldMk cId="1343313276" sldId="277"/>
            <ac:spMk id="6" creationId="{555545A0-DF15-A51A-782F-5A411EB75E0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343313276" sldId="277"/>
            <ac:spMk id="9" creationId="{6D681C8D-A562-B703-9934-1440469CE8D7}"/>
          </ac:spMkLst>
        </pc:spChg>
        <pc:spChg chg="del mod ord">
          <ac:chgData name="Gopalkrishna, Vivek" userId="d280f7c4-f121-4a76-b398-c922ff9a10d2" providerId="ADAL" clId="{EB146264-AFA7-49EB-8A84-7E66DF0975E8}" dt="2023-07-28T14:54:44.903" v="20" actId="478"/>
          <ac:spMkLst>
            <pc:docMk/>
            <pc:sldMk cId="1343313276" sldId="277"/>
            <ac:spMk id="12" creationId="{D38C3182-CAFC-4555-9E17-F36D2FD54075}"/>
          </ac:spMkLst>
        </pc:spChg>
        <pc:spChg chg="mod">
          <ac:chgData name="Gopalkrishna, Vivek" userId="d280f7c4-f121-4a76-b398-c922ff9a10d2" providerId="ADAL" clId="{EB146264-AFA7-49EB-8A84-7E66DF0975E8}" dt="2023-07-28T14:49:33.494" v="7" actId="26606"/>
          <ac:spMkLst>
            <pc:docMk/>
            <pc:sldMk cId="1343313276" sldId="277"/>
            <ac:spMk id="13" creationId="{4EF72AE8-535C-4749-9BBC-43366F5233F4}"/>
          </ac:spMkLst>
        </pc:spChg>
        <pc:spChg chg="mod">
          <ac:chgData name="Gopalkrishna, Vivek" userId="d280f7c4-f121-4a76-b398-c922ff9a10d2" providerId="ADAL" clId="{EB146264-AFA7-49EB-8A84-7E66DF0975E8}" dt="2023-07-28T14:49:33.494" v="7" actId="26606"/>
          <ac:spMkLst>
            <pc:docMk/>
            <pc:sldMk cId="1343313276" sldId="277"/>
            <ac:spMk id="14" creationId="{1CAB8FEF-8848-4948-96FF-EAB79D04EC82}"/>
          </ac:spMkLst>
        </pc:spChg>
        <pc:picChg chg="add mod modCrop">
          <ac:chgData name="Gopalkrishna, Vivek" userId="d280f7c4-f121-4a76-b398-c922ff9a10d2" providerId="ADAL" clId="{EB146264-AFA7-49EB-8A84-7E66DF0975E8}" dt="2023-07-28T14:59:37.473" v="47"/>
          <ac:picMkLst>
            <pc:docMk/>
            <pc:sldMk cId="1343313276" sldId="277"/>
            <ac:picMk id="3" creationId="{43300147-D77C-1605-BC22-C9337278EC39}"/>
          </ac:picMkLst>
        </pc:picChg>
      </pc:sldChg>
      <pc:sldChg chg="modSp mod modNotes">
        <pc:chgData name="Gopalkrishna, Vivek" userId="d280f7c4-f121-4a76-b398-c922ff9a10d2" providerId="ADAL" clId="{EB146264-AFA7-49EB-8A84-7E66DF0975E8}" dt="2023-07-28T14:59:37.473" v="47"/>
        <pc:sldMkLst>
          <pc:docMk/>
          <pc:sldMk cId="2656454936" sldId="290"/>
        </pc:sldMkLst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2656454936" sldId="290"/>
            <ac:spMk id="2" creationId="{00000000-0000-0000-0000-00000000000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2656454936" sldId="290"/>
            <ac:spMk id="6" creationId="{00000000-0000-0000-0000-000000000000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2656454936" sldId="290"/>
            <ac:spMk id="12" creationId="{CC14A536-82B6-48E4-812D-CD127486923C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2656454936" sldId="290"/>
            <ac:spMk id="13" creationId="{A796465F-EA5A-290C-1E9B-FA0B9CDEC25D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2656454936" sldId="290"/>
            <ac:spMk id="14" creationId="{094220DC-DCD4-5BDA-2789-422EB5567D22}"/>
          </ac:spMkLst>
        </pc:spChg>
      </pc:sldChg>
      <pc:sldChg chg="delSp modSp mod delAnim modNotes">
        <pc:chgData name="Gopalkrishna, Vivek" userId="d280f7c4-f121-4a76-b398-c922ff9a10d2" providerId="ADAL" clId="{EB146264-AFA7-49EB-8A84-7E66DF0975E8}" dt="2023-07-28T15:33:15.514" v="242" actId="20577"/>
        <pc:sldMkLst>
          <pc:docMk/>
          <pc:sldMk cId="120371012" sldId="291"/>
        </pc:sldMkLst>
        <pc:spChg chg="mod">
          <ac:chgData name="Gopalkrishna, Vivek" userId="d280f7c4-f121-4a76-b398-c922ff9a10d2" providerId="ADAL" clId="{EB146264-AFA7-49EB-8A84-7E66DF0975E8}" dt="2023-07-28T15:28:20.112" v="116" actId="1076"/>
          <ac:spMkLst>
            <pc:docMk/>
            <pc:sldMk cId="120371012" sldId="291"/>
            <ac:spMk id="3" creationId="{644F2E8D-CF00-46E1-B3B6-4348EB17FAE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6" creationId="{CE6D8FFC-3FA6-AAEC-E08B-196C56B4EBFC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7" creationId="{01FA1027-304B-C509-90C7-291F72D37D6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8" creationId="{EA0DEAEF-02DD-4A21-86C8-12E9AA466C80}"/>
          </ac:spMkLst>
        </pc:spChg>
        <pc:spChg chg="mod">
          <ac:chgData name="Gopalkrishna, Vivek" userId="d280f7c4-f121-4a76-b398-c922ff9a10d2" providerId="ADAL" clId="{EB146264-AFA7-49EB-8A84-7E66DF0975E8}" dt="2023-07-28T15:29:37.480" v="167" actId="14100"/>
          <ac:spMkLst>
            <pc:docMk/>
            <pc:sldMk cId="120371012" sldId="291"/>
            <ac:spMk id="9" creationId="{D94AF9D9-B423-443A-8479-EE36D2906718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10" creationId="{73371CDB-1683-95A4-70C3-E3A8E0AAA011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12" creationId="{B0A0D6F9-D2B5-4D88-AEFA-6ACC053A4C43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13" creationId="{255241F4-D57A-20D5-B705-C7509EAB9398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14" creationId="{66713287-237E-484D-88B0-F658CBA56EB8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15" creationId="{1E52D2B3-ADCD-47D1-9DE3-03C5B6F84451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20371012" sldId="291"/>
            <ac:spMk id="16" creationId="{9EA5FDA6-32FF-5CE2-89C3-95A7F2331D8E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18" creationId="{6EBBD970-FAE5-47BC-8AF7-7A7539346818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19" creationId="{D4EF437E-CE69-4113-B964-62803A940A46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20" creationId="{EADCC924-58BE-482E-9F56-5ECFBAC87544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20371012" sldId="291"/>
            <ac:spMk id="21" creationId="{14244D02-540C-747B-3948-E05B020152D9}"/>
          </ac:spMkLst>
        </pc:spChg>
        <pc:spChg chg="mod">
          <ac:chgData name="Gopalkrishna, Vivek" userId="d280f7c4-f121-4a76-b398-c922ff9a10d2" providerId="ADAL" clId="{EB146264-AFA7-49EB-8A84-7E66DF0975E8}" dt="2023-07-28T15:32:33.735" v="197" actId="20577"/>
          <ac:spMkLst>
            <pc:docMk/>
            <pc:sldMk cId="120371012" sldId="291"/>
            <ac:spMk id="23" creationId="{6E959587-BE92-4DD6-A264-4F1D91625E91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24" creationId="{8491E18C-7946-4E37-BAE7-276F026DF942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25" creationId="{C3CD5EA1-BEE3-4849-80BF-BE2DDFDBAB4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26" creationId="{7F6DB707-3357-46C3-A8D4-1AB97E89D965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27" creationId="{2F33CF27-8364-4EB9-B7E8-4F4121671B68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28" creationId="{2E966722-79CB-46EA-BB20-24CA8F40D86B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29" creationId="{0B95496E-4FEA-4389-8DDA-A3E5AFCD184E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30" creationId="{6803CEFA-8D7B-4EBE-872A-FD05D06F4433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31" creationId="{A9751A9D-8B62-4129-BB24-CA48F98B936F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32" creationId="{2B2F81B3-EC92-4DFC-B257-83B1740E7128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33" creationId="{673BD4FC-628F-498A-9F3E-9186F0F00C0C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34" creationId="{30F2C5E0-96E9-451B-AA32-972B69F16B28}"/>
          </ac:spMkLst>
        </pc:spChg>
        <pc:spChg chg="del mod">
          <ac:chgData name="Gopalkrishna, Vivek" userId="d280f7c4-f121-4a76-b398-c922ff9a10d2" providerId="ADAL" clId="{EB146264-AFA7-49EB-8A84-7E66DF0975E8}" dt="2023-07-28T15:31:57.592" v="168" actId="478"/>
          <ac:spMkLst>
            <pc:docMk/>
            <pc:sldMk cId="120371012" sldId="291"/>
            <ac:spMk id="36" creationId="{5A159988-AC20-5DCF-67EA-37E47D5617B5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20371012" sldId="291"/>
            <ac:spMk id="37" creationId="{25A59505-DF22-8105-205D-C4097511B1A3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39" creationId="{14C00AB0-2377-4B9D-B8C6-D301E76B9D9C}"/>
          </ac:spMkLst>
        </pc:spChg>
        <pc:spChg chg="del mod">
          <ac:chgData name="Gopalkrishna, Vivek" userId="d280f7c4-f121-4a76-b398-c922ff9a10d2" providerId="ADAL" clId="{EB146264-AFA7-49EB-8A84-7E66DF0975E8}" dt="2023-07-28T15:32:00.052" v="169" actId="478"/>
          <ac:spMkLst>
            <pc:docMk/>
            <pc:sldMk cId="120371012" sldId="291"/>
            <ac:spMk id="40" creationId="{209B7FCE-E217-85D2-FC97-48CEAFB80434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44" creationId="{FBA5A58F-ED66-42D6-B568-7E1C9C6ED584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45" creationId="{A99F00B7-3D94-4106-BF49-722FF06F377D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48" creationId="{2E534AB2-A06B-48B9-AF40-A0B1107C9B97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49" creationId="{315EF8BE-662B-4B26-A663-61E01C135D91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50" creationId="{03E68E94-A8B3-4DF7-A5A7-85D48B62BC34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51" creationId="{E6141815-4B55-4493-B7AF-9738ACEA68F3}"/>
          </ac:spMkLst>
        </pc:spChg>
        <pc:spChg chg="mod">
          <ac:chgData name="Gopalkrishna, Vivek" userId="d280f7c4-f121-4a76-b398-c922ff9a10d2" providerId="ADAL" clId="{EB146264-AFA7-49EB-8A84-7E66DF0975E8}" dt="2023-07-28T15:33:15.514" v="242" actId="20577"/>
          <ac:spMkLst>
            <pc:docMk/>
            <pc:sldMk cId="120371012" sldId="291"/>
            <ac:spMk id="52" creationId="{205468C9-365B-4D77-B2B4-311503AF0989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53" creationId="{5BC1FA5C-9CE8-4A49-8253-517227958C06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56" creationId="{9137150C-C283-4607-88F7-9E99A05DB72F}"/>
          </ac:spMkLst>
        </pc:spChg>
        <pc:spChg chg="mod">
          <ac:chgData name="Gopalkrishna, Vivek" userId="d280f7c4-f121-4a76-b398-c922ff9a10d2" providerId="ADAL" clId="{EB146264-AFA7-49EB-8A84-7E66DF0975E8}" dt="2023-07-28T15:32:50.968" v="208" actId="20577"/>
          <ac:spMkLst>
            <pc:docMk/>
            <pc:sldMk cId="120371012" sldId="291"/>
            <ac:spMk id="57" creationId="{93C87C06-465D-49FE-8CF2-A89C1A3C704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58" creationId="{237628F1-C2D3-47C8-B304-7599DD9AB36C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20371012" sldId="291"/>
            <ac:spMk id="59" creationId="{349BA6B2-BB2C-4194-BC58-DB4A6A16A089}"/>
          </ac:spMkLst>
        </pc:spChg>
        <pc:grpChg chg="mod">
          <ac:chgData name="Gopalkrishna, Vivek" userId="d280f7c4-f121-4a76-b398-c922ff9a10d2" providerId="ADAL" clId="{EB146264-AFA7-49EB-8A84-7E66DF0975E8}" dt="2023-07-28T14:59:37.473" v="47"/>
          <ac:grpSpMkLst>
            <pc:docMk/>
            <pc:sldMk cId="120371012" sldId="291"/>
            <ac:grpSpMk id="35" creationId="{B18AB81F-F0C8-44ED-883E-60DC67D3FED4}"/>
          </ac:grpSpMkLst>
        </pc:grpChg>
        <pc:grpChg chg="mod">
          <ac:chgData name="Gopalkrishna, Vivek" userId="d280f7c4-f121-4a76-b398-c922ff9a10d2" providerId="ADAL" clId="{EB146264-AFA7-49EB-8A84-7E66DF0975E8}" dt="2023-07-28T14:59:37.473" v="47"/>
          <ac:grpSpMkLst>
            <pc:docMk/>
            <pc:sldMk cId="120371012" sldId="291"/>
            <ac:grpSpMk id="41" creationId="{1FB6C65D-5071-4A22-818C-7A207459910D}"/>
          </ac:grpSpMkLst>
        </pc:grpChg>
        <pc:picChg chg="mod">
          <ac:chgData name="Gopalkrishna, Vivek" userId="d280f7c4-f121-4a76-b398-c922ff9a10d2" providerId="ADAL" clId="{EB146264-AFA7-49EB-8A84-7E66DF0975E8}" dt="2023-07-28T14:59:37.473" v="47"/>
          <ac:picMkLst>
            <pc:docMk/>
            <pc:sldMk cId="120371012" sldId="291"/>
            <ac:picMk id="11" creationId="{91B10889-FBF2-4524-91B8-5A5CCF4574AB}"/>
          </ac:picMkLst>
        </pc:picChg>
        <pc:picChg chg="mod">
          <ac:chgData name="Gopalkrishna, Vivek" userId="d280f7c4-f121-4a76-b398-c922ff9a10d2" providerId="ADAL" clId="{EB146264-AFA7-49EB-8A84-7E66DF0975E8}" dt="2023-07-28T14:59:37.473" v="47"/>
          <ac:picMkLst>
            <pc:docMk/>
            <pc:sldMk cId="120371012" sldId="291"/>
            <ac:picMk id="17" creationId="{6EB1CC87-E5DC-44F7-A880-E45CDA4358D4}"/>
          </ac:picMkLst>
        </pc:picChg>
        <pc:picChg chg="mod">
          <ac:chgData name="Gopalkrishna, Vivek" userId="d280f7c4-f121-4a76-b398-c922ff9a10d2" providerId="ADAL" clId="{EB146264-AFA7-49EB-8A84-7E66DF0975E8}" dt="2023-07-28T14:59:37.473" v="47"/>
          <ac:picMkLst>
            <pc:docMk/>
            <pc:sldMk cId="120371012" sldId="291"/>
            <ac:picMk id="22" creationId="{F1899D24-4BED-4597-9456-20B3F926877E}"/>
          </ac:picMkLst>
        </pc:picChg>
        <pc:picChg chg="mod">
          <ac:chgData name="Gopalkrishna, Vivek" userId="d280f7c4-f121-4a76-b398-c922ff9a10d2" providerId="ADAL" clId="{EB146264-AFA7-49EB-8A84-7E66DF0975E8}" dt="2023-07-28T14:59:37.473" v="47"/>
          <ac:picMkLst>
            <pc:docMk/>
            <pc:sldMk cId="120371012" sldId="291"/>
            <ac:picMk id="43" creationId="{68CEE805-48AA-42F8-8F69-70413A72851A}"/>
          </ac:picMkLst>
        </pc:picChg>
        <pc:picChg chg="mod">
          <ac:chgData name="Gopalkrishna, Vivek" userId="d280f7c4-f121-4a76-b398-c922ff9a10d2" providerId="ADAL" clId="{EB146264-AFA7-49EB-8A84-7E66DF0975E8}" dt="2023-07-28T14:59:37.473" v="47"/>
          <ac:picMkLst>
            <pc:docMk/>
            <pc:sldMk cId="120371012" sldId="291"/>
            <ac:picMk id="47" creationId="{6F9D976B-3544-41FB-BF2D-720BEBC6EC29}"/>
          </ac:picMkLst>
        </pc:picChg>
      </pc:sldChg>
      <pc:sldChg chg="addSp delSp modSp mod modNotes">
        <pc:chgData name="Gopalkrishna, Vivek" userId="d280f7c4-f121-4a76-b398-c922ff9a10d2" providerId="ADAL" clId="{EB146264-AFA7-49EB-8A84-7E66DF0975E8}" dt="2023-07-28T14:59:37.473" v="47"/>
        <pc:sldMkLst>
          <pc:docMk/>
          <pc:sldMk cId="1401823364" sldId="293"/>
        </pc:sldMkLst>
        <pc:spChg chg="mod">
          <ac:chgData name="Gopalkrishna, Vivek" userId="d280f7c4-f121-4a76-b398-c922ff9a10d2" providerId="ADAL" clId="{EB146264-AFA7-49EB-8A84-7E66DF0975E8}" dt="2023-07-28T14:56:54.783" v="23"/>
          <ac:spMkLst>
            <pc:docMk/>
            <pc:sldMk cId="1401823364" sldId="293"/>
            <ac:spMk id="2" creationId="{00000000-0000-0000-0000-000000000000}"/>
          </ac:spMkLst>
        </pc:spChg>
        <pc:spChg chg="add del mod">
          <ac:chgData name="Gopalkrishna, Vivek" userId="d280f7c4-f121-4a76-b398-c922ff9a10d2" providerId="ADAL" clId="{EB146264-AFA7-49EB-8A84-7E66DF0975E8}" dt="2023-07-28T14:56:54.783" v="23"/>
          <ac:spMkLst>
            <pc:docMk/>
            <pc:sldMk cId="1401823364" sldId="293"/>
            <ac:spMk id="3" creationId="{2336759C-B233-B6C1-6C12-552527D2EC4B}"/>
          </ac:spMkLst>
        </pc:spChg>
        <pc:spChg chg="add del mod">
          <ac:chgData name="Gopalkrishna, Vivek" userId="d280f7c4-f121-4a76-b398-c922ff9a10d2" providerId="ADAL" clId="{EB146264-AFA7-49EB-8A84-7E66DF0975E8}" dt="2023-07-28T14:56:54.783" v="23"/>
          <ac:spMkLst>
            <pc:docMk/>
            <pc:sldMk cId="1401823364" sldId="293"/>
            <ac:spMk id="4" creationId="{372C760C-D98D-D1B9-BA9B-CE078068F518}"/>
          </ac:spMkLst>
        </pc:spChg>
        <pc:spChg chg="add del mod">
          <ac:chgData name="Gopalkrishna, Vivek" userId="d280f7c4-f121-4a76-b398-c922ff9a10d2" providerId="ADAL" clId="{EB146264-AFA7-49EB-8A84-7E66DF0975E8}" dt="2023-07-28T14:56:54.783" v="23"/>
          <ac:spMkLst>
            <pc:docMk/>
            <pc:sldMk cId="1401823364" sldId="293"/>
            <ac:spMk id="5" creationId="{500A3A57-9427-F2E7-C72F-0576F92AC92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401823364" sldId="293"/>
            <ac:spMk id="6" creationId="{00000000-0000-0000-0000-000000000000}"/>
          </ac:spMkLst>
        </pc:spChg>
        <pc:spChg chg="add del mod">
          <ac:chgData name="Gopalkrishna, Vivek" userId="d280f7c4-f121-4a76-b398-c922ff9a10d2" providerId="ADAL" clId="{EB146264-AFA7-49EB-8A84-7E66DF0975E8}" dt="2023-07-28T14:56:54.783" v="23"/>
          <ac:spMkLst>
            <pc:docMk/>
            <pc:sldMk cId="1401823364" sldId="293"/>
            <ac:spMk id="7" creationId="{6F6A131A-F1FA-2BE8-1921-EE58ECAD5DE7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401823364" sldId="293"/>
            <ac:spMk id="9" creationId="{CE0BD577-39CE-2478-807A-96CD9D1E4577}"/>
          </ac:spMkLst>
        </pc:spChg>
        <pc:spChg chg="mod">
          <ac:chgData name="Gopalkrishna, Vivek" userId="d280f7c4-f121-4a76-b398-c922ff9a10d2" providerId="ADAL" clId="{EB146264-AFA7-49EB-8A84-7E66DF0975E8}" dt="2023-07-28T14:56:54.783" v="23"/>
          <ac:spMkLst>
            <pc:docMk/>
            <pc:sldMk cId="1401823364" sldId="293"/>
            <ac:spMk id="10" creationId="{B912F009-CB6C-A7D8-CCE1-944736ACE76A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401823364" sldId="293"/>
            <ac:spMk id="11" creationId="{5B202857-6C19-AB18-331B-1AFBC9710BFD}"/>
          </ac:spMkLst>
        </pc:spChg>
      </pc:sldChg>
      <pc:sldChg chg="modSp mod">
        <pc:chgData name="Gopalkrishna, Vivek" userId="d280f7c4-f121-4a76-b398-c922ff9a10d2" providerId="ADAL" clId="{EB146264-AFA7-49EB-8A84-7E66DF0975E8}" dt="2023-07-28T15:12:45.789" v="105" actId="403"/>
        <pc:sldMkLst>
          <pc:docMk/>
          <pc:sldMk cId="267926969" sldId="294"/>
        </pc:sldMkLst>
        <pc:spChg chg="mod">
          <ac:chgData name="Gopalkrishna, Vivek" userId="d280f7c4-f121-4a76-b398-c922ff9a10d2" providerId="ADAL" clId="{EB146264-AFA7-49EB-8A84-7E66DF0975E8}" dt="2023-07-28T15:12:28.995" v="104" actId="1076"/>
          <ac:spMkLst>
            <pc:docMk/>
            <pc:sldMk cId="267926969" sldId="294"/>
            <ac:spMk id="3" creationId="{ADEBE79C-A5FD-455B-AF06-9E858364656A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267926969" sldId="294"/>
            <ac:spMk id="6" creationId="{E6ED885E-2DE7-FF4E-FE86-FB5DBCC96A1C}"/>
          </ac:spMkLst>
        </pc:spChg>
        <pc:spChg chg="mod">
          <ac:chgData name="Gopalkrishna, Vivek" userId="d280f7c4-f121-4a76-b398-c922ff9a10d2" providerId="ADAL" clId="{EB146264-AFA7-49EB-8A84-7E66DF0975E8}" dt="2023-07-28T15:12:45.789" v="105" actId="403"/>
          <ac:spMkLst>
            <pc:docMk/>
            <pc:sldMk cId="267926969" sldId="294"/>
            <ac:spMk id="8" creationId="{923A28DD-B77F-AE6F-B79A-5ADD1BAB7696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267926969" sldId="294"/>
            <ac:spMk id="9" creationId="{AB6AA0B6-8046-8557-4421-69D25DDD6EC1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267926969" sldId="294"/>
            <ac:spMk id="10" creationId="{923A514F-3860-F037-F88F-CAA1173F4E00}"/>
          </ac:spMkLst>
        </pc:spChg>
        <pc:spChg chg="mod">
          <ac:chgData name="Gopalkrishna, Vivek" userId="d280f7c4-f121-4a76-b398-c922ff9a10d2" providerId="ADAL" clId="{EB146264-AFA7-49EB-8A84-7E66DF0975E8}" dt="2023-07-28T15:12:45.789" v="105" actId="403"/>
          <ac:spMkLst>
            <pc:docMk/>
            <pc:sldMk cId="267926969" sldId="294"/>
            <ac:spMk id="11" creationId="{F2188274-2BCB-9870-9893-3ADAEA40A96F}"/>
          </ac:spMkLst>
        </pc:spChg>
        <pc:spChg chg="mod">
          <ac:chgData name="Gopalkrishna, Vivek" userId="d280f7c4-f121-4a76-b398-c922ff9a10d2" providerId="ADAL" clId="{EB146264-AFA7-49EB-8A84-7E66DF0975E8}" dt="2023-07-28T15:12:45.789" v="105" actId="403"/>
          <ac:spMkLst>
            <pc:docMk/>
            <pc:sldMk cId="267926969" sldId="294"/>
            <ac:spMk id="13" creationId="{07A4149B-D204-ABBF-C1B1-4A82DBB39258}"/>
          </ac:spMkLst>
        </pc:spChg>
        <pc:spChg chg="mod">
          <ac:chgData name="Gopalkrishna, Vivek" userId="d280f7c4-f121-4a76-b398-c922ff9a10d2" providerId="ADAL" clId="{EB146264-AFA7-49EB-8A84-7E66DF0975E8}" dt="2023-07-28T15:12:45.789" v="105" actId="403"/>
          <ac:spMkLst>
            <pc:docMk/>
            <pc:sldMk cId="267926969" sldId="294"/>
            <ac:spMk id="14" creationId="{56E0716B-2FC1-074C-F1A3-32890F881E4D}"/>
          </ac:spMkLst>
        </pc:spChg>
        <pc:spChg chg="mod">
          <ac:chgData name="Gopalkrishna, Vivek" userId="d280f7c4-f121-4a76-b398-c922ff9a10d2" providerId="ADAL" clId="{EB146264-AFA7-49EB-8A84-7E66DF0975E8}" dt="2023-07-28T15:12:45.789" v="105" actId="403"/>
          <ac:spMkLst>
            <pc:docMk/>
            <pc:sldMk cId="267926969" sldId="294"/>
            <ac:spMk id="15" creationId="{5219EE6C-9234-59DA-7D1D-967822AD5535}"/>
          </ac:spMkLst>
        </pc:spChg>
        <pc:spChg chg="mod">
          <ac:chgData name="Gopalkrishna, Vivek" userId="d280f7c4-f121-4a76-b398-c922ff9a10d2" providerId="ADAL" clId="{EB146264-AFA7-49EB-8A84-7E66DF0975E8}" dt="2023-07-28T15:12:45.789" v="105" actId="403"/>
          <ac:spMkLst>
            <pc:docMk/>
            <pc:sldMk cId="267926969" sldId="294"/>
            <ac:spMk id="16" creationId="{288EF654-729A-C174-D0A7-FF9BAA5C3201}"/>
          </ac:spMkLst>
        </pc:spChg>
        <pc:graphicFrameChg chg="mod">
          <ac:chgData name="Gopalkrishna, Vivek" userId="d280f7c4-f121-4a76-b398-c922ff9a10d2" providerId="ADAL" clId="{EB146264-AFA7-49EB-8A84-7E66DF0975E8}" dt="2023-07-28T15:12:25.149" v="103" actId="1076"/>
          <ac:graphicFrameMkLst>
            <pc:docMk/>
            <pc:sldMk cId="267926969" sldId="294"/>
            <ac:graphicFrameMk id="7" creationId="{8E5D809A-A865-1DF7-ABD4-A7D1A7CA2755}"/>
          </ac:graphicFrameMkLst>
        </pc:graphicFrameChg>
      </pc:sldChg>
      <pc:sldChg chg="modSp del mod">
        <pc:chgData name="Gopalkrishna, Vivek" userId="d280f7c4-f121-4a76-b398-c922ff9a10d2" providerId="ADAL" clId="{EB146264-AFA7-49EB-8A84-7E66DF0975E8}" dt="2023-07-28T15:03:50.667" v="64" actId="2696"/>
        <pc:sldMkLst>
          <pc:docMk/>
          <pc:sldMk cId="3367555957" sldId="299"/>
        </pc:sldMkLst>
        <pc:spChg chg="mod">
          <ac:chgData name="Gopalkrishna, Vivek" userId="d280f7c4-f121-4a76-b398-c922ff9a10d2" providerId="ADAL" clId="{EB146264-AFA7-49EB-8A84-7E66DF0975E8}" dt="2023-07-28T15:02:22.064" v="54" actId="1076"/>
          <ac:spMkLst>
            <pc:docMk/>
            <pc:sldMk cId="3367555957" sldId="299"/>
            <ac:spMk id="3" creationId="{F16C8CC2-0A13-4314-B07F-6AC95A73A1D8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3367555957" sldId="299"/>
            <ac:spMk id="6" creationId="{ADE6552B-DB2D-AE0F-EC88-5E2F42CD541C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367555957" sldId="299"/>
            <ac:spMk id="7" creationId="{84210455-FD06-428F-9FA1-B0CFC033C882}"/>
          </ac:spMkLst>
        </pc:spChg>
        <pc:spChg chg="mod">
          <ac:chgData name="Gopalkrishna, Vivek" userId="d280f7c4-f121-4a76-b398-c922ff9a10d2" providerId="ADAL" clId="{EB146264-AFA7-49EB-8A84-7E66DF0975E8}" dt="2023-07-28T15:02:51.128" v="56" actId="14100"/>
          <ac:spMkLst>
            <pc:docMk/>
            <pc:sldMk cId="3367555957" sldId="299"/>
            <ac:spMk id="8" creationId="{D40506F4-82E2-4E53-BAE0-AF6A52853D4A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367555957" sldId="299"/>
            <ac:spMk id="9" creationId="{1DA4D611-DB80-41B0-B1A8-A8761079ED8D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367555957" sldId="299"/>
            <ac:spMk id="10" creationId="{3FCAE338-D57A-4B7E-A390-5C40C3404359}"/>
          </ac:spMkLst>
        </pc:spChg>
        <pc:spChg chg="mod">
          <ac:chgData name="Gopalkrishna, Vivek" userId="d280f7c4-f121-4a76-b398-c922ff9a10d2" providerId="ADAL" clId="{EB146264-AFA7-49EB-8A84-7E66DF0975E8}" dt="2023-07-28T15:02:43.300" v="55" actId="13822"/>
          <ac:spMkLst>
            <pc:docMk/>
            <pc:sldMk cId="3367555957" sldId="299"/>
            <ac:spMk id="11" creationId="{BEB94B2E-3726-4407-B25F-05F8273E8502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367555957" sldId="299"/>
            <ac:spMk id="12" creationId="{CBE67C44-7ACC-47EB-86CC-EC69A36E91E0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3367555957" sldId="299"/>
            <ac:spMk id="13" creationId="{753405E5-4562-1CC9-31AE-C6094D96C641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3367555957" sldId="299"/>
            <ac:spMk id="14" creationId="{472AEA15-C992-4596-3721-4E9557EE076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367555957" sldId="299"/>
            <ac:spMk id="19" creationId="{A0C407EB-E157-447E-A1F9-8A58E8CD2BEB}"/>
          </ac:spMkLst>
        </pc:spChg>
        <pc:spChg chg="mod">
          <ac:chgData name="Gopalkrishna, Vivek" userId="d280f7c4-f121-4a76-b398-c922ff9a10d2" providerId="ADAL" clId="{EB146264-AFA7-49EB-8A84-7E66DF0975E8}" dt="2023-07-28T15:03:18.920" v="57" actId="403"/>
          <ac:spMkLst>
            <pc:docMk/>
            <pc:sldMk cId="3367555957" sldId="299"/>
            <ac:spMk id="20" creationId="{A88B2F4A-1DB6-49CB-867C-2C7701BA2B7C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367555957" sldId="299"/>
            <ac:spMk id="21" creationId="{7D3AEFF6-F4A9-4444-8A71-A6624FA1C142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367555957" sldId="299"/>
            <ac:spMk id="22" creationId="{9767C564-D37C-438D-A23D-2D068B93EA6D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367555957" sldId="299"/>
            <ac:spMk id="23" creationId="{7E0DC5E8-1F48-420A-8564-F29469C58707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367555957" sldId="299"/>
            <ac:spMk id="24" creationId="{F295E570-3C2B-4CC4-99F4-DBB91AD4A16B}"/>
          </ac:spMkLst>
        </pc:spChg>
        <pc:spChg chg="mod">
          <ac:chgData name="Gopalkrishna, Vivek" userId="d280f7c4-f121-4a76-b398-c922ff9a10d2" providerId="ADAL" clId="{EB146264-AFA7-49EB-8A84-7E66DF0975E8}" dt="2023-07-28T15:03:38.446" v="63" actId="20577"/>
          <ac:spMkLst>
            <pc:docMk/>
            <pc:sldMk cId="3367555957" sldId="299"/>
            <ac:spMk id="25" creationId="{5A35BE3C-DDFD-48A7-BE43-826928444505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367555957" sldId="299"/>
            <ac:spMk id="26" creationId="{5669F558-8BD1-4BA4-A3EC-EEE08B2A6F56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367555957" sldId="299"/>
            <ac:spMk id="27" creationId="{C1EA54DF-BB99-4B9E-B277-0880B06B99C6}"/>
          </ac:spMkLst>
        </pc:spChg>
        <pc:spChg chg="mod">
          <ac:chgData name="Gopalkrishna, Vivek" userId="d280f7c4-f121-4a76-b398-c922ff9a10d2" providerId="ADAL" clId="{EB146264-AFA7-49EB-8A84-7E66DF0975E8}" dt="2023-07-28T15:03:26.007" v="59" actId="403"/>
          <ac:spMkLst>
            <pc:docMk/>
            <pc:sldMk cId="3367555957" sldId="299"/>
            <ac:spMk id="28" creationId="{E2E38776-F94E-4096-BD7B-3678DDD43EC6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367555957" sldId="299"/>
            <ac:spMk id="29" creationId="{8CD366E7-5A4A-482B-B80F-B2D7F1114A91}"/>
          </ac:spMkLst>
        </pc:spChg>
      </pc:sldChg>
      <pc:sldChg chg="modSp del mod">
        <pc:chgData name="Gopalkrishna, Vivek" userId="d280f7c4-f121-4a76-b398-c922ff9a10d2" providerId="ADAL" clId="{EB146264-AFA7-49EB-8A84-7E66DF0975E8}" dt="2023-07-28T15:07:15.155" v="75" actId="2696"/>
        <pc:sldMkLst>
          <pc:docMk/>
          <pc:sldMk cId="2722620104" sldId="300"/>
        </pc:sldMkLst>
        <pc:spChg chg="mod">
          <ac:chgData name="Gopalkrishna, Vivek" userId="d280f7c4-f121-4a76-b398-c922ff9a10d2" providerId="ADAL" clId="{EB146264-AFA7-49EB-8A84-7E66DF0975E8}" dt="2023-07-28T14:58:52.699" v="36"/>
          <ac:spMkLst>
            <pc:docMk/>
            <pc:sldMk cId="2722620104" sldId="300"/>
            <ac:spMk id="2" creationId="{E4B02E5B-7408-DF0C-E4E4-ABE7FEA5F24D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2722620104" sldId="300"/>
            <ac:spMk id="3" creationId="{1611E14E-DD9B-FEE2-728B-F562CB47F3E5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2722620104" sldId="300"/>
            <ac:spMk id="7" creationId="{C9AB21D4-863E-D945-058C-1DDE57AAD19B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2722620104" sldId="300"/>
            <ac:spMk id="9" creationId="{FAAC114C-3B76-CA6E-6180-B80199B02791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2722620104" sldId="300"/>
            <ac:spMk id="10" creationId="{E806598C-7086-C417-2FA9-25BE22FA91BD}"/>
          </ac:spMkLst>
        </pc:spChg>
        <pc:picChg chg="mod">
          <ac:chgData name="Gopalkrishna, Vivek" userId="d280f7c4-f121-4a76-b398-c922ff9a10d2" providerId="ADAL" clId="{EB146264-AFA7-49EB-8A84-7E66DF0975E8}" dt="2023-07-28T14:59:37.473" v="47"/>
          <ac:picMkLst>
            <pc:docMk/>
            <pc:sldMk cId="2722620104" sldId="300"/>
            <ac:picMk id="8" creationId="{A6BE0BA9-4AC6-BE66-65D0-F1F47A47DE5E}"/>
          </ac:picMkLst>
        </pc:picChg>
      </pc:sldChg>
      <pc:sldChg chg="addSp delSp modSp mod">
        <pc:chgData name="Gopalkrishna, Vivek" userId="d280f7c4-f121-4a76-b398-c922ff9a10d2" providerId="ADAL" clId="{EB146264-AFA7-49EB-8A84-7E66DF0975E8}" dt="2023-07-28T15:01:05.675" v="53" actId="404"/>
        <pc:sldMkLst>
          <pc:docMk/>
          <pc:sldMk cId="1616221467" sldId="302"/>
        </pc:sldMkLst>
        <pc:spChg chg="add del mod">
          <ac:chgData name="Gopalkrishna, Vivek" userId="d280f7c4-f121-4a76-b398-c922ff9a10d2" providerId="ADAL" clId="{EB146264-AFA7-49EB-8A84-7E66DF0975E8}" dt="2023-07-28T15:00:37.224" v="48"/>
          <ac:spMkLst>
            <pc:docMk/>
            <pc:sldMk cId="1616221467" sldId="302"/>
            <ac:spMk id="2" creationId="{A4FD173E-DDC4-2427-10FE-D6581F9739E4}"/>
          </ac:spMkLst>
        </pc:spChg>
        <pc:spChg chg="mod">
          <ac:chgData name="Gopalkrishna, Vivek" userId="d280f7c4-f121-4a76-b398-c922ff9a10d2" providerId="ADAL" clId="{EB146264-AFA7-49EB-8A84-7E66DF0975E8}" dt="2023-07-28T15:00:51.090" v="50" actId="120"/>
          <ac:spMkLst>
            <pc:docMk/>
            <pc:sldMk cId="1616221467" sldId="302"/>
            <ac:spMk id="3" creationId="{D83DAAB3-35D2-B65E-FB0F-7EE8226E05C5}"/>
          </ac:spMkLst>
        </pc:spChg>
        <pc:spChg chg="add del mod">
          <ac:chgData name="Gopalkrishna, Vivek" userId="d280f7c4-f121-4a76-b398-c922ff9a10d2" providerId="ADAL" clId="{EB146264-AFA7-49EB-8A84-7E66DF0975E8}" dt="2023-07-28T15:00:37.224" v="48"/>
          <ac:spMkLst>
            <pc:docMk/>
            <pc:sldMk cId="1616221467" sldId="302"/>
            <ac:spMk id="4" creationId="{7495348E-9A70-FDF7-1F9D-9E35EBDDD6EC}"/>
          </ac:spMkLst>
        </pc:spChg>
        <pc:spChg chg="add del mod">
          <ac:chgData name="Gopalkrishna, Vivek" userId="d280f7c4-f121-4a76-b398-c922ff9a10d2" providerId="ADAL" clId="{EB146264-AFA7-49EB-8A84-7E66DF0975E8}" dt="2023-07-28T15:00:37.224" v="48"/>
          <ac:spMkLst>
            <pc:docMk/>
            <pc:sldMk cId="1616221467" sldId="302"/>
            <ac:spMk id="6" creationId="{C59E3E7E-B3CD-52BC-AD09-E83A06FBAC9F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616221467" sldId="302"/>
            <ac:spMk id="7" creationId="{88E24769-D20E-5BE4-553B-87DBE9DF9BCB}"/>
          </ac:spMkLst>
        </pc:spChg>
        <pc:spChg chg="mod">
          <ac:chgData name="Gopalkrishna, Vivek" userId="d280f7c4-f121-4a76-b398-c922ff9a10d2" providerId="ADAL" clId="{EB146264-AFA7-49EB-8A84-7E66DF0975E8}" dt="2023-07-28T15:00:37.224" v="48"/>
          <ac:spMkLst>
            <pc:docMk/>
            <pc:sldMk cId="1616221467" sldId="302"/>
            <ac:spMk id="8" creationId="{9803C5DB-3771-FDF6-C256-17E9CB304DA9}"/>
          </ac:spMkLst>
        </pc:spChg>
        <pc:spChg chg="mod">
          <ac:chgData name="Gopalkrishna, Vivek" userId="d280f7c4-f121-4a76-b398-c922ff9a10d2" providerId="ADAL" clId="{EB146264-AFA7-49EB-8A84-7E66DF0975E8}" dt="2023-07-28T15:00:37.224" v="48"/>
          <ac:spMkLst>
            <pc:docMk/>
            <pc:sldMk cId="1616221467" sldId="302"/>
            <ac:spMk id="9" creationId="{1B8DCF4B-1E0A-2F75-CB86-EC873E3503B0}"/>
          </ac:spMkLst>
        </pc:spChg>
        <pc:spChg chg="add del mod">
          <ac:chgData name="Gopalkrishna, Vivek" userId="d280f7c4-f121-4a76-b398-c922ff9a10d2" providerId="ADAL" clId="{EB146264-AFA7-49EB-8A84-7E66DF0975E8}" dt="2023-07-28T15:00:41.049" v="49" actId="478"/>
          <ac:spMkLst>
            <pc:docMk/>
            <pc:sldMk cId="1616221467" sldId="302"/>
            <ac:spMk id="10" creationId="{301EFBCE-E825-5240-F8D1-858AD7439D53}"/>
          </ac:spMkLst>
        </pc:spChg>
        <pc:graphicFrameChg chg="mod modGraphic">
          <ac:chgData name="Gopalkrishna, Vivek" userId="d280f7c4-f121-4a76-b398-c922ff9a10d2" providerId="ADAL" clId="{EB146264-AFA7-49EB-8A84-7E66DF0975E8}" dt="2023-07-28T15:01:05.675" v="53" actId="404"/>
          <ac:graphicFrameMkLst>
            <pc:docMk/>
            <pc:sldMk cId="1616221467" sldId="302"/>
            <ac:graphicFrameMk id="5" creationId="{7DD289B4-808C-4058-7D82-CF2A80FB6FD1}"/>
          </ac:graphicFrameMkLst>
        </pc:graphicFrameChg>
      </pc:sldChg>
      <pc:sldChg chg="addSp delSp modSp mod">
        <pc:chgData name="Gopalkrishna, Vivek" userId="d280f7c4-f121-4a76-b398-c922ff9a10d2" providerId="ADAL" clId="{EB146264-AFA7-49EB-8A84-7E66DF0975E8}" dt="2023-07-28T15:11:02.143" v="100" actId="255"/>
        <pc:sldMkLst>
          <pc:docMk/>
          <pc:sldMk cId="4257824235" sldId="303"/>
        </pc:sldMkLst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4257824235" sldId="303"/>
            <ac:spMk id="3" creationId="{5A534B84-DFE5-F4B5-0BE2-0AFA3C275C58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4257824235" sldId="303"/>
            <ac:spMk id="7" creationId="{9796E4E5-C128-6532-DC2A-53E5C7340859}"/>
          </ac:spMkLst>
        </pc:spChg>
        <pc:spChg chg="add del mod">
          <ac:chgData name="Gopalkrishna, Vivek" userId="d280f7c4-f121-4a76-b398-c922ff9a10d2" providerId="ADAL" clId="{EB146264-AFA7-49EB-8A84-7E66DF0975E8}" dt="2023-07-28T15:09:47.727" v="85" actId="403"/>
          <ac:spMkLst>
            <pc:docMk/>
            <pc:sldMk cId="4257824235" sldId="303"/>
            <ac:spMk id="8" creationId="{87284C9C-ECE8-3E4B-43A7-2A9C60ED7B9D}"/>
          </ac:spMkLst>
        </pc:spChg>
        <pc:spChg chg="mod">
          <ac:chgData name="Gopalkrishna, Vivek" userId="d280f7c4-f121-4a76-b398-c922ff9a10d2" providerId="ADAL" clId="{EB146264-AFA7-49EB-8A84-7E66DF0975E8}" dt="2023-07-28T15:10:04.456" v="88" actId="1076"/>
          <ac:spMkLst>
            <pc:docMk/>
            <pc:sldMk cId="4257824235" sldId="303"/>
            <ac:spMk id="9" creationId="{E031BCC1-CF7F-579F-ABAF-5AEDCEA8CFEF}"/>
          </ac:spMkLst>
        </pc:spChg>
        <pc:spChg chg="mod">
          <ac:chgData name="Gopalkrishna, Vivek" userId="d280f7c4-f121-4a76-b398-c922ff9a10d2" providerId="ADAL" clId="{EB146264-AFA7-49EB-8A84-7E66DF0975E8}" dt="2023-07-28T15:10:11.616" v="90" actId="1076"/>
          <ac:spMkLst>
            <pc:docMk/>
            <pc:sldMk cId="4257824235" sldId="303"/>
            <ac:spMk id="10" creationId="{7B0CD125-7A47-8FAB-EF9E-5FB772CF4054}"/>
          </ac:spMkLst>
        </pc:spChg>
        <pc:spChg chg="mod">
          <ac:chgData name="Gopalkrishna, Vivek" userId="d280f7c4-f121-4a76-b398-c922ff9a10d2" providerId="ADAL" clId="{EB146264-AFA7-49EB-8A84-7E66DF0975E8}" dt="2023-07-28T15:10:19.439" v="92" actId="1076"/>
          <ac:spMkLst>
            <pc:docMk/>
            <pc:sldMk cId="4257824235" sldId="303"/>
            <ac:spMk id="11" creationId="{5A71B68C-92E1-B54B-3D9C-4FF403B5A2D3}"/>
          </ac:spMkLst>
        </pc:spChg>
        <pc:spChg chg="mod">
          <ac:chgData name="Gopalkrishna, Vivek" userId="d280f7c4-f121-4a76-b398-c922ff9a10d2" providerId="ADAL" clId="{EB146264-AFA7-49EB-8A84-7E66DF0975E8}" dt="2023-07-28T15:10:33.737" v="96" actId="20577"/>
          <ac:spMkLst>
            <pc:docMk/>
            <pc:sldMk cId="4257824235" sldId="303"/>
            <ac:spMk id="12" creationId="{737CC9EF-7FC8-C371-FD45-853AE4E07F78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4257824235" sldId="303"/>
            <ac:spMk id="13" creationId="{EAA57C9E-4991-59FF-8BF8-5A95F4DF0AAA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4257824235" sldId="303"/>
            <ac:spMk id="14" creationId="{4F90E080-A0A7-D743-CA76-7C81C535813D}"/>
          </ac:spMkLst>
        </pc:spChg>
        <pc:graphicFrameChg chg="mod">
          <ac:chgData name="Gopalkrishna, Vivek" userId="d280f7c4-f121-4a76-b398-c922ff9a10d2" providerId="ADAL" clId="{EB146264-AFA7-49EB-8A84-7E66DF0975E8}" dt="2023-07-28T15:11:02.143" v="100" actId="255"/>
          <ac:graphicFrameMkLst>
            <pc:docMk/>
            <pc:sldMk cId="4257824235" sldId="303"/>
            <ac:graphicFrameMk id="5" creationId="{502D02A6-886C-4C68-90B4-0FA96315752C}"/>
          </ac:graphicFrameMkLst>
        </pc:graphicFrameChg>
      </pc:sldChg>
      <pc:sldChg chg="modSp mod modNotes">
        <pc:chgData name="Gopalkrishna, Vivek" userId="d280f7c4-f121-4a76-b398-c922ff9a10d2" providerId="ADAL" clId="{EB146264-AFA7-49EB-8A84-7E66DF0975E8}" dt="2023-07-28T15:37:07.226" v="328" actId="20577"/>
        <pc:sldMkLst>
          <pc:docMk/>
          <pc:sldMk cId="882386706" sldId="304"/>
        </pc:sldMkLst>
        <pc:spChg chg="mod">
          <ac:chgData name="Gopalkrishna, Vivek" userId="d280f7c4-f121-4a76-b398-c922ff9a10d2" providerId="ADAL" clId="{EB146264-AFA7-49EB-8A84-7E66DF0975E8}" dt="2023-07-28T15:36:34.157" v="290" actId="313"/>
          <ac:spMkLst>
            <pc:docMk/>
            <pc:sldMk cId="882386706" sldId="304"/>
            <ac:spMk id="2" creationId="{00000000-0000-0000-0000-000000000000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882386706" sldId="304"/>
            <ac:spMk id="3" creationId="{AB2DF97A-FABF-4D4C-4444-A6EF81F6D4FF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882386706" sldId="304"/>
            <ac:spMk id="4" creationId="{763947E0-B38C-BAF5-66E4-5AC7CA0DE948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882386706" sldId="304"/>
            <ac:spMk id="5" creationId="{0A12EFB7-2361-955A-801A-C80AC64892EB}"/>
          </ac:spMkLst>
        </pc:spChg>
        <pc:spChg chg="mod">
          <ac:chgData name="Gopalkrishna, Vivek" userId="d280f7c4-f121-4a76-b398-c922ff9a10d2" providerId="ADAL" clId="{EB146264-AFA7-49EB-8A84-7E66DF0975E8}" dt="2023-07-28T15:37:07.226" v="328" actId="20577"/>
          <ac:spMkLst>
            <pc:docMk/>
            <pc:sldMk cId="882386706" sldId="304"/>
            <ac:spMk id="6" creationId="{00000000-0000-0000-0000-000000000000}"/>
          </ac:spMkLst>
        </pc:spChg>
      </pc:sldChg>
      <pc:sldChg chg="addSp delSp modSp add mod">
        <pc:chgData name="Gopalkrishna, Vivek" userId="d280f7c4-f121-4a76-b398-c922ff9a10d2" providerId="ADAL" clId="{EB146264-AFA7-49EB-8A84-7E66DF0975E8}" dt="2023-07-28T16:38:39.100" v="876" actId="207"/>
        <pc:sldMkLst>
          <pc:docMk/>
          <pc:sldMk cId="0" sldId="505"/>
        </pc:sldMkLst>
        <pc:spChg chg="add del mod">
          <ac:chgData name="Gopalkrishna, Vivek" userId="d280f7c4-f121-4a76-b398-c922ff9a10d2" providerId="ADAL" clId="{EB146264-AFA7-49EB-8A84-7E66DF0975E8}" dt="2023-07-28T16:37:25.792" v="863" actId="478"/>
          <ac:spMkLst>
            <pc:docMk/>
            <pc:sldMk cId="0" sldId="505"/>
            <ac:spMk id="3" creationId="{0D797B78-D440-5796-EFE7-90FB65F930B4}"/>
          </ac:spMkLst>
        </pc:spChg>
        <pc:spChg chg="mod">
          <ac:chgData name="Gopalkrishna, Vivek" userId="d280f7c4-f121-4a76-b398-c922ff9a10d2" providerId="ADAL" clId="{EB146264-AFA7-49EB-8A84-7E66DF0975E8}" dt="2023-07-28T16:37:40.804" v="865"/>
          <ac:spMkLst>
            <pc:docMk/>
            <pc:sldMk cId="0" sldId="505"/>
            <ac:spMk id="4" creationId="{00000000-0000-0000-0000-000000000000}"/>
          </ac:spMkLst>
        </pc:spChg>
        <pc:spChg chg="mod">
          <ac:chgData name="Gopalkrishna, Vivek" userId="d280f7c4-f121-4a76-b398-c922ff9a10d2" providerId="ADAL" clId="{EB146264-AFA7-49EB-8A84-7E66DF0975E8}" dt="2023-07-28T16:37:40.804" v="865"/>
          <ac:spMkLst>
            <pc:docMk/>
            <pc:sldMk cId="0" sldId="505"/>
            <ac:spMk id="5" creationId="{00000000-0000-0000-0000-000000000000}"/>
          </ac:spMkLst>
        </pc:spChg>
        <pc:spChg chg="mod">
          <ac:chgData name="Gopalkrishna, Vivek" userId="d280f7c4-f121-4a76-b398-c922ff9a10d2" providerId="ADAL" clId="{EB146264-AFA7-49EB-8A84-7E66DF0975E8}" dt="2023-07-28T16:37:40.804" v="865"/>
          <ac:spMkLst>
            <pc:docMk/>
            <pc:sldMk cId="0" sldId="505"/>
            <ac:spMk id="6" creationId="{00000000-0000-0000-0000-000000000000}"/>
          </ac:spMkLst>
        </pc:spChg>
        <pc:spChg chg="del">
          <ac:chgData name="Gopalkrishna, Vivek" userId="d280f7c4-f121-4a76-b398-c922ff9a10d2" providerId="ADAL" clId="{EB146264-AFA7-49EB-8A84-7E66DF0975E8}" dt="2023-07-28T16:37:23.603" v="862" actId="478"/>
          <ac:spMkLst>
            <pc:docMk/>
            <pc:sldMk cId="0" sldId="505"/>
            <ac:spMk id="7" creationId="{00000000-0000-0000-0000-000000000000}"/>
          </ac:spMkLst>
        </pc:spChg>
        <pc:spChg chg="add del mod">
          <ac:chgData name="Gopalkrishna, Vivek" userId="d280f7c4-f121-4a76-b398-c922ff9a10d2" providerId="ADAL" clId="{EB146264-AFA7-49EB-8A84-7E66DF0975E8}" dt="2023-07-28T16:37:38.591" v="864"/>
          <ac:spMkLst>
            <pc:docMk/>
            <pc:sldMk cId="0" sldId="505"/>
            <ac:spMk id="8" creationId="{39AE0C9E-71A3-C2C0-0CAD-0A3669A33DB6}"/>
          </ac:spMkLst>
        </pc:spChg>
        <pc:spChg chg="add del mod">
          <ac:chgData name="Gopalkrishna, Vivek" userId="d280f7c4-f121-4a76-b398-c922ff9a10d2" providerId="ADAL" clId="{EB146264-AFA7-49EB-8A84-7E66DF0975E8}" dt="2023-07-28T16:37:38.591" v="864"/>
          <ac:spMkLst>
            <pc:docMk/>
            <pc:sldMk cId="0" sldId="505"/>
            <ac:spMk id="9" creationId="{D83EFFDB-1800-77D4-602E-49C1B81B82E9}"/>
          </ac:spMkLst>
        </pc:spChg>
        <pc:spChg chg="add del mod">
          <ac:chgData name="Gopalkrishna, Vivek" userId="d280f7c4-f121-4a76-b398-c922ff9a10d2" providerId="ADAL" clId="{EB146264-AFA7-49EB-8A84-7E66DF0975E8}" dt="2023-07-28T16:37:38.591" v="864"/>
          <ac:spMkLst>
            <pc:docMk/>
            <pc:sldMk cId="0" sldId="505"/>
            <ac:spMk id="10" creationId="{7295667E-75C6-EEE5-A95C-869EB3260CF7}"/>
          </ac:spMkLst>
        </pc:spChg>
        <pc:spChg chg="add del mod">
          <ac:chgData name="Gopalkrishna, Vivek" userId="d280f7c4-f121-4a76-b398-c922ff9a10d2" providerId="ADAL" clId="{EB146264-AFA7-49EB-8A84-7E66DF0975E8}" dt="2023-07-28T16:37:40.804" v="865"/>
          <ac:spMkLst>
            <pc:docMk/>
            <pc:sldMk cId="0" sldId="505"/>
            <ac:spMk id="11" creationId="{57092A3C-8DB1-5A66-08E0-3059CB1E9DD2}"/>
          </ac:spMkLst>
        </pc:spChg>
        <pc:spChg chg="add del mod">
          <ac:chgData name="Gopalkrishna, Vivek" userId="d280f7c4-f121-4a76-b398-c922ff9a10d2" providerId="ADAL" clId="{EB146264-AFA7-49EB-8A84-7E66DF0975E8}" dt="2023-07-28T16:37:40.804" v="865"/>
          <ac:spMkLst>
            <pc:docMk/>
            <pc:sldMk cId="0" sldId="505"/>
            <ac:spMk id="12" creationId="{90270324-DC4A-C330-51B1-4DDE02B24EB5}"/>
          </ac:spMkLst>
        </pc:spChg>
        <pc:spChg chg="add del mod">
          <ac:chgData name="Gopalkrishna, Vivek" userId="d280f7c4-f121-4a76-b398-c922ff9a10d2" providerId="ADAL" clId="{EB146264-AFA7-49EB-8A84-7E66DF0975E8}" dt="2023-07-28T16:37:40.804" v="865"/>
          <ac:spMkLst>
            <pc:docMk/>
            <pc:sldMk cId="0" sldId="505"/>
            <ac:spMk id="13" creationId="{7B4314A3-E53B-F546-67B0-3E32059FF94D}"/>
          </ac:spMkLst>
        </pc:spChg>
        <pc:spChg chg="add del mod">
          <ac:chgData name="Gopalkrishna, Vivek" userId="d280f7c4-f121-4a76-b398-c922ff9a10d2" providerId="ADAL" clId="{EB146264-AFA7-49EB-8A84-7E66DF0975E8}" dt="2023-07-28T16:37:40.804" v="865"/>
          <ac:spMkLst>
            <pc:docMk/>
            <pc:sldMk cId="0" sldId="505"/>
            <ac:spMk id="14" creationId="{DBE596CE-F79A-B79F-044B-FD031B270D38}"/>
          </ac:spMkLst>
        </pc:spChg>
        <pc:spChg chg="add del mod">
          <ac:chgData name="Gopalkrishna, Vivek" userId="d280f7c4-f121-4a76-b398-c922ff9a10d2" providerId="ADAL" clId="{EB146264-AFA7-49EB-8A84-7E66DF0975E8}" dt="2023-07-28T16:37:48.758" v="866" actId="478"/>
          <ac:spMkLst>
            <pc:docMk/>
            <pc:sldMk cId="0" sldId="505"/>
            <ac:spMk id="15" creationId="{2FC07460-5757-7301-5E85-A50030618B26}"/>
          </ac:spMkLst>
        </pc:spChg>
        <pc:spChg chg="add del mod">
          <ac:chgData name="Gopalkrishna, Vivek" userId="d280f7c4-f121-4a76-b398-c922ff9a10d2" providerId="ADAL" clId="{EB146264-AFA7-49EB-8A84-7E66DF0975E8}" dt="2023-07-28T16:38:00.625" v="869" actId="478"/>
          <ac:spMkLst>
            <pc:docMk/>
            <pc:sldMk cId="0" sldId="505"/>
            <ac:spMk id="16" creationId="{BCE1FF66-C7F5-E452-8C9B-4283333A5755}"/>
          </ac:spMkLst>
        </pc:spChg>
        <pc:spChg chg="add del mod">
          <ac:chgData name="Gopalkrishna, Vivek" userId="d280f7c4-f121-4a76-b398-c922ff9a10d2" providerId="ADAL" clId="{EB146264-AFA7-49EB-8A84-7E66DF0975E8}" dt="2023-07-28T16:38:17.370" v="873" actId="478"/>
          <ac:spMkLst>
            <pc:docMk/>
            <pc:sldMk cId="0" sldId="505"/>
            <ac:spMk id="17" creationId="{769EF8FF-307F-B553-B626-BDA67530CAE4}"/>
          </ac:spMkLst>
        </pc:spChg>
        <pc:spChg chg="add mod">
          <ac:chgData name="Gopalkrishna, Vivek" userId="d280f7c4-f121-4a76-b398-c922ff9a10d2" providerId="ADAL" clId="{EB146264-AFA7-49EB-8A84-7E66DF0975E8}" dt="2023-07-28T16:38:39.100" v="876" actId="207"/>
          <ac:spMkLst>
            <pc:docMk/>
            <pc:sldMk cId="0" sldId="505"/>
            <ac:spMk id="18" creationId="{F224B9C5-7F52-F479-F8D5-E7D6BECDFDAD}"/>
          </ac:spMkLst>
        </pc:spChg>
      </pc:sldChg>
      <pc:sldChg chg="addSp delSp modSp mod">
        <pc:chgData name="Gopalkrishna, Vivek" userId="d280f7c4-f121-4a76-b398-c922ff9a10d2" providerId="ADAL" clId="{EB146264-AFA7-49EB-8A84-7E66DF0975E8}" dt="2023-07-28T16:01:07.179" v="583" actId="403"/>
        <pc:sldMkLst>
          <pc:docMk/>
          <pc:sldMk cId="4289408238" sldId="2144327712"/>
        </pc:sldMkLst>
        <pc:spChg chg="mod">
          <ac:chgData name="Gopalkrishna, Vivek" userId="d280f7c4-f121-4a76-b398-c922ff9a10d2" providerId="ADAL" clId="{EB146264-AFA7-49EB-8A84-7E66DF0975E8}" dt="2023-07-28T16:00:48.291" v="577" actId="1076"/>
          <ac:spMkLst>
            <pc:docMk/>
            <pc:sldMk cId="4289408238" sldId="2144327712"/>
            <ac:spMk id="3" creationId="{426F1936-4D91-9EAD-F000-6A5D65CA5073}"/>
          </ac:spMkLst>
        </pc:spChg>
        <pc:spChg chg="add del mod">
          <ac:chgData name="Gopalkrishna, Vivek" userId="d280f7c4-f121-4a76-b398-c922ff9a10d2" providerId="ADAL" clId="{EB146264-AFA7-49EB-8A84-7E66DF0975E8}" dt="2023-07-28T16:00:34.338" v="573"/>
          <ac:spMkLst>
            <pc:docMk/>
            <pc:sldMk cId="4289408238" sldId="2144327712"/>
            <ac:spMk id="4" creationId="{8093E5DB-3688-B6A8-0ACB-D21429FE0F77}"/>
          </ac:spMkLst>
        </pc:spChg>
        <pc:spChg chg="add del mod">
          <ac:chgData name="Gopalkrishna, Vivek" userId="d280f7c4-f121-4a76-b398-c922ff9a10d2" providerId="ADAL" clId="{EB146264-AFA7-49EB-8A84-7E66DF0975E8}" dt="2023-07-28T16:00:34.338" v="573"/>
          <ac:spMkLst>
            <pc:docMk/>
            <pc:sldMk cId="4289408238" sldId="2144327712"/>
            <ac:spMk id="5" creationId="{8C8E471B-17BD-C462-BF04-8B8BC65CB78B}"/>
          </ac:spMkLst>
        </pc:spChg>
        <pc:spChg chg="add del mod">
          <ac:chgData name="Gopalkrishna, Vivek" userId="d280f7c4-f121-4a76-b398-c922ff9a10d2" providerId="ADAL" clId="{EB146264-AFA7-49EB-8A84-7E66DF0975E8}" dt="2023-07-28T16:00:34.338" v="573"/>
          <ac:spMkLst>
            <pc:docMk/>
            <pc:sldMk cId="4289408238" sldId="2144327712"/>
            <ac:spMk id="6" creationId="{960A058A-35B8-C496-E720-7163CBCE1A7B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4289408238" sldId="2144327712"/>
            <ac:spMk id="6" creationId="{C5D8A235-F944-692D-92D0-C6E08804A409}"/>
          </ac:spMkLst>
        </pc:spChg>
        <pc:spChg chg="mod">
          <ac:chgData name="Gopalkrishna, Vivek" userId="d280f7c4-f121-4a76-b398-c922ff9a10d2" providerId="ADAL" clId="{EB146264-AFA7-49EB-8A84-7E66DF0975E8}" dt="2023-07-28T16:00:34.338" v="573"/>
          <ac:spMkLst>
            <pc:docMk/>
            <pc:sldMk cId="4289408238" sldId="2144327712"/>
            <ac:spMk id="7" creationId="{11CE1864-A70A-EE93-AFA8-06B36217F4B4}"/>
          </ac:spMkLst>
        </pc:spChg>
        <pc:spChg chg="mod">
          <ac:chgData name="Gopalkrishna, Vivek" userId="d280f7c4-f121-4a76-b398-c922ff9a10d2" providerId="ADAL" clId="{EB146264-AFA7-49EB-8A84-7E66DF0975E8}" dt="2023-07-28T16:00:34.338" v="573"/>
          <ac:spMkLst>
            <pc:docMk/>
            <pc:sldMk cId="4289408238" sldId="2144327712"/>
            <ac:spMk id="8" creationId="{335AA7CF-01F2-C1A0-8289-1F5118168950}"/>
          </ac:spMkLst>
        </pc:spChg>
        <pc:spChg chg="add del mod">
          <ac:chgData name="Gopalkrishna, Vivek" userId="d280f7c4-f121-4a76-b398-c922ff9a10d2" providerId="ADAL" clId="{EB146264-AFA7-49EB-8A84-7E66DF0975E8}" dt="2023-07-28T16:00:39.192" v="574" actId="478"/>
          <ac:spMkLst>
            <pc:docMk/>
            <pc:sldMk cId="4289408238" sldId="2144327712"/>
            <ac:spMk id="9" creationId="{69D7B148-2E8A-0373-70E7-6E0038C857D5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19" creationId="{86A8A8AA-413B-B015-565C-C8FEC51231DD}"/>
          </ac:spMkLst>
        </pc:spChg>
        <pc:spChg chg="mod">
          <ac:chgData name="Gopalkrishna, Vivek" userId="d280f7c4-f121-4a76-b398-c922ff9a10d2" providerId="ADAL" clId="{EB146264-AFA7-49EB-8A84-7E66DF0975E8}" dt="2023-07-28T15:59:43.198" v="556" actId="20577"/>
          <ac:spMkLst>
            <pc:docMk/>
            <pc:sldMk cId="4289408238" sldId="2144327712"/>
            <ac:spMk id="21" creationId="{2B012390-52C5-6E53-7AAA-3A11F173B4F2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22" creationId="{A9C7A642-B7C9-6054-668A-F5C194F68AC6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23" creationId="{FD8B7A0E-CDC3-7FD9-5488-554F5529DA43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24" creationId="{6FF1AA75-9C2A-CB03-A28E-0D39DCB68BC5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25" creationId="{39FC7FB5-2B7D-61F0-C221-88D2EC79500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26" creationId="{09EC0150-4519-58E0-83F5-D284AE4ECF4F}"/>
          </ac:spMkLst>
        </pc:spChg>
        <pc:spChg chg="mod">
          <ac:chgData name="Gopalkrishna, Vivek" userId="d280f7c4-f121-4a76-b398-c922ff9a10d2" providerId="ADAL" clId="{EB146264-AFA7-49EB-8A84-7E66DF0975E8}" dt="2023-07-28T15:59:05.630" v="532" actId="1076"/>
          <ac:spMkLst>
            <pc:docMk/>
            <pc:sldMk cId="4289408238" sldId="2144327712"/>
            <ac:spMk id="27" creationId="{8AA2A2E0-F832-CBB6-CAFA-78F833C08688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28" creationId="{E02C41A7-487D-F268-6763-FA770363E17C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29" creationId="{6FB4735D-EF31-0911-3406-89E56CDA19EE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34" creationId="{B8DDB0B0-A97D-692A-A83A-CD15B62DA312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43" creationId="{D4FB12C6-3028-FB01-1EC4-26443711ACAA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44" creationId="{6ECE676C-A3A3-C299-F0AF-00C389443F82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45" creationId="{55D5182D-03C8-CBCB-F5A0-5170CE814166}"/>
          </ac:spMkLst>
        </pc:spChg>
        <pc:spChg chg="mod">
          <ac:chgData name="Gopalkrishna, Vivek" userId="d280f7c4-f121-4a76-b398-c922ff9a10d2" providerId="ADAL" clId="{EB146264-AFA7-49EB-8A84-7E66DF0975E8}" dt="2023-07-28T15:59:18.030" v="534" actId="403"/>
          <ac:spMkLst>
            <pc:docMk/>
            <pc:sldMk cId="4289408238" sldId="2144327712"/>
            <ac:spMk id="46" creationId="{B305866D-B3F9-71CA-E181-21E5CCA7B47A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48" creationId="{8C2BFE8D-8917-F931-E3B4-BD21E1BA4DF7}"/>
          </ac:spMkLst>
        </pc:spChg>
        <pc:spChg chg="mod">
          <ac:chgData name="Gopalkrishna, Vivek" userId="d280f7c4-f121-4a76-b398-c922ff9a10d2" providerId="ADAL" clId="{EB146264-AFA7-49EB-8A84-7E66DF0975E8}" dt="2023-07-28T16:01:07.179" v="583" actId="403"/>
          <ac:spMkLst>
            <pc:docMk/>
            <pc:sldMk cId="4289408238" sldId="2144327712"/>
            <ac:spMk id="52" creationId="{E5B30EA8-4164-9DC1-E45A-BDC73A14F1EE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53" creationId="{114DE63C-EBF6-8EAD-F197-B32AB242ED55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54" creationId="{F31CB2F1-721F-9BCD-66DF-84C1AF3DDD13}"/>
          </ac:spMkLst>
        </pc:spChg>
        <pc:spChg chg="mod">
          <ac:chgData name="Gopalkrishna, Vivek" userId="d280f7c4-f121-4a76-b398-c922ff9a10d2" providerId="ADAL" clId="{EB146264-AFA7-49EB-8A84-7E66DF0975E8}" dt="2023-07-28T16:01:01.708" v="581" actId="403"/>
          <ac:spMkLst>
            <pc:docMk/>
            <pc:sldMk cId="4289408238" sldId="2144327712"/>
            <ac:spMk id="73" creationId="{36271E15-FF8B-653B-DA89-3B6A1D30D166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74" creationId="{E8D06FC9-1F1A-956F-9ADE-A89CD99496E7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76" creationId="{0512E3A7-2387-4F96-F3AF-AF11373B369C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77" creationId="{DD1035A1-AE73-C80B-E732-056D4A38B194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78" creationId="{9537AA5F-0DA9-0FF0-0DD9-4FEB58CD2B39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79" creationId="{CC9AF4FF-A08C-D145-660F-88F3870948AE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80" creationId="{976D84A2-80DE-64AD-0777-14B7BB302575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81" creationId="{73786810-665A-FD05-E8F6-86AA0567AAB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82" creationId="{C14744DA-26D4-5C9C-5D3C-D2DE43E2382B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83" creationId="{60B9FBB7-5ACF-0249-04BE-73C506A1A0EA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84" creationId="{FBAC824A-4F31-C6DF-76B8-8C473C2D0D5E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4289408238" sldId="2144327712"/>
            <ac:spMk id="87" creationId="{1C924943-4EBA-7925-E0DB-3E21BF742CE6}"/>
          </ac:spMkLst>
        </pc:spChg>
        <pc:spChg chg="mod">
          <ac:chgData name="Gopalkrishna, Vivek" userId="d280f7c4-f121-4a76-b398-c922ff9a10d2" providerId="ADAL" clId="{EB146264-AFA7-49EB-8A84-7E66DF0975E8}" dt="2023-07-28T15:59:47.449" v="560" actId="20577"/>
          <ac:spMkLst>
            <pc:docMk/>
            <pc:sldMk cId="4289408238" sldId="2144327712"/>
            <ac:spMk id="90" creationId="{CEC53A20-6EB3-4EF4-0D9F-DC68C3FCFAF4}"/>
          </ac:spMkLst>
        </pc:spChg>
        <pc:spChg chg="mod">
          <ac:chgData name="Gopalkrishna, Vivek" userId="d280f7c4-f121-4a76-b398-c922ff9a10d2" providerId="ADAL" clId="{EB146264-AFA7-49EB-8A84-7E66DF0975E8}" dt="2023-07-28T16:00:19.260" v="569" actId="1076"/>
          <ac:spMkLst>
            <pc:docMk/>
            <pc:sldMk cId="4289408238" sldId="2144327712"/>
            <ac:spMk id="98" creationId="{1AB4C9A1-D702-3957-B30C-0C22D1E575D1}"/>
          </ac:spMkLst>
        </pc:spChg>
        <pc:spChg chg="mod">
          <ac:chgData name="Gopalkrishna, Vivek" userId="d280f7c4-f121-4a76-b398-c922ff9a10d2" providerId="ADAL" clId="{EB146264-AFA7-49EB-8A84-7E66DF0975E8}" dt="2023-07-28T16:00:22.749" v="570" actId="1076"/>
          <ac:spMkLst>
            <pc:docMk/>
            <pc:sldMk cId="4289408238" sldId="2144327712"/>
            <ac:spMk id="99" creationId="{494CD900-4CF5-5D8E-CA80-866ABC873E79}"/>
          </ac:spMkLst>
        </pc:spChg>
        <pc:spChg chg="mod">
          <ac:chgData name="Gopalkrishna, Vivek" userId="d280f7c4-f121-4a76-b398-c922ff9a10d2" providerId="ADAL" clId="{EB146264-AFA7-49EB-8A84-7E66DF0975E8}" dt="2023-07-28T16:00:25.148" v="571" actId="1076"/>
          <ac:spMkLst>
            <pc:docMk/>
            <pc:sldMk cId="4289408238" sldId="2144327712"/>
            <ac:spMk id="100" creationId="{BF6C7A83-356B-2B47-9D4F-980FB5928EBF}"/>
          </ac:spMkLst>
        </pc:spChg>
        <pc:spChg chg="mod">
          <ac:chgData name="Gopalkrishna, Vivek" userId="d280f7c4-f121-4a76-b398-c922ff9a10d2" providerId="ADAL" clId="{EB146264-AFA7-49EB-8A84-7E66DF0975E8}" dt="2023-07-28T16:00:28.205" v="572" actId="1076"/>
          <ac:spMkLst>
            <pc:docMk/>
            <pc:sldMk cId="4289408238" sldId="2144327712"/>
            <ac:spMk id="101" creationId="{19E669A8-E361-9137-EB0F-15C201CCB648}"/>
          </ac:spMkLst>
        </pc:spChg>
        <pc:cxnChg chg="mod">
          <ac:chgData name="Gopalkrishna, Vivek" userId="d280f7c4-f121-4a76-b398-c922ff9a10d2" providerId="ADAL" clId="{EB146264-AFA7-49EB-8A84-7E66DF0975E8}" dt="2023-07-28T15:59:05.630" v="532" actId="1076"/>
          <ac:cxnSpMkLst>
            <pc:docMk/>
            <pc:sldMk cId="4289408238" sldId="2144327712"/>
            <ac:cxnSpMk id="17" creationId="{1059E811-14CC-5990-CFB8-4B2BBE765FF7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4289408238" sldId="2144327712"/>
            <ac:cxnSpMk id="18" creationId="{32D1EFF6-E976-D6DF-0D88-3B19918FC8FA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4289408238" sldId="2144327712"/>
            <ac:cxnSpMk id="20" creationId="{92319C0A-06A4-1737-618F-441C87255BB5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4289408238" sldId="2144327712"/>
            <ac:cxnSpMk id="47" creationId="{0CA9075D-7953-F46C-E076-5685B82906BD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4289408238" sldId="2144327712"/>
            <ac:cxnSpMk id="55" creationId="{D168FB73-1CA7-D69F-A8A0-AA7683EB5119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4289408238" sldId="2144327712"/>
            <ac:cxnSpMk id="56" creationId="{CB72B1F2-B623-95B1-8613-3FF1F58CABE1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4289408238" sldId="2144327712"/>
            <ac:cxnSpMk id="68" creationId="{924E3299-DD55-34CA-0DFA-9107C40855FF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4289408238" sldId="2144327712"/>
            <ac:cxnSpMk id="72" creationId="{09802180-FF73-B3B0-2888-96240574B557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4289408238" sldId="2144327712"/>
            <ac:cxnSpMk id="75" creationId="{C7A2B060-AC69-A429-F396-406FE3AFA5F7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4289408238" sldId="2144327712"/>
            <ac:cxnSpMk id="85" creationId="{84564D82-AD46-EDCE-D9E6-F32CA996C856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4289408238" sldId="2144327712"/>
            <ac:cxnSpMk id="86" creationId="{79FCC009-3619-6B39-368E-81EC2262AC33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4289408238" sldId="2144327712"/>
            <ac:cxnSpMk id="88" creationId="{FF2425E8-DF40-8DF1-445B-C351BA5046F9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4289408238" sldId="2144327712"/>
            <ac:cxnSpMk id="89" creationId="{963B0A42-D664-98D8-D8AA-6FF81BF5BB80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4289408238" sldId="2144327712"/>
            <ac:cxnSpMk id="103" creationId="{8CA1B1CC-32F5-4AFD-4172-142680956CEE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4289408238" sldId="2144327712"/>
            <ac:cxnSpMk id="112" creationId="{5BB84276-A74A-390B-C4D5-23B4B65D09DC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4289408238" sldId="2144327712"/>
            <ac:cxnSpMk id="127" creationId="{36A0BE11-EFEC-D822-44F7-5BFDDBE22EF2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4289408238" sldId="2144327712"/>
            <ac:cxnSpMk id="129" creationId="{50A334F6-D0E5-E047-872F-94CE594B6BF7}"/>
          </ac:cxnSpMkLst>
        </pc:cxnChg>
      </pc:sldChg>
      <pc:sldChg chg="modSp mod">
        <pc:chgData name="Gopalkrishna, Vivek" userId="d280f7c4-f121-4a76-b398-c922ff9a10d2" providerId="ADAL" clId="{EB146264-AFA7-49EB-8A84-7E66DF0975E8}" dt="2023-07-28T14:59:37.473" v="47"/>
        <pc:sldMkLst>
          <pc:docMk/>
          <pc:sldMk cId="1158776142" sldId="2144327716"/>
        </pc:sldMkLst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158776142" sldId="2144327716"/>
            <ac:spMk id="3" creationId="{CDF5BB0C-78D8-FD20-3E4A-74863BFEA1D4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158776142" sldId="2144327716"/>
            <ac:spMk id="6" creationId="{A6D786F1-CFCD-2D39-4A56-A508B4347377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158776142" sldId="2144327716"/>
            <ac:spMk id="7" creationId="{8B3CE978-EC13-2C8A-83A8-B5F9D80AF72A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158776142" sldId="2144327716"/>
            <ac:spMk id="8" creationId="{FA39F733-1CC7-1CFE-332D-FB242581B01A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158776142" sldId="2144327716"/>
            <ac:spMk id="9" creationId="{AB6ECEBF-193F-AE19-93A6-5062A934E26B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158776142" sldId="2144327716"/>
            <ac:spMk id="12" creationId="{3B7ABF6E-CAC1-4416-9996-061549B78392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158776142" sldId="2144327716"/>
            <ac:spMk id="13" creationId="{6C729B26-B251-DCAF-2B8B-CCFC9C73E817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158776142" sldId="2144327716"/>
            <ac:spMk id="14" creationId="{50B1DABE-4E75-91A1-8C8D-E2B06FD64A1B}"/>
          </ac:spMkLst>
        </pc:spChg>
        <pc:picChg chg="mod">
          <ac:chgData name="Gopalkrishna, Vivek" userId="d280f7c4-f121-4a76-b398-c922ff9a10d2" providerId="ADAL" clId="{EB146264-AFA7-49EB-8A84-7E66DF0975E8}" dt="2023-07-28T14:59:37.473" v="47"/>
          <ac:picMkLst>
            <pc:docMk/>
            <pc:sldMk cId="1158776142" sldId="2144327716"/>
            <ac:picMk id="20" creationId="{A2A8B154-835E-0FF8-313F-C890D29F773C}"/>
          </ac:picMkLst>
        </pc:picChg>
        <pc:picChg chg="mod">
          <ac:chgData name="Gopalkrishna, Vivek" userId="d280f7c4-f121-4a76-b398-c922ff9a10d2" providerId="ADAL" clId="{EB146264-AFA7-49EB-8A84-7E66DF0975E8}" dt="2023-07-28T14:59:37.473" v="47"/>
          <ac:picMkLst>
            <pc:docMk/>
            <pc:sldMk cId="1158776142" sldId="2144327716"/>
            <ac:picMk id="22" creationId="{15A093BC-3B72-2F3E-5581-3C1E2F7F3B3F}"/>
          </ac:picMkLst>
        </pc:picChg>
      </pc:sldChg>
      <pc:sldChg chg="modSp mod">
        <pc:chgData name="Gopalkrishna, Vivek" userId="d280f7c4-f121-4a76-b398-c922ff9a10d2" providerId="ADAL" clId="{EB146264-AFA7-49EB-8A84-7E66DF0975E8}" dt="2023-07-28T16:24:37.504" v="623" actId="13822"/>
        <pc:sldMkLst>
          <pc:docMk/>
          <pc:sldMk cId="1443225228" sldId="2144327717"/>
        </pc:sldMkLst>
        <pc:spChg chg="mod">
          <ac:chgData name="Gopalkrishna, Vivek" userId="d280f7c4-f121-4a76-b398-c922ff9a10d2" providerId="ADAL" clId="{EB146264-AFA7-49EB-8A84-7E66DF0975E8}" dt="2023-07-28T16:23:43.571" v="618" actId="403"/>
          <ac:spMkLst>
            <pc:docMk/>
            <pc:sldMk cId="1443225228" sldId="2144327717"/>
            <ac:spMk id="2" creationId="{86CAC8A0-22E6-33FB-7CB2-F2869F739298}"/>
          </ac:spMkLst>
        </pc:spChg>
        <pc:spChg chg="mod">
          <ac:chgData name="Gopalkrishna, Vivek" userId="d280f7c4-f121-4a76-b398-c922ff9a10d2" providerId="ADAL" clId="{EB146264-AFA7-49EB-8A84-7E66DF0975E8}" dt="2023-07-28T16:24:06.882" v="620" actId="1076"/>
          <ac:spMkLst>
            <pc:docMk/>
            <pc:sldMk cId="1443225228" sldId="2144327717"/>
            <ac:spMk id="3" creationId="{C0D82C46-89AA-8C0F-066F-B9C3BB562FE8}"/>
          </ac:spMkLst>
        </pc:spChg>
        <pc:spChg chg="mod">
          <ac:chgData name="Gopalkrishna, Vivek" userId="d280f7c4-f121-4a76-b398-c922ff9a10d2" providerId="ADAL" clId="{EB146264-AFA7-49EB-8A84-7E66DF0975E8}" dt="2023-07-28T16:23:43.571" v="618" actId="403"/>
          <ac:spMkLst>
            <pc:docMk/>
            <pc:sldMk cId="1443225228" sldId="2144327717"/>
            <ac:spMk id="4" creationId="{77142439-975A-4E63-1719-BFE348AF0278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443225228" sldId="2144327717"/>
            <ac:spMk id="5" creationId="{45928007-80EB-8004-585A-43C2F5F8A03B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443225228" sldId="2144327717"/>
            <ac:spMk id="6" creationId="{BC9A57B1-886B-C8B7-52A6-9B0DED95EAC3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443225228" sldId="2144327717"/>
            <ac:spMk id="7" creationId="{F27E797A-7B2C-D744-2758-1B69A926923A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443225228" sldId="2144327717"/>
            <ac:spMk id="8" creationId="{FC940934-9795-752C-367C-95F2A1929A24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443225228" sldId="2144327717"/>
            <ac:spMk id="9" creationId="{2510FBF1-75D7-D7CC-BD9F-11C8439500E7}"/>
          </ac:spMkLst>
        </pc:spChg>
        <pc:spChg chg="mod">
          <ac:chgData name="Gopalkrishna, Vivek" userId="d280f7c4-f121-4a76-b398-c922ff9a10d2" providerId="ADAL" clId="{EB146264-AFA7-49EB-8A84-7E66DF0975E8}" dt="2023-07-28T16:24:29.466" v="622" actId="13822"/>
          <ac:spMkLst>
            <pc:docMk/>
            <pc:sldMk cId="1443225228" sldId="2144327717"/>
            <ac:spMk id="10" creationId="{4BF2A273-BAC4-744E-3EA9-AC1651EC2D12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443225228" sldId="2144327717"/>
            <ac:spMk id="11" creationId="{7DEC9672-931C-D410-66B4-36EE4E695368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443225228" sldId="2144327717"/>
            <ac:spMk id="12" creationId="{8BD29966-BB24-C906-0D2F-5CE0FC5FA6B9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443225228" sldId="2144327717"/>
            <ac:spMk id="13" creationId="{10B7E3C4-C7FE-7B54-9EF4-26C8A239BBCB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443225228" sldId="2144327717"/>
            <ac:spMk id="14" creationId="{B083AC25-9033-628E-E110-D77E4F6CB946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443225228" sldId="2144327717"/>
            <ac:spMk id="15" creationId="{F1731375-DF4B-4D07-E5FC-715E2A6AAEAB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443225228" sldId="2144327717"/>
            <ac:spMk id="16" creationId="{B9F73C72-B4A5-FE88-BAB0-01150FDBAC0D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443225228" sldId="2144327717"/>
            <ac:spMk id="17" creationId="{3B2B8D5D-B218-FA30-AF96-AB889BD1887C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443225228" sldId="2144327717"/>
            <ac:spMk id="18" creationId="{52E2EBA4-2C3B-B7DC-BFD5-75395BFC7B2A}"/>
          </ac:spMkLst>
        </pc:spChg>
        <pc:spChg chg="mod">
          <ac:chgData name="Gopalkrishna, Vivek" userId="d280f7c4-f121-4a76-b398-c922ff9a10d2" providerId="ADAL" clId="{EB146264-AFA7-49EB-8A84-7E66DF0975E8}" dt="2023-07-28T16:24:37.504" v="623" actId="13822"/>
          <ac:spMkLst>
            <pc:docMk/>
            <pc:sldMk cId="1443225228" sldId="2144327717"/>
            <ac:spMk id="19" creationId="{6B90C679-427C-4058-0E59-07A3F95AA41F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443225228" sldId="2144327717"/>
            <ac:spMk id="20" creationId="{F5D4D34F-C9D5-4ED6-5CE1-F66492FF42F5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443225228" sldId="2144327717"/>
            <ac:spMk id="21" creationId="{C65E1283-3112-4FE1-5837-D729D6C5523A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443225228" sldId="2144327717"/>
            <ac:spMk id="22" creationId="{F13F980E-3A5D-CD25-554A-5462073BEE0F}"/>
          </ac:spMkLst>
        </pc:spChg>
        <pc:spChg chg="mod">
          <ac:chgData name="Gopalkrishna, Vivek" userId="d280f7c4-f121-4a76-b398-c922ff9a10d2" providerId="ADAL" clId="{EB146264-AFA7-49EB-8A84-7E66DF0975E8}" dt="2023-07-28T16:23:43.571" v="618" actId="403"/>
          <ac:spMkLst>
            <pc:docMk/>
            <pc:sldMk cId="1443225228" sldId="2144327717"/>
            <ac:spMk id="23" creationId="{DAED9018-C205-B574-74C3-2246AF529584}"/>
          </ac:spMkLst>
        </pc:spChg>
        <pc:spChg chg="mod">
          <ac:chgData name="Gopalkrishna, Vivek" userId="d280f7c4-f121-4a76-b398-c922ff9a10d2" providerId="ADAL" clId="{EB146264-AFA7-49EB-8A84-7E66DF0975E8}" dt="2023-07-28T16:23:43.571" v="618" actId="403"/>
          <ac:spMkLst>
            <pc:docMk/>
            <pc:sldMk cId="1443225228" sldId="2144327717"/>
            <ac:spMk id="24" creationId="{790BC6E4-E443-4FF2-2B9C-719CC45A610D}"/>
          </ac:spMkLst>
        </pc:spChg>
        <pc:spChg chg="mod">
          <ac:chgData name="Gopalkrishna, Vivek" userId="d280f7c4-f121-4a76-b398-c922ff9a10d2" providerId="ADAL" clId="{EB146264-AFA7-49EB-8A84-7E66DF0975E8}" dt="2023-07-28T16:23:43.571" v="618" actId="403"/>
          <ac:spMkLst>
            <pc:docMk/>
            <pc:sldMk cId="1443225228" sldId="2144327717"/>
            <ac:spMk id="25" creationId="{76FC42DE-0DD3-6E74-6917-22BA7500AC77}"/>
          </ac:spMkLst>
        </pc:spChg>
        <pc:spChg chg="mod">
          <ac:chgData name="Gopalkrishna, Vivek" userId="d280f7c4-f121-4a76-b398-c922ff9a10d2" providerId="ADAL" clId="{EB146264-AFA7-49EB-8A84-7E66DF0975E8}" dt="2023-07-28T16:23:43.571" v="618" actId="403"/>
          <ac:spMkLst>
            <pc:docMk/>
            <pc:sldMk cId="1443225228" sldId="2144327717"/>
            <ac:spMk id="26" creationId="{21B7684F-C8D6-8101-A6F4-80CA956BC9F5}"/>
          </ac:spMkLst>
        </pc:spChg>
        <pc:spChg chg="mod">
          <ac:chgData name="Gopalkrishna, Vivek" userId="d280f7c4-f121-4a76-b398-c922ff9a10d2" providerId="ADAL" clId="{EB146264-AFA7-49EB-8A84-7E66DF0975E8}" dt="2023-07-28T16:23:43.571" v="618" actId="403"/>
          <ac:spMkLst>
            <pc:docMk/>
            <pc:sldMk cId="1443225228" sldId="2144327717"/>
            <ac:spMk id="27" creationId="{86A862D4-9092-2C63-82E1-7E5546C4DE8B}"/>
          </ac:spMkLst>
        </pc:spChg>
      </pc:sldChg>
      <pc:sldChg chg="addSp delSp modSp mod">
        <pc:chgData name="Gopalkrishna, Vivek" userId="d280f7c4-f121-4a76-b398-c922ff9a10d2" providerId="ADAL" clId="{EB146264-AFA7-49EB-8A84-7E66DF0975E8}" dt="2023-07-28T16:02:16.915" v="615" actId="13822"/>
        <pc:sldMkLst>
          <pc:docMk/>
          <pc:sldMk cId="1096212402" sldId="2144327718"/>
        </pc:sldMkLst>
        <pc:spChg chg="mod">
          <ac:chgData name="Gopalkrishna, Vivek" userId="d280f7c4-f121-4a76-b398-c922ff9a10d2" providerId="ADAL" clId="{EB146264-AFA7-49EB-8A84-7E66DF0975E8}" dt="2023-07-28T16:01:50.604" v="609" actId="403"/>
          <ac:spMkLst>
            <pc:docMk/>
            <pc:sldMk cId="1096212402" sldId="2144327718"/>
            <ac:spMk id="2" creationId="{1A23DC84-93AC-D1F3-0A7F-CF307015432D}"/>
          </ac:spMkLst>
        </pc:spChg>
        <pc:spChg chg="mod">
          <ac:chgData name="Gopalkrishna, Vivek" userId="d280f7c4-f121-4a76-b398-c922ff9a10d2" providerId="ADAL" clId="{EB146264-AFA7-49EB-8A84-7E66DF0975E8}" dt="2023-07-28T16:02:05.039" v="614" actId="1076"/>
          <ac:spMkLst>
            <pc:docMk/>
            <pc:sldMk cId="1096212402" sldId="2144327718"/>
            <ac:spMk id="3" creationId="{CA41A903-CA69-E399-45FA-C9C6C75D2BFE}"/>
          </ac:spMkLst>
        </pc:spChg>
        <pc:spChg chg="mod">
          <ac:chgData name="Gopalkrishna, Vivek" userId="d280f7c4-f121-4a76-b398-c922ff9a10d2" providerId="ADAL" clId="{EB146264-AFA7-49EB-8A84-7E66DF0975E8}" dt="2023-07-28T16:01:50.604" v="609" actId="403"/>
          <ac:spMkLst>
            <pc:docMk/>
            <pc:sldMk cId="1096212402" sldId="2144327718"/>
            <ac:spMk id="4" creationId="{1636BAAF-2AE5-16F9-4069-F3EB958746C7}"/>
          </ac:spMkLst>
        </pc:spChg>
        <pc:spChg chg="mod">
          <ac:chgData name="Gopalkrishna, Vivek" userId="d280f7c4-f121-4a76-b398-c922ff9a10d2" providerId="ADAL" clId="{EB146264-AFA7-49EB-8A84-7E66DF0975E8}" dt="2023-07-28T16:01:35.466" v="605" actId="6549"/>
          <ac:spMkLst>
            <pc:docMk/>
            <pc:sldMk cId="1096212402" sldId="2144327718"/>
            <ac:spMk id="5" creationId="{667BFDE5-77A8-71F7-E4FD-365481DDCE74}"/>
          </ac:spMkLst>
        </pc:spChg>
        <pc:spChg chg="mod">
          <ac:chgData name="Gopalkrishna, Vivek" userId="d280f7c4-f121-4a76-b398-c922ff9a10d2" providerId="ADAL" clId="{EB146264-AFA7-49EB-8A84-7E66DF0975E8}" dt="2023-07-28T16:01:31.089" v="595" actId="20577"/>
          <ac:spMkLst>
            <pc:docMk/>
            <pc:sldMk cId="1096212402" sldId="2144327718"/>
            <ac:spMk id="6" creationId="{B009A1D3-4031-60EE-183B-E827043E589B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096212402" sldId="2144327718"/>
            <ac:spMk id="8" creationId="{DB274F91-1BF7-0360-C579-C30C11FF22DA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096212402" sldId="2144327718"/>
            <ac:spMk id="9" creationId="{3446B0A7-BAF1-DA63-76E7-C0D22EC7543C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096212402" sldId="2144327718"/>
            <ac:spMk id="10" creationId="{6371EA16-89BC-72AE-6860-83E6F7710F87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096212402" sldId="2144327718"/>
            <ac:spMk id="11" creationId="{E1E2CECC-59EC-8732-1A50-80CD1023EEDB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096212402" sldId="2144327718"/>
            <ac:spMk id="12" creationId="{48F18E8C-0DFA-7C10-0FF7-1CE2E94373E1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096212402" sldId="2144327718"/>
            <ac:spMk id="13" creationId="{7A9EFA64-2E85-2B8E-2CF7-683C6E119066}"/>
          </ac:spMkLst>
        </pc:spChg>
        <pc:spChg chg="mod">
          <ac:chgData name="Gopalkrishna, Vivek" userId="d280f7c4-f121-4a76-b398-c922ff9a10d2" providerId="ADAL" clId="{EB146264-AFA7-49EB-8A84-7E66DF0975E8}" dt="2023-07-28T16:02:16.915" v="615" actId="13822"/>
          <ac:spMkLst>
            <pc:docMk/>
            <pc:sldMk cId="1096212402" sldId="2144327718"/>
            <ac:spMk id="14" creationId="{12EB67D0-79B7-3FB7-1E8C-3320CFC17EEB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096212402" sldId="2144327718"/>
            <ac:spMk id="15" creationId="{E334E8DA-A3B8-BD09-D28A-A44E659C360A}"/>
          </ac:spMkLst>
        </pc:spChg>
        <pc:spChg chg="add del mod">
          <ac:chgData name="Gopalkrishna, Vivek" userId="d280f7c4-f121-4a76-b398-c922ff9a10d2" providerId="ADAL" clId="{EB146264-AFA7-49EB-8A84-7E66DF0975E8}" dt="2023-07-28T16:01:21.030" v="584"/>
          <ac:spMkLst>
            <pc:docMk/>
            <pc:sldMk cId="1096212402" sldId="2144327718"/>
            <ac:spMk id="15" creationId="{F2EC505D-EB97-0C47-671D-05C5B39129E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096212402" sldId="2144327718"/>
            <ac:spMk id="16" creationId="{A60C093B-F6B9-3A77-F713-B10B822DE6BA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096212402" sldId="2144327718"/>
            <ac:spMk id="17" creationId="{8E35DD63-53B0-EDDF-1CD7-4272A6A05057}"/>
          </ac:spMkLst>
        </pc:spChg>
        <pc:spChg chg="mod">
          <ac:chgData name="Gopalkrishna, Vivek" userId="d280f7c4-f121-4a76-b398-c922ff9a10d2" providerId="ADAL" clId="{EB146264-AFA7-49EB-8A84-7E66DF0975E8}" dt="2023-07-28T16:01:21.030" v="584"/>
          <ac:spMkLst>
            <pc:docMk/>
            <pc:sldMk cId="1096212402" sldId="2144327718"/>
            <ac:spMk id="18" creationId="{7323E3FC-690F-38F7-A7A1-79B96D0359FF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096212402" sldId="2144327718"/>
            <ac:spMk id="19" creationId="{FD1DA727-4854-D21E-95F8-B891FE1D4BA1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096212402" sldId="2144327718"/>
            <ac:spMk id="20" creationId="{EDB985F1-B4F4-9E72-8423-2977ED6093DF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096212402" sldId="2144327718"/>
            <ac:spMk id="21" creationId="{403B959B-EAB6-D7AE-6BD8-FC63EBBAF29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096212402" sldId="2144327718"/>
            <ac:spMk id="22" creationId="{325B2F4C-3FFE-350F-97D8-26AE44F39C89}"/>
          </ac:spMkLst>
        </pc:spChg>
        <pc:spChg chg="mod">
          <ac:chgData name="Gopalkrishna, Vivek" userId="d280f7c4-f121-4a76-b398-c922ff9a10d2" providerId="ADAL" clId="{EB146264-AFA7-49EB-8A84-7E66DF0975E8}" dt="2023-07-28T16:01:21.030" v="584"/>
          <ac:spMkLst>
            <pc:docMk/>
            <pc:sldMk cId="1096212402" sldId="2144327718"/>
            <ac:spMk id="23" creationId="{0D63D4E6-A5EA-E7AF-30E2-87DBE361CE1A}"/>
          </ac:spMkLst>
        </pc:spChg>
        <pc:spChg chg="mod">
          <ac:chgData name="Gopalkrishna, Vivek" userId="d280f7c4-f121-4a76-b398-c922ff9a10d2" providerId="ADAL" clId="{EB146264-AFA7-49EB-8A84-7E66DF0975E8}" dt="2023-07-28T16:01:50.604" v="609" actId="403"/>
          <ac:spMkLst>
            <pc:docMk/>
            <pc:sldMk cId="1096212402" sldId="2144327718"/>
            <ac:spMk id="24" creationId="{F97F46CE-1FE0-82FE-863C-B5C8D38965BD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096212402" sldId="2144327718"/>
            <ac:spMk id="25" creationId="{1B7C0C32-FC68-5FB8-7443-9E6BAFC93F57}"/>
          </ac:spMkLst>
        </pc:spChg>
        <pc:spChg chg="mod">
          <ac:chgData name="Gopalkrishna, Vivek" userId="d280f7c4-f121-4a76-b398-c922ff9a10d2" providerId="ADAL" clId="{EB146264-AFA7-49EB-8A84-7E66DF0975E8}" dt="2023-07-28T16:01:50.604" v="609" actId="403"/>
          <ac:spMkLst>
            <pc:docMk/>
            <pc:sldMk cId="1096212402" sldId="2144327718"/>
            <ac:spMk id="27" creationId="{D715125B-7D11-A6E9-97CE-B344B6F78AA1}"/>
          </ac:spMkLst>
        </pc:spChg>
        <pc:spChg chg="mod">
          <ac:chgData name="Gopalkrishna, Vivek" userId="d280f7c4-f121-4a76-b398-c922ff9a10d2" providerId="ADAL" clId="{EB146264-AFA7-49EB-8A84-7E66DF0975E8}" dt="2023-07-28T16:02:02.992" v="612" actId="1076"/>
          <ac:spMkLst>
            <pc:docMk/>
            <pc:sldMk cId="1096212402" sldId="2144327718"/>
            <ac:spMk id="29" creationId="{71AE2AD0-0C8C-34C5-F897-A88F7F94E2E6}"/>
          </ac:spMkLst>
        </pc:spChg>
        <pc:spChg chg="mod">
          <ac:chgData name="Gopalkrishna, Vivek" userId="d280f7c4-f121-4a76-b398-c922ff9a10d2" providerId="ADAL" clId="{EB146264-AFA7-49EB-8A84-7E66DF0975E8}" dt="2023-07-28T16:01:59.887" v="611" actId="1076"/>
          <ac:spMkLst>
            <pc:docMk/>
            <pc:sldMk cId="1096212402" sldId="2144327718"/>
            <ac:spMk id="30" creationId="{06DB7678-FBD3-DF30-350E-2CD3951CB3AD}"/>
          </ac:spMkLst>
        </pc:spChg>
        <pc:spChg chg="add del mod">
          <ac:chgData name="Gopalkrishna, Vivek" userId="d280f7c4-f121-4a76-b398-c922ff9a10d2" providerId="ADAL" clId="{EB146264-AFA7-49EB-8A84-7E66DF0975E8}" dt="2023-07-28T16:01:21.030" v="584"/>
          <ac:spMkLst>
            <pc:docMk/>
            <pc:sldMk cId="1096212402" sldId="2144327718"/>
            <ac:spMk id="32" creationId="{845F07DC-F997-46C8-0EDF-A3E06E4AA98B}"/>
          </ac:spMkLst>
        </pc:spChg>
        <pc:spChg chg="add del mod">
          <ac:chgData name="Gopalkrishna, Vivek" userId="d280f7c4-f121-4a76-b398-c922ff9a10d2" providerId="ADAL" clId="{EB146264-AFA7-49EB-8A84-7E66DF0975E8}" dt="2023-07-28T16:01:21.030" v="584"/>
          <ac:spMkLst>
            <pc:docMk/>
            <pc:sldMk cId="1096212402" sldId="2144327718"/>
            <ac:spMk id="33" creationId="{F43CDCEE-680A-8AD5-5D5F-A86C6D9F0D61}"/>
          </ac:spMkLst>
        </pc:spChg>
        <pc:spChg chg="add del mod">
          <ac:chgData name="Gopalkrishna, Vivek" userId="d280f7c4-f121-4a76-b398-c922ff9a10d2" providerId="ADAL" clId="{EB146264-AFA7-49EB-8A84-7E66DF0975E8}" dt="2023-07-28T16:01:23.754" v="585" actId="478"/>
          <ac:spMkLst>
            <pc:docMk/>
            <pc:sldMk cId="1096212402" sldId="2144327718"/>
            <ac:spMk id="35" creationId="{8BB8ED8C-3479-7E36-3EE4-644B6AC8E87E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096212402" sldId="2144327718"/>
            <ac:spMk id="40" creationId="{B229C700-B2CE-D426-326E-88EDEE341F3B}"/>
          </ac:spMkLst>
        </pc:sp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1096212402" sldId="2144327718"/>
            <ac:cxnSpMk id="7" creationId="{1B9E85D0-1C09-6B42-2C41-4CCB984E141D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1096212402" sldId="2144327718"/>
            <ac:cxnSpMk id="26" creationId="{FC9399AA-BFE3-5D0C-42A3-6B5BF91877E9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1096212402" sldId="2144327718"/>
            <ac:cxnSpMk id="28" creationId="{95A8BBE6-3E6D-91B3-4535-B07616DF0144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1096212402" sldId="2144327718"/>
            <ac:cxnSpMk id="31" creationId="{26E3781C-A897-1F61-3CEE-7C33E98E4F77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1096212402" sldId="2144327718"/>
            <ac:cxnSpMk id="34" creationId="{BCE1F0E9-4E89-1131-6001-D1DAFFBC315D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1096212402" sldId="2144327718"/>
            <ac:cxnSpMk id="36" creationId="{E3AB4299-3B40-6A30-DEDD-78B298C601BD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1096212402" sldId="2144327718"/>
            <ac:cxnSpMk id="41" creationId="{1AF1A7B4-E87B-5F2E-79E8-020C3E324C3D}"/>
          </ac:cxnSpMkLst>
        </pc:cxnChg>
      </pc:sldChg>
      <pc:sldChg chg="addSp delSp modSp mod">
        <pc:chgData name="Gopalkrishna, Vivek" userId="d280f7c4-f121-4a76-b398-c922ff9a10d2" providerId="ADAL" clId="{EB146264-AFA7-49EB-8A84-7E66DF0975E8}" dt="2023-07-28T16:30:40.290" v="760" actId="20577"/>
        <pc:sldMkLst>
          <pc:docMk/>
          <pc:sldMk cId="3809580422" sldId="2144327719"/>
        </pc:sldMkLst>
        <pc:spChg chg="mod">
          <ac:chgData name="Gopalkrishna, Vivek" userId="d280f7c4-f121-4a76-b398-c922ff9a10d2" providerId="ADAL" clId="{EB146264-AFA7-49EB-8A84-7E66DF0975E8}" dt="2023-07-28T16:27:13.566" v="650"/>
          <ac:spMkLst>
            <pc:docMk/>
            <pc:sldMk cId="3809580422" sldId="2144327719"/>
            <ac:spMk id="2" creationId="{30A4FD01-EDA4-05F7-85EA-46895072694E}"/>
          </ac:spMkLst>
        </pc:spChg>
        <pc:spChg chg="mod">
          <ac:chgData name="Gopalkrishna, Vivek" userId="d280f7c4-f121-4a76-b398-c922ff9a10d2" providerId="ADAL" clId="{EB146264-AFA7-49EB-8A84-7E66DF0975E8}" dt="2023-07-28T16:29:02.928" v="688" actId="1076"/>
          <ac:spMkLst>
            <pc:docMk/>
            <pc:sldMk cId="3809580422" sldId="2144327719"/>
            <ac:spMk id="3" creationId="{20021D0C-4064-3C91-83FF-57D75033AF7F}"/>
          </ac:spMkLst>
        </pc:spChg>
        <pc:spChg chg="add del mod">
          <ac:chgData name="Gopalkrishna, Vivek" userId="d280f7c4-f121-4a76-b398-c922ff9a10d2" providerId="ADAL" clId="{EB146264-AFA7-49EB-8A84-7E66DF0975E8}" dt="2023-07-28T16:28:43.205" v="682" actId="478"/>
          <ac:spMkLst>
            <pc:docMk/>
            <pc:sldMk cId="3809580422" sldId="2144327719"/>
            <ac:spMk id="4" creationId="{F35B2315-C6E2-AF8C-AF12-9B91EAA10005}"/>
          </ac:spMkLst>
        </pc:spChg>
        <pc:spChg chg="add del mod">
          <ac:chgData name="Gopalkrishna, Vivek" userId="d280f7c4-f121-4a76-b398-c922ff9a10d2" providerId="ADAL" clId="{EB146264-AFA7-49EB-8A84-7E66DF0975E8}" dt="2023-07-28T16:27:07.700" v="649"/>
          <ac:spMkLst>
            <pc:docMk/>
            <pc:sldMk cId="3809580422" sldId="2144327719"/>
            <ac:spMk id="5" creationId="{4AA0171F-3C0D-88E2-248D-09C7FCDCA5BC}"/>
          </ac:spMkLst>
        </pc:spChg>
        <pc:spChg chg="add del mod">
          <ac:chgData name="Gopalkrishna, Vivek" userId="d280f7c4-f121-4a76-b398-c922ff9a10d2" providerId="ADAL" clId="{EB146264-AFA7-49EB-8A84-7E66DF0975E8}" dt="2023-07-28T16:27:07.700" v="649"/>
          <ac:spMkLst>
            <pc:docMk/>
            <pc:sldMk cId="3809580422" sldId="2144327719"/>
            <ac:spMk id="6" creationId="{140726ED-C4BA-CE0C-817F-68FFD883ED0F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3809580422" sldId="2144327719"/>
            <ac:spMk id="6" creationId="{6DC12420-5252-325C-79F8-0E50317AC3CC}"/>
          </ac:spMkLst>
        </pc:spChg>
        <pc:spChg chg="mod">
          <ac:chgData name="Gopalkrishna, Vivek" userId="d280f7c4-f121-4a76-b398-c922ff9a10d2" providerId="ADAL" clId="{EB146264-AFA7-49EB-8A84-7E66DF0975E8}" dt="2023-07-28T16:30:40.290" v="760" actId="20577"/>
          <ac:spMkLst>
            <pc:docMk/>
            <pc:sldMk cId="3809580422" sldId="2144327719"/>
            <ac:spMk id="7" creationId="{28A91361-A113-E437-C9AC-96DC7D0520F9}"/>
          </ac:spMkLst>
        </pc:spChg>
        <pc:spChg chg="mod">
          <ac:chgData name="Gopalkrishna, Vivek" userId="d280f7c4-f121-4a76-b398-c922ff9a10d2" providerId="ADAL" clId="{EB146264-AFA7-49EB-8A84-7E66DF0975E8}" dt="2023-07-28T16:27:13.566" v="650"/>
          <ac:spMkLst>
            <pc:docMk/>
            <pc:sldMk cId="3809580422" sldId="2144327719"/>
            <ac:spMk id="8" creationId="{48D208EB-B4F2-73DC-CB30-6369DFA5C65D}"/>
          </ac:spMkLst>
        </pc:spChg>
        <pc:spChg chg="mod">
          <ac:chgData name="Gopalkrishna, Vivek" userId="d280f7c4-f121-4a76-b398-c922ff9a10d2" providerId="ADAL" clId="{EB146264-AFA7-49EB-8A84-7E66DF0975E8}" dt="2023-07-28T16:27:13.566" v="650"/>
          <ac:spMkLst>
            <pc:docMk/>
            <pc:sldMk cId="3809580422" sldId="2144327719"/>
            <ac:spMk id="9" creationId="{59146DBD-B8BE-B13D-BCB3-94D0DC0B3110}"/>
          </ac:spMkLst>
        </pc:spChg>
        <pc:spChg chg="add del mod">
          <ac:chgData name="Gopalkrishna, Vivek" userId="d280f7c4-f121-4a76-b398-c922ff9a10d2" providerId="ADAL" clId="{EB146264-AFA7-49EB-8A84-7E66DF0975E8}" dt="2023-07-28T16:27:07.700" v="649"/>
          <ac:spMkLst>
            <pc:docMk/>
            <pc:sldMk cId="3809580422" sldId="2144327719"/>
            <ac:spMk id="10" creationId="{07859F9D-2BD9-3BC7-6AA3-260A8D0E99CD}"/>
          </ac:spMkLst>
        </pc:spChg>
        <pc:spChg chg="add del mod">
          <ac:chgData name="Gopalkrishna, Vivek" userId="d280f7c4-f121-4a76-b398-c922ff9a10d2" providerId="ADAL" clId="{EB146264-AFA7-49EB-8A84-7E66DF0975E8}" dt="2023-07-28T16:27:07.700" v="649"/>
          <ac:spMkLst>
            <pc:docMk/>
            <pc:sldMk cId="3809580422" sldId="2144327719"/>
            <ac:spMk id="11" creationId="{F3118772-3B3C-1F46-0C6D-E447DD7B2B8B}"/>
          </ac:spMkLst>
        </pc:spChg>
        <pc:spChg chg="add del mod">
          <ac:chgData name="Gopalkrishna, Vivek" userId="d280f7c4-f121-4a76-b398-c922ff9a10d2" providerId="ADAL" clId="{EB146264-AFA7-49EB-8A84-7E66DF0975E8}" dt="2023-07-28T16:27:13.566" v="650"/>
          <ac:spMkLst>
            <pc:docMk/>
            <pc:sldMk cId="3809580422" sldId="2144327719"/>
            <ac:spMk id="12" creationId="{13160453-2C43-DB24-6B10-2735066B2126}"/>
          </ac:spMkLst>
        </pc:spChg>
        <pc:spChg chg="add del mod">
          <ac:chgData name="Gopalkrishna, Vivek" userId="d280f7c4-f121-4a76-b398-c922ff9a10d2" providerId="ADAL" clId="{EB146264-AFA7-49EB-8A84-7E66DF0975E8}" dt="2023-07-28T16:27:13.566" v="650"/>
          <ac:spMkLst>
            <pc:docMk/>
            <pc:sldMk cId="3809580422" sldId="2144327719"/>
            <ac:spMk id="13" creationId="{A61F48E1-9737-234E-B9E6-921E57ED240B}"/>
          </ac:spMkLst>
        </pc:spChg>
        <pc:spChg chg="add del mod">
          <ac:chgData name="Gopalkrishna, Vivek" userId="d280f7c4-f121-4a76-b398-c922ff9a10d2" providerId="ADAL" clId="{EB146264-AFA7-49EB-8A84-7E66DF0975E8}" dt="2023-07-28T16:27:13.566" v="650"/>
          <ac:spMkLst>
            <pc:docMk/>
            <pc:sldMk cId="3809580422" sldId="2144327719"/>
            <ac:spMk id="14" creationId="{E9865C2D-612B-2CFD-553D-DE3764CCAE27}"/>
          </ac:spMkLst>
        </pc:spChg>
        <pc:spChg chg="add del mod">
          <ac:chgData name="Gopalkrishna, Vivek" userId="d280f7c4-f121-4a76-b398-c922ff9a10d2" providerId="ADAL" clId="{EB146264-AFA7-49EB-8A84-7E66DF0975E8}" dt="2023-07-28T16:27:13.566" v="650"/>
          <ac:spMkLst>
            <pc:docMk/>
            <pc:sldMk cId="3809580422" sldId="2144327719"/>
            <ac:spMk id="15" creationId="{63D48390-2371-325D-E354-AC3E82BFE2D3}"/>
          </ac:spMkLst>
        </pc:spChg>
        <pc:spChg chg="add del mod">
          <ac:chgData name="Gopalkrishna, Vivek" userId="d280f7c4-f121-4a76-b398-c922ff9a10d2" providerId="ADAL" clId="{EB146264-AFA7-49EB-8A84-7E66DF0975E8}" dt="2023-07-28T16:27:39.099" v="663"/>
          <ac:spMkLst>
            <pc:docMk/>
            <pc:sldMk cId="3809580422" sldId="2144327719"/>
            <ac:spMk id="16" creationId="{E10BD9B1-BE10-1243-16BF-902080C5E262}"/>
          </ac:spMkLst>
        </pc:spChg>
        <pc:spChg chg="add del mod">
          <ac:chgData name="Gopalkrishna, Vivek" userId="d280f7c4-f121-4a76-b398-c922ff9a10d2" providerId="ADAL" clId="{EB146264-AFA7-49EB-8A84-7E66DF0975E8}" dt="2023-07-28T16:27:35.435" v="660"/>
          <ac:spMkLst>
            <pc:docMk/>
            <pc:sldMk cId="3809580422" sldId="2144327719"/>
            <ac:spMk id="17" creationId="{FA37F8D3-14B5-493F-9DEA-7CFD0CEFF589}"/>
          </ac:spMkLst>
        </pc:spChg>
        <pc:spChg chg="add mod">
          <ac:chgData name="Gopalkrishna, Vivek" userId="d280f7c4-f121-4a76-b398-c922ff9a10d2" providerId="ADAL" clId="{EB146264-AFA7-49EB-8A84-7E66DF0975E8}" dt="2023-07-28T16:29:02.928" v="688" actId="1076"/>
          <ac:spMkLst>
            <pc:docMk/>
            <pc:sldMk cId="3809580422" sldId="2144327719"/>
            <ac:spMk id="18" creationId="{6DAF8122-DF86-0590-6463-CF2BCB8EBBA9}"/>
          </ac:spMkLst>
        </pc:spChg>
      </pc:sldChg>
      <pc:sldChg chg="modSp mod">
        <pc:chgData name="Gopalkrishna, Vivek" userId="d280f7c4-f121-4a76-b398-c922ff9a10d2" providerId="ADAL" clId="{EB146264-AFA7-49EB-8A84-7E66DF0975E8}" dt="2023-07-28T16:25:45.497" v="635" actId="13822"/>
        <pc:sldMkLst>
          <pc:docMk/>
          <pc:sldMk cId="3165350395" sldId="2144327720"/>
        </pc:sldMkLst>
        <pc:spChg chg="mod">
          <ac:chgData name="Gopalkrishna, Vivek" userId="d280f7c4-f121-4a76-b398-c922ff9a10d2" providerId="ADAL" clId="{EB146264-AFA7-49EB-8A84-7E66DF0975E8}" dt="2023-07-28T16:24:57.241" v="628" actId="27636"/>
          <ac:spMkLst>
            <pc:docMk/>
            <pc:sldMk cId="3165350395" sldId="2144327720"/>
            <ac:spMk id="2" creationId="{C59B757A-9A47-DCFA-239C-8D9D3FF441F9}"/>
          </ac:spMkLst>
        </pc:spChg>
        <pc:spChg chg="mod">
          <ac:chgData name="Gopalkrishna, Vivek" userId="d280f7c4-f121-4a76-b398-c922ff9a10d2" providerId="ADAL" clId="{EB146264-AFA7-49EB-8A84-7E66DF0975E8}" dt="2023-07-28T16:25:21.169" v="632" actId="403"/>
          <ac:spMkLst>
            <pc:docMk/>
            <pc:sldMk cId="3165350395" sldId="2144327720"/>
            <ac:spMk id="3" creationId="{4DF7CF8F-1DDF-2577-A2B1-36CDE4C66236}"/>
          </ac:spMkLst>
        </pc:spChg>
        <pc:spChg chg="mod">
          <ac:chgData name="Gopalkrishna, Vivek" userId="d280f7c4-f121-4a76-b398-c922ff9a10d2" providerId="ADAL" clId="{EB146264-AFA7-49EB-8A84-7E66DF0975E8}" dt="2023-07-28T16:25:21.169" v="632" actId="403"/>
          <ac:spMkLst>
            <pc:docMk/>
            <pc:sldMk cId="3165350395" sldId="2144327720"/>
            <ac:spMk id="4" creationId="{C22D6024-1E96-9772-24C6-DF928A81C96A}"/>
          </ac:spMkLst>
        </pc:spChg>
        <pc:spChg chg="mod">
          <ac:chgData name="Gopalkrishna, Vivek" userId="d280f7c4-f121-4a76-b398-c922ff9a10d2" providerId="ADAL" clId="{EB146264-AFA7-49EB-8A84-7E66DF0975E8}" dt="2023-07-28T16:25:45.497" v="635" actId="13822"/>
          <ac:spMkLst>
            <pc:docMk/>
            <pc:sldMk cId="3165350395" sldId="2144327720"/>
            <ac:spMk id="5" creationId="{DB3114B3-A9EE-2842-EFE7-CC2F047DE3AE}"/>
          </ac:spMkLst>
        </pc:spChg>
        <pc:spChg chg="mod">
          <ac:chgData name="Gopalkrishna, Vivek" userId="d280f7c4-f121-4a76-b398-c922ff9a10d2" providerId="ADAL" clId="{EB146264-AFA7-49EB-8A84-7E66DF0975E8}" dt="2023-07-28T16:25:21.169" v="632" actId="403"/>
          <ac:spMkLst>
            <pc:docMk/>
            <pc:sldMk cId="3165350395" sldId="2144327720"/>
            <ac:spMk id="6" creationId="{BB652B0B-808F-67B1-A356-3059FD4E084F}"/>
          </ac:spMkLst>
        </pc:spChg>
        <pc:spChg chg="mod">
          <ac:chgData name="Gopalkrishna, Vivek" userId="d280f7c4-f121-4a76-b398-c922ff9a10d2" providerId="ADAL" clId="{EB146264-AFA7-49EB-8A84-7E66DF0975E8}" dt="2023-07-28T16:25:21.169" v="632" actId="403"/>
          <ac:spMkLst>
            <pc:docMk/>
            <pc:sldMk cId="3165350395" sldId="2144327720"/>
            <ac:spMk id="7" creationId="{06A4A69F-2273-FD36-0D6F-898677963F69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165350395" sldId="2144327720"/>
            <ac:spMk id="8" creationId="{90D37118-EE6B-A98C-C644-6421208E168D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165350395" sldId="2144327720"/>
            <ac:spMk id="9" creationId="{F3DAC28B-3D94-458E-91E2-3B4AD9172843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165350395" sldId="2144327720"/>
            <ac:spMk id="10" creationId="{C80A9613-18B7-6C92-BDFA-C4DDDCA59A8B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165350395" sldId="2144327720"/>
            <ac:spMk id="11" creationId="{B402BA99-EE4E-955F-E44B-892F7C178E2C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165350395" sldId="2144327720"/>
            <ac:spMk id="12" creationId="{8269F156-A483-980F-3229-8356DDD9D93A}"/>
          </ac:spMkLst>
        </pc:spChg>
        <pc:spChg chg="mod">
          <ac:chgData name="Gopalkrishna, Vivek" userId="d280f7c4-f121-4a76-b398-c922ff9a10d2" providerId="ADAL" clId="{EB146264-AFA7-49EB-8A84-7E66DF0975E8}" dt="2023-07-28T16:25:21.169" v="632" actId="403"/>
          <ac:spMkLst>
            <pc:docMk/>
            <pc:sldMk cId="3165350395" sldId="2144327720"/>
            <ac:spMk id="13" creationId="{CFE25C09-0DE9-7CBE-A017-D456827E912F}"/>
          </ac:spMkLst>
        </pc:spChg>
        <pc:spChg chg="mod">
          <ac:chgData name="Gopalkrishna, Vivek" userId="d280f7c4-f121-4a76-b398-c922ff9a10d2" providerId="ADAL" clId="{EB146264-AFA7-49EB-8A84-7E66DF0975E8}" dt="2023-07-28T16:25:25.170" v="633" actId="1076"/>
          <ac:spMkLst>
            <pc:docMk/>
            <pc:sldMk cId="3165350395" sldId="2144327720"/>
            <ac:spMk id="14" creationId="{D34ACEFD-27B9-EA43-A248-41583D4C9DD7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165350395" sldId="2144327720"/>
            <ac:spMk id="19" creationId="{D5825D77-12A2-3992-3E84-F08321B72EFD}"/>
          </ac:spMkLst>
        </pc:spChg>
        <pc:spChg chg="mod">
          <ac:chgData name="Gopalkrishna, Vivek" userId="d280f7c4-f121-4a76-b398-c922ff9a10d2" providerId="ADAL" clId="{EB146264-AFA7-49EB-8A84-7E66DF0975E8}" dt="2023-07-28T16:25:40.550" v="634" actId="13822"/>
          <ac:spMkLst>
            <pc:docMk/>
            <pc:sldMk cId="3165350395" sldId="2144327720"/>
            <ac:spMk id="21" creationId="{2A515D6A-08C2-A848-86C5-F3C5BEDEABD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165350395" sldId="2144327720"/>
            <ac:spMk id="27" creationId="{194F65BF-86B1-1AF6-F256-3E1BB5130DAC}"/>
          </ac:spMkLst>
        </pc:spChg>
        <pc:spChg chg="mod">
          <ac:chgData name="Gopalkrishna, Vivek" userId="d280f7c4-f121-4a76-b398-c922ff9a10d2" providerId="ADAL" clId="{EB146264-AFA7-49EB-8A84-7E66DF0975E8}" dt="2023-07-28T16:25:40.550" v="634" actId="13822"/>
          <ac:spMkLst>
            <pc:docMk/>
            <pc:sldMk cId="3165350395" sldId="2144327720"/>
            <ac:spMk id="30" creationId="{EFC60564-DED0-0D50-BC7A-81CB23D391C1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165350395" sldId="2144327720"/>
            <ac:spMk id="31" creationId="{127CAA25-6DEF-D63B-F293-CBFF056ED654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165350395" sldId="2144327720"/>
            <ac:spMk id="32" creationId="{AE705A8E-5CFC-3751-0C80-E0E8BD46F0E6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165350395" sldId="2144327720"/>
            <ac:spMk id="39" creationId="{355BEE71-2A40-150B-2AC6-7D2336DD80F6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3165350395" sldId="2144327720"/>
            <ac:spMk id="40" creationId="{68C85D41-E8DC-91A8-A43F-56F930B11A55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3165350395" sldId="2144327720"/>
            <ac:spMk id="52" creationId="{DB0766A5-80FA-FC4F-C630-7777B1384B22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3165350395" sldId="2144327720"/>
            <ac:spMk id="53" creationId="{C0B24C69-1E26-1A59-F11A-54A718ACC323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3165350395" sldId="2144327720"/>
            <ac:spMk id="54" creationId="{E2B7CFD2-050D-8BEF-D20A-79A51DDE7621}"/>
          </ac:spMkLst>
        </pc:spChg>
        <pc:graphicFrameChg chg="mod">
          <ac:chgData name="Gopalkrishna, Vivek" userId="d280f7c4-f121-4a76-b398-c922ff9a10d2" providerId="ADAL" clId="{EB146264-AFA7-49EB-8A84-7E66DF0975E8}" dt="2023-07-28T14:59:37.473" v="47"/>
          <ac:graphicFrameMkLst>
            <pc:docMk/>
            <pc:sldMk cId="3165350395" sldId="2144327720"/>
            <ac:graphicFrameMk id="23" creationId="{1A0DEF6C-4B5F-C14F-CD5A-5AEFF5771979}"/>
          </ac:graphicFrameMkLst>
        </pc:graphicFrame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3165350395" sldId="2144327720"/>
            <ac:cxnSpMk id="34" creationId="{FEFA62F0-728A-8AEA-ADDE-27B0B3887823}"/>
          </ac:cxnSpMkLst>
        </pc:cxnChg>
        <pc:cxnChg chg="mod">
          <ac:chgData name="Gopalkrishna, Vivek" userId="d280f7c4-f121-4a76-b398-c922ff9a10d2" providerId="ADAL" clId="{EB146264-AFA7-49EB-8A84-7E66DF0975E8}" dt="2023-07-28T14:59:37.473" v="47"/>
          <ac:cxnSpMkLst>
            <pc:docMk/>
            <pc:sldMk cId="3165350395" sldId="2144327720"/>
            <ac:cxnSpMk id="37" creationId="{BD10DA90-E41C-0FCE-4C75-67F4997746DA}"/>
          </ac:cxnSpMkLst>
        </pc:cxnChg>
      </pc:sldChg>
      <pc:sldChg chg="modSp mod">
        <pc:chgData name="Gopalkrishna, Vivek" userId="d280f7c4-f121-4a76-b398-c922ff9a10d2" providerId="ADAL" clId="{EB146264-AFA7-49EB-8A84-7E66DF0975E8}" dt="2023-07-28T15:49:48.951" v="513" actId="20577"/>
        <pc:sldMkLst>
          <pc:docMk/>
          <pc:sldMk cId="755442256" sldId="2144327721"/>
        </pc:sldMkLst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755442256" sldId="2144327721"/>
            <ac:spMk id="2" creationId="{19EAB46F-C082-CE2E-6A82-85AAAC3EDA33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755442256" sldId="2144327721"/>
            <ac:spMk id="4" creationId="{7E2E6CC7-406F-79F9-F2AD-EEA6F76D8862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755442256" sldId="2144327721"/>
            <ac:spMk id="5" creationId="{D4ECAF8B-2F78-5AF0-B29D-7B1611160E5A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755442256" sldId="2144327721"/>
            <ac:spMk id="6" creationId="{2C4CE46E-3860-E82A-373D-6ED3ADB22097}"/>
          </ac:spMkLst>
        </pc:spChg>
        <pc:spChg chg="mod">
          <ac:chgData name="Gopalkrishna, Vivek" userId="d280f7c4-f121-4a76-b398-c922ff9a10d2" providerId="ADAL" clId="{EB146264-AFA7-49EB-8A84-7E66DF0975E8}" dt="2023-07-28T15:49:48.951" v="513" actId="20577"/>
          <ac:spMkLst>
            <pc:docMk/>
            <pc:sldMk cId="755442256" sldId="2144327721"/>
            <ac:spMk id="7" creationId="{107A878B-BD13-180F-3B25-D1F8602FCE6B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755442256" sldId="2144327721"/>
            <ac:spMk id="8" creationId="{4A00A97D-CD15-0983-1946-D1D887CB90D5}"/>
          </ac:spMkLst>
        </pc:spChg>
        <pc:spChg chg="mod">
          <ac:chgData name="Gopalkrishna, Vivek" userId="d280f7c4-f121-4a76-b398-c922ff9a10d2" providerId="ADAL" clId="{EB146264-AFA7-49EB-8A84-7E66DF0975E8}" dt="2023-07-28T15:49:08.760" v="455" actId="20577"/>
          <ac:spMkLst>
            <pc:docMk/>
            <pc:sldMk cId="755442256" sldId="2144327721"/>
            <ac:spMk id="9" creationId="{4290373E-9103-E334-6E10-59ACBF4C9F73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755442256" sldId="2144327721"/>
            <ac:spMk id="10" creationId="{7FBE58C1-D45D-AF4B-02B1-7E3CA2FF5F5E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755442256" sldId="2144327721"/>
            <ac:spMk id="11" creationId="{4807CF20-688A-4AAB-1329-4CB889BB7E68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755442256" sldId="2144327721"/>
            <ac:spMk id="12" creationId="{28A0937E-8D28-0044-B645-9203F3CC0C37}"/>
          </ac:spMkLst>
        </pc:spChg>
        <pc:spChg chg="mod">
          <ac:chgData name="Gopalkrishna, Vivek" userId="d280f7c4-f121-4a76-b398-c922ff9a10d2" providerId="ADAL" clId="{EB146264-AFA7-49EB-8A84-7E66DF0975E8}" dt="2023-07-28T15:49:20.919" v="471" actId="20577"/>
          <ac:spMkLst>
            <pc:docMk/>
            <pc:sldMk cId="755442256" sldId="2144327721"/>
            <ac:spMk id="13" creationId="{C48B6F12-2F3C-8F02-207A-230D51AF2CB7}"/>
          </ac:spMkLst>
        </pc:spChg>
        <pc:spChg chg="mod">
          <ac:chgData name="Gopalkrishna, Vivek" userId="d280f7c4-f121-4a76-b398-c922ff9a10d2" providerId="ADAL" clId="{EB146264-AFA7-49EB-8A84-7E66DF0975E8}" dt="2023-07-28T15:49:44.194" v="512" actId="20577"/>
          <ac:spMkLst>
            <pc:docMk/>
            <pc:sldMk cId="755442256" sldId="2144327721"/>
            <ac:spMk id="14" creationId="{6B58FB16-5E12-7581-91F4-9078BB8C0E1C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755442256" sldId="2144327721"/>
            <ac:spMk id="15" creationId="{10935092-3D51-8B49-EEF7-984712AE73C5}"/>
          </ac:spMkLst>
        </pc:spChg>
        <pc:spChg chg="mod">
          <ac:chgData name="Gopalkrishna, Vivek" userId="d280f7c4-f121-4a76-b398-c922ff9a10d2" providerId="ADAL" clId="{EB146264-AFA7-49EB-8A84-7E66DF0975E8}" dt="2023-07-28T15:49:00.484" v="439" actId="20577"/>
          <ac:spMkLst>
            <pc:docMk/>
            <pc:sldMk cId="755442256" sldId="2144327721"/>
            <ac:spMk id="16" creationId="{E7D2483E-9FF8-E4C9-5331-DD9EEA2886B4}"/>
          </ac:spMkLst>
        </pc:spChg>
      </pc:sldChg>
      <pc:sldChg chg="modSp del">
        <pc:chgData name="Gopalkrishna, Vivek" userId="d280f7c4-f121-4a76-b398-c922ff9a10d2" providerId="ADAL" clId="{EB146264-AFA7-49EB-8A84-7E66DF0975E8}" dt="2023-07-28T15:50:04.114" v="514" actId="2696"/>
        <pc:sldMkLst>
          <pc:docMk/>
          <pc:sldMk cId="1939914955" sldId="2144327722"/>
        </pc:sldMkLst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939914955" sldId="2144327722"/>
            <ac:spMk id="2" creationId="{BAC7DAE7-0D8B-4DB4-AFF0-8F3630D3CC15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939914955" sldId="2144327722"/>
            <ac:spMk id="4" creationId="{F94A93CA-8488-BFFB-C78F-DE4572A41ACE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939914955" sldId="2144327722"/>
            <ac:spMk id="5" creationId="{5741C638-BD8E-B675-0D49-DDE65C36A50C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939914955" sldId="2144327722"/>
            <ac:spMk id="6" creationId="{6771FE77-CB92-3C8D-C235-D9304A1881D2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939914955" sldId="2144327722"/>
            <ac:spMk id="7" creationId="{DDF59F9D-56DD-9369-ACF7-CB6BE677769E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939914955" sldId="2144327722"/>
            <ac:spMk id="8" creationId="{5EF58BAE-7AB3-0425-8CE0-1CA217393545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939914955" sldId="2144327722"/>
            <ac:spMk id="9" creationId="{2E921C0E-FAE0-AD15-C1FE-F794C0EEB833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939914955" sldId="2144327722"/>
            <ac:spMk id="10" creationId="{DF4EE6D0-9DD8-3634-9958-45EABB0C29AB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939914955" sldId="2144327722"/>
            <ac:spMk id="11" creationId="{8A5C996B-674A-9E0D-FD8D-0B5C7595F2C4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k cId="1939914955" sldId="2144327722"/>
            <ac:spMk id="12" creationId="{55DB2C6E-2DD7-4D35-C147-824BD92ABD39}"/>
          </ac:spMkLst>
        </pc:spChg>
      </pc:sldChg>
      <pc:sldChg chg="delSp modSp mod delAnim">
        <pc:chgData name="Gopalkrishna, Vivek" userId="d280f7c4-f121-4a76-b398-c922ff9a10d2" providerId="ADAL" clId="{EB146264-AFA7-49EB-8A84-7E66DF0975E8}" dt="2023-07-28T15:47:42.181" v="427" actId="27636"/>
        <pc:sldMkLst>
          <pc:docMk/>
          <pc:sldMk cId="536972229" sldId="2144327723"/>
        </pc:sldMkLst>
        <pc:spChg chg="del mod">
          <ac:chgData name="Gopalkrishna, Vivek" userId="d280f7c4-f121-4a76-b398-c922ff9a10d2" providerId="ADAL" clId="{EB146264-AFA7-49EB-8A84-7E66DF0975E8}" dt="2023-07-28T15:44:13.593" v="389" actId="478"/>
          <ac:spMkLst>
            <pc:docMk/>
            <pc:sldMk cId="536972229" sldId="2144327723"/>
            <ac:spMk id="2" creationId="{9C3AA0C8-8ECB-CBDC-8389-2049BD9081E3}"/>
          </ac:spMkLst>
        </pc:spChg>
        <pc:spChg chg="mod">
          <ac:chgData name="Gopalkrishna, Vivek" userId="d280f7c4-f121-4a76-b398-c922ff9a10d2" providerId="ADAL" clId="{EB146264-AFA7-49EB-8A84-7E66DF0975E8}" dt="2023-07-28T15:45:16.549" v="396" actId="1076"/>
          <ac:spMkLst>
            <pc:docMk/>
            <pc:sldMk cId="536972229" sldId="2144327723"/>
            <ac:spMk id="3" creationId="{5B984041-3DC8-47BE-B6CF-F3329A4D8374}"/>
          </ac:spMkLst>
        </pc:spChg>
        <pc:spChg chg="del mod">
          <ac:chgData name="Gopalkrishna, Vivek" userId="d280f7c4-f121-4a76-b398-c922ff9a10d2" providerId="ADAL" clId="{EB146264-AFA7-49EB-8A84-7E66DF0975E8}" dt="2023-07-28T15:44:57.980" v="394" actId="478"/>
          <ac:spMkLst>
            <pc:docMk/>
            <pc:sldMk cId="536972229" sldId="2144327723"/>
            <ac:spMk id="4" creationId="{A18B1886-3B6C-4472-7ED4-C55879432780}"/>
          </ac:spMkLst>
        </pc:spChg>
        <pc:spChg chg="del mod">
          <ac:chgData name="Gopalkrishna, Vivek" userId="d280f7c4-f121-4a76-b398-c922ff9a10d2" providerId="ADAL" clId="{EB146264-AFA7-49EB-8A84-7E66DF0975E8}" dt="2023-07-28T15:44:56.793" v="393" actId="478"/>
          <ac:spMkLst>
            <pc:docMk/>
            <pc:sldMk cId="536972229" sldId="2144327723"/>
            <ac:spMk id="5" creationId="{362259E7-EB19-A871-E3CA-C949880B715D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536972229" sldId="2144327723"/>
            <ac:spMk id="6" creationId="{26D06A40-AFFB-DED3-CB5A-7A1B7046CB72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536972229" sldId="2144327723"/>
            <ac:spMk id="7" creationId="{CADD384F-A9FC-E00F-7247-1AAB8314E20D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536972229" sldId="2144327723"/>
            <ac:spMk id="8" creationId="{151F00A0-30BB-7776-97E4-CD7A690C7AB0}"/>
          </ac:spMkLst>
        </pc:spChg>
        <pc:spChg chg="mod">
          <ac:chgData name="Gopalkrishna, Vivek" userId="d280f7c4-f121-4a76-b398-c922ff9a10d2" providerId="ADAL" clId="{EB146264-AFA7-49EB-8A84-7E66DF0975E8}" dt="2023-07-28T15:45:05.886" v="395" actId="1076"/>
          <ac:spMkLst>
            <pc:docMk/>
            <pc:sldMk cId="536972229" sldId="2144327723"/>
            <ac:spMk id="9" creationId="{AA757553-BAB0-00BC-4BE3-DD04756C6203}"/>
          </ac:spMkLst>
        </pc:spChg>
        <pc:spChg chg="mod">
          <ac:chgData name="Gopalkrishna, Vivek" userId="d280f7c4-f121-4a76-b398-c922ff9a10d2" providerId="ADAL" clId="{EB146264-AFA7-49EB-8A84-7E66DF0975E8}" dt="2023-07-28T15:45:05.886" v="395" actId="1076"/>
          <ac:spMkLst>
            <pc:docMk/>
            <pc:sldMk cId="536972229" sldId="2144327723"/>
            <ac:spMk id="10" creationId="{055F987E-930D-DFA6-729E-1352A02FED4D}"/>
          </ac:spMkLst>
        </pc:spChg>
        <pc:spChg chg="mod">
          <ac:chgData name="Gopalkrishna, Vivek" userId="d280f7c4-f121-4a76-b398-c922ff9a10d2" providerId="ADAL" clId="{EB146264-AFA7-49EB-8A84-7E66DF0975E8}" dt="2023-07-28T15:45:05.886" v="395" actId="1076"/>
          <ac:spMkLst>
            <pc:docMk/>
            <pc:sldMk cId="536972229" sldId="2144327723"/>
            <ac:spMk id="11" creationId="{302111A4-C4C1-2868-7C3D-0C3C6BB863D2}"/>
          </ac:spMkLst>
        </pc:spChg>
        <pc:spChg chg="mod">
          <ac:chgData name="Gopalkrishna, Vivek" userId="d280f7c4-f121-4a76-b398-c922ff9a10d2" providerId="ADAL" clId="{EB146264-AFA7-49EB-8A84-7E66DF0975E8}" dt="2023-07-28T15:45:05.886" v="395" actId="1076"/>
          <ac:spMkLst>
            <pc:docMk/>
            <pc:sldMk cId="536972229" sldId="2144327723"/>
            <ac:spMk id="12" creationId="{6749EC29-CDFA-21A0-F66C-7F1DC0F3CD32}"/>
          </ac:spMkLst>
        </pc:spChg>
        <pc:spChg chg="mod">
          <ac:chgData name="Gopalkrishna, Vivek" userId="d280f7c4-f121-4a76-b398-c922ff9a10d2" providerId="ADAL" clId="{EB146264-AFA7-49EB-8A84-7E66DF0975E8}" dt="2023-07-28T15:45:05.886" v="395" actId="1076"/>
          <ac:spMkLst>
            <pc:docMk/>
            <pc:sldMk cId="536972229" sldId="2144327723"/>
            <ac:spMk id="13" creationId="{F2CFAADF-48A0-7DAC-B0BB-1D705356897B}"/>
          </ac:spMkLst>
        </pc:spChg>
        <pc:spChg chg="mod">
          <ac:chgData name="Gopalkrishna, Vivek" userId="d280f7c4-f121-4a76-b398-c922ff9a10d2" providerId="ADAL" clId="{EB146264-AFA7-49EB-8A84-7E66DF0975E8}" dt="2023-07-28T15:46:57.532" v="417" actId="13822"/>
          <ac:spMkLst>
            <pc:docMk/>
            <pc:sldMk cId="536972229" sldId="2144327723"/>
            <ac:spMk id="28" creationId="{9BDFD131-1881-4984-AD0B-E55506F0F8E0}"/>
          </ac:spMkLst>
        </pc:spChg>
        <pc:spChg chg="mod">
          <ac:chgData name="Gopalkrishna, Vivek" userId="d280f7c4-f121-4a76-b398-c922ff9a10d2" providerId="ADAL" clId="{EB146264-AFA7-49EB-8A84-7E66DF0975E8}" dt="2023-07-28T15:47:02.373" v="418" actId="13822"/>
          <ac:spMkLst>
            <pc:docMk/>
            <pc:sldMk cId="536972229" sldId="2144327723"/>
            <ac:spMk id="32" creationId="{5CC96E72-DB8A-4D12-B4A0-6CB78179586B}"/>
          </ac:spMkLst>
        </pc:spChg>
        <pc:spChg chg="mod">
          <ac:chgData name="Gopalkrishna, Vivek" userId="d280f7c4-f121-4a76-b398-c922ff9a10d2" providerId="ADAL" clId="{EB146264-AFA7-49EB-8A84-7E66DF0975E8}" dt="2023-07-28T15:47:22.167" v="421" actId="1076"/>
          <ac:spMkLst>
            <pc:docMk/>
            <pc:sldMk cId="536972229" sldId="2144327723"/>
            <ac:spMk id="34" creationId="{CA54D1C0-12B0-488E-9C3F-56C9CE8EE142}"/>
          </ac:spMkLst>
        </pc:spChg>
        <pc:spChg chg="mod">
          <ac:chgData name="Gopalkrishna, Vivek" userId="d280f7c4-f121-4a76-b398-c922ff9a10d2" providerId="ADAL" clId="{EB146264-AFA7-49EB-8A84-7E66DF0975E8}" dt="2023-07-28T15:47:31.190" v="424" actId="1076"/>
          <ac:spMkLst>
            <pc:docMk/>
            <pc:sldMk cId="536972229" sldId="2144327723"/>
            <ac:spMk id="35" creationId="{79267350-7ED6-4960-9E1C-43EC93CA3A20}"/>
          </ac:spMkLst>
        </pc:spChg>
        <pc:spChg chg="mod">
          <ac:chgData name="Gopalkrishna, Vivek" userId="d280f7c4-f121-4a76-b398-c922ff9a10d2" providerId="ADAL" clId="{EB146264-AFA7-49EB-8A84-7E66DF0975E8}" dt="2023-07-28T15:47:42.181" v="427" actId="27636"/>
          <ac:spMkLst>
            <pc:docMk/>
            <pc:sldMk cId="536972229" sldId="2144327723"/>
            <ac:spMk id="37" creationId="{E32D6A7B-6F5D-4241-9DCC-762B3EB7814D}"/>
          </ac:spMkLst>
        </pc:spChg>
        <pc:spChg chg="mod">
          <ac:chgData name="Gopalkrishna, Vivek" userId="d280f7c4-f121-4a76-b398-c922ff9a10d2" providerId="ADAL" clId="{EB146264-AFA7-49EB-8A84-7E66DF0975E8}" dt="2023-07-28T15:47:26.984" v="423" actId="14100"/>
          <ac:spMkLst>
            <pc:docMk/>
            <pc:sldMk cId="536972229" sldId="2144327723"/>
            <ac:spMk id="43" creationId="{C616D52B-323C-4B86-89A8-66895866CD11}"/>
          </ac:spMkLst>
        </pc:spChg>
        <pc:spChg chg="mod">
          <ac:chgData name="Gopalkrishna, Vivek" userId="d280f7c4-f121-4a76-b398-c922ff9a10d2" providerId="ADAL" clId="{EB146264-AFA7-49EB-8A84-7E66DF0975E8}" dt="2023-07-28T15:46:53.089" v="416" actId="13822"/>
          <ac:spMkLst>
            <pc:docMk/>
            <pc:sldMk cId="536972229" sldId="2144327723"/>
            <ac:spMk id="44" creationId="{529BBF37-E0F4-483C-A56B-81F72EA5AD8B}"/>
          </ac:spMkLst>
        </pc:spChg>
        <pc:spChg chg="mod">
          <ac:chgData name="Gopalkrishna, Vivek" userId="d280f7c4-f121-4a76-b398-c922ff9a10d2" providerId="ADAL" clId="{EB146264-AFA7-49EB-8A84-7E66DF0975E8}" dt="2023-07-28T15:47:34.662" v="425" actId="1076"/>
          <ac:spMkLst>
            <pc:docMk/>
            <pc:sldMk cId="536972229" sldId="2144327723"/>
            <ac:spMk id="45" creationId="{87C24591-5D14-4299-A3EC-1DC4C4C0E0D5}"/>
          </ac:spMkLst>
        </pc:spChg>
      </pc:sldChg>
      <pc:sldChg chg="modSp mod modClrScheme chgLayout">
        <pc:chgData name="Gopalkrishna, Vivek" userId="d280f7c4-f121-4a76-b398-c922ff9a10d2" providerId="ADAL" clId="{EB146264-AFA7-49EB-8A84-7E66DF0975E8}" dt="2023-07-28T15:36:16.956" v="289" actId="20577"/>
        <pc:sldMkLst>
          <pc:docMk/>
          <pc:sldMk cId="4027277158" sldId="2144327724"/>
        </pc:sldMkLst>
        <pc:spChg chg="mod">
          <ac:chgData name="Gopalkrishna, Vivek" userId="d280f7c4-f121-4a76-b398-c922ff9a10d2" providerId="ADAL" clId="{EB146264-AFA7-49EB-8A84-7E66DF0975E8}" dt="2023-07-28T15:35:43.298" v="252" actId="26606"/>
          <ac:spMkLst>
            <pc:docMk/>
            <pc:sldMk cId="4027277158" sldId="2144327724"/>
            <ac:spMk id="4" creationId="{8114F013-580A-0ABB-187D-7A00C9EE0D89}"/>
          </ac:spMkLst>
        </pc:spChg>
        <pc:spChg chg="mod">
          <ac:chgData name="Gopalkrishna, Vivek" userId="d280f7c4-f121-4a76-b398-c922ff9a10d2" providerId="ADAL" clId="{EB146264-AFA7-49EB-8A84-7E66DF0975E8}" dt="2023-07-28T15:35:43.298" v="252" actId="26606"/>
          <ac:spMkLst>
            <pc:docMk/>
            <pc:sldMk cId="4027277158" sldId="2144327724"/>
            <ac:spMk id="5" creationId="{B9299A19-1AEC-AC0F-CD1E-ED5AB9C0026E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4027277158" sldId="2144327724"/>
            <ac:spMk id="6" creationId="{6D371ECD-A19C-5F29-2BB6-D8D84D7AEFDA}"/>
          </ac:spMkLst>
        </pc:spChg>
        <pc:spChg chg="mod">
          <ac:chgData name="Gopalkrishna, Vivek" userId="d280f7c4-f121-4a76-b398-c922ff9a10d2" providerId="ADAL" clId="{EB146264-AFA7-49EB-8A84-7E66DF0975E8}" dt="2023-07-28T15:36:16.956" v="289" actId="20577"/>
          <ac:spMkLst>
            <pc:docMk/>
            <pc:sldMk cId="4027277158" sldId="2144327724"/>
            <ac:spMk id="7" creationId="{F6E33CC0-99D5-0ECF-B973-F8DBFF107D50}"/>
          </ac:spMkLst>
        </pc:spChg>
      </pc:sldChg>
      <pc:sldChg chg="modSp mod">
        <pc:chgData name="Gopalkrishna, Vivek" userId="d280f7c4-f121-4a76-b398-c922ff9a10d2" providerId="ADAL" clId="{EB146264-AFA7-49EB-8A84-7E66DF0975E8}" dt="2023-07-28T16:38:08.955" v="871" actId="1076"/>
        <pc:sldMkLst>
          <pc:docMk/>
          <pc:sldMk cId="1183392726" sldId="2144327725"/>
        </pc:sldMkLst>
        <pc:spChg chg="mod">
          <ac:chgData name="Gopalkrishna, Vivek" userId="d280f7c4-f121-4a76-b398-c922ff9a10d2" providerId="ADAL" clId="{EB146264-AFA7-49EB-8A84-7E66DF0975E8}" dt="2023-07-28T16:32:25.577" v="860" actId="20577"/>
          <ac:spMkLst>
            <pc:docMk/>
            <pc:sldMk cId="1183392726" sldId="2144327725"/>
            <ac:spMk id="2" creationId="{03D7DF21-62EF-A686-F504-8854FDA340CF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183392726" sldId="2144327725"/>
            <ac:spMk id="3" creationId="{2621D020-9377-4411-7F6A-0E02C956187A}"/>
          </ac:spMkLst>
        </pc:spChg>
        <pc:spChg chg="mod">
          <ac:chgData name="Gopalkrishna, Vivek" userId="d280f7c4-f121-4a76-b398-c922ff9a10d2" providerId="ADAL" clId="{EB146264-AFA7-49EB-8A84-7E66DF0975E8}" dt="2023-07-28T16:38:08.955" v="871" actId="1076"/>
          <ac:spMkLst>
            <pc:docMk/>
            <pc:sldMk cId="1183392726" sldId="2144327725"/>
            <ac:spMk id="4" creationId="{6A3BF941-083C-D5C1-2A85-A5FB6ACA9131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183392726" sldId="2144327725"/>
            <ac:spMk id="5" creationId="{41C0EE5E-6F2A-59C9-B7A3-F603D7305921}"/>
          </ac:spMkLst>
        </pc:spChg>
        <pc:spChg chg="mod">
          <ac:chgData name="Gopalkrishna, Vivek" userId="d280f7c4-f121-4a76-b398-c922ff9a10d2" providerId="ADAL" clId="{EB146264-AFA7-49EB-8A84-7E66DF0975E8}" dt="2023-07-28T14:49:10.988" v="0"/>
          <ac:spMkLst>
            <pc:docMk/>
            <pc:sldMk cId="1183392726" sldId="2144327725"/>
            <ac:spMk id="6" creationId="{7DC141DD-743F-601D-66DE-E48DD230C9A2}"/>
          </ac:spMkLst>
        </pc:spChg>
      </pc:sldChg>
      <pc:sldMasterChg chg="modSp modSldLayout">
        <pc:chgData name="Gopalkrishna, Vivek" userId="d280f7c4-f121-4a76-b398-c922ff9a10d2" providerId="ADAL" clId="{EB146264-AFA7-49EB-8A84-7E66DF0975E8}" dt="2023-07-28T14:59:37.473" v="47"/>
        <pc:sldMasterMkLst>
          <pc:docMk/>
          <pc:sldMasterMk cId="409743361" sldId="2147483660"/>
        </pc:sldMasterMkLst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409743361" sldId="2147483660"/>
            <ac:spMk id="2" creationId="{C8A8D3E2-8096-4AF5-B142-B8C380533715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409743361" sldId="2147483660"/>
            <ac:spMk id="3" creationId="{00000000-0000-0000-0000-00000000000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409743361" sldId="2147483660"/>
            <ac:spMk id="4" creationId="{3F975B83-C1F8-4E53-8C02-280E1ED424B7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409743361" sldId="2147483660"/>
            <ac:spMk id="5" creationId="{D4D93659-4415-8C41-805C-01463B0FE599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409743361" sldId="2147483660"/>
            <ac:spMk id="9" creationId="{4CE817F5-DA59-4CF8-A065-2F8C60D2ECF4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409743361" sldId="2147483660"/>
            <ac:spMk id="11" creationId="{00000000-0000-0000-0000-00000000000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409743361" sldId="2147483660"/>
            <ac:spMk id="20" creationId="{C82B608A-8973-E74F-9000-3CD5D7893E6F}"/>
          </ac:spMkLst>
        </pc:spChg>
        <pc:picChg chg="mod">
          <ac:chgData name="Gopalkrishna, Vivek" userId="d280f7c4-f121-4a76-b398-c922ff9a10d2" providerId="ADAL" clId="{EB146264-AFA7-49EB-8A84-7E66DF0975E8}" dt="2023-07-28T14:59:37.473" v="47"/>
          <ac:picMkLst>
            <pc:docMk/>
            <pc:sldMasterMk cId="409743361" sldId="2147483660"/>
            <ac:picMk id="12" creationId="{00000000-0000-0000-0000-000000000000}"/>
          </ac:picMkLst>
        </pc:pic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409743361" sldId="2147483660"/>
            <pc:sldLayoutMk cId="2447716057" sldId="2147483661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2447716057" sldId="2147483661"/>
              <ac:spMk id="5" creationId="{581801A5-8B97-4248-BC1F-30EED1BE8E2A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2447716057" sldId="2147483661"/>
              <ac:spMk id="13" creationId="{7084A994-876E-774C-A507-104A2FF008FC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2447716057" sldId="2147483661"/>
              <ac:spMk id="14" creationId="{DFC1328E-D267-9B45-9570-96B12FEA03CE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2447716057" sldId="2147483661"/>
              <ac:spMk id="15" creationId="{EA1B3B0B-FCA0-194C-BBF9-5976E2040531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2447716057" sldId="2147483661"/>
              <ac:spMk id="26" creationId="{91B97B1F-8B2D-7041-9104-AECAAA0D72FD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2447716057" sldId="2147483661"/>
              <ac:spMk id="28" creationId="{0BAFA5AC-215B-3841-96C1-5949DA8341F2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2447716057" sldId="2147483661"/>
              <ac:spMk id="29" creationId="{07DA987C-20E5-6645-A0B0-F16877035E4C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2447716057" sldId="2147483661"/>
              <ac:spMk id="30" creationId="{C11C654B-FE14-FB45-8249-7D9D92995BA2}"/>
            </ac:spMkLst>
          </pc:sp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409743361" sldId="2147483660"/>
              <pc:sldLayoutMk cId="2447716057" sldId="2147483661"/>
              <ac:picMk id="25" creationId="{9C0A6AB0-9BB4-1E43-9F1F-3CEBCAC113FA}"/>
            </ac:picMkLst>
          </pc:pic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409743361" sldId="2147483660"/>
              <pc:sldLayoutMk cId="2447716057" sldId="2147483661"/>
              <ac:picMk id="27" creationId="{68BA96D0-D231-8543-9A40-53B148E3E277}"/>
            </ac:picMkLst>
          </pc:pic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409743361" sldId="2147483660"/>
            <pc:sldLayoutMk cId="137526811" sldId="2147483662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37526811" sldId="2147483662"/>
              <ac:spMk id="2" creationId="{8B6EEBE8-797C-CF45-BCEA-46B6F8BDF2A6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37526811" sldId="2147483662"/>
              <ac:spMk id="13" creationId="{7A06C9D6-1966-FF45-88E4-859637CF1FF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37526811" sldId="2147483662"/>
              <ac:spMk id="14" creationId="{348A6DA5-3CBE-2540-889B-02D2E0478F93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37526811" sldId="2147483662"/>
              <ac:spMk id="15" creationId="{76272179-8E7E-FC4E-9269-CB6734C0C57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37526811" sldId="2147483662"/>
              <ac:spMk id="22" creationId="{8364CBD1-C300-DD47-9E62-DB8A672B2069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37526811" sldId="2147483662"/>
              <ac:spMk id="23" creationId="{91BC8680-FDB5-4F4B-8DFD-CE546990D5D4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37526811" sldId="2147483662"/>
              <ac:spMk id="25" creationId="{846AB6BC-FF23-D64E-A9A3-50A9B18219C9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37526811" sldId="2147483662"/>
              <ac:spMk id="26" creationId="{D37A55A4-1BD2-674A-9626-60AB1AEE3D5B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37526811" sldId="2147483662"/>
              <ac:spMk id="27" creationId="{544C4FA3-E45E-424A-9BD3-1455471E946D}"/>
            </ac:spMkLst>
          </pc:sp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409743361" sldId="2147483660"/>
              <pc:sldLayoutMk cId="137526811" sldId="2147483662"/>
              <ac:picMk id="21" creationId="{8AC56CD1-FBEE-0E42-B197-B760B74435A1}"/>
            </ac:picMkLst>
          </pc:pic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409743361" sldId="2147483660"/>
              <pc:sldLayoutMk cId="137526811" sldId="2147483662"/>
              <ac:picMk id="24" creationId="{38DD1F27-AFE8-9E47-9C20-1F88A4CD777E}"/>
            </ac:picMkLst>
          </pc:pic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409743361" sldId="2147483660"/>
            <pc:sldLayoutMk cId="3655459372" sldId="2147483663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3655459372" sldId="2147483663"/>
              <ac:spMk id="2" creationId="{1F21C2DA-52B1-DD43-A3B6-C3CA586AC7A6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3655459372" sldId="2147483663"/>
              <ac:spMk id="5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3655459372" sldId="2147483663"/>
              <ac:spMk id="9" creationId="{6814554B-F7E7-D444-A874-1C7C087F2F6F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3655459372" sldId="2147483663"/>
              <ac:spMk id="10" creationId="{EDE1375A-B2FA-C741-B6ED-A8569C3278C6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3655459372" sldId="2147483663"/>
              <ac:spMk id="11" creationId="{DFAA90AC-9B0A-AB4E-ABA9-347CBDC29714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3655459372" sldId="2147483663"/>
              <ac:spMk id="12" creationId="{67561257-280D-EC46-BB4D-FCABCCE29F81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409743361" sldId="2147483660"/>
            <pc:sldLayoutMk cId="1461864968" sldId="2147483664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461864968" sldId="2147483664"/>
              <ac:spMk id="2" creationId="{1F21C2DA-52B1-DD43-A3B6-C3CA586AC7A6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461864968" sldId="2147483664"/>
              <ac:spMk id="4" creationId="{E24C085C-4819-6148-88EB-7F81217A7C06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461864968" sldId="2147483664"/>
              <ac:spMk id="5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461864968" sldId="2147483664"/>
              <ac:spMk id="9" creationId="{6814554B-F7E7-D444-A874-1C7C087F2F6F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461864968" sldId="2147483664"/>
              <ac:spMk id="10" creationId="{EDE1375A-B2FA-C741-B6ED-A8569C3278C6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461864968" sldId="2147483664"/>
              <ac:spMk id="11" creationId="{DFAA90AC-9B0A-AB4E-ABA9-347CBDC29714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461864968" sldId="2147483664"/>
              <ac:spMk id="12" creationId="{67561257-280D-EC46-BB4D-FCABCCE29F81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409743361" sldId="2147483660"/>
            <pc:sldLayoutMk cId="1366169540" sldId="2147483665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366169540" sldId="2147483665"/>
              <ac:spMk id="7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366169540" sldId="2147483665"/>
              <ac:spMk id="8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366169540" sldId="2147483665"/>
              <ac:spMk id="9" creationId="{0B683E68-D08B-CC45-A7FB-13081272693E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366169540" sldId="2147483665"/>
              <ac:spMk id="11" creationId="{CD766B48-3BA7-6649-8D35-3B23439CA213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366169540" sldId="2147483665"/>
              <ac:spMk id="12" creationId="{412F0BCD-3D7D-A74A-A0E2-7C6BAF1E6C6F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366169540" sldId="2147483665"/>
              <ac:spMk id="14" creationId="{FF28FBB9-7356-1749-AF1D-0D25B97BE04E}"/>
            </ac:spMkLst>
          </pc:spChg>
          <pc:cxnChg chg="mod">
            <ac:chgData name="Gopalkrishna, Vivek" userId="d280f7c4-f121-4a76-b398-c922ff9a10d2" providerId="ADAL" clId="{EB146264-AFA7-49EB-8A84-7E66DF0975E8}" dt="2023-07-28T14:59:37.473" v="47"/>
            <ac:cxnSpMkLst>
              <pc:docMk/>
              <pc:sldMasterMk cId="409743361" sldId="2147483660"/>
              <pc:sldLayoutMk cId="1366169540" sldId="2147483665"/>
              <ac:cxnSpMk id="10" creationId="{9102E25B-9495-E746-87BD-2882D0AE3EEB}"/>
            </ac:cxnSpMkLst>
          </pc:cxn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409743361" sldId="2147483660"/>
            <pc:sldLayoutMk cId="4294437314" sldId="2147483666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4294437314" sldId="2147483666"/>
              <ac:spMk id="2" creationId="{11ECC1EE-582D-A143-AF7D-E409C134D032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4294437314" sldId="2147483666"/>
              <ac:spMk id="7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4294437314" sldId="2147483666"/>
              <ac:spMk id="10" creationId="{E8372402-BBA1-394F-9C25-A9009A3E6AD9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4294437314" sldId="2147483666"/>
              <ac:spMk id="12" creationId="{0BF7B18B-3452-454A-A1E1-F192457184C7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4294437314" sldId="2147483666"/>
              <ac:spMk id="13" creationId="{74041FE8-0344-5D47-9947-DD38BB729CF3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4294437314" sldId="2147483666"/>
              <ac:spMk id="15" creationId="{7AEECA3B-2490-0F46-99E8-9FCD54896102}"/>
            </ac:spMkLst>
          </pc:sp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409743361" sldId="2147483660"/>
              <pc:sldLayoutMk cId="4294437314" sldId="2147483666"/>
              <ac:picMk id="11" creationId="{604FFAC6-68F2-994E-B91C-5DC76B0751D8}"/>
            </ac:picMkLst>
          </pc:pic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409743361" sldId="2147483660"/>
              <pc:sldLayoutMk cId="4294437314" sldId="2147483666"/>
              <ac:picMk id="14" creationId="{B69D9013-ECCC-D041-8602-ADF58DA80DA8}"/>
            </ac:picMkLst>
          </pc:pic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409743361" sldId="2147483660"/>
            <pc:sldLayoutMk cId="1717444199" sldId="2147483667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717444199" sldId="2147483667"/>
              <ac:spMk id="7" creationId="{31490E1E-9A0D-4048-87C4-980D6C957D88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717444199" sldId="2147483667"/>
              <ac:spMk id="8" creationId="{BBDB334F-D3ED-B641-8620-5DA5023BCB14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717444199" sldId="2147483667"/>
              <ac:spMk id="9" creationId="{27E5EDB9-DCC2-8647-A866-50FB4F85599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717444199" sldId="2147483667"/>
              <ac:spMk id="12" creationId="{02D8C86E-7D7D-9D4A-8B51-99DC189910A7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717444199" sldId="2147483667"/>
              <ac:spMk id="16" creationId="{DE9E4A5C-39F9-1A4F-B2B0-4C4B0980D3A4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409743361" sldId="2147483660"/>
            <pc:sldLayoutMk cId="655482811" sldId="2147483668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655482811" sldId="2147483668"/>
              <ac:spMk id="7" creationId="{98F33FEB-75AD-A94C-AB8E-548146CD77BD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655482811" sldId="2147483668"/>
              <ac:spMk id="8" creationId="{8BB2B7C7-C861-E244-8F07-B680F7C82F16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655482811" sldId="2147483668"/>
              <ac:spMk id="9" creationId="{E8E487D7-2B04-5A4D-9C0B-F910D0AEC145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655482811" sldId="2147483668"/>
              <ac:spMk id="12" creationId="{99821391-EB63-F94A-95E5-C3E7FB511E27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655482811" sldId="2147483668"/>
              <ac:spMk id="16" creationId="{9A90929A-91F9-3044-A804-4F88C51E83A3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409743361" sldId="2147483660"/>
            <pc:sldLayoutMk cId="840827172" sldId="2147483669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840827172" sldId="2147483669"/>
              <ac:spMk id="5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840827172" sldId="2147483669"/>
              <ac:spMk id="10" creationId="{BCE41326-C290-4D46-B402-D7627D5D1C33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840827172" sldId="2147483669"/>
              <ac:spMk id="11" creationId="{FBACB6DA-63B0-314A-B8B3-1B03BE00838C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840827172" sldId="2147483669"/>
              <ac:spMk id="12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840827172" sldId="2147483669"/>
              <ac:spMk id="13" creationId="{88CF302A-E0FA-844E-AA9D-A8649F7C60DC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840827172" sldId="2147483669"/>
              <ac:spMk id="17" creationId="{89675850-16BD-8144-963D-71BC7A17813A}"/>
            </ac:spMkLst>
          </pc:spChg>
          <pc:cxnChg chg="mod">
            <ac:chgData name="Gopalkrishna, Vivek" userId="d280f7c4-f121-4a76-b398-c922ff9a10d2" providerId="ADAL" clId="{EB146264-AFA7-49EB-8A84-7E66DF0975E8}" dt="2023-07-28T14:59:37.473" v="47"/>
            <ac:cxnSpMkLst>
              <pc:docMk/>
              <pc:sldMasterMk cId="409743361" sldId="2147483660"/>
              <pc:sldLayoutMk cId="840827172" sldId="2147483669"/>
              <ac:cxnSpMk id="9" creationId="{DE6B84C6-07FB-804B-A710-4CC5B87F173D}"/>
            </ac:cxnSpMkLst>
          </pc:cxn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409743361" sldId="2147483660"/>
            <pc:sldLayoutMk cId="1802995513" sldId="2147483670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802995513" sldId="2147483670"/>
              <ac:spMk id="6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802995513" sldId="2147483670"/>
              <ac:spMk id="7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802995513" sldId="2147483670"/>
              <ac:spMk id="10" creationId="{234AD3D5-18D6-D040-A654-F65E86628A9A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802995513" sldId="2147483670"/>
              <ac:spMk id="11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802995513" sldId="2147483670"/>
              <ac:spMk id="12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802995513" sldId="2147483670"/>
              <ac:spMk id="13" creationId="{18A8F755-7B54-D848-9B7D-B559785B80B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802995513" sldId="2147483670"/>
              <ac:spMk id="14" creationId="{4DF077A6-9EEC-3748-B39E-00D917E612A9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802995513" sldId="2147483670"/>
              <ac:spMk id="18" creationId="{78A798C7-B50B-7E4B-8914-EB9EDEF6267F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409743361" sldId="2147483660"/>
            <pc:sldLayoutMk cId="1875708214" sldId="2147483671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875708214" sldId="2147483671"/>
              <ac:spMk id="7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875708214" sldId="2147483671"/>
              <ac:spMk id="8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875708214" sldId="2147483671"/>
              <ac:spMk id="9" creationId="{615B190D-9285-0047-8C80-F9E18787FE5C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875708214" sldId="2147483671"/>
              <ac:spMk id="10" creationId="{DF4C8765-5BC8-5542-8BF7-0C865A99B5BF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875708214" sldId="2147483671"/>
              <ac:spMk id="11" creationId="{10C2A9EF-25B2-C04E-B939-044FC317B587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875708214" sldId="2147483671"/>
              <ac:spMk id="15" creationId="{B13E02D9-AA64-7F4B-9F85-4DB537B8E56E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409743361" sldId="2147483660"/>
            <pc:sldLayoutMk cId="1650036893" sldId="2147483672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650036893" sldId="2147483672"/>
              <ac:spMk id="7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650036893" sldId="2147483672"/>
              <ac:spMk id="9" creationId="{F914E7D0-2864-364E-83FE-A1C7E1F7D64B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650036893" sldId="2147483672"/>
              <ac:spMk id="10" creationId="{68006D7E-C908-C143-8086-84A0E9A1B342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650036893" sldId="2147483672"/>
              <ac:spMk id="11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650036893" sldId="2147483672"/>
              <ac:spMk id="12" creationId="{7F41950E-6ACF-9441-A5ED-3CB399B47BFB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650036893" sldId="2147483672"/>
              <ac:spMk id="14" creationId="{FA2F562D-A32C-6B44-84CA-2D09B48AB4F5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1650036893" sldId="2147483672"/>
              <ac:spMk id="19" creationId="{482C71B4-8300-B749-8448-1134D9BB0850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409743361" sldId="2147483660"/>
            <pc:sldLayoutMk cId="3759073668" sldId="2147483673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3759073668" sldId="2147483673"/>
              <ac:spMk id="2" creationId="{6F054765-79F3-BD4C-8B31-6F350DF7D843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3759073668" sldId="2147483673"/>
              <ac:spMk id="7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3759073668" sldId="2147483673"/>
              <ac:spMk id="11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3759073668" sldId="2147483673"/>
              <ac:spMk id="13" creationId="{37821145-20AC-0C4C-A501-27AAE22BDB9D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3759073668" sldId="2147483673"/>
              <ac:spMk id="14" creationId="{54CD3510-ED56-294C-82DB-C5EB3C0EBE79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3759073668" sldId="2147483673"/>
              <ac:spMk id="15" creationId="{8892E4C3-EB3F-184E-B988-AF55362F3553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3759073668" sldId="2147483673"/>
              <ac:spMk id="16" creationId="{0D7429E9-FB43-D949-ACA6-25803ED7534D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3759073668" sldId="2147483673"/>
              <ac:spMk id="22" creationId="{BA19C77D-4271-1C4A-B30D-0BADC6B1D6C2}"/>
            </ac:spMkLst>
          </pc:sp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409743361" sldId="2147483660"/>
              <pc:sldLayoutMk cId="3759073668" sldId="2147483673"/>
              <ac:picMk id="12" creationId="{DF640E59-837A-434C-B9C3-E7075581B0C9}"/>
            </ac:picMkLst>
          </pc:pic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409743361" sldId="2147483660"/>
            <pc:sldLayoutMk cId="3241150948" sldId="2147483674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3241150948" sldId="2147483674"/>
              <ac:spMk id="2" creationId="{DF91BEA4-7D3B-4258-8FA6-1910D7329DC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3241150948" sldId="2147483674"/>
              <ac:spMk id="3" creationId="{42DB69E3-4F24-49FA-9A73-860BE403A723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409743361" sldId="2147483660"/>
            <pc:sldLayoutMk cId="3389706934" sldId="2147483691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3389706934" sldId="2147483691"/>
              <ac:spMk id="13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3389706934" sldId="2147483691"/>
              <ac:spMk id="14" creationId="{E3A39209-9D38-4310-847C-ADE921761763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409743361" sldId="2147483660"/>
              <pc:sldLayoutMk cId="3389706934" sldId="2147483691"/>
              <ac:spMk id="15" creationId="{00000000-0000-0000-0000-000000000000}"/>
            </ac:spMkLst>
          </pc:spChg>
        </pc:sldLayoutChg>
      </pc:sldMasterChg>
      <pc:sldMasterChg chg="modSp modSldLayout">
        <pc:chgData name="Gopalkrishna, Vivek" userId="d280f7c4-f121-4a76-b398-c922ff9a10d2" providerId="ADAL" clId="{EB146264-AFA7-49EB-8A84-7E66DF0975E8}" dt="2023-07-28T14:59:37.473" v="47"/>
        <pc:sldMasterMkLst>
          <pc:docMk/>
          <pc:sldMasterMk cId="73759281" sldId="2147483675"/>
        </pc:sldMasterMkLst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73759281" sldId="2147483675"/>
            <ac:spMk id="2" creationId="{C8A8D3E2-8096-4AF5-B142-B8C380533715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73759281" sldId="2147483675"/>
            <ac:spMk id="3" creationId="{00000000-0000-0000-0000-00000000000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73759281" sldId="2147483675"/>
            <ac:spMk id="4" creationId="{3F975B83-C1F8-4E53-8C02-280E1ED424B7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73759281" sldId="2147483675"/>
            <ac:spMk id="9" creationId="{4CE817F5-DA59-4CF8-A065-2F8C60D2ECF4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73759281" sldId="2147483675"/>
            <ac:spMk id="11" creationId="{00000000-0000-0000-0000-000000000000}"/>
          </ac:spMkLst>
        </pc:spChg>
        <pc:picChg chg="mod">
          <ac:chgData name="Gopalkrishna, Vivek" userId="d280f7c4-f121-4a76-b398-c922ff9a10d2" providerId="ADAL" clId="{EB146264-AFA7-49EB-8A84-7E66DF0975E8}" dt="2023-07-28T14:59:37.473" v="47"/>
          <ac:picMkLst>
            <pc:docMk/>
            <pc:sldMasterMk cId="73759281" sldId="2147483675"/>
            <ac:picMk id="6" creationId="{49662B05-38E8-45BA-9DF5-952EA4F6815E}"/>
          </ac:picMkLst>
        </pc:picChg>
        <pc:picChg chg="mod">
          <ac:chgData name="Gopalkrishna, Vivek" userId="d280f7c4-f121-4a76-b398-c922ff9a10d2" providerId="ADAL" clId="{EB146264-AFA7-49EB-8A84-7E66DF0975E8}" dt="2023-07-28T14:59:37.473" v="47"/>
          <ac:picMkLst>
            <pc:docMk/>
            <pc:sldMasterMk cId="73759281" sldId="2147483675"/>
            <ac:picMk id="12" creationId="{00000000-0000-0000-0000-000000000000}"/>
          </ac:picMkLst>
        </pc:pic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73759281" sldId="2147483675"/>
            <pc:sldLayoutMk cId="3698328828" sldId="2147483676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3698328828" sldId="2147483676"/>
              <ac:spMk id="3" creationId="{1DFD93C4-BA43-B749-A3AB-314535C186CC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3698328828" sldId="2147483676"/>
              <ac:spMk id="5" creationId="{3FA79AB1-EDC8-2152-44CA-C0C7277DDBAB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3698328828" sldId="2147483676"/>
              <ac:spMk id="13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3698328828" sldId="2147483676"/>
              <ac:spMk id="14" creationId="{E3A39209-9D38-4310-847C-ADE921761763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3698328828" sldId="2147483676"/>
              <ac:spMk id="15" creationId="{00000000-0000-0000-0000-000000000000}"/>
            </ac:spMkLst>
          </pc:spChg>
          <pc:grpChg chg="mod">
            <ac:chgData name="Gopalkrishna, Vivek" userId="d280f7c4-f121-4a76-b398-c922ff9a10d2" providerId="ADAL" clId="{EB146264-AFA7-49EB-8A84-7E66DF0975E8}" dt="2023-07-28T14:59:37.473" v="47"/>
            <ac:grpSpMkLst>
              <pc:docMk/>
              <pc:sldMasterMk cId="73759281" sldId="2147483675"/>
              <pc:sldLayoutMk cId="3698328828" sldId="2147483676"/>
              <ac:grpSpMk id="6" creationId="{A1335B3F-2BE7-3220-CB69-813E7A137CF1}"/>
            </ac:grpSpMkLst>
          </pc:grp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73759281" sldId="2147483675"/>
              <pc:sldLayoutMk cId="3698328828" sldId="2147483676"/>
              <ac:picMk id="17" creationId="{D9F6493F-ABAB-D244-B8F4-D7FB3E372F62}"/>
            </ac:picMkLst>
          </pc:pic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73759281" sldId="2147483675"/>
              <pc:sldLayoutMk cId="3698328828" sldId="2147483676"/>
              <ac:picMk id="30" creationId="{7E8F8945-8F02-4999-938F-11EC908CBE67}"/>
            </ac:picMkLst>
          </pc:picChg>
          <pc:cxnChg chg="mod">
            <ac:chgData name="Gopalkrishna, Vivek" userId="d280f7c4-f121-4a76-b398-c922ff9a10d2" providerId="ADAL" clId="{EB146264-AFA7-49EB-8A84-7E66DF0975E8}" dt="2023-07-28T14:59:37.473" v="47"/>
            <ac:cxnSpMkLst>
              <pc:docMk/>
              <pc:sldMasterMk cId="73759281" sldId="2147483675"/>
              <pc:sldLayoutMk cId="3698328828" sldId="2147483676"/>
              <ac:cxnSpMk id="16" creationId="{7E3F95C5-78BE-DB40-AE90-52800DB15193}"/>
            </ac:cxnSpMkLst>
          </pc:cxn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73759281" sldId="2147483675"/>
            <pc:sldLayoutMk cId="2237743381" sldId="2147483677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2237743381" sldId="2147483677"/>
              <ac:spMk id="2" creationId="{1F21C2DA-52B1-DD43-A3B6-C3CA586AC7A6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2237743381" sldId="2147483677"/>
              <ac:spMk id="5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2237743381" sldId="2147483677"/>
              <ac:spMk id="6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2237743381" sldId="2147483677"/>
              <ac:spMk id="9" creationId="{797BE3D8-99B5-4C62-B68C-3D27DA6A3089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73759281" sldId="2147483675"/>
            <pc:sldLayoutMk cId="231923713" sldId="2147483678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231923713" sldId="2147483678"/>
              <ac:spMk id="2" creationId="{1F21C2DA-52B1-DD43-A3B6-C3CA586AC7A6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231923713" sldId="2147483678"/>
              <ac:spMk id="5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231923713" sldId="2147483678"/>
              <ac:spMk id="6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231923713" sldId="2147483678"/>
              <ac:spMk id="9" creationId="{B4043FA7-62F9-4464-A78C-DCF7E90E2C67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73759281" sldId="2147483675"/>
            <pc:sldLayoutMk cId="2205453059" sldId="2147483679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2205453059" sldId="2147483679"/>
              <ac:spMk id="10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2205453059" sldId="2147483679"/>
              <ac:spMk id="11" creationId="{BA095C54-5245-4535-9582-0E2ADBF9E824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2205453059" sldId="2147483679"/>
              <ac:spMk id="12" creationId="{00000000-0000-0000-0000-000000000000}"/>
            </ac:spMkLst>
          </pc:sp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73759281" sldId="2147483675"/>
              <pc:sldLayoutMk cId="2205453059" sldId="2147483679"/>
              <ac:picMk id="13" creationId="{6714E13B-7900-AA45-845F-8F029EBB2084}"/>
            </ac:picMkLst>
          </pc:pic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73759281" sldId="2147483675"/>
              <pc:sldLayoutMk cId="2205453059" sldId="2147483679"/>
              <ac:picMk id="14" creationId="{24845007-B961-4C13-A05E-899AB47AF4EC}"/>
            </ac:picMkLst>
          </pc:pic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73759281" sldId="2147483675"/>
            <pc:sldLayoutMk cId="761049333" sldId="2147483680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761049333" sldId="2147483680"/>
              <ac:spMk id="7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761049333" sldId="2147483680"/>
              <ac:spMk id="8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761049333" sldId="2147483680"/>
              <ac:spMk id="11" creationId="{C0D76A8B-FF8B-4239-9E9C-DEABD479D14C}"/>
            </ac:spMkLst>
          </pc:spChg>
          <pc:cxnChg chg="mod">
            <ac:chgData name="Gopalkrishna, Vivek" userId="d280f7c4-f121-4a76-b398-c922ff9a10d2" providerId="ADAL" clId="{EB146264-AFA7-49EB-8A84-7E66DF0975E8}" dt="2023-07-28T14:59:37.473" v="47"/>
            <ac:cxnSpMkLst>
              <pc:docMk/>
              <pc:sldMasterMk cId="73759281" sldId="2147483675"/>
              <pc:sldLayoutMk cId="761049333" sldId="2147483680"/>
              <ac:cxnSpMk id="10" creationId="{9102E25B-9495-E746-87BD-2882D0AE3EEB}"/>
            </ac:cxnSpMkLst>
          </pc:cxn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73759281" sldId="2147483675"/>
            <pc:sldLayoutMk cId="3495339524" sldId="2147483681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3495339524" sldId="2147483681"/>
              <ac:spMk id="7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3495339524" sldId="2147483681"/>
              <ac:spMk id="9" creationId="{87EAF38F-2D4F-4400-A98C-CE3D9AFBAEEE}"/>
            </ac:spMkLst>
          </pc:spChg>
          <pc:cxnChg chg="mod">
            <ac:chgData name="Gopalkrishna, Vivek" userId="d280f7c4-f121-4a76-b398-c922ff9a10d2" providerId="ADAL" clId="{EB146264-AFA7-49EB-8A84-7E66DF0975E8}" dt="2023-07-28T14:59:37.473" v="47"/>
            <ac:cxnSpMkLst>
              <pc:docMk/>
              <pc:sldMasterMk cId="73759281" sldId="2147483675"/>
              <pc:sldLayoutMk cId="3495339524" sldId="2147483681"/>
              <ac:cxnSpMk id="10" creationId="{9102E25B-9495-E746-87BD-2882D0AE3EEB}"/>
            </ac:cxnSpMkLst>
          </pc:cxn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73759281" sldId="2147483675"/>
            <pc:sldLayoutMk cId="512223061" sldId="2147483682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512223061" sldId="2147483682"/>
              <ac:spMk id="5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512223061" sldId="2147483682"/>
              <ac:spMk id="8" creationId="{FB10924F-7D1B-46B4-98AE-22FF2E635DE3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73759281" sldId="2147483675"/>
            <pc:sldLayoutMk cId="2410854280" sldId="2147483684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2410854280" sldId="2147483684"/>
              <ac:spMk id="5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2410854280" sldId="2147483684"/>
              <ac:spMk id="7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2410854280" sldId="2147483684"/>
              <ac:spMk id="8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2410854280" sldId="2147483684"/>
              <ac:spMk id="11" creationId="{FDBB4817-7B52-4992-BC87-CF4F977CB415}"/>
            </ac:spMkLst>
          </pc:spChg>
          <pc:cxnChg chg="mod">
            <ac:chgData name="Gopalkrishna, Vivek" userId="d280f7c4-f121-4a76-b398-c922ff9a10d2" providerId="ADAL" clId="{EB146264-AFA7-49EB-8A84-7E66DF0975E8}" dt="2023-07-28T14:59:37.473" v="47"/>
            <ac:cxnSpMkLst>
              <pc:docMk/>
              <pc:sldMasterMk cId="73759281" sldId="2147483675"/>
              <pc:sldLayoutMk cId="2410854280" sldId="2147483684"/>
              <ac:cxnSpMk id="10" creationId="{81E9170A-B0FF-F244-9778-516ED804ED4A}"/>
            </ac:cxnSpMkLst>
          </pc:cxn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73759281" sldId="2147483675"/>
            <pc:sldLayoutMk cId="68431691" sldId="2147483685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68431691" sldId="2147483685"/>
              <ac:spMk id="5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68431691" sldId="2147483685"/>
              <ac:spMk id="11" creationId="{7367070A-F3CC-4AE5-AE9D-5D163DBB2715}"/>
            </ac:spMkLst>
          </pc:spChg>
          <pc:cxnChg chg="mod">
            <ac:chgData name="Gopalkrishna, Vivek" userId="d280f7c4-f121-4a76-b398-c922ff9a10d2" providerId="ADAL" clId="{EB146264-AFA7-49EB-8A84-7E66DF0975E8}" dt="2023-07-28T14:59:37.473" v="47"/>
            <ac:cxnSpMkLst>
              <pc:docMk/>
              <pc:sldMasterMk cId="73759281" sldId="2147483675"/>
              <pc:sldLayoutMk cId="68431691" sldId="2147483685"/>
              <ac:cxnSpMk id="9" creationId="{DE6B84C6-07FB-804B-A710-4CC5B87F173D}"/>
            </ac:cxnSpMkLst>
          </pc:cxn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73759281" sldId="2147483675"/>
            <pc:sldLayoutMk cId="2078243611" sldId="2147483686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2078243611" sldId="2147483686"/>
              <ac:spMk id="7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2078243611" sldId="2147483686"/>
              <ac:spMk id="9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2078243611" sldId="2147483686"/>
              <ac:spMk id="10" creationId="{7E41655B-0A2D-464A-91A0-F3C8EFC2D2D1}"/>
            </ac:spMkLst>
          </pc:spChg>
          <pc:cxnChg chg="mod">
            <ac:chgData name="Gopalkrishna, Vivek" userId="d280f7c4-f121-4a76-b398-c922ff9a10d2" providerId="ADAL" clId="{EB146264-AFA7-49EB-8A84-7E66DF0975E8}" dt="2023-07-28T14:59:37.473" v="47"/>
            <ac:cxnSpMkLst>
              <pc:docMk/>
              <pc:sldMasterMk cId="73759281" sldId="2147483675"/>
              <pc:sldLayoutMk cId="2078243611" sldId="2147483686"/>
              <ac:cxnSpMk id="3" creationId="{8B9AC7B3-6567-C447-935E-E93CF5955E44}"/>
            </ac:cxnSpMkLst>
          </pc:cxn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73759281" sldId="2147483675"/>
            <pc:sldLayoutMk cId="172852888" sldId="2147483687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172852888" sldId="2147483687"/>
              <ac:spMk id="6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172852888" sldId="2147483687"/>
              <ac:spMk id="7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172852888" sldId="2147483687"/>
              <ac:spMk id="11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172852888" sldId="2147483687"/>
              <ac:spMk id="12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172852888" sldId="2147483687"/>
              <ac:spMk id="14" creationId="{8D542497-551D-4559-9BA0-A22533A87FCB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73759281" sldId="2147483675"/>
            <pc:sldLayoutMk cId="1863374906" sldId="2147483688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1863374906" sldId="2147483688"/>
              <ac:spMk id="7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1863374906" sldId="2147483688"/>
              <ac:spMk id="8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1863374906" sldId="2147483688"/>
              <ac:spMk id="9" creationId="{8B8648EC-2B7D-4152-8169-65E9B7AB3962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73759281" sldId="2147483675"/>
            <pc:sldLayoutMk cId="833774699" sldId="2147483689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833774699" sldId="2147483689"/>
              <ac:spMk id="7" creationId="{00000000-0000-0000-0000-000000000000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73759281" sldId="2147483675"/>
            <pc:sldLayoutMk cId="3340593462" sldId="2147483690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3340593462" sldId="2147483690"/>
              <ac:spMk id="2" creationId="{6F054765-79F3-BD4C-8B31-6F350DF7D843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3340593462" sldId="2147483690"/>
              <ac:spMk id="7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73759281" sldId="2147483675"/>
              <pc:sldLayoutMk cId="3340593462" sldId="2147483690"/>
              <ac:spMk id="11" creationId="{00000000-0000-0000-0000-000000000000}"/>
            </ac:spMkLst>
          </pc:sp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73759281" sldId="2147483675"/>
              <pc:sldLayoutMk cId="3340593462" sldId="2147483690"/>
              <ac:picMk id="12" creationId="{DF640E59-837A-434C-B9C3-E7075581B0C9}"/>
            </ac:picMkLst>
          </pc:picChg>
        </pc:sldLayoutChg>
      </pc:sldMasterChg>
      <pc:sldMasterChg chg="modSp modSldLayout">
        <pc:chgData name="Gopalkrishna, Vivek" userId="d280f7c4-f121-4a76-b398-c922ff9a10d2" providerId="ADAL" clId="{EB146264-AFA7-49EB-8A84-7E66DF0975E8}" dt="2023-07-28T14:59:37.473" v="47"/>
        <pc:sldMasterMkLst>
          <pc:docMk/>
          <pc:sldMasterMk cId="1869425650" sldId="2147483692"/>
        </pc:sldMasterMkLst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1869425650" sldId="2147483692"/>
            <ac:spMk id="2" creationId="{C8A8D3E2-8096-4AF5-B142-B8C380533715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1869425650" sldId="2147483692"/>
            <ac:spMk id="3" creationId="{00000000-0000-0000-0000-00000000000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1869425650" sldId="2147483692"/>
            <ac:spMk id="4" creationId="{3F975B83-C1F8-4E53-8C02-280E1ED424B7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1869425650" sldId="2147483692"/>
            <ac:spMk id="5" creationId="{D4D93659-4415-8C41-805C-01463B0FE599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1869425650" sldId="2147483692"/>
            <ac:spMk id="9" creationId="{4CE817F5-DA59-4CF8-A065-2F8C60D2ECF4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1869425650" sldId="2147483692"/>
            <ac:spMk id="11" creationId="{00000000-0000-0000-0000-00000000000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1869425650" sldId="2147483692"/>
            <ac:spMk id="20" creationId="{C82B608A-8973-E74F-9000-3CD5D7893E6F}"/>
          </ac:spMkLst>
        </pc:spChg>
        <pc:picChg chg="mod">
          <ac:chgData name="Gopalkrishna, Vivek" userId="d280f7c4-f121-4a76-b398-c922ff9a10d2" providerId="ADAL" clId="{EB146264-AFA7-49EB-8A84-7E66DF0975E8}" dt="2023-07-28T14:59:37.473" v="47"/>
          <ac:picMkLst>
            <pc:docMk/>
            <pc:sldMasterMk cId="1869425650" sldId="2147483692"/>
            <ac:picMk id="12" creationId="{00000000-0000-0000-0000-000000000000}"/>
          </ac:picMkLst>
        </pc:pic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1869425650" sldId="2147483692"/>
            <pc:sldLayoutMk cId="3740712538" sldId="2147483693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740712538" sldId="2147483693"/>
              <ac:spMk id="5" creationId="{581801A5-8B97-4248-BC1F-30EED1BE8E2A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740712538" sldId="2147483693"/>
              <ac:spMk id="13" creationId="{7084A994-876E-774C-A507-104A2FF008FC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740712538" sldId="2147483693"/>
              <ac:spMk id="14" creationId="{DFC1328E-D267-9B45-9570-96B12FEA03CE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740712538" sldId="2147483693"/>
              <ac:spMk id="15" creationId="{EA1B3B0B-FCA0-194C-BBF9-5976E2040531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740712538" sldId="2147483693"/>
              <ac:spMk id="26" creationId="{91B97B1F-8B2D-7041-9104-AECAAA0D72FD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740712538" sldId="2147483693"/>
              <ac:spMk id="28" creationId="{0BAFA5AC-215B-3841-96C1-5949DA8341F2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740712538" sldId="2147483693"/>
              <ac:spMk id="29" creationId="{07DA987C-20E5-6645-A0B0-F16877035E4C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740712538" sldId="2147483693"/>
              <ac:spMk id="30" creationId="{C11C654B-FE14-FB45-8249-7D9D92995BA2}"/>
            </ac:spMkLst>
          </pc:sp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1869425650" sldId="2147483692"/>
              <pc:sldLayoutMk cId="3740712538" sldId="2147483693"/>
              <ac:picMk id="25" creationId="{9C0A6AB0-9BB4-1E43-9F1F-3CEBCAC113FA}"/>
            </ac:picMkLst>
          </pc:pic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1869425650" sldId="2147483692"/>
              <pc:sldLayoutMk cId="3740712538" sldId="2147483693"/>
              <ac:picMk id="27" creationId="{68BA96D0-D231-8543-9A40-53B148E3E277}"/>
            </ac:picMkLst>
          </pc:pic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1869425650" sldId="2147483692"/>
            <pc:sldLayoutMk cId="3540614081" sldId="2147483694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540614081" sldId="2147483694"/>
              <ac:spMk id="2" creationId="{8B6EEBE8-797C-CF45-BCEA-46B6F8BDF2A6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540614081" sldId="2147483694"/>
              <ac:spMk id="13" creationId="{7A06C9D6-1966-FF45-88E4-859637CF1FF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540614081" sldId="2147483694"/>
              <ac:spMk id="14" creationId="{348A6DA5-3CBE-2540-889B-02D2E0478F93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540614081" sldId="2147483694"/>
              <ac:spMk id="15" creationId="{76272179-8E7E-FC4E-9269-CB6734C0C57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540614081" sldId="2147483694"/>
              <ac:spMk id="22" creationId="{8364CBD1-C300-DD47-9E62-DB8A672B2069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540614081" sldId="2147483694"/>
              <ac:spMk id="23" creationId="{91BC8680-FDB5-4F4B-8DFD-CE546990D5D4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540614081" sldId="2147483694"/>
              <ac:spMk id="25" creationId="{846AB6BC-FF23-D64E-A9A3-50A9B18219C9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540614081" sldId="2147483694"/>
              <ac:spMk id="26" creationId="{D37A55A4-1BD2-674A-9626-60AB1AEE3D5B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540614081" sldId="2147483694"/>
              <ac:spMk id="27" creationId="{544C4FA3-E45E-424A-9BD3-1455471E946D}"/>
            </ac:spMkLst>
          </pc:sp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1869425650" sldId="2147483692"/>
              <pc:sldLayoutMk cId="3540614081" sldId="2147483694"/>
              <ac:picMk id="21" creationId="{8AC56CD1-FBEE-0E42-B197-B760B74435A1}"/>
            </ac:picMkLst>
          </pc:pic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1869425650" sldId="2147483692"/>
              <pc:sldLayoutMk cId="3540614081" sldId="2147483694"/>
              <ac:picMk id="24" creationId="{38DD1F27-AFE8-9E47-9C20-1F88A4CD777E}"/>
            </ac:picMkLst>
          </pc:pic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1869425650" sldId="2147483692"/>
            <pc:sldLayoutMk cId="2079990659" sldId="2147483695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2079990659" sldId="2147483695"/>
              <ac:spMk id="2" creationId="{1F21C2DA-52B1-DD43-A3B6-C3CA586AC7A6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2079990659" sldId="2147483695"/>
              <ac:spMk id="5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2079990659" sldId="2147483695"/>
              <ac:spMk id="9" creationId="{6814554B-F7E7-D444-A874-1C7C087F2F6F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2079990659" sldId="2147483695"/>
              <ac:spMk id="10" creationId="{EDE1375A-B2FA-C741-B6ED-A8569C3278C6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2079990659" sldId="2147483695"/>
              <ac:spMk id="11" creationId="{DFAA90AC-9B0A-AB4E-ABA9-347CBDC29714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2079990659" sldId="2147483695"/>
              <ac:spMk id="12" creationId="{67561257-280D-EC46-BB4D-FCABCCE29F81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1869425650" sldId="2147483692"/>
            <pc:sldLayoutMk cId="3750776586" sldId="2147483696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750776586" sldId="2147483696"/>
              <ac:spMk id="2" creationId="{1F21C2DA-52B1-DD43-A3B6-C3CA586AC7A6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750776586" sldId="2147483696"/>
              <ac:spMk id="4" creationId="{E24C085C-4819-6148-88EB-7F81217A7C06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750776586" sldId="2147483696"/>
              <ac:spMk id="5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750776586" sldId="2147483696"/>
              <ac:spMk id="9" creationId="{6814554B-F7E7-D444-A874-1C7C087F2F6F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750776586" sldId="2147483696"/>
              <ac:spMk id="10" creationId="{EDE1375A-B2FA-C741-B6ED-A8569C3278C6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750776586" sldId="2147483696"/>
              <ac:spMk id="11" creationId="{DFAA90AC-9B0A-AB4E-ABA9-347CBDC29714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750776586" sldId="2147483696"/>
              <ac:spMk id="12" creationId="{67561257-280D-EC46-BB4D-FCABCCE29F81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1869425650" sldId="2147483692"/>
            <pc:sldLayoutMk cId="644600211" sldId="2147483697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644600211" sldId="2147483697"/>
              <ac:spMk id="7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644600211" sldId="2147483697"/>
              <ac:spMk id="8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644600211" sldId="2147483697"/>
              <ac:spMk id="9" creationId="{0B683E68-D08B-CC45-A7FB-13081272693E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644600211" sldId="2147483697"/>
              <ac:spMk id="11" creationId="{CD766B48-3BA7-6649-8D35-3B23439CA213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644600211" sldId="2147483697"/>
              <ac:spMk id="12" creationId="{412F0BCD-3D7D-A74A-A0E2-7C6BAF1E6C6F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644600211" sldId="2147483697"/>
              <ac:spMk id="14" creationId="{FF28FBB9-7356-1749-AF1D-0D25B97BE04E}"/>
            </ac:spMkLst>
          </pc:spChg>
          <pc:cxnChg chg="mod">
            <ac:chgData name="Gopalkrishna, Vivek" userId="d280f7c4-f121-4a76-b398-c922ff9a10d2" providerId="ADAL" clId="{EB146264-AFA7-49EB-8A84-7E66DF0975E8}" dt="2023-07-28T14:59:37.473" v="47"/>
            <ac:cxnSpMkLst>
              <pc:docMk/>
              <pc:sldMasterMk cId="1869425650" sldId="2147483692"/>
              <pc:sldLayoutMk cId="644600211" sldId="2147483697"/>
              <ac:cxnSpMk id="10" creationId="{9102E25B-9495-E746-87BD-2882D0AE3EEB}"/>
            </ac:cxnSpMkLst>
          </pc:cxn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1869425650" sldId="2147483692"/>
            <pc:sldLayoutMk cId="3158438944" sldId="2147483698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158438944" sldId="2147483698"/>
              <ac:spMk id="2" creationId="{11ECC1EE-582D-A143-AF7D-E409C134D032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158438944" sldId="2147483698"/>
              <ac:spMk id="7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158438944" sldId="2147483698"/>
              <ac:spMk id="10" creationId="{E8372402-BBA1-394F-9C25-A9009A3E6AD9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158438944" sldId="2147483698"/>
              <ac:spMk id="12" creationId="{0BF7B18B-3452-454A-A1E1-F192457184C7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158438944" sldId="2147483698"/>
              <ac:spMk id="13" creationId="{74041FE8-0344-5D47-9947-DD38BB729CF3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158438944" sldId="2147483698"/>
              <ac:spMk id="15" creationId="{7AEECA3B-2490-0F46-99E8-9FCD54896102}"/>
            </ac:spMkLst>
          </pc:sp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1869425650" sldId="2147483692"/>
              <pc:sldLayoutMk cId="3158438944" sldId="2147483698"/>
              <ac:picMk id="11" creationId="{604FFAC6-68F2-994E-B91C-5DC76B0751D8}"/>
            </ac:picMkLst>
          </pc:pic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1869425650" sldId="2147483692"/>
              <pc:sldLayoutMk cId="3158438944" sldId="2147483698"/>
              <ac:picMk id="14" creationId="{B69D9013-ECCC-D041-8602-ADF58DA80DA8}"/>
            </ac:picMkLst>
          </pc:pic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1869425650" sldId="2147483692"/>
            <pc:sldLayoutMk cId="1009774615" sldId="2147483699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1009774615" sldId="2147483699"/>
              <ac:spMk id="7" creationId="{31490E1E-9A0D-4048-87C4-980D6C957D88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1009774615" sldId="2147483699"/>
              <ac:spMk id="8" creationId="{BBDB334F-D3ED-B641-8620-5DA5023BCB14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1009774615" sldId="2147483699"/>
              <ac:spMk id="9" creationId="{27E5EDB9-DCC2-8647-A866-50FB4F85599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1009774615" sldId="2147483699"/>
              <ac:spMk id="12" creationId="{02D8C86E-7D7D-9D4A-8B51-99DC189910A7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1009774615" sldId="2147483699"/>
              <ac:spMk id="16" creationId="{DE9E4A5C-39F9-1A4F-B2B0-4C4B0980D3A4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1869425650" sldId="2147483692"/>
            <pc:sldLayoutMk cId="139795520" sldId="2147483700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139795520" sldId="2147483700"/>
              <ac:spMk id="7" creationId="{98F33FEB-75AD-A94C-AB8E-548146CD77BD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139795520" sldId="2147483700"/>
              <ac:spMk id="8" creationId="{8BB2B7C7-C861-E244-8F07-B680F7C82F16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139795520" sldId="2147483700"/>
              <ac:spMk id="9" creationId="{E8E487D7-2B04-5A4D-9C0B-F910D0AEC145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139795520" sldId="2147483700"/>
              <ac:spMk id="12" creationId="{99821391-EB63-F94A-95E5-C3E7FB511E27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139795520" sldId="2147483700"/>
              <ac:spMk id="16" creationId="{9A90929A-91F9-3044-A804-4F88C51E83A3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1869425650" sldId="2147483692"/>
            <pc:sldLayoutMk cId="3652344508" sldId="2147483701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652344508" sldId="2147483701"/>
              <ac:spMk id="5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652344508" sldId="2147483701"/>
              <ac:spMk id="10" creationId="{BCE41326-C290-4D46-B402-D7627D5D1C33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652344508" sldId="2147483701"/>
              <ac:spMk id="11" creationId="{FBACB6DA-63B0-314A-B8B3-1B03BE00838C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652344508" sldId="2147483701"/>
              <ac:spMk id="12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652344508" sldId="2147483701"/>
              <ac:spMk id="13" creationId="{88CF302A-E0FA-844E-AA9D-A8649F7C60DC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652344508" sldId="2147483701"/>
              <ac:spMk id="17" creationId="{89675850-16BD-8144-963D-71BC7A17813A}"/>
            </ac:spMkLst>
          </pc:spChg>
          <pc:cxnChg chg="mod">
            <ac:chgData name="Gopalkrishna, Vivek" userId="d280f7c4-f121-4a76-b398-c922ff9a10d2" providerId="ADAL" clId="{EB146264-AFA7-49EB-8A84-7E66DF0975E8}" dt="2023-07-28T14:59:37.473" v="47"/>
            <ac:cxnSpMkLst>
              <pc:docMk/>
              <pc:sldMasterMk cId="1869425650" sldId="2147483692"/>
              <pc:sldLayoutMk cId="3652344508" sldId="2147483701"/>
              <ac:cxnSpMk id="9" creationId="{DE6B84C6-07FB-804B-A710-4CC5B87F173D}"/>
            </ac:cxnSpMkLst>
          </pc:cxn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1869425650" sldId="2147483692"/>
            <pc:sldLayoutMk cId="611731798" sldId="2147483702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611731798" sldId="2147483702"/>
              <ac:spMk id="6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611731798" sldId="2147483702"/>
              <ac:spMk id="7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611731798" sldId="2147483702"/>
              <ac:spMk id="10" creationId="{234AD3D5-18D6-D040-A654-F65E86628A9A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611731798" sldId="2147483702"/>
              <ac:spMk id="11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611731798" sldId="2147483702"/>
              <ac:spMk id="12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611731798" sldId="2147483702"/>
              <ac:spMk id="13" creationId="{18A8F755-7B54-D848-9B7D-B559785B80B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611731798" sldId="2147483702"/>
              <ac:spMk id="14" creationId="{4DF077A6-9EEC-3748-B39E-00D917E612A9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611731798" sldId="2147483702"/>
              <ac:spMk id="18" creationId="{78A798C7-B50B-7E4B-8914-EB9EDEF6267F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1869425650" sldId="2147483692"/>
            <pc:sldLayoutMk cId="3938895939" sldId="2147483703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938895939" sldId="2147483703"/>
              <ac:spMk id="7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938895939" sldId="2147483703"/>
              <ac:spMk id="8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938895939" sldId="2147483703"/>
              <ac:spMk id="9" creationId="{615B190D-9285-0047-8C80-F9E18787FE5C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938895939" sldId="2147483703"/>
              <ac:spMk id="10" creationId="{DF4C8765-5BC8-5542-8BF7-0C865A99B5BF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938895939" sldId="2147483703"/>
              <ac:spMk id="11" creationId="{10C2A9EF-25B2-C04E-B939-044FC317B587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3938895939" sldId="2147483703"/>
              <ac:spMk id="15" creationId="{B13E02D9-AA64-7F4B-9F85-4DB537B8E56E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1869425650" sldId="2147483692"/>
            <pc:sldLayoutMk cId="1799621810" sldId="2147483704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1799621810" sldId="2147483704"/>
              <ac:spMk id="7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1799621810" sldId="2147483704"/>
              <ac:spMk id="9" creationId="{F914E7D0-2864-364E-83FE-A1C7E1F7D64B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1799621810" sldId="2147483704"/>
              <ac:spMk id="10" creationId="{68006D7E-C908-C143-8086-84A0E9A1B342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1799621810" sldId="2147483704"/>
              <ac:spMk id="11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1799621810" sldId="2147483704"/>
              <ac:spMk id="12" creationId="{7F41950E-6ACF-9441-A5ED-3CB399B47BFB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1799621810" sldId="2147483704"/>
              <ac:spMk id="14" creationId="{FA2F562D-A32C-6B44-84CA-2D09B48AB4F5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1799621810" sldId="2147483704"/>
              <ac:spMk id="19" creationId="{482C71B4-8300-B749-8448-1134D9BB0850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1869425650" sldId="2147483692"/>
            <pc:sldLayoutMk cId="2200051499" sldId="2147483705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2200051499" sldId="2147483705"/>
              <ac:spMk id="2" creationId="{6F054765-79F3-BD4C-8B31-6F350DF7D843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2200051499" sldId="2147483705"/>
              <ac:spMk id="7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2200051499" sldId="2147483705"/>
              <ac:spMk id="11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2200051499" sldId="2147483705"/>
              <ac:spMk id="13" creationId="{37821145-20AC-0C4C-A501-27AAE22BDB9D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2200051499" sldId="2147483705"/>
              <ac:spMk id="14" creationId="{54CD3510-ED56-294C-82DB-C5EB3C0EBE79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2200051499" sldId="2147483705"/>
              <ac:spMk id="15" creationId="{8892E4C3-EB3F-184E-B988-AF55362F3553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2200051499" sldId="2147483705"/>
              <ac:spMk id="16" creationId="{0D7429E9-FB43-D949-ACA6-25803ED7534D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2200051499" sldId="2147483705"/>
              <ac:spMk id="22" creationId="{BA19C77D-4271-1C4A-B30D-0BADC6B1D6C2}"/>
            </ac:spMkLst>
          </pc:sp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1869425650" sldId="2147483692"/>
              <pc:sldLayoutMk cId="2200051499" sldId="2147483705"/>
              <ac:picMk id="12" creationId="{DF640E59-837A-434C-B9C3-E7075581B0C9}"/>
            </ac:picMkLst>
          </pc:pic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1869425650" sldId="2147483692"/>
            <pc:sldLayoutMk cId="892332976" sldId="2147483706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892332976" sldId="2147483706"/>
              <ac:spMk id="2" creationId="{DF91BEA4-7D3B-4258-8FA6-1910D7329DC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892332976" sldId="2147483706"/>
              <ac:spMk id="3" creationId="{42DB69E3-4F24-49FA-9A73-860BE403A723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1869425650" sldId="2147483692"/>
            <pc:sldLayoutMk cId="679052157" sldId="2147483707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679052157" sldId="2147483707"/>
              <ac:spMk id="13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679052157" sldId="2147483707"/>
              <ac:spMk id="14" creationId="{E3A39209-9D38-4310-847C-ADE921761763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1869425650" sldId="2147483692"/>
              <pc:sldLayoutMk cId="679052157" sldId="2147483707"/>
              <ac:spMk id="15" creationId="{00000000-0000-0000-0000-000000000000}"/>
            </ac:spMkLst>
          </pc:spChg>
        </pc:sldLayoutChg>
      </pc:sldMasterChg>
      <pc:sldMasterChg chg="modSp modTransition modSldLayout">
        <pc:chgData name="Gopalkrishna, Vivek" userId="d280f7c4-f121-4a76-b398-c922ff9a10d2" providerId="ADAL" clId="{EB146264-AFA7-49EB-8A84-7E66DF0975E8}" dt="2023-07-28T14:59:37.473" v="47"/>
        <pc:sldMasterMkLst>
          <pc:docMk/>
          <pc:sldMasterMk cId="583101939" sldId="2147483708"/>
        </pc:sldMasterMkLst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583101939" sldId="2147483708"/>
            <ac:spMk id="2" creationId="{00000000-0000-0000-0000-00000000000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583101939" sldId="2147483708"/>
            <ac:spMk id="3" creationId="{00000000-0000-0000-0000-00000000000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583101939" sldId="2147483708"/>
            <ac:spMk id="4" creationId="{00000000-0000-0000-0000-00000000000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583101939" sldId="2147483708"/>
            <ac:spMk id="5" creationId="{00000000-0000-0000-0000-00000000000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583101939" sldId="2147483708"/>
            <ac:spMk id="6" creationId="{00000000-0000-0000-0000-000000000000}"/>
          </ac:spMkLst>
        </pc:spChg>
        <pc:spChg chg="mod">
          <ac:chgData name="Gopalkrishna, Vivek" userId="d280f7c4-f121-4a76-b398-c922ff9a10d2" providerId="ADAL" clId="{EB146264-AFA7-49EB-8A84-7E66DF0975E8}" dt="2023-07-28T14:59:37.473" v="47"/>
          <ac:spMkLst>
            <pc:docMk/>
            <pc:sldMasterMk cId="583101939" sldId="2147483708"/>
            <ac:spMk id="9" creationId="{00000000-0000-0000-0000-000000000000}"/>
          </ac:spMkLst>
        </pc:spChg>
        <pc:picChg chg="mod">
          <ac:chgData name="Gopalkrishna, Vivek" userId="d280f7c4-f121-4a76-b398-c922ff9a10d2" providerId="ADAL" clId="{EB146264-AFA7-49EB-8A84-7E66DF0975E8}" dt="2023-07-28T14:59:37.473" v="47"/>
          <ac:picMkLst>
            <pc:docMk/>
            <pc:sldMasterMk cId="583101939" sldId="2147483708"/>
            <ac:picMk id="10" creationId="{8D1F96AF-911C-4C94-9AB3-40AB3DC17CAA}"/>
          </ac:picMkLst>
        </pc:picChg>
        <pc:picChg chg="mod">
          <ac:chgData name="Gopalkrishna, Vivek" userId="d280f7c4-f121-4a76-b398-c922ff9a10d2" providerId="ADAL" clId="{EB146264-AFA7-49EB-8A84-7E66DF0975E8}" dt="2023-07-28T14:59:37.473" v="47"/>
          <ac:picMkLst>
            <pc:docMk/>
            <pc:sldMasterMk cId="583101939" sldId="2147483708"/>
            <ac:picMk id="12" creationId="{00000000-0000-0000-0000-000000000000}"/>
          </ac:picMkLst>
        </pc:pic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583101939" sldId="2147483708"/>
            <pc:sldLayoutMk cId="3546716563" sldId="2147483709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3546716563" sldId="2147483709"/>
              <ac:spMk id="2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3546716563" sldId="2147483709"/>
              <ac:spMk id="3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3546716563" sldId="2147483709"/>
              <ac:spMk id="12" creationId="{00000000-0000-0000-0000-000000000000}"/>
            </ac:spMkLst>
          </pc:spChg>
          <pc:picChg chg="mod">
            <ac:chgData name="Gopalkrishna, Vivek" userId="d280f7c4-f121-4a76-b398-c922ff9a10d2" providerId="ADAL" clId="{EB146264-AFA7-49EB-8A84-7E66DF0975E8}" dt="2023-07-28T14:59:37.473" v="47"/>
            <ac:picMkLst>
              <pc:docMk/>
              <pc:sldMasterMk cId="583101939" sldId="2147483708"/>
              <pc:sldLayoutMk cId="3546716563" sldId="2147483709"/>
              <ac:picMk id="11" creationId="{00000000-0000-0000-0000-000000000000}"/>
            </ac:picMkLst>
          </pc:picChg>
        </pc:sldLayoutChg>
        <pc:sldLayoutChg chg="modSp modTransition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583101939" sldId="2147483708"/>
            <pc:sldLayoutMk cId="3889486349" sldId="2147483710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3889486349" sldId="2147483710"/>
              <ac:spMk id="3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3889486349" sldId="2147483710"/>
              <ac:spMk id="5" creationId="{00000000-0000-0000-0000-000000000000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583101939" sldId="2147483708"/>
            <pc:sldLayoutMk cId="402546279" sldId="2147483711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402546279" sldId="2147483711"/>
              <ac:spMk id="2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402546279" sldId="2147483711"/>
              <ac:spMk id="3" creationId="{00000000-0000-0000-0000-000000000000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583101939" sldId="2147483708"/>
            <pc:sldLayoutMk cId="2780749170" sldId="2147483712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2780749170" sldId="2147483712"/>
              <ac:spMk id="3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2780749170" sldId="2147483712"/>
              <ac:spMk id="4" creationId="{00000000-0000-0000-0000-000000000000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583101939" sldId="2147483708"/>
            <pc:sldLayoutMk cId="3707310208" sldId="2147483713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3707310208" sldId="2147483713"/>
              <ac:spMk id="3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3707310208" sldId="2147483713"/>
              <ac:spMk id="4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3707310208" sldId="2147483713"/>
              <ac:spMk id="5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3707310208" sldId="2147483713"/>
              <ac:spMk id="6" creationId="{00000000-0000-0000-0000-000000000000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583101939" sldId="2147483708"/>
            <pc:sldLayoutMk cId="521202025" sldId="2147483715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521202025" sldId="2147483715"/>
              <ac:spMk id="2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521202025" sldId="2147483715"/>
              <ac:spMk id="3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521202025" sldId="2147483715"/>
              <ac:spMk id="4" creationId="{00000000-0000-0000-0000-000000000000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583101939" sldId="2147483708"/>
            <pc:sldLayoutMk cId="767840404" sldId="2147483716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767840404" sldId="2147483716"/>
              <ac:spMk id="2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767840404" sldId="2147483716"/>
              <ac:spMk id="3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767840404" sldId="2147483716"/>
              <ac:spMk id="4" creationId="{00000000-0000-0000-0000-000000000000}"/>
            </ac:spMkLst>
          </pc:spChg>
        </pc:sldLayoutChg>
        <pc:sldLayoutChg chg="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583101939" sldId="2147483708"/>
            <pc:sldLayoutMk cId="2890214325" sldId="2147483718"/>
          </pc:sldLayoutMkLst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2890214325" sldId="2147483718"/>
              <ac:spMk id="2" creationId="{00000000-0000-0000-0000-00000000000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2890214325" sldId="2147483718"/>
              <ac:spMk id="3" creationId="{00000000-0000-0000-0000-000000000000}"/>
            </ac:spMkLst>
          </pc:spChg>
        </pc:sldLayoutChg>
        <pc:sldLayoutChg chg="delSp 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583101939" sldId="2147483708"/>
            <pc:sldLayoutMk cId="553904423" sldId="2147483719"/>
          </pc:sldLayoutMkLst>
          <pc:spChg chg="del">
            <ac:chgData name="Gopalkrishna, Vivek" userId="d280f7c4-f121-4a76-b398-c922ff9a10d2" providerId="ADAL" clId="{EB146264-AFA7-49EB-8A84-7E66DF0975E8}" dt="2023-07-28T14:49:10.988" v="0"/>
            <ac:spMkLst>
              <pc:docMk/>
              <pc:sldMasterMk cId="583101939" sldId="2147483708"/>
              <pc:sldLayoutMk cId="553904423" sldId="2147483719"/>
              <ac:spMk id="5" creationId="{581801A5-8B97-4248-BC1F-30EED1BE8E2A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553904423" sldId="2147483719"/>
              <ac:spMk id="13" creationId="{7084A994-876E-774C-A507-104A2FF008FC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553904423" sldId="2147483719"/>
              <ac:spMk id="14" creationId="{DFC1328E-D267-9B45-9570-96B12FEA03CE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553904423" sldId="2147483719"/>
              <ac:spMk id="15" creationId="{EA1B3B0B-FCA0-194C-BBF9-5976E2040531}"/>
            </ac:spMkLst>
          </pc:spChg>
          <pc:spChg chg="del">
            <ac:chgData name="Gopalkrishna, Vivek" userId="d280f7c4-f121-4a76-b398-c922ff9a10d2" providerId="ADAL" clId="{EB146264-AFA7-49EB-8A84-7E66DF0975E8}" dt="2023-07-28T14:49:10.988" v="0"/>
            <ac:spMkLst>
              <pc:docMk/>
              <pc:sldMasterMk cId="583101939" sldId="2147483708"/>
              <pc:sldLayoutMk cId="553904423" sldId="2147483719"/>
              <ac:spMk id="26" creationId="{91B97B1F-8B2D-7041-9104-AECAAA0D72FD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553904423" sldId="2147483719"/>
              <ac:spMk id="28" creationId="{0BAFA5AC-215B-3841-96C1-5949DA8341F2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553904423" sldId="2147483719"/>
              <ac:spMk id="29" creationId="{07DA987C-20E5-6645-A0B0-F16877035E4C}"/>
            </ac:spMkLst>
          </pc:spChg>
          <pc:spChg chg="del">
            <ac:chgData name="Gopalkrishna, Vivek" userId="d280f7c4-f121-4a76-b398-c922ff9a10d2" providerId="ADAL" clId="{EB146264-AFA7-49EB-8A84-7E66DF0975E8}" dt="2023-07-28T14:49:10.988" v="0"/>
            <ac:spMkLst>
              <pc:docMk/>
              <pc:sldMasterMk cId="583101939" sldId="2147483708"/>
              <pc:sldLayoutMk cId="553904423" sldId="2147483719"/>
              <ac:spMk id="30" creationId="{C11C654B-FE14-FB45-8249-7D9D92995BA2}"/>
            </ac:spMkLst>
          </pc:spChg>
          <pc:picChg chg="del">
            <ac:chgData name="Gopalkrishna, Vivek" userId="d280f7c4-f121-4a76-b398-c922ff9a10d2" providerId="ADAL" clId="{EB146264-AFA7-49EB-8A84-7E66DF0975E8}" dt="2023-07-28T14:49:10.988" v="0"/>
            <ac:picMkLst>
              <pc:docMk/>
              <pc:sldMasterMk cId="583101939" sldId="2147483708"/>
              <pc:sldLayoutMk cId="553904423" sldId="2147483719"/>
              <ac:picMk id="25" creationId="{9C0A6AB0-9BB4-1E43-9F1F-3CEBCAC113FA}"/>
            </ac:picMkLst>
          </pc:picChg>
          <pc:picChg chg="del">
            <ac:chgData name="Gopalkrishna, Vivek" userId="d280f7c4-f121-4a76-b398-c922ff9a10d2" providerId="ADAL" clId="{EB146264-AFA7-49EB-8A84-7E66DF0975E8}" dt="2023-07-28T14:49:10.988" v="0"/>
            <ac:picMkLst>
              <pc:docMk/>
              <pc:sldMasterMk cId="583101939" sldId="2147483708"/>
              <pc:sldLayoutMk cId="553904423" sldId="2147483719"/>
              <ac:picMk id="27" creationId="{68BA96D0-D231-8543-9A40-53B148E3E277}"/>
            </ac:picMkLst>
          </pc:picChg>
        </pc:sldLayoutChg>
        <pc:sldLayoutChg chg="delSp modSp">
          <pc:chgData name="Gopalkrishna, Vivek" userId="d280f7c4-f121-4a76-b398-c922ff9a10d2" providerId="ADAL" clId="{EB146264-AFA7-49EB-8A84-7E66DF0975E8}" dt="2023-07-28T14:59:37.473" v="47"/>
          <pc:sldLayoutMkLst>
            <pc:docMk/>
            <pc:sldMasterMk cId="583101939" sldId="2147483708"/>
            <pc:sldLayoutMk cId="2598174443" sldId="2147483720"/>
          </pc:sldLayoutMkLst>
          <pc:spChg chg="del">
            <ac:chgData name="Gopalkrishna, Vivek" userId="d280f7c4-f121-4a76-b398-c922ff9a10d2" providerId="ADAL" clId="{EB146264-AFA7-49EB-8A84-7E66DF0975E8}" dt="2023-07-28T14:49:10.988" v="0"/>
            <ac:spMkLst>
              <pc:docMk/>
              <pc:sldMasterMk cId="583101939" sldId="2147483708"/>
              <pc:sldLayoutMk cId="2598174443" sldId="2147483720"/>
              <ac:spMk id="2" creationId="{8B6EEBE8-797C-CF45-BCEA-46B6F8BDF2A6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2598174443" sldId="2147483720"/>
              <ac:spMk id="13" creationId="{7A06C9D6-1966-FF45-88E4-859637CF1FF0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2598174443" sldId="2147483720"/>
              <ac:spMk id="14" creationId="{348A6DA5-3CBE-2540-889B-02D2E0478F93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2598174443" sldId="2147483720"/>
              <ac:spMk id="15" creationId="{76272179-8E7E-FC4E-9269-CB6734C0C570}"/>
            </ac:spMkLst>
          </pc:spChg>
          <pc:spChg chg="del">
            <ac:chgData name="Gopalkrishna, Vivek" userId="d280f7c4-f121-4a76-b398-c922ff9a10d2" providerId="ADAL" clId="{EB146264-AFA7-49EB-8A84-7E66DF0975E8}" dt="2023-07-28T14:49:10.988" v="0"/>
            <ac:spMkLst>
              <pc:docMk/>
              <pc:sldMasterMk cId="583101939" sldId="2147483708"/>
              <pc:sldLayoutMk cId="2598174443" sldId="2147483720"/>
              <ac:spMk id="22" creationId="{8364CBD1-C300-DD47-9E62-DB8A672B2069}"/>
            </ac:spMkLst>
          </pc:spChg>
          <pc:spChg chg="del">
            <ac:chgData name="Gopalkrishna, Vivek" userId="d280f7c4-f121-4a76-b398-c922ff9a10d2" providerId="ADAL" clId="{EB146264-AFA7-49EB-8A84-7E66DF0975E8}" dt="2023-07-28T14:49:10.988" v="0"/>
            <ac:spMkLst>
              <pc:docMk/>
              <pc:sldMasterMk cId="583101939" sldId="2147483708"/>
              <pc:sldLayoutMk cId="2598174443" sldId="2147483720"/>
              <ac:spMk id="23" creationId="{91BC8680-FDB5-4F4B-8DFD-CE546990D5D4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2598174443" sldId="2147483720"/>
              <ac:spMk id="25" creationId="{846AB6BC-FF23-D64E-A9A3-50A9B18219C9}"/>
            </ac:spMkLst>
          </pc:spChg>
          <pc:spChg chg="mod">
            <ac:chgData name="Gopalkrishna, Vivek" userId="d280f7c4-f121-4a76-b398-c922ff9a10d2" providerId="ADAL" clId="{EB146264-AFA7-49EB-8A84-7E66DF0975E8}" dt="2023-07-28T14:59:37.473" v="47"/>
            <ac:spMkLst>
              <pc:docMk/>
              <pc:sldMasterMk cId="583101939" sldId="2147483708"/>
              <pc:sldLayoutMk cId="2598174443" sldId="2147483720"/>
              <ac:spMk id="26" creationId="{D37A55A4-1BD2-674A-9626-60AB1AEE3D5B}"/>
            </ac:spMkLst>
          </pc:spChg>
          <pc:spChg chg="del">
            <ac:chgData name="Gopalkrishna, Vivek" userId="d280f7c4-f121-4a76-b398-c922ff9a10d2" providerId="ADAL" clId="{EB146264-AFA7-49EB-8A84-7E66DF0975E8}" dt="2023-07-28T14:49:10.988" v="0"/>
            <ac:spMkLst>
              <pc:docMk/>
              <pc:sldMasterMk cId="583101939" sldId="2147483708"/>
              <pc:sldLayoutMk cId="2598174443" sldId="2147483720"/>
              <ac:spMk id="27" creationId="{544C4FA3-E45E-424A-9BD3-1455471E946D}"/>
            </ac:spMkLst>
          </pc:spChg>
          <pc:picChg chg="del">
            <ac:chgData name="Gopalkrishna, Vivek" userId="d280f7c4-f121-4a76-b398-c922ff9a10d2" providerId="ADAL" clId="{EB146264-AFA7-49EB-8A84-7E66DF0975E8}" dt="2023-07-28T14:49:10.988" v="0"/>
            <ac:picMkLst>
              <pc:docMk/>
              <pc:sldMasterMk cId="583101939" sldId="2147483708"/>
              <pc:sldLayoutMk cId="2598174443" sldId="2147483720"/>
              <ac:picMk id="21" creationId="{8AC56CD1-FBEE-0E42-B197-B760B74435A1}"/>
            </ac:picMkLst>
          </pc:picChg>
          <pc:picChg chg="del">
            <ac:chgData name="Gopalkrishna, Vivek" userId="d280f7c4-f121-4a76-b398-c922ff9a10d2" providerId="ADAL" clId="{EB146264-AFA7-49EB-8A84-7E66DF0975E8}" dt="2023-07-28T14:49:10.988" v="0"/>
            <ac:picMkLst>
              <pc:docMk/>
              <pc:sldMasterMk cId="583101939" sldId="2147483708"/>
              <pc:sldLayoutMk cId="2598174443" sldId="2147483720"/>
              <ac:picMk id="24" creationId="{38DD1F27-AFE8-9E47-9C20-1F88A4CD777E}"/>
            </ac:picMkLst>
          </pc:picChg>
        </pc:sldLayoutChg>
      </pc:sldMasterChg>
    </pc:docChg>
  </pc:docChgLst>
  <pc:docChgLst>
    <pc:chgData name="Gopalkrishna, Vivek" userId="d280f7c4-f121-4a76-b398-c922ff9a10d2" providerId="ADAL" clId="{75D63A5A-E26E-4313-934A-5E4D8EB7FEBD}"/>
    <pc:docChg chg="custSel addSld delSld modSld sldOrd">
      <pc:chgData name="Gopalkrishna, Vivek" userId="d280f7c4-f121-4a76-b398-c922ff9a10d2" providerId="ADAL" clId="{75D63A5A-E26E-4313-934A-5E4D8EB7FEBD}" dt="2023-07-21T14:53:48.651" v="602" actId="20577"/>
      <pc:docMkLst>
        <pc:docMk/>
      </pc:docMkLst>
      <pc:sldChg chg="modSp mod">
        <pc:chgData name="Gopalkrishna, Vivek" userId="d280f7c4-f121-4a76-b398-c922ff9a10d2" providerId="ADAL" clId="{75D63A5A-E26E-4313-934A-5E4D8EB7FEBD}" dt="2023-07-21T14:30:20.601" v="210" actId="20577"/>
        <pc:sldMkLst>
          <pc:docMk/>
          <pc:sldMk cId="3331580424" sldId="261"/>
        </pc:sldMkLst>
        <pc:spChg chg="mod">
          <ac:chgData name="Gopalkrishna, Vivek" userId="d280f7c4-f121-4a76-b398-c922ff9a10d2" providerId="ADAL" clId="{75D63A5A-E26E-4313-934A-5E4D8EB7FEBD}" dt="2023-07-21T14:30:20.601" v="210" actId="20577"/>
          <ac:spMkLst>
            <pc:docMk/>
            <pc:sldMk cId="3331580424" sldId="261"/>
            <ac:spMk id="2" creationId="{85B80262-A629-4414-A4D1-A3DDCBBB1808}"/>
          </ac:spMkLst>
        </pc:spChg>
      </pc:sldChg>
      <pc:sldChg chg="modSp">
        <pc:chgData name="Gopalkrishna, Vivek" userId="d280f7c4-f121-4a76-b398-c922ff9a10d2" providerId="ADAL" clId="{75D63A5A-E26E-4313-934A-5E4D8EB7FEBD}" dt="2023-07-21T14:30:38.766" v="212" actId="20577"/>
        <pc:sldMkLst>
          <pc:docMk/>
          <pc:sldMk cId="398947539" sldId="262"/>
        </pc:sldMkLst>
        <pc:spChg chg="mod">
          <ac:chgData name="Gopalkrishna, Vivek" userId="d280f7c4-f121-4a76-b398-c922ff9a10d2" providerId="ADAL" clId="{75D63A5A-E26E-4313-934A-5E4D8EB7FEBD}" dt="2023-07-21T14:30:38.766" v="212" actId="20577"/>
          <ac:spMkLst>
            <pc:docMk/>
            <pc:sldMk cId="398947539" sldId="262"/>
            <ac:spMk id="29" creationId="{91405F4F-385C-4788-B08C-BF6B6EF2440D}"/>
          </ac:spMkLst>
        </pc:spChg>
      </pc:sldChg>
      <pc:sldChg chg="modSp mod">
        <pc:chgData name="Gopalkrishna, Vivek" userId="d280f7c4-f121-4a76-b398-c922ff9a10d2" providerId="ADAL" clId="{75D63A5A-E26E-4313-934A-5E4D8EB7FEBD}" dt="2023-07-21T14:28:53.411" v="135" actId="20577"/>
        <pc:sldMkLst>
          <pc:docMk/>
          <pc:sldMk cId="2131442878" sldId="270"/>
        </pc:sldMkLst>
        <pc:spChg chg="mod">
          <ac:chgData name="Gopalkrishna, Vivek" userId="d280f7c4-f121-4a76-b398-c922ff9a10d2" providerId="ADAL" clId="{75D63A5A-E26E-4313-934A-5E4D8EB7FEBD}" dt="2023-07-21T14:28:42.788" v="108" actId="20577"/>
          <ac:spMkLst>
            <pc:docMk/>
            <pc:sldMk cId="2131442878" sldId="270"/>
            <ac:spMk id="3" creationId="{759684E0-589D-4D5E-B563-D9B89CC3EADC}"/>
          </ac:spMkLst>
        </pc:spChg>
        <pc:spChg chg="mod">
          <ac:chgData name="Gopalkrishna, Vivek" userId="d280f7c4-f121-4a76-b398-c922ff9a10d2" providerId="ADAL" clId="{75D63A5A-E26E-4313-934A-5E4D8EB7FEBD}" dt="2023-07-21T14:28:53.411" v="135" actId="20577"/>
          <ac:spMkLst>
            <pc:docMk/>
            <pc:sldMk cId="2131442878" sldId="270"/>
            <ac:spMk id="17" creationId="{F3F25414-5BE4-4639-822F-D8B7F9C7D1D3}"/>
          </ac:spMkLst>
        </pc:spChg>
      </pc:sldChg>
      <pc:sldChg chg="addSp delSp modSp mod">
        <pc:chgData name="Gopalkrishna, Vivek" userId="d280f7c4-f121-4a76-b398-c922ff9a10d2" providerId="ADAL" clId="{75D63A5A-E26E-4313-934A-5E4D8EB7FEBD}" dt="2023-07-21T14:25:49.072" v="40" actId="20577"/>
        <pc:sldMkLst>
          <pc:docMk/>
          <pc:sldMk cId="1343313276" sldId="277"/>
        </pc:sldMkLst>
        <pc:spChg chg="del">
          <ac:chgData name="Gopalkrishna, Vivek" userId="d280f7c4-f121-4a76-b398-c922ff9a10d2" providerId="ADAL" clId="{75D63A5A-E26E-4313-934A-5E4D8EB7FEBD}" dt="2023-07-21T14:24:40.269" v="7" actId="478"/>
          <ac:spMkLst>
            <pc:docMk/>
            <pc:sldMk cId="1343313276" sldId="277"/>
            <ac:spMk id="3" creationId="{A9E4E384-5019-BE4A-AB66-3B4D06AA0609}"/>
          </ac:spMkLst>
        </pc:spChg>
        <pc:spChg chg="add del mod">
          <ac:chgData name="Gopalkrishna, Vivek" userId="d280f7c4-f121-4a76-b398-c922ff9a10d2" providerId="ADAL" clId="{75D63A5A-E26E-4313-934A-5E4D8EB7FEBD}" dt="2023-07-21T14:24:57.293" v="8" actId="478"/>
          <ac:spMkLst>
            <pc:docMk/>
            <pc:sldMk cId="1343313276" sldId="277"/>
            <ac:spMk id="4" creationId="{B67FE0A0-B9DC-09EA-B838-61BB250B9812}"/>
          </ac:spMkLst>
        </pc:spChg>
        <pc:spChg chg="add del mod">
          <ac:chgData name="Gopalkrishna, Vivek" userId="d280f7c4-f121-4a76-b398-c922ff9a10d2" providerId="ADAL" clId="{75D63A5A-E26E-4313-934A-5E4D8EB7FEBD}" dt="2023-07-21T14:25:00.629" v="10"/>
          <ac:spMkLst>
            <pc:docMk/>
            <pc:sldMk cId="1343313276" sldId="277"/>
            <ac:spMk id="5" creationId="{657F3E5B-B8B7-D311-D1E8-0574A457406B}"/>
          </ac:spMkLst>
        </pc:spChg>
        <pc:spChg chg="add mod">
          <ac:chgData name="Gopalkrishna, Vivek" userId="d280f7c4-f121-4a76-b398-c922ff9a10d2" providerId="ADAL" clId="{75D63A5A-E26E-4313-934A-5E4D8EB7FEBD}" dt="2023-07-21T14:25:49.072" v="40" actId="20577"/>
          <ac:spMkLst>
            <pc:docMk/>
            <pc:sldMk cId="1343313276" sldId="277"/>
            <ac:spMk id="6" creationId="{555545A0-DF15-A51A-782F-5A411EB75E00}"/>
          </ac:spMkLst>
        </pc:spChg>
        <pc:spChg chg="mod">
          <ac:chgData name="Gopalkrishna, Vivek" userId="d280f7c4-f121-4a76-b398-c922ff9a10d2" providerId="ADAL" clId="{75D63A5A-E26E-4313-934A-5E4D8EB7FEBD}" dt="2023-07-21T14:24:32.374" v="6" actId="404"/>
          <ac:spMkLst>
            <pc:docMk/>
            <pc:sldMk cId="1343313276" sldId="277"/>
            <ac:spMk id="9" creationId="{6D681C8D-A562-B703-9934-1440469CE8D7}"/>
          </ac:spMkLst>
        </pc:spChg>
      </pc:sldChg>
      <pc:sldChg chg="modSp mod">
        <pc:chgData name="Gopalkrishna, Vivek" userId="d280f7c4-f121-4a76-b398-c922ff9a10d2" providerId="ADAL" clId="{75D63A5A-E26E-4313-934A-5E4D8EB7FEBD}" dt="2023-07-21T14:27:28.754" v="76" actId="120"/>
        <pc:sldMkLst>
          <pc:docMk/>
          <pc:sldMk cId="2656454936" sldId="290"/>
        </pc:sldMkLst>
        <pc:spChg chg="mod">
          <ac:chgData name="Gopalkrishna, Vivek" userId="d280f7c4-f121-4a76-b398-c922ff9a10d2" providerId="ADAL" clId="{75D63A5A-E26E-4313-934A-5E4D8EB7FEBD}" dt="2023-07-21T14:27:28.754" v="76" actId="120"/>
          <ac:spMkLst>
            <pc:docMk/>
            <pc:sldMk cId="2656454936" sldId="290"/>
            <ac:spMk id="6" creationId="{00000000-0000-0000-0000-000000000000}"/>
          </ac:spMkLst>
        </pc:spChg>
      </pc:sldChg>
      <pc:sldChg chg="modSp mod">
        <pc:chgData name="Gopalkrishna, Vivek" userId="d280f7c4-f121-4a76-b398-c922ff9a10d2" providerId="ADAL" clId="{75D63A5A-E26E-4313-934A-5E4D8EB7FEBD}" dt="2023-07-21T14:26:51.553" v="69" actId="6549"/>
        <pc:sldMkLst>
          <pc:docMk/>
          <pc:sldMk cId="1401823364" sldId="293"/>
        </pc:sldMkLst>
        <pc:spChg chg="mod">
          <ac:chgData name="Gopalkrishna, Vivek" userId="d280f7c4-f121-4a76-b398-c922ff9a10d2" providerId="ADAL" clId="{75D63A5A-E26E-4313-934A-5E4D8EB7FEBD}" dt="2023-07-21T14:26:51.553" v="69" actId="6549"/>
          <ac:spMkLst>
            <pc:docMk/>
            <pc:sldMk cId="1401823364" sldId="293"/>
            <ac:spMk id="6" creationId="{00000000-0000-0000-0000-000000000000}"/>
          </ac:spMkLst>
        </pc:spChg>
      </pc:sldChg>
      <pc:sldChg chg="modSp mod">
        <pc:chgData name="Gopalkrishna, Vivek" userId="d280f7c4-f121-4a76-b398-c922ff9a10d2" providerId="ADAL" clId="{75D63A5A-E26E-4313-934A-5E4D8EB7FEBD}" dt="2023-07-21T14:29:48.566" v="201" actId="6549"/>
        <pc:sldMkLst>
          <pc:docMk/>
          <pc:sldMk cId="882386706" sldId="304"/>
        </pc:sldMkLst>
        <pc:spChg chg="mod">
          <ac:chgData name="Gopalkrishna, Vivek" userId="d280f7c4-f121-4a76-b398-c922ff9a10d2" providerId="ADAL" clId="{75D63A5A-E26E-4313-934A-5E4D8EB7FEBD}" dt="2023-07-21T14:29:24.410" v="152" actId="20577"/>
          <ac:spMkLst>
            <pc:docMk/>
            <pc:sldMk cId="882386706" sldId="304"/>
            <ac:spMk id="2" creationId="{00000000-0000-0000-0000-000000000000}"/>
          </ac:spMkLst>
        </pc:spChg>
        <pc:spChg chg="mod">
          <ac:chgData name="Gopalkrishna, Vivek" userId="d280f7c4-f121-4a76-b398-c922ff9a10d2" providerId="ADAL" clId="{75D63A5A-E26E-4313-934A-5E4D8EB7FEBD}" dt="2023-07-21T14:29:48.566" v="201" actId="6549"/>
          <ac:spMkLst>
            <pc:docMk/>
            <pc:sldMk cId="882386706" sldId="304"/>
            <ac:spMk id="6" creationId="{00000000-0000-0000-0000-000000000000}"/>
          </ac:spMkLst>
        </pc:spChg>
      </pc:sldChg>
      <pc:sldChg chg="del">
        <pc:chgData name="Gopalkrishna, Vivek" userId="d280f7c4-f121-4a76-b398-c922ff9a10d2" providerId="ADAL" clId="{75D63A5A-E26E-4313-934A-5E4D8EB7FEBD}" dt="2023-07-21T14:34:51.848" v="293" actId="2696"/>
        <pc:sldMkLst>
          <pc:docMk/>
          <pc:sldMk cId="2562448973" sldId="2144327713"/>
        </pc:sldMkLst>
      </pc:sldChg>
      <pc:sldChg chg="mod ord modShow">
        <pc:chgData name="Gopalkrishna, Vivek" userId="d280f7c4-f121-4a76-b398-c922ff9a10d2" providerId="ADAL" clId="{75D63A5A-E26E-4313-934A-5E4D8EB7FEBD}" dt="2023-07-21T14:32:00.228" v="223"/>
        <pc:sldMkLst>
          <pc:docMk/>
          <pc:sldMk cId="1158776142" sldId="2144327716"/>
        </pc:sldMkLst>
      </pc:sldChg>
      <pc:sldChg chg="modSp mod">
        <pc:chgData name="Gopalkrishna, Vivek" userId="d280f7c4-f121-4a76-b398-c922ff9a10d2" providerId="ADAL" clId="{75D63A5A-E26E-4313-934A-5E4D8EB7FEBD}" dt="2023-07-21T14:32:27.746" v="234" actId="20577"/>
        <pc:sldMkLst>
          <pc:docMk/>
          <pc:sldMk cId="1443225228" sldId="2144327717"/>
        </pc:sldMkLst>
        <pc:spChg chg="mod">
          <ac:chgData name="Gopalkrishna, Vivek" userId="d280f7c4-f121-4a76-b398-c922ff9a10d2" providerId="ADAL" clId="{75D63A5A-E26E-4313-934A-5E4D8EB7FEBD}" dt="2023-07-21T14:32:27.746" v="234" actId="20577"/>
          <ac:spMkLst>
            <pc:docMk/>
            <pc:sldMk cId="1443225228" sldId="2144327717"/>
            <ac:spMk id="15" creationId="{F1731375-DF4B-4D07-E5FC-715E2A6AAEAB}"/>
          </ac:spMkLst>
        </pc:spChg>
      </pc:sldChg>
      <pc:sldChg chg="addSp modSp mod">
        <pc:chgData name="Gopalkrishna, Vivek" userId="d280f7c4-f121-4a76-b398-c922ff9a10d2" providerId="ADAL" clId="{75D63A5A-E26E-4313-934A-5E4D8EB7FEBD}" dt="2023-07-21T14:41:25.281" v="549" actId="20577"/>
        <pc:sldMkLst>
          <pc:docMk/>
          <pc:sldMk cId="3809580422" sldId="2144327719"/>
        </pc:sldMkLst>
        <pc:spChg chg="mod">
          <ac:chgData name="Gopalkrishna, Vivek" userId="d280f7c4-f121-4a76-b398-c922ff9a10d2" providerId="ADAL" clId="{75D63A5A-E26E-4313-934A-5E4D8EB7FEBD}" dt="2023-07-21T14:38:21.719" v="321" actId="1076"/>
          <ac:spMkLst>
            <pc:docMk/>
            <pc:sldMk cId="3809580422" sldId="2144327719"/>
            <ac:spMk id="2" creationId="{30A4FD01-EDA4-05F7-85EA-46895072694E}"/>
          </ac:spMkLst>
        </pc:spChg>
        <pc:spChg chg="add mod">
          <ac:chgData name="Gopalkrishna, Vivek" userId="d280f7c4-f121-4a76-b398-c922ff9a10d2" providerId="ADAL" clId="{75D63A5A-E26E-4313-934A-5E4D8EB7FEBD}" dt="2023-07-21T14:38:36.591" v="338" actId="20577"/>
          <ac:spMkLst>
            <pc:docMk/>
            <pc:sldMk cId="3809580422" sldId="2144327719"/>
            <ac:spMk id="3" creationId="{20021D0C-4064-3C91-83FF-57D75033AF7F}"/>
          </ac:spMkLst>
        </pc:spChg>
        <pc:spChg chg="add mod">
          <ac:chgData name="Gopalkrishna, Vivek" userId="d280f7c4-f121-4a76-b398-c922ff9a10d2" providerId="ADAL" clId="{75D63A5A-E26E-4313-934A-5E4D8EB7FEBD}" dt="2023-07-21T14:40:33.006" v="531" actId="1076"/>
          <ac:spMkLst>
            <pc:docMk/>
            <pc:sldMk cId="3809580422" sldId="2144327719"/>
            <ac:spMk id="4" creationId="{F35B2315-C6E2-AF8C-AF12-9B91EAA10005}"/>
          </ac:spMkLst>
        </pc:spChg>
        <pc:spChg chg="mod">
          <ac:chgData name="Gopalkrishna, Vivek" userId="d280f7c4-f121-4a76-b398-c922ff9a10d2" providerId="ADAL" clId="{75D63A5A-E26E-4313-934A-5E4D8EB7FEBD}" dt="2023-07-21T14:41:25.281" v="549" actId="20577"/>
          <ac:spMkLst>
            <pc:docMk/>
            <pc:sldMk cId="3809580422" sldId="2144327719"/>
            <ac:spMk id="7" creationId="{28A91361-A113-E437-C9AC-96DC7D0520F9}"/>
          </ac:spMkLst>
        </pc:spChg>
      </pc:sldChg>
      <pc:sldChg chg="modSp mod">
        <pc:chgData name="Gopalkrishna, Vivek" userId="d280f7c4-f121-4a76-b398-c922ff9a10d2" providerId="ADAL" clId="{75D63A5A-E26E-4313-934A-5E4D8EB7FEBD}" dt="2023-07-21T14:53:48.651" v="602" actId="20577"/>
        <pc:sldMkLst>
          <pc:docMk/>
          <pc:sldMk cId="3165350395" sldId="2144327720"/>
        </pc:sldMkLst>
        <pc:spChg chg="mod">
          <ac:chgData name="Gopalkrishna, Vivek" userId="d280f7c4-f121-4a76-b398-c922ff9a10d2" providerId="ADAL" clId="{75D63A5A-E26E-4313-934A-5E4D8EB7FEBD}" dt="2023-07-21T14:53:48.651" v="602" actId="20577"/>
          <ac:spMkLst>
            <pc:docMk/>
            <pc:sldMk cId="3165350395" sldId="2144327720"/>
            <ac:spMk id="14" creationId="{D34ACEFD-27B9-EA43-A248-41583D4C9DD7}"/>
          </ac:spMkLst>
        </pc:spChg>
        <pc:spChg chg="mod">
          <ac:chgData name="Gopalkrishna, Vivek" userId="d280f7c4-f121-4a76-b398-c922ff9a10d2" providerId="ADAL" clId="{75D63A5A-E26E-4313-934A-5E4D8EB7FEBD}" dt="2023-07-21T14:32:46.443" v="247" actId="20577"/>
          <ac:spMkLst>
            <pc:docMk/>
            <pc:sldMk cId="3165350395" sldId="2144327720"/>
            <ac:spMk id="21" creationId="{2A515D6A-08C2-A848-86C5-F3C5BEDEABD0}"/>
          </ac:spMkLst>
        </pc:spChg>
        <pc:spChg chg="mod">
          <ac:chgData name="Gopalkrishna, Vivek" userId="d280f7c4-f121-4a76-b398-c922ff9a10d2" providerId="ADAL" clId="{75D63A5A-E26E-4313-934A-5E4D8EB7FEBD}" dt="2023-07-21T14:32:52.849" v="251" actId="20577"/>
          <ac:spMkLst>
            <pc:docMk/>
            <pc:sldMk cId="3165350395" sldId="2144327720"/>
            <ac:spMk id="30" creationId="{EFC60564-DED0-0D50-BC7A-81CB23D391C1}"/>
          </ac:spMkLst>
        </pc:spChg>
      </pc:sldChg>
      <pc:sldChg chg="modSp mod">
        <pc:chgData name="Gopalkrishna, Vivek" userId="d280f7c4-f121-4a76-b398-c922ff9a10d2" providerId="ADAL" clId="{75D63A5A-E26E-4313-934A-5E4D8EB7FEBD}" dt="2023-07-21T14:31:31.059" v="217" actId="20577"/>
        <pc:sldMkLst>
          <pc:docMk/>
          <pc:sldMk cId="1939914955" sldId="2144327722"/>
        </pc:sldMkLst>
        <pc:spChg chg="mod">
          <ac:chgData name="Gopalkrishna, Vivek" userId="d280f7c4-f121-4a76-b398-c922ff9a10d2" providerId="ADAL" clId="{75D63A5A-E26E-4313-934A-5E4D8EB7FEBD}" dt="2023-07-21T14:31:31.059" v="217" actId="20577"/>
          <ac:spMkLst>
            <pc:docMk/>
            <pc:sldMk cId="1939914955" sldId="2144327722"/>
            <ac:spMk id="12" creationId="{55DB2C6E-2DD7-4D35-C147-824BD92ABD39}"/>
          </ac:spMkLst>
        </pc:spChg>
      </pc:sldChg>
      <pc:sldChg chg="mod ord modShow">
        <pc:chgData name="Gopalkrishna, Vivek" userId="d280f7c4-f121-4a76-b398-c922ff9a10d2" providerId="ADAL" clId="{75D63A5A-E26E-4313-934A-5E4D8EB7FEBD}" dt="2023-07-21T14:31:48.409" v="220"/>
        <pc:sldMkLst>
          <pc:docMk/>
          <pc:sldMk cId="536972229" sldId="2144327723"/>
        </pc:sldMkLst>
      </pc:sldChg>
      <pc:sldChg chg="modSp mod">
        <pc:chgData name="Gopalkrishna, Vivek" userId="d280f7c4-f121-4a76-b398-c922ff9a10d2" providerId="ADAL" clId="{75D63A5A-E26E-4313-934A-5E4D8EB7FEBD}" dt="2023-07-21T14:28:30.752" v="100" actId="20577"/>
        <pc:sldMkLst>
          <pc:docMk/>
          <pc:sldMk cId="4027277158" sldId="2144327724"/>
        </pc:sldMkLst>
        <pc:spChg chg="mod">
          <ac:chgData name="Gopalkrishna, Vivek" userId="d280f7c4-f121-4a76-b398-c922ff9a10d2" providerId="ADAL" clId="{75D63A5A-E26E-4313-934A-5E4D8EB7FEBD}" dt="2023-07-21T14:28:30.752" v="100" actId="20577"/>
          <ac:spMkLst>
            <pc:docMk/>
            <pc:sldMk cId="4027277158" sldId="2144327724"/>
            <ac:spMk id="7" creationId="{F6E33CC0-99D5-0ECF-B973-F8DBFF107D50}"/>
          </ac:spMkLst>
        </pc:spChg>
      </pc:sldChg>
      <pc:sldChg chg="modSp new mod">
        <pc:chgData name="Gopalkrishna, Vivek" userId="d280f7c4-f121-4a76-b398-c922ff9a10d2" providerId="ADAL" clId="{75D63A5A-E26E-4313-934A-5E4D8EB7FEBD}" dt="2023-07-21T14:42:51.748" v="596" actId="20577"/>
        <pc:sldMkLst>
          <pc:docMk/>
          <pc:sldMk cId="1183392726" sldId="2144327725"/>
        </pc:sldMkLst>
        <pc:spChg chg="mod">
          <ac:chgData name="Gopalkrishna, Vivek" userId="d280f7c4-f121-4a76-b398-c922ff9a10d2" providerId="ADAL" clId="{75D63A5A-E26E-4313-934A-5E4D8EB7FEBD}" dt="2023-07-21T14:42:51.748" v="596" actId="20577"/>
          <ac:spMkLst>
            <pc:docMk/>
            <pc:sldMk cId="1183392726" sldId="2144327725"/>
            <ac:spMk id="2" creationId="{03D7DF21-62EF-A686-F504-8854FDA340CF}"/>
          </ac:spMkLst>
        </pc:spChg>
        <pc:spChg chg="mod">
          <ac:chgData name="Gopalkrishna, Vivek" userId="d280f7c4-f121-4a76-b398-c922ff9a10d2" providerId="ADAL" clId="{75D63A5A-E26E-4313-934A-5E4D8EB7FEBD}" dt="2023-07-21T14:35:32.471" v="310" actId="20577"/>
          <ac:spMkLst>
            <pc:docMk/>
            <pc:sldMk cId="1183392726" sldId="2144327725"/>
            <ac:spMk id="3" creationId="{2621D020-9377-4411-7F6A-0E02C956187A}"/>
          </ac:spMkLst>
        </pc:spChg>
      </pc:sldChg>
      <pc:sldChg chg="del">
        <pc:chgData name="Gopalkrishna, Vivek" userId="d280f7c4-f121-4a76-b398-c922ff9a10d2" providerId="ADAL" clId="{75D63A5A-E26E-4313-934A-5E4D8EB7FEBD}" dt="2023-07-21T14:34:29.712" v="292" actId="2696"/>
        <pc:sldMkLst>
          <pc:docMk/>
          <pc:sldMk cId="2271793449" sldId="2144327725"/>
        </pc:sldMkLst>
      </pc:sldChg>
    </pc:docChg>
  </pc:docChgLst>
  <pc:docChgLst>
    <pc:chgData name="Jindal, Nitish" userId="b3a2d535-43c3-4b87-9651-862355ec5b94" providerId="ADAL" clId="{1E9CCDC5-D363-4167-87B2-4CA5B23A6A37}"/>
    <pc:docChg chg="undo custSel addSld delSld modSld sldOrd">
      <pc:chgData name="Jindal, Nitish" userId="b3a2d535-43c3-4b87-9651-862355ec5b94" providerId="ADAL" clId="{1E9CCDC5-D363-4167-87B2-4CA5B23A6A37}" dt="2023-06-27T08:15:07.149" v="1115"/>
      <pc:docMkLst>
        <pc:docMk/>
      </pc:docMkLst>
      <pc:sldChg chg="add ord">
        <pc:chgData name="Jindal, Nitish" userId="b3a2d535-43c3-4b87-9651-862355ec5b94" providerId="ADAL" clId="{1E9CCDC5-D363-4167-87B2-4CA5B23A6A37}" dt="2023-06-27T08:15:07.149" v="1115"/>
        <pc:sldMkLst>
          <pc:docMk/>
          <pc:sldMk cId="360424350" sldId="265"/>
        </pc:sldMkLst>
      </pc:sldChg>
      <pc:sldChg chg="addSp delSp modSp del mod delAnim modAnim modShow">
        <pc:chgData name="Jindal, Nitish" userId="b3a2d535-43c3-4b87-9651-862355ec5b94" providerId="ADAL" clId="{1E9CCDC5-D363-4167-87B2-4CA5B23A6A37}" dt="2023-06-27T07:28:05.041" v="1112" actId="2696"/>
        <pc:sldMkLst>
          <pc:docMk/>
          <pc:sldMk cId="1805443897" sldId="265"/>
        </pc:sldMkLst>
        <pc:spChg chg="del mod">
          <ac:chgData name="Jindal, Nitish" userId="b3a2d535-43c3-4b87-9651-862355ec5b94" providerId="ADAL" clId="{1E9CCDC5-D363-4167-87B2-4CA5B23A6A37}" dt="2023-06-27T07:15:30.097" v="1029" actId="478"/>
          <ac:spMkLst>
            <pc:docMk/>
            <pc:sldMk cId="1805443897" sldId="265"/>
            <ac:spMk id="2" creationId="{9C3AA0C8-8ECB-CBDC-8389-2049BD9081E3}"/>
          </ac:spMkLst>
        </pc:spChg>
        <pc:spChg chg="mod">
          <ac:chgData name="Jindal, Nitish" userId="b3a2d535-43c3-4b87-9651-862355ec5b94" providerId="ADAL" clId="{1E9CCDC5-D363-4167-87B2-4CA5B23A6A37}" dt="2023-06-27T07:16:02.383" v="1064" actId="20577"/>
          <ac:spMkLst>
            <pc:docMk/>
            <pc:sldMk cId="1805443897" sldId="265"/>
            <ac:spMk id="3" creationId="{5B984041-3DC8-47BE-B6CF-F3329A4D8374}"/>
          </ac:spMkLst>
        </pc:spChg>
        <pc:spChg chg="del">
          <ac:chgData name="Jindal, Nitish" userId="b3a2d535-43c3-4b87-9651-862355ec5b94" providerId="ADAL" clId="{1E9CCDC5-D363-4167-87B2-4CA5B23A6A37}" dt="2023-06-27T07:15:22.657" v="1026" actId="478"/>
          <ac:spMkLst>
            <pc:docMk/>
            <pc:sldMk cId="1805443897" sldId="265"/>
            <ac:spMk id="4" creationId="{A18B1886-3B6C-4472-7ED4-C55879432780}"/>
          </ac:spMkLst>
        </pc:spChg>
        <pc:spChg chg="del mod">
          <ac:chgData name="Jindal, Nitish" userId="b3a2d535-43c3-4b87-9651-862355ec5b94" providerId="ADAL" clId="{1E9CCDC5-D363-4167-87B2-4CA5B23A6A37}" dt="2023-06-27T07:15:24.605" v="1027" actId="478"/>
          <ac:spMkLst>
            <pc:docMk/>
            <pc:sldMk cId="1805443897" sldId="265"/>
            <ac:spMk id="5" creationId="{362259E7-EB19-A871-E3CA-C949880B715D}"/>
          </ac:spMkLst>
        </pc:spChg>
        <pc:spChg chg="mod">
          <ac:chgData name="Jindal, Nitish" userId="b3a2d535-43c3-4b87-9651-862355ec5b94" providerId="ADAL" clId="{1E9CCDC5-D363-4167-87B2-4CA5B23A6A37}" dt="2023-06-27T07:17:55.480" v="1071" actId="20577"/>
          <ac:spMkLst>
            <pc:docMk/>
            <pc:sldMk cId="1805443897" sldId="265"/>
            <ac:spMk id="9" creationId="{AA757553-BAB0-00BC-4BE3-DD04756C6203}"/>
          </ac:spMkLst>
        </pc:spChg>
        <pc:spChg chg="del mod">
          <ac:chgData name="Jindal, Nitish" userId="b3a2d535-43c3-4b87-9651-862355ec5b94" providerId="ADAL" clId="{1E9CCDC5-D363-4167-87B2-4CA5B23A6A37}" dt="2023-06-27T07:14:46.766" v="1019" actId="478"/>
          <ac:spMkLst>
            <pc:docMk/>
            <pc:sldMk cId="1805443897" sldId="265"/>
            <ac:spMk id="10" creationId="{055F987E-930D-DFA6-729E-1352A02FED4D}"/>
          </ac:spMkLst>
        </pc:spChg>
        <pc:spChg chg="del mod">
          <ac:chgData name="Jindal, Nitish" userId="b3a2d535-43c3-4b87-9651-862355ec5b94" providerId="ADAL" clId="{1E9CCDC5-D363-4167-87B2-4CA5B23A6A37}" dt="2023-06-27T07:15:13.689" v="1023" actId="478"/>
          <ac:spMkLst>
            <pc:docMk/>
            <pc:sldMk cId="1805443897" sldId="265"/>
            <ac:spMk id="11" creationId="{302111A4-C4C1-2868-7C3D-0C3C6BB863D2}"/>
          </ac:spMkLst>
        </pc:spChg>
        <pc:spChg chg="del mod">
          <ac:chgData name="Jindal, Nitish" userId="b3a2d535-43c3-4b87-9651-862355ec5b94" providerId="ADAL" clId="{1E9CCDC5-D363-4167-87B2-4CA5B23A6A37}" dt="2023-06-27T06:56:25.730" v="628" actId="478"/>
          <ac:spMkLst>
            <pc:docMk/>
            <pc:sldMk cId="1805443897" sldId="265"/>
            <ac:spMk id="12" creationId="{6749EC29-CDFA-21A0-F66C-7F1DC0F3CD32}"/>
          </ac:spMkLst>
        </pc:spChg>
        <pc:spChg chg="mod">
          <ac:chgData name="Jindal, Nitish" userId="b3a2d535-43c3-4b87-9651-862355ec5b94" providerId="ADAL" clId="{1E9CCDC5-D363-4167-87B2-4CA5B23A6A37}" dt="2023-06-27T06:56:44.222" v="632" actId="5793"/>
          <ac:spMkLst>
            <pc:docMk/>
            <pc:sldMk cId="1805443897" sldId="265"/>
            <ac:spMk id="13" creationId="{F2CFAADF-48A0-7DAC-B0BB-1D705356897B}"/>
          </ac:spMkLst>
        </pc:spChg>
        <pc:spChg chg="add mod">
          <ac:chgData name="Jindal, Nitish" userId="b3a2d535-43c3-4b87-9651-862355ec5b94" providerId="ADAL" clId="{1E9CCDC5-D363-4167-87B2-4CA5B23A6A37}" dt="2023-06-27T06:54:19.992" v="406" actId="1076"/>
          <ac:spMkLst>
            <pc:docMk/>
            <pc:sldMk cId="1805443897" sldId="265"/>
            <ac:spMk id="14" creationId="{06AAE82E-0FC5-A56C-DB25-4BEA02E68CEC}"/>
          </ac:spMkLst>
        </pc:spChg>
        <pc:spChg chg="add mod">
          <ac:chgData name="Jindal, Nitish" userId="b3a2d535-43c3-4b87-9651-862355ec5b94" providerId="ADAL" clId="{1E9CCDC5-D363-4167-87B2-4CA5B23A6A37}" dt="2023-06-27T06:54:24.931" v="407" actId="1076"/>
          <ac:spMkLst>
            <pc:docMk/>
            <pc:sldMk cId="1805443897" sldId="265"/>
            <ac:spMk id="15" creationId="{E65DE1FD-391C-FAA3-2B71-21D5B0E833E2}"/>
          </ac:spMkLst>
        </pc:spChg>
        <pc:spChg chg="add mod">
          <ac:chgData name="Jindal, Nitish" userId="b3a2d535-43c3-4b87-9651-862355ec5b94" providerId="ADAL" clId="{1E9CCDC5-D363-4167-87B2-4CA5B23A6A37}" dt="2023-06-27T07:25:22.873" v="1072" actId="207"/>
          <ac:spMkLst>
            <pc:docMk/>
            <pc:sldMk cId="1805443897" sldId="265"/>
            <ac:spMk id="16" creationId="{B7C40F7D-9C0F-676C-E6FC-6B74BC414799}"/>
          </ac:spMkLst>
        </pc:spChg>
        <pc:spChg chg="add del">
          <ac:chgData name="Jindal, Nitish" userId="b3a2d535-43c3-4b87-9651-862355ec5b94" providerId="ADAL" clId="{1E9CCDC5-D363-4167-87B2-4CA5B23A6A37}" dt="2023-06-27T07:03:38.776" v="879" actId="478"/>
          <ac:spMkLst>
            <pc:docMk/>
            <pc:sldMk cId="1805443897" sldId="265"/>
            <ac:spMk id="25" creationId="{EFF51B07-997A-4506-E0F2-507E1CF87A9F}"/>
          </ac:spMkLst>
        </pc:spChg>
        <pc:spChg chg="add del mod">
          <ac:chgData name="Jindal, Nitish" userId="b3a2d535-43c3-4b87-9651-862355ec5b94" providerId="ADAL" clId="{1E9CCDC5-D363-4167-87B2-4CA5B23A6A37}" dt="2023-06-27T07:03:35.066" v="878" actId="478"/>
          <ac:spMkLst>
            <pc:docMk/>
            <pc:sldMk cId="1805443897" sldId="265"/>
            <ac:spMk id="26" creationId="{97E8482F-E45F-9903-79D2-690FFEBE0581}"/>
          </ac:spMkLst>
        </pc:spChg>
        <pc:spChg chg="add del mod">
          <ac:chgData name="Jindal, Nitish" userId="b3a2d535-43c3-4b87-9651-862355ec5b94" providerId="ADAL" clId="{1E9CCDC5-D363-4167-87B2-4CA5B23A6A37}" dt="2023-06-27T07:03:29.358" v="876" actId="11529"/>
          <ac:spMkLst>
            <pc:docMk/>
            <pc:sldMk cId="1805443897" sldId="265"/>
            <ac:spMk id="27" creationId="{B2681768-5F32-352B-846C-14857E3D7020}"/>
          </ac:spMkLst>
        </pc:spChg>
        <pc:spChg chg="mod">
          <ac:chgData name="Jindal, Nitish" userId="b3a2d535-43c3-4b87-9651-862355ec5b94" providerId="ADAL" clId="{1E9CCDC5-D363-4167-87B2-4CA5B23A6A37}" dt="2023-06-27T07:11:35.259" v="1016" actId="207"/>
          <ac:spMkLst>
            <pc:docMk/>
            <pc:sldMk cId="1805443897" sldId="265"/>
            <ac:spMk id="28" creationId="{9BDFD131-1881-4984-AD0B-E55506F0F8E0}"/>
          </ac:spMkLst>
        </pc:spChg>
        <pc:spChg chg="add mod">
          <ac:chgData name="Jindal, Nitish" userId="b3a2d535-43c3-4b87-9651-862355ec5b94" providerId="ADAL" clId="{1E9CCDC5-D363-4167-87B2-4CA5B23A6A37}" dt="2023-06-27T07:05:03.364" v="890" actId="1076"/>
          <ac:spMkLst>
            <pc:docMk/>
            <pc:sldMk cId="1805443897" sldId="265"/>
            <ac:spMk id="29" creationId="{8F18FFBE-5A39-E114-2B15-33BA7903E5B9}"/>
          </ac:spMkLst>
        </pc:spChg>
        <pc:spChg chg="add mod">
          <ac:chgData name="Jindal, Nitish" userId="b3a2d535-43c3-4b87-9651-862355ec5b94" providerId="ADAL" clId="{1E9CCDC5-D363-4167-87B2-4CA5B23A6A37}" dt="2023-06-27T07:04:59.324" v="889" actId="1076"/>
          <ac:spMkLst>
            <pc:docMk/>
            <pc:sldMk cId="1805443897" sldId="265"/>
            <ac:spMk id="30" creationId="{725C54CE-28BC-A6A8-A419-DAE28F9ADB7D}"/>
          </ac:spMkLst>
        </pc:spChg>
        <pc:spChg chg="mod">
          <ac:chgData name="Jindal, Nitish" userId="b3a2d535-43c3-4b87-9651-862355ec5b94" providerId="ADAL" clId="{1E9CCDC5-D363-4167-87B2-4CA5B23A6A37}" dt="2023-06-27T07:06:30.791" v="971" actId="20577"/>
          <ac:spMkLst>
            <pc:docMk/>
            <pc:sldMk cId="1805443897" sldId="265"/>
            <ac:spMk id="32" creationId="{5CC96E72-DB8A-4D12-B4A0-6CB78179586B}"/>
          </ac:spMkLst>
        </pc:spChg>
        <pc:spChg chg="mod">
          <ac:chgData name="Jindal, Nitish" userId="b3a2d535-43c3-4b87-9651-862355ec5b94" providerId="ADAL" clId="{1E9CCDC5-D363-4167-87B2-4CA5B23A6A37}" dt="2023-06-27T07:26:28.241" v="1111" actId="20577"/>
          <ac:spMkLst>
            <pc:docMk/>
            <pc:sldMk cId="1805443897" sldId="265"/>
            <ac:spMk id="34" creationId="{CA54D1C0-12B0-488E-9C3F-56C9CE8EE142}"/>
          </ac:spMkLst>
        </pc:spChg>
        <pc:spChg chg="del">
          <ac:chgData name="Jindal, Nitish" userId="b3a2d535-43c3-4b87-9651-862355ec5b94" providerId="ADAL" clId="{1E9CCDC5-D363-4167-87B2-4CA5B23A6A37}" dt="2023-06-27T06:50:36.197" v="61" actId="478"/>
          <ac:spMkLst>
            <pc:docMk/>
            <pc:sldMk cId="1805443897" sldId="265"/>
            <ac:spMk id="35" creationId="{79267350-7ED6-4960-9E1C-43EC93CA3A20}"/>
          </ac:spMkLst>
        </pc:spChg>
        <pc:spChg chg="mod">
          <ac:chgData name="Jindal, Nitish" userId="b3a2d535-43c3-4b87-9651-862355ec5b94" providerId="ADAL" clId="{1E9CCDC5-D363-4167-87B2-4CA5B23A6A37}" dt="2023-06-27T07:06:15.334" v="965" actId="1076"/>
          <ac:spMkLst>
            <pc:docMk/>
            <pc:sldMk cId="1805443897" sldId="265"/>
            <ac:spMk id="37" creationId="{E32D6A7B-6F5D-4241-9DCC-762B3EB7814D}"/>
          </ac:spMkLst>
        </pc:spChg>
        <pc:spChg chg="del">
          <ac:chgData name="Jindal, Nitish" userId="b3a2d535-43c3-4b87-9651-862355ec5b94" providerId="ADAL" clId="{1E9CCDC5-D363-4167-87B2-4CA5B23A6A37}" dt="2023-06-27T06:50:36.197" v="61" actId="478"/>
          <ac:spMkLst>
            <pc:docMk/>
            <pc:sldMk cId="1805443897" sldId="265"/>
            <ac:spMk id="43" creationId="{C616D52B-323C-4B86-89A8-66895866CD11}"/>
          </ac:spMkLst>
        </pc:spChg>
        <pc:spChg chg="del">
          <ac:chgData name="Jindal, Nitish" userId="b3a2d535-43c3-4b87-9651-862355ec5b94" providerId="ADAL" clId="{1E9CCDC5-D363-4167-87B2-4CA5B23A6A37}" dt="2023-06-27T06:50:36.197" v="61" actId="478"/>
          <ac:spMkLst>
            <pc:docMk/>
            <pc:sldMk cId="1805443897" sldId="265"/>
            <ac:spMk id="44" creationId="{529BBF37-E0F4-483C-A56B-81F72EA5AD8B}"/>
          </ac:spMkLst>
        </pc:spChg>
        <pc:spChg chg="del mod">
          <ac:chgData name="Jindal, Nitish" userId="b3a2d535-43c3-4b87-9651-862355ec5b94" providerId="ADAL" clId="{1E9CCDC5-D363-4167-87B2-4CA5B23A6A37}" dt="2023-06-27T06:50:36.197" v="61" actId="478"/>
          <ac:spMkLst>
            <pc:docMk/>
            <pc:sldMk cId="1805443897" sldId="265"/>
            <ac:spMk id="45" creationId="{87C24591-5D14-4299-A3EC-1DC4C4C0E0D5}"/>
          </ac:spMkLst>
        </pc:spChg>
        <pc:cxnChg chg="add del mod">
          <ac:chgData name="Jindal, Nitish" userId="b3a2d535-43c3-4b87-9651-862355ec5b94" providerId="ADAL" clId="{1E9CCDC5-D363-4167-87B2-4CA5B23A6A37}" dt="2023-06-27T06:58:38.846" v="847" actId="11529"/>
          <ac:cxnSpMkLst>
            <pc:docMk/>
            <pc:sldMk cId="1805443897" sldId="265"/>
            <ac:cxnSpMk id="18" creationId="{8A60EADB-731F-4833-F77C-2D8D274590D6}"/>
          </ac:cxnSpMkLst>
        </pc:cxnChg>
        <pc:cxnChg chg="add del mod">
          <ac:chgData name="Jindal, Nitish" userId="b3a2d535-43c3-4b87-9651-862355ec5b94" providerId="ADAL" clId="{1E9CCDC5-D363-4167-87B2-4CA5B23A6A37}" dt="2023-06-27T07:00:13.093" v="856" actId="478"/>
          <ac:cxnSpMkLst>
            <pc:docMk/>
            <pc:sldMk cId="1805443897" sldId="265"/>
            <ac:cxnSpMk id="21" creationId="{6864251A-1C70-169D-5314-2828ECCB695C}"/>
          </ac:cxnSpMkLst>
        </pc:cxnChg>
        <pc:cxnChg chg="add del mod">
          <ac:chgData name="Jindal, Nitish" userId="b3a2d535-43c3-4b87-9651-862355ec5b94" providerId="ADAL" clId="{1E9CCDC5-D363-4167-87B2-4CA5B23A6A37}" dt="2023-06-27T07:00:15.195" v="857" actId="478"/>
          <ac:cxnSpMkLst>
            <pc:docMk/>
            <pc:sldMk cId="1805443897" sldId="265"/>
            <ac:cxnSpMk id="23" creationId="{F8FF46D0-BC40-E148-B09B-CB1FC1604290}"/>
          </ac:cxnSpMkLst>
        </pc:cxnChg>
      </pc:sldChg>
      <pc:sldChg chg="ord">
        <pc:chgData name="Jindal, Nitish" userId="b3a2d535-43c3-4b87-9651-862355ec5b94" providerId="ADAL" clId="{1E9CCDC5-D363-4167-87B2-4CA5B23A6A37}" dt="2023-06-27T07:10:56.533" v="1015"/>
        <pc:sldMkLst>
          <pc:docMk/>
          <pc:sldMk cId="1939914955" sldId="2144327722"/>
        </pc:sldMkLst>
      </pc:sldChg>
      <pc:sldChg chg="add">
        <pc:chgData name="Jindal, Nitish" userId="b3a2d535-43c3-4b87-9651-862355ec5b94" providerId="ADAL" clId="{1E9CCDC5-D363-4167-87B2-4CA5B23A6A37}" dt="2023-06-27T06:47:43.425" v="0" actId="2890"/>
        <pc:sldMkLst>
          <pc:docMk/>
          <pc:sldMk cId="536972229" sldId="214432772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49A0B1-2E1A-4F77-9C49-2FB3FE303E3F}" type="doc">
      <dgm:prSet loTypeId="urn:microsoft.com/office/officeart/2005/8/layout/radial5" loCatId="cycle" qsTypeId="urn:microsoft.com/office/officeart/2005/8/quickstyle/simple2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AE089982-C7DE-479A-B9D0-2E1AA4F20CEB}">
      <dgm:prSet phldrT="[Text]" custT="1"/>
      <dgm:spPr/>
      <dgm:t>
        <a:bodyPr/>
        <a:lstStyle/>
        <a:p>
          <a:r>
            <a:rPr lang="en-US" sz="1400" b="1" dirty="0"/>
            <a:t>Verification Productivity</a:t>
          </a:r>
        </a:p>
      </dgm:t>
    </dgm:pt>
    <dgm:pt modelId="{979A411D-CFA8-4666-9686-DF4A46EEC146}" type="parTrans" cxnId="{D1F4225B-CC4E-4869-A2FA-CB38C2FDF0DE}">
      <dgm:prSet custT="1"/>
      <dgm:spPr/>
      <dgm:t>
        <a:bodyPr/>
        <a:lstStyle/>
        <a:p>
          <a:endParaRPr lang="en-US" sz="1400" b="1"/>
        </a:p>
      </dgm:t>
    </dgm:pt>
    <dgm:pt modelId="{EFDBC15A-155E-477E-8A70-F5A9A72B7CDA}" type="sibTrans" cxnId="{D1F4225B-CC4E-4869-A2FA-CB38C2FDF0DE}">
      <dgm:prSet/>
      <dgm:spPr/>
      <dgm:t>
        <a:bodyPr/>
        <a:lstStyle/>
        <a:p>
          <a:endParaRPr lang="en-US" sz="3200" b="1"/>
        </a:p>
      </dgm:t>
    </dgm:pt>
    <dgm:pt modelId="{3DA930C6-D883-40B1-81B5-B88B5E215B2A}">
      <dgm:prSet phldrT="[Text]" custT="1"/>
      <dgm:spPr/>
      <dgm:t>
        <a:bodyPr/>
        <a:lstStyle/>
        <a:p>
          <a:r>
            <a:rPr lang="en-US" sz="1400" b="1"/>
            <a:t>Creating all possible scenarios to test design</a:t>
          </a:r>
        </a:p>
      </dgm:t>
    </dgm:pt>
    <dgm:pt modelId="{185D0258-6E91-4D0E-8F87-BFCE7638E340}" type="parTrans" cxnId="{B7888DC1-BF71-4686-8099-3B253428A9E6}">
      <dgm:prSet custT="1"/>
      <dgm:spPr/>
      <dgm:t>
        <a:bodyPr/>
        <a:lstStyle/>
        <a:p>
          <a:endParaRPr lang="en-US" sz="1400" b="1"/>
        </a:p>
      </dgm:t>
    </dgm:pt>
    <dgm:pt modelId="{F956FC7D-3308-473A-BEFE-8FAD0F67DAEA}" type="sibTrans" cxnId="{B7888DC1-BF71-4686-8099-3B253428A9E6}">
      <dgm:prSet/>
      <dgm:spPr/>
      <dgm:t>
        <a:bodyPr/>
        <a:lstStyle/>
        <a:p>
          <a:endParaRPr lang="en-US" sz="3200" b="1"/>
        </a:p>
      </dgm:t>
    </dgm:pt>
    <dgm:pt modelId="{AE921BCF-F50D-4688-B6C4-2A0B6777827C}">
      <dgm:prSet phldrT="[Text]" custT="1"/>
      <dgm:spPr/>
      <dgm:t>
        <a:bodyPr/>
        <a:lstStyle/>
        <a:p>
          <a:r>
            <a:rPr lang="en-US" sz="1600" b="1"/>
            <a:t>DV </a:t>
          </a:r>
        </a:p>
        <a:p>
          <a:r>
            <a:rPr lang="en-US" sz="1600" b="1"/>
            <a:t>Challenges</a:t>
          </a:r>
        </a:p>
      </dgm:t>
    </dgm:pt>
    <dgm:pt modelId="{9F01CCC3-1136-4416-B792-99D298C1D3C6}" type="parTrans" cxnId="{7524F09C-6357-4FF6-9285-722203DB48C7}">
      <dgm:prSet custT="1"/>
      <dgm:spPr/>
      <dgm:t>
        <a:bodyPr/>
        <a:lstStyle/>
        <a:p>
          <a:endParaRPr lang="en-US" sz="1400" b="1"/>
        </a:p>
      </dgm:t>
    </dgm:pt>
    <dgm:pt modelId="{4D05DA06-0EF2-42B0-BA58-22FC555E6258}" type="sibTrans" cxnId="{7524F09C-6357-4FF6-9285-722203DB48C7}">
      <dgm:prSet/>
      <dgm:spPr/>
      <dgm:t>
        <a:bodyPr/>
        <a:lstStyle/>
        <a:p>
          <a:endParaRPr lang="en-US" sz="3200" b="1"/>
        </a:p>
      </dgm:t>
    </dgm:pt>
    <dgm:pt modelId="{B20F5B21-CCE9-427C-A3CB-488781D7FB52}">
      <dgm:prSet custT="1"/>
      <dgm:spPr/>
      <dgm:t>
        <a:bodyPr/>
        <a:lstStyle/>
        <a:p>
          <a:r>
            <a:rPr lang="en-US" sz="1400" b="1"/>
            <a:t>Achieving 100% Coverage</a:t>
          </a:r>
        </a:p>
      </dgm:t>
    </dgm:pt>
    <dgm:pt modelId="{88B732F6-FC32-48FA-B1CD-A00AE2DEFC2B}" type="parTrans" cxnId="{21EAEC7E-5CC1-4765-B270-821137939C69}">
      <dgm:prSet custT="1"/>
      <dgm:spPr/>
      <dgm:t>
        <a:bodyPr/>
        <a:lstStyle/>
        <a:p>
          <a:endParaRPr lang="en-US" sz="1400" b="1"/>
        </a:p>
      </dgm:t>
    </dgm:pt>
    <dgm:pt modelId="{6BBF8CC5-2A32-4DA8-8B4F-3156653ACF7B}" type="sibTrans" cxnId="{21EAEC7E-5CC1-4765-B270-821137939C69}">
      <dgm:prSet/>
      <dgm:spPr/>
      <dgm:t>
        <a:bodyPr/>
        <a:lstStyle/>
        <a:p>
          <a:endParaRPr lang="en-US" sz="3200" b="1"/>
        </a:p>
      </dgm:t>
    </dgm:pt>
    <dgm:pt modelId="{64E887E9-73CC-495F-B966-2F0E91645332}">
      <dgm:prSet custT="1"/>
      <dgm:spPr/>
      <dgm:t>
        <a:bodyPr/>
        <a:lstStyle/>
        <a:p>
          <a:r>
            <a:rPr lang="en-US" sz="1400" b="1"/>
            <a:t>Duplication of test content across platforms</a:t>
          </a:r>
        </a:p>
      </dgm:t>
    </dgm:pt>
    <dgm:pt modelId="{9DBAB323-E966-45EE-8118-0A19DEAF2EEE}" type="parTrans" cxnId="{FCAE4434-0F76-40AD-8B0D-54154E37E0A1}">
      <dgm:prSet custT="1"/>
      <dgm:spPr/>
      <dgm:t>
        <a:bodyPr/>
        <a:lstStyle/>
        <a:p>
          <a:endParaRPr lang="en-US" sz="1400" b="1"/>
        </a:p>
      </dgm:t>
    </dgm:pt>
    <dgm:pt modelId="{875C9BBD-5C13-4093-9DAC-7F47E7B05EB9}" type="sibTrans" cxnId="{FCAE4434-0F76-40AD-8B0D-54154E37E0A1}">
      <dgm:prSet/>
      <dgm:spPr/>
      <dgm:t>
        <a:bodyPr/>
        <a:lstStyle/>
        <a:p>
          <a:endParaRPr lang="en-US" sz="3200" b="1"/>
        </a:p>
      </dgm:t>
    </dgm:pt>
    <dgm:pt modelId="{E380E64A-E0A5-43F2-A654-42E47A22890E}">
      <dgm:prSet custT="1"/>
      <dgm:spPr/>
      <dgm:t>
        <a:bodyPr/>
        <a:lstStyle/>
        <a:p>
          <a:r>
            <a:rPr lang="en-US" sz="1400" b="1"/>
            <a:t>Under pressure to do more, faster</a:t>
          </a:r>
        </a:p>
      </dgm:t>
    </dgm:pt>
    <dgm:pt modelId="{DDFC878C-1856-46E4-AC55-F2EA4647C527}" type="parTrans" cxnId="{B844CAE3-B8D3-4335-AE43-66BDDC23112D}">
      <dgm:prSet custT="1"/>
      <dgm:spPr/>
      <dgm:t>
        <a:bodyPr/>
        <a:lstStyle/>
        <a:p>
          <a:endParaRPr lang="en-US" sz="2400" b="1"/>
        </a:p>
      </dgm:t>
    </dgm:pt>
    <dgm:pt modelId="{9E847E69-E9AE-4C05-BA76-62658E0B8E1F}" type="sibTrans" cxnId="{B844CAE3-B8D3-4335-AE43-66BDDC23112D}">
      <dgm:prSet/>
      <dgm:spPr/>
      <dgm:t>
        <a:bodyPr/>
        <a:lstStyle/>
        <a:p>
          <a:endParaRPr lang="en-US" sz="2400" b="1"/>
        </a:p>
      </dgm:t>
    </dgm:pt>
    <dgm:pt modelId="{464F8B52-B201-4ABD-8848-AEF97F4844EC}">
      <dgm:prSet/>
      <dgm:spPr/>
      <dgm:t>
        <a:bodyPr/>
        <a:lstStyle/>
        <a:p>
          <a:endParaRPr lang="en-US" sz="3600" b="1"/>
        </a:p>
      </dgm:t>
    </dgm:pt>
    <dgm:pt modelId="{5ED63B1C-9EF3-4A17-A133-E6BF9FA659DF}" type="parTrans" cxnId="{039AF92E-7249-41AD-8C51-2E6D9E7AE6B1}">
      <dgm:prSet/>
      <dgm:spPr/>
      <dgm:t>
        <a:bodyPr/>
        <a:lstStyle/>
        <a:p>
          <a:endParaRPr lang="en-US" sz="3600" b="1"/>
        </a:p>
      </dgm:t>
    </dgm:pt>
    <dgm:pt modelId="{7FAE246C-06A1-4572-8C8C-DA274F6E949A}" type="sibTrans" cxnId="{039AF92E-7249-41AD-8C51-2E6D9E7AE6B1}">
      <dgm:prSet/>
      <dgm:spPr/>
      <dgm:t>
        <a:bodyPr/>
        <a:lstStyle/>
        <a:p>
          <a:endParaRPr lang="en-US" sz="3600" b="1"/>
        </a:p>
      </dgm:t>
    </dgm:pt>
    <dgm:pt modelId="{87BE66A6-0DA9-4D32-8729-E0A18DCB8EFF}">
      <dgm:prSet custT="1"/>
      <dgm:spPr/>
      <dgm:t>
        <a:bodyPr/>
        <a:lstStyle/>
        <a:p>
          <a:r>
            <a:rPr lang="en-US" sz="1400" b="1"/>
            <a:t>Reuse across Projects and platforms</a:t>
          </a:r>
        </a:p>
      </dgm:t>
    </dgm:pt>
    <dgm:pt modelId="{B1866AF9-A57C-4F56-8035-78AAA9859589}" type="parTrans" cxnId="{F4126275-64B9-40BC-BD63-C1B675E0617C}">
      <dgm:prSet custT="1"/>
      <dgm:spPr/>
      <dgm:t>
        <a:bodyPr/>
        <a:lstStyle/>
        <a:p>
          <a:endParaRPr lang="en-US" sz="3600" b="1"/>
        </a:p>
      </dgm:t>
    </dgm:pt>
    <dgm:pt modelId="{14DA7EE2-7255-4D8B-85F0-978B9021FF45}" type="sibTrans" cxnId="{F4126275-64B9-40BC-BD63-C1B675E0617C}">
      <dgm:prSet/>
      <dgm:spPr/>
      <dgm:t>
        <a:bodyPr/>
        <a:lstStyle/>
        <a:p>
          <a:endParaRPr lang="en-US" sz="3600" b="1"/>
        </a:p>
      </dgm:t>
    </dgm:pt>
    <dgm:pt modelId="{0C63104B-EAC7-4616-8D95-8599A3DBD17C}" type="pres">
      <dgm:prSet presAssocID="{0449A0B1-2E1A-4F77-9C49-2FB3FE303E3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5017FEE-6C45-480B-92BD-55C892EB4042}" type="pres">
      <dgm:prSet presAssocID="{AE921BCF-F50D-4688-B6C4-2A0B6777827C}" presName="centerShape" presStyleLbl="node0" presStyleIdx="0" presStyleCnt="1"/>
      <dgm:spPr/>
    </dgm:pt>
    <dgm:pt modelId="{754E3220-BF8F-436E-BB06-D5B116B0AAC8}" type="pres">
      <dgm:prSet presAssocID="{979A411D-CFA8-4666-9686-DF4A46EEC146}" presName="parTrans" presStyleLbl="sibTrans2D1" presStyleIdx="0" presStyleCnt="6" custScaleX="181885" custLinFactNeighborX="935" custLinFactNeighborY="-2846"/>
      <dgm:spPr/>
    </dgm:pt>
    <dgm:pt modelId="{09502065-B427-4272-A69C-EB5B3F1066A5}" type="pres">
      <dgm:prSet presAssocID="{979A411D-CFA8-4666-9686-DF4A46EEC146}" presName="connectorText" presStyleLbl="sibTrans2D1" presStyleIdx="0" presStyleCnt="6"/>
      <dgm:spPr/>
    </dgm:pt>
    <dgm:pt modelId="{ACA0B6BD-D654-4098-9040-50E9CC0E40A4}" type="pres">
      <dgm:prSet presAssocID="{AE089982-C7DE-479A-B9D0-2E1AA4F20CEB}" presName="node" presStyleLbl="node1" presStyleIdx="0" presStyleCnt="6">
        <dgm:presLayoutVars>
          <dgm:bulletEnabled val="1"/>
        </dgm:presLayoutVars>
      </dgm:prSet>
      <dgm:spPr/>
    </dgm:pt>
    <dgm:pt modelId="{30DC9468-4783-4A30-9950-75E115A8E802}" type="pres">
      <dgm:prSet presAssocID="{185D0258-6E91-4D0E-8F87-BFCE7638E340}" presName="parTrans" presStyleLbl="sibTrans2D1" presStyleIdx="1" presStyleCnt="6" custScaleX="175815"/>
      <dgm:spPr/>
    </dgm:pt>
    <dgm:pt modelId="{97A1A315-B2F8-4569-A000-ACF88047D0FC}" type="pres">
      <dgm:prSet presAssocID="{185D0258-6E91-4D0E-8F87-BFCE7638E340}" presName="connectorText" presStyleLbl="sibTrans2D1" presStyleIdx="1" presStyleCnt="6"/>
      <dgm:spPr/>
    </dgm:pt>
    <dgm:pt modelId="{18670841-0489-4205-A7EC-C77A5C199FE4}" type="pres">
      <dgm:prSet presAssocID="{3DA930C6-D883-40B1-81B5-B88B5E215B2A}" presName="node" presStyleLbl="node1" presStyleIdx="1" presStyleCnt="6" custScaleX="100792" custScaleY="93113">
        <dgm:presLayoutVars>
          <dgm:bulletEnabled val="1"/>
        </dgm:presLayoutVars>
      </dgm:prSet>
      <dgm:spPr/>
    </dgm:pt>
    <dgm:pt modelId="{53A5D27E-AC36-4B0D-8226-392C0E4FA4FA}" type="pres">
      <dgm:prSet presAssocID="{B1866AF9-A57C-4F56-8035-78AAA9859589}" presName="parTrans" presStyleLbl="sibTrans2D1" presStyleIdx="2" presStyleCnt="6" custScaleX="183818"/>
      <dgm:spPr/>
    </dgm:pt>
    <dgm:pt modelId="{D78E5993-80B0-4A5D-A093-FA5E77105D12}" type="pres">
      <dgm:prSet presAssocID="{B1866AF9-A57C-4F56-8035-78AAA9859589}" presName="connectorText" presStyleLbl="sibTrans2D1" presStyleIdx="2" presStyleCnt="6"/>
      <dgm:spPr/>
    </dgm:pt>
    <dgm:pt modelId="{6D9CCC57-EDDD-4712-B5C2-58089EBF1E6B}" type="pres">
      <dgm:prSet presAssocID="{87BE66A6-0DA9-4D32-8729-E0A18DCB8EFF}" presName="node" presStyleLbl="node1" presStyleIdx="2" presStyleCnt="6">
        <dgm:presLayoutVars>
          <dgm:bulletEnabled val="1"/>
        </dgm:presLayoutVars>
      </dgm:prSet>
      <dgm:spPr/>
    </dgm:pt>
    <dgm:pt modelId="{1464673E-D30C-4634-854E-D4797CC2FCA4}" type="pres">
      <dgm:prSet presAssocID="{88B732F6-FC32-48FA-B1CD-A00AE2DEFC2B}" presName="parTrans" presStyleLbl="sibTrans2D1" presStyleIdx="3" presStyleCnt="6" custScaleX="177483" custLinFactNeighborX="-11673" custLinFactNeighborY="2800"/>
      <dgm:spPr/>
    </dgm:pt>
    <dgm:pt modelId="{A7F2C2F5-34C5-48D1-AE3A-F8216D0F9E73}" type="pres">
      <dgm:prSet presAssocID="{88B732F6-FC32-48FA-B1CD-A00AE2DEFC2B}" presName="connectorText" presStyleLbl="sibTrans2D1" presStyleIdx="3" presStyleCnt="6"/>
      <dgm:spPr/>
    </dgm:pt>
    <dgm:pt modelId="{5AD9C6DF-6031-43EC-9558-CC72FEB62FB7}" type="pres">
      <dgm:prSet presAssocID="{B20F5B21-CCE9-427C-A3CB-488781D7FB52}" presName="node" presStyleLbl="node1" presStyleIdx="3" presStyleCnt="6">
        <dgm:presLayoutVars>
          <dgm:bulletEnabled val="1"/>
        </dgm:presLayoutVars>
      </dgm:prSet>
      <dgm:spPr/>
    </dgm:pt>
    <dgm:pt modelId="{220F659A-3D0A-4BA1-BE4B-D424849D5955}" type="pres">
      <dgm:prSet presAssocID="{9DBAB323-E966-45EE-8118-0A19DEAF2EEE}" presName="parTrans" presStyleLbl="sibTrans2D1" presStyleIdx="4" presStyleCnt="6" custScaleX="172038"/>
      <dgm:spPr/>
    </dgm:pt>
    <dgm:pt modelId="{DC9F921F-ADF8-46A6-97D6-F374AAEBC217}" type="pres">
      <dgm:prSet presAssocID="{9DBAB323-E966-45EE-8118-0A19DEAF2EEE}" presName="connectorText" presStyleLbl="sibTrans2D1" presStyleIdx="4" presStyleCnt="6"/>
      <dgm:spPr/>
    </dgm:pt>
    <dgm:pt modelId="{A8F06857-A793-42D9-A2B4-AD0B0B5AE703}" type="pres">
      <dgm:prSet presAssocID="{64E887E9-73CC-495F-B966-2F0E91645332}" presName="node" presStyleLbl="node1" presStyleIdx="4" presStyleCnt="6">
        <dgm:presLayoutVars>
          <dgm:bulletEnabled val="1"/>
        </dgm:presLayoutVars>
      </dgm:prSet>
      <dgm:spPr/>
    </dgm:pt>
    <dgm:pt modelId="{61266544-8503-480A-B219-845F0A167D7D}" type="pres">
      <dgm:prSet presAssocID="{DDFC878C-1856-46E4-AC55-F2EA4647C527}" presName="parTrans" presStyleLbl="sibTrans2D1" presStyleIdx="5" presStyleCnt="6" custScaleX="171966"/>
      <dgm:spPr/>
    </dgm:pt>
    <dgm:pt modelId="{09933FDF-A5FC-432E-9125-C85751CBC177}" type="pres">
      <dgm:prSet presAssocID="{DDFC878C-1856-46E4-AC55-F2EA4647C527}" presName="connectorText" presStyleLbl="sibTrans2D1" presStyleIdx="5" presStyleCnt="6"/>
      <dgm:spPr/>
    </dgm:pt>
    <dgm:pt modelId="{C15D729E-AF94-44A1-98CC-5380292D7F75}" type="pres">
      <dgm:prSet presAssocID="{E380E64A-E0A5-43F2-A654-42E47A22890E}" presName="node" presStyleLbl="node1" presStyleIdx="5" presStyleCnt="6">
        <dgm:presLayoutVars>
          <dgm:bulletEnabled val="1"/>
        </dgm:presLayoutVars>
      </dgm:prSet>
      <dgm:spPr/>
    </dgm:pt>
  </dgm:ptLst>
  <dgm:cxnLst>
    <dgm:cxn modelId="{C958580C-4612-4FE3-BEE4-AB24658DECEE}" type="presOf" srcId="{9DBAB323-E966-45EE-8118-0A19DEAF2EEE}" destId="{DC9F921F-ADF8-46A6-97D6-F374AAEBC217}" srcOrd="1" destOrd="0" presId="urn:microsoft.com/office/officeart/2005/8/layout/radial5"/>
    <dgm:cxn modelId="{B690E10E-7BA7-4FC1-B366-71C925FFD1FE}" type="presOf" srcId="{AE921BCF-F50D-4688-B6C4-2A0B6777827C}" destId="{35017FEE-6C45-480B-92BD-55C892EB4042}" srcOrd="0" destOrd="0" presId="urn:microsoft.com/office/officeart/2005/8/layout/radial5"/>
    <dgm:cxn modelId="{695C321D-B299-40D5-B939-14741BEFF7B6}" type="presOf" srcId="{E380E64A-E0A5-43F2-A654-42E47A22890E}" destId="{C15D729E-AF94-44A1-98CC-5380292D7F75}" srcOrd="0" destOrd="0" presId="urn:microsoft.com/office/officeart/2005/8/layout/radial5"/>
    <dgm:cxn modelId="{69AE2326-2790-4DA1-8AF8-AE193FA6FEBF}" type="presOf" srcId="{87BE66A6-0DA9-4D32-8729-E0A18DCB8EFF}" destId="{6D9CCC57-EDDD-4712-B5C2-58089EBF1E6B}" srcOrd="0" destOrd="0" presId="urn:microsoft.com/office/officeart/2005/8/layout/radial5"/>
    <dgm:cxn modelId="{D5A50B28-DA38-44B6-BEDD-FA3237B0B319}" type="presOf" srcId="{185D0258-6E91-4D0E-8F87-BFCE7638E340}" destId="{30DC9468-4783-4A30-9950-75E115A8E802}" srcOrd="0" destOrd="0" presId="urn:microsoft.com/office/officeart/2005/8/layout/radial5"/>
    <dgm:cxn modelId="{4EC40B28-FEB6-443A-9948-0B67166A5A77}" type="presOf" srcId="{88B732F6-FC32-48FA-B1CD-A00AE2DEFC2B}" destId="{A7F2C2F5-34C5-48D1-AE3A-F8216D0F9E73}" srcOrd="1" destOrd="0" presId="urn:microsoft.com/office/officeart/2005/8/layout/radial5"/>
    <dgm:cxn modelId="{B2D4712A-A95C-4966-A212-1B99B98721CB}" type="presOf" srcId="{64E887E9-73CC-495F-B966-2F0E91645332}" destId="{A8F06857-A793-42D9-A2B4-AD0B0B5AE703}" srcOrd="0" destOrd="0" presId="urn:microsoft.com/office/officeart/2005/8/layout/radial5"/>
    <dgm:cxn modelId="{039AF92E-7249-41AD-8C51-2E6D9E7AE6B1}" srcId="{0449A0B1-2E1A-4F77-9C49-2FB3FE303E3F}" destId="{464F8B52-B201-4ABD-8848-AEF97F4844EC}" srcOrd="1" destOrd="0" parTransId="{5ED63B1C-9EF3-4A17-A133-E6BF9FA659DF}" sibTransId="{7FAE246C-06A1-4572-8C8C-DA274F6E949A}"/>
    <dgm:cxn modelId="{67DE662F-11C8-4C9C-9D2A-A622AB51697D}" type="presOf" srcId="{3DA930C6-D883-40B1-81B5-B88B5E215B2A}" destId="{18670841-0489-4205-A7EC-C77A5C199FE4}" srcOrd="0" destOrd="0" presId="urn:microsoft.com/office/officeart/2005/8/layout/radial5"/>
    <dgm:cxn modelId="{174B4133-641E-4B14-902F-3FC293DBB0C9}" type="presOf" srcId="{DDFC878C-1856-46E4-AC55-F2EA4647C527}" destId="{61266544-8503-480A-B219-845F0A167D7D}" srcOrd="0" destOrd="0" presId="urn:microsoft.com/office/officeart/2005/8/layout/radial5"/>
    <dgm:cxn modelId="{FCAE4434-0F76-40AD-8B0D-54154E37E0A1}" srcId="{AE921BCF-F50D-4688-B6C4-2A0B6777827C}" destId="{64E887E9-73CC-495F-B966-2F0E91645332}" srcOrd="4" destOrd="0" parTransId="{9DBAB323-E966-45EE-8118-0A19DEAF2EEE}" sibTransId="{875C9BBD-5C13-4093-9DAC-7F47E7B05EB9}"/>
    <dgm:cxn modelId="{A05D6634-D737-4F38-B252-AE4E71C75CAF}" type="presOf" srcId="{B1866AF9-A57C-4F56-8035-78AAA9859589}" destId="{D78E5993-80B0-4A5D-A093-FA5E77105D12}" srcOrd="1" destOrd="0" presId="urn:microsoft.com/office/officeart/2005/8/layout/radial5"/>
    <dgm:cxn modelId="{417C9C3F-263D-4B99-A717-7CF8B2672E92}" type="presOf" srcId="{185D0258-6E91-4D0E-8F87-BFCE7638E340}" destId="{97A1A315-B2F8-4569-A000-ACF88047D0FC}" srcOrd="1" destOrd="0" presId="urn:microsoft.com/office/officeart/2005/8/layout/radial5"/>
    <dgm:cxn modelId="{D1F4225B-CC4E-4869-A2FA-CB38C2FDF0DE}" srcId="{AE921BCF-F50D-4688-B6C4-2A0B6777827C}" destId="{AE089982-C7DE-479A-B9D0-2E1AA4F20CEB}" srcOrd="0" destOrd="0" parTransId="{979A411D-CFA8-4666-9686-DF4A46EEC146}" sibTransId="{EFDBC15A-155E-477E-8A70-F5A9A72B7CDA}"/>
    <dgm:cxn modelId="{E426366D-7AC7-4636-B055-841FA670019F}" type="presOf" srcId="{979A411D-CFA8-4666-9686-DF4A46EEC146}" destId="{754E3220-BF8F-436E-BB06-D5B116B0AAC8}" srcOrd="0" destOrd="0" presId="urn:microsoft.com/office/officeart/2005/8/layout/radial5"/>
    <dgm:cxn modelId="{F4126275-64B9-40BC-BD63-C1B675E0617C}" srcId="{AE921BCF-F50D-4688-B6C4-2A0B6777827C}" destId="{87BE66A6-0DA9-4D32-8729-E0A18DCB8EFF}" srcOrd="2" destOrd="0" parTransId="{B1866AF9-A57C-4F56-8035-78AAA9859589}" sibTransId="{14DA7EE2-7255-4D8B-85F0-978B9021FF45}"/>
    <dgm:cxn modelId="{9ED0E755-39EB-4AF4-A5CB-D528434DD6AD}" type="presOf" srcId="{AE089982-C7DE-479A-B9D0-2E1AA4F20CEB}" destId="{ACA0B6BD-D654-4098-9040-50E9CC0E40A4}" srcOrd="0" destOrd="0" presId="urn:microsoft.com/office/officeart/2005/8/layout/radial5"/>
    <dgm:cxn modelId="{06DFC979-EAAB-4387-BCDE-643AB1203144}" type="presOf" srcId="{B1866AF9-A57C-4F56-8035-78AAA9859589}" destId="{53A5D27E-AC36-4B0D-8226-392C0E4FA4FA}" srcOrd="0" destOrd="0" presId="urn:microsoft.com/office/officeart/2005/8/layout/radial5"/>
    <dgm:cxn modelId="{51BDDB7B-3D27-4741-8DE0-A436710BFF9D}" type="presOf" srcId="{0449A0B1-2E1A-4F77-9C49-2FB3FE303E3F}" destId="{0C63104B-EAC7-4616-8D95-8599A3DBD17C}" srcOrd="0" destOrd="0" presId="urn:microsoft.com/office/officeart/2005/8/layout/radial5"/>
    <dgm:cxn modelId="{21EAEC7E-5CC1-4765-B270-821137939C69}" srcId="{AE921BCF-F50D-4688-B6C4-2A0B6777827C}" destId="{B20F5B21-CCE9-427C-A3CB-488781D7FB52}" srcOrd="3" destOrd="0" parTransId="{88B732F6-FC32-48FA-B1CD-A00AE2DEFC2B}" sibTransId="{6BBF8CC5-2A32-4DA8-8B4F-3156653ACF7B}"/>
    <dgm:cxn modelId="{D182B786-8B1B-4F2E-BF92-763A2E9A172B}" type="presOf" srcId="{979A411D-CFA8-4666-9686-DF4A46EEC146}" destId="{09502065-B427-4272-A69C-EB5B3F1066A5}" srcOrd="1" destOrd="0" presId="urn:microsoft.com/office/officeart/2005/8/layout/radial5"/>
    <dgm:cxn modelId="{40CFDC99-7A34-4387-985F-F628727A3084}" type="presOf" srcId="{B20F5B21-CCE9-427C-A3CB-488781D7FB52}" destId="{5AD9C6DF-6031-43EC-9558-CC72FEB62FB7}" srcOrd="0" destOrd="0" presId="urn:microsoft.com/office/officeart/2005/8/layout/radial5"/>
    <dgm:cxn modelId="{7524F09C-6357-4FF6-9285-722203DB48C7}" srcId="{0449A0B1-2E1A-4F77-9C49-2FB3FE303E3F}" destId="{AE921BCF-F50D-4688-B6C4-2A0B6777827C}" srcOrd="0" destOrd="0" parTransId="{9F01CCC3-1136-4416-B792-99D298C1D3C6}" sibTransId="{4D05DA06-0EF2-42B0-BA58-22FC555E6258}"/>
    <dgm:cxn modelId="{9B7607B4-349E-4084-873B-605FB096AC4A}" type="presOf" srcId="{9DBAB323-E966-45EE-8118-0A19DEAF2EEE}" destId="{220F659A-3D0A-4BA1-BE4B-D424849D5955}" srcOrd="0" destOrd="0" presId="urn:microsoft.com/office/officeart/2005/8/layout/radial5"/>
    <dgm:cxn modelId="{B7888DC1-BF71-4686-8099-3B253428A9E6}" srcId="{AE921BCF-F50D-4688-B6C4-2A0B6777827C}" destId="{3DA930C6-D883-40B1-81B5-B88B5E215B2A}" srcOrd="1" destOrd="0" parTransId="{185D0258-6E91-4D0E-8F87-BFCE7638E340}" sibTransId="{F956FC7D-3308-473A-BEFE-8FAD0F67DAEA}"/>
    <dgm:cxn modelId="{35F235DC-A129-422E-938B-7F8133631CC5}" type="presOf" srcId="{88B732F6-FC32-48FA-B1CD-A00AE2DEFC2B}" destId="{1464673E-D30C-4634-854E-D4797CC2FCA4}" srcOrd="0" destOrd="0" presId="urn:microsoft.com/office/officeart/2005/8/layout/radial5"/>
    <dgm:cxn modelId="{972E9BDC-410D-4A3A-A0FE-B0E41BC6538B}" type="presOf" srcId="{DDFC878C-1856-46E4-AC55-F2EA4647C527}" destId="{09933FDF-A5FC-432E-9125-C85751CBC177}" srcOrd="1" destOrd="0" presId="urn:microsoft.com/office/officeart/2005/8/layout/radial5"/>
    <dgm:cxn modelId="{B844CAE3-B8D3-4335-AE43-66BDDC23112D}" srcId="{AE921BCF-F50D-4688-B6C4-2A0B6777827C}" destId="{E380E64A-E0A5-43F2-A654-42E47A22890E}" srcOrd="5" destOrd="0" parTransId="{DDFC878C-1856-46E4-AC55-F2EA4647C527}" sibTransId="{9E847E69-E9AE-4C05-BA76-62658E0B8E1F}"/>
    <dgm:cxn modelId="{6FADBFEE-7B80-43BD-A271-3BC347DC6425}" type="presParOf" srcId="{0C63104B-EAC7-4616-8D95-8599A3DBD17C}" destId="{35017FEE-6C45-480B-92BD-55C892EB4042}" srcOrd="0" destOrd="0" presId="urn:microsoft.com/office/officeart/2005/8/layout/radial5"/>
    <dgm:cxn modelId="{BEB3226A-E9BB-4F06-9ABB-F4998238D3F0}" type="presParOf" srcId="{0C63104B-EAC7-4616-8D95-8599A3DBD17C}" destId="{754E3220-BF8F-436E-BB06-D5B116B0AAC8}" srcOrd="1" destOrd="0" presId="urn:microsoft.com/office/officeart/2005/8/layout/radial5"/>
    <dgm:cxn modelId="{8C5453DA-3FEB-4174-B359-5B9B532A03D8}" type="presParOf" srcId="{754E3220-BF8F-436E-BB06-D5B116B0AAC8}" destId="{09502065-B427-4272-A69C-EB5B3F1066A5}" srcOrd="0" destOrd="0" presId="urn:microsoft.com/office/officeart/2005/8/layout/radial5"/>
    <dgm:cxn modelId="{B98DD67A-0148-4B2A-8F61-6B8E9A4CDCF0}" type="presParOf" srcId="{0C63104B-EAC7-4616-8D95-8599A3DBD17C}" destId="{ACA0B6BD-D654-4098-9040-50E9CC0E40A4}" srcOrd="2" destOrd="0" presId="urn:microsoft.com/office/officeart/2005/8/layout/radial5"/>
    <dgm:cxn modelId="{C010A207-E940-47E0-AE31-6FD0AC03CB59}" type="presParOf" srcId="{0C63104B-EAC7-4616-8D95-8599A3DBD17C}" destId="{30DC9468-4783-4A30-9950-75E115A8E802}" srcOrd="3" destOrd="0" presId="urn:microsoft.com/office/officeart/2005/8/layout/radial5"/>
    <dgm:cxn modelId="{77C24B06-925F-4022-BA6F-D4432F3C394A}" type="presParOf" srcId="{30DC9468-4783-4A30-9950-75E115A8E802}" destId="{97A1A315-B2F8-4569-A000-ACF88047D0FC}" srcOrd="0" destOrd="0" presId="urn:microsoft.com/office/officeart/2005/8/layout/radial5"/>
    <dgm:cxn modelId="{FDE795E7-52B7-481E-A65F-43E3D3F3FB81}" type="presParOf" srcId="{0C63104B-EAC7-4616-8D95-8599A3DBD17C}" destId="{18670841-0489-4205-A7EC-C77A5C199FE4}" srcOrd="4" destOrd="0" presId="urn:microsoft.com/office/officeart/2005/8/layout/radial5"/>
    <dgm:cxn modelId="{31AA87C4-5A34-4A30-8ED2-1968CC39ECA0}" type="presParOf" srcId="{0C63104B-EAC7-4616-8D95-8599A3DBD17C}" destId="{53A5D27E-AC36-4B0D-8226-392C0E4FA4FA}" srcOrd="5" destOrd="0" presId="urn:microsoft.com/office/officeart/2005/8/layout/radial5"/>
    <dgm:cxn modelId="{B33F9AC1-FD54-4258-896C-6A54D65A88B3}" type="presParOf" srcId="{53A5D27E-AC36-4B0D-8226-392C0E4FA4FA}" destId="{D78E5993-80B0-4A5D-A093-FA5E77105D12}" srcOrd="0" destOrd="0" presId="urn:microsoft.com/office/officeart/2005/8/layout/radial5"/>
    <dgm:cxn modelId="{0C8AD359-218D-4D6C-AF8D-327AEFF5617E}" type="presParOf" srcId="{0C63104B-EAC7-4616-8D95-8599A3DBD17C}" destId="{6D9CCC57-EDDD-4712-B5C2-58089EBF1E6B}" srcOrd="6" destOrd="0" presId="urn:microsoft.com/office/officeart/2005/8/layout/radial5"/>
    <dgm:cxn modelId="{86EDA245-7D49-4109-85F8-FD7FFB2F5C9F}" type="presParOf" srcId="{0C63104B-EAC7-4616-8D95-8599A3DBD17C}" destId="{1464673E-D30C-4634-854E-D4797CC2FCA4}" srcOrd="7" destOrd="0" presId="urn:microsoft.com/office/officeart/2005/8/layout/radial5"/>
    <dgm:cxn modelId="{EEA2550C-1ED8-4C68-9063-2484646076CD}" type="presParOf" srcId="{1464673E-D30C-4634-854E-D4797CC2FCA4}" destId="{A7F2C2F5-34C5-48D1-AE3A-F8216D0F9E73}" srcOrd="0" destOrd="0" presId="urn:microsoft.com/office/officeart/2005/8/layout/radial5"/>
    <dgm:cxn modelId="{313A0F64-EB12-4214-87EA-398F471F8E03}" type="presParOf" srcId="{0C63104B-EAC7-4616-8D95-8599A3DBD17C}" destId="{5AD9C6DF-6031-43EC-9558-CC72FEB62FB7}" srcOrd="8" destOrd="0" presId="urn:microsoft.com/office/officeart/2005/8/layout/radial5"/>
    <dgm:cxn modelId="{092F8897-2282-42AF-8921-040DC42F08CA}" type="presParOf" srcId="{0C63104B-EAC7-4616-8D95-8599A3DBD17C}" destId="{220F659A-3D0A-4BA1-BE4B-D424849D5955}" srcOrd="9" destOrd="0" presId="urn:microsoft.com/office/officeart/2005/8/layout/radial5"/>
    <dgm:cxn modelId="{32FF5FB3-798B-4EB9-A0D4-B05BDBF4D0B5}" type="presParOf" srcId="{220F659A-3D0A-4BA1-BE4B-D424849D5955}" destId="{DC9F921F-ADF8-46A6-97D6-F374AAEBC217}" srcOrd="0" destOrd="0" presId="urn:microsoft.com/office/officeart/2005/8/layout/radial5"/>
    <dgm:cxn modelId="{ECA25A17-2AB4-460A-AE63-155346633F2C}" type="presParOf" srcId="{0C63104B-EAC7-4616-8D95-8599A3DBD17C}" destId="{A8F06857-A793-42D9-A2B4-AD0B0B5AE703}" srcOrd="10" destOrd="0" presId="urn:microsoft.com/office/officeart/2005/8/layout/radial5"/>
    <dgm:cxn modelId="{ED11C887-0DB9-4101-8E52-9E9E23E33F3B}" type="presParOf" srcId="{0C63104B-EAC7-4616-8D95-8599A3DBD17C}" destId="{61266544-8503-480A-B219-845F0A167D7D}" srcOrd="11" destOrd="0" presId="urn:microsoft.com/office/officeart/2005/8/layout/radial5"/>
    <dgm:cxn modelId="{0D14717E-F0BB-4FAC-B06E-05E6427A190B}" type="presParOf" srcId="{61266544-8503-480A-B219-845F0A167D7D}" destId="{09933FDF-A5FC-432E-9125-C85751CBC177}" srcOrd="0" destOrd="0" presId="urn:microsoft.com/office/officeart/2005/8/layout/radial5"/>
    <dgm:cxn modelId="{84AF02CE-8246-480A-AC11-3A46B396B254}" type="presParOf" srcId="{0C63104B-EAC7-4616-8D95-8599A3DBD17C}" destId="{C15D729E-AF94-44A1-98CC-5380292D7F75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1A794B-308C-4D00-B3E6-BD869CEFF1D7}" type="doc">
      <dgm:prSet loTypeId="urn:microsoft.com/office/officeart/2005/8/layout/pList2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EE38E68-1C76-4639-9FD5-D0141981FF7E}">
      <dgm:prSet phldrT="[Text]" custT="1"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en-US" sz="1800" dirty="0"/>
            <a:t>Represent the design elements that make up the hierarchy</a:t>
          </a:r>
        </a:p>
        <a:p>
          <a:r>
            <a:rPr lang="en-US" sz="1800" dirty="0" err="1"/>
            <a:t>Eg</a:t>
          </a:r>
          <a:r>
            <a:rPr lang="en-US" sz="1800" dirty="0"/>
            <a:t>: </a:t>
          </a:r>
          <a:r>
            <a:rPr lang="en-US" sz="1800" dirty="0" err="1"/>
            <a:t>spi</a:t>
          </a:r>
          <a:r>
            <a:rPr lang="en-US" sz="1800" dirty="0"/>
            <a:t>, i2c, </a:t>
          </a:r>
          <a:r>
            <a:rPr lang="en-US" sz="1800" dirty="0" err="1"/>
            <a:t>uart</a:t>
          </a:r>
          <a:endParaRPr lang="en-US" sz="1800" dirty="0"/>
        </a:p>
      </dgm:t>
    </dgm:pt>
    <dgm:pt modelId="{97546BA6-7CF3-42DD-B0E1-A6784A041751}" type="parTrans" cxnId="{E904A09F-3759-42AE-84AA-894276A47E67}">
      <dgm:prSet/>
      <dgm:spPr/>
      <dgm:t>
        <a:bodyPr/>
        <a:lstStyle/>
        <a:p>
          <a:endParaRPr lang="en-US"/>
        </a:p>
      </dgm:t>
    </dgm:pt>
    <dgm:pt modelId="{5808A6F6-B326-48F6-A1B1-E875A78DBC5A}" type="sibTrans" cxnId="{E904A09F-3759-42AE-84AA-894276A47E67}">
      <dgm:prSet/>
      <dgm:spPr/>
      <dgm:t>
        <a:bodyPr/>
        <a:lstStyle/>
        <a:p>
          <a:endParaRPr lang="en-US"/>
        </a:p>
      </dgm:t>
    </dgm:pt>
    <dgm:pt modelId="{EE6E7CFE-C681-4E65-926B-5776CF7FE671}">
      <dgm:prSet phldrT="[Text]" custT="1"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en-US" sz="1800" dirty="0"/>
            <a:t>Elements which capture test behaviors in a PSS model</a:t>
          </a:r>
        </a:p>
        <a:p>
          <a:r>
            <a:rPr lang="en-US" sz="1800" dirty="0" err="1"/>
            <a:t>Eg:spi_config</a:t>
          </a:r>
          <a:r>
            <a:rPr lang="en-US" sz="1800" dirty="0"/>
            <a:t>, </a:t>
          </a:r>
          <a:r>
            <a:rPr lang="en-US" sz="1800" dirty="0" err="1"/>
            <a:t>uart_tx</a:t>
          </a:r>
          <a:endParaRPr lang="en-US" sz="1800" dirty="0"/>
        </a:p>
      </dgm:t>
    </dgm:pt>
    <dgm:pt modelId="{5BE0DA59-0754-4E64-875B-39C81FDC401A}" type="parTrans" cxnId="{C6110E71-9EB0-44D7-992E-EF18D0ABFB4E}">
      <dgm:prSet/>
      <dgm:spPr/>
      <dgm:t>
        <a:bodyPr/>
        <a:lstStyle/>
        <a:p>
          <a:endParaRPr lang="en-US"/>
        </a:p>
      </dgm:t>
    </dgm:pt>
    <dgm:pt modelId="{46D7A829-2F78-40BF-8281-13C607514FDA}" type="sibTrans" cxnId="{C6110E71-9EB0-44D7-992E-EF18D0ABFB4E}">
      <dgm:prSet/>
      <dgm:spPr/>
      <dgm:t>
        <a:bodyPr/>
        <a:lstStyle/>
        <a:p>
          <a:endParaRPr lang="en-US"/>
        </a:p>
      </dgm:t>
    </dgm:pt>
    <dgm:pt modelId="{F81DBD87-FB0C-405C-9D2D-18E8A62061B9}">
      <dgm:prSet phldrT="[Text]" custT="1"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en-US" sz="1800" dirty="0"/>
            <a:t>A set of action instances, flow objects and scheduling constraints which makes up testcases</a:t>
          </a:r>
        </a:p>
      </dgm:t>
    </dgm:pt>
    <dgm:pt modelId="{5F192291-5ABA-4BD2-AC30-CCF240A1B35C}" type="parTrans" cxnId="{1D981A9C-77F0-4331-A71D-6E458AF72F76}">
      <dgm:prSet/>
      <dgm:spPr/>
      <dgm:t>
        <a:bodyPr/>
        <a:lstStyle/>
        <a:p>
          <a:endParaRPr lang="en-US"/>
        </a:p>
      </dgm:t>
    </dgm:pt>
    <dgm:pt modelId="{124412BE-1086-44AB-AC37-A696674D201E}" type="sibTrans" cxnId="{1D981A9C-77F0-4331-A71D-6E458AF72F76}">
      <dgm:prSet/>
      <dgm:spPr/>
      <dgm:t>
        <a:bodyPr/>
        <a:lstStyle/>
        <a:p>
          <a:endParaRPr lang="en-US"/>
        </a:p>
      </dgm:t>
    </dgm:pt>
    <dgm:pt modelId="{E5A9248C-5981-42E6-ABFD-75536C4C6EC5}">
      <dgm:prSet custT="1"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en-US" sz="1800" dirty="0"/>
            <a:t>Represents incoming or outgoing data/control flow for actions</a:t>
          </a:r>
        </a:p>
        <a:p>
          <a:r>
            <a:rPr lang="en-US" sz="1800" dirty="0" err="1"/>
            <a:t>Eg</a:t>
          </a:r>
          <a:r>
            <a:rPr lang="en-US" sz="1800" dirty="0"/>
            <a:t>: buffer, state, stream</a:t>
          </a:r>
        </a:p>
      </dgm:t>
    </dgm:pt>
    <dgm:pt modelId="{06667B4E-E12E-42DE-AF9E-E3B4B5A98346}" type="parTrans" cxnId="{36B451FB-F17D-496E-BBA7-B0CFBAA3D050}">
      <dgm:prSet/>
      <dgm:spPr/>
      <dgm:t>
        <a:bodyPr/>
        <a:lstStyle/>
        <a:p>
          <a:endParaRPr lang="en-US"/>
        </a:p>
      </dgm:t>
    </dgm:pt>
    <dgm:pt modelId="{030F531A-7D6A-497A-8B96-A7186BC17735}" type="sibTrans" cxnId="{36B451FB-F17D-496E-BBA7-B0CFBAA3D050}">
      <dgm:prSet/>
      <dgm:spPr/>
      <dgm:t>
        <a:bodyPr/>
        <a:lstStyle/>
        <a:p>
          <a:endParaRPr lang="en-US"/>
        </a:p>
      </dgm:t>
    </dgm:pt>
    <dgm:pt modelId="{55AD34C3-092A-407F-85B0-CD4B876E76B7}">
      <dgm:prSet custT="1"/>
      <dgm:spPr>
        <a:ln>
          <a:solidFill>
            <a:srgbClr val="7030A0"/>
          </a:solidFill>
        </a:ln>
      </dgm:spPr>
      <dgm:t>
        <a:bodyPr/>
        <a:lstStyle/>
        <a:p>
          <a:r>
            <a:rPr lang="en-US" sz="1800" dirty="0"/>
            <a:t>Hardware design resources that are needed to perform the test functionalities</a:t>
          </a:r>
        </a:p>
        <a:p>
          <a:r>
            <a:rPr lang="en-US" sz="1800" dirty="0" err="1"/>
            <a:t>Eg</a:t>
          </a:r>
          <a:r>
            <a:rPr lang="en-US" sz="1800" dirty="0"/>
            <a:t>: </a:t>
          </a:r>
          <a:r>
            <a:rPr lang="en-US" sz="1800" dirty="0" err="1"/>
            <a:t>dma</a:t>
          </a:r>
          <a:r>
            <a:rPr lang="en-US" sz="1800" dirty="0"/>
            <a:t> channels, processor cores</a:t>
          </a:r>
        </a:p>
      </dgm:t>
    </dgm:pt>
    <dgm:pt modelId="{09697E0E-269E-478B-84C2-0B5CA01FAFD7}" type="parTrans" cxnId="{263506AA-0181-4BEB-81FA-B0A8D5E7880D}">
      <dgm:prSet/>
      <dgm:spPr/>
      <dgm:t>
        <a:bodyPr/>
        <a:lstStyle/>
        <a:p>
          <a:endParaRPr lang="en-US"/>
        </a:p>
      </dgm:t>
    </dgm:pt>
    <dgm:pt modelId="{180E0DB0-7853-46FB-9E8F-B722D3CD50D1}" type="sibTrans" cxnId="{263506AA-0181-4BEB-81FA-B0A8D5E7880D}">
      <dgm:prSet/>
      <dgm:spPr/>
      <dgm:t>
        <a:bodyPr/>
        <a:lstStyle/>
        <a:p>
          <a:endParaRPr lang="en-US"/>
        </a:p>
      </dgm:t>
    </dgm:pt>
    <dgm:pt modelId="{8CE507EE-6129-4FDC-ADAB-BB2616D2BA2F}" type="pres">
      <dgm:prSet presAssocID="{4A1A794B-308C-4D00-B3E6-BD869CEFF1D7}" presName="Name0" presStyleCnt="0">
        <dgm:presLayoutVars>
          <dgm:dir/>
          <dgm:resizeHandles val="exact"/>
        </dgm:presLayoutVars>
      </dgm:prSet>
      <dgm:spPr/>
    </dgm:pt>
    <dgm:pt modelId="{E342CEA4-0828-4D23-8019-23D2AAD48342}" type="pres">
      <dgm:prSet presAssocID="{4A1A794B-308C-4D00-B3E6-BD869CEFF1D7}" presName="bkgdShp" presStyleLbl="alignAccFollowNode1" presStyleIdx="0" presStyleCnt="1"/>
      <dgm:spPr>
        <a:ln>
          <a:solidFill>
            <a:schemeClr val="accent5">
              <a:lumMod val="75000"/>
            </a:schemeClr>
          </a:solidFill>
        </a:ln>
      </dgm:spPr>
    </dgm:pt>
    <dgm:pt modelId="{EF82ABED-137A-4B7D-ADD0-27A493E2FBE0}" type="pres">
      <dgm:prSet presAssocID="{4A1A794B-308C-4D00-B3E6-BD869CEFF1D7}" presName="linComp" presStyleCnt="0"/>
      <dgm:spPr/>
    </dgm:pt>
    <dgm:pt modelId="{2ED8A151-93A8-4C2D-8962-11918992F06F}" type="pres">
      <dgm:prSet presAssocID="{6EE38E68-1C76-4639-9FD5-D0141981FF7E}" presName="compNode" presStyleCnt="0"/>
      <dgm:spPr/>
    </dgm:pt>
    <dgm:pt modelId="{8F43BBFC-C962-47F9-994B-CCF9FEF39A28}" type="pres">
      <dgm:prSet presAssocID="{6EE38E68-1C76-4639-9FD5-D0141981FF7E}" presName="node" presStyleLbl="node1" presStyleIdx="0" presStyleCnt="5">
        <dgm:presLayoutVars>
          <dgm:bulletEnabled val="1"/>
        </dgm:presLayoutVars>
      </dgm:prSet>
      <dgm:spPr/>
    </dgm:pt>
    <dgm:pt modelId="{68D29F21-9959-489E-921E-F4121D39B910}" type="pres">
      <dgm:prSet presAssocID="{6EE38E68-1C76-4639-9FD5-D0141981FF7E}" presName="invisiNode" presStyleLbl="node1" presStyleIdx="0" presStyleCnt="5"/>
      <dgm:spPr/>
    </dgm:pt>
    <dgm:pt modelId="{A46057CB-C321-4227-9D9B-844C7E2638F4}" type="pres">
      <dgm:prSet presAssocID="{6EE38E68-1C76-4639-9FD5-D0141981FF7E}" presName="imagNode" presStyleLbl="fgImgPlace1" presStyleIdx="0" presStyleCnt="5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</dgm:spPr>
    </dgm:pt>
    <dgm:pt modelId="{B236FF1E-0ACF-41B8-B67C-31D3EB905898}" type="pres">
      <dgm:prSet presAssocID="{5808A6F6-B326-48F6-A1B1-E875A78DBC5A}" presName="sibTrans" presStyleLbl="sibTrans2D1" presStyleIdx="0" presStyleCnt="0"/>
      <dgm:spPr/>
    </dgm:pt>
    <dgm:pt modelId="{7C19A859-01B9-488A-8327-A006C639B0E1}" type="pres">
      <dgm:prSet presAssocID="{EE6E7CFE-C681-4E65-926B-5776CF7FE671}" presName="compNode" presStyleCnt="0"/>
      <dgm:spPr/>
    </dgm:pt>
    <dgm:pt modelId="{8C82459C-E12D-4CC0-B3A9-73C34889C36C}" type="pres">
      <dgm:prSet presAssocID="{EE6E7CFE-C681-4E65-926B-5776CF7FE671}" presName="node" presStyleLbl="node1" presStyleIdx="1" presStyleCnt="5">
        <dgm:presLayoutVars>
          <dgm:bulletEnabled val="1"/>
        </dgm:presLayoutVars>
      </dgm:prSet>
      <dgm:spPr/>
    </dgm:pt>
    <dgm:pt modelId="{8051CBB8-54B9-4395-AA87-D7C1564EB99A}" type="pres">
      <dgm:prSet presAssocID="{EE6E7CFE-C681-4E65-926B-5776CF7FE671}" presName="invisiNode" presStyleLbl="node1" presStyleIdx="1" presStyleCnt="5"/>
      <dgm:spPr/>
    </dgm:pt>
    <dgm:pt modelId="{9EDD40A6-7F80-4741-BD91-FCF7E5D8AF26}" type="pres">
      <dgm:prSet presAssocID="{EE6E7CFE-C681-4E65-926B-5776CF7FE671}" presName="imagNode" presStyleLbl="fgImgPlace1" presStyleIdx="1" presStyleCnt="5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</dgm:spPr>
    </dgm:pt>
    <dgm:pt modelId="{A4248CE6-1BF4-4987-89AB-5F8F32BCBB93}" type="pres">
      <dgm:prSet presAssocID="{46D7A829-2F78-40BF-8281-13C607514FDA}" presName="sibTrans" presStyleLbl="sibTrans2D1" presStyleIdx="0" presStyleCnt="0"/>
      <dgm:spPr/>
    </dgm:pt>
    <dgm:pt modelId="{9E172860-E24F-4939-8E4C-841E0BED5303}" type="pres">
      <dgm:prSet presAssocID="{E5A9248C-5981-42E6-ABFD-75536C4C6EC5}" presName="compNode" presStyleCnt="0"/>
      <dgm:spPr/>
    </dgm:pt>
    <dgm:pt modelId="{3E4897A0-E711-45AF-A4EA-1E5271D2923A}" type="pres">
      <dgm:prSet presAssocID="{E5A9248C-5981-42E6-ABFD-75536C4C6EC5}" presName="node" presStyleLbl="node1" presStyleIdx="2" presStyleCnt="5">
        <dgm:presLayoutVars>
          <dgm:bulletEnabled val="1"/>
        </dgm:presLayoutVars>
      </dgm:prSet>
      <dgm:spPr/>
    </dgm:pt>
    <dgm:pt modelId="{F50CCCA9-2AB0-4A20-957D-16E0CE6E1E61}" type="pres">
      <dgm:prSet presAssocID="{E5A9248C-5981-42E6-ABFD-75536C4C6EC5}" presName="invisiNode" presStyleLbl="node1" presStyleIdx="2" presStyleCnt="5"/>
      <dgm:spPr/>
    </dgm:pt>
    <dgm:pt modelId="{B56478D6-EAAC-4B90-B10D-5A5497765EFC}" type="pres">
      <dgm:prSet presAssocID="{E5A9248C-5981-42E6-ABFD-75536C4C6EC5}" presName="imagNode" presStyleLbl="fgImgPlace1" presStyleIdx="2" presStyleCnt="5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</dgm:spPr>
    </dgm:pt>
    <dgm:pt modelId="{3CAAD4AF-09D5-4EC5-9BD7-243140929FFF}" type="pres">
      <dgm:prSet presAssocID="{030F531A-7D6A-497A-8B96-A7186BC17735}" presName="sibTrans" presStyleLbl="sibTrans2D1" presStyleIdx="0" presStyleCnt="0"/>
      <dgm:spPr/>
    </dgm:pt>
    <dgm:pt modelId="{8FA41F81-556E-4BA2-87B4-2AA40992841A}" type="pres">
      <dgm:prSet presAssocID="{55AD34C3-092A-407F-85B0-CD4B876E76B7}" presName="compNode" presStyleCnt="0"/>
      <dgm:spPr/>
    </dgm:pt>
    <dgm:pt modelId="{A38514C8-359D-43E9-AEBE-6B116EAA8EA4}" type="pres">
      <dgm:prSet presAssocID="{55AD34C3-092A-407F-85B0-CD4B876E76B7}" presName="node" presStyleLbl="node1" presStyleIdx="3" presStyleCnt="5">
        <dgm:presLayoutVars>
          <dgm:bulletEnabled val="1"/>
        </dgm:presLayoutVars>
      </dgm:prSet>
      <dgm:spPr/>
    </dgm:pt>
    <dgm:pt modelId="{497627B8-6C36-4423-AF34-FB8B08603A0D}" type="pres">
      <dgm:prSet presAssocID="{55AD34C3-092A-407F-85B0-CD4B876E76B7}" presName="invisiNode" presStyleLbl="node1" presStyleIdx="3" presStyleCnt="5"/>
      <dgm:spPr/>
    </dgm:pt>
    <dgm:pt modelId="{7A71BDAD-359E-47BA-A803-F7902BF3674E}" type="pres">
      <dgm:prSet presAssocID="{55AD34C3-092A-407F-85B0-CD4B876E76B7}" presName="imagNode" presStyleLbl="fgImgPlace1" presStyleIdx="3" presStyleCnt="5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</dgm:spPr>
    </dgm:pt>
    <dgm:pt modelId="{4EE54C07-279A-4497-AD0B-2E8E2528233A}" type="pres">
      <dgm:prSet presAssocID="{180E0DB0-7853-46FB-9E8F-B722D3CD50D1}" presName="sibTrans" presStyleLbl="sibTrans2D1" presStyleIdx="0" presStyleCnt="0"/>
      <dgm:spPr/>
    </dgm:pt>
    <dgm:pt modelId="{BAE599CB-39C9-4825-9123-227500A36F1E}" type="pres">
      <dgm:prSet presAssocID="{F81DBD87-FB0C-405C-9D2D-18E8A62061B9}" presName="compNode" presStyleCnt="0"/>
      <dgm:spPr/>
    </dgm:pt>
    <dgm:pt modelId="{EED77D6E-DA3E-49DC-B86D-258997F34F93}" type="pres">
      <dgm:prSet presAssocID="{F81DBD87-FB0C-405C-9D2D-18E8A62061B9}" presName="node" presStyleLbl="node1" presStyleIdx="4" presStyleCnt="5">
        <dgm:presLayoutVars>
          <dgm:bulletEnabled val="1"/>
        </dgm:presLayoutVars>
      </dgm:prSet>
      <dgm:spPr/>
    </dgm:pt>
    <dgm:pt modelId="{024B28A2-D241-4855-BA1C-DF362F7EF462}" type="pres">
      <dgm:prSet presAssocID="{F81DBD87-FB0C-405C-9D2D-18E8A62061B9}" presName="invisiNode" presStyleLbl="node1" presStyleIdx="4" presStyleCnt="5"/>
      <dgm:spPr/>
    </dgm:pt>
    <dgm:pt modelId="{A7DA45ED-C845-4D02-9C80-6E10BE0216A6}" type="pres">
      <dgm:prSet presAssocID="{F81DBD87-FB0C-405C-9D2D-18E8A62061B9}" presName="imagNode" presStyleLbl="fgImgPlace1" presStyleIdx="4" presStyleCnt="5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</dgm:spPr>
    </dgm:pt>
  </dgm:ptLst>
  <dgm:cxnLst>
    <dgm:cxn modelId="{4BB61939-8244-4567-BDB2-AB79CE3E5B7C}" type="presOf" srcId="{6EE38E68-1C76-4639-9FD5-D0141981FF7E}" destId="{8F43BBFC-C962-47F9-994B-CCF9FEF39A28}" srcOrd="0" destOrd="0" presId="urn:microsoft.com/office/officeart/2005/8/layout/pList2"/>
    <dgm:cxn modelId="{CCFAED47-675C-4D73-B552-946FA0A3E3C5}" type="presOf" srcId="{030F531A-7D6A-497A-8B96-A7186BC17735}" destId="{3CAAD4AF-09D5-4EC5-9BD7-243140929FFF}" srcOrd="0" destOrd="0" presId="urn:microsoft.com/office/officeart/2005/8/layout/pList2"/>
    <dgm:cxn modelId="{F9065350-BFBA-4B5F-B36D-8BA244B828A5}" type="presOf" srcId="{EE6E7CFE-C681-4E65-926B-5776CF7FE671}" destId="{8C82459C-E12D-4CC0-B3A9-73C34889C36C}" srcOrd="0" destOrd="0" presId="urn:microsoft.com/office/officeart/2005/8/layout/pList2"/>
    <dgm:cxn modelId="{C6110E71-9EB0-44D7-992E-EF18D0ABFB4E}" srcId="{4A1A794B-308C-4D00-B3E6-BD869CEFF1D7}" destId="{EE6E7CFE-C681-4E65-926B-5776CF7FE671}" srcOrd="1" destOrd="0" parTransId="{5BE0DA59-0754-4E64-875B-39C81FDC401A}" sibTransId="{46D7A829-2F78-40BF-8281-13C607514FDA}"/>
    <dgm:cxn modelId="{FB72E778-579C-4709-8091-B075ACF877C2}" type="presOf" srcId="{F81DBD87-FB0C-405C-9D2D-18E8A62061B9}" destId="{EED77D6E-DA3E-49DC-B86D-258997F34F93}" srcOrd="0" destOrd="0" presId="urn:microsoft.com/office/officeart/2005/8/layout/pList2"/>
    <dgm:cxn modelId="{2A34467E-7A1A-4A4B-9951-85AE50FA8753}" type="presOf" srcId="{4A1A794B-308C-4D00-B3E6-BD869CEFF1D7}" destId="{8CE507EE-6129-4FDC-ADAB-BB2616D2BA2F}" srcOrd="0" destOrd="0" presId="urn:microsoft.com/office/officeart/2005/8/layout/pList2"/>
    <dgm:cxn modelId="{DD70FE90-FEB9-49D2-9F03-9DDDE0E4564E}" type="presOf" srcId="{180E0DB0-7853-46FB-9E8F-B722D3CD50D1}" destId="{4EE54C07-279A-4497-AD0B-2E8E2528233A}" srcOrd="0" destOrd="0" presId="urn:microsoft.com/office/officeart/2005/8/layout/pList2"/>
    <dgm:cxn modelId="{1D981A9C-77F0-4331-A71D-6E458AF72F76}" srcId="{4A1A794B-308C-4D00-B3E6-BD869CEFF1D7}" destId="{F81DBD87-FB0C-405C-9D2D-18E8A62061B9}" srcOrd="4" destOrd="0" parTransId="{5F192291-5ABA-4BD2-AC30-CCF240A1B35C}" sibTransId="{124412BE-1086-44AB-AC37-A696674D201E}"/>
    <dgm:cxn modelId="{E904A09F-3759-42AE-84AA-894276A47E67}" srcId="{4A1A794B-308C-4D00-B3E6-BD869CEFF1D7}" destId="{6EE38E68-1C76-4639-9FD5-D0141981FF7E}" srcOrd="0" destOrd="0" parTransId="{97546BA6-7CF3-42DD-B0E1-A6784A041751}" sibTransId="{5808A6F6-B326-48F6-A1B1-E875A78DBC5A}"/>
    <dgm:cxn modelId="{263506AA-0181-4BEB-81FA-B0A8D5E7880D}" srcId="{4A1A794B-308C-4D00-B3E6-BD869CEFF1D7}" destId="{55AD34C3-092A-407F-85B0-CD4B876E76B7}" srcOrd="3" destOrd="0" parTransId="{09697E0E-269E-478B-84C2-0B5CA01FAFD7}" sibTransId="{180E0DB0-7853-46FB-9E8F-B722D3CD50D1}"/>
    <dgm:cxn modelId="{7B2EBAE8-6C21-4517-939A-3FC56CC1061E}" type="presOf" srcId="{E5A9248C-5981-42E6-ABFD-75536C4C6EC5}" destId="{3E4897A0-E711-45AF-A4EA-1E5271D2923A}" srcOrd="0" destOrd="0" presId="urn:microsoft.com/office/officeart/2005/8/layout/pList2"/>
    <dgm:cxn modelId="{3E9179EC-A230-49E8-9E52-034BB312FA21}" type="presOf" srcId="{5808A6F6-B326-48F6-A1B1-E875A78DBC5A}" destId="{B236FF1E-0ACF-41B8-B67C-31D3EB905898}" srcOrd="0" destOrd="0" presId="urn:microsoft.com/office/officeart/2005/8/layout/pList2"/>
    <dgm:cxn modelId="{753CCFF9-CA32-44A8-8F9F-558739DC781C}" type="presOf" srcId="{46D7A829-2F78-40BF-8281-13C607514FDA}" destId="{A4248CE6-1BF4-4987-89AB-5F8F32BCBB93}" srcOrd="0" destOrd="0" presId="urn:microsoft.com/office/officeart/2005/8/layout/pList2"/>
    <dgm:cxn modelId="{36B451FB-F17D-496E-BBA7-B0CFBAA3D050}" srcId="{4A1A794B-308C-4D00-B3E6-BD869CEFF1D7}" destId="{E5A9248C-5981-42E6-ABFD-75536C4C6EC5}" srcOrd="2" destOrd="0" parTransId="{06667B4E-E12E-42DE-AF9E-E3B4B5A98346}" sibTransId="{030F531A-7D6A-497A-8B96-A7186BC17735}"/>
    <dgm:cxn modelId="{2AA13BFD-4117-472E-AE22-F8A138B8AFDF}" type="presOf" srcId="{55AD34C3-092A-407F-85B0-CD4B876E76B7}" destId="{A38514C8-359D-43E9-AEBE-6B116EAA8EA4}" srcOrd="0" destOrd="0" presId="urn:microsoft.com/office/officeart/2005/8/layout/pList2"/>
    <dgm:cxn modelId="{7319B92D-1BC0-4484-BD56-6E1CA8287A00}" type="presParOf" srcId="{8CE507EE-6129-4FDC-ADAB-BB2616D2BA2F}" destId="{E342CEA4-0828-4D23-8019-23D2AAD48342}" srcOrd="0" destOrd="0" presId="urn:microsoft.com/office/officeart/2005/8/layout/pList2"/>
    <dgm:cxn modelId="{39EFFD0B-D8E3-4A4D-BBCF-6534ECAB2764}" type="presParOf" srcId="{8CE507EE-6129-4FDC-ADAB-BB2616D2BA2F}" destId="{EF82ABED-137A-4B7D-ADD0-27A493E2FBE0}" srcOrd="1" destOrd="0" presId="urn:microsoft.com/office/officeart/2005/8/layout/pList2"/>
    <dgm:cxn modelId="{2D1A83EA-A21E-4B35-B85A-55926416D17F}" type="presParOf" srcId="{EF82ABED-137A-4B7D-ADD0-27A493E2FBE0}" destId="{2ED8A151-93A8-4C2D-8962-11918992F06F}" srcOrd="0" destOrd="0" presId="urn:microsoft.com/office/officeart/2005/8/layout/pList2"/>
    <dgm:cxn modelId="{3FA583E1-1E1D-4E1F-B139-38499AABF0BA}" type="presParOf" srcId="{2ED8A151-93A8-4C2D-8962-11918992F06F}" destId="{8F43BBFC-C962-47F9-994B-CCF9FEF39A28}" srcOrd="0" destOrd="0" presId="urn:microsoft.com/office/officeart/2005/8/layout/pList2"/>
    <dgm:cxn modelId="{DC38514E-F7B8-4BB9-BBC0-16C48942938E}" type="presParOf" srcId="{2ED8A151-93A8-4C2D-8962-11918992F06F}" destId="{68D29F21-9959-489E-921E-F4121D39B910}" srcOrd="1" destOrd="0" presId="urn:microsoft.com/office/officeart/2005/8/layout/pList2"/>
    <dgm:cxn modelId="{CDA68C96-003D-43A4-BA30-336D50A2DC16}" type="presParOf" srcId="{2ED8A151-93A8-4C2D-8962-11918992F06F}" destId="{A46057CB-C321-4227-9D9B-844C7E2638F4}" srcOrd="2" destOrd="0" presId="urn:microsoft.com/office/officeart/2005/8/layout/pList2"/>
    <dgm:cxn modelId="{1D1C8184-B5C7-47B1-A34F-CF2DB25B3ED6}" type="presParOf" srcId="{EF82ABED-137A-4B7D-ADD0-27A493E2FBE0}" destId="{B236FF1E-0ACF-41B8-B67C-31D3EB905898}" srcOrd="1" destOrd="0" presId="urn:microsoft.com/office/officeart/2005/8/layout/pList2"/>
    <dgm:cxn modelId="{4E927653-5958-49D0-A95C-CF15CEC277D8}" type="presParOf" srcId="{EF82ABED-137A-4B7D-ADD0-27A493E2FBE0}" destId="{7C19A859-01B9-488A-8327-A006C639B0E1}" srcOrd="2" destOrd="0" presId="urn:microsoft.com/office/officeart/2005/8/layout/pList2"/>
    <dgm:cxn modelId="{E99A876A-8C8C-4F73-8DCF-5B73F5A7A824}" type="presParOf" srcId="{7C19A859-01B9-488A-8327-A006C639B0E1}" destId="{8C82459C-E12D-4CC0-B3A9-73C34889C36C}" srcOrd="0" destOrd="0" presId="urn:microsoft.com/office/officeart/2005/8/layout/pList2"/>
    <dgm:cxn modelId="{5BB5D4C9-3E9F-425E-A300-E6E479C1B427}" type="presParOf" srcId="{7C19A859-01B9-488A-8327-A006C639B0E1}" destId="{8051CBB8-54B9-4395-AA87-D7C1564EB99A}" srcOrd="1" destOrd="0" presId="urn:microsoft.com/office/officeart/2005/8/layout/pList2"/>
    <dgm:cxn modelId="{126B98EF-8870-4F8B-9F4E-133589591197}" type="presParOf" srcId="{7C19A859-01B9-488A-8327-A006C639B0E1}" destId="{9EDD40A6-7F80-4741-BD91-FCF7E5D8AF26}" srcOrd="2" destOrd="0" presId="urn:microsoft.com/office/officeart/2005/8/layout/pList2"/>
    <dgm:cxn modelId="{BDF15703-1820-4008-884B-AA4CABA649B0}" type="presParOf" srcId="{EF82ABED-137A-4B7D-ADD0-27A493E2FBE0}" destId="{A4248CE6-1BF4-4987-89AB-5F8F32BCBB93}" srcOrd="3" destOrd="0" presId="urn:microsoft.com/office/officeart/2005/8/layout/pList2"/>
    <dgm:cxn modelId="{860AB7AA-17D4-49C7-898B-15B48754D9A1}" type="presParOf" srcId="{EF82ABED-137A-4B7D-ADD0-27A493E2FBE0}" destId="{9E172860-E24F-4939-8E4C-841E0BED5303}" srcOrd="4" destOrd="0" presId="urn:microsoft.com/office/officeart/2005/8/layout/pList2"/>
    <dgm:cxn modelId="{2986CB45-ED11-413D-A767-A50B93F0CA85}" type="presParOf" srcId="{9E172860-E24F-4939-8E4C-841E0BED5303}" destId="{3E4897A0-E711-45AF-A4EA-1E5271D2923A}" srcOrd="0" destOrd="0" presId="urn:microsoft.com/office/officeart/2005/8/layout/pList2"/>
    <dgm:cxn modelId="{3F289DEB-2C06-40EA-AAB8-1580ADFA5EBD}" type="presParOf" srcId="{9E172860-E24F-4939-8E4C-841E0BED5303}" destId="{F50CCCA9-2AB0-4A20-957D-16E0CE6E1E61}" srcOrd="1" destOrd="0" presId="urn:microsoft.com/office/officeart/2005/8/layout/pList2"/>
    <dgm:cxn modelId="{0A09D215-226D-4ECF-AE80-0B95E725A6B0}" type="presParOf" srcId="{9E172860-E24F-4939-8E4C-841E0BED5303}" destId="{B56478D6-EAAC-4B90-B10D-5A5497765EFC}" srcOrd="2" destOrd="0" presId="urn:microsoft.com/office/officeart/2005/8/layout/pList2"/>
    <dgm:cxn modelId="{ACD8329B-A6BE-499E-B962-EA380775BA3C}" type="presParOf" srcId="{EF82ABED-137A-4B7D-ADD0-27A493E2FBE0}" destId="{3CAAD4AF-09D5-4EC5-9BD7-243140929FFF}" srcOrd="5" destOrd="0" presId="urn:microsoft.com/office/officeart/2005/8/layout/pList2"/>
    <dgm:cxn modelId="{03B0C007-9705-489D-A0B8-A437A30B9C30}" type="presParOf" srcId="{EF82ABED-137A-4B7D-ADD0-27A493E2FBE0}" destId="{8FA41F81-556E-4BA2-87B4-2AA40992841A}" srcOrd="6" destOrd="0" presId="urn:microsoft.com/office/officeart/2005/8/layout/pList2"/>
    <dgm:cxn modelId="{DE769B1B-F81D-4E4C-B4A7-431A972BA833}" type="presParOf" srcId="{8FA41F81-556E-4BA2-87B4-2AA40992841A}" destId="{A38514C8-359D-43E9-AEBE-6B116EAA8EA4}" srcOrd="0" destOrd="0" presId="urn:microsoft.com/office/officeart/2005/8/layout/pList2"/>
    <dgm:cxn modelId="{DF79FBC3-3E52-4478-8549-2BC0CE85B76F}" type="presParOf" srcId="{8FA41F81-556E-4BA2-87B4-2AA40992841A}" destId="{497627B8-6C36-4423-AF34-FB8B08603A0D}" srcOrd="1" destOrd="0" presId="urn:microsoft.com/office/officeart/2005/8/layout/pList2"/>
    <dgm:cxn modelId="{8A25481E-A04B-42AB-9332-93789FAC919F}" type="presParOf" srcId="{8FA41F81-556E-4BA2-87B4-2AA40992841A}" destId="{7A71BDAD-359E-47BA-A803-F7902BF3674E}" srcOrd="2" destOrd="0" presId="urn:microsoft.com/office/officeart/2005/8/layout/pList2"/>
    <dgm:cxn modelId="{B7641454-DE80-45E9-BB76-CE88B7B53AB5}" type="presParOf" srcId="{EF82ABED-137A-4B7D-ADD0-27A493E2FBE0}" destId="{4EE54C07-279A-4497-AD0B-2E8E2528233A}" srcOrd="7" destOrd="0" presId="urn:microsoft.com/office/officeart/2005/8/layout/pList2"/>
    <dgm:cxn modelId="{95CBB9EB-3E31-48B1-A9A8-C8BAE8696E28}" type="presParOf" srcId="{EF82ABED-137A-4B7D-ADD0-27A493E2FBE0}" destId="{BAE599CB-39C9-4825-9123-227500A36F1E}" srcOrd="8" destOrd="0" presId="urn:microsoft.com/office/officeart/2005/8/layout/pList2"/>
    <dgm:cxn modelId="{654B4175-7091-4313-ABFE-9A351D5EB613}" type="presParOf" srcId="{BAE599CB-39C9-4825-9123-227500A36F1E}" destId="{EED77D6E-DA3E-49DC-B86D-258997F34F93}" srcOrd="0" destOrd="0" presId="urn:microsoft.com/office/officeart/2005/8/layout/pList2"/>
    <dgm:cxn modelId="{36307C2C-8DC6-4B0C-8FE2-71A4D35C2F22}" type="presParOf" srcId="{BAE599CB-39C9-4825-9123-227500A36F1E}" destId="{024B28A2-D241-4855-BA1C-DF362F7EF462}" srcOrd="1" destOrd="0" presId="urn:microsoft.com/office/officeart/2005/8/layout/pList2"/>
    <dgm:cxn modelId="{8A7328EE-701A-4B84-9E08-2E07FF95C43A}" type="presParOf" srcId="{BAE599CB-39C9-4825-9123-227500A36F1E}" destId="{A7DA45ED-C845-4D02-9C80-6E10BE0216A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BF04A5-77BB-4BD9-AEF4-79A3120AC7E3}" type="doc">
      <dgm:prSet loTypeId="urn:microsoft.com/office/officeart/2005/8/layout/StepDownProcess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004FB7-B13F-4807-9D2F-2F7946745095}">
      <dgm:prSet phldrT="[Text]"/>
      <dgm:spPr/>
      <dgm:t>
        <a:bodyPr/>
        <a:lstStyle/>
        <a:p>
          <a:r>
            <a:rPr lang="en-US"/>
            <a:t>Understand the need for PSS</a:t>
          </a:r>
        </a:p>
      </dgm:t>
    </dgm:pt>
    <dgm:pt modelId="{1FBC53EC-12C1-49F8-A13A-0EAA8341B3EA}" type="parTrans" cxnId="{2EB3C525-6377-4942-B8F8-648EABB7816D}">
      <dgm:prSet/>
      <dgm:spPr/>
      <dgm:t>
        <a:bodyPr/>
        <a:lstStyle/>
        <a:p>
          <a:endParaRPr lang="en-US"/>
        </a:p>
      </dgm:t>
    </dgm:pt>
    <dgm:pt modelId="{93CE099D-4C0B-44B3-9333-639D1E367D2E}" type="sibTrans" cxnId="{2EB3C525-6377-4942-B8F8-648EABB7816D}">
      <dgm:prSet/>
      <dgm:spPr/>
      <dgm:t>
        <a:bodyPr/>
        <a:lstStyle/>
        <a:p>
          <a:endParaRPr lang="en-US"/>
        </a:p>
      </dgm:t>
    </dgm:pt>
    <dgm:pt modelId="{3BE749D5-4298-4BB1-9271-BDF0D9B0377A}">
      <dgm:prSet phldrT="[Text]"/>
      <dgm:spPr/>
      <dgm:t>
        <a:bodyPr/>
        <a:lstStyle/>
        <a:p>
          <a:r>
            <a:rPr lang="en-US"/>
            <a:t>Define scenario space</a:t>
          </a:r>
        </a:p>
      </dgm:t>
    </dgm:pt>
    <dgm:pt modelId="{73063DD6-3BA8-4488-8843-4EFA3D272991}" type="parTrans" cxnId="{FC7174BA-E264-407A-B204-E131D28B6061}">
      <dgm:prSet/>
      <dgm:spPr/>
      <dgm:t>
        <a:bodyPr/>
        <a:lstStyle/>
        <a:p>
          <a:endParaRPr lang="en-US"/>
        </a:p>
      </dgm:t>
    </dgm:pt>
    <dgm:pt modelId="{94CB47EC-41E6-46A4-B3CC-0E7241EE8A69}" type="sibTrans" cxnId="{FC7174BA-E264-407A-B204-E131D28B6061}">
      <dgm:prSet/>
      <dgm:spPr/>
      <dgm:t>
        <a:bodyPr/>
        <a:lstStyle/>
        <a:p>
          <a:endParaRPr lang="en-US"/>
        </a:p>
      </dgm:t>
    </dgm:pt>
    <dgm:pt modelId="{9C429929-B7E6-42FC-BA6A-19A5CE0080E9}">
      <dgm:prSet phldrT="[Text]"/>
      <dgm:spPr/>
      <dgm:t>
        <a:bodyPr/>
        <a:lstStyle/>
        <a:p>
          <a:r>
            <a:rPr lang="en-US"/>
            <a:t>Verify compatibility with existing verification setup</a:t>
          </a:r>
        </a:p>
      </dgm:t>
    </dgm:pt>
    <dgm:pt modelId="{9688B1DE-63BB-4A87-8FA4-B3DB504671B6}" type="parTrans" cxnId="{17EE10A8-F039-4362-A815-1FDC3AF867E3}">
      <dgm:prSet/>
      <dgm:spPr/>
      <dgm:t>
        <a:bodyPr/>
        <a:lstStyle/>
        <a:p>
          <a:endParaRPr lang="en-US"/>
        </a:p>
      </dgm:t>
    </dgm:pt>
    <dgm:pt modelId="{7768E6D3-F0D5-43F0-8329-991262FC5B74}" type="sibTrans" cxnId="{17EE10A8-F039-4362-A815-1FDC3AF867E3}">
      <dgm:prSet/>
      <dgm:spPr/>
      <dgm:t>
        <a:bodyPr/>
        <a:lstStyle/>
        <a:p>
          <a:endParaRPr lang="en-US"/>
        </a:p>
      </dgm:t>
    </dgm:pt>
    <dgm:pt modelId="{C6533A0C-B771-4E46-A0FF-7C0961F15C6C}">
      <dgm:prSet/>
      <dgm:spPr/>
      <dgm:t>
        <a:bodyPr/>
        <a:lstStyle/>
        <a:p>
          <a:r>
            <a:rPr lang="en-US"/>
            <a:t>Detailed Modeling Architecture and development plan</a:t>
          </a:r>
        </a:p>
      </dgm:t>
    </dgm:pt>
    <dgm:pt modelId="{4626524B-56CC-4F7F-A92C-E9BE5399F997}" type="parTrans" cxnId="{787FA739-9DBC-4E2C-BB8A-F6193C0B49B3}">
      <dgm:prSet/>
      <dgm:spPr/>
      <dgm:t>
        <a:bodyPr/>
        <a:lstStyle/>
        <a:p>
          <a:endParaRPr lang="en-US"/>
        </a:p>
      </dgm:t>
    </dgm:pt>
    <dgm:pt modelId="{F435C9AA-437A-431A-B746-31606CD4AF40}" type="sibTrans" cxnId="{787FA739-9DBC-4E2C-BB8A-F6193C0B49B3}">
      <dgm:prSet/>
      <dgm:spPr/>
      <dgm:t>
        <a:bodyPr/>
        <a:lstStyle/>
        <a:p>
          <a:endParaRPr lang="en-US"/>
        </a:p>
      </dgm:t>
    </dgm:pt>
    <dgm:pt modelId="{B42580F7-1FD8-4E2D-970E-EE62FD59092D}">
      <dgm:prSet/>
      <dgm:spPr/>
      <dgm:t>
        <a:bodyPr/>
        <a:lstStyle/>
        <a:p>
          <a:endParaRPr lang="en-US"/>
        </a:p>
      </dgm:t>
    </dgm:pt>
    <dgm:pt modelId="{398AF899-08C1-4EA6-BD38-19B24EC61A73}" type="parTrans" cxnId="{3D27036B-B62D-48E7-928C-E22EEB60CC98}">
      <dgm:prSet/>
      <dgm:spPr/>
      <dgm:t>
        <a:bodyPr/>
        <a:lstStyle/>
        <a:p>
          <a:endParaRPr lang="en-US"/>
        </a:p>
      </dgm:t>
    </dgm:pt>
    <dgm:pt modelId="{ACBFF813-6C11-4484-9095-6CB16AAD20F9}" type="sibTrans" cxnId="{3D27036B-B62D-48E7-928C-E22EEB60CC98}">
      <dgm:prSet/>
      <dgm:spPr/>
      <dgm:t>
        <a:bodyPr/>
        <a:lstStyle/>
        <a:p>
          <a:endParaRPr lang="en-US"/>
        </a:p>
      </dgm:t>
    </dgm:pt>
    <dgm:pt modelId="{095F185C-BAC5-4C5F-B140-508782A74D71}">
      <dgm:prSet/>
      <dgm:spPr/>
      <dgm:t>
        <a:bodyPr/>
        <a:lstStyle/>
        <a:p>
          <a:r>
            <a:rPr lang="en-US"/>
            <a:t>PSS-integrated verification setup plan</a:t>
          </a:r>
        </a:p>
      </dgm:t>
    </dgm:pt>
    <dgm:pt modelId="{81470BF5-FE82-4FEA-88A8-99F91A5B28DB}" type="parTrans" cxnId="{41D2D808-3BDE-496A-9389-D0DA0715035B}">
      <dgm:prSet/>
      <dgm:spPr/>
      <dgm:t>
        <a:bodyPr/>
        <a:lstStyle/>
        <a:p>
          <a:endParaRPr lang="en-US"/>
        </a:p>
      </dgm:t>
    </dgm:pt>
    <dgm:pt modelId="{C05FF5AD-B7F6-4E0B-B76E-76752D930CA3}" type="sibTrans" cxnId="{41D2D808-3BDE-496A-9389-D0DA0715035B}">
      <dgm:prSet/>
      <dgm:spPr/>
      <dgm:t>
        <a:bodyPr/>
        <a:lstStyle/>
        <a:p>
          <a:endParaRPr lang="en-US"/>
        </a:p>
      </dgm:t>
    </dgm:pt>
    <dgm:pt modelId="{1389F977-53FD-472E-AD97-4EFAFA213274}">
      <dgm:prSet/>
      <dgm:spPr/>
      <dgm:t>
        <a:bodyPr/>
        <a:lstStyle/>
        <a:p>
          <a:endParaRPr lang="en-US"/>
        </a:p>
      </dgm:t>
    </dgm:pt>
    <dgm:pt modelId="{BE6AD4CC-DF9C-468B-8128-70631D901C2A}" type="parTrans" cxnId="{3AFEE6AF-6507-46D3-97AB-A14C04EA436E}">
      <dgm:prSet/>
      <dgm:spPr/>
      <dgm:t>
        <a:bodyPr/>
        <a:lstStyle/>
        <a:p>
          <a:endParaRPr lang="en-US"/>
        </a:p>
      </dgm:t>
    </dgm:pt>
    <dgm:pt modelId="{A8533C49-CD3C-4A6E-B4CB-5D78D2E09A73}" type="sibTrans" cxnId="{3AFEE6AF-6507-46D3-97AB-A14C04EA436E}">
      <dgm:prSet/>
      <dgm:spPr/>
      <dgm:t>
        <a:bodyPr/>
        <a:lstStyle/>
        <a:p>
          <a:endParaRPr lang="en-US"/>
        </a:p>
      </dgm:t>
    </dgm:pt>
    <dgm:pt modelId="{47E56557-16E9-4E74-9BD8-007E6B954C44}">
      <dgm:prSet/>
      <dgm:spPr/>
      <dgm:t>
        <a:bodyPr/>
        <a:lstStyle/>
        <a:p>
          <a:r>
            <a:rPr lang="en-US"/>
            <a:t>Get the buy-in from all stake holders </a:t>
          </a:r>
        </a:p>
      </dgm:t>
    </dgm:pt>
    <dgm:pt modelId="{F765A349-B5EF-44AA-A6F3-4F7EB4D4E6FD}" type="parTrans" cxnId="{8CBD46CD-B680-4677-9579-C26C834EE814}">
      <dgm:prSet/>
      <dgm:spPr/>
      <dgm:t>
        <a:bodyPr/>
        <a:lstStyle/>
        <a:p>
          <a:endParaRPr lang="en-US"/>
        </a:p>
      </dgm:t>
    </dgm:pt>
    <dgm:pt modelId="{9000826C-D828-4127-ABFD-604E6DF81AFC}" type="sibTrans" cxnId="{8CBD46CD-B680-4677-9579-C26C834EE814}">
      <dgm:prSet/>
      <dgm:spPr/>
      <dgm:t>
        <a:bodyPr/>
        <a:lstStyle/>
        <a:p>
          <a:endParaRPr lang="en-US"/>
        </a:p>
      </dgm:t>
    </dgm:pt>
    <dgm:pt modelId="{FCF4D4BE-7256-47CF-8F3E-89F3B1A736D2}">
      <dgm:prSet/>
      <dgm:spPr/>
      <dgm:t>
        <a:bodyPr/>
        <a:lstStyle/>
        <a:p>
          <a:endParaRPr lang="en-US"/>
        </a:p>
      </dgm:t>
    </dgm:pt>
    <dgm:pt modelId="{619AE68E-135F-46BE-A3FC-566D2C96B1CC}" type="parTrans" cxnId="{3DEEDCB6-694F-46F0-B59B-84464FBC5C6F}">
      <dgm:prSet/>
      <dgm:spPr/>
      <dgm:t>
        <a:bodyPr/>
        <a:lstStyle/>
        <a:p>
          <a:endParaRPr lang="en-US"/>
        </a:p>
      </dgm:t>
    </dgm:pt>
    <dgm:pt modelId="{41958969-ECBA-4E5E-8ECD-985226C47A42}" type="sibTrans" cxnId="{3DEEDCB6-694F-46F0-B59B-84464FBC5C6F}">
      <dgm:prSet/>
      <dgm:spPr/>
      <dgm:t>
        <a:bodyPr/>
        <a:lstStyle/>
        <a:p>
          <a:endParaRPr lang="en-US"/>
        </a:p>
      </dgm:t>
    </dgm:pt>
    <dgm:pt modelId="{5B9677B1-5284-4BC2-940B-92BB7027E7A1}" type="pres">
      <dgm:prSet presAssocID="{43BF04A5-77BB-4BD9-AEF4-79A3120AC7E3}" presName="rootnode" presStyleCnt="0">
        <dgm:presLayoutVars>
          <dgm:chMax/>
          <dgm:chPref/>
          <dgm:dir/>
          <dgm:animLvl val="lvl"/>
        </dgm:presLayoutVars>
      </dgm:prSet>
      <dgm:spPr/>
    </dgm:pt>
    <dgm:pt modelId="{584C8844-70F6-40C2-8E39-55CEA59298D2}" type="pres">
      <dgm:prSet presAssocID="{E5004FB7-B13F-4807-9D2F-2F7946745095}" presName="composite" presStyleCnt="0"/>
      <dgm:spPr/>
    </dgm:pt>
    <dgm:pt modelId="{065FE7A5-EA35-4DC9-B462-B26D5A1D44DD}" type="pres">
      <dgm:prSet presAssocID="{E5004FB7-B13F-4807-9D2F-2F7946745095}" presName="bentUpArrow1" presStyleLbl="alignImgPlace1" presStyleIdx="0" presStyleCnt="5"/>
      <dgm:spPr/>
    </dgm:pt>
    <dgm:pt modelId="{509C5A4F-3678-4242-8C65-B13667A494B7}" type="pres">
      <dgm:prSet presAssocID="{E5004FB7-B13F-4807-9D2F-2F7946745095}" presName="ParentText" presStyleLbl="node1" presStyleIdx="0" presStyleCnt="6" custScaleX="177362">
        <dgm:presLayoutVars>
          <dgm:chMax val="1"/>
          <dgm:chPref val="1"/>
          <dgm:bulletEnabled val="1"/>
        </dgm:presLayoutVars>
      </dgm:prSet>
      <dgm:spPr/>
    </dgm:pt>
    <dgm:pt modelId="{C5B67058-385F-423D-B2C5-245BF70512C8}" type="pres">
      <dgm:prSet presAssocID="{E5004FB7-B13F-4807-9D2F-2F7946745095}" presName="ChildText" presStyleLbl="revTx" presStyleIdx="0" presStyleCnt="6" custScaleX="211597" custScaleY="121000" custLinFactX="29604" custLinFactNeighborX="100000" custLinFactNeighborY="0">
        <dgm:presLayoutVars>
          <dgm:chMax val="0"/>
          <dgm:chPref val="0"/>
          <dgm:bulletEnabled val="1"/>
        </dgm:presLayoutVars>
      </dgm:prSet>
      <dgm:spPr/>
    </dgm:pt>
    <dgm:pt modelId="{B5659F46-0A75-42C0-B228-4B98776D3818}" type="pres">
      <dgm:prSet presAssocID="{93CE099D-4C0B-44B3-9333-639D1E367D2E}" presName="sibTrans" presStyleCnt="0"/>
      <dgm:spPr/>
    </dgm:pt>
    <dgm:pt modelId="{070EC6D0-7F8A-4884-8DD5-9BBF23A85A21}" type="pres">
      <dgm:prSet presAssocID="{3BE749D5-4298-4BB1-9271-BDF0D9B0377A}" presName="composite" presStyleCnt="0"/>
      <dgm:spPr/>
    </dgm:pt>
    <dgm:pt modelId="{F0C75270-4485-4BBE-89CE-C2068C4E33CE}" type="pres">
      <dgm:prSet presAssocID="{3BE749D5-4298-4BB1-9271-BDF0D9B0377A}" presName="bentUpArrow1" presStyleLbl="alignImgPlace1" presStyleIdx="1" presStyleCnt="5" custLinFactNeighborX="-4072" custLinFactNeighborY="-10207"/>
      <dgm:spPr/>
    </dgm:pt>
    <dgm:pt modelId="{4B4EE096-32E0-4786-A33D-E27119389E50}" type="pres">
      <dgm:prSet presAssocID="{3BE749D5-4298-4BB1-9271-BDF0D9B0377A}" presName="ParentText" presStyleLbl="node1" presStyleIdx="1" presStyleCnt="6" custScaleX="171629" custLinFactNeighborX="-4323" custLinFactNeighborY="34">
        <dgm:presLayoutVars>
          <dgm:chMax val="1"/>
          <dgm:chPref val="1"/>
          <dgm:bulletEnabled val="1"/>
        </dgm:presLayoutVars>
      </dgm:prSet>
      <dgm:spPr/>
    </dgm:pt>
    <dgm:pt modelId="{E3F7E9C9-8E22-4467-BD54-A06F3D47214E}" type="pres">
      <dgm:prSet presAssocID="{3BE749D5-4298-4BB1-9271-BDF0D9B0377A}" presName="ChildText" presStyleLbl="revTx" presStyleIdx="1" presStyleCnt="6" custLinFactNeighborX="5944" custLinFactNeighborY="-1528">
        <dgm:presLayoutVars>
          <dgm:chMax val="0"/>
          <dgm:chPref val="0"/>
          <dgm:bulletEnabled val="1"/>
        </dgm:presLayoutVars>
      </dgm:prSet>
      <dgm:spPr/>
    </dgm:pt>
    <dgm:pt modelId="{9B543DF2-A71F-43C2-ABFC-30190ECBC9B7}" type="pres">
      <dgm:prSet presAssocID="{94CB47EC-41E6-46A4-B3CC-0E7241EE8A69}" presName="sibTrans" presStyleCnt="0"/>
      <dgm:spPr/>
    </dgm:pt>
    <dgm:pt modelId="{2529F2BC-1FDF-4C1E-ADEF-2C7957BC4CFB}" type="pres">
      <dgm:prSet presAssocID="{9C429929-B7E6-42FC-BA6A-19A5CE0080E9}" presName="composite" presStyleCnt="0"/>
      <dgm:spPr/>
    </dgm:pt>
    <dgm:pt modelId="{2CC45A8E-BBDD-4CCA-9755-A3C3BF0CF052}" type="pres">
      <dgm:prSet presAssocID="{9C429929-B7E6-42FC-BA6A-19A5CE0080E9}" presName="bentUpArrow1" presStyleLbl="alignImgPlace1" presStyleIdx="2" presStyleCnt="5" custLinFactNeighborX="-42188" custLinFactNeighborY="-2195"/>
      <dgm:spPr/>
    </dgm:pt>
    <dgm:pt modelId="{A62D7735-13FC-46A1-8251-A312A0848855}" type="pres">
      <dgm:prSet presAssocID="{9C429929-B7E6-42FC-BA6A-19A5CE0080E9}" presName="ParentText" presStyleLbl="node1" presStyleIdx="2" presStyleCnt="6" custScaleX="242709" custLinFactNeighborX="-7781" custLinFactNeighborY="-2298">
        <dgm:presLayoutVars>
          <dgm:chMax val="1"/>
          <dgm:chPref val="1"/>
          <dgm:bulletEnabled val="1"/>
        </dgm:presLayoutVars>
      </dgm:prSet>
      <dgm:spPr/>
    </dgm:pt>
    <dgm:pt modelId="{9F956372-A237-4951-A338-F494A9013DCC}" type="pres">
      <dgm:prSet presAssocID="{9C429929-B7E6-42FC-BA6A-19A5CE0080E9}" presName="Child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7894DD55-4C03-4044-A484-9EBCCD12656A}" type="pres">
      <dgm:prSet presAssocID="{7768E6D3-F0D5-43F0-8329-991262FC5B74}" presName="sibTrans" presStyleCnt="0"/>
      <dgm:spPr/>
    </dgm:pt>
    <dgm:pt modelId="{D86CF640-8653-4304-A64C-A09C65416F0C}" type="pres">
      <dgm:prSet presAssocID="{C6533A0C-B771-4E46-A0FF-7C0961F15C6C}" presName="composite" presStyleCnt="0"/>
      <dgm:spPr/>
    </dgm:pt>
    <dgm:pt modelId="{C91B8A31-8B1D-4EDA-A62F-CC9FDA4FE8F6}" type="pres">
      <dgm:prSet presAssocID="{C6533A0C-B771-4E46-A0FF-7C0961F15C6C}" presName="bentUpArrow1" presStyleLbl="alignImgPlace1" presStyleIdx="3" presStyleCnt="5" custLinFactNeighborX="-51137" custLinFactNeighborY="1456"/>
      <dgm:spPr/>
    </dgm:pt>
    <dgm:pt modelId="{589A8010-484F-4350-8134-A70CB058C7E2}" type="pres">
      <dgm:prSet presAssocID="{C6533A0C-B771-4E46-A0FF-7C0961F15C6C}" presName="ParentText" presStyleLbl="node1" presStyleIdx="3" presStyleCnt="6" custScaleX="251999">
        <dgm:presLayoutVars>
          <dgm:chMax val="1"/>
          <dgm:chPref val="1"/>
          <dgm:bulletEnabled val="1"/>
        </dgm:presLayoutVars>
      </dgm:prSet>
      <dgm:spPr/>
    </dgm:pt>
    <dgm:pt modelId="{EFE09182-6638-4507-A1EA-6A42158DE218}" type="pres">
      <dgm:prSet presAssocID="{C6533A0C-B771-4E46-A0FF-7C0961F15C6C}" presName="Child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710CC10F-7BAF-4C68-BE37-8401CBBC2D4B}" type="pres">
      <dgm:prSet presAssocID="{F435C9AA-437A-431A-B746-31606CD4AF40}" presName="sibTrans" presStyleCnt="0"/>
      <dgm:spPr/>
    </dgm:pt>
    <dgm:pt modelId="{EA3F5E2D-BE1F-417B-A05C-4986DD5CFAB9}" type="pres">
      <dgm:prSet presAssocID="{095F185C-BAC5-4C5F-B140-508782A74D71}" presName="composite" presStyleCnt="0"/>
      <dgm:spPr/>
    </dgm:pt>
    <dgm:pt modelId="{2E210F46-845F-429B-A7BB-DFEF7921A0CB}" type="pres">
      <dgm:prSet presAssocID="{095F185C-BAC5-4C5F-B140-508782A74D71}" presName="bentUpArrow1" presStyleLbl="alignImgPlace1" presStyleIdx="4" presStyleCnt="5" custLinFactNeighborX="-44910" custLinFactNeighborY="343"/>
      <dgm:spPr/>
    </dgm:pt>
    <dgm:pt modelId="{4C9C264E-BFFE-4709-8438-47D8E1DD1305}" type="pres">
      <dgm:prSet presAssocID="{095F185C-BAC5-4C5F-B140-508782A74D71}" presName="ParentText" presStyleLbl="node1" presStyleIdx="4" presStyleCnt="6" custScaleX="226230">
        <dgm:presLayoutVars>
          <dgm:chMax val="1"/>
          <dgm:chPref val="1"/>
          <dgm:bulletEnabled val="1"/>
        </dgm:presLayoutVars>
      </dgm:prSet>
      <dgm:spPr/>
    </dgm:pt>
    <dgm:pt modelId="{F3F1CBD3-04BA-48E2-92B6-58C0B7AB3A80}" type="pres">
      <dgm:prSet presAssocID="{095F185C-BAC5-4C5F-B140-508782A74D71}" presName="Child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CEF43F1C-60D8-417F-A864-7F6E372F4F40}" type="pres">
      <dgm:prSet presAssocID="{C05FF5AD-B7F6-4E0B-B76E-76752D930CA3}" presName="sibTrans" presStyleCnt="0"/>
      <dgm:spPr/>
    </dgm:pt>
    <dgm:pt modelId="{8BC771F6-EE61-47A4-8B53-655ABFA20E91}" type="pres">
      <dgm:prSet presAssocID="{47E56557-16E9-4E74-9BD8-007E6B954C44}" presName="composite" presStyleCnt="0"/>
      <dgm:spPr/>
    </dgm:pt>
    <dgm:pt modelId="{68DAA49D-E202-4480-B3D6-3C06A77610BC}" type="pres">
      <dgm:prSet presAssocID="{47E56557-16E9-4E74-9BD8-007E6B954C44}" presName="ParentText" presStyleLbl="node1" presStyleIdx="5" presStyleCnt="6" custScaleX="202190" custLinFactNeighborX="-10375" custLinFactNeighborY="8347">
        <dgm:presLayoutVars>
          <dgm:chMax val="1"/>
          <dgm:chPref val="1"/>
          <dgm:bulletEnabled val="1"/>
        </dgm:presLayoutVars>
      </dgm:prSet>
      <dgm:spPr/>
    </dgm:pt>
    <dgm:pt modelId="{BA341525-AB5B-490C-9B13-A230D19F9DC8}" type="pres">
      <dgm:prSet presAssocID="{47E56557-16E9-4E74-9BD8-007E6B954C44}" presName="FinalChild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1D2D808-3BDE-496A-9389-D0DA0715035B}" srcId="{43BF04A5-77BB-4BD9-AEF4-79A3120AC7E3}" destId="{095F185C-BAC5-4C5F-B140-508782A74D71}" srcOrd="4" destOrd="0" parTransId="{81470BF5-FE82-4FEA-88A8-99F91A5B28DB}" sibTransId="{C05FF5AD-B7F6-4E0B-B76E-76752D930CA3}"/>
    <dgm:cxn modelId="{AF8EFA16-8896-4B2A-A5CD-3FF39BFF2917}" type="presOf" srcId="{B42580F7-1FD8-4E2D-970E-EE62FD59092D}" destId="{EFE09182-6638-4507-A1EA-6A42158DE218}" srcOrd="0" destOrd="0" presId="urn:microsoft.com/office/officeart/2005/8/layout/StepDownProcess"/>
    <dgm:cxn modelId="{2BBA431B-4F97-40F9-944D-E8BED14E84C5}" type="presOf" srcId="{C6533A0C-B771-4E46-A0FF-7C0961F15C6C}" destId="{589A8010-484F-4350-8134-A70CB058C7E2}" srcOrd="0" destOrd="0" presId="urn:microsoft.com/office/officeart/2005/8/layout/StepDownProcess"/>
    <dgm:cxn modelId="{2EB3C525-6377-4942-B8F8-648EABB7816D}" srcId="{43BF04A5-77BB-4BD9-AEF4-79A3120AC7E3}" destId="{E5004FB7-B13F-4807-9D2F-2F7946745095}" srcOrd="0" destOrd="0" parTransId="{1FBC53EC-12C1-49F8-A13A-0EAA8341B3EA}" sibTransId="{93CE099D-4C0B-44B3-9333-639D1E367D2E}"/>
    <dgm:cxn modelId="{C1013D2D-30EA-409F-93C8-FB72F6D6FB7C}" type="presOf" srcId="{FCF4D4BE-7256-47CF-8F3E-89F3B1A736D2}" destId="{BA341525-AB5B-490C-9B13-A230D19F9DC8}" srcOrd="0" destOrd="0" presId="urn:microsoft.com/office/officeart/2005/8/layout/StepDownProcess"/>
    <dgm:cxn modelId="{787FA739-9DBC-4E2C-BB8A-F6193C0B49B3}" srcId="{43BF04A5-77BB-4BD9-AEF4-79A3120AC7E3}" destId="{C6533A0C-B771-4E46-A0FF-7C0961F15C6C}" srcOrd="3" destOrd="0" parTransId="{4626524B-56CC-4F7F-A92C-E9BE5399F997}" sibTransId="{F435C9AA-437A-431A-B746-31606CD4AF40}"/>
    <dgm:cxn modelId="{35893768-D73F-44E1-A5BC-1FD8C30BEAF8}" type="presOf" srcId="{43BF04A5-77BB-4BD9-AEF4-79A3120AC7E3}" destId="{5B9677B1-5284-4BC2-940B-92BB7027E7A1}" srcOrd="0" destOrd="0" presId="urn:microsoft.com/office/officeart/2005/8/layout/StepDownProcess"/>
    <dgm:cxn modelId="{3D27036B-B62D-48E7-928C-E22EEB60CC98}" srcId="{C6533A0C-B771-4E46-A0FF-7C0961F15C6C}" destId="{B42580F7-1FD8-4E2D-970E-EE62FD59092D}" srcOrd="0" destOrd="0" parTransId="{398AF899-08C1-4EA6-BD38-19B24EC61A73}" sibTransId="{ACBFF813-6C11-4484-9095-6CB16AAD20F9}"/>
    <dgm:cxn modelId="{77E87D6F-F4FA-437B-8D7D-CD54095120AB}" type="presOf" srcId="{1389F977-53FD-472E-AD97-4EFAFA213274}" destId="{F3F1CBD3-04BA-48E2-92B6-58C0B7AB3A80}" srcOrd="0" destOrd="0" presId="urn:microsoft.com/office/officeart/2005/8/layout/StepDownProcess"/>
    <dgm:cxn modelId="{C1D1C271-EA5E-465A-BC62-4021AF822A3D}" type="presOf" srcId="{9C429929-B7E6-42FC-BA6A-19A5CE0080E9}" destId="{A62D7735-13FC-46A1-8251-A312A0848855}" srcOrd="0" destOrd="0" presId="urn:microsoft.com/office/officeart/2005/8/layout/StepDownProcess"/>
    <dgm:cxn modelId="{17EE10A8-F039-4362-A815-1FDC3AF867E3}" srcId="{43BF04A5-77BB-4BD9-AEF4-79A3120AC7E3}" destId="{9C429929-B7E6-42FC-BA6A-19A5CE0080E9}" srcOrd="2" destOrd="0" parTransId="{9688B1DE-63BB-4A87-8FA4-B3DB504671B6}" sibTransId="{7768E6D3-F0D5-43F0-8329-991262FC5B74}"/>
    <dgm:cxn modelId="{3AFEE6AF-6507-46D3-97AB-A14C04EA436E}" srcId="{095F185C-BAC5-4C5F-B140-508782A74D71}" destId="{1389F977-53FD-472E-AD97-4EFAFA213274}" srcOrd="0" destOrd="0" parTransId="{BE6AD4CC-DF9C-468B-8128-70631D901C2A}" sibTransId="{A8533C49-CD3C-4A6E-B4CB-5D78D2E09A73}"/>
    <dgm:cxn modelId="{3DEEDCB6-694F-46F0-B59B-84464FBC5C6F}" srcId="{47E56557-16E9-4E74-9BD8-007E6B954C44}" destId="{FCF4D4BE-7256-47CF-8F3E-89F3B1A736D2}" srcOrd="0" destOrd="0" parTransId="{619AE68E-135F-46BE-A3FC-566D2C96B1CC}" sibTransId="{41958969-ECBA-4E5E-8ECD-985226C47A42}"/>
    <dgm:cxn modelId="{119AB8B8-FC11-4C11-9A04-46A6CCF5BF33}" type="presOf" srcId="{3BE749D5-4298-4BB1-9271-BDF0D9B0377A}" destId="{4B4EE096-32E0-4786-A33D-E27119389E50}" srcOrd="0" destOrd="0" presId="urn:microsoft.com/office/officeart/2005/8/layout/StepDownProcess"/>
    <dgm:cxn modelId="{FC7174BA-E264-407A-B204-E131D28B6061}" srcId="{43BF04A5-77BB-4BD9-AEF4-79A3120AC7E3}" destId="{3BE749D5-4298-4BB1-9271-BDF0D9B0377A}" srcOrd="1" destOrd="0" parTransId="{73063DD6-3BA8-4488-8843-4EFA3D272991}" sibTransId="{94CB47EC-41E6-46A4-B3CC-0E7241EE8A69}"/>
    <dgm:cxn modelId="{C3F60ABC-48AE-401F-8936-3748674F3B26}" type="presOf" srcId="{E5004FB7-B13F-4807-9D2F-2F7946745095}" destId="{509C5A4F-3678-4242-8C65-B13667A494B7}" srcOrd="0" destOrd="0" presId="urn:microsoft.com/office/officeart/2005/8/layout/StepDownProcess"/>
    <dgm:cxn modelId="{8CBD46CD-B680-4677-9579-C26C834EE814}" srcId="{43BF04A5-77BB-4BD9-AEF4-79A3120AC7E3}" destId="{47E56557-16E9-4E74-9BD8-007E6B954C44}" srcOrd="5" destOrd="0" parTransId="{F765A349-B5EF-44AA-A6F3-4F7EB4D4E6FD}" sibTransId="{9000826C-D828-4127-ABFD-604E6DF81AFC}"/>
    <dgm:cxn modelId="{C6C105F5-2402-4E9E-96A6-9BFD850ABFBA}" type="presOf" srcId="{095F185C-BAC5-4C5F-B140-508782A74D71}" destId="{4C9C264E-BFFE-4709-8438-47D8E1DD1305}" srcOrd="0" destOrd="0" presId="urn:microsoft.com/office/officeart/2005/8/layout/StepDownProcess"/>
    <dgm:cxn modelId="{AB35F0FF-567A-43D9-9961-63D7B436D984}" type="presOf" srcId="{47E56557-16E9-4E74-9BD8-007E6B954C44}" destId="{68DAA49D-E202-4480-B3D6-3C06A77610BC}" srcOrd="0" destOrd="0" presId="urn:microsoft.com/office/officeart/2005/8/layout/StepDownProcess"/>
    <dgm:cxn modelId="{0B4AB884-48BB-4338-B1CB-ADA6774A2CC6}" type="presParOf" srcId="{5B9677B1-5284-4BC2-940B-92BB7027E7A1}" destId="{584C8844-70F6-40C2-8E39-55CEA59298D2}" srcOrd="0" destOrd="0" presId="urn:microsoft.com/office/officeart/2005/8/layout/StepDownProcess"/>
    <dgm:cxn modelId="{3484A752-F7F6-47A6-8D7F-48C9B4FAF29B}" type="presParOf" srcId="{584C8844-70F6-40C2-8E39-55CEA59298D2}" destId="{065FE7A5-EA35-4DC9-B462-B26D5A1D44DD}" srcOrd="0" destOrd="0" presId="urn:microsoft.com/office/officeart/2005/8/layout/StepDownProcess"/>
    <dgm:cxn modelId="{13821A98-6F70-4468-ADF0-85EEAB72C3F1}" type="presParOf" srcId="{584C8844-70F6-40C2-8E39-55CEA59298D2}" destId="{509C5A4F-3678-4242-8C65-B13667A494B7}" srcOrd="1" destOrd="0" presId="urn:microsoft.com/office/officeart/2005/8/layout/StepDownProcess"/>
    <dgm:cxn modelId="{0DE5D267-735D-49BD-8BED-B488D9B40C87}" type="presParOf" srcId="{584C8844-70F6-40C2-8E39-55CEA59298D2}" destId="{C5B67058-385F-423D-B2C5-245BF70512C8}" srcOrd="2" destOrd="0" presId="urn:microsoft.com/office/officeart/2005/8/layout/StepDownProcess"/>
    <dgm:cxn modelId="{5B130396-732F-4D99-AE8C-5E1C2318E225}" type="presParOf" srcId="{5B9677B1-5284-4BC2-940B-92BB7027E7A1}" destId="{B5659F46-0A75-42C0-B228-4B98776D3818}" srcOrd="1" destOrd="0" presId="urn:microsoft.com/office/officeart/2005/8/layout/StepDownProcess"/>
    <dgm:cxn modelId="{8392A1BA-36AC-46D3-AD8C-429F7E246917}" type="presParOf" srcId="{5B9677B1-5284-4BC2-940B-92BB7027E7A1}" destId="{070EC6D0-7F8A-4884-8DD5-9BBF23A85A21}" srcOrd="2" destOrd="0" presId="urn:microsoft.com/office/officeart/2005/8/layout/StepDownProcess"/>
    <dgm:cxn modelId="{5D42A4FA-4A12-4015-AE83-910DDB25699E}" type="presParOf" srcId="{070EC6D0-7F8A-4884-8DD5-9BBF23A85A21}" destId="{F0C75270-4485-4BBE-89CE-C2068C4E33CE}" srcOrd="0" destOrd="0" presId="urn:microsoft.com/office/officeart/2005/8/layout/StepDownProcess"/>
    <dgm:cxn modelId="{972DDA90-296F-4EB5-AF2B-8A26320EB27B}" type="presParOf" srcId="{070EC6D0-7F8A-4884-8DD5-9BBF23A85A21}" destId="{4B4EE096-32E0-4786-A33D-E27119389E50}" srcOrd="1" destOrd="0" presId="urn:microsoft.com/office/officeart/2005/8/layout/StepDownProcess"/>
    <dgm:cxn modelId="{68C1E93F-AD6D-4867-B92B-1E78B1096B7B}" type="presParOf" srcId="{070EC6D0-7F8A-4884-8DD5-9BBF23A85A21}" destId="{E3F7E9C9-8E22-4467-BD54-A06F3D47214E}" srcOrd="2" destOrd="0" presId="urn:microsoft.com/office/officeart/2005/8/layout/StepDownProcess"/>
    <dgm:cxn modelId="{4A37AB74-EB3D-4B78-8402-A7B4BD19B3A7}" type="presParOf" srcId="{5B9677B1-5284-4BC2-940B-92BB7027E7A1}" destId="{9B543DF2-A71F-43C2-ABFC-30190ECBC9B7}" srcOrd="3" destOrd="0" presId="urn:microsoft.com/office/officeart/2005/8/layout/StepDownProcess"/>
    <dgm:cxn modelId="{92EEA521-1A95-4B35-B3F0-80DD705AB345}" type="presParOf" srcId="{5B9677B1-5284-4BC2-940B-92BB7027E7A1}" destId="{2529F2BC-1FDF-4C1E-ADEF-2C7957BC4CFB}" srcOrd="4" destOrd="0" presId="urn:microsoft.com/office/officeart/2005/8/layout/StepDownProcess"/>
    <dgm:cxn modelId="{BD4AB349-F35D-47E6-A0AE-AAF7A0DE7D90}" type="presParOf" srcId="{2529F2BC-1FDF-4C1E-ADEF-2C7957BC4CFB}" destId="{2CC45A8E-BBDD-4CCA-9755-A3C3BF0CF052}" srcOrd="0" destOrd="0" presId="urn:microsoft.com/office/officeart/2005/8/layout/StepDownProcess"/>
    <dgm:cxn modelId="{B4863CD9-1129-4376-A064-3D9CA9BEDE5E}" type="presParOf" srcId="{2529F2BC-1FDF-4C1E-ADEF-2C7957BC4CFB}" destId="{A62D7735-13FC-46A1-8251-A312A0848855}" srcOrd="1" destOrd="0" presId="urn:microsoft.com/office/officeart/2005/8/layout/StepDownProcess"/>
    <dgm:cxn modelId="{E931E990-546B-4456-A2F8-3C03DDC2312A}" type="presParOf" srcId="{2529F2BC-1FDF-4C1E-ADEF-2C7957BC4CFB}" destId="{9F956372-A237-4951-A338-F494A9013DCC}" srcOrd="2" destOrd="0" presId="urn:microsoft.com/office/officeart/2005/8/layout/StepDownProcess"/>
    <dgm:cxn modelId="{03AB8EDE-8799-4EB9-8CD8-9C8108D72525}" type="presParOf" srcId="{5B9677B1-5284-4BC2-940B-92BB7027E7A1}" destId="{7894DD55-4C03-4044-A484-9EBCCD12656A}" srcOrd="5" destOrd="0" presId="urn:microsoft.com/office/officeart/2005/8/layout/StepDownProcess"/>
    <dgm:cxn modelId="{0D0341C7-4057-4009-B40F-20D5839FCE5D}" type="presParOf" srcId="{5B9677B1-5284-4BC2-940B-92BB7027E7A1}" destId="{D86CF640-8653-4304-A64C-A09C65416F0C}" srcOrd="6" destOrd="0" presId="urn:microsoft.com/office/officeart/2005/8/layout/StepDownProcess"/>
    <dgm:cxn modelId="{709ED034-0A9F-49D3-9654-FA8B52F9D291}" type="presParOf" srcId="{D86CF640-8653-4304-A64C-A09C65416F0C}" destId="{C91B8A31-8B1D-4EDA-A62F-CC9FDA4FE8F6}" srcOrd="0" destOrd="0" presId="urn:microsoft.com/office/officeart/2005/8/layout/StepDownProcess"/>
    <dgm:cxn modelId="{1619DCE8-A1A9-4CDF-A6F1-C70337E622A9}" type="presParOf" srcId="{D86CF640-8653-4304-A64C-A09C65416F0C}" destId="{589A8010-484F-4350-8134-A70CB058C7E2}" srcOrd="1" destOrd="0" presId="urn:microsoft.com/office/officeart/2005/8/layout/StepDownProcess"/>
    <dgm:cxn modelId="{B56AD00E-6709-451E-B740-40A65F132446}" type="presParOf" srcId="{D86CF640-8653-4304-A64C-A09C65416F0C}" destId="{EFE09182-6638-4507-A1EA-6A42158DE218}" srcOrd="2" destOrd="0" presId="urn:microsoft.com/office/officeart/2005/8/layout/StepDownProcess"/>
    <dgm:cxn modelId="{3887DB67-A8AD-46BF-AD27-39A64B32DF73}" type="presParOf" srcId="{5B9677B1-5284-4BC2-940B-92BB7027E7A1}" destId="{710CC10F-7BAF-4C68-BE37-8401CBBC2D4B}" srcOrd="7" destOrd="0" presId="urn:microsoft.com/office/officeart/2005/8/layout/StepDownProcess"/>
    <dgm:cxn modelId="{8DFAF253-4920-4779-9552-E1D23AB446C8}" type="presParOf" srcId="{5B9677B1-5284-4BC2-940B-92BB7027E7A1}" destId="{EA3F5E2D-BE1F-417B-A05C-4986DD5CFAB9}" srcOrd="8" destOrd="0" presId="urn:microsoft.com/office/officeart/2005/8/layout/StepDownProcess"/>
    <dgm:cxn modelId="{C7D3FA00-A406-4E39-A0C7-084BB3BA16C3}" type="presParOf" srcId="{EA3F5E2D-BE1F-417B-A05C-4986DD5CFAB9}" destId="{2E210F46-845F-429B-A7BB-DFEF7921A0CB}" srcOrd="0" destOrd="0" presId="urn:microsoft.com/office/officeart/2005/8/layout/StepDownProcess"/>
    <dgm:cxn modelId="{E14922FC-4804-44DB-A4F1-C0E8F732AD04}" type="presParOf" srcId="{EA3F5E2D-BE1F-417B-A05C-4986DD5CFAB9}" destId="{4C9C264E-BFFE-4709-8438-47D8E1DD1305}" srcOrd="1" destOrd="0" presId="urn:microsoft.com/office/officeart/2005/8/layout/StepDownProcess"/>
    <dgm:cxn modelId="{02B4CBB3-342F-4EEB-9353-AB6AA0EA6F3F}" type="presParOf" srcId="{EA3F5E2D-BE1F-417B-A05C-4986DD5CFAB9}" destId="{F3F1CBD3-04BA-48E2-92B6-58C0B7AB3A80}" srcOrd="2" destOrd="0" presId="urn:microsoft.com/office/officeart/2005/8/layout/StepDownProcess"/>
    <dgm:cxn modelId="{88D079DF-E28C-42E2-AC05-F931C0B5AE48}" type="presParOf" srcId="{5B9677B1-5284-4BC2-940B-92BB7027E7A1}" destId="{CEF43F1C-60D8-417F-A864-7F6E372F4F40}" srcOrd="9" destOrd="0" presId="urn:microsoft.com/office/officeart/2005/8/layout/StepDownProcess"/>
    <dgm:cxn modelId="{EA733C3D-AFF0-41C5-83E9-708DC99C1BD6}" type="presParOf" srcId="{5B9677B1-5284-4BC2-940B-92BB7027E7A1}" destId="{8BC771F6-EE61-47A4-8B53-655ABFA20E91}" srcOrd="10" destOrd="0" presId="urn:microsoft.com/office/officeart/2005/8/layout/StepDownProcess"/>
    <dgm:cxn modelId="{A7183F35-05D9-4485-BB25-D59CCBC0EE58}" type="presParOf" srcId="{8BC771F6-EE61-47A4-8B53-655ABFA20E91}" destId="{68DAA49D-E202-4480-B3D6-3C06A77610BC}" srcOrd="0" destOrd="0" presId="urn:microsoft.com/office/officeart/2005/8/layout/StepDownProcess"/>
    <dgm:cxn modelId="{21E9CC63-599C-4B3E-B7EC-A98A08CCD5F3}" type="presParOf" srcId="{8BC771F6-EE61-47A4-8B53-655ABFA20E91}" destId="{BA341525-AB5B-490C-9B13-A230D19F9DC8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17FEE-6C45-480B-92BD-55C892EB4042}">
      <dsp:nvSpPr>
        <dsp:cNvPr id="0" name=""/>
        <dsp:cNvSpPr/>
      </dsp:nvSpPr>
      <dsp:spPr>
        <a:xfrm>
          <a:off x="3438589" y="2064570"/>
          <a:ext cx="1472891" cy="14728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DV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Challenges</a:t>
          </a:r>
        </a:p>
      </dsp:txBody>
      <dsp:txXfrm>
        <a:off x="3654289" y="2280270"/>
        <a:ext cx="1041491" cy="1041491"/>
      </dsp:txXfrm>
    </dsp:sp>
    <dsp:sp modelId="{754E3220-BF8F-436E-BB06-D5B116B0AAC8}">
      <dsp:nvSpPr>
        <dsp:cNvPr id="0" name=""/>
        <dsp:cNvSpPr/>
      </dsp:nvSpPr>
      <dsp:spPr>
        <a:xfrm rot="16200000">
          <a:off x="3894021" y="1514223"/>
          <a:ext cx="567866" cy="500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/>
        </a:p>
      </dsp:txBody>
      <dsp:txXfrm>
        <a:off x="3969139" y="1689497"/>
        <a:ext cx="417631" cy="300470"/>
      </dsp:txXfrm>
    </dsp:sp>
    <dsp:sp modelId="{ACA0B6BD-D654-4098-9040-50E9CC0E40A4}">
      <dsp:nvSpPr>
        <dsp:cNvPr id="0" name=""/>
        <dsp:cNvSpPr/>
      </dsp:nvSpPr>
      <dsp:spPr>
        <a:xfrm>
          <a:off x="3438589" y="2600"/>
          <a:ext cx="1472891" cy="14728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Verification Productivity</a:t>
          </a:r>
        </a:p>
      </dsp:txBody>
      <dsp:txXfrm>
        <a:off x="3654289" y="218300"/>
        <a:ext cx="1041491" cy="1041491"/>
      </dsp:txXfrm>
    </dsp:sp>
    <dsp:sp modelId="{30DC9468-4783-4A30-9950-75E115A8E802}">
      <dsp:nvSpPr>
        <dsp:cNvPr id="0" name=""/>
        <dsp:cNvSpPr/>
      </dsp:nvSpPr>
      <dsp:spPr>
        <a:xfrm rot="19800000">
          <a:off x="4785343" y="2037220"/>
          <a:ext cx="557867" cy="500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/>
        </a:p>
      </dsp:txBody>
      <dsp:txXfrm>
        <a:off x="4795407" y="2174935"/>
        <a:ext cx="407632" cy="300470"/>
      </dsp:txXfrm>
    </dsp:sp>
    <dsp:sp modelId="{18670841-0489-4205-A7EC-C77A5C199FE4}">
      <dsp:nvSpPr>
        <dsp:cNvPr id="0" name=""/>
        <dsp:cNvSpPr/>
      </dsp:nvSpPr>
      <dsp:spPr>
        <a:xfrm>
          <a:off x="5218475" y="1084304"/>
          <a:ext cx="1484556" cy="13714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Creating all possible scenarios to test design</a:t>
          </a:r>
        </a:p>
      </dsp:txBody>
      <dsp:txXfrm>
        <a:off x="5435883" y="1285149"/>
        <a:ext cx="1049740" cy="969763"/>
      </dsp:txXfrm>
    </dsp:sp>
    <dsp:sp modelId="{53A5D27E-AC36-4B0D-8226-392C0E4FA4FA}">
      <dsp:nvSpPr>
        <dsp:cNvPr id="0" name=""/>
        <dsp:cNvSpPr/>
      </dsp:nvSpPr>
      <dsp:spPr>
        <a:xfrm rot="1800000">
          <a:off x="4773291" y="3061698"/>
          <a:ext cx="573901" cy="500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/>
        </a:p>
      </dsp:txBody>
      <dsp:txXfrm>
        <a:off x="4783355" y="3124295"/>
        <a:ext cx="423666" cy="300470"/>
      </dsp:txXfrm>
    </dsp:sp>
    <dsp:sp modelId="{6D9CCC57-EDDD-4712-B5C2-58089EBF1E6B}">
      <dsp:nvSpPr>
        <dsp:cNvPr id="0" name=""/>
        <dsp:cNvSpPr/>
      </dsp:nvSpPr>
      <dsp:spPr>
        <a:xfrm>
          <a:off x="5224308" y="3095555"/>
          <a:ext cx="1472891" cy="14728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Reuse across Projects and platforms</a:t>
          </a:r>
        </a:p>
      </dsp:txBody>
      <dsp:txXfrm>
        <a:off x="5440008" y="3311255"/>
        <a:ext cx="1041491" cy="1041491"/>
      </dsp:txXfrm>
    </dsp:sp>
    <dsp:sp modelId="{1464673E-D30C-4634-854E-D4797CC2FCA4}">
      <dsp:nvSpPr>
        <dsp:cNvPr id="0" name=""/>
        <dsp:cNvSpPr/>
      </dsp:nvSpPr>
      <dsp:spPr>
        <a:xfrm rot="5400000">
          <a:off x="3861529" y="3586795"/>
          <a:ext cx="554123" cy="500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/>
        </a:p>
      </dsp:txBody>
      <dsp:txXfrm>
        <a:off x="3936647" y="3611834"/>
        <a:ext cx="403888" cy="300470"/>
      </dsp:txXfrm>
    </dsp:sp>
    <dsp:sp modelId="{5AD9C6DF-6031-43EC-9558-CC72FEB62FB7}">
      <dsp:nvSpPr>
        <dsp:cNvPr id="0" name=""/>
        <dsp:cNvSpPr/>
      </dsp:nvSpPr>
      <dsp:spPr>
        <a:xfrm>
          <a:off x="3438589" y="4126540"/>
          <a:ext cx="1472891" cy="14728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Achieving 100% Coverage</a:t>
          </a:r>
        </a:p>
      </dsp:txBody>
      <dsp:txXfrm>
        <a:off x="3654289" y="4342240"/>
        <a:ext cx="1041491" cy="1041491"/>
      </dsp:txXfrm>
    </dsp:sp>
    <dsp:sp modelId="{220F659A-3D0A-4BA1-BE4B-D424849D5955}">
      <dsp:nvSpPr>
        <dsp:cNvPr id="0" name=""/>
        <dsp:cNvSpPr/>
      </dsp:nvSpPr>
      <dsp:spPr>
        <a:xfrm rot="9000000">
          <a:off x="3021266" y="3061698"/>
          <a:ext cx="537123" cy="500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/>
        </a:p>
      </dsp:txBody>
      <dsp:txXfrm rot="10800000">
        <a:off x="3161437" y="3124295"/>
        <a:ext cx="386888" cy="300470"/>
      </dsp:txXfrm>
    </dsp:sp>
    <dsp:sp modelId="{A8F06857-A793-42D9-A2B4-AD0B0B5AE703}">
      <dsp:nvSpPr>
        <dsp:cNvPr id="0" name=""/>
        <dsp:cNvSpPr/>
      </dsp:nvSpPr>
      <dsp:spPr>
        <a:xfrm>
          <a:off x="1652871" y="3095555"/>
          <a:ext cx="1472891" cy="14728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Duplication of test content across platforms</a:t>
          </a:r>
        </a:p>
      </dsp:txBody>
      <dsp:txXfrm>
        <a:off x="1868571" y="3311255"/>
        <a:ext cx="1041491" cy="1041491"/>
      </dsp:txXfrm>
    </dsp:sp>
    <dsp:sp modelId="{61266544-8503-480A-B219-845F0A167D7D}">
      <dsp:nvSpPr>
        <dsp:cNvPr id="0" name=""/>
        <dsp:cNvSpPr/>
      </dsp:nvSpPr>
      <dsp:spPr>
        <a:xfrm rot="12600000">
          <a:off x="3021379" y="2039550"/>
          <a:ext cx="536898" cy="500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 rot="10800000">
        <a:off x="3161550" y="2177265"/>
        <a:ext cx="386663" cy="300470"/>
      </dsp:txXfrm>
    </dsp:sp>
    <dsp:sp modelId="{C15D729E-AF94-44A1-98CC-5380292D7F75}">
      <dsp:nvSpPr>
        <dsp:cNvPr id="0" name=""/>
        <dsp:cNvSpPr/>
      </dsp:nvSpPr>
      <dsp:spPr>
        <a:xfrm>
          <a:off x="1652871" y="1033585"/>
          <a:ext cx="1472891" cy="14728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Under pressure to do more, faster</a:t>
          </a:r>
        </a:p>
      </dsp:txBody>
      <dsp:txXfrm>
        <a:off x="1868571" y="1249285"/>
        <a:ext cx="1041491" cy="10414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2CEA4-0828-4D23-8019-23D2AAD48342}">
      <dsp:nvSpPr>
        <dsp:cNvPr id="0" name=""/>
        <dsp:cNvSpPr/>
      </dsp:nvSpPr>
      <dsp:spPr>
        <a:xfrm>
          <a:off x="0" y="0"/>
          <a:ext cx="10972800" cy="2023110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5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057CB-C321-4227-9D9B-844C7E2638F4}">
      <dsp:nvSpPr>
        <dsp:cNvPr id="0" name=""/>
        <dsp:cNvSpPr/>
      </dsp:nvSpPr>
      <dsp:spPr>
        <a:xfrm>
          <a:off x="332709" y="269748"/>
          <a:ext cx="1908774" cy="148361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43BBFC-C962-47F9-994B-CCF9FEF39A28}">
      <dsp:nvSpPr>
        <dsp:cNvPr id="0" name=""/>
        <dsp:cNvSpPr/>
      </dsp:nvSpPr>
      <dsp:spPr>
        <a:xfrm rot="10800000">
          <a:off x="332709" y="2023109"/>
          <a:ext cx="1908774" cy="247269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Represent the design elements that make up the hierarchy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Eg</a:t>
          </a:r>
          <a:r>
            <a:rPr lang="en-US" sz="1800" kern="1200" dirty="0"/>
            <a:t>: </a:t>
          </a:r>
          <a:r>
            <a:rPr lang="en-US" sz="1800" kern="1200" dirty="0" err="1"/>
            <a:t>spi</a:t>
          </a:r>
          <a:r>
            <a:rPr lang="en-US" sz="1800" kern="1200" dirty="0"/>
            <a:t>, i2c, </a:t>
          </a:r>
          <a:r>
            <a:rPr lang="en-US" sz="1800" kern="1200" dirty="0" err="1"/>
            <a:t>uart</a:t>
          </a:r>
          <a:endParaRPr lang="en-US" sz="1800" kern="1200" dirty="0"/>
        </a:p>
      </dsp:txBody>
      <dsp:txXfrm rot="10800000">
        <a:off x="391410" y="2023109"/>
        <a:ext cx="1791372" cy="2413989"/>
      </dsp:txXfrm>
    </dsp:sp>
    <dsp:sp modelId="{9EDD40A6-7F80-4741-BD91-FCF7E5D8AF26}">
      <dsp:nvSpPr>
        <dsp:cNvPr id="0" name=""/>
        <dsp:cNvSpPr/>
      </dsp:nvSpPr>
      <dsp:spPr>
        <a:xfrm>
          <a:off x="2432361" y="269748"/>
          <a:ext cx="1908774" cy="148361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C82459C-E12D-4CC0-B3A9-73C34889C36C}">
      <dsp:nvSpPr>
        <dsp:cNvPr id="0" name=""/>
        <dsp:cNvSpPr/>
      </dsp:nvSpPr>
      <dsp:spPr>
        <a:xfrm rot="10800000">
          <a:off x="2432361" y="2023109"/>
          <a:ext cx="1908774" cy="247269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Elements which capture test behaviors in a PSS model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Eg:spi_config</a:t>
          </a:r>
          <a:r>
            <a:rPr lang="en-US" sz="1800" kern="1200" dirty="0"/>
            <a:t>, </a:t>
          </a:r>
          <a:r>
            <a:rPr lang="en-US" sz="1800" kern="1200" dirty="0" err="1"/>
            <a:t>uart_tx</a:t>
          </a:r>
          <a:endParaRPr lang="en-US" sz="1800" kern="1200" dirty="0"/>
        </a:p>
      </dsp:txBody>
      <dsp:txXfrm rot="10800000">
        <a:off x="2491062" y="2023109"/>
        <a:ext cx="1791372" cy="2413989"/>
      </dsp:txXfrm>
    </dsp:sp>
    <dsp:sp modelId="{B56478D6-EAAC-4B90-B10D-5A5497765EFC}">
      <dsp:nvSpPr>
        <dsp:cNvPr id="0" name=""/>
        <dsp:cNvSpPr/>
      </dsp:nvSpPr>
      <dsp:spPr>
        <a:xfrm>
          <a:off x="4532012" y="269748"/>
          <a:ext cx="1908774" cy="148361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4897A0-E711-45AF-A4EA-1E5271D2923A}">
      <dsp:nvSpPr>
        <dsp:cNvPr id="0" name=""/>
        <dsp:cNvSpPr/>
      </dsp:nvSpPr>
      <dsp:spPr>
        <a:xfrm rot="10800000">
          <a:off x="4532012" y="2023109"/>
          <a:ext cx="1908774" cy="247269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Represents incoming or outgoing data/control flow for actions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Eg</a:t>
          </a:r>
          <a:r>
            <a:rPr lang="en-US" sz="1800" kern="1200" dirty="0"/>
            <a:t>: buffer, state, stream</a:t>
          </a:r>
        </a:p>
      </dsp:txBody>
      <dsp:txXfrm rot="10800000">
        <a:off x="4590713" y="2023109"/>
        <a:ext cx="1791372" cy="2413989"/>
      </dsp:txXfrm>
    </dsp:sp>
    <dsp:sp modelId="{7A71BDAD-359E-47BA-A803-F7902BF3674E}">
      <dsp:nvSpPr>
        <dsp:cNvPr id="0" name=""/>
        <dsp:cNvSpPr/>
      </dsp:nvSpPr>
      <dsp:spPr>
        <a:xfrm>
          <a:off x="6631664" y="269748"/>
          <a:ext cx="1908774" cy="148361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38514C8-359D-43E9-AEBE-6B116EAA8EA4}">
      <dsp:nvSpPr>
        <dsp:cNvPr id="0" name=""/>
        <dsp:cNvSpPr/>
      </dsp:nvSpPr>
      <dsp:spPr>
        <a:xfrm rot="10800000">
          <a:off x="6631664" y="2023109"/>
          <a:ext cx="1908774" cy="247269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rgbClr val="7030A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Hardware design resources that are needed to perform the test functionalities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Eg</a:t>
          </a:r>
          <a:r>
            <a:rPr lang="en-US" sz="1800" kern="1200" dirty="0"/>
            <a:t>: </a:t>
          </a:r>
          <a:r>
            <a:rPr lang="en-US" sz="1800" kern="1200" dirty="0" err="1"/>
            <a:t>dma</a:t>
          </a:r>
          <a:r>
            <a:rPr lang="en-US" sz="1800" kern="1200" dirty="0"/>
            <a:t> channels, processor cores</a:t>
          </a:r>
        </a:p>
      </dsp:txBody>
      <dsp:txXfrm rot="10800000">
        <a:off x="6690365" y="2023109"/>
        <a:ext cx="1791372" cy="2413989"/>
      </dsp:txXfrm>
    </dsp:sp>
    <dsp:sp modelId="{A7DA45ED-C845-4D02-9C80-6E10BE0216A6}">
      <dsp:nvSpPr>
        <dsp:cNvPr id="0" name=""/>
        <dsp:cNvSpPr/>
      </dsp:nvSpPr>
      <dsp:spPr>
        <a:xfrm>
          <a:off x="8731316" y="269748"/>
          <a:ext cx="1908774" cy="148361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ED77D6E-DA3E-49DC-B86D-258997F34F93}">
      <dsp:nvSpPr>
        <dsp:cNvPr id="0" name=""/>
        <dsp:cNvSpPr/>
      </dsp:nvSpPr>
      <dsp:spPr>
        <a:xfrm rot="10800000">
          <a:off x="8731316" y="2023109"/>
          <a:ext cx="1908774" cy="247269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 set of action instances, flow objects and scheduling constraints which makes up testcases</a:t>
          </a:r>
        </a:p>
      </dsp:txBody>
      <dsp:txXfrm rot="10800000">
        <a:off x="8790017" y="2023109"/>
        <a:ext cx="1791372" cy="24139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5FE7A5-EA35-4DC9-B462-B26D5A1D44DD}">
      <dsp:nvSpPr>
        <dsp:cNvPr id="0" name=""/>
        <dsp:cNvSpPr/>
      </dsp:nvSpPr>
      <dsp:spPr>
        <a:xfrm rot="5400000">
          <a:off x="913283" y="761186"/>
          <a:ext cx="655211" cy="74593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09C5A4F-3678-4242-8C65-B13667A494B7}">
      <dsp:nvSpPr>
        <dsp:cNvPr id="0" name=""/>
        <dsp:cNvSpPr/>
      </dsp:nvSpPr>
      <dsp:spPr>
        <a:xfrm>
          <a:off x="313045" y="34871"/>
          <a:ext cx="1956284" cy="77205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Understand the need for PSS</a:t>
          </a:r>
        </a:p>
      </dsp:txBody>
      <dsp:txXfrm>
        <a:off x="350741" y="72567"/>
        <a:ext cx="1880892" cy="696665"/>
      </dsp:txXfrm>
    </dsp:sp>
    <dsp:sp modelId="{C5B67058-385F-423D-B2C5-245BF70512C8}">
      <dsp:nvSpPr>
        <dsp:cNvPr id="0" name=""/>
        <dsp:cNvSpPr/>
      </dsp:nvSpPr>
      <dsp:spPr>
        <a:xfrm>
          <a:off x="2434757" y="42984"/>
          <a:ext cx="1697451" cy="75505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C75270-4485-4BBE-89CE-C2068C4E33CE}">
      <dsp:nvSpPr>
        <dsp:cNvPr id="0" name=""/>
        <dsp:cNvSpPr/>
      </dsp:nvSpPr>
      <dsp:spPr>
        <a:xfrm rot="5400000">
          <a:off x="2185436" y="1561583"/>
          <a:ext cx="655211" cy="74593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4EE096-32E0-4786-A33D-E27119389E50}">
      <dsp:nvSpPr>
        <dsp:cNvPr id="0" name=""/>
        <dsp:cNvSpPr/>
      </dsp:nvSpPr>
      <dsp:spPr>
        <a:xfrm>
          <a:off x="1599507" y="902409"/>
          <a:ext cx="1893050" cy="77205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Define scenario space</a:t>
          </a:r>
        </a:p>
      </dsp:txBody>
      <dsp:txXfrm>
        <a:off x="1637203" y="940105"/>
        <a:ext cx="1817658" cy="696665"/>
      </dsp:txXfrm>
    </dsp:sp>
    <dsp:sp modelId="{E3F7E9C9-8E22-4467-BD54-A06F3D47214E}">
      <dsp:nvSpPr>
        <dsp:cNvPr id="0" name=""/>
        <dsp:cNvSpPr/>
      </dsp:nvSpPr>
      <dsp:spPr>
        <a:xfrm>
          <a:off x="3192893" y="966245"/>
          <a:ext cx="802209" cy="62401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C45A8E-BBDD-4CCA-9755-A3C3BF0CF052}">
      <dsp:nvSpPr>
        <dsp:cNvPr id="0" name=""/>
        <dsp:cNvSpPr/>
      </dsp:nvSpPr>
      <dsp:spPr>
        <a:xfrm rot="5400000">
          <a:off x="3627263" y="2481354"/>
          <a:ext cx="655211" cy="74593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62D7735-13FC-46A1-8251-A312A0848855}">
      <dsp:nvSpPr>
        <dsp:cNvPr id="0" name=""/>
        <dsp:cNvSpPr/>
      </dsp:nvSpPr>
      <dsp:spPr>
        <a:xfrm>
          <a:off x="2895510" y="1751679"/>
          <a:ext cx="2677055" cy="77205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Verify compatibility with existing verification setup</a:t>
          </a:r>
        </a:p>
      </dsp:txBody>
      <dsp:txXfrm>
        <a:off x="2933206" y="1789375"/>
        <a:ext cx="2601663" cy="696665"/>
      </dsp:txXfrm>
    </dsp:sp>
    <dsp:sp modelId="{9F956372-A237-4951-A338-F494A9013DCC}">
      <dsp:nvSpPr>
        <dsp:cNvPr id="0" name=""/>
        <dsp:cNvSpPr/>
      </dsp:nvSpPr>
      <dsp:spPr>
        <a:xfrm>
          <a:off x="4871356" y="1843054"/>
          <a:ext cx="802209" cy="62401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1B8A31-8B1D-4EDA-A62F-CC9FDA4FE8F6}">
      <dsp:nvSpPr>
        <dsp:cNvPr id="0" name=""/>
        <dsp:cNvSpPr/>
      </dsp:nvSpPr>
      <dsp:spPr>
        <a:xfrm rot="5400000">
          <a:off x="4945888" y="3372550"/>
          <a:ext cx="655211" cy="74593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89A8010-484F-4350-8134-A70CB058C7E2}">
      <dsp:nvSpPr>
        <dsp:cNvPr id="0" name=""/>
        <dsp:cNvSpPr/>
      </dsp:nvSpPr>
      <dsp:spPr>
        <a:xfrm>
          <a:off x="4315478" y="2636696"/>
          <a:ext cx="2779523" cy="77205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Detailed Modeling Architecture and development plan</a:t>
          </a:r>
        </a:p>
      </dsp:txBody>
      <dsp:txXfrm>
        <a:off x="4353174" y="2674392"/>
        <a:ext cx="2704131" cy="696665"/>
      </dsp:txXfrm>
    </dsp:sp>
    <dsp:sp modelId="{EFE09182-6638-4507-A1EA-6A42158DE218}">
      <dsp:nvSpPr>
        <dsp:cNvPr id="0" name=""/>
        <dsp:cNvSpPr/>
      </dsp:nvSpPr>
      <dsp:spPr>
        <a:xfrm>
          <a:off x="6256735" y="2710329"/>
          <a:ext cx="802209" cy="62401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/>
        </a:p>
      </dsp:txBody>
      <dsp:txXfrm>
        <a:off x="6256735" y="2710329"/>
        <a:ext cx="802209" cy="624010"/>
      </dsp:txXfrm>
    </dsp:sp>
    <dsp:sp modelId="{2E210F46-845F-429B-A7BB-DFEF7921A0CB}">
      <dsp:nvSpPr>
        <dsp:cNvPr id="0" name=""/>
        <dsp:cNvSpPr/>
      </dsp:nvSpPr>
      <dsp:spPr>
        <a:xfrm rot="5400000">
          <a:off x="6184367" y="4232533"/>
          <a:ext cx="655211" cy="74593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C9C264E-BFFE-4709-8438-47D8E1DD1305}">
      <dsp:nvSpPr>
        <dsp:cNvPr id="0" name=""/>
        <dsp:cNvSpPr/>
      </dsp:nvSpPr>
      <dsp:spPr>
        <a:xfrm>
          <a:off x="5649623" y="3503971"/>
          <a:ext cx="2495293" cy="77205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PSS-integrated verification setup plan</a:t>
          </a:r>
        </a:p>
      </dsp:txBody>
      <dsp:txXfrm>
        <a:off x="5687319" y="3541667"/>
        <a:ext cx="2419901" cy="696665"/>
      </dsp:txXfrm>
    </dsp:sp>
    <dsp:sp modelId="{F3F1CBD3-04BA-48E2-92B6-58C0B7AB3A80}">
      <dsp:nvSpPr>
        <dsp:cNvPr id="0" name=""/>
        <dsp:cNvSpPr/>
      </dsp:nvSpPr>
      <dsp:spPr>
        <a:xfrm>
          <a:off x="7448765" y="3577604"/>
          <a:ext cx="802209" cy="62401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/>
        </a:p>
      </dsp:txBody>
      <dsp:txXfrm>
        <a:off x="7448765" y="3577604"/>
        <a:ext cx="802209" cy="624010"/>
      </dsp:txXfrm>
    </dsp:sp>
    <dsp:sp modelId="{68DAA49D-E202-4480-B3D6-3C06A77610BC}">
      <dsp:nvSpPr>
        <dsp:cNvPr id="0" name=""/>
        <dsp:cNvSpPr/>
      </dsp:nvSpPr>
      <dsp:spPr>
        <a:xfrm>
          <a:off x="6869332" y="4406117"/>
          <a:ext cx="2230134" cy="77205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Get the buy-in from all stake holders </a:t>
          </a:r>
        </a:p>
      </dsp:txBody>
      <dsp:txXfrm>
        <a:off x="6907028" y="4443813"/>
        <a:ext cx="2154742" cy="696665"/>
      </dsp:txXfrm>
    </dsp:sp>
    <dsp:sp modelId="{BA341525-AB5B-490C-9B13-A230D19F9DC8}">
      <dsp:nvSpPr>
        <dsp:cNvPr id="0" name=""/>
        <dsp:cNvSpPr/>
      </dsp:nvSpPr>
      <dsp:spPr>
        <a:xfrm>
          <a:off x="8650330" y="4444879"/>
          <a:ext cx="802209" cy="62401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/>
        </a:p>
      </dsp:txBody>
      <dsp:txXfrm>
        <a:off x="8650330" y="4444879"/>
        <a:ext cx="802209" cy="624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9EDBD-A7A1-4BE4-B212-FE274458FB8A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C913C-0EF8-4F5D-AF84-6C5F6B53B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34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16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61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00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47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Shift left portability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C913C-0EF8-4F5D-AF84-6C5F6B53BD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37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SML: System methodology library</a:t>
            </a:r>
          </a:p>
          <a:p>
            <a:r>
              <a:rPr lang="en-US"/>
              <a:t>UML: Unified modeling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C913C-0EF8-4F5D-AF84-6C5F6B53BD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39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2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C913C-0EF8-4F5D-AF84-6C5F6B53BD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69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sv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4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1801A5-8B97-4248-BC1F-30EED1BE8E2A}"/>
              </a:ext>
            </a:extLst>
          </p:cNvPr>
          <p:cNvSpPr txBox="1"/>
          <p:nvPr/>
        </p:nvSpPr>
        <p:spPr>
          <a:xfrm>
            <a:off x="2836333" y="-11006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594" indent="-228594" defTabSz="457189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9C0A6AB0-9BB4-1E43-9F1F-3CEBCAC113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3" t="31368" r="520" b="18339"/>
          <a:stretch/>
        </p:blipFill>
        <p:spPr>
          <a:xfrm>
            <a:off x="0" y="-5203"/>
            <a:ext cx="12192000" cy="686320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1B97B1F-8B2D-7041-9104-AECAAA0D72FD}"/>
              </a:ext>
            </a:extLst>
          </p:cNvPr>
          <p:cNvSpPr/>
          <p:nvPr/>
        </p:nvSpPr>
        <p:spPr>
          <a:xfrm>
            <a:off x="0" y="-5204"/>
            <a:ext cx="6281680" cy="6863204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  <a:alpha val="0"/>
                </a:schemeClr>
              </a:gs>
              <a:gs pos="100000">
                <a:schemeClr val="accent2">
                  <a:lumMod val="50000"/>
                  <a:alpha val="49901"/>
                </a:schemeClr>
              </a:gs>
            </a:gsLst>
            <a:lin ang="10800000" scaled="1"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7" name="Picture 16">
            <a:extLst>
              <a:ext uri="{FF2B5EF4-FFF2-40B4-BE49-F238E27FC236}">
                <a16:creationId xmlns:a16="http://schemas.microsoft.com/office/drawing/2014/main" id="{68BA96D0-D231-8543-9A40-53B148E3E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7473" y="412051"/>
            <a:ext cx="1546299" cy="623945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BAFA5AC-215B-3841-96C1-5949DA8341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2901" y="4587045"/>
            <a:ext cx="5570539" cy="276999"/>
          </a:xfrm>
        </p:spPr>
        <p:txBody>
          <a:bodyPr wrap="square" tIns="0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000" b="0" i="0" kern="1200" cap="none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Barlow" pitchFamily="2" charset="77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457189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Barlow"/>
              <a:buNone/>
            </a:pPr>
            <a:r>
              <a:rPr lang="en-US"/>
              <a:t>Click to Add Presenter/Subheading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07DA987C-20E5-6645-A0B0-F16877035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1" y="3824710"/>
            <a:ext cx="5570539" cy="6647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buNone/>
              <a:defRPr lang="en-US" sz="4800" b="0" i="0" kern="1200" baseline="0" dirty="0">
                <a:solidFill>
                  <a:schemeClr val="bg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marL="0" lvl="0" indent="0" algn="l" defTabSz="457189" rtl="0" eaLnBrk="1" latinLnBrk="0" hangingPunct="1">
              <a:spcBef>
                <a:spcPts val="1000"/>
              </a:spcBef>
              <a:buClr>
                <a:schemeClr val="bg2"/>
              </a:buClr>
              <a:buSzPct val="75000"/>
              <a:buFont typeface="Barlow"/>
              <a:buNone/>
            </a:pPr>
            <a:r>
              <a:rPr lang="en-US"/>
              <a:t>Click to Edit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1C654B-FE14-FB45-8249-7D9D92995BA2}"/>
              </a:ext>
            </a:extLst>
          </p:cNvPr>
          <p:cNvSpPr/>
          <p:nvPr/>
        </p:nvSpPr>
        <p:spPr>
          <a:xfrm>
            <a:off x="1" y="6606773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084A994-876E-774C-A507-104A2FF00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FC1328E-D267-9B45-9570-96B12FEA0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A1B3B0B-FCA0-194C-BBF9-5976E2040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B2B3A9C6-D09B-4EEA-BBF7-D330AC73A7DF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1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0" y="1066800"/>
            <a:ext cx="6096000" cy="2484812"/>
          </a:xfrm>
          <a:solidFill>
            <a:schemeClr val="accent5">
              <a:alpha val="60000"/>
            </a:schemeClr>
          </a:solidFill>
        </p:spPr>
        <p:txBody>
          <a:bodyPr lIns="347472" tIns="91440" rIns="320040" bIns="91440"/>
          <a:lstStyle>
            <a:lvl1pPr marL="228594" indent="-228594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594" lvl="0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594" lvl="1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594" lvl="2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594" lvl="3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594" lvl="4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3" y="1066800"/>
            <a:ext cx="6095999" cy="2484812"/>
          </a:xfrm>
          <a:solidFill>
            <a:schemeClr val="accent2">
              <a:alpha val="60000"/>
            </a:schemeClr>
          </a:solidFill>
        </p:spPr>
        <p:txBody>
          <a:bodyPr lIns="347472" tIns="91440" rIns="320040" bIns="91440"/>
          <a:lstStyle>
            <a:lvl1pPr>
              <a:buClr>
                <a:schemeClr val="bg1"/>
              </a:buClr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096000" y="3551612"/>
            <a:ext cx="6096000" cy="2430088"/>
          </a:xfrm>
          <a:solidFill>
            <a:schemeClr val="accent1">
              <a:alpha val="60000"/>
            </a:schemeClr>
          </a:solidFill>
        </p:spPr>
        <p:txBody>
          <a:bodyPr lIns="347472" tIns="91440" rIns="320040" bIns="91440"/>
          <a:lstStyle>
            <a:lvl1pPr marL="228594" indent="-228594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594" lvl="0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594" lvl="1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594" lvl="2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594" lvl="3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594" lvl="4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3" y="3551612"/>
            <a:ext cx="6095999" cy="2430088"/>
          </a:xfrm>
          <a:solidFill>
            <a:schemeClr val="accent4">
              <a:alpha val="60000"/>
            </a:schemeClr>
          </a:solidFill>
        </p:spPr>
        <p:txBody>
          <a:bodyPr lIns="347472" tIns="91440" rIns="320040" bIns="91440"/>
          <a:lstStyle>
            <a:lvl1pPr marL="228594" indent="-228594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594" lvl="0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594" lvl="1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594" lvl="2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594" lvl="3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594" lvl="4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78A798C7-B50B-7E4B-8914-EB9EDEF62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18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234AD3D5-18D6-D040-A654-F65E86628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8A8F755-7B54-D848-9B7D-B559785B8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DF077A6-9EEC-3748-B39E-00D917E612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8FD48545-F39C-45D6-AC4A-D09910E4AFBA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0" y="1066803"/>
            <a:ext cx="12192000" cy="2446021"/>
          </a:xfrm>
          <a:solidFill>
            <a:schemeClr val="accent2">
              <a:alpha val="60000"/>
            </a:schemeClr>
          </a:solidFill>
        </p:spPr>
        <p:txBody>
          <a:bodyPr lIns="347472" tIns="91440" rIns="320040" bIns="91440"/>
          <a:lstStyle>
            <a:lvl1pPr marL="228594" indent="-228594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594" lvl="0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594" lvl="1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594" lvl="2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594" lvl="3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594" lvl="4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0" y="3535683"/>
            <a:ext cx="12192000" cy="2446021"/>
          </a:xfrm>
          <a:solidFill>
            <a:schemeClr val="accent2">
              <a:alpha val="40000"/>
            </a:schemeClr>
          </a:solidFill>
        </p:spPr>
        <p:txBody>
          <a:bodyPr lIns="347472" tIns="91440" rIns="320040" bIns="91440"/>
          <a:lstStyle>
            <a:lvl1pPr marL="228594" indent="-228594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594" lvl="0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594" lvl="1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594" lvl="2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594" lvl="3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594" lvl="4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B13E02D9-AA64-7F4B-9F85-4DB537B8E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18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15B190D-9285-0047-8C80-F9E18787F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F4C8765-5BC8-5542-8BF7-0C865A99B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0C2A9EF-25B2-C04E-B939-044FC317B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1719C453-E4D9-4F00-8E44-C8826D661C0E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0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342900" y="3429004"/>
            <a:ext cx="11506200" cy="301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Barlow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42902" y="848865"/>
            <a:ext cx="11493500" cy="2362200"/>
          </a:xfrm>
        </p:spPr>
        <p:txBody>
          <a:bodyPr lIns="0" tIns="0" rIns="0" bIns="0"/>
          <a:lstStyle>
            <a:lvl1pPr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FA2F562D-A32C-6B44-84CA-2D09B48AB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18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2C71B4-8300-B749-8448-1134D9BB0850}"/>
              </a:ext>
            </a:extLst>
          </p:cNvPr>
          <p:cNvSpPr/>
          <p:nvPr/>
        </p:nvSpPr>
        <p:spPr>
          <a:xfrm>
            <a:off x="1" y="6606773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F914E7D0-2864-364E-83FE-A1C7E1F7D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8006D7E-C908-C143-8086-84A0E9A1B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F41950E-6ACF-9441-A5ED-3CB399B47B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7212B6BB-CED6-4E67-A12E-30DA4D94E948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 Over Picture"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Barlow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054765-79F3-BD4C-8B31-6F350DF7D843}"/>
              </a:ext>
            </a:extLst>
          </p:cNvPr>
          <p:cNvSpPr/>
          <p:nvPr/>
        </p:nvSpPr>
        <p:spPr>
          <a:xfrm>
            <a:off x="2" y="0"/>
            <a:ext cx="6269039" cy="6858000"/>
          </a:xfrm>
          <a:prstGeom prst="rect">
            <a:avLst/>
          </a:prstGeom>
          <a:gradFill flip="none" rotWithShape="1">
            <a:gsLst>
              <a:gs pos="14000">
                <a:schemeClr val="bg2">
                  <a:lumMod val="75000"/>
                  <a:alpha val="0"/>
                </a:schemeClr>
              </a:gs>
              <a:gs pos="99000">
                <a:schemeClr val="bg2">
                  <a:lumMod val="75000"/>
                </a:schemeClr>
              </a:gs>
            </a:gsLst>
            <a:lin ang="10800000" scaled="1"/>
            <a:tileRect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Barlow" pitchFamily="2" charset="77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55602" y="1066800"/>
            <a:ext cx="5557839" cy="4914900"/>
          </a:xfrm>
        </p:spPr>
        <p:txBody>
          <a:bodyPr lIns="0" tIns="0" rIns="0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  <a:defRPr>
                <a:solidFill>
                  <a:schemeClr val="bg1"/>
                </a:solidFill>
              </a:defRPr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640E59-837A-434C-B9C3-E7075581B0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099" y="293715"/>
            <a:ext cx="994800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0D7429E9-FB43-D949-ACA6-25803ED75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18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bg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9C77D-4271-1C4A-B30D-0BADC6B1D6C2}"/>
              </a:ext>
            </a:extLst>
          </p:cNvPr>
          <p:cNvSpPr/>
          <p:nvPr/>
        </p:nvSpPr>
        <p:spPr>
          <a:xfrm>
            <a:off x="1" y="6606773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37821145-20AC-0C4C-A501-27AAE22B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4CD3510-ED56-294C-82DB-C5EB3C0EB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892E4C3-EB3F-184E-B988-AF55362F35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B8DB9F19-E899-4671-82F9-4AF639D1D924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73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1BEA4-7D3B-4258-8FA6-1910D7329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600"/>
            <a:ext cx="9144000" cy="7663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DB69E3-4F24-49FA-9A73-860BE403A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7AC6E-522F-451B-B5EE-94DA46792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1C53D-E3FB-4961-AB23-55AABED80D9B}" type="datetime3">
              <a:rPr lang="en-US" smtClean="0"/>
              <a:t>28 July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C3BDB-61D7-4BFD-A56C-E532B264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3E3D5-2D7B-4824-AF0B-F23E83E43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50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47472" y="4584196"/>
            <a:ext cx="5913437" cy="139750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342891" indent="-342891">
              <a:buNone/>
              <a:defRPr lang="en-US" sz="1800" i="0" kern="1200" cap="none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>
              <a:buFont typeface="Arial" panose="020B0604020202020204" pitchFamily="34" charset="0"/>
              <a:buNone/>
              <a:defRPr lang="en-US" sz="1500" i="1" kern="1200" dirty="0" smtClean="0">
                <a:solidFill>
                  <a:schemeClr val="accent2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457189" rtl="0" eaLnBrk="1" latinLnBrk="0" hangingPunct="1">
              <a:spcBef>
                <a:spcPct val="20000"/>
              </a:spcBef>
            </a:pPr>
            <a:r>
              <a:rPr lang="en-US"/>
              <a:t>Click To Add Presenter</a:t>
            </a:r>
          </a:p>
        </p:txBody>
      </p:sp>
      <p:sp>
        <p:nvSpPr>
          <p:cNvPr id="15" name="Title Placeholder 2"/>
          <p:cNvSpPr>
            <a:spLocks noGrp="1"/>
          </p:cNvSpPr>
          <p:nvPr>
            <p:ph type="title" hasCustomPrompt="1"/>
          </p:nvPr>
        </p:nvSpPr>
        <p:spPr>
          <a:xfrm>
            <a:off x="347474" y="838200"/>
            <a:ext cx="5913439" cy="3647122"/>
          </a:xfrm>
          <a:prstGeom prst="rect">
            <a:avLst/>
          </a:prstGeom>
          <a:noFill/>
        </p:spPr>
        <p:txBody>
          <a:bodyPr vert="horz" lIns="0" tIns="0" rIns="0" bIns="0" rtlCol="0" anchor="b">
            <a:normAutofit/>
          </a:bodyPr>
          <a:lstStyle>
            <a:lvl1pPr>
              <a:defRPr lang="en-US" sz="5400" i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1000"/>
              </a:spcBef>
              <a:buClr>
                <a:schemeClr val="bg2"/>
              </a:buClr>
              <a:buSzPct val="75000"/>
              <a:buFont typeface="Lucida Grande"/>
            </a:pPr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306FFF-F5B6-4184-B83B-96E59B9FF0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2746E8-F30B-4BEB-B52D-6401ABCE280C}" type="datetime3">
              <a:rPr lang="en-US" smtClean="0"/>
              <a:t>28 July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3F0F02-3CDB-4DA7-9C1E-609982C1DF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E3A39209-9D38-4310-847C-ADE921761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514941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0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47472" y="4584196"/>
            <a:ext cx="5913437" cy="139750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342891" indent="-342891">
              <a:buNone/>
              <a:defRPr lang="en-US" sz="1800" i="0" kern="1200" cap="none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>
              <a:buFont typeface="Arial" panose="020B0604020202020204" pitchFamily="34" charset="0"/>
              <a:buNone/>
              <a:defRPr lang="en-US" sz="1500" i="1" kern="1200" dirty="0" smtClean="0">
                <a:solidFill>
                  <a:schemeClr val="accent2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457189" rtl="0" eaLnBrk="1" latinLnBrk="0" hangingPunct="1">
              <a:spcBef>
                <a:spcPct val="20000"/>
              </a:spcBef>
            </a:pPr>
            <a:r>
              <a:rPr lang="en-US"/>
              <a:t>Click To Add Presenter</a:t>
            </a:r>
          </a:p>
        </p:txBody>
      </p:sp>
      <p:sp>
        <p:nvSpPr>
          <p:cNvPr id="15" name="Title Placeholder 2"/>
          <p:cNvSpPr>
            <a:spLocks noGrp="1"/>
          </p:cNvSpPr>
          <p:nvPr>
            <p:ph type="title" hasCustomPrompt="1"/>
          </p:nvPr>
        </p:nvSpPr>
        <p:spPr>
          <a:xfrm>
            <a:off x="347474" y="838200"/>
            <a:ext cx="5913439" cy="3647122"/>
          </a:xfrm>
          <a:prstGeom prst="rect">
            <a:avLst/>
          </a:prstGeom>
          <a:noFill/>
        </p:spPr>
        <p:txBody>
          <a:bodyPr vert="horz" lIns="0" tIns="0" rIns="0" bIns="0" rtlCol="0" anchor="b">
            <a:normAutofit/>
          </a:bodyPr>
          <a:lstStyle>
            <a:lvl1pPr>
              <a:defRPr lang="en-US" sz="5400" i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1000"/>
              </a:spcBef>
              <a:buClr>
                <a:schemeClr val="bg2"/>
              </a:buClr>
              <a:buSzPct val="75000"/>
              <a:buFont typeface="Lucida Grande"/>
            </a:pPr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3F95C5-78BE-DB40-AE90-52800DB15193}"/>
              </a:ext>
            </a:extLst>
          </p:cNvPr>
          <p:cNvCxnSpPr>
            <a:cxnSpLocks/>
          </p:cNvCxnSpPr>
          <p:nvPr/>
        </p:nvCxnSpPr>
        <p:spPr>
          <a:xfrm flipV="1">
            <a:off x="6915464" y="1066800"/>
            <a:ext cx="0" cy="4914902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9F6493F-ABAB-D244-B8F4-D7FB3E372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108" y="2939440"/>
            <a:ext cx="2588043" cy="1039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FD93C4-BA43-B749-A3AB-314535C186CC}"/>
              </a:ext>
            </a:extLst>
          </p:cNvPr>
          <p:cNvSpPr txBox="1"/>
          <p:nvPr/>
        </p:nvSpPr>
        <p:spPr>
          <a:xfrm>
            <a:off x="9300117" y="4125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594" indent="-228594" defTabSz="457189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306FFF-F5B6-4184-B83B-96E59B9FF0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0D754D-DEC0-427B-BCF9-DB9B0D6FDC76}" type="datetime3">
              <a:rPr lang="en-US" smtClean="0"/>
              <a:t>28 July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3F0F02-3CDB-4DA7-9C1E-609982C1DF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E3A39209-9D38-4310-847C-ADE921761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514941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335B3F-2BE7-3220-CB69-813E7A137CF1}"/>
              </a:ext>
            </a:extLst>
          </p:cNvPr>
          <p:cNvGrpSpPr/>
          <p:nvPr/>
        </p:nvGrpSpPr>
        <p:grpSpPr>
          <a:xfrm>
            <a:off x="7886965" y="4297680"/>
            <a:ext cx="2092187" cy="1822704"/>
            <a:chOff x="7886965" y="4297680"/>
            <a:chExt cx="2092187" cy="1822704"/>
          </a:xfrm>
        </p:grpSpPr>
        <p:pic>
          <p:nvPicPr>
            <p:cNvPr id="30" name="Picture 29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E8F8945-8F02-4999-938F-11EC908CBE6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2255" b="15940"/>
            <a:stretch/>
          </p:blipFill>
          <p:spPr>
            <a:xfrm>
              <a:off x="7886965" y="4297680"/>
              <a:ext cx="2039351" cy="14630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A79AB1-EDC8-2152-44CA-C0C7277DDBAB}"/>
                </a:ext>
              </a:extLst>
            </p:cNvPr>
            <p:cNvSpPr txBox="1"/>
            <p:nvPr userDrawn="1"/>
          </p:nvSpPr>
          <p:spPr>
            <a:xfrm>
              <a:off x="7886965" y="5760720"/>
              <a:ext cx="2092187" cy="359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indent="0" algn="ctr" defTabSz="457189">
                <a:spcBef>
                  <a:spcPts val="1000"/>
                </a:spcBef>
                <a:buClr>
                  <a:srgbClr val="1E4056"/>
                </a:buClr>
                <a:buSzPct val="75000"/>
                <a:buFont typeface="Lucida Grande"/>
                <a:buNone/>
              </a:pPr>
              <a:r>
                <a:rPr lang="en-US" sz="2000">
                  <a:solidFill>
                    <a:schemeClr val="bg1"/>
                  </a:solidFill>
                </a:rPr>
                <a:t>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83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42901" y="3"/>
            <a:ext cx="10206155" cy="83099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2" y="1066800"/>
            <a:ext cx="11493500" cy="4914900"/>
          </a:xfrm>
        </p:spPr>
        <p:txBody>
          <a:bodyPr lIns="0" tIns="0" rIns="0" bIns="0" anchor="ctr" anchorCtr="0"/>
          <a:lstStyle>
            <a:lvl1pPr marL="228594" indent="-228594">
              <a:buFont typeface="Arial" panose="020B0604020202020204" pitchFamily="34" charset="0"/>
              <a:buChar char="►"/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594" indent="-228594" defTabSz="457189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67A04-CC97-46C8-AAC8-F56123143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4810-E473-465C-B250-75F47CE84B66}" type="datetime3">
              <a:rPr lang="en-US" smtClean="0"/>
              <a:t>28 July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96EAE8-20BA-4657-8EB3-11C164375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97BE3D8-99B5-4C62-B68C-3D27DA6A3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514941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/4 B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42901" y="3"/>
            <a:ext cx="10206155" cy="83099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2" y="1066800"/>
            <a:ext cx="11493500" cy="4914900"/>
          </a:xfrm>
        </p:spPr>
        <p:txBody>
          <a:bodyPr lIns="0" tIns="0" rIns="0" bIns="0" anchor="ctr" anchorCtr="0"/>
          <a:lstStyle>
            <a:lvl1pPr marL="228594" indent="-228594">
              <a:buFont typeface="Lucida Grande" panose="020B0600040502020204" pitchFamily="34" charset="0"/>
              <a:buChar char="▶"/>
              <a:defRPr lang="en-US" sz="20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594" lvl="0" indent="-228594" algn="l" defTabSz="457189" rtl="0" eaLnBrk="1" latinLnBrk="0" hangingPunct="1">
              <a:spcBef>
                <a:spcPts val="1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594" lvl="1" indent="-228594" algn="l" defTabSz="457189" rtl="0" eaLnBrk="1" latinLnBrk="0" hangingPunct="1">
              <a:spcBef>
                <a:spcPts val="1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594" lvl="2" indent="-228594" algn="l" defTabSz="457189" rtl="0" eaLnBrk="1" latinLnBrk="0" hangingPunct="1">
              <a:spcBef>
                <a:spcPts val="1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594" lvl="3" indent="-228594" algn="l" defTabSz="457189" rtl="0" eaLnBrk="1" latinLnBrk="0" hangingPunct="1">
              <a:spcBef>
                <a:spcPts val="1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594" lvl="4" indent="-228594" algn="l" defTabSz="457189" rtl="0" eaLnBrk="1" latinLnBrk="0" hangingPunct="1">
              <a:spcBef>
                <a:spcPts val="1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594" indent="-228594" defTabSz="457189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34AA5E-2409-4AA0-861F-1AC07DD6F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4FB7-3CFE-49A0-96D8-E65732493B50}" type="datetime3">
              <a:rPr lang="en-US" smtClean="0"/>
              <a:t>28 July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844433-DDE1-4708-BF6E-AF5BA459E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4043FA7-62F9-4464-A78C-DCF7E90E2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514941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32990" y="838200"/>
            <a:ext cx="5938780" cy="364845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lang="en-US" sz="54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457189" rtl="0" eaLnBrk="1" latinLnBrk="0" hangingPunct="1">
              <a:spcBef>
                <a:spcPts val="1000"/>
              </a:spcBef>
              <a:buClr>
                <a:schemeClr val="bg2"/>
              </a:buClr>
              <a:buSzPct val="75000"/>
              <a:buFont typeface="Lucida Grande"/>
              <a:buNone/>
            </a:pPr>
            <a:r>
              <a:rPr lang="en-US"/>
              <a:t>Click to Edit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342902" y="4584192"/>
            <a:ext cx="5938780" cy="1399032"/>
          </a:xfrm>
        </p:spPr>
        <p:txBody>
          <a:bodyPr tIns="0" anchor="t">
            <a:normAutofit/>
          </a:bodyPr>
          <a:lstStyle>
            <a:lvl1pPr marL="0" indent="0">
              <a:buNone/>
              <a:defRPr lang="en-US" sz="1800" b="0" i="0" kern="1200" cap="none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457189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Lucida Grande"/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14E13B-7900-AA45-845F-8F029EBB20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81" y="293715"/>
            <a:ext cx="991639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71A964-5E17-480C-9D5C-E08421BA8F9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450A3E-F6AC-4712-8151-E05930112F93}" type="datetime3">
              <a:rPr lang="en-US" smtClean="0"/>
              <a:t>28 July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922822-C3A0-426C-903E-38DB3E9EE03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A095C54-5245-4535-9582-0E2ADBF9E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514941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45007-B961-4C13-A05E-899AB47AF4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69991" y="4861835"/>
            <a:ext cx="2079111" cy="191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5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6EEBE8-797C-CF45-BCEA-46B6F8BDF2A6}"/>
              </a:ext>
            </a:extLst>
          </p:cNvPr>
          <p:cNvSpPr txBox="1"/>
          <p:nvPr/>
        </p:nvSpPr>
        <p:spPr>
          <a:xfrm>
            <a:off x="23045739" y="192881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594" indent="-228594" defTabSz="457189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AC56CD1-FBEE-0E42-B197-B760B74435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3" t="31368" r="520" b="18339"/>
          <a:stretch/>
        </p:blipFill>
        <p:spPr>
          <a:xfrm>
            <a:off x="0" y="-5203"/>
            <a:ext cx="12192000" cy="686320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364CBD1-C300-DD47-9E62-DB8A672B2069}"/>
              </a:ext>
            </a:extLst>
          </p:cNvPr>
          <p:cNvSpPr/>
          <p:nvPr/>
        </p:nvSpPr>
        <p:spPr>
          <a:xfrm>
            <a:off x="3" y="-5204"/>
            <a:ext cx="6095999" cy="686320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10800000" scaled="1"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BC8680-FDB5-4F4B-8DFD-CE546990D5D4}"/>
              </a:ext>
            </a:extLst>
          </p:cNvPr>
          <p:cNvSpPr txBox="1"/>
          <p:nvPr/>
        </p:nvSpPr>
        <p:spPr>
          <a:xfrm>
            <a:off x="9300117" y="4125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594" indent="-228594" defTabSz="457189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>
              <a:solidFill>
                <a:srgbClr val="000000"/>
              </a:solidFill>
              <a:latin typeface="Barlow" pitchFamily="2" charset="77"/>
            </a:endParaRPr>
          </a:p>
        </p:txBody>
      </p:sp>
      <p:pic>
        <p:nvPicPr>
          <p:cNvPr id="24" name="Picture 16">
            <a:extLst>
              <a:ext uri="{FF2B5EF4-FFF2-40B4-BE49-F238E27FC236}">
                <a16:creationId xmlns:a16="http://schemas.microsoft.com/office/drawing/2014/main" id="{38DD1F27-AFE8-9E47-9C20-1F88A4CD7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7473" y="412051"/>
            <a:ext cx="1546299" cy="623945"/>
          </a:xfrm>
          <a:prstGeom prst="rect">
            <a:avLst/>
          </a:prstGeom>
        </p:spPr>
      </p:pic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846AB6BC-FF23-D64E-A9A3-50A9B1821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7474" y="4590292"/>
            <a:ext cx="5565967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891" indent="-342891">
              <a:spcBef>
                <a:spcPts val="0"/>
              </a:spcBef>
              <a:buNone/>
              <a:defRPr lang="en-US" sz="2000" b="0" i="0" kern="1200" cap="none" baseline="0" dirty="0" smtClean="0">
                <a:solidFill>
                  <a:schemeClr val="accent2"/>
                </a:solidFill>
                <a:latin typeface="Barlow" pitchFamily="2" charset="77"/>
                <a:ea typeface="+mn-ea"/>
                <a:cs typeface="+mn-cs"/>
              </a:defRPr>
            </a:lvl1pPr>
            <a:lvl2pPr marL="0" indent="0">
              <a:buFont typeface="Arial" panose="020B0604020202020204" pitchFamily="34" charset="0"/>
              <a:buNone/>
              <a:defRPr lang="en-US" sz="1500" i="1" kern="1200" dirty="0" smtClean="0">
                <a:solidFill>
                  <a:schemeClr val="accent2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457189" rtl="0" eaLnBrk="1" latinLnBrk="0" hangingPunct="1">
              <a:spcBef>
                <a:spcPct val="20000"/>
              </a:spcBef>
            </a:pPr>
            <a:r>
              <a:rPr lang="en-US"/>
              <a:t>Click To Add Presenter/Subheading</a:t>
            </a:r>
          </a:p>
        </p:txBody>
      </p:sp>
      <p:sp>
        <p:nvSpPr>
          <p:cNvPr id="26" name="Title Placeholder 2">
            <a:extLst>
              <a:ext uri="{FF2B5EF4-FFF2-40B4-BE49-F238E27FC236}">
                <a16:creationId xmlns:a16="http://schemas.microsoft.com/office/drawing/2014/main" id="{D37A55A4-1BD2-674A-9626-60AB1AEE3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4" y="3827812"/>
            <a:ext cx="5565967" cy="664797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US" sz="4800" i="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1000"/>
              </a:spcBef>
              <a:buClr>
                <a:schemeClr val="bg2"/>
              </a:buClr>
              <a:buSzPct val="75000"/>
              <a:buFont typeface="Barlow"/>
            </a:pPr>
            <a:r>
              <a:rPr lang="en-US"/>
              <a:t>Click to Edit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4C4FA3-E45E-424A-9BD3-1455471E946D}"/>
              </a:ext>
            </a:extLst>
          </p:cNvPr>
          <p:cNvSpPr/>
          <p:nvPr/>
        </p:nvSpPr>
        <p:spPr>
          <a:xfrm>
            <a:off x="1" y="6606773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48A6DA5-3CBE-2540-889B-02D2E0478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B6F3EBD0-F7D1-4785-8DB2-ED500E532622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5603" y="1066800"/>
            <a:ext cx="5558367" cy="4914900"/>
          </a:xfrm>
        </p:spPr>
        <p:txBody>
          <a:bodyPr lIns="0" tIns="0" rIns="0" bIns="0"/>
          <a:lstStyle>
            <a:lvl1pPr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69570" y="1066804"/>
            <a:ext cx="5558367" cy="4929447"/>
          </a:xfrm>
        </p:spPr>
        <p:txBody>
          <a:bodyPr lIns="0" tIns="0" rIns="0" bIns="0"/>
          <a:lstStyle>
            <a:lvl1pPr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02E25B-9495-E746-87BD-2882D0AE3EEB}"/>
              </a:ext>
            </a:extLst>
          </p:cNvPr>
          <p:cNvCxnSpPr/>
          <p:nvPr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DB49CE-07E5-434C-AB27-43C22812B53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108BD89-1745-4B1B-A016-C579EC418361}" type="datetime3">
              <a:rPr lang="en-US" smtClean="0"/>
              <a:t>28 July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1EF495-0A70-4EC0-BDE8-B0B30CFA5E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0D76A8B-FF8B-4239-9E9C-DEABD479D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514941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4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Messag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5603" y="314982"/>
            <a:ext cx="7863839" cy="469389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4800">
                <a:solidFill>
                  <a:schemeClr val="tx2"/>
                </a:solidFill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02E25B-9495-E746-87BD-2882D0AE3EEB}"/>
              </a:ext>
            </a:extLst>
          </p:cNvPr>
          <p:cNvCxnSpPr>
            <a:cxnSpLocks/>
          </p:cNvCxnSpPr>
          <p:nvPr/>
        </p:nvCxnSpPr>
        <p:spPr>
          <a:xfrm flipH="1">
            <a:off x="355600" y="5179060"/>
            <a:ext cx="7863840" cy="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AD8FD8-5393-481D-B890-5EABD8AEB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954A-5D32-4DEA-8EF6-953F40748A41}" type="datetime3">
              <a:rPr lang="en-US" smtClean="0"/>
              <a:t>28 July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083055-9046-4B13-912D-5C5DB324D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7EAF38F-2D4F-4400-A98C-CE3D9AFBA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514941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3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342900" y="-5928"/>
            <a:ext cx="10287000" cy="83099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6EAD04-5ED2-4E4A-8600-2785E2735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ACEE-DCB3-4145-BB5F-BC22EB3D0415}" type="datetime3">
              <a:rPr lang="en-US" smtClean="0"/>
              <a:t>28 July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93CA4-BE51-4AB9-BBDE-6A964B24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B10924F-7D1B-46B4-98AE-22FF2E63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514941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2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35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42900" y="3"/>
            <a:ext cx="10287000" cy="83099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75956" y="1066800"/>
            <a:ext cx="5573144" cy="4914900"/>
          </a:xfrm>
        </p:spPr>
        <p:txBody>
          <a:bodyPr lIns="0" tIns="0" rIns="0" bIns="0"/>
          <a:lstStyle>
            <a:lvl1pPr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5603" y="1066800"/>
            <a:ext cx="5558367" cy="491490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2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E9170A-B0FF-F244-9778-516ED804ED4A}"/>
              </a:ext>
            </a:extLst>
          </p:cNvPr>
          <p:cNvCxnSpPr/>
          <p:nvPr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59080C-F316-40F7-8167-505A257E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8779-2792-4DCF-B32B-36CE36990D1C}" type="datetime3">
              <a:rPr lang="en-US" smtClean="0"/>
              <a:t>28 July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33690F-CB37-474C-A5A2-35869DD65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DBB4817-7B52-4992-BC87-CF4F977CB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514941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bIns="91440"/>
          <a:lstStyle/>
          <a:p>
            <a:r>
              <a:rPr lang="en-US"/>
              <a:t>Click to Edit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55603" y="1066800"/>
            <a:ext cx="5558367" cy="491490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2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6B84C6-07FB-804B-A710-4CC5B87F173D}"/>
              </a:ext>
            </a:extLst>
          </p:cNvPr>
          <p:cNvCxnSpPr/>
          <p:nvPr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6FB524-6554-48C8-9489-EEF685D2107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1BCF655-B2E5-4FD2-906B-F7C490814B5F}" type="datetime3">
              <a:rPr lang="en-US" smtClean="0"/>
              <a:t>28 July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86B27D-8DE4-4823-AEAF-7C25C4B6C84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367070A-F3CC-4AE5-AE9D-5D163DBB2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514941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 bIns="91440"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75956" y="1066800"/>
            <a:ext cx="5573144" cy="4914900"/>
          </a:xfrm>
        </p:spPr>
        <p:txBody>
          <a:bodyPr lIns="0" tIns="0" rIns="0" bIns="0"/>
          <a:lstStyle>
            <a:lvl1pPr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355602" y="1066800"/>
            <a:ext cx="5557839" cy="4914900"/>
          </a:xfrm>
        </p:spPr>
        <p:txBody>
          <a:bodyPr lIns="0" tIns="0" rIns="0" bIns="0"/>
          <a:lstStyle>
            <a:lvl1pPr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9AC7B3-6567-C447-935E-E93CF5955E44}"/>
              </a:ext>
            </a:extLst>
          </p:cNvPr>
          <p:cNvCxnSpPr/>
          <p:nvPr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7686F0-9A39-438C-9552-229B9F340E7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3BCF2AC-ED87-4656-952E-43487D115E7C}" type="datetime3">
              <a:rPr lang="en-US" smtClean="0"/>
              <a:t>28 July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54850-2867-4505-9E81-1C2DEB5C68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E41655B-0A2D-464A-91A0-F3C8EFC2D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514941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4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 bIns="91440"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0" y="1066800"/>
            <a:ext cx="6096000" cy="2484812"/>
          </a:xfrm>
          <a:solidFill>
            <a:schemeClr val="accent5">
              <a:alpha val="60000"/>
            </a:schemeClr>
          </a:solidFill>
        </p:spPr>
        <p:txBody>
          <a:bodyPr lIns="347472" tIns="91440" rIns="320040" bIns="91440"/>
          <a:lstStyle>
            <a:lvl1pPr marL="228594" indent="-228594">
              <a:defRPr lang="en-US" sz="20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594" lvl="0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594" lvl="1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594" lvl="2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594" lvl="3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594" lvl="4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3" y="1066800"/>
            <a:ext cx="6095999" cy="2484812"/>
          </a:xfrm>
          <a:solidFill>
            <a:schemeClr val="accent2">
              <a:alpha val="60000"/>
            </a:schemeClr>
          </a:solidFill>
        </p:spPr>
        <p:txBody>
          <a:bodyPr lIns="347472" tIns="91440" rIns="320040" bIns="91440"/>
          <a:lstStyle>
            <a:lvl1pPr>
              <a:buClr>
                <a:schemeClr val="bg1"/>
              </a:buClr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096000" y="3551612"/>
            <a:ext cx="6096000" cy="2430088"/>
          </a:xfrm>
          <a:solidFill>
            <a:schemeClr val="accent1">
              <a:alpha val="60000"/>
            </a:schemeClr>
          </a:solidFill>
        </p:spPr>
        <p:txBody>
          <a:bodyPr lIns="347472" tIns="91440" rIns="320040" bIns="91440"/>
          <a:lstStyle>
            <a:lvl1pPr marL="228594" indent="-228594">
              <a:defRPr lang="en-US" sz="20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594" lvl="0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594" lvl="1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594" lvl="2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594" lvl="3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594" lvl="4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3" y="3551612"/>
            <a:ext cx="6095999" cy="2430088"/>
          </a:xfrm>
          <a:solidFill>
            <a:schemeClr val="accent4">
              <a:alpha val="60000"/>
            </a:schemeClr>
          </a:solidFill>
        </p:spPr>
        <p:txBody>
          <a:bodyPr lIns="347472" tIns="91440" rIns="320040" bIns="91440"/>
          <a:lstStyle>
            <a:lvl1pPr marL="228594" indent="-228594">
              <a:defRPr lang="en-US" sz="20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594" lvl="0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594" lvl="1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594" lvl="2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594" lvl="3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594" lvl="4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BB0CDA-7F83-4132-A085-543C009A494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81023A56-038B-4B5F-A76C-1E85B15C9B20}" type="datetime3">
              <a:rPr lang="en-US" smtClean="0"/>
              <a:t>28 July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711087-CBBB-4519-BE19-621DD720517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8D542497-551D-4559-9BA0-A22533A87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514941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bIns="91440"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0" y="1066803"/>
            <a:ext cx="12192000" cy="2446021"/>
          </a:xfrm>
          <a:solidFill>
            <a:schemeClr val="accent2">
              <a:alpha val="60000"/>
            </a:schemeClr>
          </a:solidFill>
        </p:spPr>
        <p:txBody>
          <a:bodyPr lIns="347472" tIns="91440" rIns="320040" bIns="91440"/>
          <a:lstStyle>
            <a:lvl1pPr marL="228594" indent="-228594">
              <a:defRPr lang="en-US" sz="20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594" lvl="0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594" lvl="1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594" lvl="2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594" lvl="3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594" lvl="4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0" y="3535683"/>
            <a:ext cx="12192000" cy="2446021"/>
          </a:xfrm>
          <a:solidFill>
            <a:schemeClr val="accent2">
              <a:alpha val="40000"/>
            </a:schemeClr>
          </a:solidFill>
        </p:spPr>
        <p:txBody>
          <a:bodyPr lIns="347472" tIns="91440" rIns="320040" bIns="91440"/>
          <a:lstStyle>
            <a:lvl1pPr marL="228594" indent="-228594">
              <a:defRPr lang="en-US" sz="20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594" lvl="0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594" lvl="1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594" lvl="2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594" lvl="3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594" lvl="4" indent="-228594" algn="l" defTabSz="457189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C4D304-EE9B-4D29-813C-826BDB73D0A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4156240E-500E-49F9-A01B-59962DC29D4B}" type="datetime3">
              <a:rPr lang="en-US" smtClean="0"/>
              <a:t>28 July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E04912-B792-4FAA-A3EF-0C6B995299E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B8648EC-2B7D-4152-8169-65E9B7AB3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514941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7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bIns="91440"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55602" y="1066800"/>
            <a:ext cx="11493500" cy="2362200"/>
          </a:xfrm>
        </p:spPr>
        <p:txBody>
          <a:bodyPr lIns="0" tIns="0" rIns="0" bIns="0"/>
          <a:lstStyle>
            <a:lvl1pPr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377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2" y="1066800"/>
            <a:ext cx="10274300" cy="4914900"/>
          </a:xfrm>
        </p:spPr>
        <p:txBody>
          <a:bodyPr lIns="0" tIns="0" rIns="0" bIns="0" anchor="ctr" anchorCtr="0"/>
          <a:lstStyle>
            <a:lvl1pPr marL="228594" indent="-228594">
              <a:buFont typeface="Arial" panose="020B0604020202020204" pitchFamily="34" charset="0"/>
              <a:buChar char="►"/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594" indent="-228594" defTabSz="457189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>
              <a:solidFill>
                <a:srgbClr val="000000"/>
              </a:solidFill>
              <a:latin typeface="Barlow" pitchFamily="2" charset="77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FAA90AC-9B0A-AB4E-ABA9-347CBDC29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18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814554B-F7E7-D444-A874-1C7C087F2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DE1375A-B2FA-C741-B6ED-A8569C327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7561257-280D-EC46-BB4D-FCABCCE29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6173FF12-B2B0-47CA-AA45-B6C5F0C7033E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 Ov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Lucida Grande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054765-79F3-BD4C-8B31-6F350DF7D843}"/>
              </a:ext>
            </a:extLst>
          </p:cNvPr>
          <p:cNvSpPr/>
          <p:nvPr/>
        </p:nvSpPr>
        <p:spPr>
          <a:xfrm>
            <a:off x="2" y="0"/>
            <a:ext cx="6269039" cy="6858000"/>
          </a:xfrm>
          <a:prstGeom prst="rect">
            <a:avLst/>
          </a:prstGeom>
          <a:gradFill flip="none" rotWithShape="1">
            <a:gsLst>
              <a:gs pos="14000">
                <a:schemeClr val="bg2">
                  <a:lumMod val="75000"/>
                  <a:alpha val="0"/>
                </a:schemeClr>
              </a:gs>
              <a:gs pos="99000">
                <a:schemeClr val="bg2">
                  <a:lumMod val="75000"/>
                </a:schemeClr>
              </a:gs>
            </a:gsLst>
            <a:lin ang="10800000" scaled="1"/>
            <a:tileRect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bIns="9144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55602" y="1066800"/>
            <a:ext cx="5557839" cy="4914900"/>
          </a:xfrm>
        </p:spPr>
        <p:txBody>
          <a:bodyPr lIns="0" tIns="0" rIns="0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  <a:defRPr>
                <a:solidFill>
                  <a:schemeClr val="bg1"/>
                </a:solidFill>
              </a:defRPr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640E59-837A-434C-B9C3-E7075581B0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099" y="293715"/>
            <a:ext cx="994800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059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1801A5-8B97-4248-BC1F-30EED1BE8E2A}"/>
              </a:ext>
            </a:extLst>
          </p:cNvPr>
          <p:cNvSpPr txBox="1"/>
          <p:nvPr/>
        </p:nvSpPr>
        <p:spPr>
          <a:xfrm>
            <a:off x="2836333" y="-11006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594" indent="-228594" defTabSz="457189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9C0A6AB0-9BB4-1E43-9F1F-3CEBCAC113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3" t="31368" r="520" b="18339"/>
          <a:stretch/>
        </p:blipFill>
        <p:spPr>
          <a:xfrm>
            <a:off x="0" y="-5203"/>
            <a:ext cx="12192000" cy="686320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1B97B1F-8B2D-7041-9104-AECAAA0D72FD}"/>
              </a:ext>
            </a:extLst>
          </p:cNvPr>
          <p:cNvSpPr/>
          <p:nvPr/>
        </p:nvSpPr>
        <p:spPr>
          <a:xfrm>
            <a:off x="0" y="-5204"/>
            <a:ext cx="6281680" cy="6863204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  <a:alpha val="0"/>
                </a:schemeClr>
              </a:gs>
              <a:gs pos="100000">
                <a:schemeClr val="accent2">
                  <a:lumMod val="50000"/>
                  <a:alpha val="49901"/>
                </a:schemeClr>
              </a:gs>
            </a:gsLst>
            <a:lin ang="10800000" scaled="1"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7" name="Picture 16">
            <a:extLst>
              <a:ext uri="{FF2B5EF4-FFF2-40B4-BE49-F238E27FC236}">
                <a16:creationId xmlns:a16="http://schemas.microsoft.com/office/drawing/2014/main" id="{68BA96D0-D231-8543-9A40-53B148E3E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7473" y="412051"/>
            <a:ext cx="1546299" cy="623945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BAFA5AC-215B-3841-96C1-5949DA8341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2901" y="4587045"/>
            <a:ext cx="5570539" cy="276999"/>
          </a:xfrm>
        </p:spPr>
        <p:txBody>
          <a:bodyPr wrap="square" tIns="0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000" b="0" i="0" kern="1200" cap="none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Barlow" pitchFamily="2" charset="77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457189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Barlow"/>
              <a:buNone/>
            </a:pPr>
            <a:r>
              <a:rPr lang="en-US"/>
              <a:t>Click to Add Presenter/Subheading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07DA987C-20E5-6645-A0B0-F16877035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1" y="3824710"/>
            <a:ext cx="5570539" cy="6647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buNone/>
              <a:defRPr lang="en-US" sz="4800" b="0" i="0" kern="1200" baseline="0" dirty="0">
                <a:solidFill>
                  <a:schemeClr val="bg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marL="0" lvl="0" indent="0" algn="l" defTabSz="457189" rtl="0" eaLnBrk="1" latinLnBrk="0" hangingPunct="1">
              <a:spcBef>
                <a:spcPts val="1000"/>
              </a:spcBef>
              <a:buClr>
                <a:schemeClr val="bg2"/>
              </a:buClr>
              <a:buSzPct val="75000"/>
              <a:buFont typeface="Barlow"/>
              <a:buNone/>
            </a:pPr>
            <a:r>
              <a:rPr lang="en-US"/>
              <a:t>Click to Edit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1C654B-FE14-FB45-8249-7D9D92995BA2}"/>
              </a:ext>
            </a:extLst>
          </p:cNvPr>
          <p:cNvSpPr/>
          <p:nvPr/>
        </p:nvSpPr>
        <p:spPr>
          <a:xfrm>
            <a:off x="1" y="6606773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084A994-876E-774C-A507-104A2FF00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FC1328E-D267-9B45-9570-96B12FEA0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A1B3B0B-FCA0-194C-BBF9-5976E2040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807EC22A-C7B9-4258-9EA8-2AA53F919F1D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1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6EEBE8-797C-CF45-BCEA-46B6F8BDF2A6}"/>
              </a:ext>
            </a:extLst>
          </p:cNvPr>
          <p:cNvSpPr txBox="1"/>
          <p:nvPr/>
        </p:nvSpPr>
        <p:spPr>
          <a:xfrm>
            <a:off x="23045739" y="192881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594" indent="-228594" defTabSz="457189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AC56CD1-FBEE-0E42-B197-B760B74435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3" t="31368" r="520" b="18339"/>
          <a:stretch/>
        </p:blipFill>
        <p:spPr>
          <a:xfrm>
            <a:off x="0" y="-5203"/>
            <a:ext cx="12192000" cy="686320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364CBD1-C300-DD47-9E62-DB8A672B2069}"/>
              </a:ext>
            </a:extLst>
          </p:cNvPr>
          <p:cNvSpPr/>
          <p:nvPr/>
        </p:nvSpPr>
        <p:spPr>
          <a:xfrm>
            <a:off x="3" y="-5204"/>
            <a:ext cx="6095999" cy="686320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10800000" scaled="1"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BC8680-FDB5-4F4B-8DFD-CE546990D5D4}"/>
              </a:ext>
            </a:extLst>
          </p:cNvPr>
          <p:cNvSpPr txBox="1"/>
          <p:nvPr/>
        </p:nvSpPr>
        <p:spPr>
          <a:xfrm>
            <a:off x="9300117" y="4125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594" indent="-228594" defTabSz="457189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>
              <a:solidFill>
                <a:srgbClr val="000000"/>
              </a:solidFill>
              <a:latin typeface="Barlow" pitchFamily="2" charset="77"/>
            </a:endParaRPr>
          </a:p>
        </p:txBody>
      </p:sp>
      <p:pic>
        <p:nvPicPr>
          <p:cNvPr id="24" name="Picture 16">
            <a:extLst>
              <a:ext uri="{FF2B5EF4-FFF2-40B4-BE49-F238E27FC236}">
                <a16:creationId xmlns:a16="http://schemas.microsoft.com/office/drawing/2014/main" id="{38DD1F27-AFE8-9E47-9C20-1F88A4CD7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7473" y="412051"/>
            <a:ext cx="1546299" cy="623945"/>
          </a:xfrm>
          <a:prstGeom prst="rect">
            <a:avLst/>
          </a:prstGeom>
        </p:spPr>
      </p:pic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846AB6BC-FF23-D64E-A9A3-50A9B1821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7474" y="4590292"/>
            <a:ext cx="5565967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891" indent="-342891">
              <a:spcBef>
                <a:spcPts val="0"/>
              </a:spcBef>
              <a:buNone/>
              <a:defRPr lang="en-US" sz="2000" b="0" i="0" kern="1200" cap="none" baseline="0" dirty="0" smtClean="0">
                <a:solidFill>
                  <a:schemeClr val="accent2"/>
                </a:solidFill>
                <a:latin typeface="Barlow" pitchFamily="2" charset="77"/>
                <a:ea typeface="+mn-ea"/>
                <a:cs typeface="+mn-cs"/>
              </a:defRPr>
            </a:lvl1pPr>
            <a:lvl2pPr marL="0" indent="0">
              <a:buFont typeface="Arial" panose="020B0604020202020204" pitchFamily="34" charset="0"/>
              <a:buNone/>
              <a:defRPr lang="en-US" sz="1500" i="1" kern="1200" dirty="0" smtClean="0">
                <a:solidFill>
                  <a:schemeClr val="accent2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457189" rtl="0" eaLnBrk="1" latinLnBrk="0" hangingPunct="1">
              <a:spcBef>
                <a:spcPct val="20000"/>
              </a:spcBef>
            </a:pPr>
            <a:r>
              <a:rPr lang="en-US"/>
              <a:t>Click To Add Presenter/Subheading</a:t>
            </a:r>
          </a:p>
        </p:txBody>
      </p:sp>
      <p:sp>
        <p:nvSpPr>
          <p:cNvPr id="26" name="Title Placeholder 2">
            <a:extLst>
              <a:ext uri="{FF2B5EF4-FFF2-40B4-BE49-F238E27FC236}">
                <a16:creationId xmlns:a16="http://schemas.microsoft.com/office/drawing/2014/main" id="{D37A55A4-1BD2-674A-9626-60AB1AEE3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4" y="3827812"/>
            <a:ext cx="5565967" cy="664797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US" sz="4800" i="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1000"/>
              </a:spcBef>
              <a:buClr>
                <a:schemeClr val="bg2"/>
              </a:buClr>
              <a:buSzPct val="75000"/>
              <a:buFont typeface="Barlow"/>
            </a:pPr>
            <a:r>
              <a:rPr lang="en-US"/>
              <a:t>Click to Edit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4C4FA3-E45E-424A-9BD3-1455471E946D}"/>
              </a:ext>
            </a:extLst>
          </p:cNvPr>
          <p:cNvSpPr/>
          <p:nvPr/>
        </p:nvSpPr>
        <p:spPr>
          <a:xfrm>
            <a:off x="1" y="6606773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48A6DA5-3CBE-2540-889B-02D2E0478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33C349A6-362A-4A7D-8499-25504702BD24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1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2" y="1066800"/>
            <a:ext cx="10274300" cy="4914900"/>
          </a:xfrm>
        </p:spPr>
        <p:txBody>
          <a:bodyPr lIns="0" tIns="0" rIns="0" bIns="0" anchor="ctr" anchorCtr="0"/>
          <a:lstStyle>
            <a:lvl1pPr marL="228594" indent="-228594">
              <a:buFont typeface="Arial" panose="020B0604020202020204" pitchFamily="34" charset="0"/>
              <a:buChar char="►"/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594" indent="-228594" defTabSz="457189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>
              <a:solidFill>
                <a:srgbClr val="000000"/>
              </a:solidFill>
              <a:latin typeface="Barlow" pitchFamily="2" charset="77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FAA90AC-9B0A-AB4E-ABA9-347CBDC29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18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814554B-F7E7-D444-A874-1C7C087F2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DE1375A-B2FA-C741-B6ED-A8569C327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7561257-280D-EC46-BB4D-FCABCCE29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A54B42CE-0B97-4EB3-918C-7A66DD4A2E8B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9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w/ Subhead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2" y="1321675"/>
            <a:ext cx="10274300" cy="5135835"/>
          </a:xfrm>
        </p:spPr>
        <p:txBody>
          <a:bodyPr lIns="0" tIns="0" rIns="0" bIns="0" anchor="ctr" anchorCtr="0"/>
          <a:lstStyle>
            <a:lvl1pPr marL="228594" indent="-228594">
              <a:buFont typeface="Arial" panose="020B0604020202020204" pitchFamily="34" charset="0"/>
              <a:buChar char="►"/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594" indent="-228594" defTabSz="457189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>
              <a:solidFill>
                <a:srgbClr val="000000"/>
              </a:solidFill>
              <a:latin typeface="Barlow" pitchFamily="2" charset="77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FAA90AC-9B0A-AB4E-ABA9-347CBDC29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18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814554B-F7E7-D444-A874-1C7C087F2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DE1375A-B2FA-C741-B6ED-A8569C327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7561257-280D-EC46-BB4D-FCABCCE29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DED83489-54CC-40AA-A8BD-E8BBFBAD8270}" type="datetime3">
              <a:rPr lang="en-US" smtClean="0"/>
              <a:t>28 July 2023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C085C-4819-6148-88EB-7F81217A7C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2" y="845972"/>
            <a:ext cx="1732847" cy="360099"/>
          </a:xfrm>
        </p:spPr>
        <p:txBody>
          <a:bodyPr wrap="non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lang="en-US" dirty="0">
                <a:solidFill>
                  <a:schemeClr val="tx2"/>
                </a:solidFill>
                <a:latin typeface="+mn-lt"/>
              </a:defRPr>
            </a:lvl1pPr>
          </a:lstStyle>
          <a:p>
            <a:pPr marL="0" lvl="0" defTabSz="914377"/>
            <a:r>
              <a:rPr lang="en-US" sz="2600">
                <a:solidFill>
                  <a:schemeClr val="tx2"/>
                </a:solidFill>
              </a:rPr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75077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5603" y="1066800"/>
            <a:ext cx="5558367" cy="4914900"/>
          </a:xfrm>
        </p:spPr>
        <p:txBody>
          <a:bodyPr lIns="0" tIns="0" rIns="0" bIns="0"/>
          <a:lstStyle>
            <a:lvl1pPr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69570" y="1066804"/>
            <a:ext cx="5558367" cy="4929447"/>
          </a:xfrm>
        </p:spPr>
        <p:txBody>
          <a:bodyPr lIns="0" tIns="0" rIns="0" bIns="0"/>
          <a:lstStyle>
            <a:lvl1pPr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02E25B-9495-E746-87BD-2882D0AE3EEB}"/>
              </a:ext>
            </a:extLst>
          </p:cNvPr>
          <p:cNvCxnSpPr/>
          <p:nvPr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5">
            <a:extLst>
              <a:ext uri="{FF2B5EF4-FFF2-40B4-BE49-F238E27FC236}">
                <a16:creationId xmlns:a16="http://schemas.microsoft.com/office/drawing/2014/main" id="{FF28FBB9-7356-1749-AF1D-0D25B97BE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B683E68-D08B-CC45-A7FB-130812726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D766B48-3BA7-6649-8D35-3B23439CA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12F0BCD-3D7D-A74A-A0E2-7C6BAF1E6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B96D9BD7-9652-4720-BF05-C81943862A21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0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Messag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69D9013-ECCC-D041-8602-ADF58DA80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81" y="236303"/>
            <a:ext cx="991639" cy="39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04FFAC6-68F2-994E-B91C-5DC76B0751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018" t="28668" r="14255" b="26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5601" y="787404"/>
            <a:ext cx="5557837" cy="5585437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90000"/>
              </a:lnSpc>
              <a:buNone/>
              <a:defRPr sz="4800">
                <a:solidFill>
                  <a:schemeClr val="tx2"/>
                </a:solidFill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CC1EE-582D-A143-AF7D-E409C134D032}"/>
              </a:ext>
            </a:extLst>
          </p:cNvPr>
          <p:cNvSpPr txBox="1"/>
          <p:nvPr/>
        </p:nvSpPr>
        <p:spPr>
          <a:xfrm>
            <a:off x="16190976" y="69494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594" indent="-228594" defTabSz="457189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041FE8-0344-5D47-9947-DD38BB729CF3}"/>
              </a:ext>
            </a:extLst>
          </p:cNvPr>
          <p:cNvSpPr/>
          <p:nvPr/>
        </p:nvSpPr>
        <p:spPr>
          <a:xfrm>
            <a:off x="1" y="6606773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E8372402-BBA1-394F-9C25-A9009A3E6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BF7B18B-3452-454A-A1E1-F19245718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AEECA3B-2490-0F46-99E8-9FCD54896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7AE1DDDF-A13D-46D9-ACF2-C45F21241242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3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02D8C86E-7D7D-9D4A-8B51-99DC18991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rect">
            <a:avLst/>
          </a:prstGeom>
          <a:noFill/>
          <a:ln w="50800">
            <a:noFill/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18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E9E4A5C-39F9-1A4F-B2B0-4C4B0980D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1" y="1066800"/>
            <a:ext cx="10274299" cy="4914900"/>
          </a:xfrm>
        </p:spPr>
        <p:txBody>
          <a:bodyPr lIns="0" tIns="0" rIns="0" bIns="0"/>
          <a:lstStyle>
            <a:lvl1pPr marL="0" indent="0">
              <a:buNone/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1490E1E-9A0D-4048-87C4-980D6C957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BDB334F-D3ED-B641-8620-5DA5023BC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7E5EDB9-DCC2-8647-A866-50FB4F855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9AA4D6E3-70CC-49AA-88BC-000F53843F77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7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9821391-EB63-F94A-95E5-C3E7FB511E27}"/>
              </a:ext>
            </a:extLst>
          </p:cNvPr>
          <p:cNvSpPr/>
          <p:nvPr/>
        </p:nvSpPr>
        <p:spPr>
          <a:xfrm>
            <a:off x="1" y="6606773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A90929A-91F9-3044-A804-4F88C51E8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1" y="1066800"/>
            <a:ext cx="10274299" cy="4914900"/>
          </a:xfrm>
        </p:spPr>
        <p:txBody>
          <a:bodyPr lIns="0" tIns="0" rIns="0" bIns="0"/>
          <a:lstStyle>
            <a:lvl1pPr marL="0" indent="0">
              <a:buNone/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8F33FEB-75AD-A94C-AB8E-548146CD7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BB2B7C7-C861-E244-8F07-B680F7C82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8E487D7-2B04-5A4D-9C0B-F910D0AEC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E99DFEE4-48FE-4CF4-B48F-781261DF666E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6278035" y="1066800"/>
            <a:ext cx="5913967" cy="49149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Barlow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55603" y="1066800"/>
            <a:ext cx="5558367" cy="491490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2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6B84C6-07FB-804B-A710-4CC5B87F173D}"/>
              </a:ext>
            </a:extLst>
          </p:cNvPr>
          <p:cNvCxnSpPr/>
          <p:nvPr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5">
            <a:extLst>
              <a:ext uri="{FF2B5EF4-FFF2-40B4-BE49-F238E27FC236}">
                <a16:creationId xmlns:a16="http://schemas.microsoft.com/office/drawing/2014/main" id="{89675850-16BD-8144-963D-71BC7A178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18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BCE41326-C290-4D46-B402-D7627D5D1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BACB6DA-63B0-314A-B8B3-1B03BE008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8CF302A-E0FA-844E-AA9D-A8649F7C60D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9F639C19-BFCE-4BDB-BA74-A00D50CF48AF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4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w/ Subhead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2" y="1321675"/>
            <a:ext cx="10274300" cy="5135835"/>
          </a:xfrm>
        </p:spPr>
        <p:txBody>
          <a:bodyPr lIns="0" tIns="0" rIns="0" bIns="0" anchor="ctr" anchorCtr="0"/>
          <a:lstStyle>
            <a:lvl1pPr marL="228594" indent="-228594">
              <a:buFont typeface="Arial" panose="020B0604020202020204" pitchFamily="34" charset="0"/>
              <a:buChar char="►"/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594" indent="-228594" defTabSz="457189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>
              <a:solidFill>
                <a:srgbClr val="000000"/>
              </a:solidFill>
              <a:latin typeface="Barlow" pitchFamily="2" charset="77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FAA90AC-9B0A-AB4E-ABA9-347CBDC29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18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814554B-F7E7-D444-A874-1C7C087F2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DE1375A-B2FA-C741-B6ED-A8569C327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7561257-280D-EC46-BB4D-FCABCCE29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3B9DAE80-DCB9-4E5D-8453-FDA2547E9E27}" type="datetime3">
              <a:rPr lang="en-US" smtClean="0"/>
              <a:t>28 July 2023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C085C-4819-6148-88EB-7F81217A7C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2" y="845972"/>
            <a:ext cx="1732847" cy="360099"/>
          </a:xfrm>
        </p:spPr>
        <p:txBody>
          <a:bodyPr wrap="non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lang="en-US" dirty="0">
                <a:solidFill>
                  <a:schemeClr val="tx2"/>
                </a:solidFill>
                <a:latin typeface="+mn-lt"/>
              </a:defRPr>
            </a:lvl1pPr>
          </a:lstStyle>
          <a:p>
            <a:pPr marL="0" lvl="0" defTabSz="914377"/>
            <a:r>
              <a:rPr lang="en-US" sz="2600">
                <a:solidFill>
                  <a:schemeClr val="tx2"/>
                </a:solidFill>
              </a:rPr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6186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0" y="1066800"/>
            <a:ext cx="6096000" cy="2484812"/>
          </a:xfrm>
          <a:solidFill>
            <a:schemeClr val="accent5">
              <a:alpha val="60000"/>
            </a:schemeClr>
          </a:solidFill>
        </p:spPr>
        <p:txBody>
          <a:bodyPr lIns="347472" tIns="91440" rIns="320040" bIns="91440"/>
          <a:lstStyle>
            <a:lvl1pPr marL="228594" indent="-228594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594" lvl="0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594" lvl="1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594" lvl="2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594" lvl="3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594" lvl="4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3" y="1066800"/>
            <a:ext cx="6095999" cy="2484812"/>
          </a:xfrm>
          <a:solidFill>
            <a:schemeClr val="accent2">
              <a:alpha val="60000"/>
            </a:schemeClr>
          </a:solidFill>
        </p:spPr>
        <p:txBody>
          <a:bodyPr lIns="347472" tIns="91440" rIns="320040" bIns="91440"/>
          <a:lstStyle>
            <a:lvl1pPr>
              <a:buClr>
                <a:schemeClr val="bg1"/>
              </a:buClr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096000" y="3551612"/>
            <a:ext cx="6096000" cy="2430088"/>
          </a:xfrm>
          <a:solidFill>
            <a:schemeClr val="accent1">
              <a:alpha val="60000"/>
            </a:schemeClr>
          </a:solidFill>
        </p:spPr>
        <p:txBody>
          <a:bodyPr lIns="347472" tIns="91440" rIns="320040" bIns="91440"/>
          <a:lstStyle>
            <a:lvl1pPr marL="228594" indent="-228594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594" lvl="0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594" lvl="1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594" lvl="2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594" lvl="3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594" lvl="4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3" y="3551612"/>
            <a:ext cx="6095999" cy="2430088"/>
          </a:xfrm>
          <a:solidFill>
            <a:schemeClr val="accent4">
              <a:alpha val="60000"/>
            </a:schemeClr>
          </a:solidFill>
        </p:spPr>
        <p:txBody>
          <a:bodyPr lIns="347472" tIns="91440" rIns="320040" bIns="91440"/>
          <a:lstStyle>
            <a:lvl1pPr marL="228594" indent="-228594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594" lvl="0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594" lvl="1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594" lvl="2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594" lvl="3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594" lvl="4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78A798C7-B50B-7E4B-8914-EB9EDEF62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18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234AD3D5-18D6-D040-A654-F65E86628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8A8F755-7B54-D848-9B7D-B559785B8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DF077A6-9EEC-3748-B39E-00D917E612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074823BC-343E-4300-B3B8-A49E779229FA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0" y="1066803"/>
            <a:ext cx="12192000" cy="2446021"/>
          </a:xfrm>
          <a:solidFill>
            <a:schemeClr val="accent2">
              <a:alpha val="60000"/>
            </a:schemeClr>
          </a:solidFill>
        </p:spPr>
        <p:txBody>
          <a:bodyPr lIns="347472" tIns="91440" rIns="320040" bIns="91440"/>
          <a:lstStyle>
            <a:lvl1pPr marL="228594" indent="-228594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594" lvl="0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594" lvl="1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594" lvl="2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594" lvl="3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594" lvl="4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0" y="3535683"/>
            <a:ext cx="12192000" cy="2446021"/>
          </a:xfrm>
          <a:solidFill>
            <a:schemeClr val="accent2">
              <a:alpha val="40000"/>
            </a:schemeClr>
          </a:solidFill>
        </p:spPr>
        <p:txBody>
          <a:bodyPr lIns="347472" tIns="91440" rIns="320040" bIns="91440"/>
          <a:lstStyle>
            <a:lvl1pPr marL="228594" indent="-228594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594" lvl="0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594" lvl="1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594" lvl="2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594" lvl="3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594" lvl="4" indent="-228594" algn="l" defTabSz="457189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B13E02D9-AA64-7F4B-9F85-4DB537B8E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18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15B190D-9285-0047-8C80-F9E18787F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F4C8765-5BC8-5542-8BF7-0C865A99B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0C2A9EF-25B2-C04E-B939-044FC317B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77822024-A414-40CA-A60D-E7807F0FC593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342900" y="3429004"/>
            <a:ext cx="11506200" cy="301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Barlow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42902" y="848865"/>
            <a:ext cx="11493500" cy="2362200"/>
          </a:xfrm>
        </p:spPr>
        <p:txBody>
          <a:bodyPr lIns="0" tIns="0" rIns="0" bIns="0"/>
          <a:lstStyle>
            <a:lvl1pPr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FA2F562D-A32C-6B44-84CA-2D09B48AB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18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2C71B4-8300-B749-8448-1134D9BB0850}"/>
              </a:ext>
            </a:extLst>
          </p:cNvPr>
          <p:cNvSpPr/>
          <p:nvPr/>
        </p:nvSpPr>
        <p:spPr>
          <a:xfrm>
            <a:off x="1" y="6606773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F914E7D0-2864-364E-83FE-A1C7E1F7D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8006D7E-C908-C143-8086-84A0E9A1B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F41950E-6ACF-9441-A5ED-3CB399B47B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41C8148D-40F8-4DE8-B604-AEE5F89DBBE3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2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 Over Picture"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Barlow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054765-79F3-BD4C-8B31-6F350DF7D843}"/>
              </a:ext>
            </a:extLst>
          </p:cNvPr>
          <p:cNvSpPr/>
          <p:nvPr/>
        </p:nvSpPr>
        <p:spPr>
          <a:xfrm>
            <a:off x="2" y="0"/>
            <a:ext cx="6269039" cy="6858000"/>
          </a:xfrm>
          <a:prstGeom prst="rect">
            <a:avLst/>
          </a:prstGeom>
          <a:gradFill flip="none" rotWithShape="1">
            <a:gsLst>
              <a:gs pos="14000">
                <a:schemeClr val="bg2">
                  <a:lumMod val="75000"/>
                  <a:alpha val="0"/>
                </a:schemeClr>
              </a:gs>
              <a:gs pos="99000">
                <a:schemeClr val="bg2">
                  <a:lumMod val="75000"/>
                </a:schemeClr>
              </a:gs>
            </a:gsLst>
            <a:lin ang="10800000" scaled="1"/>
            <a:tileRect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Barlow" pitchFamily="2" charset="77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55602" y="1066800"/>
            <a:ext cx="5557839" cy="4914900"/>
          </a:xfrm>
        </p:spPr>
        <p:txBody>
          <a:bodyPr lIns="0" tIns="0" rIns="0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  <a:defRPr>
                <a:solidFill>
                  <a:schemeClr val="bg1"/>
                </a:solidFill>
              </a:defRPr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640E59-837A-434C-B9C3-E7075581B0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099" y="293715"/>
            <a:ext cx="994800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0D7429E9-FB43-D949-ACA6-25803ED75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18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bg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9C77D-4271-1C4A-B30D-0BADC6B1D6C2}"/>
              </a:ext>
            </a:extLst>
          </p:cNvPr>
          <p:cNvSpPr/>
          <p:nvPr/>
        </p:nvSpPr>
        <p:spPr>
          <a:xfrm>
            <a:off x="1" y="6606773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37821145-20AC-0C4C-A501-27AAE22B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4CD3510-ED56-294C-82DB-C5EB3C0EB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892E4C3-EB3F-184E-B988-AF55362F35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B1C03888-2612-49F5-8D88-B6BC28C1A1D9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51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1BEA4-7D3B-4258-8FA6-1910D7329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600"/>
            <a:ext cx="9144000" cy="7663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DB69E3-4F24-49FA-9A73-860BE403A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7AC6E-522F-451B-B5EE-94DA46792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D8CC-4B60-449B-9282-9C291665B2F5}" type="datetime3">
              <a:rPr lang="en-US" smtClean="0"/>
              <a:t>28 July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C3BDB-61D7-4BFD-A56C-E532B264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3E3D5-2D7B-4824-AF0B-F23E83E43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329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47472" y="4584196"/>
            <a:ext cx="5913437" cy="139750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342891" indent="-342891">
              <a:buNone/>
              <a:defRPr lang="en-US" sz="1800" i="0" kern="1200" cap="none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>
              <a:buFont typeface="Arial" panose="020B0604020202020204" pitchFamily="34" charset="0"/>
              <a:buNone/>
              <a:defRPr lang="en-US" sz="1500" i="1" kern="1200" dirty="0" smtClean="0">
                <a:solidFill>
                  <a:schemeClr val="accent2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457189" rtl="0" eaLnBrk="1" latinLnBrk="0" hangingPunct="1">
              <a:spcBef>
                <a:spcPct val="20000"/>
              </a:spcBef>
            </a:pPr>
            <a:r>
              <a:rPr lang="en-US"/>
              <a:t>Click To Add Presenter</a:t>
            </a:r>
          </a:p>
        </p:txBody>
      </p:sp>
      <p:sp>
        <p:nvSpPr>
          <p:cNvPr id="15" name="Title Placeholder 2"/>
          <p:cNvSpPr>
            <a:spLocks noGrp="1"/>
          </p:cNvSpPr>
          <p:nvPr>
            <p:ph type="title" hasCustomPrompt="1"/>
          </p:nvPr>
        </p:nvSpPr>
        <p:spPr>
          <a:xfrm>
            <a:off x="347474" y="838200"/>
            <a:ext cx="5913439" cy="3647122"/>
          </a:xfrm>
          <a:prstGeom prst="rect">
            <a:avLst/>
          </a:prstGeom>
          <a:noFill/>
        </p:spPr>
        <p:txBody>
          <a:bodyPr vert="horz" lIns="0" tIns="0" rIns="0" bIns="0" rtlCol="0" anchor="b">
            <a:normAutofit/>
          </a:bodyPr>
          <a:lstStyle>
            <a:lvl1pPr>
              <a:defRPr lang="en-US" sz="5400" i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1000"/>
              </a:spcBef>
              <a:buClr>
                <a:schemeClr val="bg2"/>
              </a:buClr>
              <a:buSzPct val="75000"/>
              <a:buFont typeface="Lucida Grande"/>
            </a:pPr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306FFF-F5B6-4184-B83B-96E59B9FF0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996E1F-A26A-432E-B736-3C0F34E1FC9D}" type="datetime3">
              <a:rPr lang="en-US" smtClean="0"/>
              <a:t>28 July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3F0F02-3CDB-4DA7-9C1E-609982C1DF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E3A39209-9D38-4310-847C-ADE921761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514941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5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096000"/>
            <a:ext cx="1625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274EB-FAEC-4FDA-A08F-FB5F0BFE2D3C}" type="datetime3">
              <a:rPr lang="en-US" smtClean="0"/>
              <a:t>28 July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4" y="6095476"/>
            <a:ext cx="1176059" cy="68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165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10972800" cy="44958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EAC0E-8E04-44DC-9A63-312AA401106A}" type="datetime3">
              <a:rPr lang="en-US" smtClean="0"/>
              <a:t>28 July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35200" y="6356355"/>
            <a:ext cx="2946400" cy="365125"/>
          </a:xfrm>
        </p:spPr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8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6A559-8A4D-4C2D-88D7-E91AD97E8300}" type="datetime3">
              <a:rPr lang="en-US" smtClean="0"/>
              <a:t>28 July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62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AB13-3AB5-4299-8F12-CDF25AA5625A}" type="datetime3">
              <a:rPr lang="en-US" smtClean="0"/>
              <a:t>28 July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4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5603" y="1066800"/>
            <a:ext cx="5558367" cy="4914900"/>
          </a:xfrm>
        </p:spPr>
        <p:txBody>
          <a:bodyPr lIns="0" tIns="0" rIns="0" bIns="0"/>
          <a:lstStyle>
            <a:lvl1pPr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69570" y="1066804"/>
            <a:ext cx="5558367" cy="4929447"/>
          </a:xfrm>
        </p:spPr>
        <p:txBody>
          <a:bodyPr lIns="0" tIns="0" rIns="0" bIns="0"/>
          <a:lstStyle>
            <a:lvl1pPr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02E25B-9495-E746-87BD-2882D0AE3EEB}"/>
              </a:ext>
            </a:extLst>
          </p:cNvPr>
          <p:cNvCxnSpPr/>
          <p:nvPr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5">
            <a:extLst>
              <a:ext uri="{FF2B5EF4-FFF2-40B4-BE49-F238E27FC236}">
                <a16:creationId xmlns:a16="http://schemas.microsoft.com/office/drawing/2014/main" id="{FF28FBB9-7356-1749-AF1D-0D25B97BE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B683E68-D08B-CC45-A7FB-130812726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D766B48-3BA7-6649-8D35-3B23439CA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12F0BCD-3D7D-A74A-A0E2-7C6BAF1E6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63CB8834-D968-4D7F-8DAB-6ADFD23920B7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AFCB-4115-47B8-A951-937AD7446117}" type="datetime3">
              <a:rPr lang="en-US" smtClean="0"/>
              <a:t>28 July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102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D5047-F137-43FC-B4F9-091A670EDF18}" type="datetime3">
              <a:rPr lang="en-US" smtClean="0"/>
              <a:t>28 July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65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3C1C1-D6AA-41EA-A0D3-DD4A4B271880}" type="datetime3">
              <a:rPr lang="en-US" smtClean="0"/>
              <a:t>28 July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020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A630-4972-4C28-B076-08EDC6A8B8FD}" type="datetime3">
              <a:rPr lang="en-US" smtClean="0"/>
              <a:t>28 July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404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2358-372C-488C-80B9-148E5B4F05A0}" type="datetime3">
              <a:rPr lang="en-US" smtClean="0"/>
              <a:t>28 July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880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5C60-4C89-4711-BF0B-311998FBAB65}" type="datetime3">
              <a:rPr lang="en-US" smtClean="0"/>
              <a:t>28 July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marR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143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BAFA5AC-215B-3841-96C1-5949DA8341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2901" y="4587044"/>
            <a:ext cx="5570539" cy="323165"/>
          </a:xfrm>
        </p:spPr>
        <p:txBody>
          <a:bodyPr wrap="square" tIns="0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000" b="0" i="0" kern="1200" cap="none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Barlow" pitchFamily="2" charset="77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457189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Barlow"/>
              <a:buNone/>
            </a:pPr>
            <a:r>
              <a:rPr lang="en-US"/>
              <a:t>Click to Add Presenter/Subheading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07DA987C-20E5-6645-A0B0-F16877035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1" y="3824710"/>
            <a:ext cx="5570539" cy="6647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buNone/>
              <a:defRPr lang="en-US" sz="4800" b="0" i="0" kern="1200" baseline="0" dirty="0">
                <a:solidFill>
                  <a:schemeClr val="bg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marL="0" lvl="0" indent="0" algn="l" defTabSz="457189" rtl="0" eaLnBrk="1" latinLnBrk="0" hangingPunct="1">
              <a:spcBef>
                <a:spcPts val="1000"/>
              </a:spcBef>
              <a:buClr>
                <a:schemeClr val="bg2"/>
              </a:buClr>
              <a:buSzPct val="75000"/>
              <a:buFont typeface="Barlow"/>
              <a:buNone/>
            </a:pPr>
            <a:r>
              <a:rPr lang="en-US"/>
              <a:t>Click to Edit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084A994-876E-774C-A507-104A2FF00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FC1328E-D267-9B45-9570-96B12FEA0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A1B3B0B-FCA0-194C-BBF9-5976E2040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84589A80-8AE4-433E-9D05-29066AF0BD21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ection Header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846AB6BC-FF23-D64E-A9A3-50A9B1821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7474" y="4590291"/>
            <a:ext cx="5565967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891" indent="-342891">
              <a:spcBef>
                <a:spcPts val="0"/>
              </a:spcBef>
              <a:buNone/>
              <a:defRPr lang="en-US" sz="2000" b="0" i="0" kern="1200" cap="none" baseline="0" dirty="0" smtClean="0">
                <a:solidFill>
                  <a:schemeClr val="accent2"/>
                </a:solidFill>
                <a:latin typeface="Barlow" pitchFamily="2" charset="77"/>
                <a:ea typeface="+mn-ea"/>
                <a:cs typeface="+mn-cs"/>
              </a:defRPr>
            </a:lvl1pPr>
            <a:lvl2pPr marL="0" indent="0">
              <a:buFont typeface="Arial" panose="020B0604020202020204" pitchFamily="34" charset="0"/>
              <a:buNone/>
              <a:defRPr lang="en-US" sz="1500" i="1" kern="1200" dirty="0" smtClean="0">
                <a:solidFill>
                  <a:schemeClr val="accent2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457189" rtl="0" eaLnBrk="1" latinLnBrk="0" hangingPunct="1">
              <a:spcBef>
                <a:spcPct val="20000"/>
              </a:spcBef>
            </a:pPr>
            <a:r>
              <a:rPr lang="en-US"/>
              <a:t>Click To Add Presenter/Subheading</a:t>
            </a:r>
          </a:p>
        </p:txBody>
      </p:sp>
      <p:sp>
        <p:nvSpPr>
          <p:cNvPr id="26" name="Title Placeholder 2">
            <a:extLst>
              <a:ext uri="{FF2B5EF4-FFF2-40B4-BE49-F238E27FC236}">
                <a16:creationId xmlns:a16="http://schemas.microsoft.com/office/drawing/2014/main" id="{D37A55A4-1BD2-674A-9626-60AB1AEE3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4" y="3827812"/>
            <a:ext cx="5565967" cy="664797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US" sz="4800" i="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1000"/>
              </a:spcBef>
              <a:buClr>
                <a:schemeClr val="bg2"/>
              </a:buClr>
              <a:buSzPct val="75000"/>
              <a:buFont typeface="Barlow"/>
            </a:pPr>
            <a:r>
              <a:rPr lang="en-US"/>
              <a:t>Click to Edit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48A6DA5-3CBE-2540-889B-02D2E0478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D50146B1-0601-4FB4-9C0B-5212D1E21FD4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Messag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69D9013-ECCC-D041-8602-ADF58DA80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81" y="236303"/>
            <a:ext cx="991639" cy="39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04FFAC6-68F2-994E-B91C-5DC76B0751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018" t="28668" r="14255" b="26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5601" y="787404"/>
            <a:ext cx="5557837" cy="5585437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90000"/>
              </a:lnSpc>
              <a:buNone/>
              <a:defRPr sz="4800">
                <a:solidFill>
                  <a:schemeClr val="tx2"/>
                </a:solidFill>
              </a:defRPr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CC1EE-582D-A143-AF7D-E409C134D032}"/>
              </a:ext>
            </a:extLst>
          </p:cNvPr>
          <p:cNvSpPr txBox="1"/>
          <p:nvPr/>
        </p:nvSpPr>
        <p:spPr>
          <a:xfrm>
            <a:off x="16190976" y="69494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594" indent="-228594" defTabSz="457189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041FE8-0344-5D47-9947-DD38BB729CF3}"/>
              </a:ext>
            </a:extLst>
          </p:cNvPr>
          <p:cNvSpPr/>
          <p:nvPr/>
        </p:nvSpPr>
        <p:spPr>
          <a:xfrm>
            <a:off x="1" y="6606773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E8372402-BBA1-394F-9C25-A9009A3E6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BF7B18B-3452-454A-A1E1-F19245718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AEECA3B-2490-0F46-99E8-9FCD54896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7053995B-D007-4C89-98F2-DF1D27981E0D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02D8C86E-7D7D-9D4A-8B51-99DC18991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rect">
            <a:avLst/>
          </a:prstGeom>
          <a:noFill/>
          <a:ln w="50800">
            <a:noFill/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18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E9E4A5C-39F9-1A4F-B2B0-4C4B0980D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1" y="1066800"/>
            <a:ext cx="10274299" cy="4914900"/>
          </a:xfrm>
        </p:spPr>
        <p:txBody>
          <a:bodyPr lIns="0" tIns="0" rIns="0" bIns="0"/>
          <a:lstStyle>
            <a:lvl1pPr marL="0" indent="0">
              <a:buNone/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1490E1E-9A0D-4048-87C4-980D6C957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BDB334F-D3ED-B641-8620-5DA5023BC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7E5EDB9-DCC2-8647-A866-50FB4F855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7A1FA0A7-5C21-49D2-88E3-53801B5F6C51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4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9821391-EB63-F94A-95E5-C3E7FB511E27}"/>
              </a:ext>
            </a:extLst>
          </p:cNvPr>
          <p:cNvSpPr/>
          <p:nvPr/>
        </p:nvSpPr>
        <p:spPr>
          <a:xfrm>
            <a:off x="1" y="6606773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A90929A-91F9-3044-A804-4F88C51E8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1" y="1066800"/>
            <a:ext cx="10274299" cy="4914900"/>
          </a:xfrm>
        </p:spPr>
        <p:txBody>
          <a:bodyPr lIns="0" tIns="0" rIns="0" bIns="0"/>
          <a:lstStyle>
            <a:lvl1pPr marL="0" indent="0">
              <a:buNone/>
              <a:defRPr/>
            </a:lvl1pPr>
            <a:lvl2pPr marL="457189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8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77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7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8F33FEB-75AD-A94C-AB8E-548146CD7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BB2B7C7-C861-E244-8F07-B680F7C82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8E487D7-2B04-5A4D-9C0B-F910D0AEC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FC12BF18-5078-4120-AE69-1ACE3CA59B54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8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6278035" y="1066800"/>
            <a:ext cx="5913967" cy="49149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Barlow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55603" y="1066800"/>
            <a:ext cx="5558367" cy="491490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2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6B84C6-07FB-804B-A710-4CC5B87F173D}"/>
              </a:ext>
            </a:extLst>
          </p:cNvPr>
          <p:cNvCxnSpPr/>
          <p:nvPr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5">
            <a:extLst>
              <a:ext uri="{FF2B5EF4-FFF2-40B4-BE49-F238E27FC236}">
                <a16:creationId xmlns:a16="http://schemas.microsoft.com/office/drawing/2014/main" id="{89675850-16BD-8144-963D-71BC7A178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18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BCE41326-C290-4D46-B402-D7627D5D1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BACB6DA-63B0-314A-B8B3-1B03BE008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8CF302A-E0FA-844E-AA9D-A8649F7C60D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E73DA895-6833-4683-A1D3-9CCD0D5EE25B}" type="datetime3">
              <a:rPr lang="en-US" smtClean="0"/>
              <a:t>28 July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342901" y="218136"/>
            <a:ext cx="10299699" cy="470898"/>
          </a:xfrm>
          <a:prstGeom prst="rect">
            <a:avLst/>
          </a:prstGeom>
          <a:noFill/>
        </p:spPr>
        <p:txBody>
          <a:bodyPr vert="horz" wrap="square" lIns="0" tIns="0" rIns="0" bIns="27432" rtlCol="0" anchor="t" anchorCtr="0">
            <a:sp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55603" y="1066800"/>
            <a:ext cx="10286999" cy="4914900"/>
          </a:xfrm>
          <a:prstGeom prst="rect">
            <a:avLst/>
          </a:prstGeom>
        </p:spPr>
        <p:txBody>
          <a:bodyPr vert="horz" lIns="0" tIns="228600" rIns="0" bIns="0" rtlCol="0" anchor="ctr" anchorCtr="0">
            <a:normAutofit/>
          </a:bodyPr>
          <a:lstStyle/>
          <a:p>
            <a:pPr lvl="0"/>
            <a:r>
              <a:rPr lang="en-US"/>
              <a:t>Click to edit</a:t>
            </a:r>
          </a:p>
          <a:p>
            <a:pPr marL="457189" lvl="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</a:pPr>
            <a:r>
              <a:rPr lang="en-US"/>
              <a:t>Second level</a:t>
            </a:r>
          </a:p>
          <a:p>
            <a:pPr marL="685783" lvl="2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914377" lvl="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1142971" lvl="4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81" y="236303"/>
            <a:ext cx="991639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82B608A-8973-E74F-9000-3CD5D7893E6F}"/>
              </a:ext>
            </a:extLst>
          </p:cNvPr>
          <p:cNvSpPr/>
          <p:nvPr/>
        </p:nvSpPr>
        <p:spPr>
          <a:xfrm>
            <a:off x="1" y="6606773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A8D3E2-8096-4AF5-B142-B8C380533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CE817F5-DA59-4CF8-A065-2F8C60D2E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12262CD5-3941-48F7-9B4D-7A9F78487839}" type="datetime3">
              <a:rPr lang="en-US" smtClean="0"/>
              <a:t>28 July 2023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93659-4415-8C41-805C-01463B0FE599}"/>
              </a:ext>
            </a:extLst>
          </p:cNvPr>
          <p:cNvSpPr txBox="1"/>
          <p:nvPr/>
        </p:nvSpPr>
        <p:spPr>
          <a:xfrm>
            <a:off x="2193324" y="286058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594" indent="-228594" defTabSz="457189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91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marL="0" indent="0" algn="l" defTabSz="457189" rtl="0" eaLnBrk="1" latinLnBrk="0" hangingPunct="1">
        <a:lnSpc>
          <a:spcPct val="80000"/>
        </a:lnSpc>
        <a:spcBef>
          <a:spcPct val="0"/>
        </a:spcBef>
        <a:buNone/>
        <a:defRPr sz="3600" b="0" i="0" kern="1200" spc="-100" baseline="0">
          <a:solidFill>
            <a:schemeClr val="accent2"/>
          </a:solidFill>
          <a:latin typeface="Barlow" pitchFamily="2" charset="77"/>
          <a:ea typeface="+mj-ea"/>
          <a:cs typeface="+mj-cs"/>
        </a:defRPr>
      </a:lvl1pPr>
    </p:titleStyle>
    <p:bodyStyle>
      <a:lvl1pPr marL="228594" indent="-228594" algn="l" defTabSz="457189" rtl="0" eaLnBrk="1" latinLnBrk="0" hangingPunct="1">
        <a:lnSpc>
          <a:spcPct val="90000"/>
        </a:lnSpc>
        <a:spcBef>
          <a:spcPts val="1000"/>
        </a:spcBef>
        <a:spcAft>
          <a:spcPts val="400"/>
        </a:spcAft>
        <a:buClr>
          <a:schemeClr val="bg2"/>
        </a:buClr>
        <a:buSzPct val="65000"/>
        <a:buFont typeface="Arial" panose="020B0604020202020204" pitchFamily="34" charset="0"/>
        <a:buChar char="►"/>
        <a:defRPr lang="en-US" sz="26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1pPr>
      <a:lvl2pPr marL="514338" indent="-285744" algn="l" defTabSz="457189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–"/>
        <a:defRPr lang="en-US" sz="20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2pPr>
      <a:lvl3pPr marL="742932" indent="-285744" algn="l" defTabSz="457189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•"/>
        <a:defRPr lang="en-US" sz="18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3pPr>
      <a:lvl4pPr marL="971526" indent="-285744" algn="l" defTabSz="457189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–"/>
        <a:defRPr lang="en-US" sz="1200" b="0" i="0" kern="120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4pPr>
      <a:lvl5pPr marL="2057349" indent="-228594" algn="l" defTabSz="457189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»"/>
        <a:defRPr lang="en-US" sz="1200" b="0" i="0" kern="1200" baseline="0" dirty="0">
          <a:solidFill>
            <a:srgbClr val="000000"/>
          </a:solidFill>
          <a:latin typeface="Barlow" pitchFamily="2" charset="77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949" userDrawn="1">
          <p15:clr>
            <a:srgbClr val="F26B43"/>
          </p15:clr>
        </p15:guide>
        <p15:guide id="1" orient="horz" pos="3768" userDrawn="1">
          <p15:clr>
            <a:srgbClr val="F26B43"/>
          </p15:clr>
        </p15:guide>
        <p15:guide id="2" pos="216" userDrawn="1">
          <p15:clr>
            <a:srgbClr val="F26B43"/>
          </p15:clr>
        </p15:guide>
        <p15:guide id="3" pos="7464" userDrawn="1">
          <p15:clr>
            <a:srgbClr val="F26B43"/>
          </p15:clr>
        </p15:guide>
        <p15:guide id="4" orient="horz" pos="528" userDrawn="1">
          <p15:clr>
            <a:srgbClr val="F26B43"/>
          </p15:clr>
        </p15:guide>
        <p15:guide id="5" pos="3725" userDrawn="1">
          <p15:clr>
            <a:srgbClr val="F26B43"/>
          </p15:clr>
        </p15:guide>
        <p15:guide id="6" orient="horz" pos="672" userDrawn="1">
          <p15:clr>
            <a:srgbClr val="F26B43"/>
          </p15:clr>
        </p15:guide>
        <p15:guide id="7" pos="66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355603" y="4"/>
            <a:ext cx="10282663" cy="830997"/>
          </a:xfrm>
          <a:prstGeom prst="rect">
            <a:avLst/>
          </a:prstGeom>
          <a:noFill/>
        </p:spPr>
        <p:txBody>
          <a:bodyPr vert="horz" wrap="square" lIns="0" tIns="182880" rIns="0" bIns="91440" rtlCol="0" anchor="t" anchorCtr="0">
            <a:sp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55602" y="1066800"/>
            <a:ext cx="11493500" cy="4914900"/>
          </a:xfrm>
          <a:prstGeom prst="rect">
            <a:avLst/>
          </a:prstGeom>
        </p:spPr>
        <p:txBody>
          <a:bodyPr vert="horz" lIns="0" tIns="228600" rIns="0" bIns="0" rtlCol="0" anchor="ctr" anchorCtr="0">
            <a:normAutofit/>
          </a:bodyPr>
          <a:lstStyle/>
          <a:p>
            <a:pPr lvl="0"/>
            <a:r>
              <a:rPr lang="en-US"/>
              <a:t>Click to edit</a:t>
            </a:r>
          </a:p>
          <a:p>
            <a:pPr marL="457189" lvl="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</a:pPr>
            <a:r>
              <a:rPr lang="en-US"/>
              <a:t>Second level</a:t>
            </a:r>
          </a:p>
          <a:p>
            <a:pPr marL="685783" lvl="2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914377" lvl="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1142971" lvl="4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81" y="293715"/>
            <a:ext cx="991639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CE817F5-DA59-4CF8-A065-2F8C60D2E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712" y="6530983"/>
            <a:ext cx="1296315" cy="238226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212D4F5-31DB-4906-B302-5F75AD061042}" type="datetime3">
              <a:rPr lang="en-US" smtClean="0"/>
              <a:t>28 July 2023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A8D3E2-8096-4AF5-B142-B8C380533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3" y="6530983"/>
            <a:ext cx="9408199" cy="24198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lang="en-US" sz="1000" i="0">
                <a:solidFill>
                  <a:schemeClr val="tx2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514941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662B05-38E8-45BA-9DF5-952EA4F6815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0919681" y="5749409"/>
            <a:ext cx="1118881" cy="108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marL="0" indent="0" algn="l" defTabSz="457189" rtl="0" eaLnBrk="1" latinLnBrk="0" hangingPunct="1">
        <a:spcBef>
          <a:spcPct val="0"/>
        </a:spcBef>
        <a:buNone/>
        <a:defRPr sz="3600" b="0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457189" rtl="0" eaLnBrk="1" latinLnBrk="0" hangingPunct="1">
        <a:spcBef>
          <a:spcPts val="1000"/>
        </a:spcBef>
        <a:buClr>
          <a:schemeClr val="bg2"/>
        </a:buClr>
        <a:buSzPct val="65000"/>
        <a:buFont typeface="Arial" panose="020B0604020202020204" pitchFamily="34" charset="0"/>
        <a:buChar char="►"/>
        <a:defRPr lang="en-US" sz="2000" b="0" kern="1200" baseline="0" dirty="0" smtClean="0">
          <a:solidFill>
            <a:srgbClr val="000000"/>
          </a:solidFill>
          <a:latin typeface="+mn-lt"/>
          <a:ea typeface="+mn-ea"/>
          <a:cs typeface="+mn-cs"/>
        </a:defRPr>
      </a:lvl1pPr>
      <a:lvl2pPr marL="514338" indent="-285744" algn="l" defTabSz="457189" rtl="0" eaLnBrk="1" latinLnBrk="0" hangingPunct="1">
        <a:spcBef>
          <a:spcPct val="20000"/>
        </a:spcBef>
        <a:buClr>
          <a:schemeClr val="bg2"/>
        </a:buClr>
        <a:buFont typeface="Arial"/>
        <a:buChar char="–"/>
        <a:defRPr lang="en-US" sz="1800" kern="1200" baseline="0" dirty="0" smtClean="0">
          <a:solidFill>
            <a:srgbClr val="000000"/>
          </a:solidFill>
          <a:latin typeface="+mn-lt"/>
          <a:ea typeface="+mn-ea"/>
          <a:cs typeface="+mn-cs"/>
        </a:defRPr>
      </a:lvl2pPr>
      <a:lvl3pPr marL="742932" indent="-285744" algn="l" defTabSz="457189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lang="en-US" sz="1600" kern="1200" baseline="0" dirty="0" smtClean="0">
          <a:solidFill>
            <a:srgbClr val="000000"/>
          </a:solidFill>
          <a:latin typeface="+mn-lt"/>
          <a:ea typeface="+mn-ea"/>
          <a:cs typeface="+mn-cs"/>
        </a:defRPr>
      </a:lvl3pPr>
      <a:lvl4pPr marL="971526" indent="-285744" algn="l" defTabSz="457189" rtl="0" eaLnBrk="1" latinLnBrk="0" hangingPunct="1">
        <a:spcBef>
          <a:spcPct val="20000"/>
        </a:spcBef>
        <a:buClr>
          <a:schemeClr val="bg2"/>
        </a:buClr>
        <a:buFont typeface="Arial"/>
        <a:buChar char="–"/>
        <a:defRPr lang="en-US" sz="1400" kern="1200" dirty="0" smtClean="0">
          <a:solidFill>
            <a:srgbClr val="000000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Clr>
          <a:schemeClr val="bg2"/>
        </a:buClr>
        <a:buFont typeface="Arial"/>
        <a:buChar char="»"/>
        <a:defRPr lang="en-US" sz="1200" kern="1200" baseline="0" dirty="0">
          <a:solidFill>
            <a:srgbClr val="000000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949" userDrawn="1">
          <p15:clr>
            <a:srgbClr val="F26B43"/>
          </p15:clr>
        </p15:guide>
        <p15:guide id="1" orient="horz" pos="3768" userDrawn="1">
          <p15:clr>
            <a:srgbClr val="F26B43"/>
          </p15:clr>
        </p15:guide>
        <p15:guide id="2" pos="216" userDrawn="1">
          <p15:clr>
            <a:srgbClr val="F26B43"/>
          </p15:clr>
        </p15:guide>
        <p15:guide id="3" pos="7464" userDrawn="1">
          <p15:clr>
            <a:srgbClr val="F26B43"/>
          </p15:clr>
        </p15:guide>
        <p15:guide id="4" orient="horz" pos="528" userDrawn="1">
          <p15:clr>
            <a:srgbClr val="F26B43"/>
          </p15:clr>
        </p15:guide>
        <p15:guide id="5" pos="3725" userDrawn="1">
          <p15:clr>
            <a:srgbClr val="F26B43"/>
          </p15:clr>
        </p15:guide>
        <p15:guide id="6" orient="horz" pos="67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342901" y="218136"/>
            <a:ext cx="10299699" cy="470898"/>
          </a:xfrm>
          <a:prstGeom prst="rect">
            <a:avLst/>
          </a:prstGeom>
          <a:noFill/>
        </p:spPr>
        <p:txBody>
          <a:bodyPr vert="horz" wrap="square" lIns="0" tIns="0" rIns="0" bIns="27432" rtlCol="0" anchor="t" anchorCtr="0">
            <a:sp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55603" y="1066800"/>
            <a:ext cx="10286999" cy="4914900"/>
          </a:xfrm>
          <a:prstGeom prst="rect">
            <a:avLst/>
          </a:prstGeom>
        </p:spPr>
        <p:txBody>
          <a:bodyPr vert="horz" lIns="0" tIns="228600" rIns="0" bIns="0" rtlCol="0" anchor="ctr" anchorCtr="0">
            <a:normAutofit/>
          </a:bodyPr>
          <a:lstStyle/>
          <a:p>
            <a:pPr lvl="0"/>
            <a:r>
              <a:rPr lang="en-US"/>
              <a:t>Click to edit</a:t>
            </a:r>
          </a:p>
          <a:p>
            <a:pPr marL="457189" lvl="1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</a:pPr>
            <a:r>
              <a:rPr lang="en-US"/>
              <a:t>Second level</a:t>
            </a:r>
          </a:p>
          <a:p>
            <a:pPr marL="685783" lvl="2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914377" lvl="3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1142971" lvl="4" indent="-228594" algn="l" defTabSz="457189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81" y="236303"/>
            <a:ext cx="991639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82B608A-8973-E74F-9000-3CD5D7893E6F}"/>
              </a:ext>
            </a:extLst>
          </p:cNvPr>
          <p:cNvSpPr/>
          <p:nvPr/>
        </p:nvSpPr>
        <p:spPr>
          <a:xfrm>
            <a:off x="1" y="6606773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A8D3E2-8096-4AF5-B142-B8C380533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3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CE817F5-DA59-4CF8-A065-2F8C60D2E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3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9684C3FB-1E4B-4EA3-9CDD-580713725A41}" type="datetime3">
              <a:rPr lang="en-US" smtClean="0"/>
              <a:t>28 July 2023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93659-4415-8C41-805C-01463B0FE599}"/>
              </a:ext>
            </a:extLst>
          </p:cNvPr>
          <p:cNvSpPr txBox="1"/>
          <p:nvPr/>
        </p:nvSpPr>
        <p:spPr>
          <a:xfrm>
            <a:off x="2193324" y="286058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594" indent="-228594" defTabSz="457189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2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marL="0" indent="0" algn="l" defTabSz="457189" rtl="0" eaLnBrk="1" latinLnBrk="0" hangingPunct="1">
        <a:lnSpc>
          <a:spcPct val="80000"/>
        </a:lnSpc>
        <a:spcBef>
          <a:spcPct val="0"/>
        </a:spcBef>
        <a:buNone/>
        <a:defRPr sz="3600" b="0" i="0" kern="1200" spc="-100" baseline="0">
          <a:solidFill>
            <a:schemeClr val="accent2"/>
          </a:solidFill>
          <a:latin typeface="Barlow" pitchFamily="2" charset="77"/>
          <a:ea typeface="+mj-ea"/>
          <a:cs typeface="+mj-cs"/>
        </a:defRPr>
      </a:lvl1pPr>
    </p:titleStyle>
    <p:bodyStyle>
      <a:lvl1pPr marL="228594" indent="-228594" algn="l" defTabSz="457189" rtl="0" eaLnBrk="1" latinLnBrk="0" hangingPunct="1">
        <a:lnSpc>
          <a:spcPct val="90000"/>
        </a:lnSpc>
        <a:spcBef>
          <a:spcPts val="1000"/>
        </a:spcBef>
        <a:spcAft>
          <a:spcPts val="400"/>
        </a:spcAft>
        <a:buClr>
          <a:schemeClr val="bg2"/>
        </a:buClr>
        <a:buSzPct val="65000"/>
        <a:buFont typeface="Arial" panose="020B0604020202020204" pitchFamily="34" charset="0"/>
        <a:buChar char="►"/>
        <a:defRPr lang="en-US" sz="26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1pPr>
      <a:lvl2pPr marL="514338" indent="-285744" algn="l" defTabSz="457189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–"/>
        <a:defRPr lang="en-US" sz="20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2pPr>
      <a:lvl3pPr marL="742932" indent="-285744" algn="l" defTabSz="457189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•"/>
        <a:defRPr lang="en-US" sz="18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3pPr>
      <a:lvl4pPr marL="971526" indent="-285744" algn="l" defTabSz="457189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–"/>
        <a:defRPr lang="en-US" sz="1200" b="0" i="0" kern="120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4pPr>
      <a:lvl5pPr marL="2057349" indent="-228594" algn="l" defTabSz="457189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»"/>
        <a:defRPr lang="en-US" sz="1200" b="0" i="0" kern="1200" baseline="0" dirty="0">
          <a:solidFill>
            <a:srgbClr val="000000"/>
          </a:solidFill>
          <a:latin typeface="Barlow" pitchFamily="2" charset="77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949" userDrawn="1">
          <p15:clr>
            <a:srgbClr val="F26B43"/>
          </p15:clr>
        </p15:guide>
        <p15:guide id="1" orient="horz" pos="3768" userDrawn="1">
          <p15:clr>
            <a:srgbClr val="F26B43"/>
          </p15:clr>
        </p15:guide>
        <p15:guide id="2" pos="216" userDrawn="1">
          <p15:clr>
            <a:srgbClr val="F26B43"/>
          </p15:clr>
        </p15:guide>
        <p15:guide id="3" pos="7464" userDrawn="1">
          <p15:clr>
            <a:srgbClr val="F26B43"/>
          </p15:clr>
        </p15:guide>
        <p15:guide id="4" orient="horz" pos="528" userDrawn="1">
          <p15:clr>
            <a:srgbClr val="F26B43"/>
          </p15:clr>
        </p15:guide>
        <p15:guide id="5" pos="3725" userDrawn="1">
          <p15:clr>
            <a:srgbClr val="F26B43"/>
          </p15:clr>
        </p15:guide>
        <p15:guide id="6" orient="horz" pos="672" userDrawn="1">
          <p15:clr>
            <a:srgbClr val="F26B43"/>
          </p15:clr>
        </p15:guide>
        <p15:guide id="7" pos="669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9" y="6228949"/>
            <a:ext cx="945931" cy="548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381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26400" y="6356355"/>
            <a:ext cx="142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9DB99-2D01-4883-BF19-34F112E5211C}" type="datetime3">
              <a:rPr lang="en-US" smtClean="0"/>
              <a:t>28 July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5200" y="6356355"/>
            <a:ext cx="294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Accellera Systems Initiative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6800" y="6356355"/>
            <a:ext cx="23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1363E-FD50-440F-BB9C-26983E4EAB7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1F96AF-911C-4C94-9AB3-40AB3DC17C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16" y="6073503"/>
            <a:ext cx="1175435" cy="7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0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681C8D-A562-B703-9934-1440469CE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Tackling the verification complexities of a processor subsystem using Portable Stimulus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55545A0-DF15-A51A-782F-5A411EB75E00}"/>
              </a:ext>
            </a:extLst>
          </p:cNvPr>
          <p:cNvSpPr txBox="1">
            <a:spLocks/>
          </p:cNvSpPr>
          <p:nvPr/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None/>
              <a:defRPr lang="en-US" sz="1800" b="0" i="0" kern="1200" cap="none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None/>
              <a:defRPr lang="en-US" sz="1500" i="1" kern="1200" baseline="0" dirty="0" smtClean="0">
                <a:solidFill>
                  <a:schemeClr val="accent2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defRPr lang="en-US" sz="1600" kern="1200" baseline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9715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defRPr lang="en-US" sz="14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Char char="»"/>
              <a:defRPr lang="en-US" sz="120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90000"/>
              </a:lnSpc>
              <a:spcBef>
                <a:spcPct val="20000"/>
              </a:spcBef>
              <a:buClr>
                <a:srgbClr val="B1B3B3"/>
              </a:buClr>
              <a:defRPr/>
            </a:pPr>
            <a:r>
              <a:rPr lang="en-US" sz="3200" dirty="0">
                <a:solidFill>
                  <a:schemeClr val="tx1">
                    <a:tint val="75000"/>
                  </a:schemeClr>
                </a:solidFill>
              </a:rPr>
              <a:t>Vivek Gopalkrishna</a:t>
            </a:r>
          </a:p>
          <a:p>
            <a:pPr marL="0" indent="0" algn="ctr" defTabSz="914377">
              <a:lnSpc>
                <a:spcPct val="90000"/>
              </a:lnSpc>
              <a:spcBef>
                <a:spcPct val="20000"/>
              </a:spcBef>
              <a:buClr>
                <a:srgbClr val="B1B3B3"/>
              </a:buClr>
              <a:defRPr/>
            </a:pPr>
            <a:r>
              <a:rPr lang="en-US" sz="3200" dirty="0">
                <a:solidFill>
                  <a:schemeClr val="tx1">
                    <a:tint val="75000"/>
                  </a:schemeClr>
                </a:solidFill>
              </a:rPr>
              <a:t>Ponnambalam Lakshmanan</a:t>
            </a:r>
          </a:p>
          <a:p>
            <a:pPr marL="0" indent="0" algn="ctr" defTabSz="914377">
              <a:lnSpc>
                <a:spcPct val="90000"/>
              </a:lnSpc>
              <a:spcBef>
                <a:spcPct val="20000"/>
              </a:spcBef>
              <a:buClr>
                <a:srgbClr val="B1B3B3"/>
              </a:buClr>
              <a:defRPr/>
            </a:pPr>
            <a:r>
              <a:rPr lang="en-US" sz="3200" dirty="0">
                <a:solidFill>
                  <a:schemeClr val="tx1">
                    <a:tint val="75000"/>
                  </a:schemeClr>
                </a:solidFill>
              </a:rPr>
              <a:t> Nitish Swamy</a:t>
            </a:r>
          </a:p>
        </p:txBody>
      </p:sp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43300147-D77C-1605-BC22-C9337278EC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 b="23454"/>
          <a:stretch/>
        </p:blipFill>
        <p:spPr>
          <a:xfrm>
            <a:off x="4742460" y="5788901"/>
            <a:ext cx="2707080" cy="7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1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6E33CC0-99D5-0ECF-B973-F8DBFF107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49" y="2857500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PSS Adoption and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4F013-580A-0ABB-187D-7A00C9EE0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5200" y="6356355"/>
            <a:ext cx="2946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Accellera Systems Initiative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99A19-1AEC-AC0F-CD1E-ED5AB9C00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76800" y="6356355"/>
            <a:ext cx="2336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F01363E-FD50-440F-BB9C-26983E4EAB7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7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9684E0-589D-4D5E-B563-D9B89CC3E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subsystem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07C6783-2704-9E1A-CBE0-8B375CD5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>
                <a:latin typeface="+mj-lt"/>
              </a:rPr>
              <a:t>© Accellera Systems Initiative</a:t>
            </a:r>
            <a:endParaRPr lang="en-US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7BF94022-ABB9-E403-7314-0EB219D7B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11</a:t>
            </a:fld>
            <a:r>
              <a:rPr lang="en-US" sz="2000"/>
              <a:t> </a:t>
            </a:r>
            <a:r>
              <a:rPr lang="en-US" sz="1800">
                <a:solidFill>
                  <a:schemeClr val="bg2"/>
                </a:solidFill>
              </a:rPr>
              <a:t>|</a:t>
            </a:r>
            <a:endParaRPr lang="en-US" sz="1800" baseline="-11000">
              <a:solidFill>
                <a:srgbClr val="3CB7E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536EAD-B13D-4BA4-A477-A01A405ABB78}"/>
              </a:ext>
            </a:extLst>
          </p:cNvPr>
          <p:cNvSpPr/>
          <p:nvPr/>
        </p:nvSpPr>
        <p:spPr>
          <a:xfrm>
            <a:off x="1616466" y="1795155"/>
            <a:ext cx="8959067" cy="410894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BFC940-5FDA-4F31-B423-F12E7AD134FF}"/>
              </a:ext>
            </a:extLst>
          </p:cNvPr>
          <p:cNvSpPr/>
          <p:nvPr/>
        </p:nvSpPr>
        <p:spPr>
          <a:xfrm>
            <a:off x="2006887" y="4637382"/>
            <a:ext cx="1243173" cy="87330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SPI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08983-460C-4F9D-8831-56C91AF0749F}"/>
              </a:ext>
            </a:extLst>
          </p:cNvPr>
          <p:cNvSpPr/>
          <p:nvPr/>
        </p:nvSpPr>
        <p:spPr>
          <a:xfrm>
            <a:off x="5373388" y="4635669"/>
            <a:ext cx="1243173" cy="87330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UART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95A34AF-767E-4B10-BE64-213A4058CEF1}"/>
              </a:ext>
            </a:extLst>
          </p:cNvPr>
          <p:cNvSpPr/>
          <p:nvPr/>
        </p:nvSpPr>
        <p:spPr>
          <a:xfrm>
            <a:off x="3690138" y="4637382"/>
            <a:ext cx="1243173" cy="87330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DMA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10D5FD-4AC7-4C59-AC68-3363EAAFBB20}"/>
              </a:ext>
            </a:extLst>
          </p:cNvPr>
          <p:cNvSpPr/>
          <p:nvPr/>
        </p:nvSpPr>
        <p:spPr>
          <a:xfrm>
            <a:off x="3642196" y="3342245"/>
            <a:ext cx="1243173" cy="87330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QSPI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BC387D4-EA38-488D-8905-A6622163076B}"/>
              </a:ext>
            </a:extLst>
          </p:cNvPr>
          <p:cNvSpPr/>
          <p:nvPr/>
        </p:nvSpPr>
        <p:spPr>
          <a:xfrm>
            <a:off x="2031718" y="3346342"/>
            <a:ext cx="1243173" cy="87330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I2C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BCC7C8-F90B-40FB-9622-D819C30624D3}"/>
              </a:ext>
            </a:extLst>
          </p:cNvPr>
          <p:cNvSpPr/>
          <p:nvPr/>
        </p:nvSpPr>
        <p:spPr>
          <a:xfrm>
            <a:off x="5373390" y="3342242"/>
            <a:ext cx="1243173" cy="87330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PINMUX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D03E69-5D8B-4A9D-AA22-B9268EA47B4D}"/>
              </a:ext>
            </a:extLst>
          </p:cNvPr>
          <p:cNvSpPr/>
          <p:nvPr/>
        </p:nvSpPr>
        <p:spPr>
          <a:xfrm>
            <a:off x="7056640" y="4635667"/>
            <a:ext cx="1243173" cy="87330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GPIO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2E07B7-A52C-449F-A6D7-CE33B4164359}"/>
              </a:ext>
            </a:extLst>
          </p:cNvPr>
          <p:cNvSpPr/>
          <p:nvPr/>
        </p:nvSpPr>
        <p:spPr>
          <a:xfrm>
            <a:off x="8745020" y="4658513"/>
            <a:ext cx="1243173" cy="87330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GPT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7E4F74-2E10-404C-A950-384774F41716}"/>
              </a:ext>
            </a:extLst>
          </p:cNvPr>
          <p:cNvSpPr/>
          <p:nvPr/>
        </p:nvSpPr>
        <p:spPr>
          <a:xfrm>
            <a:off x="8745020" y="3342242"/>
            <a:ext cx="1243173" cy="87330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WDT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E65625F-EF13-4A2C-8460-70F531F0B35B}"/>
              </a:ext>
            </a:extLst>
          </p:cNvPr>
          <p:cNvSpPr/>
          <p:nvPr/>
        </p:nvSpPr>
        <p:spPr>
          <a:xfrm>
            <a:off x="7077183" y="3342243"/>
            <a:ext cx="1243173" cy="87330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RTC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3F25414-5BE4-4639-822F-D8B7F9C7D1D3}"/>
              </a:ext>
            </a:extLst>
          </p:cNvPr>
          <p:cNvSpPr/>
          <p:nvPr/>
        </p:nvSpPr>
        <p:spPr>
          <a:xfrm>
            <a:off x="7084036" y="2074699"/>
            <a:ext cx="2904157" cy="87330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Security module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7F9E06-8DB2-4872-BF38-D6ABC1BE8AC4}"/>
              </a:ext>
            </a:extLst>
          </p:cNvPr>
          <p:cNvSpPr/>
          <p:nvPr/>
        </p:nvSpPr>
        <p:spPr>
          <a:xfrm>
            <a:off x="5283490" y="2073814"/>
            <a:ext cx="1422969" cy="87330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MAILBOX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8F9336-52C9-A051-12AF-04896FDDDCDC}"/>
              </a:ext>
            </a:extLst>
          </p:cNvPr>
          <p:cNvSpPr/>
          <p:nvPr/>
        </p:nvSpPr>
        <p:spPr>
          <a:xfrm>
            <a:off x="2031718" y="2061002"/>
            <a:ext cx="2904157" cy="87330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Core</a:t>
            </a:r>
          </a:p>
        </p:txBody>
      </p:sp>
    </p:spTree>
    <p:extLst>
      <p:ext uri="{BB962C8B-B14F-4D97-AF65-F5344CB8AC3E}">
        <p14:creationId xmlns:p14="http://schemas.microsoft.com/office/powerpoint/2010/main" val="213144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Need for PSS in </a:t>
            </a:r>
            <a:r>
              <a:rPr lang="fr-FR" dirty="0" err="1"/>
              <a:t>this</a:t>
            </a:r>
            <a:r>
              <a:rPr lang="fr-FR" dirty="0"/>
              <a:t> Project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content reuse across Platforms </a:t>
            </a:r>
          </a:p>
          <a:p>
            <a:pPr lvl="1"/>
            <a:r>
              <a:rPr lang="en-US" dirty="0"/>
              <a:t>Virtual Prototyping Platform, DV simulation, emulation, FPGA</a:t>
            </a:r>
          </a:p>
          <a:p>
            <a:r>
              <a:rPr lang="en-US" dirty="0"/>
              <a:t>Generate complex test scenarios, for different configurations of the subsystem</a:t>
            </a:r>
          </a:p>
          <a:p>
            <a:r>
              <a:rPr lang="en-US" dirty="0"/>
              <a:t>Unified randomization</a:t>
            </a:r>
          </a:p>
          <a:p>
            <a:pPr lvl="1"/>
            <a:r>
              <a:rPr lang="en-US" dirty="0"/>
              <a:t>Offload the randomization to PSS engine to be able to generate a flattened directed testcase.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947E0-B38C-BAF5-66E4-5AC7CA0D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>
                <a:latin typeface="+mj-lt"/>
              </a:rPr>
              <a:t>© Accellera Systems Initiative</a:t>
            </a: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A12EFB7-2361-955A-801A-C80AC6489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12</a:t>
            </a:fld>
            <a:r>
              <a:rPr lang="en-US" sz="2000"/>
              <a:t> </a:t>
            </a:r>
            <a:r>
              <a:rPr lang="en-US" sz="1800">
                <a:solidFill>
                  <a:schemeClr val="bg2"/>
                </a:solidFill>
              </a:rPr>
              <a:t>|</a:t>
            </a:r>
            <a:endParaRPr lang="en-US" sz="1800" baseline="-11000">
              <a:solidFill>
                <a:srgbClr val="3CB7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92B9C3-4A1E-401B-A360-886E14D39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SPI with PSS: Defining Scenario space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B80262-A629-4414-A4D1-A3DDCBBB1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SPI can be configured for the following scenarios of operation</a:t>
            </a:r>
          </a:p>
          <a:p>
            <a:r>
              <a:rPr lang="en-US" dirty="0"/>
              <a:t>State: initiator or target</a:t>
            </a:r>
          </a:p>
          <a:p>
            <a:r>
              <a:rPr lang="en-US" dirty="0"/>
              <a:t>Mode of operation: half duplex, full duplex</a:t>
            </a:r>
          </a:p>
          <a:p>
            <a:r>
              <a:rPr lang="en-US" dirty="0"/>
              <a:t>Tx/Rx DMA: enabled or disabled</a:t>
            </a:r>
          </a:p>
          <a:p>
            <a:r>
              <a:rPr lang="en-US" dirty="0"/>
              <a:t>Continuous chip select: enabled or disabled</a:t>
            </a:r>
          </a:p>
          <a:p>
            <a:r>
              <a:rPr lang="en-US" dirty="0"/>
              <a:t>Various interrupt controlling fields</a:t>
            </a:r>
          </a:p>
          <a:p>
            <a:r>
              <a:rPr lang="en-US" dirty="0"/>
              <a:t>Tx/Rx transaction count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33470E4-A73F-93EF-82F8-21DACDC1D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>
                <a:latin typeface="+mj-lt"/>
              </a:rPr>
              <a:t>© Accellera Systems Initiative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3696EDC-E4D7-063A-AE65-ED9406971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13</a:t>
            </a:fld>
            <a:r>
              <a:rPr lang="en-US" sz="2000"/>
              <a:t> </a:t>
            </a:r>
            <a:r>
              <a:rPr lang="en-US" sz="1800">
                <a:solidFill>
                  <a:schemeClr val="bg2"/>
                </a:solidFill>
              </a:rPr>
              <a:t>|</a:t>
            </a:r>
            <a:endParaRPr lang="en-US" sz="1800" baseline="-11000">
              <a:solidFill>
                <a:srgbClr val="3CB7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8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BB08BD-8325-4529-A0EA-B1963D69A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SPI with PSS: Existing verification setup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FE063C-3205-4014-8130-6CB27CFA6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A reference test was chosen for initial </a:t>
            </a:r>
            <a:r>
              <a:rPr lang="en-US" sz="2400" dirty="0" err="1"/>
              <a:t>bringup</a:t>
            </a:r>
            <a:r>
              <a:rPr lang="en-US" sz="2400" dirty="0"/>
              <a:t>:</a:t>
            </a:r>
            <a:endParaRPr lang="en-US" sz="1600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2F7DCDFA-46BD-BAF2-53E5-AFC3CC60B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>
                <a:latin typeface="+mj-lt"/>
              </a:rPr>
              <a:t>© Accellera Systems Initiative</a:t>
            </a:r>
            <a:endParaRPr lang="en-US"/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2C3876ED-DBF8-C922-B890-109A1BE1F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14</a:t>
            </a:fld>
            <a:r>
              <a:rPr lang="en-US" sz="2000"/>
              <a:t> </a:t>
            </a:r>
            <a:r>
              <a:rPr lang="en-US" sz="1800">
                <a:solidFill>
                  <a:schemeClr val="bg2"/>
                </a:solidFill>
              </a:rPr>
              <a:t>|</a:t>
            </a:r>
            <a:endParaRPr lang="en-US" sz="1800" baseline="-11000">
              <a:solidFill>
                <a:srgbClr val="3CB7E3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D410E6-AC6E-431B-9E08-863391EAB456}"/>
              </a:ext>
            </a:extLst>
          </p:cNvPr>
          <p:cNvSpPr/>
          <p:nvPr/>
        </p:nvSpPr>
        <p:spPr>
          <a:xfrm>
            <a:off x="7175218" y="3969419"/>
            <a:ext cx="2794571" cy="251716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main.c</a:t>
            </a:r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73E3C1-23D1-4E8C-A045-983A37904C48}"/>
              </a:ext>
            </a:extLst>
          </p:cNvPr>
          <p:cNvSpPr/>
          <p:nvPr/>
        </p:nvSpPr>
        <p:spPr>
          <a:xfrm>
            <a:off x="2243193" y="2141759"/>
            <a:ext cx="2883615" cy="4216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UVM Test</a:t>
            </a:r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5CEDD8-702A-4EB2-A83D-D2D1D147A0A8}"/>
              </a:ext>
            </a:extLst>
          </p:cNvPr>
          <p:cNvSpPr/>
          <p:nvPr/>
        </p:nvSpPr>
        <p:spPr>
          <a:xfrm>
            <a:off x="2964095" y="2753068"/>
            <a:ext cx="1202076" cy="647272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chemeClr val="tx1"/>
                </a:solidFill>
              </a:rPr>
              <a:t>init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seq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CF437B-5394-48E8-BDC6-5EFC910BD502}"/>
              </a:ext>
            </a:extLst>
          </p:cNvPr>
          <p:cNvSpPr/>
          <p:nvPr/>
        </p:nvSpPr>
        <p:spPr>
          <a:xfrm>
            <a:off x="2609639" y="3501803"/>
            <a:ext cx="1910993" cy="62786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err="1">
                <a:solidFill>
                  <a:schemeClr val="tx1"/>
                </a:solidFill>
              </a:rPr>
              <a:t>test_cfg</a:t>
            </a:r>
            <a:r>
              <a:rPr lang="en-US" sz="1600">
                <a:solidFill>
                  <a:schemeClr val="tx1"/>
                </a:solidFill>
              </a:rPr>
              <a:t>. randomize()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F7ABE5-D0A1-4883-98E4-6AA46266422B}"/>
              </a:ext>
            </a:extLst>
          </p:cNvPr>
          <p:cNvSpPr/>
          <p:nvPr/>
        </p:nvSpPr>
        <p:spPr>
          <a:xfrm>
            <a:off x="7971463" y="4727993"/>
            <a:ext cx="1202076" cy="647272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chemeClr val="tx1"/>
                </a:solidFill>
              </a:rPr>
              <a:t>dut</a:t>
            </a:r>
            <a:r>
              <a:rPr lang="en-US">
                <a:solidFill>
                  <a:schemeClr val="tx1"/>
                </a:solidFill>
              </a:rPr>
              <a:t> config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778E759-2FBC-407C-8A3D-E300BFF19A09}"/>
              </a:ext>
            </a:extLst>
          </p:cNvPr>
          <p:cNvSpPr/>
          <p:nvPr/>
        </p:nvSpPr>
        <p:spPr>
          <a:xfrm>
            <a:off x="7971463" y="5485284"/>
            <a:ext cx="1202076" cy="647272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Tx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C2B9A7-5CCD-45A9-B253-C13A4E96CBA8}"/>
              </a:ext>
            </a:extLst>
          </p:cNvPr>
          <p:cNvCxnSpPr>
            <a:stCxn id="7" idx="4"/>
          </p:cNvCxnSpPr>
          <p:nvPr/>
        </p:nvCxnSpPr>
        <p:spPr>
          <a:xfrm flipH="1">
            <a:off x="3565135" y="3400343"/>
            <a:ext cx="1" cy="263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7A0FAB-3BCC-4EFC-98CA-37753FC7F155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8572500" y="5375267"/>
            <a:ext cx="0" cy="223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AB421513-DF71-4F9B-B08D-1E13FFCDC92B}"/>
              </a:ext>
            </a:extLst>
          </p:cNvPr>
          <p:cNvSpPr/>
          <p:nvPr/>
        </p:nvSpPr>
        <p:spPr>
          <a:xfrm>
            <a:off x="3039439" y="5457316"/>
            <a:ext cx="1202076" cy="647272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Test end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94BC7940-CD6D-4705-BB35-F8DCEE433AF8}"/>
              </a:ext>
            </a:extLst>
          </p:cNvPr>
          <p:cNvCxnSpPr>
            <a:cxnSpLocks/>
            <a:stCxn id="10" idx="4"/>
            <a:endCxn id="14" idx="6"/>
          </p:cNvCxnSpPr>
          <p:nvPr/>
        </p:nvCxnSpPr>
        <p:spPr>
          <a:xfrm rot="5400000" flipH="1">
            <a:off x="6231206" y="3791263"/>
            <a:ext cx="351604" cy="4330987"/>
          </a:xfrm>
          <a:prstGeom prst="bentConnector4">
            <a:avLst>
              <a:gd name="adj1" fmla="val -65016"/>
              <a:gd name="adj2" fmla="val 5693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1F8F647B-0857-440E-929B-DAF52D12CE67}"/>
              </a:ext>
            </a:extLst>
          </p:cNvPr>
          <p:cNvCxnSpPr>
            <a:cxnSpLocks/>
            <a:stCxn id="8" idx="4"/>
            <a:endCxn id="9" idx="2"/>
          </p:cNvCxnSpPr>
          <p:nvPr/>
        </p:nvCxnSpPr>
        <p:spPr>
          <a:xfrm rot="16200000" flipH="1">
            <a:off x="5307318" y="2387484"/>
            <a:ext cx="921965" cy="4406329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F5CFC6BC-D26E-4DD1-BF39-ED423F1C09BB}"/>
              </a:ext>
            </a:extLst>
          </p:cNvPr>
          <p:cNvCxnSpPr>
            <a:cxnSpLocks/>
            <a:stCxn id="8" idx="4"/>
            <a:endCxn id="29" idx="1"/>
          </p:cNvCxnSpPr>
          <p:nvPr/>
        </p:nvCxnSpPr>
        <p:spPr>
          <a:xfrm rot="5400000" flipH="1" flipV="1">
            <a:off x="4154953" y="2796506"/>
            <a:ext cx="743343" cy="1922979"/>
          </a:xfrm>
          <a:prstGeom prst="curvedConnector4">
            <a:avLst>
              <a:gd name="adj1" fmla="val -30753"/>
              <a:gd name="adj2" fmla="val 74844"/>
            </a:avLst>
          </a:prstGeom>
          <a:ln w="25400"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5E1E700-92A4-4D55-A854-A31399D398AA}"/>
              </a:ext>
            </a:extLst>
          </p:cNvPr>
          <p:cNvSpPr txBox="1"/>
          <p:nvPr/>
        </p:nvSpPr>
        <p:spPr>
          <a:xfrm>
            <a:off x="5206431" y="4717443"/>
            <a:ext cx="1147852" cy="3236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>
                <a:solidFill>
                  <a:srgbClr val="000000"/>
                </a:solidFill>
              </a:rPr>
              <a:t>wait4tb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0A4E2C-F1D2-4F48-8A41-C46D813C882E}"/>
              </a:ext>
            </a:extLst>
          </p:cNvPr>
          <p:cNvSpPr txBox="1"/>
          <p:nvPr/>
        </p:nvSpPr>
        <p:spPr>
          <a:xfrm>
            <a:off x="6156575" y="5990721"/>
            <a:ext cx="1147852" cy="3236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>
                <a:solidFill>
                  <a:srgbClr val="000000"/>
                </a:solidFill>
              </a:rPr>
              <a:t>sync2tb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02EC645-1022-435A-A380-02F33F3C299A}"/>
              </a:ext>
            </a:extLst>
          </p:cNvPr>
          <p:cNvSpPr/>
          <p:nvPr/>
        </p:nvSpPr>
        <p:spPr>
          <a:xfrm>
            <a:off x="7971463" y="2052399"/>
            <a:ext cx="1365179" cy="89385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SPI DUT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(Initiator)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A18DEEA-04F1-444C-A015-7AEDCF8186A0}"/>
              </a:ext>
            </a:extLst>
          </p:cNvPr>
          <p:cNvSpPr/>
          <p:nvPr/>
        </p:nvSpPr>
        <p:spPr>
          <a:xfrm>
            <a:off x="10462196" y="2052399"/>
            <a:ext cx="1365179" cy="89385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SPI VIP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(Target)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DCF1AC0-450C-44B4-9054-ECEBC978BAE2}"/>
              </a:ext>
            </a:extLst>
          </p:cNvPr>
          <p:cNvSpPr/>
          <p:nvPr/>
        </p:nvSpPr>
        <p:spPr>
          <a:xfrm>
            <a:off x="9336640" y="2298983"/>
            <a:ext cx="1125555" cy="452063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err="1"/>
              <a:t>hdtx</a:t>
            </a:r>
            <a:endParaRPr lang="en-US" sz="160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1405F4F-385C-4788-B08C-BF6B6EF2440D}"/>
              </a:ext>
            </a:extLst>
          </p:cNvPr>
          <p:cNvSpPr/>
          <p:nvPr/>
        </p:nvSpPr>
        <p:spPr>
          <a:xfrm>
            <a:off x="5488113" y="3011511"/>
            <a:ext cx="1537700" cy="749624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SPI VIP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DAA341D-6F82-40DE-B1A4-9FA9D09A286F}"/>
              </a:ext>
            </a:extLst>
          </p:cNvPr>
          <p:cNvSpPr/>
          <p:nvPr/>
        </p:nvSpPr>
        <p:spPr>
          <a:xfrm>
            <a:off x="5488115" y="3969421"/>
            <a:ext cx="1321943" cy="643707"/>
          </a:xfrm>
          <a:prstGeom prst="ellipse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Score board</a:t>
            </a:r>
          </a:p>
        </p:txBody>
      </p: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BC704069-40F9-451A-919E-BB8C04255574}"/>
              </a:ext>
            </a:extLst>
          </p:cNvPr>
          <p:cNvCxnSpPr>
            <a:stCxn id="10" idx="2"/>
            <a:endCxn id="33" idx="4"/>
          </p:cNvCxnSpPr>
          <p:nvPr/>
        </p:nvCxnSpPr>
        <p:spPr>
          <a:xfrm rot="10800000">
            <a:off x="6149087" y="4613129"/>
            <a:ext cx="1822379" cy="1195795"/>
          </a:xfrm>
          <a:prstGeom prst="curvedConnector2">
            <a:avLst/>
          </a:prstGeom>
          <a:ln w="25400"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8B0C4F17-1C00-4D07-9026-EA3FD22E844C}"/>
              </a:ext>
            </a:extLst>
          </p:cNvPr>
          <p:cNvCxnSpPr>
            <a:stCxn id="29" idx="2"/>
            <a:endCxn id="33" idx="0"/>
          </p:cNvCxnSpPr>
          <p:nvPr/>
        </p:nvCxnSpPr>
        <p:spPr>
          <a:xfrm rot="5400000">
            <a:off x="6098882" y="3811340"/>
            <a:ext cx="208284" cy="107879"/>
          </a:xfrm>
          <a:prstGeom prst="curvedConnector3">
            <a:avLst/>
          </a:prstGeom>
          <a:ln w="25400"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BF9D3C-72EC-43DA-80BA-667A7264F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 plan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9664A3-4393-4830-8310-D3C376B35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How PSS can capture the verification requirements</a:t>
            </a:r>
          </a:p>
          <a:p>
            <a:r>
              <a:rPr lang="en-US"/>
              <a:t>Identify the modeling elements</a:t>
            </a:r>
          </a:p>
          <a:p>
            <a:pPr lvl="1"/>
            <a:r>
              <a:rPr lang="en-US"/>
              <a:t>data structures, components, resources, actions, scenarios</a:t>
            </a:r>
          </a:p>
          <a:p>
            <a:r>
              <a:rPr lang="en-US"/>
              <a:t>Identify the data flow objects</a:t>
            </a:r>
          </a:p>
          <a:p>
            <a:pPr lvl="1"/>
            <a:r>
              <a:rPr lang="en-US"/>
              <a:t>buffers, streams, states</a:t>
            </a:r>
          </a:p>
          <a:p>
            <a:r>
              <a:rPr lang="en-US"/>
              <a:t>Plan for integration with target platforms</a:t>
            </a:r>
          </a:p>
          <a:p>
            <a:pPr lvl="1"/>
            <a:r>
              <a:rPr lang="en-US"/>
              <a:t>exec block implementations, constraints</a:t>
            </a:r>
          </a:p>
          <a:p>
            <a:pPr lvl="1"/>
            <a:r>
              <a:rPr lang="en-US"/>
              <a:t>VIP modeling</a:t>
            </a:r>
          </a:p>
          <a:p>
            <a:pPr lvl="1"/>
            <a:r>
              <a:rPr lang="en-US"/>
              <a:t>executor threads, mailbox synchronization </a:t>
            </a:r>
          </a:p>
          <a:p>
            <a:r>
              <a:rPr lang="en-US"/>
              <a:t>Capturing the design architecture in csv file</a:t>
            </a:r>
          </a:p>
          <a:p>
            <a:pPr lvl="1"/>
            <a:r>
              <a:rPr lang="en-US"/>
              <a:t>Cores, IP instances, Memory mapping</a:t>
            </a:r>
          </a:p>
          <a:p>
            <a:r>
              <a:rPr lang="en-US"/>
              <a:t>Architectural diagram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3B4364B-3234-F845-A14E-CE0A446E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>
                <a:latin typeface="+mj-lt"/>
              </a:rPr>
              <a:t>© Accellera Systems Initiative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0E4002B-B66D-5C69-5A32-8AE6924DB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15</a:t>
            </a:fld>
            <a:r>
              <a:rPr lang="en-US" sz="2000"/>
              <a:t> </a:t>
            </a:r>
            <a:r>
              <a:rPr lang="en-US" sz="1800">
                <a:solidFill>
                  <a:schemeClr val="bg2"/>
                </a:solidFill>
              </a:rPr>
              <a:t>|</a:t>
            </a:r>
            <a:endParaRPr lang="en-US" sz="1800" baseline="-11000">
              <a:solidFill>
                <a:srgbClr val="3CB7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3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BDFD131-1881-4984-AD0B-E55506F0F8E0}"/>
              </a:ext>
            </a:extLst>
          </p:cNvPr>
          <p:cNvSpPr/>
          <p:nvPr/>
        </p:nvSpPr>
        <p:spPr>
          <a:xfrm>
            <a:off x="631859" y="1417833"/>
            <a:ext cx="9474751" cy="4866597"/>
          </a:xfrm>
          <a:prstGeom prst="roundRect">
            <a:avLst/>
          </a:prstGeom>
          <a:ln w="19050"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pss_top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984041-3DC8-47BE-B6CF-F3329A4D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66"/>
            <a:ext cx="10972800" cy="1143000"/>
          </a:xfrm>
        </p:spPr>
        <p:txBody>
          <a:bodyPr/>
          <a:lstStyle/>
          <a:p>
            <a:r>
              <a:rPr lang="en-US" dirty="0"/>
              <a:t>Modeling plan - SPI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E32D6A7B-6F5D-4241-9DCC-762B3EB78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942" y="971551"/>
            <a:ext cx="10274300" cy="369887"/>
          </a:xfrm>
        </p:spPr>
        <p:txBody>
          <a:bodyPr anchor="t">
            <a:normAutofit fontScale="77500" lnSpcReduction="20000"/>
          </a:bodyPr>
          <a:lstStyle/>
          <a:p>
            <a:r>
              <a:rPr lang="en-US" dirty="0"/>
              <a:t>Modeling elements and data flow objects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E6C05A5-AC49-B767-70DB-4BEC3C7B7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>
                <a:latin typeface="+mj-lt"/>
              </a:rPr>
              <a:t>© Accellera Systems Initiative</a:t>
            </a:r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1A00D3E6-A7D3-7FC0-0181-6390B9C77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16</a:t>
            </a:fld>
            <a:r>
              <a:rPr lang="en-US" sz="2000"/>
              <a:t> </a:t>
            </a:r>
            <a:r>
              <a:rPr lang="en-US" sz="1800">
                <a:solidFill>
                  <a:schemeClr val="bg2"/>
                </a:solidFill>
              </a:rPr>
              <a:t>|</a:t>
            </a:r>
            <a:endParaRPr lang="en-US" sz="1800" baseline="-11000">
              <a:solidFill>
                <a:srgbClr val="3CB7E3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3689F81-4D77-434C-9F40-CA536AB5A5A6}"/>
              </a:ext>
            </a:extLst>
          </p:cNvPr>
          <p:cNvSpPr/>
          <p:nvPr/>
        </p:nvSpPr>
        <p:spPr>
          <a:xfrm>
            <a:off x="1181530" y="2083539"/>
            <a:ext cx="3647325" cy="4009037"/>
          </a:xfrm>
          <a:prstGeom prst="roundRect">
            <a:avLst/>
          </a:prstGeom>
          <a:ln w="19050"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spi_c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2248E0-A297-46B2-8BEC-CD4B11ED222B}"/>
              </a:ext>
            </a:extLst>
          </p:cNvPr>
          <p:cNvSpPr/>
          <p:nvPr/>
        </p:nvSpPr>
        <p:spPr>
          <a:xfrm>
            <a:off x="1731196" y="2558651"/>
            <a:ext cx="2547991" cy="6780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spi_config_a</a:t>
            </a:r>
            <a:endParaRPr lang="en-US"/>
          </a:p>
        </p:txBody>
      </p:sp>
      <p:sp>
        <p:nvSpPr>
          <p:cNvPr id="7" name="Rectangle: Top Corners Snipped 6">
            <a:extLst>
              <a:ext uri="{FF2B5EF4-FFF2-40B4-BE49-F238E27FC236}">
                <a16:creationId xmlns:a16="http://schemas.microsoft.com/office/drawing/2014/main" id="{DBDBFB85-75CF-41A1-9BC4-E91B7FB1AB38}"/>
              </a:ext>
            </a:extLst>
          </p:cNvPr>
          <p:cNvSpPr/>
          <p:nvPr/>
        </p:nvSpPr>
        <p:spPr>
          <a:xfrm>
            <a:off x="5152487" y="2083540"/>
            <a:ext cx="1000020" cy="565079"/>
          </a:xfrm>
          <a:prstGeom prst="snip2Same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config</a:t>
            </a:r>
          </a:p>
          <a:p>
            <a:pPr algn="ctr"/>
            <a:r>
              <a:rPr lang="en-US" dirty="0"/>
              <a:t>state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DE5FCE-5224-4B86-870F-329D731943C4}"/>
              </a:ext>
            </a:extLst>
          </p:cNvPr>
          <p:cNvSpPr/>
          <p:nvPr/>
        </p:nvSpPr>
        <p:spPr>
          <a:xfrm>
            <a:off x="1731196" y="3711853"/>
            <a:ext cx="2547991" cy="6780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sml_write_data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285F1B-9FFC-492B-B051-ADE402E85465}"/>
              </a:ext>
            </a:extLst>
          </p:cNvPr>
          <p:cNvSpPr/>
          <p:nvPr/>
        </p:nvSpPr>
        <p:spPr>
          <a:xfrm>
            <a:off x="4933094" y="3940128"/>
            <a:ext cx="1273996" cy="56507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sml_buf</a:t>
            </a: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06EF2D-1BBB-4039-96F9-2B04DA80A387}"/>
              </a:ext>
            </a:extLst>
          </p:cNvPr>
          <p:cNvSpPr/>
          <p:nvPr/>
        </p:nvSpPr>
        <p:spPr>
          <a:xfrm>
            <a:off x="1943532" y="5142219"/>
            <a:ext cx="2547991" cy="6780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spi_tx_a</a:t>
            </a:r>
            <a:endParaRPr lang="en-US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28526218-0553-4FAA-B71B-4AFCB1761DA3}"/>
              </a:ext>
            </a:extLst>
          </p:cNvPr>
          <p:cNvCxnSpPr>
            <a:stCxn id="9" idx="2"/>
            <a:endCxn id="10" idx="1"/>
          </p:cNvCxnSpPr>
          <p:nvPr/>
        </p:nvCxnSpPr>
        <p:spPr>
          <a:xfrm rot="5400000">
            <a:off x="3268781" y="3179955"/>
            <a:ext cx="976060" cy="3626563"/>
          </a:xfrm>
          <a:prstGeom prst="bentConnector4">
            <a:avLst>
              <a:gd name="adj1" fmla="val 32632"/>
              <a:gd name="adj2" fmla="val 106303"/>
            </a:avLst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52AF93A6-3709-41FC-B1C5-665338841769}"/>
              </a:ext>
            </a:extLst>
          </p:cNvPr>
          <p:cNvCxnSpPr>
            <a:cxnSpLocks/>
            <a:stCxn id="7" idx="1"/>
            <a:endCxn id="10" idx="1"/>
          </p:cNvCxnSpPr>
          <p:nvPr/>
        </p:nvCxnSpPr>
        <p:spPr>
          <a:xfrm rot="5400000">
            <a:off x="2381692" y="2210455"/>
            <a:ext cx="2832647" cy="3708968"/>
          </a:xfrm>
          <a:prstGeom prst="bentConnector4">
            <a:avLst>
              <a:gd name="adj1" fmla="val 26242"/>
              <a:gd name="adj2" fmla="val 115027"/>
            </a:avLst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80A5039F-AC34-4878-992A-8BAAD522A4B2}"/>
              </a:ext>
            </a:extLst>
          </p:cNvPr>
          <p:cNvCxnSpPr>
            <a:stCxn id="6" idx="3"/>
            <a:endCxn id="7" idx="2"/>
          </p:cNvCxnSpPr>
          <p:nvPr/>
        </p:nvCxnSpPr>
        <p:spPr>
          <a:xfrm flipV="1">
            <a:off x="4279187" y="2366079"/>
            <a:ext cx="873303" cy="531619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CAF102A-F8F5-47E8-B0D5-424EB5DE9EE0}"/>
              </a:ext>
            </a:extLst>
          </p:cNvPr>
          <p:cNvSpPr/>
          <p:nvPr/>
        </p:nvSpPr>
        <p:spPr>
          <a:xfrm>
            <a:off x="6268940" y="2068116"/>
            <a:ext cx="3438427" cy="4009037"/>
          </a:xfrm>
          <a:prstGeom prst="roundRect">
            <a:avLst/>
          </a:prstGeom>
          <a:ln w="19050"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2000" dirty="0" err="1">
                <a:solidFill>
                  <a:schemeClr val="tx1"/>
                </a:solidFill>
              </a:rPr>
              <a:t>spi_vip_c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3CF8930-9829-4994-BA56-8FA81BDEC2C8}"/>
              </a:ext>
            </a:extLst>
          </p:cNvPr>
          <p:cNvSpPr/>
          <p:nvPr/>
        </p:nvSpPr>
        <p:spPr>
          <a:xfrm>
            <a:off x="6912368" y="3035392"/>
            <a:ext cx="2547991" cy="6780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spi_vip_config_a</a:t>
            </a:r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9C6C101-E172-4A62-8E87-36593D8AF663}"/>
              </a:ext>
            </a:extLst>
          </p:cNvPr>
          <p:cNvSpPr/>
          <p:nvPr/>
        </p:nvSpPr>
        <p:spPr>
          <a:xfrm>
            <a:off x="6834267" y="5142219"/>
            <a:ext cx="2547991" cy="6780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spi_rx_a</a:t>
            </a:r>
            <a:endParaRPr lang="en-US"/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457EED97-774C-4E93-B983-7F5CBC996C74}"/>
              </a:ext>
            </a:extLst>
          </p:cNvPr>
          <p:cNvCxnSpPr>
            <a:endCxn id="30" idx="1"/>
          </p:cNvCxnSpPr>
          <p:nvPr/>
        </p:nvCxnSpPr>
        <p:spPr>
          <a:xfrm>
            <a:off x="5652497" y="2648617"/>
            <a:ext cx="1259868" cy="725823"/>
          </a:xfrm>
          <a:prstGeom prst="bentConnector3">
            <a:avLst>
              <a:gd name="adj1" fmla="val 10041"/>
            </a:avLst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Callout: Left-Right Arrow 35">
            <a:extLst>
              <a:ext uri="{FF2B5EF4-FFF2-40B4-BE49-F238E27FC236}">
                <a16:creationId xmlns:a16="http://schemas.microsoft.com/office/drawing/2014/main" id="{2503A9B7-4557-4C64-89AB-E00200F47E32}"/>
              </a:ext>
            </a:extLst>
          </p:cNvPr>
          <p:cNvSpPr/>
          <p:nvPr/>
        </p:nvSpPr>
        <p:spPr>
          <a:xfrm>
            <a:off x="4379852" y="5103544"/>
            <a:ext cx="2589807" cy="722343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34635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data stream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3D44A4-4334-49B5-8462-B1D56434EE7D}"/>
              </a:ext>
            </a:extLst>
          </p:cNvPr>
          <p:cNvSpPr/>
          <p:nvPr/>
        </p:nvSpPr>
        <p:spPr>
          <a:xfrm>
            <a:off x="10716082" y="1590859"/>
            <a:ext cx="972487" cy="31012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actions</a:t>
            </a:r>
          </a:p>
        </p:txBody>
      </p:sp>
      <p:sp>
        <p:nvSpPr>
          <p:cNvPr id="39" name="Rectangle: Top Corners Snipped 38">
            <a:extLst>
              <a:ext uri="{FF2B5EF4-FFF2-40B4-BE49-F238E27FC236}">
                <a16:creationId xmlns:a16="http://schemas.microsoft.com/office/drawing/2014/main" id="{ED794159-8577-425F-986F-7BE678C196A3}"/>
              </a:ext>
            </a:extLst>
          </p:cNvPr>
          <p:cNvSpPr/>
          <p:nvPr/>
        </p:nvSpPr>
        <p:spPr>
          <a:xfrm>
            <a:off x="10840079" y="2365703"/>
            <a:ext cx="766293" cy="310124"/>
          </a:xfrm>
          <a:prstGeom prst="snip2Same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state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3F046A-25EB-4E83-97AC-E90E50A0C93A}"/>
              </a:ext>
            </a:extLst>
          </p:cNvPr>
          <p:cNvSpPr/>
          <p:nvPr/>
        </p:nvSpPr>
        <p:spPr>
          <a:xfrm>
            <a:off x="10736982" y="2888735"/>
            <a:ext cx="972487" cy="31012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buffer</a:t>
            </a:r>
          </a:p>
        </p:txBody>
      </p:sp>
      <p:sp>
        <p:nvSpPr>
          <p:cNvPr id="41" name="Callout: Left-Right Arrow 40">
            <a:extLst>
              <a:ext uri="{FF2B5EF4-FFF2-40B4-BE49-F238E27FC236}">
                <a16:creationId xmlns:a16="http://schemas.microsoft.com/office/drawing/2014/main" id="{C6740218-C470-4416-90E0-72FAECE6933A}"/>
              </a:ext>
            </a:extLst>
          </p:cNvPr>
          <p:cNvSpPr/>
          <p:nvPr/>
        </p:nvSpPr>
        <p:spPr>
          <a:xfrm rot="16200000">
            <a:off x="10476109" y="3856365"/>
            <a:ext cx="1494231" cy="318741"/>
          </a:xfrm>
          <a:prstGeom prst="leftRightArrowCallout">
            <a:avLst/>
          </a:prstGeom>
          <a:gradFill>
            <a:lin ang="16200000" scaled="0"/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stream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5BA8449-8BC2-4568-ABE4-25C61A710A2E}"/>
              </a:ext>
            </a:extLst>
          </p:cNvPr>
          <p:cNvSpPr/>
          <p:nvPr/>
        </p:nvSpPr>
        <p:spPr>
          <a:xfrm>
            <a:off x="10498902" y="1168203"/>
            <a:ext cx="1389651" cy="245908"/>
          </a:xfrm>
          <a:prstGeom prst="roundRect">
            <a:avLst/>
          </a:prstGeom>
          <a:ln w="19050"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component</a:t>
            </a:r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0ED2132D-7CE6-480D-81BE-BC71CC280877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4279185" y="4050900"/>
            <a:ext cx="653911" cy="171767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991723-5C96-452A-A057-6FC0F0AFB3DB}"/>
              </a:ext>
            </a:extLst>
          </p:cNvPr>
          <p:cNvSpPr/>
          <p:nvPr/>
        </p:nvSpPr>
        <p:spPr>
          <a:xfrm>
            <a:off x="10498902" y="2275393"/>
            <a:ext cx="1389651" cy="3047685"/>
          </a:xfrm>
          <a:prstGeom prst="roundRect">
            <a:avLst/>
          </a:prstGeom>
          <a:solidFill>
            <a:schemeClr val="accent5">
              <a:alpha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  <a:p>
            <a:pPr algn="ctr"/>
            <a:endParaRPr lang="en-US">
              <a:solidFill>
                <a:sysClr val="windowText" lastClr="000000"/>
              </a:solidFill>
            </a:endParaRPr>
          </a:p>
          <a:p>
            <a:pPr algn="ctr"/>
            <a:endParaRPr lang="en-US">
              <a:solidFill>
                <a:sysClr val="windowText" lastClr="000000"/>
              </a:solidFill>
            </a:endParaRPr>
          </a:p>
          <a:p>
            <a:pPr algn="ctr"/>
            <a:endParaRPr lang="en-US">
              <a:solidFill>
                <a:sysClr val="windowText" lastClr="000000"/>
              </a:solidFill>
            </a:endParaRPr>
          </a:p>
          <a:p>
            <a:pPr algn="ctr"/>
            <a:endParaRPr lang="en-US">
              <a:solidFill>
                <a:sysClr val="windowText" lastClr="000000"/>
              </a:solidFill>
            </a:endParaRPr>
          </a:p>
          <a:p>
            <a:pPr algn="ctr"/>
            <a:endParaRPr lang="en-US">
              <a:solidFill>
                <a:sysClr val="windowText" lastClr="000000"/>
              </a:solidFill>
            </a:endParaRPr>
          </a:p>
          <a:p>
            <a:pPr algn="ctr"/>
            <a:endParaRPr lang="en-US">
              <a:solidFill>
                <a:sysClr val="windowText" lastClr="000000"/>
              </a:solidFill>
            </a:endParaRPr>
          </a:p>
          <a:p>
            <a:pPr algn="ctr"/>
            <a:endParaRPr lang="en-US">
              <a:solidFill>
                <a:sysClr val="windowText" lastClr="000000"/>
              </a:solidFill>
            </a:endParaRPr>
          </a:p>
          <a:p>
            <a:pPr algn="ctr"/>
            <a:endParaRPr lang="en-US">
              <a:solidFill>
                <a:sysClr val="windowText" lastClr="000000"/>
              </a:solidFill>
            </a:endParaRPr>
          </a:p>
          <a:p>
            <a:pPr algn="ctr"/>
            <a:r>
              <a:rPr lang="en-US">
                <a:solidFill>
                  <a:sysClr val="windowText" lastClr="000000"/>
                </a:solidFill>
              </a:rPr>
              <a:t>Flow objects</a:t>
            </a:r>
          </a:p>
        </p:txBody>
      </p:sp>
    </p:spTree>
    <p:extLst>
      <p:ext uri="{BB962C8B-B14F-4D97-AF65-F5344CB8AC3E}">
        <p14:creationId xmlns:p14="http://schemas.microsoft.com/office/powerpoint/2010/main" val="170119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9" grpId="0" animBg="1"/>
      <p:bldP spid="30" grpId="0" animBg="1"/>
      <p:bldP spid="31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BDFD131-1881-4984-AD0B-E55506F0F8E0}"/>
              </a:ext>
            </a:extLst>
          </p:cNvPr>
          <p:cNvSpPr/>
          <p:nvPr/>
        </p:nvSpPr>
        <p:spPr>
          <a:xfrm>
            <a:off x="631859" y="1417833"/>
            <a:ext cx="8491595" cy="472360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pss_top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984041-3DC8-47BE-B6CF-F3329A4D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59" y="-64707"/>
            <a:ext cx="10972800" cy="1143000"/>
          </a:xfrm>
        </p:spPr>
        <p:txBody>
          <a:bodyPr/>
          <a:lstStyle/>
          <a:p>
            <a:r>
              <a:rPr lang="en-US" dirty="0"/>
              <a:t>Modeling plan - SPI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E32D6A7B-6F5D-4241-9DCC-762B3EB78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942" y="971551"/>
            <a:ext cx="10274300" cy="446282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Model + Integration with target platforms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DD384F-A9FC-E00F-7247-1AAB8314E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>
                <a:latin typeface="+mj-lt"/>
              </a:rPr>
              <a:t>© Accellera Systems Initiative</a:t>
            </a: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51F00A0-30BB-7776-97E4-CD7A690C7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17</a:t>
            </a:fld>
            <a:r>
              <a:rPr lang="en-US" sz="2000"/>
              <a:t> </a:t>
            </a:r>
            <a:r>
              <a:rPr lang="en-US" sz="1800">
                <a:solidFill>
                  <a:schemeClr val="bg2"/>
                </a:solidFill>
              </a:rPr>
              <a:t>|</a:t>
            </a:r>
            <a:endParaRPr lang="en-US" sz="1800" baseline="-11000">
              <a:solidFill>
                <a:srgbClr val="3CB7E3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CC96E72-DB8A-4D12-B4A0-6CB78179586B}"/>
              </a:ext>
            </a:extLst>
          </p:cNvPr>
          <p:cNvSpPr/>
          <p:nvPr/>
        </p:nvSpPr>
        <p:spPr>
          <a:xfrm>
            <a:off x="1181531" y="2083539"/>
            <a:ext cx="3226084" cy="1502143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spi_c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Actions + data flow elements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A54D1C0-12B0-488E-9C3F-56C9CE8EE142}"/>
              </a:ext>
            </a:extLst>
          </p:cNvPr>
          <p:cNvSpPr/>
          <p:nvPr/>
        </p:nvSpPr>
        <p:spPr>
          <a:xfrm>
            <a:off x="5411496" y="2185825"/>
            <a:ext cx="3428761" cy="1243175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spi_vip_c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Actions + data flow elements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9267350-7ED6-4960-9E1C-43EC93CA3A20}"/>
              </a:ext>
            </a:extLst>
          </p:cNvPr>
          <p:cNvSpPr/>
          <p:nvPr/>
        </p:nvSpPr>
        <p:spPr>
          <a:xfrm>
            <a:off x="5570090" y="3673213"/>
            <a:ext cx="3111572" cy="85275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Mailbox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(SRAM1: 0x2004000)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616D52B-323C-4B86-89A8-66895866CD11}"/>
              </a:ext>
            </a:extLst>
          </p:cNvPr>
          <p:cNvSpPr/>
          <p:nvPr/>
        </p:nvSpPr>
        <p:spPr>
          <a:xfrm>
            <a:off x="5570091" y="4740881"/>
            <a:ext cx="3111572" cy="120694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Config.csv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cores = 1, </a:t>
            </a:r>
            <a:r>
              <a:rPr lang="en-US" err="1">
                <a:solidFill>
                  <a:schemeClr val="tx1"/>
                </a:solidFill>
              </a:rPr>
              <a:t>vip</a:t>
            </a:r>
            <a:r>
              <a:rPr lang="en-US">
                <a:solidFill>
                  <a:schemeClr val="tx1"/>
                </a:solidFill>
              </a:rPr>
              <a:t> executor = 1,</a:t>
            </a:r>
          </a:p>
          <a:p>
            <a:pPr algn="ctr"/>
            <a:r>
              <a:rPr lang="en-US" err="1">
                <a:solidFill>
                  <a:schemeClr val="tx1"/>
                </a:solidFill>
              </a:rPr>
              <a:t>spi_inst</a:t>
            </a:r>
            <a:r>
              <a:rPr lang="en-US">
                <a:solidFill>
                  <a:schemeClr val="tx1"/>
                </a:solidFill>
              </a:rPr>
              <a:t> = 1, </a:t>
            </a:r>
            <a:r>
              <a:rPr lang="en-US" err="1">
                <a:solidFill>
                  <a:schemeClr val="tx1"/>
                </a:solidFill>
              </a:rPr>
              <a:t>dma_inst</a:t>
            </a:r>
            <a:r>
              <a:rPr lang="en-US">
                <a:solidFill>
                  <a:schemeClr val="tx1"/>
                </a:solidFill>
              </a:rPr>
              <a:t> =1,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memory map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29BBF37-E0F4-483C-A56B-81F72EA5AD8B}"/>
              </a:ext>
            </a:extLst>
          </p:cNvPr>
          <p:cNvSpPr/>
          <p:nvPr/>
        </p:nvSpPr>
        <p:spPr>
          <a:xfrm>
            <a:off x="1301799" y="3888128"/>
            <a:ext cx="2931155" cy="85275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Stub codes for target platforms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7C24591-5D14-4299-A3EC-1DC4C4C0E0D5}"/>
              </a:ext>
            </a:extLst>
          </p:cNvPr>
          <p:cNvSpPr/>
          <p:nvPr/>
        </p:nvSpPr>
        <p:spPr>
          <a:xfrm>
            <a:off x="1328995" y="5013534"/>
            <a:ext cx="2931155" cy="85275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Executables, schemes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757553-BAB0-00BC-4BE3-DD04756C6203}"/>
              </a:ext>
            </a:extLst>
          </p:cNvPr>
          <p:cNvSpPr/>
          <p:nvPr/>
        </p:nvSpPr>
        <p:spPr>
          <a:xfrm>
            <a:off x="9815355" y="2128628"/>
            <a:ext cx="1830933" cy="270748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/>
          </a:p>
        </p:txBody>
      </p:sp>
      <p:sp>
        <p:nvSpPr>
          <p:cNvPr id="10" name="TextBox 99">
            <a:extLst>
              <a:ext uri="{FF2B5EF4-FFF2-40B4-BE49-F238E27FC236}">
                <a16:creationId xmlns:a16="http://schemas.microsoft.com/office/drawing/2014/main" id="{055F987E-930D-DFA6-729E-1352A02FED4D}"/>
              </a:ext>
            </a:extLst>
          </p:cNvPr>
          <p:cNvSpPr txBox="1"/>
          <p:nvPr/>
        </p:nvSpPr>
        <p:spPr>
          <a:xfrm>
            <a:off x="10035573" y="2235686"/>
            <a:ext cx="1296899" cy="2241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rgbClr val="FF0000"/>
                </a:solidFill>
              </a:rPr>
              <a:t>Challenge faced</a:t>
            </a:r>
          </a:p>
        </p:txBody>
      </p:sp>
      <p:sp>
        <p:nvSpPr>
          <p:cNvPr id="11" name="TextBox 104">
            <a:extLst>
              <a:ext uri="{FF2B5EF4-FFF2-40B4-BE49-F238E27FC236}">
                <a16:creationId xmlns:a16="http://schemas.microsoft.com/office/drawing/2014/main" id="{302111A4-C4C1-2868-7C3D-0C3C6BB863D2}"/>
              </a:ext>
            </a:extLst>
          </p:cNvPr>
          <p:cNvSpPr txBox="1"/>
          <p:nvPr/>
        </p:nvSpPr>
        <p:spPr>
          <a:xfrm>
            <a:off x="9888468" y="2494249"/>
            <a:ext cx="1591107" cy="8727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400" dirty="0"/>
              <a:t>Generating tests with both C and SV target languages for core and agent threads.</a:t>
            </a:r>
            <a:br>
              <a:rPr lang="en-US" sz="1400" dirty="0"/>
            </a:br>
            <a:endParaRPr lang="en-US" sz="1200" dirty="0"/>
          </a:p>
        </p:txBody>
      </p:sp>
      <p:sp>
        <p:nvSpPr>
          <p:cNvPr id="12" name="TextBox 99">
            <a:extLst>
              <a:ext uri="{FF2B5EF4-FFF2-40B4-BE49-F238E27FC236}">
                <a16:creationId xmlns:a16="http://schemas.microsoft.com/office/drawing/2014/main" id="{6749EC29-CDFA-21A0-F66C-7F1DC0F3CD32}"/>
              </a:ext>
            </a:extLst>
          </p:cNvPr>
          <p:cNvSpPr txBox="1"/>
          <p:nvPr/>
        </p:nvSpPr>
        <p:spPr>
          <a:xfrm>
            <a:off x="10038980" y="3599759"/>
            <a:ext cx="1296899" cy="2241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accent4"/>
                </a:solidFill>
              </a:rPr>
              <a:t>Solution</a:t>
            </a:r>
          </a:p>
        </p:txBody>
      </p:sp>
      <p:sp>
        <p:nvSpPr>
          <p:cNvPr id="13" name="TextBox 104">
            <a:extLst>
              <a:ext uri="{FF2B5EF4-FFF2-40B4-BE49-F238E27FC236}">
                <a16:creationId xmlns:a16="http://schemas.microsoft.com/office/drawing/2014/main" id="{F2CFAADF-48A0-7DAC-B0BB-1D705356897B}"/>
              </a:ext>
            </a:extLst>
          </p:cNvPr>
          <p:cNvSpPr txBox="1"/>
          <p:nvPr/>
        </p:nvSpPr>
        <p:spPr>
          <a:xfrm>
            <a:off x="9923580" y="3779843"/>
            <a:ext cx="1591107" cy="8727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400" dirty="0"/>
              <a:t>Dual executable setup with automated mailbox syncs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3697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F5BB0C-78D8-FD20-3E4A-74863BFE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Separation of test intent with implementation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B3CE978-EC13-2C8A-83A8-B5F9D80AF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>
                <a:latin typeface="+mj-lt"/>
              </a:rPr>
              <a:t>© Accellera Systems Initiative</a:t>
            </a: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A39F733-1CC7-1CFE-332D-FB242581B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18</a:t>
            </a:fld>
            <a:r>
              <a:rPr lang="en-US" sz="2000"/>
              <a:t> </a:t>
            </a:r>
            <a:r>
              <a:rPr lang="en-US" sz="1800">
                <a:solidFill>
                  <a:schemeClr val="bg2"/>
                </a:solidFill>
              </a:rPr>
              <a:t>|</a:t>
            </a:r>
            <a:endParaRPr lang="en-US" sz="1800" baseline="-11000">
              <a:solidFill>
                <a:srgbClr val="3CB7E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6ECEBF-193F-AE19-93A6-5062A934E26B}"/>
              </a:ext>
            </a:extLst>
          </p:cNvPr>
          <p:cNvSpPr txBox="1"/>
          <p:nvPr/>
        </p:nvSpPr>
        <p:spPr>
          <a:xfrm>
            <a:off x="1238583" y="4549931"/>
            <a:ext cx="3987043" cy="2419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>
                <a:solidFill>
                  <a:srgbClr val="000000"/>
                </a:solidFill>
              </a:rPr>
              <a:t>Test intent captured in </a:t>
            </a:r>
            <a:r>
              <a:rPr lang="en-US" b="1">
                <a:solidFill>
                  <a:srgbClr val="000000"/>
                </a:solidFill>
              </a:rPr>
              <a:t>SpiTx_a </a:t>
            </a:r>
            <a:r>
              <a:rPr lang="en-US">
                <a:solidFill>
                  <a:srgbClr val="000000"/>
                </a:solidFill>
              </a:rPr>
              <a:t>action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3B7ABF6E-CAC1-4416-9996-061549B78392}"/>
              </a:ext>
            </a:extLst>
          </p:cNvPr>
          <p:cNvSpPr/>
          <p:nvPr/>
        </p:nvSpPr>
        <p:spPr>
          <a:xfrm rot="5400000">
            <a:off x="8512195" y="1723871"/>
            <a:ext cx="550843" cy="4860584"/>
          </a:xfrm>
          <a:prstGeom prst="rightBrace">
            <a:avLst>
              <a:gd name="adj1" fmla="val 54962"/>
              <a:gd name="adj2" fmla="val 47463"/>
            </a:avLst>
          </a:prstGeom>
          <a:ln w="38100"/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729B26-B251-DCAF-2B8B-CCFC9C73E817}"/>
              </a:ext>
            </a:extLst>
          </p:cNvPr>
          <p:cNvSpPr txBox="1"/>
          <p:nvPr/>
        </p:nvSpPr>
        <p:spPr>
          <a:xfrm>
            <a:off x="6707313" y="4556319"/>
            <a:ext cx="4559587" cy="4006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>
                <a:solidFill>
                  <a:srgbClr val="000000"/>
                </a:solidFill>
              </a:rPr>
              <a:t>Test implementation specified in </a:t>
            </a:r>
            <a:r>
              <a:rPr lang="en-US" b="1">
                <a:solidFill>
                  <a:srgbClr val="000000"/>
                </a:solidFill>
              </a:rPr>
              <a:t>exec body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50B1DABE-4E75-91A1-8C8D-E2B06FD64A1B}"/>
              </a:ext>
            </a:extLst>
          </p:cNvPr>
          <p:cNvSpPr/>
          <p:nvPr/>
        </p:nvSpPr>
        <p:spPr>
          <a:xfrm rot="5400000">
            <a:off x="2956686" y="1600582"/>
            <a:ext cx="550843" cy="5107164"/>
          </a:xfrm>
          <a:prstGeom prst="rightBrace">
            <a:avLst>
              <a:gd name="adj1" fmla="val 54962"/>
              <a:gd name="adj2" fmla="val 49475"/>
            </a:avLst>
          </a:prstGeom>
          <a:ln w="38100"/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A8B154-835E-0FF8-313F-C890D29F7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22" y="1443620"/>
            <a:ext cx="5107165" cy="23749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A093BC-3B72-2F3E-5581-3C1E2F7F3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321" y="1440426"/>
            <a:ext cx="4909576" cy="23749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877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46F-C082-CE2E-6A82-85AAAC3ED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PSS Test generation flow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AF8B-2F78-5AF0-B29D-7B1611160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CE46E-3860-E82A-373D-6ED3ADB22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363E-FD50-440F-BB9C-26983E4EAB72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7A878B-BD13-180F-3B25-D1F8602FCE6B}"/>
              </a:ext>
            </a:extLst>
          </p:cNvPr>
          <p:cNvSpPr/>
          <p:nvPr/>
        </p:nvSpPr>
        <p:spPr>
          <a:xfrm>
            <a:off x="7294225" y="2065108"/>
            <a:ext cx="3784315" cy="350348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Generated tests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00A97D-CD15-0983-1946-D1D887CB90D5}"/>
              </a:ext>
            </a:extLst>
          </p:cNvPr>
          <p:cNvSpPr/>
          <p:nvPr/>
        </p:nvSpPr>
        <p:spPr>
          <a:xfrm>
            <a:off x="1285981" y="1671494"/>
            <a:ext cx="3784315" cy="447245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r>
              <a:rPr lang="en-US"/>
              <a:t>PSS SPI Model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290373E-9103-E334-6E10-59ACBF4C9F73}"/>
              </a:ext>
            </a:extLst>
          </p:cNvPr>
          <p:cNvSpPr/>
          <p:nvPr/>
        </p:nvSpPr>
        <p:spPr>
          <a:xfrm>
            <a:off x="7742864" y="2346295"/>
            <a:ext cx="2887039" cy="9144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generated_test.c</a:t>
            </a:r>
            <a:endParaRPr lang="en-US" dirty="0"/>
          </a:p>
          <a:p>
            <a:pPr algn="ctr"/>
            <a:r>
              <a:rPr lang="en-US" dirty="0"/>
              <a:t>(Generated core test)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BE58C1-D45D-AF4B-02B1-7E3CA2FF5F5E}"/>
              </a:ext>
            </a:extLst>
          </p:cNvPr>
          <p:cNvSpPr/>
          <p:nvPr/>
        </p:nvSpPr>
        <p:spPr>
          <a:xfrm>
            <a:off x="1734623" y="1867376"/>
            <a:ext cx="2887039" cy="9144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pss_spi_modeling.pss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07CF20-688A-4AAB-1329-4CB889BB7E68}"/>
              </a:ext>
            </a:extLst>
          </p:cNvPr>
          <p:cNvSpPr/>
          <p:nvPr/>
        </p:nvSpPr>
        <p:spPr>
          <a:xfrm>
            <a:off x="1734623" y="3109557"/>
            <a:ext cx="2887039" cy="9144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pss_spi_al.c</a:t>
            </a:r>
            <a:endParaRPr lang="en-US"/>
          </a:p>
          <a:p>
            <a:pPr algn="ctr"/>
            <a:r>
              <a:rPr lang="en-US"/>
              <a:t>(Wrapper file)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A0937E-8D28-0044-B645-9203F3CC0C37}"/>
              </a:ext>
            </a:extLst>
          </p:cNvPr>
          <p:cNvSpPr/>
          <p:nvPr/>
        </p:nvSpPr>
        <p:spPr>
          <a:xfrm>
            <a:off x="1734623" y="4351739"/>
            <a:ext cx="2887039" cy="9144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pss_spi_sv_bindings.pss</a:t>
            </a:r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8B6F12-2F3C-8F02-207A-230D51AF2CB7}"/>
              </a:ext>
            </a:extLst>
          </p:cNvPr>
          <p:cNvSpPr/>
          <p:nvPr/>
        </p:nvSpPr>
        <p:spPr>
          <a:xfrm>
            <a:off x="7742864" y="3597307"/>
            <a:ext cx="2887039" cy="131933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generated_test_sv.c</a:t>
            </a:r>
            <a:endParaRPr lang="en-US" dirty="0"/>
          </a:p>
          <a:p>
            <a:pPr algn="ctr"/>
            <a:r>
              <a:rPr lang="en-US" dirty="0"/>
              <a:t>(Generated </a:t>
            </a:r>
            <a:r>
              <a:rPr lang="en-US" dirty="0" err="1"/>
              <a:t>vip</a:t>
            </a:r>
            <a:r>
              <a:rPr lang="en-US" dirty="0"/>
              <a:t> test)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58FB16-5E12-7581-91F4-9078BB8C0E1C}"/>
              </a:ext>
            </a:extLst>
          </p:cNvPr>
          <p:cNvSpPr/>
          <p:nvPr/>
        </p:nvSpPr>
        <p:spPr>
          <a:xfrm>
            <a:off x="8082927" y="4351739"/>
            <a:ext cx="2206908" cy="45972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pss_bindings.sv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0935092-3D51-8B49-EEF7-984712AE73C5}"/>
              </a:ext>
            </a:extLst>
          </p:cNvPr>
          <p:cNvSpPr/>
          <p:nvPr/>
        </p:nvSpPr>
        <p:spPr>
          <a:xfrm>
            <a:off x="1866473" y="1959123"/>
            <a:ext cx="2887039" cy="9144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pss_spi_modeling.pss</a:t>
            </a:r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7D2483E-9FF8-E4C9-5331-DD9EEA2886B4}"/>
              </a:ext>
            </a:extLst>
          </p:cNvPr>
          <p:cNvSpPr/>
          <p:nvPr/>
        </p:nvSpPr>
        <p:spPr>
          <a:xfrm>
            <a:off x="5070299" y="3566759"/>
            <a:ext cx="2223927" cy="641147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Solver</a:t>
            </a:r>
          </a:p>
        </p:txBody>
      </p:sp>
    </p:spTree>
    <p:extLst>
      <p:ext uri="{BB962C8B-B14F-4D97-AF65-F5344CB8AC3E}">
        <p14:creationId xmlns:p14="http://schemas.microsoft.com/office/powerpoint/2010/main" val="75544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Agenda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Introduction and need for PSS</a:t>
            </a:r>
          </a:p>
          <a:p>
            <a:r>
              <a:rPr lang="en-US" dirty="0"/>
              <a:t>PSS based verification process</a:t>
            </a:r>
          </a:p>
          <a:p>
            <a:r>
              <a:rPr lang="en-US" dirty="0"/>
              <a:t>Prerequisites for deploying PSS framework</a:t>
            </a:r>
          </a:p>
          <a:p>
            <a:r>
              <a:rPr lang="en-US" dirty="0"/>
              <a:t>PSS implementation in ADI project</a:t>
            </a:r>
          </a:p>
          <a:p>
            <a:r>
              <a:rPr lang="en-US" dirty="0"/>
              <a:t>PSS for SPI in all target platforms</a:t>
            </a:r>
          </a:p>
          <a:p>
            <a:pPr lvl="1"/>
            <a:r>
              <a:rPr lang="en-US" dirty="0"/>
              <a:t>Defining scenario space</a:t>
            </a:r>
          </a:p>
          <a:p>
            <a:pPr lvl="1"/>
            <a:r>
              <a:rPr lang="en-US" dirty="0"/>
              <a:t>Verify compatibility with the existing verification setup</a:t>
            </a:r>
          </a:p>
          <a:p>
            <a:pPr lvl="1"/>
            <a:r>
              <a:rPr lang="en-US" dirty="0"/>
              <a:t>Modeling plan</a:t>
            </a:r>
          </a:p>
          <a:p>
            <a:pPr lvl="1"/>
            <a:r>
              <a:rPr lang="en-US" dirty="0"/>
              <a:t>PSS integrated verification setup: Simulation, emulation, VP and FPGA</a:t>
            </a:r>
          </a:p>
          <a:p>
            <a:r>
              <a:rPr lang="en-US" dirty="0"/>
              <a:t>Results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912F009-CB6C-A7D8-CCE1-944736A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Accellera</a:t>
            </a:r>
            <a:r>
              <a:rPr lang="en-US" dirty="0"/>
              <a:t> Systems Initiative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B202857-6C19-AB18-331B-1AFBC9710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7600" y="6356354"/>
            <a:ext cx="2336800" cy="365125"/>
          </a:xfrm>
        </p:spPr>
        <p:txBody>
          <a:bodyPr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fld id="{A9CE67A1-BA7F-A74E-B5D7-615746DEEC2B}" type="slidenum">
              <a:rPr lang="en-US" smtClean="0"/>
              <a:pPr/>
              <a:t>2</a:t>
            </a:fld>
            <a:r>
              <a:rPr lang="en-US" dirty="0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140182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A8A8AA-413B-B015-565C-C8FEC51231DD}"/>
              </a:ext>
            </a:extLst>
          </p:cNvPr>
          <p:cNvSpPr/>
          <p:nvPr/>
        </p:nvSpPr>
        <p:spPr>
          <a:xfrm>
            <a:off x="2544994" y="2613812"/>
            <a:ext cx="1578795" cy="2206921"/>
          </a:xfrm>
          <a:prstGeom prst="roundRect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6F1936-4D91-9EAD-F000-6A5D65CA5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96" y="158196"/>
            <a:ext cx="10972800" cy="859754"/>
          </a:xfrm>
        </p:spPr>
        <p:txBody>
          <a:bodyPr/>
          <a:lstStyle/>
          <a:p>
            <a:r>
              <a:rPr lang="en-US" dirty="0"/>
              <a:t>PSS integrated SPI test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1CE1864-A70A-EE93-AFA8-06B36217F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35AA7CF-01F2-C1A0-8289-1F5118168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fld id="{A9CE67A1-BA7F-A74E-B5D7-615746DEEC2B}" type="slidenum">
              <a:rPr lang="en-US" smtClean="0"/>
              <a:pPr/>
              <a:t>20</a:t>
            </a:fld>
            <a:r>
              <a:rPr lang="en-US"/>
              <a:t> |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59E811-14CC-5990-CFB8-4B2BBE765FF7}"/>
              </a:ext>
            </a:extLst>
          </p:cNvPr>
          <p:cNvCxnSpPr>
            <a:cxnSpLocks/>
            <a:stCxn id="26" idx="0"/>
            <a:endCxn id="27" idx="4"/>
          </p:cNvCxnSpPr>
          <p:nvPr/>
        </p:nvCxnSpPr>
        <p:spPr>
          <a:xfrm flipH="1">
            <a:off x="939267" y="5369153"/>
            <a:ext cx="10675" cy="1155979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D1EFF6-E976-D6DF-0D88-3B19918FC8FA}"/>
              </a:ext>
            </a:extLst>
          </p:cNvPr>
          <p:cNvCxnSpPr>
            <a:cxnSpLocks/>
            <a:stCxn id="24" idx="0"/>
            <a:endCxn id="28" idx="4"/>
          </p:cNvCxnSpPr>
          <p:nvPr/>
        </p:nvCxnSpPr>
        <p:spPr>
          <a:xfrm flipH="1">
            <a:off x="3334390" y="2693389"/>
            <a:ext cx="9429" cy="1972156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2319C0A-06A4-1737-618F-441C87255BB5}"/>
              </a:ext>
            </a:extLst>
          </p:cNvPr>
          <p:cNvCxnSpPr>
            <a:cxnSpLocks/>
            <a:stCxn id="23" idx="0"/>
            <a:endCxn id="22" idx="4"/>
          </p:cNvCxnSpPr>
          <p:nvPr/>
        </p:nvCxnSpPr>
        <p:spPr>
          <a:xfrm>
            <a:off x="939267" y="1253401"/>
            <a:ext cx="1248" cy="1050567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B012390-52C5-6E53-7AAA-3A11F173B4F2}"/>
              </a:ext>
            </a:extLst>
          </p:cNvPr>
          <p:cNvSpPr txBox="1"/>
          <p:nvPr/>
        </p:nvSpPr>
        <p:spPr>
          <a:xfrm>
            <a:off x="3454585" y="4820733"/>
            <a:ext cx="1002776" cy="9369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600" dirty="0">
                <a:solidFill>
                  <a:srgbClr val="000000"/>
                </a:solidFill>
              </a:rPr>
              <a:t>PSS generated 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SV thread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9C7A642-B7C9-6054-668A-F5C194F68AC6}"/>
              </a:ext>
            </a:extLst>
          </p:cNvPr>
          <p:cNvSpPr/>
          <p:nvPr/>
        </p:nvSpPr>
        <p:spPr>
          <a:xfrm>
            <a:off x="318929" y="1833068"/>
            <a:ext cx="1243171" cy="470899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cortex sync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D8B7A0E-CDC3-7FD9-5488-554F5529DA43}"/>
              </a:ext>
            </a:extLst>
          </p:cNvPr>
          <p:cNvSpPr/>
          <p:nvPr/>
        </p:nvSpPr>
        <p:spPr>
          <a:xfrm>
            <a:off x="317681" y="1253399"/>
            <a:ext cx="1243171" cy="470899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err="1"/>
              <a:t>init</a:t>
            </a:r>
            <a:r>
              <a:rPr lang="en-US" sz="1600"/>
              <a:t> seq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FF1AA75-9C2A-CB03-A28E-0D39DCB68BC5}"/>
              </a:ext>
            </a:extLst>
          </p:cNvPr>
          <p:cNvSpPr/>
          <p:nvPr/>
        </p:nvSpPr>
        <p:spPr>
          <a:xfrm>
            <a:off x="2722234" y="2693390"/>
            <a:ext cx="1243171" cy="470899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mailbox sync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9FC7FB5-2B7D-61F0-C221-88D2EC795000}"/>
              </a:ext>
            </a:extLst>
          </p:cNvPr>
          <p:cNvSpPr/>
          <p:nvPr/>
        </p:nvSpPr>
        <p:spPr>
          <a:xfrm>
            <a:off x="2712806" y="3463634"/>
            <a:ext cx="1243171" cy="470899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err="1"/>
              <a:t>vip</a:t>
            </a:r>
            <a:r>
              <a:rPr lang="en-US" sz="1600"/>
              <a:t> config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EC0150-4519-58E0-83F5-D284AE4ECF4F}"/>
              </a:ext>
            </a:extLst>
          </p:cNvPr>
          <p:cNvSpPr/>
          <p:nvPr/>
        </p:nvSpPr>
        <p:spPr>
          <a:xfrm>
            <a:off x="282126" y="5369152"/>
            <a:ext cx="1335631" cy="470899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cortex sync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AA2A2E0-F832-CBB6-CAFA-78F833C08688}"/>
              </a:ext>
            </a:extLst>
          </p:cNvPr>
          <p:cNvSpPr/>
          <p:nvPr/>
        </p:nvSpPr>
        <p:spPr>
          <a:xfrm>
            <a:off x="317681" y="6054233"/>
            <a:ext cx="1243171" cy="470899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test end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02C41A7-487D-F268-6763-FA770363E17C}"/>
              </a:ext>
            </a:extLst>
          </p:cNvPr>
          <p:cNvSpPr/>
          <p:nvPr/>
        </p:nvSpPr>
        <p:spPr>
          <a:xfrm>
            <a:off x="2712805" y="4194647"/>
            <a:ext cx="1243171" cy="470899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mailbox sync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B4735D-EF31-0911-3406-89E56CDA19EE}"/>
              </a:ext>
            </a:extLst>
          </p:cNvPr>
          <p:cNvSpPr txBox="1"/>
          <p:nvPr/>
        </p:nvSpPr>
        <p:spPr>
          <a:xfrm>
            <a:off x="517455" y="728115"/>
            <a:ext cx="1095475" cy="4708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400">
                <a:solidFill>
                  <a:srgbClr val="000000"/>
                </a:solidFill>
              </a:rPr>
              <a:t>Template SV UVM test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5B30EA8-4164-9DC1-E45A-BDC73A14F1EE}"/>
              </a:ext>
            </a:extLst>
          </p:cNvPr>
          <p:cNvSpPr/>
          <p:nvPr/>
        </p:nvSpPr>
        <p:spPr>
          <a:xfrm>
            <a:off x="861007" y="2714842"/>
            <a:ext cx="1563789" cy="1983679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sz="14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SV tasks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14DE63C-EBF6-8EAD-F197-B32AB242ED55}"/>
              </a:ext>
            </a:extLst>
          </p:cNvPr>
          <p:cNvSpPr/>
          <p:nvPr/>
        </p:nvSpPr>
        <p:spPr>
          <a:xfrm>
            <a:off x="992432" y="3477841"/>
            <a:ext cx="1243171" cy="470899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err="1"/>
              <a:t>vip</a:t>
            </a:r>
            <a:r>
              <a:rPr lang="en-US" sz="1600"/>
              <a:t> config()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31CB2F1-721F-9BCD-66DF-84C1AF3DDD13}"/>
              </a:ext>
            </a:extLst>
          </p:cNvPr>
          <p:cNvSpPr/>
          <p:nvPr/>
        </p:nvSpPr>
        <p:spPr>
          <a:xfrm>
            <a:off x="100888" y="3421463"/>
            <a:ext cx="689491" cy="606427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err="1"/>
              <a:t>testcfg</a:t>
            </a:r>
            <a:endParaRPr lang="en-US" sz="1200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168FB73-1CA7-D69F-A8A0-AA7683EB5119}"/>
              </a:ext>
            </a:extLst>
          </p:cNvPr>
          <p:cNvCxnSpPr>
            <a:cxnSpLocks/>
            <a:stCxn id="53" idx="2"/>
            <a:endCxn id="54" idx="6"/>
          </p:cNvCxnSpPr>
          <p:nvPr/>
        </p:nvCxnSpPr>
        <p:spPr>
          <a:xfrm flipH="1">
            <a:off x="790379" y="3713293"/>
            <a:ext cx="202053" cy="113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B72B1F2-B623-95B1-8613-3FF1F58CABE1}"/>
              </a:ext>
            </a:extLst>
          </p:cNvPr>
          <p:cNvCxnSpPr>
            <a:cxnSpLocks/>
          </p:cNvCxnSpPr>
          <p:nvPr/>
        </p:nvCxnSpPr>
        <p:spPr>
          <a:xfrm flipH="1">
            <a:off x="2249970" y="3709424"/>
            <a:ext cx="463251" cy="38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924E3299-DD55-34CA-0DFA-9107C40855FF}"/>
              </a:ext>
            </a:extLst>
          </p:cNvPr>
          <p:cNvCxnSpPr>
            <a:cxnSpLocks/>
            <a:stCxn id="22" idx="4"/>
            <a:endCxn id="24" idx="0"/>
          </p:cNvCxnSpPr>
          <p:nvPr/>
        </p:nvCxnSpPr>
        <p:spPr>
          <a:xfrm rot="16200000" flipH="1">
            <a:off x="1947457" y="1297028"/>
            <a:ext cx="389423" cy="2403303"/>
          </a:xfrm>
          <a:prstGeom prst="bentConnector3">
            <a:avLst>
              <a:gd name="adj1" fmla="val 50000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09802180-FF73-B3B0-2888-96240574B557}"/>
              </a:ext>
            </a:extLst>
          </p:cNvPr>
          <p:cNvCxnSpPr>
            <a:stCxn id="26" idx="0"/>
            <a:endCxn id="28" idx="4"/>
          </p:cNvCxnSpPr>
          <p:nvPr/>
        </p:nvCxnSpPr>
        <p:spPr>
          <a:xfrm rot="5400000" flipH="1" flipV="1">
            <a:off x="1790360" y="3825128"/>
            <a:ext cx="703608" cy="2384447"/>
          </a:xfrm>
          <a:prstGeom prst="bentConnector3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36271E15-FF8B-653B-DA89-3B6A1D30D166}"/>
              </a:ext>
            </a:extLst>
          </p:cNvPr>
          <p:cNvSpPr/>
          <p:nvPr/>
        </p:nvSpPr>
        <p:spPr>
          <a:xfrm>
            <a:off x="9077624" y="2514249"/>
            <a:ext cx="2984288" cy="3027285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C functions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8D06FC9-1F1A-956F-9ADE-A89CD99496E7}"/>
              </a:ext>
            </a:extLst>
          </p:cNvPr>
          <p:cNvSpPr/>
          <p:nvPr/>
        </p:nvSpPr>
        <p:spPr>
          <a:xfrm>
            <a:off x="7386499" y="1568851"/>
            <a:ext cx="1620679" cy="4512431"/>
          </a:xfrm>
          <a:prstGeom prst="roundRect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7A2B060-AC69-A429-F396-406FE3AFA5F7}"/>
              </a:ext>
            </a:extLst>
          </p:cNvPr>
          <p:cNvCxnSpPr>
            <a:cxnSpLocks/>
            <a:stCxn id="76" idx="0"/>
            <a:endCxn id="81" idx="4"/>
          </p:cNvCxnSpPr>
          <p:nvPr/>
        </p:nvCxnSpPr>
        <p:spPr>
          <a:xfrm>
            <a:off x="8178398" y="1877442"/>
            <a:ext cx="46229" cy="3981153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0512E3A7-2387-4F96-F3AF-AF11373B369C}"/>
              </a:ext>
            </a:extLst>
          </p:cNvPr>
          <p:cNvSpPr/>
          <p:nvPr/>
        </p:nvSpPr>
        <p:spPr>
          <a:xfrm>
            <a:off x="7556811" y="1877439"/>
            <a:ext cx="1243171" cy="470899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wait4tb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D1035A1-AE73-C80B-E732-056D4A38B194}"/>
              </a:ext>
            </a:extLst>
          </p:cNvPr>
          <p:cNvSpPr/>
          <p:nvPr/>
        </p:nvSpPr>
        <p:spPr>
          <a:xfrm>
            <a:off x="7556811" y="2679031"/>
            <a:ext cx="1243171" cy="470899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err="1"/>
              <a:t>dut</a:t>
            </a:r>
            <a:r>
              <a:rPr lang="en-US" sz="1600"/>
              <a:t> config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537AA5F-0DA9-0FF0-0DD9-4FEB58CD2B39}"/>
              </a:ext>
            </a:extLst>
          </p:cNvPr>
          <p:cNvSpPr/>
          <p:nvPr/>
        </p:nvSpPr>
        <p:spPr>
          <a:xfrm>
            <a:off x="7575251" y="3373263"/>
            <a:ext cx="1243171" cy="470899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mailbox sync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C9AF4FF-A08C-D145-660F-88F3870948AE}"/>
              </a:ext>
            </a:extLst>
          </p:cNvPr>
          <p:cNvSpPr/>
          <p:nvPr/>
        </p:nvSpPr>
        <p:spPr>
          <a:xfrm>
            <a:off x="7549873" y="4106078"/>
            <a:ext cx="1243171" cy="470899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err="1"/>
              <a:t>sml</a:t>
            </a:r>
            <a:r>
              <a:rPr lang="en-US" sz="1600"/>
              <a:t> write 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976D84A2-80DE-64AD-0777-14B7BB302575}"/>
              </a:ext>
            </a:extLst>
          </p:cNvPr>
          <p:cNvSpPr/>
          <p:nvPr/>
        </p:nvSpPr>
        <p:spPr>
          <a:xfrm>
            <a:off x="7556811" y="4761755"/>
            <a:ext cx="1243171" cy="470899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spi </a:t>
            </a:r>
            <a:r>
              <a:rPr lang="en-US" sz="1600" err="1"/>
              <a:t>tx</a:t>
            </a:r>
            <a:r>
              <a:rPr lang="en-US" sz="1600"/>
              <a:t> 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73786810-665A-FD05-E8F6-86AA0567AAB0}"/>
              </a:ext>
            </a:extLst>
          </p:cNvPr>
          <p:cNvSpPr/>
          <p:nvPr/>
        </p:nvSpPr>
        <p:spPr>
          <a:xfrm>
            <a:off x="7556812" y="5387695"/>
            <a:ext cx="1335631" cy="470899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sync2tb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14744DA-26D4-5C9C-5D3C-D2DE43E2382B}"/>
              </a:ext>
            </a:extLst>
          </p:cNvPr>
          <p:cNvSpPr/>
          <p:nvPr/>
        </p:nvSpPr>
        <p:spPr>
          <a:xfrm>
            <a:off x="10672351" y="2678543"/>
            <a:ext cx="1314631" cy="470899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F2.0 reg write()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60B9FBB7-5ACF-0249-04BE-73C506A1A0EA}"/>
              </a:ext>
            </a:extLst>
          </p:cNvPr>
          <p:cNvSpPr/>
          <p:nvPr/>
        </p:nvSpPr>
        <p:spPr>
          <a:xfrm>
            <a:off x="10666706" y="4749215"/>
            <a:ext cx="1243171" cy="470899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F2.0 Tx()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FBAC824A-4F31-C6DF-76B8-8C473C2D0D5E}"/>
              </a:ext>
            </a:extLst>
          </p:cNvPr>
          <p:cNvSpPr/>
          <p:nvPr/>
        </p:nvSpPr>
        <p:spPr>
          <a:xfrm>
            <a:off x="9188813" y="2679031"/>
            <a:ext cx="1280827" cy="470899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wrapper write()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4564D82-AD46-EDCE-D9E6-F32CA996C856}"/>
              </a:ext>
            </a:extLst>
          </p:cNvPr>
          <p:cNvCxnSpPr>
            <a:cxnSpLocks/>
            <a:stCxn id="77" idx="6"/>
            <a:endCxn id="84" idx="2"/>
          </p:cNvCxnSpPr>
          <p:nvPr/>
        </p:nvCxnSpPr>
        <p:spPr>
          <a:xfrm>
            <a:off x="8799984" y="2914479"/>
            <a:ext cx="38883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79FCC009-3619-6B39-368E-81EC2262AC33}"/>
              </a:ext>
            </a:extLst>
          </p:cNvPr>
          <p:cNvCxnSpPr>
            <a:cxnSpLocks/>
            <a:stCxn id="84" idx="6"/>
            <a:endCxn id="82" idx="2"/>
          </p:cNvCxnSpPr>
          <p:nvPr/>
        </p:nvCxnSpPr>
        <p:spPr>
          <a:xfrm flipV="1">
            <a:off x="10469640" y="2913995"/>
            <a:ext cx="202713" cy="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1C924943-4EBA-7925-E0DB-3E21BF742CE6}"/>
              </a:ext>
            </a:extLst>
          </p:cNvPr>
          <p:cNvSpPr/>
          <p:nvPr/>
        </p:nvSpPr>
        <p:spPr>
          <a:xfrm>
            <a:off x="9149359" y="4761755"/>
            <a:ext cx="1280827" cy="470899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wrapper Tx()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F2425E8-DF40-8DF1-445B-C351BA5046F9}"/>
              </a:ext>
            </a:extLst>
          </p:cNvPr>
          <p:cNvCxnSpPr>
            <a:cxnSpLocks/>
            <a:stCxn id="80" idx="6"/>
            <a:endCxn id="87" idx="2"/>
          </p:cNvCxnSpPr>
          <p:nvPr/>
        </p:nvCxnSpPr>
        <p:spPr>
          <a:xfrm>
            <a:off x="8799982" y="4997203"/>
            <a:ext cx="34937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963B0A42-D664-98D8-D8AA-6FF81BF5BB80}"/>
              </a:ext>
            </a:extLst>
          </p:cNvPr>
          <p:cNvCxnSpPr>
            <a:cxnSpLocks/>
            <a:endCxn id="83" idx="2"/>
          </p:cNvCxnSpPr>
          <p:nvPr/>
        </p:nvCxnSpPr>
        <p:spPr>
          <a:xfrm flipV="1">
            <a:off x="10430188" y="4984663"/>
            <a:ext cx="236519" cy="125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CEC53A20-6EB3-4EF4-0D9F-DC68C3FCFAF4}"/>
              </a:ext>
            </a:extLst>
          </p:cNvPr>
          <p:cNvSpPr txBox="1"/>
          <p:nvPr/>
        </p:nvSpPr>
        <p:spPr>
          <a:xfrm>
            <a:off x="7726489" y="1012791"/>
            <a:ext cx="1284265" cy="5738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600" dirty="0">
                <a:solidFill>
                  <a:srgbClr val="000000"/>
                </a:solidFill>
              </a:rPr>
              <a:t>PSS Generated 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C thread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1AB4C9A1-D702-3957-B30C-0C22D1E575D1}"/>
              </a:ext>
            </a:extLst>
          </p:cNvPr>
          <p:cNvSpPr/>
          <p:nvPr/>
        </p:nvSpPr>
        <p:spPr>
          <a:xfrm>
            <a:off x="9703012" y="296148"/>
            <a:ext cx="1215211" cy="398365"/>
          </a:xfrm>
          <a:prstGeom prst="roundRect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PSS Generated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494CD900-4CF5-5D8E-CA80-866ABC873E79}"/>
              </a:ext>
            </a:extLst>
          </p:cNvPr>
          <p:cNvSpPr/>
          <p:nvPr/>
        </p:nvSpPr>
        <p:spPr>
          <a:xfrm>
            <a:off x="9639996" y="767496"/>
            <a:ext cx="1341241" cy="39836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Exec implementation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BF6C7A83-356B-2B47-9D4F-980FB5928EBF}"/>
              </a:ext>
            </a:extLst>
          </p:cNvPr>
          <p:cNvSpPr/>
          <p:nvPr/>
        </p:nvSpPr>
        <p:spPr>
          <a:xfrm>
            <a:off x="11168277" y="791580"/>
            <a:ext cx="912981" cy="306036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syncs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19E669A8-E361-9137-EB0F-15C201CCB648}"/>
              </a:ext>
            </a:extLst>
          </p:cNvPr>
          <p:cNvSpPr/>
          <p:nvPr/>
        </p:nvSpPr>
        <p:spPr>
          <a:xfrm>
            <a:off x="11057535" y="335303"/>
            <a:ext cx="1023723" cy="306037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/>
              <a:t>Functions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8CA1B1CC-32F5-4AFD-4172-142680956CEE}"/>
              </a:ext>
            </a:extLst>
          </p:cNvPr>
          <p:cNvCxnSpPr>
            <a:stCxn id="22" idx="6"/>
            <a:endCxn id="76" idx="2"/>
          </p:cNvCxnSpPr>
          <p:nvPr/>
        </p:nvCxnSpPr>
        <p:spPr>
          <a:xfrm>
            <a:off x="1562102" y="2068519"/>
            <a:ext cx="5994709" cy="44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5BB84276-A74A-390B-C4D5-23B4B65D09DC}"/>
              </a:ext>
            </a:extLst>
          </p:cNvPr>
          <p:cNvCxnSpPr>
            <a:cxnSpLocks/>
            <a:stCxn id="26" idx="6"/>
            <a:endCxn id="81" idx="2"/>
          </p:cNvCxnSpPr>
          <p:nvPr/>
        </p:nvCxnSpPr>
        <p:spPr>
          <a:xfrm>
            <a:off x="1617758" y="5604604"/>
            <a:ext cx="5939053" cy="18541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36A0BE11-EFEC-D822-44F7-5BFDDBE22EF2}"/>
              </a:ext>
            </a:extLst>
          </p:cNvPr>
          <p:cNvCxnSpPr>
            <a:cxnSpLocks/>
            <a:stCxn id="78" idx="2"/>
            <a:endCxn id="24" idx="6"/>
          </p:cNvCxnSpPr>
          <p:nvPr/>
        </p:nvCxnSpPr>
        <p:spPr>
          <a:xfrm flipH="1" flipV="1">
            <a:off x="3965405" y="2928840"/>
            <a:ext cx="3609847" cy="6798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50A334F6-D0E5-E047-872F-94CE594B6BF7}"/>
              </a:ext>
            </a:extLst>
          </p:cNvPr>
          <p:cNvCxnSpPr>
            <a:cxnSpLocks/>
            <a:stCxn id="28" idx="6"/>
            <a:endCxn id="78" idx="3"/>
          </p:cNvCxnSpPr>
          <p:nvPr/>
        </p:nvCxnSpPr>
        <p:spPr>
          <a:xfrm flipV="1">
            <a:off x="3955976" y="3775202"/>
            <a:ext cx="3801335" cy="6548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B8DDB0B0-A97D-692A-A83A-CD15B62DA312}"/>
              </a:ext>
            </a:extLst>
          </p:cNvPr>
          <p:cNvSpPr/>
          <p:nvPr/>
        </p:nvSpPr>
        <p:spPr>
          <a:xfrm>
            <a:off x="2712805" y="2678545"/>
            <a:ext cx="1243171" cy="470899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mailbox sync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4FB12C6-3028-FB01-1EC4-26443711ACAA}"/>
              </a:ext>
            </a:extLst>
          </p:cNvPr>
          <p:cNvSpPr/>
          <p:nvPr/>
        </p:nvSpPr>
        <p:spPr>
          <a:xfrm>
            <a:off x="2712807" y="3463633"/>
            <a:ext cx="1243171" cy="470899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err="1"/>
              <a:t>vip</a:t>
            </a:r>
            <a:r>
              <a:rPr lang="en-US" sz="1600"/>
              <a:t> config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ECE676C-A3A3-C299-F0AF-00C389443F82}"/>
              </a:ext>
            </a:extLst>
          </p:cNvPr>
          <p:cNvSpPr/>
          <p:nvPr/>
        </p:nvSpPr>
        <p:spPr>
          <a:xfrm>
            <a:off x="2712806" y="4194647"/>
            <a:ext cx="1243171" cy="470899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mailbox sync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5D5182D-03C8-CBCB-F5A0-5170CE814166}"/>
              </a:ext>
            </a:extLst>
          </p:cNvPr>
          <p:cNvSpPr/>
          <p:nvPr/>
        </p:nvSpPr>
        <p:spPr>
          <a:xfrm>
            <a:off x="992433" y="3477841"/>
            <a:ext cx="1243171" cy="470899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err="1"/>
              <a:t>vip</a:t>
            </a:r>
            <a:r>
              <a:rPr lang="en-US" sz="1600"/>
              <a:t> config()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305866D-B3F9-71CA-E181-21E5CCA7B47A}"/>
              </a:ext>
            </a:extLst>
          </p:cNvPr>
          <p:cNvSpPr/>
          <p:nvPr/>
        </p:nvSpPr>
        <p:spPr>
          <a:xfrm>
            <a:off x="100889" y="3421461"/>
            <a:ext cx="689491" cy="606427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test_cfg</a:t>
            </a:r>
            <a:endParaRPr lang="en-US" sz="1400" dirty="0"/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0CA9075D-7953-F46C-E076-5685B82906BD}"/>
              </a:ext>
            </a:extLst>
          </p:cNvPr>
          <p:cNvCxnSpPr>
            <a:endCxn id="44" idx="4"/>
          </p:cNvCxnSpPr>
          <p:nvPr/>
        </p:nvCxnSpPr>
        <p:spPr>
          <a:xfrm rot="5400000" flipH="1" flipV="1">
            <a:off x="1790361" y="3825128"/>
            <a:ext cx="703608" cy="2384447"/>
          </a:xfrm>
          <a:prstGeom prst="bentConnector3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8C2BFE8D-8917-F931-E3B4-BD21E1BA4DF7}"/>
              </a:ext>
            </a:extLst>
          </p:cNvPr>
          <p:cNvSpPr/>
          <p:nvPr/>
        </p:nvSpPr>
        <p:spPr>
          <a:xfrm>
            <a:off x="2712806" y="2678543"/>
            <a:ext cx="1243171" cy="470899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mailbox sync</a:t>
            </a:r>
          </a:p>
        </p:txBody>
      </p:sp>
    </p:spTree>
    <p:extLst>
      <p:ext uri="{BB962C8B-B14F-4D97-AF65-F5344CB8AC3E}">
        <p14:creationId xmlns:p14="http://schemas.microsoft.com/office/powerpoint/2010/main" val="42894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09A1D3-4031-60EE-183B-E827043E589B}"/>
              </a:ext>
            </a:extLst>
          </p:cNvPr>
          <p:cNvSpPr/>
          <p:nvPr/>
        </p:nvSpPr>
        <p:spPr>
          <a:xfrm>
            <a:off x="5941837" y="1136104"/>
            <a:ext cx="3183277" cy="4585797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Simulator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9399AA-BFE3-5D0C-42A3-6B5BF91877E9}"/>
              </a:ext>
            </a:extLst>
          </p:cNvPr>
          <p:cNvCxnSpPr>
            <a:cxnSpLocks/>
          </p:cNvCxnSpPr>
          <p:nvPr/>
        </p:nvCxnSpPr>
        <p:spPr>
          <a:xfrm flipH="1">
            <a:off x="8481132" y="2116747"/>
            <a:ext cx="14143" cy="1817881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CA41A903-CA69-E399-45FA-C9C6C75D2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PSS on Emulation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7323E3FC-690F-38F7-A7A1-79B96D035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0D63D4E6-A5EA-E7AF-30E2-87DBE361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fld id="{A9CE67A1-BA7F-A74E-B5D7-615746DEEC2B}" type="slidenum">
              <a:rPr lang="en-US" smtClean="0"/>
              <a:pPr/>
              <a:t>21</a:t>
            </a:fld>
            <a:r>
              <a:rPr lang="en-US"/>
              <a:t> |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7BFDE5-77A8-71F7-E4FD-365481DDCE74}"/>
              </a:ext>
            </a:extLst>
          </p:cNvPr>
          <p:cNvSpPr/>
          <p:nvPr/>
        </p:nvSpPr>
        <p:spPr>
          <a:xfrm>
            <a:off x="650645" y="1136102"/>
            <a:ext cx="3899203" cy="458579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Emulator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9E85D0-1C09-6B42-2C41-4CCB984E141D}"/>
              </a:ext>
            </a:extLst>
          </p:cNvPr>
          <p:cNvCxnSpPr>
            <a:cxnSpLocks/>
          </p:cNvCxnSpPr>
          <p:nvPr/>
        </p:nvCxnSpPr>
        <p:spPr>
          <a:xfrm>
            <a:off x="1590891" y="1488861"/>
            <a:ext cx="0" cy="3390559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B274F91-1BF7-0360-C579-C30C11FF22DA}"/>
              </a:ext>
            </a:extLst>
          </p:cNvPr>
          <p:cNvSpPr/>
          <p:nvPr/>
        </p:nvSpPr>
        <p:spPr>
          <a:xfrm>
            <a:off x="923076" y="1937692"/>
            <a:ext cx="1243171" cy="470899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err="1"/>
              <a:t>dut</a:t>
            </a:r>
            <a:r>
              <a:rPr lang="en-US" sz="1600"/>
              <a:t> config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46B0A7-BAF1-DA63-76E7-C0D22EC7543C}"/>
              </a:ext>
            </a:extLst>
          </p:cNvPr>
          <p:cNvSpPr/>
          <p:nvPr/>
        </p:nvSpPr>
        <p:spPr>
          <a:xfrm>
            <a:off x="941516" y="2631924"/>
            <a:ext cx="1243171" cy="470899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mailbox sync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71EA16-89BC-72AE-6860-83E6F7710F87}"/>
              </a:ext>
            </a:extLst>
          </p:cNvPr>
          <p:cNvSpPr/>
          <p:nvPr/>
        </p:nvSpPr>
        <p:spPr>
          <a:xfrm>
            <a:off x="916137" y="3364739"/>
            <a:ext cx="1243171" cy="470899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err="1"/>
              <a:t>sml</a:t>
            </a:r>
            <a:r>
              <a:rPr lang="en-US" sz="1600"/>
              <a:t> write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E2CECC-59EC-8732-1A50-80CD1023EEDB}"/>
              </a:ext>
            </a:extLst>
          </p:cNvPr>
          <p:cNvSpPr/>
          <p:nvPr/>
        </p:nvSpPr>
        <p:spPr>
          <a:xfrm>
            <a:off x="923076" y="4020416"/>
            <a:ext cx="1243171" cy="470899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spi </a:t>
            </a:r>
            <a:r>
              <a:rPr lang="en-US" sz="1600" err="1"/>
              <a:t>tx</a:t>
            </a:r>
            <a:r>
              <a:rPr lang="en-US" sz="1600"/>
              <a:t>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F18E8C-0DFA-7C10-0FF7-1CE2E94373E1}"/>
              </a:ext>
            </a:extLst>
          </p:cNvPr>
          <p:cNvSpPr/>
          <p:nvPr/>
        </p:nvSpPr>
        <p:spPr>
          <a:xfrm>
            <a:off x="923076" y="1941485"/>
            <a:ext cx="1243171" cy="470899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err="1"/>
              <a:t>dut</a:t>
            </a:r>
            <a:r>
              <a:rPr lang="en-US" sz="1600"/>
              <a:t> config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A9EFA64-2E85-2B8E-2CF7-683C6E119066}"/>
              </a:ext>
            </a:extLst>
          </p:cNvPr>
          <p:cNvSpPr/>
          <p:nvPr/>
        </p:nvSpPr>
        <p:spPr>
          <a:xfrm>
            <a:off x="916137" y="3368533"/>
            <a:ext cx="1243171" cy="470899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err="1"/>
              <a:t>sml</a:t>
            </a:r>
            <a:r>
              <a:rPr lang="en-US" sz="1600"/>
              <a:t> write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0C093B-F6B9-3A77-F713-B10B822DE6BA}"/>
              </a:ext>
            </a:extLst>
          </p:cNvPr>
          <p:cNvSpPr/>
          <p:nvPr/>
        </p:nvSpPr>
        <p:spPr>
          <a:xfrm>
            <a:off x="2640170" y="1488861"/>
            <a:ext cx="1483140" cy="3390559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r>
              <a:rPr lang="en-US"/>
              <a:t>Interface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E35DD63-53B0-EDDF-1CD7-4272A6A05057}"/>
              </a:ext>
            </a:extLst>
          </p:cNvPr>
          <p:cNvSpPr/>
          <p:nvPr/>
        </p:nvSpPr>
        <p:spPr>
          <a:xfrm>
            <a:off x="2770550" y="2223482"/>
            <a:ext cx="1243171" cy="470899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mailbox write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D1DA727-4854-D21E-95F8-B891FE1D4BA1}"/>
              </a:ext>
            </a:extLst>
          </p:cNvPr>
          <p:cNvSpPr/>
          <p:nvPr/>
        </p:nvSpPr>
        <p:spPr>
          <a:xfrm>
            <a:off x="2760155" y="3429001"/>
            <a:ext cx="1243171" cy="470899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mailbox read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DB985F1-B4F4-9E72-8423-2977ED6093DF}"/>
              </a:ext>
            </a:extLst>
          </p:cNvPr>
          <p:cNvSpPr/>
          <p:nvPr/>
        </p:nvSpPr>
        <p:spPr>
          <a:xfrm>
            <a:off x="7864262" y="2870074"/>
            <a:ext cx="1243171" cy="470899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err="1"/>
              <a:t>vip</a:t>
            </a:r>
            <a:r>
              <a:rPr lang="en-US" sz="1600"/>
              <a:t> config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03B959B-EAB6-D7AE-6BD8-FC63EBBAF290}"/>
              </a:ext>
            </a:extLst>
          </p:cNvPr>
          <p:cNvSpPr/>
          <p:nvPr/>
        </p:nvSpPr>
        <p:spPr>
          <a:xfrm>
            <a:off x="7864261" y="3601087"/>
            <a:ext cx="1243171" cy="470899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mailbox sync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25B2F4C-3FFE-350F-97D8-26AE44F39C89}"/>
              </a:ext>
            </a:extLst>
          </p:cNvPr>
          <p:cNvSpPr/>
          <p:nvPr/>
        </p:nvSpPr>
        <p:spPr>
          <a:xfrm>
            <a:off x="6205834" y="2874718"/>
            <a:ext cx="1347635" cy="470899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err="1"/>
              <a:t>vip</a:t>
            </a:r>
            <a:r>
              <a:rPr lang="en-US" sz="1600"/>
              <a:t> config()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B7C0C32-FC68-5FB8-7443-9E6BAFC93F57}"/>
              </a:ext>
            </a:extLst>
          </p:cNvPr>
          <p:cNvSpPr/>
          <p:nvPr/>
        </p:nvSpPr>
        <p:spPr>
          <a:xfrm>
            <a:off x="7864261" y="2084985"/>
            <a:ext cx="1243171" cy="470899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mailbox sync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5A8BBE6-3E6D-91B3-4535-B07616DF0144}"/>
              </a:ext>
            </a:extLst>
          </p:cNvPr>
          <p:cNvCxnSpPr>
            <a:cxnSpLocks/>
            <a:stCxn id="21" idx="2"/>
            <a:endCxn id="19" idx="6"/>
          </p:cNvCxnSpPr>
          <p:nvPr/>
        </p:nvCxnSpPr>
        <p:spPr>
          <a:xfrm flipH="1" flipV="1">
            <a:off x="4003327" y="3664452"/>
            <a:ext cx="3860935" cy="172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6E3781C-A897-1F61-3CEE-7C33E98E4F77}"/>
              </a:ext>
            </a:extLst>
          </p:cNvPr>
          <p:cNvCxnSpPr>
            <a:cxnSpLocks/>
            <a:stCxn id="19" idx="2"/>
          </p:cNvCxnSpPr>
          <p:nvPr/>
        </p:nvCxnSpPr>
        <p:spPr>
          <a:xfrm flipH="1" flipV="1">
            <a:off x="2128688" y="2903392"/>
            <a:ext cx="631464" cy="7610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CE1F0E9-4E89-1131-6001-D1DAFFBC315D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2159307" y="2458931"/>
            <a:ext cx="611240" cy="3670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3AB4299-3B40-6A30-DEDD-78B298C601BD}"/>
              </a:ext>
            </a:extLst>
          </p:cNvPr>
          <p:cNvCxnSpPr>
            <a:cxnSpLocks/>
            <a:stCxn id="17" idx="6"/>
            <a:endCxn id="25" idx="2"/>
          </p:cNvCxnSpPr>
          <p:nvPr/>
        </p:nvCxnSpPr>
        <p:spPr>
          <a:xfrm flipV="1">
            <a:off x="4013719" y="2320435"/>
            <a:ext cx="3850540" cy="1384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229C700-B2CE-D426-326E-88EDEE341F3B}"/>
              </a:ext>
            </a:extLst>
          </p:cNvPr>
          <p:cNvSpPr txBox="1"/>
          <p:nvPr/>
        </p:nvSpPr>
        <p:spPr>
          <a:xfrm>
            <a:off x="4752893" y="2590550"/>
            <a:ext cx="1153571" cy="2354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>
                <a:solidFill>
                  <a:srgbClr val="000000"/>
                </a:solidFill>
              </a:rPr>
              <a:t>interface task calls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AF1A7B4-E87B-5F2E-79E8-020C3E324C3D}"/>
              </a:ext>
            </a:extLst>
          </p:cNvPr>
          <p:cNvCxnSpPr>
            <a:cxnSpLocks/>
            <a:stCxn id="20" idx="2"/>
            <a:endCxn id="22" idx="6"/>
          </p:cNvCxnSpPr>
          <p:nvPr/>
        </p:nvCxnSpPr>
        <p:spPr>
          <a:xfrm flipH="1">
            <a:off x="7553470" y="3105522"/>
            <a:ext cx="310793" cy="46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87">
            <a:extLst>
              <a:ext uri="{FF2B5EF4-FFF2-40B4-BE49-F238E27FC236}">
                <a16:creationId xmlns:a16="http://schemas.microsoft.com/office/drawing/2014/main" id="{1A23DC84-93AC-D1F3-0A7F-CF307015432D}"/>
              </a:ext>
            </a:extLst>
          </p:cNvPr>
          <p:cNvSpPr txBox="1"/>
          <p:nvPr/>
        </p:nvSpPr>
        <p:spPr>
          <a:xfrm>
            <a:off x="10169702" y="2683291"/>
            <a:ext cx="1296899" cy="2241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00B050"/>
                </a:solidFill>
              </a:rPr>
              <a:t>Virtual UART </a:t>
            </a:r>
          </a:p>
        </p:txBody>
      </p:sp>
      <p:sp>
        <p:nvSpPr>
          <p:cNvPr id="4" name="TextBox 88">
            <a:extLst>
              <a:ext uri="{FF2B5EF4-FFF2-40B4-BE49-F238E27FC236}">
                <a16:creationId xmlns:a16="http://schemas.microsoft.com/office/drawing/2014/main" id="{1636BAAF-2AE5-16F9-4069-F3EB958746C7}"/>
              </a:ext>
            </a:extLst>
          </p:cNvPr>
          <p:cNvSpPr txBox="1"/>
          <p:nvPr/>
        </p:nvSpPr>
        <p:spPr>
          <a:xfrm>
            <a:off x="9968608" y="2903425"/>
            <a:ext cx="1722463" cy="11278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100" dirty="0"/>
              <a:t>Supports sending/receiving data from terminal for FW validation.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100" dirty="0"/>
              <a:t>Supports all the standard and non-standard </a:t>
            </a:r>
            <a:r>
              <a:rPr lang="en-US" sz="1100" dirty="0" err="1"/>
              <a:t>baudrates</a:t>
            </a:r>
            <a:r>
              <a:rPr lang="en-US" sz="1100" dirty="0"/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EB67D0-79B7-3FB7-1E8C-3320CFC17EEB}"/>
              </a:ext>
            </a:extLst>
          </p:cNvPr>
          <p:cNvSpPr/>
          <p:nvPr/>
        </p:nvSpPr>
        <p:spPr>
          <a:xfrm>
            <a:off x="9867572" y="1937694"/>
            <a:ext cx="1830933" cy="3209659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" name="TextBox 99">
            <a:extLst>
              <a:ext uri="{FF2B5EF4-FFF2-40B4-BE49-F238E27FC236}">
                <a16:creationId xmlns:a16="http://schemas.microsoft.com/office/drawing/2014/main" id="{F97F46CE-1FE0-82FE-863C-B5C8D38965BD}"/>
              </a:ext>
            </a:extLst>
          </p:cNvPr>
          <p:cNvSpPr txBox="1"/>
          <p:nvPr/>
        </p:nvSpPr>
        <p:spPr>
          <a:xfrm>
            <a:off x="10134590" y="2095153"/>
            <a:ext cx="1296899" cy="2241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FF0000"/>
                </a:solidFill>
              </a:rPr>
              <a:t>Challenges faced</a:t>
            </a:r>
          </a:p>
        </p:txBody>
      </p:sp>
      <p:sp>
        <p:nvSpPr>
          <p:cNvPr id="27" name="TextBox 104">
            <a:extLst>
              <a:ext uri="{FF2B5EF4-FFF2-40B4-BE49-F238E27FC236}">
                <a16:creationId xmlns:a16="http://schemas.microsoft.com/office/drawing/2014/main" id="{D715125B-7D11-A6E9-97CE-B344B6F78AA1}"/>
              </a:ext>
            </a:extLst>
          </p:cNvPr>
          <p:cNvSpPr txBox="1"/>
          <p:nvPr/>
        </p:nvSpPr>
        <p:spPr>
          <a:xfrm>
            <a:off x="9964643" y="2412902"/>
            <a:ext cx="1591107" cy="8727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/>
              <a:t>Memory accesses for mailbox communication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/>
              <a:t>Tb-syncs for polling operations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29" name="TextBox 99">
            <a:extLst>
              <a:ext uri="{FF2B5EF4-FFF2-40B4-BE49-F238E27FC236}">
                <a16:creationId xmlns:a16="http://schemas.microsoft.com/office/drawing/2014/main" id="{71AE2AD0-0C8C-34C5-F897-A88F7F94E2E6}"/>
              </a:ext>
            </a:extLst>
          </p:cNvPr>
          <p:cNvSpPr txBox="1"/>
          <p:nvPr/>
        </p:nvSpPr>
        <p:spPr>
          <a:xfrm>
            <a:off x="10134590" y="3406620"/>
            <a:ext cx="1296899" cy="2241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accent4"/>
                </a:solidFill>
              </a:rPr>
              <a:t>Solution</a:t>
            </a:r>
          </a:p>
        </p:txBody>
      </p:sp>
      <p:sp>
        <p:nvSpPr>
          <p:cNvPr id="30" name="TextBox 104">
            <a:extLst>
              <a:ext uri="{FF2B5EF4-FFF2-40B4-BE49-F238E27FC236}">
                <a16:creationId xmlns:a16="http://schemas.microsoft.com/office/drawing/2014/main" id="{06DB7678-FBD3-DF30-350E-2CD3951CB3AD}"/>
              </a:ext>
            </a:extLst>
          </p:cNvPr>
          <p:cNvSpPr txBox="1"/>
          <p:nvPr/>
        </p:nvSpPr>
        <p:spPr>
          <a:xfrm>
            <a:off x="9987484" y="3630784"/>
            <a:ext cx="1591107" cy="8727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/>
              <a:t>Interface tasks for mailbox write and read with </a:t>
            </a:r>
            <a:r>
              <a:rPr lang="en-US" sz="1200" dirty="0" err="1"/>
              <a:t>tb_import</a:t>
            </a:r>
            <a:r>
              <a:rPr lang="en-US" sz="1200" dirty="0"/>
              <a:t> and </a:t>
            </a:r>
            <a:r>
              <a:rPr lang="en-US" sz="1200" dirty="0" err="1"/>
              <a:t>tb_export</a:t>
            </a:r>
            <a:r>
              <a:rPr lang="en-US" sz="1200" dirty="0"/>
              <a:t>.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/>
              <a:t>Polling logic ported to emulator with an added </a:t>
            </a:r>
            <a:r>
              <a:rPr lang="en-US" sz="1200" dirty="0" err="1"/>
              <a:t>export_event</a:t>
            </a:r>
            <a:r>
              <a:rPr lang="en-US" sz="1200" dirty="0"/>
              <a:t> to the TB.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962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4" grpId="0" animBg="1"/>
      <p:bldP spid="24" grpId="0"/>
      <p:bldP spid="27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F2A273-BAC4-744E-3EA9-AC1651EC2D12}"/>
              </a:ext>
            </a:extLst>
          </p:cNvPr>
          <p:cNvSpPr/>
          <p:nvPr/>
        </p:nvSpPr>
        <p:spPr>
          <a:xfrm>
            <a:off x="898325" y="1167784"/>
            <a:ext cx="5197676" cy="4585797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D82C46-89AA-8C0F-066F-B9C3BB56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59" y="246722"/>
            <a:ext cx="10972800" cy="770379"/>
          </a:xfrm>
        </p:spPr>
        <p:txBody>
          <a:bodyPr/>
          <a:lstStyle/>
          <a:p>
            <a:r>
              <a:rPr lang="en-US" dirty="0"/>
              <a:t>PSS on Virtual Prototyping platform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C65E1283-3112-4FE1-5837-D729D6C55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>
                <a:latin typeface="+mj-lt"/>
              </a:rPr>
              <a:t>© Accellera Systems Initiative</a:t>
            </a:r>
            <a:endParaRPr lang="en-US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F13F980E-3A5D-CD25-554A-5462073BE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22</a:t>
            </a:fld>
            <a:r>
              <a:rPr lang="en-US" sz="2000"/>
              <a:t> </a:t>
            </a:r>
            <a:r>
              <a:rPr lang="en-US" sz="1800">
                <a:solidFill>
                  <a:schemeClr val="bg2"/>
                </a:solidFill>
              </a:rPr>
              <a:t>|</a:t>
            </a:r>
            <a:endParaRPr lang="en-US" sz="1800" baseline="-11000">
              <a:solidFill>
                <a:srgbClr val="3CB7E3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928007-80EB-8004-585A-43C2F5F8A03B}"/>
              </a:ext>
            </a:extLst>
          </p:cNvPr>
          <p:cNvSpPr/>
          <p:nvPr/>
        </p:nvSpPr>
        <p:spPr>
          <a:xfrm>
            <a:off x="1327302" y="1880223"/>
            <a:ext cx="1787703" cy="124802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Spec driven PSS models</a:t>
            </a:r>
          </a:p>
          <a:p>
            <a:pPr algn="ctr"/>
            <a:r>
              <a:rPr lang="en-US" sz="1100"/>
              <a:t>(resources, components, actions, data structures, </a:t>
            </a:r>
            <a:r>
              <a:rPr lang="en-US" sz="1100" err="1"/>
              <a:t>covergroups</a:t>
            </a:r>
            <a:r>
              <a:rPr lang="en-US" sz="1100"/>
              <a:t>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9A57B1-886B-C8B7-52A6-9B0DED95EAC3}"/>
              </a:ext>
            </a:extLst>
          </p:cNvPr>
          <p:cNvSpPr/>
          <p:nvPr/>
        </p:nvSpPr>
        <p:spPr>
          <a:xfrm>
            <a:off x="1277215" y="4128648"/>
            <a:ext cx="1927471" cy="108906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Abstract Use-case creation</a:t>
            </a:r>
          </a:p>
          <a:p>
            <a:pPr algn="ctr"/>
            <a:r>
              <a:rPr lang="en-US" sz="1100"/>
              <a:t>(scenarios, native operators)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7E797A-7B2C-D744-2758-1B69A926923A}"/>
              </a:ext>
            </a:extLst>
          </p:cNvPr>
          <p:cNvSpPr/>
          <p:nvPr/>
        </p:nvSpPr>
        <p:spPr>
          <a:xfrm>
            <a:off x="4046729" y="4186421"/>
            <a:ext cx="1927471" cy="108906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Solving and Test generation</a:t>
            </a:r>
          </a:p>
          <a:p>
            <a:pPr algn="ctr"/>
            <a:r>
              <a:rPr lang="en-US" sz="1100"/>
              <a:t>(C)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C940934-9795-752C-367C-95F2A1929A24}"/>
              </a:ext>
            </a:extLst>
          </p:cNvPr>
          <p:cNvSpPr/>
          <p:nvPr/>
        </p:nvSpPr>
        <p:spPr>
          <a:xfrm>
            <a:off x="1995825" y="3136597"/>
            <a:ext cx="450659" cy="983696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510FBF1-75D7-D7CC-BD9F-11C8439500E7}"/>
              </a:ext>
            </a:extLst>
          </p:cNvPr>
          <p:cNvSpPr/>
          <p:nvPr/>
        </p:nvSpPr>
        <p:spPr>
          <a:xfrm>
            <a:off x="3204687" y="4495502"/>
            <a:ext cx="894180" cy="470899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EC9672-931C-D410-66B4-36EE4E695368}"/>
              </a:ext>
            </a:extLst>
          </p:cNvPr>
          <p:cNvSpPr/>
          <p:nvPr/>
        </p:nvSpPr>
        <p:spPr>
          <a:xfrm>
            <a:off x="7349869" y="1160852"/>
            <a:ext cx="2189023" cy="451216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B7E3C4-C7FE-7B54-9EF4-26C8A239BBCB}"/>
              </a:ext>
            </a:extLst>
          </p:cNvPr>
          <p:cNvSpPr txBox="1"/>
          <p:nvPr/>
        </p:nvSpPr>
        <p:spPr>
          <a:xfrm>
            <a:off x="3513099" y="1228467"/>
            <a:ext cx="688369" cy="375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>
                <a:solidFill>
                  <a:srgbClr val="000000"/>
                </a:solidFill>
              </a:rPr>
              <a:t>Linux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83AC25-9033-628E-E110-D77E4F6CB946}"/>
              </a:ext>
            </a:extLst>
          </p:cNvPr>
          <p:cNvSpPr txBox="1"/>
          <p:nvPr/>
        </p:nvSpPr>
        <p:spPr>
          <a:xfrm>
            <a:off x="7954936" y="1308866"/>
            <a:ext cx="1281863" cy="2849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>
                <a:solidFill>
                  <a:srgbClr val="000000"/>
                </a:solidFill>
              </a:rPr>
              <a:t>Windows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3B2B8D5D-B218-FA30-AF96-AB889BD1887C}"/>
              </a:ext>
            </a:extLst>
          </p:cNvPr>
          <p:cNvSpPr/>
          <p:nvPr/>
        </p:nvSpPr>
        <p:spPr>
          <a:xfrm>
            <a:off x="5992507" y="4495502"/>
            <a:ext cx="1600715" cy="470899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1731375-DF4B-4D07-E5FC-715E2A6AAEAB}"/>
              </a:ext>
            </a:extLst>
          </p:cNvPr>
          <p:cNvSpPr/>
          <p:nvPr/>
        </p:nvSpPr>
        <p:spPr>
          <a:xfrm>
            <a:off x="7593223" y="2285512"/>
            <a:ext cx="1787703" cy="86035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RUN</a:t>
            </a:r>
          </a:p>
          <a:p>
            <a:pPr algn="ctr"/>
            <a:r>
              <a:rPr lang="en-US" sz="1100" dirty="0"/>
              <a:t>design.exe: System C model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9F73C72-B4A5-FE88-BAB0-01150FDBAC0D}"/>
              </a:ext>
            </a:extLst>
          </p:cNvPr>
          <p:cNvSpPr/>
          <p:nvPr/>
        </p:nvSpPr>
        <p:spPr>
          <a:xfrm>
            <a:off x="7593224" y="4253891"/>
            <a:ext cx="1787703" cy="86035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Compile</a:t>
            </a:r>
          </a:p>
          <a:p>
            <a:pPr algn="ctr"/>
            <a:r>
              <a:rPr lang="en-US" sz="1100"/>
              <a:t>(IAR Workbench)</a:t>
            </a:r>
          </a:p>
        </p:txBody>
      </p:sp>
      <p:sp>
        <p:nvSpPr>
          <p:cNvPr id="12" name="Flowchart: Multidocument 11">
            <a:extLst>
              <a:ext uri="{FF2B5EF4-FFF2-40B4-BE49-F238E27FC236}">
                <a16:creationId xmlns:a16="http://schemas.microsoft.com/office/drawing/2014/main" id="{8BD29966-BB24-C906-0D2F-5CE0FC5FA6B9}"/>
              </a:ext>
            </a:extLst>
          </p:cNvPr>
          <p:cNvSpPr/>
          <p:nvPr/>
        </p:nvSpPr>
        <p:spPr>
          <a:xfrm>
            <a:off x="6228059" y="4257077"/>
            <a:ext cx="1005147" cy="832207"/>
          </a:xfrm>
          <a:prstGeom prst="flowChartMultidocumen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generated</a:t>
            </a:r>
            <a:r>
              <a:rPr lang="en-US" sz="1200"/>
              <a:t> tests</a:t>
            </a:r>
            <a:endParaRPr lang="en-US" sz="2800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52E2EBA4-2C3B-B7DC-BFD5-75395BFC7B2A}"/>
              </a:ext>
            </a:extLst>
          </p:cNvPr>
          <p:cNvSpPr/>
          <p:nvPr/>
        </p:nvSpPr>
        <p:spPr>
          <a:xfrm rot="10800000">
            <a:off x="8326623" y="3155840"/>
            <a:ext cx="426916" cy="1054352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87">
            <a:extLst>
              <a:ext uri="{FF2B5EF4-FFF2-40B4-BE49-F238E27FC236}">
                <a16:creationId xmlns:a16="http://schemas.microsoft.com/office/drawing/2014/main" id="{86CAC8A0-22E6-33FB-7CB2-F2869F739298}"/>
              </a:ext>
            </a:extLst>
          </p:cNvPr>
          <p:cNvSpPr txBox="1"/>
          <p:nvPr/>
        </p:nvSpPr>
        <p:spPr>
          <a:xfrm>
            <a:off x="10244293" y="2936359"/>
            <a:ext cx="1296899" cy="2241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00B050"/>
                </a:solidFill>
              </a:rPr>
              <a:t>Virtual UART </a:t>
            </a:r>
          </a:p>
        </p:txBody>
      </p:sp>
      <p:sp>
        <p:nvSpPr>
          <p:cNvPr id="4" name="TextBox 88">
            <a:extLst>
              <a:ext uri="{FF2B5EF4-FFF2-40B4-BE49-F238E27FC236}">
                <a16:creationId xmlns:a16="http://schemas.microsoft.com/office/drawing/2014/main" id="{77142439-975A-4E63-1719-BFE348AF0278}"/>
              </a:ext>
            </a:extLst>
          </p:cNvPr>
          <p:cNvSpPr txBox="1"/>
          <p:nvPr/>
        </p:nvSpPr>
        <p:spPr>
          <a:xfrm>
            <a:off x="10043199" y="3156491"/>
            <a:ext cx="1722463" cy="11278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100" dirty="0"/>
              <a:t>Supports sending/receiving data from terminal for FW validation.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100" dirty="0"/>
              <a:t>Supports all the standard and non-standard </a:t>
            </a:r>
            <a:r>
              <a:rPr lang="en-US" sz="1100" dirty="0" err="1"/>
              <a:t>baudrates</a:t>
            </a:r>
            <a:r>
              <a:rPr lang="en-US" sz="1100" dirty="0"/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B90C679-427C-4058-0E59-07A3F95AA41F}"/>
              </a:ext>
            </a:extLst>
          </p:cNvPr>
          <p:cNvSpPr/>
          <p:nvPr/>
        </p:nvSpPr>
        <p:spPr>
          <a:xfrm>
            <a:off x="9942162" y="1871548"/>
            <a:ext cx="1830933" cy="2400319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/>
          </a:p>
        </p:txBody>
      </p:sp>
      <p:sp>
        <p:nvSpPr>
          <p:cNvPr id="23" name="TextBox 99">
            <a:extLst>
              <a:ext uri="{FF2B5EF4-FFF2-40B4-BE49-F238E27FC236}">
                <a16:creationId xmlns:a16="http://schemas.microsoft.com/office/drawing/2014/main" id="{DAED9018-C205-B574-74C3-2246AF529584}"/>
              </a:ext>
            </a:extLst>
          </p:cNvPr>
          <p:cNvSpPr txBox="1"/>
          <p:nvPr/>
        </p:nvSpPr>
        <p:spPr>
          <a:xfrm>
            <a:off x="10073838" y="2522223"/>
            <a:ext cx="1583269" cy="2241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FF0000"/>
                </a:solidFill>
              </a:rPr>
              <a:t>Tool challenge faced</a:t>
            </a:r>
          </a:p>
        </p:txBody>
      </p:sp>
      <p:sp>
        <p:nvSpPr>
          <p:cNvPr id="24" name="TextBox 104">
            <a:extLst>
              <a:ext uri="{FF2B5EF4-FFF2-40B4-BE49-F238E27FC236}">
                <a16:creationId xmlns:a16="http://schemas.microsoft.com/office/drawing/2014/main" id="{790BC6E4-E443-4FF2-2B9C-719CC45A610D}"/>
              </a:ext>
            </a:extLst>
          </p:cNvPr>
          <p:cNvSpPr txBox="1"/>
          <p:nvPr/>
        </p:nvSpPr>
        <p:spPr>
          <a:xfrm>
            <a:off x="10035287" y="2828463"/>
            <a:ext cx="1591107" cy="6322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100" dirty="0"/>
              <a:t>License checkout failure due to VP being run on C compilers on Windows.</a:t>
            </a:r>
          </a:p>
        </p:txBody>
      </p:sp>
      <p:sp>
        <p:nvSpPr>
          <p:cNvPr id="25" name="TextBox 99">
            <a:extLst>
              <a:ext uri="{FF2B5EF4-FFF2-40B4-BE49-F238E27FC236}">
                <a16:creationId xmlns:a16="http://schemas.microsoft.com/office/drawing/2014/main" id="{76FC42DE-0DD3-6E74-6917-22BA7500AC77}"/>
              </a:ext>
            </a:extLst>
          </p:cNvPr>
          <p:cNvSpPr txBox="1"/>
          <p:nvPr/>
        </p:nvSpPr>
        <p:spPr>
          <a:xfrm>
            <a:off x="10186339" y="3452773"/>
            <a:ext cx="1296899" cy="2241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accent4"/>
                </a:solidFill>
              </a:rPr>
              <a:t>Solution</a:t>
            </a:r>
          </a:p>
        </p:txBody>
      </p:sp>
      <p:sp>
        <p:nvSpPr>
          <p:cNvPr id="26" name="TextBox 104">
            <a:extLst>
              <a:ext uri="{FF2B5EF4-FFF2-40B4-BE49-F238E27FC236}">
                <a16:creationId xmlns:a16="http://schemas.microsoft.com/office/drawing/2014/main" id="{21B7684F-C8D6-8101-A6F4-80CA956BC9F5}"/>
              </a:ext>
            </a:extLst>
          </p:cNvPr>
          <p:cNvSpPr txBox="1"/>
          <p:nvPr/>
        </p:nvSpPr>
        <p:spPr>
          <a:xfrm>
            <a:off x="10062075" y="3738363"/>
            <a:ext cx="1591107" cy="4115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100" dirty="0"/>
              <a:t>Hooks provided to resolve the licensing issue.  </a:t>
            </a:r>
          </a:p>
        </p:txBody>
      </p:sp>
      <p:sp>
        <p:nvSpPr>
          <p:cNvPr id="27" name="TextBox 99">
            <a:extLst>
              <a:ext uri="{FF2B5EF4-FFF2-40B4-BE49-F238E27FC236}">
                <a16:creationId xmlns:a16="http://schemas.microsoft.com/office/drawing/2014/main" id="{86A862D4-9092-2C63-82E1-7E5546C4DE8B}"/>
              </a:ext>
            </a:extLst>
          </p:cNvPr>
          <p:cNvSpPr txBox="1"/>
          <p:nvPr/>
        </p:nvSpPr>
        <p:spPr>
          <a:xfrm>
            <a:off x="10182393" y="2037213"/>
            <a:ext cx="1296899" cy="2241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Seamlessly ported to VP</a:t>
            </a:r>
          </a:p>
        </p:txBody>
      </p:sp>
    </p:spTree>
    <p:extLst>
      <p:ext uri="{BB962C8B-B14F-4D97-AF65-F5344CB8AC3E}">
        <p14:creationId xmlns:p14="http://schemas.microsoft.com/office/powerpoint/2010/main" val="144322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9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B757A-9A47-DCFA-239C-8D9D3FF44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48" y="273920"/>
            <a:ext cx="10972800" cy="864735"/>
          </a:xfrm>
        </p:spPr>
        <p:txBody>
          <a:bodyPr>
            <a:normAutofit/>
          </a:bodyPr>
          <a:lstStyle/>
          <a:p>
            <a:r>
              <a:rPr lang="en-US" dirty="0"/>
              <a:t>PSS on Custom FPGA</a:t>
            </a:r>
          </a:p>
        </p:txBody>
      </p:sp>
      <p:sp>
        <p:nvSpPr>
          <p:cNvPr id="53" name="Footer Placeholder 3">
            <a:extLst>
              <a:ext uri="{FF2B5EF4-FFF2-40B4-BE49-F238E27FC236}">
                <a16:creationId xmlns:a16="http://schemas.microsoft.com/office/drawing/2014/main" id="{C0B24C69-1E26-1A59-F11A-54A718ACC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>
                <a:latin typeface="+mj-lt"/>
              </a:rPr>
              <a:t>© Accellera Systems Initiative</a:t>
            </a:r>
            <a:endParaRPr lang="en-US"/>
          </a:p>
        </p:txBody>
      </p:sp>
      <p:sp>
        <p:nvSpPr>
          <p:cNvPr id="54" name="Slide Number Placeholder 3">
            <a:extLst>
              <a:ext uri="{FF2B5EF4-FFF2-40B4-BE49-F238E27FC236}">
                <a16:creationId xmlns:a16="http://schemas.microsoft.com/office/drawing/2014/main" id="{E2B7CFD2-050D-8BEF-D20A-79A51DDE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23</a:t>
            </a:fld>
            <a:r>
              <a:rPr lang="en-US" sz="2000"/>
              <a:t> </a:t>
            </a:r>
            <a:r>
              <a:rPr lang="en-US" sz="1800">
                <a:solidFill>
                  <a:schemeClr val="bg2"/>
                </a:solidFill>
              </a:rPr>
              <a:t>|</a:t>
            </a:r>
            <a:endParaRPr lang="en-US" sz="1800" baseline="-11000">
              <a:solidFill>
                <a:srgbClr val="3CB7E3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D37118-EE6B-A98C-C644-6421208E168D}"/>
              </a:ext>
            </a:extLst>
          </p:cNvPr>
          <p:cNvSpPr/>
          <p:nvPr/>
        </p:nvSpPr>
        <p:spPr>
          <a:xfrm>
            <a:off x="392989" y="1969483"/>
            <a:ext cx="1787703" cy="124802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Spec driven PSS models</a:t>
            </a:r>
          </a:p>
          <a:p>
            <a:pPr algn="ctr"/>
            <a:r>
              <a:rPr lang="en-US" sz="1100"/>
              <a:t>(resources, components, actions, data structures, </a:t>
            </a:r>
            <a:r>
              <a:rPr lang="en-US" sz="1100" err="1"/>
              <a:t>covergroups</a:t>
            </a:r>
            <a:r>
              <a:rPr lang="en-US" sz="1100"/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3DAC28B-3D94-458E-91E2-3B4AD9172843}"/>
              </a:ext>
            </a:extLst>
          </p:cNvPr>
          <p:cNvSpPr/>
          <p:nvPr/>
        </p:nvSpPr>
        <p:spPr>
          <a:xfrm>
            <a:off x="342902" y="4217908"/>
            <a:ext cx="1927471" cy="108906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Abstract Use-case creation</a:t>
            </a:r>
          </a:p>
          <a:p>
            <a:pPr algn="ctr"/>
            <a:r>
              <a:rPr lang="en-US" sz="1100"/>
              <a:t>(scenarios, native operators)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0A9613-18B7-6C92-BDFA-C4DDDCA59A8B}"/>
              </a:ext>
            </a:extLst>
          </p:cNvPr>
          <p:cNvSpPr/>
          <p:nvPr/>
        </p:nvSpPr>
        <p:spPr>
          <a:xfrm>
            <a:off x="3173136" y="4148478"/>
            <a:ext cx="1927471" cy="108906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Solving and Test generation</a:t>
            </a:r>
          </a:p>
          <a:p>
            <a:pPr algn="ctr"/>
            <a:r>
              <a:rPr lang="en-US" sz="1100"/>
              <a:t>(C)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402BA99-EE4E-955F-E44B-892F7C178E2C}"/>
              </a:ext>
            </a:extLst>
          </p:cNvPr>
          <p:cNvSpPr/>
          <p:nvPr/>
        </p:nvSpPr>
        <p:spPr>
          <a:xfrm>
            <a:off x="1061509" y="3225857"/>
            <a:ext cx="450659" cy="983696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269F156-A483-980F-3229-8356DDD9D93A}"/>
              </a:ext>
            </a:extLst>
          </p:cNvPr>
          <p:cNvSpPr/>
          <p:nvPr/>
        </p:nvSpPr>
        <p:spPr>
          <a:xfrm>
            <a:off x="2244893" y="4461023"/>
            <a:ext cx="894180" cy="470899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A515D6A-08C2-A848-86C5-F3C5BEDEABD0}"/>
              </a:ext>
            </a:extLst>
          </p:cNvPr>
          <p:cNvSpPr/>
          <p:nvPr/>
        </p:nvSpPr>
        <p:spPr>
          <a:xfrm>
            <a:off x="6729784" y="1671033"/>
            <a:ext cx="1927471" cy="108906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DUT FPGA</a:t>
            </a:r>
            <a:endParaRPr lang="en-US" sz="11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3D Model 22" descr="Laptop - Windows menu">
                <a:extLst>
                  <a:ext uri="{FF2B5EF4-FFF2-40B4-BE49-F238E27FC236}">
                    <a16:creationId xmlns:a16="http://schemas.microsoft.com/office/drawing/2014/main" id="{1A0DEF6C-4B5F-C14F-CD5A-5AEFF577197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06563925"/>
                  </p:ext>
                </p:extLst>
              </p:nvPr>
            </p:nvGraphicFramePr>
            <p:xfrm>
              <a:off x="8604920" y="3147963"/>
              <a:ext cx="1796887" cy="145156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96887" cy="1451563"/>
                    </a:xfrm>
                    <a:prstGeom prst="rect">
                      <a:avLst/>
                    </a:prstGeom>
                  </am3d:spPr>
                  <am3d:camera>
                    <am3d:pos x="0" y="0" z="706644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27928" d="1000000"/>
                    <am3d:preTrans dx="952605" dy="-10635068" dz="3626282"/>
                    <am3d:scale>
                      <am3d:sx n="1000000" d="1000000"/>
                      <am3d:sy n="1000000" d="1000000"/>
                      <am3d:sz n="1000000" d="1000000"/>
                    </am3d:scale>
                    <am3d:rot ax="801707" ay="-1130436" az="-26319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0165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3D Model 22" descr="Laptop - Windows menu">
                <a:extLst>
                  <a:ext uri="{FF2B5EF4-FFF2-40B4-BE49-F238E27FC236}">
                    <a16:creationId xmlns:a16="http://schemas.microsoft.com/office/drawing/2014/main" id="{1A0DEF6C-4B5F-C14F-CD5A-5AEFF57719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04920" y="3147963"/>
                <a:ext cx="1796887" cy="1451563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Arrow: Right 26">
            <a:extLst>
              <a:ext uri="{FF2B5EF4-FFF2-40B4-BE49-F238E27FC236}">
                <a16:creationId xmlns:a16="http://schemas.microsoft.com/office/drawing/2014/main" id="{194F65BF-86B1-1AF6-F256-3E1BB5130DAC}"/>
              </a:ext>
            </a:extLst>
          </p:cNvPr>
          <p:cNvSpPr/>
          <p:nvPr/>
        </p:nvSpPr>
        <p:spPr>
          <a:xfrm rot="18175095">
            <a:off x="4470143" y="3185604"/>
            <a:ext cx="2955415" cy="537543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Multidocument 18">
            <a:extLst>
              <a:ext uri="{FF2B5EF4-FFF2-40B4-BE49-F238E27FC236}">
                <a16:creationId xmlns:a16="http://schemas.microsoft.com/office/drawing/2014/main" id="{D5825D77-12A2-3992-3E84-F08321B72EFD}"/>
              </a:ext>
            </a:extLst>
          </p:cNvPr>
          <p:cNvSpPr/>
          <p:nvPr/>
        </p:nvSpPr>
        <p:spPr>
          <a:xfrm>
            <a:off x="5445275" y="2991893"/>
            <a:ext cx="1005147" cy="832207"/>
          </a:xfrm>
          <a:prstGeom prst="flowChartMultidocumen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generated</a:t>
            </a:r>
            <a:r>
              <a:rPr lang="en-US" sz="1200"/>
              <a:t> tests</a:t>
            </a:r>
            <a:endParaRPr lang="en-US" sz="280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FC60564-DED0-0D50-BC7A-81CB23D391C1}"/>
              </a:ext>
            </a:extLst>
          </p:cNvPr>
          <p:cNvSpPr/>
          <p:nvPr/>
        </p:nvSpPr>
        <p:spPr>
          <a:xfrm>
            <a:off x="6729012" y="4869056"/>
            <a:ext cx="1927471" cy="108906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Test agent FPGA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127CAA25-6DEF-D63B-F293-CBFF056ED654}"/>
              </a:ext>
            </a:extLst>
          </p:cNvPr>
          <p:cNvSpPr/>
          <p:nvPr/>
        </p:nvSpPr>
        <p:spPr>
          <a:xfrm rot="1603320">
            <a:off x="4913434" y="4796111"/>
            <a:ext cx="1951189" cy="552744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Multidocument 31">
            <a:extLst>
              <a:ext uri="{FF2B5EF4-FFF2-40B4-BE49-F238E27FC236}">
                <a16:creationId xmlns:a16="http://schemas.microsoft.com/office/drawing/2014/main" id="{AE705A8E-5CFC-3751-0C80-E0E8BD46F0E6}"/>
              </a:ext>
            </a:extLst>
          </p:cNvPr>
          <p:cNvSpPr/>
          <p:nvPr/>
        </p:nvSpPr>
        <p:spPr>
          <a:xfrm>
            <a:off x="5290765" y="4644112"/>
            <a:ext cx="1005147" cy="832207"/>
          </a:xfrm>
          <a:prstGeom prst="flowChartMultidocumen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generated</a:t>
            </a:r>
            <a:r>
              <a:rPr lang="en-US" sz="1200"/>
              <a:t> tests</a:t>
            </a:r>
            <a:endParaRPr lang="en-US" sz="2800"/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FEFA62F0-728A-8AEA-ADDE-27B0B3887823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8657253" y="2215564"/>
            <a:ext cx="982279" cy="1192433"/>
          </a:xfrm>
          <a:prstGeom prst="bentConnector2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BD10DA90-E41C-0FCE-4C75-67F4997746DA}"/>
              </a:ext>
            </a:extLst>
          </p:cNvPr>
          <p:cNvCxnSpPr>
            <a:endCxn id="30" idx="3"/>
          </p:cNvCxnSpPr>
          <p:nvPr/>
        </p:nvCxnSpPr>
        <p:spPr>
          <a:xfrm rot="10800000" flipV="1">
            <a:off x="8656481" y="4644109"/>
            <a:ext cx="983051" cy="769476"/>
          </a:xfrm>
          <a:prstGeom prst="bentConnector3">
            <a:avLst>
              <a:gd name="adj1" fmla="val 879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55BEE71-2A40-150B-2AC6-7D2336DD80F6}"/>
              </a:ext>
            </a:extLst>
          </p:cNvPr>
          <p:cNvSpPr txBox="1"/>
          <p:nvPr/>
        </p:nvSpPr>
        <p:spPr>
          <a:xfrm>
            <a:off x="9185929" y="1969483"/>
            <a:ext cx="729467" cy="262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400">
                <a:solidFill>
                  <a:srgbClr val="000000"/>
                </a:solidFill>
              </a:rPr>
              <a:t>JTAG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C85D41-E8DC-91A8-A43F-56F930B11A55}"/>
              </a:ext>
            </a:extLst>
          </p:cNvPr>
          <p:cNvSpPr txBox="1"/>
          <p:nvPr/>
        </p:nvSpPr>
        <p:spPr>
          <a:xfrm>
            <a:off x="9051539" y="5106263"/>
            <a:ext cx="729467" cy="262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400">
                <a:solidFill>
                  <a:srgbClr val="000000"/>
                </a:solidFill>
              </a:rPr>
              <a:t>JTAG</a:t>
            </a:r>
          </a:p>
        </p:txBody>
      </p:sp>
      <p:sp>
        <p:nvSpPr>
          <p:cNvPr id="3" name="TextBox 87">
            <a:extLst>
              <a:ext uri="{FF2B5EF4-FFF2-40B4-BE49-F238E27FC236}">
                <a16:creationId xmlns:a16="http://schemas.microsoft.com/office/drawing/2014/main" id="{4DF7CF8F-1DDF-2577-A2B1-36CDE4C66236}"/>
              </a:ext>
            </a:extLst>
          </p:cNvPr>
          <p:cNvSpPr txBox="1"/>
          <p:nvPr/>
        </p:nvSpPr>
        <p:spPr>
          <a:xfrm>
            <a:off x="10509762" y="1678575"/>
            <a:ext cx="1296899" cy="2241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00B050"/>
                </a:solidFill>
              </a:rPr>
              <a:t>Virtual UART </a:t>
            </a:r>
          </a:p>
        </p:txBody>
      </p:sp>
      <p:sp>
        <p:nvSpPr>
          <p:cNvPr id="4" name="TextBox 88">
            <a:extLst>
              <a:ext uri="{FF2B5EF4-FFF2-40B4-BE49-F238E27FC236}">
                <a16:creationId xmlns:a16="http://schemas.microsoft.com/office/drawing/2014/main" id="{C22D6024-1E96-9772-24C6-DF928A81C96A}"/>
              </a:ext>
            </a:extLst>
          </p:cNvPr>
          <p:cNvSpPr txBox="1"/>
          <p:nvPr/>
        </p:nvSpPr>
        <p:spPr>
          <a:xfrm>
            <a:off x="10308668" y="1898707"/>
            <a:ext cx="1722463" cy="11278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100" dirty="0"/>
              <a:t>Supports sending/receiving data from terminal for FW validation.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100" dirty="0"/>
              <a:t>Supports all the standard and non-standard </a:t>
            </a:r>
            <a:r>
              <a:rPr lang="en-US" sz="1100" dirty="0" err="1"/>
              <a:t>baudrates</a:t>
            </a:r>
            <a:r>
              <a:rPr lang="en-US" sz="1100" dirty="0"/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3114B3-A9EE-2842-EFE7-CC2F047DE3AE}"/>
              </a:ext>
            </a:extLst>
          </p:cNvPr>
          <p:cNvSpPr/>
          <p:nvPr/>
        </p:nvSpPr>
        <p:spPr>
          <a:xfrm>
            <a:off x="10198229" y="965188"/>
            <a:ext cx="1830933" cy="260834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dirty="0"/>
          </a:p>
        </p:txBody>
      </p:sp>
      <p:sp>
        <p:nvSpPr>
          <p:cNvPr id="6" name="TextBox 99">
            <a:extLst>
              <a:ext uri="{FF2B5EF4-FFF2-40B4-BE49-F238E27FC236}">
                <a16:creationId xmlns:a16="http://schemas.microsoft.com/office/drawing/2014/main" id="{BB652B0B-808F-67B1-A356-3059FD4E084F}"/>
              </a:ext>
            </a:extLst>
          </p:cNvPr>
          <p:cNvSpPr txBox="1"/>
          <p:nvPr/>
        </p:nvSpPr>
        <p:spPr>
          <a:xfrm>
            <a:off x="10474650" y="1090435"/>
            <a:ext cx="1296899" cy="2241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FF0000"/>
                </a:solidFill>
              </a:rPr>
              <a:t>Challenges faced</a:t>
            </a:r>
          </a:p>
        </p:txBody>
      </p:sp>
      <p:sp>
        <p:nvSpPr>
          <p:cNvPr id="7" name="TextBox 104">
            <a:extLst>
              <a:ext uri="{FF2B5EF4-FFF2-40B4-BE49-F238E27FC236}">
                <a16:creationId xmlns:a16="http://schemas.microsoft.com/office/drawing/2014/main" id="{06A4A69F-2273-FD36-0D6F-898677963F69}"/>
              </a:ext>
            </a:extLst>
          </p:cNvPr>
          <p:cNvSpPr txBox="1"/>
          <p:nvPr/>
        </p:nvSpPr>
        <p:spPr>
          <a:xfrm>
            <a:off x="10304703" y="1408186"/>
            <a:ext cx="1591107" cy="8727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/>
              <a:t>System configuration based on C# project. Reg read write APIs in C#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13" name="TextBox 99">
            <a:extLst>
              <a:ext uri="{FF2B5EF4-FFF2-40B4-BE49-F238E27FC236}">
                <a16:creationId xmlns:a16="http://schemas.microsoft.com/office/drawing/2014/main" id="{CFE25C09-0DE9-7CBE-A017-D456827E912F}"/>
              </a:ext>
            </a:extLst>
          </p:cNvPr>
          <p:cNvSpPr txBox="1"/>
          <p:nvPr/>
        </p:nvSpPr>
        <p:spPr>
          <a:xfrm>
            <a:off x="10451807" y="2194989"/>
            <a:ext cx="1296899" cy="2241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accent4"/>
                </a:solidFill>
              </a:rPr>
              <a:t>Solution</a:t>
            </a:r>
          </a:p>
        </p:txBody>
      </p:sp>
      <p:sp>
        <p:nvSpPr>
          <p:cNvPr id="14" name="TextBox 104">
            <a:extLst>
              <a:ext uri="{FF2B5EF4-FFF2-40B4-BE49-F238E27FC236}">
                <a16:creationId xmlns:a16="http://schemas.microsoft.com/office/drawing/2014/main" id="{D34ACEFD-27B9-EA43-A248-41583D4C9DD7}"/>
              </a:ext>
            </a:extLst>
          </p:cNvPr>
          <p:cNvSpPr txBox="1"/>
          <p:nvPr/>
        </p:nvSpPr>
        <p:spPr>
          <a:xfrm>
            <a:off x="10334937" y="2478771"/>
            <a:ext cx="1591107" cy="8727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200" dirty="0"/>
              <a:t>Ported the setup to C.</a:t>
            </a:r>
            <a:br>
              <a:rPr lang="en-US" sz="1200" dirty="0"/>
            </a:br>
            <a:r>
              <a:rPr lang="en-US" sz="1200" dirty="0"/>
              <a:t>PSS generates individual tests for DUT to be run by core and for test agent FPGA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6535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4FD01-EDA4-05F7-85EA-468950726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A91361-A113-E437-C9AC-96DC7D052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1"/>
            <a:ext cx="10972800" cy="309337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Portability of test-intent across all execution platforms achieved.</a:t>
            </a:r>
          </a:p>
          <a:p>
            <a:pPr lvl="1"/>
            <a:r>
              <a:rPr lang="en-US" dirty="0"/>
              <a:t>PSS has helped us shorten the design verification cycle, with an estimated reduction of 50% of time spent in test generation for Emulation, VP, FPGA and Firmware</a:t>
            </a:r>
          </a:p>
          <a:p>
            <a:r>
              <a:rPr lang="en-US" dirty="0"/>
              <a:t>Randomization of attributes is offloaded to the PSS engine, thereby reducing the effort and time on the run time simulator.</a:t>
            </a:r>
          </a:p>
          <a:p>
            <a:r>
              <a:rPr lang="en-US" dirty="0"/>
              <a:t>Recreation of bugs caught across platforms made easy.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8D208EB-B4F2-73DC-CB30-6369DFA5C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9146DBD-B8BE-B13D-BCB3-94D0DC0B3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fld id="{A9CE67A1-BA7F-A74E-B5D7-615746DEEC2B}" type="slidenum">
              <a:rPr lang="en-US" smtClean="0"/>
              <a:pPr/>
              <a:t>24</a:t>
            </a:fld>
            <a:r>
              <a:rPr lang="en-US"/>
              <a:t> |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021D0C-4064-3C91-83FF-57D75033AF7F}"/>
              </a:ext>
            </a:extLst>
          </p:cNvPr>
          <p:cNvSpPr txBox="1">
            <a:spLocks/>
          </p:cNvSpPr>
          <p:nvPr/>
        </p:nvSpPr>
        <p:spPr>
          <a:xfrm>
            <a:off x="889000" y="47820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spc="-1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ysClr val="windowText" lastClr="000000"/>
                </a:solidFill>
              </a:rPr>
              <a:t>Next Steps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6DAF8122-DF86-0590-6463-CF2BCB8EBBA9}"/>
              </a:ext>
            </a:extLst>
          </p:cNvPr>
          <p:cNvSpPr txBox="1">
            <a:spLocks/>
          </p:cNvSpPr>
          <p:nvPr/>
        </p:nvSpPr>
        <p:spPr>
          <a:xfrm>
            <a:off x="609600" y="5410199"/>
            <a:ext cx="10972800" cy="8205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Enabling test generation coverage extensively to generate meaningful tests.</a:t>
            </a:r>
          </a:p>
        </p:txBody>
      </p:sp>
    </p:spTree>
    <p:extLst>
      <p:ext uri="{BB962C8B-B14F-4D97-AF65-F5344CB8AC3E}">
        <p14:creationId xmlns:p14="http://schemas.microsoft.com/office/powerpoint/2010/main" val="380958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21D020-9377-4411-7F6A-0E02C9561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D7DF21-62EF-A686-F504-8854FDA34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Nitish Jindal, Rajiv Nadig, Paul Drum, Jatin Nagpal, Sonal Patil, Akshata Kulkarni, Shriyanshi Kapoor, Kyle Jansen and Kajal Majalatti from ADI for the continuous effort in modeling and bring-up. </a:t>
            </a:r>
          </a:p>
          <a:p>
            <a:pPr algn="just"/>
            <a:r>
              <a:rPr lang="en-US" dirty="0"/>
              <a:t>Gnaneshwara Tatuskar, Sandeep Katti and Ranjith S for their consistent guidance and tool support.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BF941-083C-D5C1-2A85-A5FB6ACA9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3829" y="6356354"/>
            <a:ext cx="294640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Accellera</a:t>
            </a:r>
            <a:r>
              <a:rPr lang="en-US" dirty="0"/>
              <a:t> Systems Initiative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C0EE5E-6F2A-59C9-B7A3-F603D7305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363E-FD50-440F-BB9C-26983E4EAB7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9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0FFD-5868-4678-ACC2-C353669912D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F224B9C5-7F52-F479-F8D5-E7D6BECDFDAD}"/>
              </a:ext>
            </a:extLst>
          </p:cNvPr>
          <p:cNvSpPr txBox="1">
            <a:spLocks/>
          </p:cNvSpPr>
          <p:nvPr/>
        </p:nvSpPr>
        <p:spPr>
          <a:xfrm>
            <a:off x="2183829" y="6356354"/>
            <a:ext cx="294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© Accellera Systems Initiative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3DAAB3-35D2-B65E-FB0F-7EE8226E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DV Challenges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803C5DB-3771-FDF6-C256-17E9CB304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B8DCF4B-1E0A-2F75-CB86-EC873E35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fld id="{A9CE67A1-BA7F-A74E-B5D7-615746DEEC2B}" type="slidenum">
              <a:rPr lang="en-US" smtClean="0"/>
              <a:pPr/>
              <a:t>3</a:t>
            </a:fld>
            <a:r>
              <a:rPr lang="en-US"/>
              <a:t> |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DD289B4-808C-4058-7D82-CF2A80FB6F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1907455"/>
              </p:ext>
            </p:extLst>
          </p:nvPr>
        </p:nvGraphicFramePr>
        <p:xfrm>
          <a:off x="1308450" y="854155"/>
          <a:ext cx="8355903" cy="560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622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PSS: The </a:t>
            </a:r>
            <a:r>
              <a:rPr lang="fr-FR" dirty="0" err="1"/>
              <a:t>Latest</a:t>
            </a:r>
            <a:r>
              <a:rPr lang="fr-FR" dirty="0"/>
              <a:t> </a:t>
            </a:r>
            <a:r>
              <a:rPr lang="fr-FR" dirty="0" err="1"/>
              <a:t>Verification</a:t>
            </a:r>
            <a:r>
              <a:rPr lang="fr-FR" dirty="0"/>
              <a:t> Trend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Portable Stimulus Standard (PSS) is a new standard from </a:t>
            </a:r>
            <a:r>
              <a:rPr lang="en-US" dirty="0" err="1"/>
              <a:t>Accellera</a:t>
            </a:r>
            <a:endParaRPr lang="en-US" dirty="0"/>
          </a:p>
          <a:p>
            <a:r>
              <a:rPr lang="en-US" dirty="0"/>
              <a:t>Allows stimulus reuse across multiple platforms</a:t>
            </a:r>
          </a:p>
          <a:p>
            <a:pPr lvl="1"/>
            <a:r>
              <a:rPr lang="en-US" dirty="0"/>
              <a:t>Vertical reuse</a:t>
            </a:r>
          </a:p>
          <a:p>
            <a:pPr lvl="1"/>
            <a:r>
              <a:rPr lang="en-US" dirty="0"/>
              <a:t>Horizontal reuse</a:t>
            </a:r>
          </a:p>
          <a:p>
            <a:r>
              <a:rPr lang="en-US" dirty="0"/>
              <a:t>Works at higher layer of abstraction, reusing the verification environments</a:t>
            </a:r>
          </a:p>
          <a:p>
            <a:r>
              <a:rPr lang="en-US" dirty="0"/>
              <a:t>Enhanced test quality with simplified test authoring</a:t>
            </a:r>
          </a:p>
          <a:p>
            <a:r>
              <a:rPr lang="en-US" dirty="0"/>
              <a:t>Allows better coordination, resource sharing and increased productivity</a:t>
            </a:r>
          </a:p>
          <a:p>
            <a:r>
              <a:rPr lang="en-US" dirty="0"/>
              <a:t>DSL (Domain specific Language) is used for Modelling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A796465F-EA5A-290C-1E9B-FA0B9CDEC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>
                <a:latin typeface="+mj-lt"/>
              </a:rPr>
              <a:t>© Accellera Systems Initiative</a:t>
            </a: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94220DC-DCD4-5BDA-2789-422EB5567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4</a:t>
            </a:fld>
            <a:r>
              <a:rPr lang="en-US" sz="2000"/>
              <a:t> </a:t>
            </a:r>
            <a:r>
              <a:rPr lang="en-US" sz="1800">
                <a:solidFill>
                  <a:schemeClr val="bg2"/>
                </a:solidFill>
              </a:rPr>
              <a:t>|</a:t>
            </a:r>
            <a:endParaRPr lang="en-US" sz="1800" baseline="-11000">
              <a:solidFill>
                <a:srgbClr val="3CB7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54396"/>
            <a:ext cx="10972800" cy="1143000"/>
          </a:xfrm>
        </p:spPr>
        <p:txBody>
          <a:bodyPr/>
          <a:lstStyle/>
          <a:p>
            <a:r>
              <a:rPr lang="en-US" dirty="0"/>
              <a:t>PSS Based Test Development Process</a:t>
            </a:r>
          </a:p>
        </p:txBody>
      </p:sp>
      <p:sp>
        <p:nvSpPr>
          <p:cNvPr id="43" name="Footer Placeholder 3">
            <a:extLst>
              <a:ext uri="{FF2B5EF4-FFF2-40B4-BE49-F238E27FC236}">
                <a16:creationId xmlns:a16="http://schemas.microsoft.com/office/drawing/2014/main" id="{882CA887-E862-0547-A4A6-513332403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>
                <a:latin typeface="+mj-lt"/>
              </a:rPr>
              <a:t>© Accellera Systems Initiative</a:t>
            </a:r>
            <a:endParaRPr lang="en-US"/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4196D131-3F73-3597-22A1-083388996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5</a:t>
            </a:fld>
            <a:r>
              <a:rPr lang="en-US" sz="2000"/>
              <a:t> </a:t>
            </a:r>
            <a:r>
              <a:rPr lang="en-US" sz="1800">
                <a:solidFill>
                  <a:schemeClr val="bg2"/>
                </a:solidFill>
              </a:rPr>
              <a:t>|</a:t>
            </a:r>
            <a:endParaRPr lang="en-US" sz="1800" baseline="-11000">
              <a:solidFill>
                <a:srgbClr val="3CB7E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799026-7E51-D94C-ABB9-15098759FC87}"/>
              </a:ext>
            </a:extLst>
          </p:cNvPr>
          <p:cNvSpPr txBox="1"/>
          <p:nvPr/>
        </p:nvSpPr>
        <p:spPr>
          <a:xfrm>
            <a:off x="1989667" y="-685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594" indent="-228594" defTabSz="457189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535384-A733-4A05-8EB7-1313DCD08679}"/>
              </a:ext>
            </a:extLst>
          </p:cNvPr>
          <p:cNvGrpSpPr/>
          <p:nvPr/>
        </p:nvGrpSpPr>
        <p:grpSpPr>
          <a:xfrm>
            <a:off x="731045" y="1057836"/>
            <a:ext cx="9295983" cy="4823013"/>
            <a:chOff x="974725" y="1381125"/>
            <a:chExt cx="10218738" cy="4992688"/>
          </a:xfrm>
        </p:grpSpPr>
        <p:sp>
          <p:nvSpPr>
            <p:cNvPr id="9" name="Rounded Rectangle 26">
              <a:extLst>
                <a:ext uri="{FF2B5EF4-FFF2-40B4-BE49-F238E27FC236}">
                  <a16:creationId xmlns:a16="http://schemas.microsoft.com/office/drawing/2014/main" id="{9A776E71-87BF-4320-95DC-66FD30E39844}"/>
                </a:ext>
              </a:extLst>
            </p:cNvPr>
            <p:cNvSpPr/>
            <p:nvPr/>
          </p:nvSpPr>
          <p:spPr bwMode="auto">
            <a:xfrm>
              <a:off x="974725" y="1397000"/>
              <a:ext cx="1582738" cy="804863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/>
                <a:t>Architect</a:t>
              </a:r>
            </a:p>
          </p:txBody>
        </p:sp>
        <p:sp>
          <p:nvSpPr>
            <p:cNvPr id="10" name="Rounded Rectangle 50">
              <a:extLst>
                <a:ext uri="{FF2B5EF4-FFF2-40B4-BE49-F238E27FC236}">
                  <a16:creationId xmlns:a16="http://schemas.microsoft.com/office/drawing/2014/main" id="{2B00BEC4-989E-43AC-82E3-0394B7B54272}"/>
                </a:ext>
              </a:extLst>
            </p:cNvPr>
            <p:cNvSpPr/>
            <p:nvPr/>
          </p:nvSpPr>
          <p:spPr bwMode="auto">
            <a:xfrm>
              <a:off x="4389438" y="1397000"/>
              <a:ext cx="1654175" cy="788988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/>
                <a:t>System</a:t>
              </a:r>
            </a:p>
            <a:p>
              <a:pPr algn="ctr">
                <a:defRPr/>
              </a:pPr>
              <a:r>
                <a:rPr lang="en-US" sz="1600"/>
                <a:t>Design/DV</a:t>
              </a:r>
            </a:p>
          </p:txBody>
        </p:sp>
        <p:sp>
          <p:nvSpPr>
            <p:cNvPr id="11" name="Rounded Rectangle 51">
              <a:extLst>
                <a:ext uri="{FF2B5EF4-FFF2-40B4-BE49-F238E27FC236}">
                  <a16:creationId xmlns:a16="http://schemas.microsoft.com/office/drawing/2014/main" id="{71D35D11-AE68-4412-9C78-7B8961FD4BDF}"/>
                </a:ext>
              </a:extLst>
            </p:cNvPr>
            <p:cNvSpPr/>
            <p:nvPr/>
          </p:nvSpPr>
          <p:spPr bwMode="auto">
            <a:xfrm>
              <a:off x="6238875" y="1397000"/>
              <a:ext cx="1582738" cy="804863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/>
                <a:t>Apps</a:t>
              </a:r>
            </a:p>
            <a:p>
              <a:pPr algn="ctr">
                <a:defRPr/>
              </a:pPr>
              <a:r>
                <a:rPr lang="en-US" sz="1600"/>
                <a:t>Eval</a:t>
              </a:r>
            </a:p>
          </p:txBody>
        </p:sp>
        <p:sp>
          <p:nvSpPr>
            <p:cNvPr id="15" name="Rounded Rectangle 52">
              <a:extLst>
                <a:ext uri="{FF2B5EF4-FFF2-40B4-BE49-F238E27FC236}">
                  <a16:creationId xmlns:a16="http://schemas.microsoft.com/office/drawing/2014/main" id="{FA07E333-9979-4DE0-864A-7D887A4AD0DB}"/>
                </a:ext>
              </a:extLst>
            </p:cNvPr>
            <p:cNvSpPr/>
            <p:nvPr/>
          </p:nvSpPr>
          <p:spPr bwMode="auto">
            <a:xfrm>
              <a:off x="9790113" y="1397000"/>
              <a:ext cx="1398587" cy="804863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/>
                <a:t>Test</a:t>
              </a:r>
            </a:p>
          </p:txBody>
        </p:sp>
        <p:sp>
          <p:nvSpPr>
            <p:cNvPr id="16" name="Rounded Rectangle 53">
              <a:extLst>
                <a:ext uri="{FF2B5EF4-FFF2-40B4-BE49-F238E27FC236}">
                  <a16:creationId xmlns:a16="http://schemas.microsoft.com/office/drawing/2014/main" id="{0F5D3CF8-5108-4628-8307-318C7878F252}"/>
                </a:ext>
              </a:extLst>
            </p:cNvPr>
            <p:cNvSpPr/>
            <p:nvPr/>
          </p:nvSpPr>
          <p:spPr bwMode="auto">
            <a:xfrm>
              <a:off x="7988300" y="1397000"/>
              <a:ext cx="1503363" cy="804863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/>
                <a:t>Software</a:t>
              </a:r>
            </a:p>
          </p:txBody>
        </p:sp>
        <p:sp>
          <p:nvSpPr>
            <p:cNvPr id="17" name="Rounded Rectangle 54">
              <a:extLst>
                <a:ext uri="{FF2B5EF4-FFF2-40B4-BE49-F238E27FC236}">
                  <a16:creationId xmlns:a16="http://schemas.microsoft.com/office/drawing/2014/main" id="{AED7F1CD-98AC-4578-BE82-8D1F7811FECA}"/>
                </a:ext>
              </a:extLst>
            </p:cNvPr>
            <p:cNvSpPr/>
            <p:nvPr/>
          </p:nvSpPr>
          <p:spPr bwMode="auto">
            <a:xfrm>
              <a:off x="974725" y="4862513"/>
              <a:ext cx="1603375" cy="151130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/>
                <a:t>TLM Model, VP</a:t>
              </a:r>
            </a:p>
            <a:p>
              <a:pPr algn="ctr">
                <a:defRPr/>
              </a:pPr>
              <a:endParaRPr lang="en-US" sz="1600"/>
            </a:p>
            <a:p>
              <a:pPr algn="ctr">
                <a:defRPr/>
              </a:pPr>
              <a:endParaRPr lang="en-US" sz="1600"/>
            </a:p>
            <a:p>
              <a:pPr algn="ctr">
                <a:defRPr/>
              </a:pPr>
              <a:r>
                <a:rPr lang="en-US" sz="1600"/>
                <a:t>SystemC</a:t>
              </a:r>
            </a:p>
          </p:txBody>
        </p:sp>
        <p:sp>
          <p:nvSpPr>
            <p:cNvPr id="18" name="Rounded Rectangle 55">
              <a:extLst>
                <a:ext uri="{FF2B5EF4-FFF2-40B4-BE49-F238E27FC236}">
                  <a16:creationId xmlns:a16="http://schemas.microsoft.com/office/drawing/2014/main" id="{6A6AEB99-811C-43ED-8473-0108EBE4E996}"/>
                </a:ext>
              </a:extLst>
            </p:cNvPr>
            <p:cNvSpPr/>
            <p:nvPr/>
          </p:nvSpPr>
          <p:spPr bwMode="auto">
            <a:xfrm>
              <a:off x="3633788" y="4862513"/>
              <a:ext cx="1582737" cy="151130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/>
                <a:t>Simulation</a:t>
              </a:r>
            </a:p>
            <a:p>
              <a:pPr algn="ctr">
                <a:defRPr/>
              </a:pPr>
              <a:endParaRPr lang="en-US" sz="1600"/>
            </a:p>
            <a:p>
              <a:pPr algn="ctr">
                <a:defRPr/>
              </a:pPr>
              <a:endParaRPr lang="en-US" sz="1600"/>
            </a:p>
            <a:p>
              <a:pPr algn="ctr">
                <a:defRPr/>
              </a:pPr>
              <a:r>
                <a:rPr lang="en-US" sz="1600"/>
                <a:t>SV, UVM</a:t>
              </a:r>
            </a:p>
            <a:p>
              <a:pPr algn="ctr">
                <a:defRPr/>
              </a:pPr>
              <a:r>
                <a:rPr lang="en-US" sz="1600"/>
                <a:t>C/C++</a:t>
              </a:r>
            </a:p>
          </p:txBody>
        </p:sp>
        <p:sp>
          <p:nvSpPr>
            <p:cNvPr id="19" name="Rounded Rectangle 56">
              <a:extLst>
                <a:ext uri="{FF2B5EF4-FFF2-40B4-BE49-F238E27FC236}">
                  <a16:creationId xmlns:a16="http://schemas.microsoft.com/office/drawing/2014/main" id="{87A4EAF7-FC63-42A4-9117-A75D5A70E833}"/>
                </a:ext>
              </a:extLst>
            </p:cNvPr>
            <p:cNvSpPr/>
            <p:nvPr/>
          </p:nvSpPr>
          <p:spPr bwMode="auto">
            <a:xfrm>
              <a:off x="6221413" y="4862513"/>
              <a:ext cx="1582737" cy="151130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/>
                <a:t>Evaluation,</a:t>
              </a:r>
            </a:p>
            <a:p>
              <a:pPr algn="ctr">
                <a:defRPr/>
              </a:pPr>
              <a:r>
                <a:rPr lang="en-US" sz="1600"/>
                <a:t>Customer</a:t>
              </a:r>
            </a:p>
            <a:p>
              <a:pPr algn="ctr">
                <a:defRPr/>
              </a:pPr>
              <a:r>
                <a:rPr lang="en-US" sz="1600"/>
                <a:t>Boards</a:t>
              </a:r>
            </a:p>
            <a:p>
              <a:pPr algn="ctr">
                <a:defRPr/>
              </a:pPr>
              <a:endParaRPr lang="en-US" sz="1600"/>
            </a:p>
            <a:p>
              <a:pPr algn="ctr">
                <a:defRPr/>
              </a:pPr>
              <a:r>
                <a:rPr lang="en-US" sz="1600"/>
                <a:t>C/C++</a:t>
              </a:r>
            </a:p>
          </p:txBody>
        </p:sp>
        <p:sp>
          <p:nvSpPr>
            <p:cNvPr id="20" name="Rounded Rectangle 57">
              <a:extLst>
                <a:ext uri="{FF2B5EF4-FFF2-40B4-BE49-F238E27FC236}">
                  <a16:creationId xmlns:a16="http://schemas.microsoft.com/office/drawing/2014/main" id="{41BB58B2-49C6-495F-B09F-340147DA74C3}"/>
                </a:ext>
              </a:extLst>
            </p:cNvPr>
            <p:cNvSpPr/>
            <p:nvPr/>
          </p:nvSpPr>
          <p:spPr bwMode="auto">
            <a:xfrm>
              <a:off x="9790113" y="4862513"/>
              <a:ext cx="1398587" cy="151130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/>
                <a:t>Tester</a:t>
              </a:r>
            </a:p>
            <a:p>
              <a:pPr algn="ctr">
                <a:defRPr/>
              </a:pPr>
              <a:endParaRPr lang="en-US" sz="1600"/>
            </a:p>
            <a:p>
              <a:pPr algn="ctr">
                <a:defRPr/>
              </a:pPr>
              <a:endParaRPr lang="en-US" sz="1600"/>
            </a:p>
            <a:p>
              <a:pPr algn="ctr">
                <a:defRPr/>
              </a:pPr>
              <a:r>
                <a:rPr lang="en-US" sz="1600"/>
                <a:t>Different patterns</a:t>
              </a:r>
            </a:p>
          </p:txBody>
        </p:sp>
        <p:sp>
          <p:nvSpPr>
            <p:cNvPr id="21" name="Rounded Rectangle 58">
              <a:extLst>
                <a:ext uri="{FF2B5EF4-FFF2-40B4-BE49-F238E27FC236}">
                  <a16:creationId xmlns:a16="http://schemas.microsoft.com/office/drawing/2014/main" id="{E9E159F3-7512-4498-8610-AEBABECDE2AC}"/>
                </a:ext>
              </a:extLst>
            </p:cNvPr>
            <p:cNvSpPr/>
            <p:nvPr/>
          </p:nvSpPr>
          <p:spPr bwMode="auto">
            <a:xfrm>
              <a:off x="7988300" y="4862513"/>
              <a:ext cx="1503363" cy="151130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  <a:p>
              <a:pPr algn="ctr">
                <a:defRPr/>
              </a:pPr>
              <a:r>
                <a:rPr lang="en-US" sz="1600"/>
                <a:t>Emulation,</a:t>
              </a:r>
            </a:p>
            <a:p>
              <a:pPr algn="ctr">
                <a:defRPr/>
              </a:pPr>
              <a:r>
                <a:rPr lang="en-US" sz="1600"/>
                <a:t>FPGA/VP</a:t>
              </a:r>
            </a:p>
            <a:p>
              <a:pPr algn="ctr">
                <a:defRPr/>
              </a:pPr>
              <a:r>
                <a:rPr lang="en-US" sz="1600"/>
                <a:t>Silicon</a:t>
              </a:r>
            </a:p>
            <a:p>
              <a:pPr algn="ctr">
                <a:defRPr/>
              </a:pPr>
              <a:endParaRPr lang="en-US" sz="1600"/>
            </a:p>
            <a:p>
              <a:pPr algn="ctr">
                <a:defRPr/>
              </a:pPr>
              <a:r>
                <a:rPr lang="en-US" sz="1600"/>
                <a:t>C/C++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4F7A3A7-4A2F-48A0-9132-0ED7441573A6}"/>
                </a:ext>
              </a:extLst>
            </p:cNvPr>
            <p:cNvCxnSpPr>
              <a:endCxn id="17" idx="0"/>
            </p:cNvCxnSpPr>
            <p:nvPr/>
          </p:nvCxnSpPr>
          <p:spPr bwMode="auto">
            <a:xfrm>
              <a:off x="1776413" y="4176713"/>
              <a:ext cx="0" cy="6858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28CA70B-7C51-45F0-9884-3E954872ACF7}"/>
                </a:ext>
              </a:extLst>
            </p:cNvPr>
            <p:cNvCxnSpPr>
              <a:endCxn id="18" idx="0"/>
            </p:cNvCxnSpPr>
            <p:nvPr/>
          </p:nvCxnSpPr>
          <p:spPr bwMode="auto">
            <a:xfrm>
              <a:off x="4424363" y="4176713"/>
              <a:ext cx="1587" cy="6858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7B4C3D0-FCDA-421B-8CC3-132F9D490E2C}"/>
                </a:ext>
              </a:extLst>
            </p:cNvPr>
            <p:cNvCxnSpPr>
              <a:endCxn id="19" idx="0"/>
            </p:cNvCxnSpPr>
            <p:nvPr/>
          </p:nvCxnSpPr>
          <p:spPr bwMode="auto">
            <a:xfrm>
              <a:off x="7011988" y="4176713"/>
              <a:ext cx="0" cy="6858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35E473A-618F-4B1E-BBAC-FDA8016D6A8D}"/>
                </a:ext>
              </a:extLst>
            </p:cNvPr>
            <p:cNvCxnSpPr>
              <a:endCxn id="21" idx="0"/>
            </p:cNvCxnSpPr>
            <p:nvPr/>
          </p:nvCxnSpPr>
          <p:spPr bwMode="auto">
            <a:xfrm>
              <a:off x="8739188" y="4176713"/>
              <a:ext cx="1587" cy="6858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73CF7E4-D4FE-4894-96F5-8A3617A12833}"/>
                </a:ext>
              </a:extLst>
            </p:cNvPr>
            <p:cNvCxnSpPr>
              <a:endCxn id="20" idx="0"/>
            </p:cNvCxnSpPr>
            <p:nvPr/>
          </p:nvCxnSpPr>
          <p:spPr bwMode="auto">
            <a:xfrm>
              <a:off x="10488613" y="4176713"/>
              <a:ext cx="1587" cy="6858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75">
              <a:extLst>
                <a:ext uri="{FF2B5EF4-FFF2-40B4-BE49-F238E27FC236}">
                  <a16:creationId xmlns:a16="http://schemas.microsoft.com/office/drawing/2014/main" id="{DD7E08F9-597D-46A8-8A1D-C88F6679E43F}"/>
                </a:ext>
              </a:extLst>
            </p:cNvPr>
            <p:cNvSpPr/>
            <p:nvPr/>
          </p:nvSpPr>
          <p:spPr bwMode="auto">
            <a:xfrm>
              <a:off x="2724150" y="1412875"/>
              <a:ext cx="1652588" cy="788988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/>
                <a:t>IP</a:t>
              </a:r>
            </a:p>
            <a:p>
              <a:pPr algn="ctr">
                <a:defRPr/>
              </a:pPr>
              <a:r>
                <a:rPr lang="en-US" sz="1600"/>
                <a:t>Design/DV</a:t>
              </a:r>
            </a:p>
          </p:txBody>
        </p:sp>
        <p:grpSp>
          <p:nvGrpSpPr>
            <p:cNvPr id="28" name="Group 1">
              <a:extLst>
                <a:ext uri="{FF2B5EF4-FFF2-40B4-BE49-F238E27FC236}">
                  <a16:creationId xmlns:a16="http://schemas.microsoft.com/office/drawing/2014/main" id="{1125C840-A9D5-49D6-B9FB-BD36D73321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4725" y="2201863"/>
              <a:ext cx="10218738" cy="1960562"/>
              <a:chOff x="974725" y="2201863"/>
              <a:chExt cx="10218738" cy="1960562"/>
            </a:xfrm>
          </p:grpSpPr>
          <p:sp>
            <p:nvSpPr>
              <p:cNvPr id="30" name="Rounded Rectangle 59">
                <a:extLst>
                  <a:ext uri="{FF2B5EF4-FFF2-40B4-BE49-F238E27FC236}">
                    <a16:creationId xmlns:a16="http://schemas.microsoft.com/office/drawing/2014/main" id="{95CF3FF2-2288-46EC-981C-74961E9E8C6A}"/>
                  </a:ext>
                </a:extLst>
              </p:cNvPr>
              <p:cNvSpPr/>
              <p:nvPr/>
            </p:nvSpPr>
            <p:spPr bwMode="auto">
              <a:xfrm>
                <a:off x="974725" y="3798888"/>
                <a:ext cx="10218738" cy="363537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/>
                  <a:t>PSS Framework</a:t>
                </a:r>
              </a:p>
            </p:txBody>
          </p:sp>
          <p:sp>
            <p:nvSpPr>
              <p:cNvPr id="31" name="Rounded Rectangle 65">
                <a:extLst>
                  <a:ext uri="{FF2B5EF4-FFF2-40B4-BE49-F238E27FC236}">
                    <a16:creationId xmlns:a16="http://schemas.microsoft.com/office/drawing/2014/main" id="{DACA0598-9DC4-4A59-A779-AD47E77EC861}"/>
                  </a:ext>
                </a:extLst>
              </p:cNvPr>
              <p:cNvSpPr/>
              <p:nvPr/>
            </p:nvSpPr>
            <p:spPr bwMode="auto">
              <a:xfrm>
                <a:off x="974725" y="2201863"/>
                <a:ext cx="1582738" cy="803275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dirty="0"/>
                  <a:t>Defines Use Cases, PSS Models</a:t>
                </a:r>
              </a:p>
            </p:txBody>
          </p:sp>
          <p:sp>
            <p:nvSpPr>
              <p:cNvPr id="32" name="Rounded Rectangle 66">
                <a:extLst>
                  <a:ext uri="{FF2B5EF4-FFF2-40B4-BE49-F238E27FC236}">
                    <a16:creationId xmlns:a16="http://schemas.microsoft.com/office/drawing/2014/main" id="{3CFD1414-F1B2-407C-809C-89C8A329EA07}"/>
                  </a:ext>
                </a:extLst>
              </p:cNvPr>
              <p:cNvSpPr/>
              <p:nvPr/>
            </p:nvSpPr>
            <p:spPr bwMode="auto">
              <a:xfrm>
                <a:off x="7988300" y="2212975"/>
                <a:ext cx="1503363" cy="803275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/>
                  <a:t>Device</a:t>
                </a:r>
              </a:p>
              <a:p>
                <a:pPr algn="ctr">
                  <a:defRPr/>
                </a:pPr>
                <a:r>
                  <a:rPr lang="en-US" sz="1600"/>
                  <a:t>Drivers</a:t>
                </a:r>
              </a:p>
            </p:txBody>
          </p:sp>
          <p:sp>
            <p:nvSpPr>
              <p:cNvPr id="33" name="Rounded Rectangle 67">
                <a:extLst>
                  <a:ext uri="{FF2B5EF4-FFF2-40B4-BE49-F238E27FC236}">
                    <a16:creationId xmlns:a16="http://schemas.microsoft.com/office/drawing/2014/main" id="{3ED828F3-676D-4020-A23D-47E429D76AC4}"/>
                  </a:ext>
                </a:extLst>
              </p:cNvPr>
              <p:cNvSpPr/>
              <p:nvPr/>
            </p:nvSpPr>
            <p:spPr bwMode="auto">
              <a:xfrm>
                <a:off x="4389438" y="2201863"/>
                <a:ext cx="1654175" cy="803275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/>
                  <a:t>DUT,</a:t>
                </a:r>
              </a:p>
              <a:p>
                <a:pPr algn="ctr">
                  <a:defRPr/>
                </a:pPr>
                <a:r>
                  <a:rPr lang="en-US" sz="1600"/>
                  <a:t>PSS  Models</a:t>
                </a:r>
              </a:p>
            </p:txBody>
          </p:sp>
          <p:sp>
            <p:nvSpPr>
              <p:cNvPr id="34" name="Rounded Rectangle 68">
                <a:extLst>
                  <a:ext uri="{FF2B5EF4-FFF2-40B4-BE49-F238E27FC236}">
                    <a16:creationId xmlns:a16="http://schemas.microsoft.com/office/drawing/2014/main" id="{0B4896AF-A5B5-4B65-ABDB-D8F7F56E9350}"/>
                  </a:ext>
                </a:extLst>
              </p:cNvPr>
              <p:cNvSpPr/>
              <p:nvPr/>
            </p:nvSpPr>
            <p:spPr bwMode="auto">
              <a:xfrm>
                <a:off x="6227763" y="2201863"/>
                <a:ext cx="1593850" cy="803275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/>
                  <a:t>Scenarios</a:t>
                </a:r>
              </a:p>
            </p:txBody>
          </p:sp>
          <p:sp>
            <p:nvSpPr>
              <p:cNvPr id="35" name="Rounded Rectangle 69">
                <a:extLst>
                  <a:ext uri="{FF2B5EF4-FFF2-40B4-BE49-F238E27FC236}">
                    <a16:creationId xmlns:a16="http://schemas.microsoft.com/office/drawing/2014/main" id="{2260F88A-48E6-414E-B08F-8F6EE00FCC58}"/>
                  </a:ext>
                </a:extLst>
              </p:cNvPr>
              <p:cNvSpPr/>
              <p:nvPr/>
            </p:nvSpPr>
            <p:spPr bwMode="auto">
              <a:xfrm>
                <a:off x="9790113" y="2201863"/>
                <a:ext cx="1398587" cy="803275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/>
                  <a:t>Scenarios</a:t>
                </a: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BA8F64C1-ED9F-4E56-9B4D-16C9577F448A}"/>
                  </a:ext>
                </a:extLst>
              </p:cNvPr>
              <p:cNvCxnSpPr>
                <a:stCxn id="35" idx="2"/>
                <a:endCxn id="30" idx="0"/>
              </p:cNvCxnSpPr>
              <p:nvPr/>
            </p:nvCxnSpPr>
            <p:spPr bwMode="auto">
              <a:xfrm flipH="1">
                <a:off x="6084888" y="3005138"/>
                <a:ext cx="4405312" cy="79375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ADB26828-E979-494E-B81E-656A4D30A7C1}"/>
                  </a:ext>
                </a:extLst>
              </p:cNvPr>
              <p:cNvCxnSpPr>
                <a:stCxn id="32" idx="2"/>
                <a:endCxn id="30" idx="0"/>
              </p:cNvCxnSpPr>
              <p:nvPr/>
            </p:nvCxnSpPr>
            <p:spPr bwMode="auto">
              <a:xfrm flipH="1">
                <a:off x="6084888" y="3016250"/>
                <a:ext cx="2655887" cy="782638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7D3FB558-BE23-4ADF-9ACF-8455AE82F519}"/>
                  </a:ext>
                </a:extLst>
              </p:cNvPr>
              <p:cNvCxnSpPr>
                <a:stCxn id="34" idx="2"/>
                <a:endCxn id="30" idx="0"/>
              </p:cNvCxnSpPr>
              <p:nvPr/>
            </p:nvCxnSpPr>
            <p:spPr bwMode="auto">
              <a:xfrm flipH="1">
                <a:off x="6084888" y="3005138"/>
                <a:ext cx="939800" cy="79375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727E9700-58B8-40F1-8380-1E247503EAAC}"/>
                  </a:ext>
                </a:extLst>
              </p:cNvPr>
              <p:cNvCxnSpPr>
                <a:stCxn id="33" idx="2"/>
                <a:endCxn id="30" idx="0"/>
              </p:cNvCxnSpPr>
              <p:nvPr/>
            </p:nvCxnSpPr>
            <p:spPr bwMode="auto">
              <a:xfrm>
                <a:off x="5216525" y="3005138"/>
                <a:ext cx="868363" cy="79375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77CAFD4C-4DC5-4390-B672-14EBAE27A7EB}"/>
                  </a:ext>
                </a:extLst>
              </p:cNvPr>
              <p:cNvCxnSpPr>
                <a:stCxn id="31" idx="2"/>
                <a:endCxn id="30" idx="0"/>
              </p:cNvCxnSpPr>
              <p:nvPr/>
            </p:nvCxnSpPr>
            <p:spPr bwMode="auto">
              <a:xfrm>
                <a:off x="1765300" y="3005138"/>
                <a:ext cx="4319588" cy="79375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ounded Rectangle 76">
                <a:extLst>
                  <a:ext uri="{FF2B5EF4-FFF2-40B4-BE49-F238E27FC236}">
                    <a16:creationId xmlns:a16="http://schemas.microsoft.com/office/drawing/2014/main" id="{1BCA6451-799F-4F67-9F29-E183280861AA}"/>
                  </a:ext>
                </a:extLst>
              </p:cNvPr>
              <p:cNvSpPr/>
              <p:nvPr/>
            </p:nvSpPr>
            <p:spPr bwMode="auto">
              <a:xfrm>
                <a:off x="2724150" y="2203450"/>
                <a:ext cx="1652588" cy="804863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/>
                  <a:t>IP DUT,</a:t>
                </a:r>
              </a:p>
              <a:p>
                <a:pPr algn="ctr">
                  <a:defRPr/>
                </a:pPr>
                <a:r>
                  <a:rPr lang="en-US" sz="1600"/>
                  <a:t>PSS  Models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2CA4F3B8-EAC3-4D9D-BFE2-83A62FCBA249}"/>
                  </a:ext>
                </a:extLst>
              </p:cNvPr>
              <p:cNvCxnSpPr>
                <a:stCxn id="41" idx="2"/>
                <a:endCxn id="30" idx="0"/>
              </p:cNvCxnSpPr>
              <p:nvPr/>
            </p:nvCxnSpPr>
            <p:spPr bwMode="auto">
              <a:xfrm>
                <a:off x="3551238" y="3008313"/>
                <a:ext cx="2533650" cy="79057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Rounded Rectangle 78">
              <a:extLst>
                <a:ext uri="{FF2B5EF4-FFF2-40B4-BE49-F238E27FC236}">
                  <a16:creationId xmlns:a16="http://schemas.microsoft.com/office/drawing/2014/main" id="{AE2D5F41-BBD3-44AC-BDBF-F2A1B71C73D7}"/>
                </a:ext>
              </a:extLst>
            </p:cNvPr>
            <p:cNvSpPr/>
            <p:nvPr/>
          </p:nvSpPr>
          <p:spPr bwMode="auto">
            <a:xfrm>
              <a:off x="2690813" y="1381125"/>
              <a:ext cx="3392487" cy="1624013"/>
            </a:xfrm>
            <a:prstGeom prst="roundRect">
              <a:avLst/>
            </a:prstGeom>
            <a:noFill/>
            <a:ln w="79375">
              <a:solidFill>
                <a:schemeClr val="tx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02915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9762D9-33CE-4789-A763-B653A3639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631"/>
            <a:ext cx="10972800" cy="1143000"/>
          </a:xfrm>
        </p:spPr>
        <p:txBody>
          <a:bodyPr/>
          <a:lstStyle/>
          <a:p>
            <a:r>
              <a:rPr lang="en-US" dirty="0"/>
              <a:t>Horizontal and Vertical Reuse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5D30E9D-00F4-F4C7-2B27-D821F8620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>
                <a:latin typeface="+mj-lt"/>
              </a:rPr>
              <a:t>© Accellera Systems Initiative</a:t>
            </a:r>
            <a:endParaRPr lang="en-US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6D71919F-6486-EEF5-ACFA-83C82C9FD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6</a:t>
            </a:fld>
            <a:r>
              <a:rPr lang="en-US" sz="2000"/>
              <a:t> </a:t>
            </a:r>
            <a:r>
              <a:rPr lang="en-US" sz="1800">
                <a:solidFill>
                  <a:schemeClr val="bg2"/>
                </a:solidFill>
              </a:rPr>
              <a:t>|</a:t>
            </a:r>
            <a:endParaRPr lang="en-US" sz="1800" baseline="-11000">
              <a:solidFill>
                <a:srgbClr val="3CB7E3"/>
              </a:solidFill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2F2A4874-02AD-4035-96B6-23D42EB1A619}"/>
              </a:ext>
            </a:extLst>
          </p:cNvPr>
          <p:cNvSpPr/>
          <p:nvPr/>
        </p:nvSpPr>
        <p:spPr>
          <a:xfrm>
            <a:off x="976045" y="893853"/>
            <a:ext cx="2106203" cy="4754996"/>
          </a:xfrm>
          <a:prstGeom prst="upArrow">
            <a:avLst>
              <a:gd name="adj1" fmla="val 50000"/>
              <a:gd name="adj2" fmla="val 53414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52C3A3-28BB-4AEA-B0CC-422CA79C4379}"/>
              </a:ext>
            </a:extLst>
          </p:cNvPr>
          <p:cNvSpPr/>
          <p:nvPr/>
        </p:nvSpPr>
        <p:spPr>
          <a:xfrm>
            <a:off x="1582223" y="4415730"/>
            <a:ext cx="893851" cy="595901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IP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D6C7622-19BD-4F97-8423-B79ABAEFA670}"/>
              </a:ext>
            </a:extLst>
          </p:cNvPr>
          <p:cNvSpPr/>
          <p:nvPr/>
        </p:nvSpPr>
        <p:spPr>
          <a:xfrm>
            <a:off x="1592498" y="3563244"/>
            <a:ext cx="893851" cy="595901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Sub system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64D13F-1F4E-44BF-9612-909791CDA9BB}"/>
              </a:ext>
            </a:extLst>
          </p:cNvPr>
          <p:cNvSpPr/>
          <p:nvPr/>
        </p:nvSpPr>
        <p:spPr>
          <a:xfrm>
            <a:off x="1582223" y="2561828"/>
            <a:ext cx="893851" cy="744831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SOC</a:t>
            </a:r>
          </a:p>
          <a:p>
            <a:pPr algn="ctr"/>
            <a:r>
              <a:rPr lang="en-US" sz="1100">
                <a:solidFill>
                  <a:schemeClr val="tx1"/>
                </a:solidFill>
              </a:rPr>
              <a:t>(HW+SW)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7D8C3EA-49C3-404A-B18B-2BC6FB3A2D26}"/>
              </a:ext>
            </a:extLst>
          </p:cNvPr>
          <p:cNvSpPr/>
          <p:nvPr/>
        </p:nvSpPr>
        <p:spPr>
          <a:xfrm>
            <a:off x="1900723" y="4817191"/>
            <a:ext cx="8599471" cy="1696043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8A68E2C-E891-4B23-9FA4-DBCDC5008F31}"/>
              </a:ext>
            </a:extLst>
          </p:cNvPr>
          <p:cNvSpPr/>
          <p:nvPr/>
        </p:nvSpPr>
        <p:spPr>
          <a:xfrm>
            <a:off x="3102799" y="5374834"/>
            <a:ext cx="893851" cy="595901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VP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A2FF87E-96DB-41E0-90B1-E90AC2D08529}"/>
              </a:ext>
            </a:extLst>
          </p:cNvPr>
          <p:cNvSpPr/>
          <p:nvPr/>
        </p:nvSpPr>
        <p:spPr>
          <a:xfrm>
            <a:off x="4216583" y="5373862"/>
            <a:ext cx="1221025" cy="595901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Simulation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A925F77-67F4-48BE-9EC3-5E32E9F53D83}"/>
              </a:ext>
            </a:extLst>
          </p:cNvPr>
          <p:cNvSpPr/>
          <p:nvPr/>
        </p:nvSpPr>
        <p:spPr>
          <a:xfrm>
            <a:off x="5573735" y="5373862"/>
            <a:ext cx="1221025" cy="595901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Emulation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570C13-FB57-47C0-ABA4-F089833C21BC}"/>
              </a:ext>
            </a:extLst>
          </p:cNvPr>
          <p:cNvSpPr/>
          <p:nvPr/>
        </p:nvSpPr>
        <p:spPr>
          <a:xfrm>
            <a:off x="6954007" y="5373862"/>
            <a:ext cx="893851" cy="595901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FPGA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935D20B-42D4-4951-AD26-FC047F695FEA}"/>
              </a:ext>
            </a:extLst>
          </p:cNvPr>
          <p:cNvSpPr/>
          <p:nvPr/>
        </p:nvSpPr>
        <p:spPr>
          <a:xfrm>
            <a:off x="8034079" y="5367261"/>
            <a:ext cx="893851" cy="595901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Silicon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7FC0B0-8596-45EC-9B99-984437B33626}"/>
              </a:ext>
            </a:extLst>
          </p:cNvPr>
          <p:cNvSpPr txBox="1"/>
          <p:nvPr/>
        </p:nvSpPr>
        <p:spPr>
          <a:xfrm>
            <a:off x="1561671" y="159465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>
                <a:solidFill>
                  <a:srgbClr val="000000"/>
                </a:solidFill>
              </a:rPr>
              <a:t>Integration </a:t>
            </a:r>
          </a:p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>
                <a:solidFill>
                  <a:srgbClr val="000000"/>
                </a:solidFill>
              </a:rPr>
              <a:t>levels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2F3967-9125-4530-97C8-FD8C62834612}"/>
              </a:ext>
            </a:extLst>
          </p:cNvPr>
          <p:cNvSpPr txBox="1"/>
          <p:nvPr/>
        </p:nvSpPr>
        <p:spPr>
          <a:xfrm>
            <a:off x="9256859" y="5367259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>
                <a:solidFill>
                  <a:srgbClr val="000000"/>
                </a:solidFill>
              </a:rPr>
              <a:t>Execution </a:t>
            </a:r>
          </a:p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>
                <a:solidFill>
                  <a:srgbClr val="000000"/>
                </a:solidFill>
              </a:rPr>
              <a:t>platform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1D68F85-80B9-4491-91BE-12EF9DF981FB}"/>
              </a:ext>
            </a:extLst>
          </p:cNvPr>
          <p:cNvSpPr/>
          <p:nvPr/>
        </p:nvSpPr>
        <p:spPr>
          <a:xfrm>
            <a:off x="3688423" y="3735132"/>
            <a:ext cx="2634256" cy="1006781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UVM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D7B8C91-F1D9-43ED-9805-5BA01334D2BF}"/>
              </a:ext>
            </a:extLst>
          </p:cNvPr>
          <p:cNvSpPr/>
          <p:nvPr/>
        </p:nvSpPr>
        <p:spPr>
          <a:xfrm>
            <a:off x="6083803" y="2767962"/>
            <a:ext cx="2634256" cy="1006781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Embedded/ Host C test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F7875A3-BAEE-46AB-BFDD-4D703BCDC73F}"/>
              </a:ext>
            </a:extLst>
          </p:cNvPr>
          <p:cNvSpPr/>
          <p:nvPr/>
        </p:nvSpPr>
        <p:spPr>
          <a:xfrm>
            <a:off x="4206774" y="1259630"/>
            <a:ext cx="2943659" cy="102474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PSS</a:t>
            </a:r>
          </a:p>
          <a:p>
            <a:pPr algn="ctr"/>
            <a:r>
              <a:rPr lang="en-US" sz="1600" dirty="0">
                <a:solidFill>
                  <a:sysClr val="windowText" lastClr="000000"/>
                </a:solidFill>
              </a:rPr>
              <a:t>Verification intent captured at higher abstraction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0547565-0EF7-4C8C-8CA4-46EAB248DCF8}"/>
              </a:ext>
            </a:extLst>
          </p:cNvPr>
          <p:cNvCxnSpPr>
            <a:cxnSpLocks/>
            <a:stCxn id="23" idx="0"/>
            <a:endCxn id="26" idx="2"/>
          </p:cNvCxnSpPr>
          <p:nvPr/>
        </p:nvCxnSpPr>
        <p:spPr>
          <a:xfrm flipV="1">
            <a:off x="5005551" y="2284377"/>
            <a:ext cx="673053" cy="1450755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9A2C6E0-12C4-40C6-BBFE-5CFAE66F3E7F}"/>
              </a:ext>
            </a:extLst>
          </p:cNvPr>
          <p:cNvCxnSpPr>
            <a:cxnSpLocks/>
            <a:stCxn id="24" idx="1"/>
            <a:endCxn id="26" idx="2"/>
          </p:cNvCxnSpPr>
          <p:nvPr/>
        </p:nvCxnSpPr>
        <p:spPr>
          <a:xfrm flipH="1" flipV="1">
            <a:off x="5678604" y="2284377"/>
            <a:ext cx="790977" cy="631025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Lightning Bolt 4">
            <a:extLst>
              <a:ext uri="{FF2B5EF4-FFF2-40B4-BE49-F238E27FC236}">
                <a16:creationId xmlns:a16="http://schemas.microsoft.com/office/drawing/2014/main" id="{374DE894-5BDA-499F-0F1A-D86A4507E560}"/>
              </a:ext>
            </a:extLst>
          </p:cNvPr>
          <p:cNvSpPr/>
          <p:nvPr/>
        </p:nvSpPr>
        <p:spPr>
          <a:xfrm rot="20828795">
            <a:off x="5957203" y="2842575"/>
            <a:ext cx="626567" cy="1935667"/>
          </a:xfrm>
          <a:prstGeom prst="lightningBol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705DC4-3CB9-1F29-C333-AB974960E58F}"/>
              </a:ext>
            </a:extLst>
          </p:cNvPr>
          <p:cNvSpPr txBox="1"/>
          <p:nvPr/>
        </p:nvSpPr>
        <p:spPr>
          <a:xfrm>
            <a:off x="6083805" y="4609603"/>
            <a:ext cx="1849349" cy="5034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>
                <a:solidFill>
                  <a:srgbClr val="000000"/>
                </a:solidFill>
              </a:rPr>
              <a:t>Portability wall</a:t>
            </a:r>
          </a:p>
        </p:txBody>
      </p:sp>
    </p:spTree>
    <p:extLst>
      <p:ext uri="{BB962C8B-B14F-4D97-AF65-F5344CB8AC3E}">
        <p14:creationId xmlns:p14="http://schemas.microsoft.com/office/powerpoint/2010/main" val="417581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  <p:bldP spid="21" grpId="0"/>
      <p:bldP spid="23" grpId="0" animBg="1"/>
      <p:bldP spid="24" grpId="0" animBg="1"/>
      <p:bldP spid="26" grpId="0" animBg="1"/>
      <p:bldP spid="5" grpId="0" animBg="1"/>
      <p:bldP spid="5" grpId="1" animBg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534B84-DFE5-F4B5-0BE2-0AFA3C275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PSS Terminologies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02D02A6-886C-4C68-90B4-0FA9631575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9415057"/>
              </p:ext>
            </p:extLst>
          </p:nvPr>
        </p:nvGraphicFramePr>
        <p:xfrm>
          <a:off x="609600" y="1447800"/>
          <a:ext cx="109728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EAA57C9E-4991-59FF-8BF8-5A95F4DF0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Accellera Systems Initiative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4F90E080-A0A7-D743-CA76-7C81C535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fld id="{A9CE67A1-BA7F-A74E-B5D7-615746DEEC2B}" type="slidenum">
              <a:rPr lang="en-US" smtClean="0"/>
              <a:pPr/>
              <a:t>7</a:t>
            </a:fld>
            <a:r>
              <a:rPr lang="en-US"/>
              <a:t> |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284C9C-ECE8-3E4B-43A7-2A9C60ED7B9D}"/>
              </a:ext>
            </a:extLst>
          </p:cNvPr>
          <p:cNvSpPr txBox="1"/>
          <p:nvPr/>
        </p:nvSpPr>
        <p:spPr>
          <a:xfrm>
            <a:off x="1156157" y="2247560"/>
            <a:ext cx="1471867" cy="5971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400" dirty="0">
                <a:solidFill>
                  <a:srgbClr val="000000"/>
                </a:solidFill>
              </a:rPr>
              <a:t>Component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31BCC1-CF7F-579F-ABAF-5AEDCEA8CFEF}"/>
              </a:ext>
            </a:extLst>
          </p:cNvPr>
          <p:cNvSpPr txBox="1"/>
          <p:nvPr/>
        </p:nvSpPr>
        <p:spPr>
          <a:xfrm>
            <a:off x="3606394" y="2248391"/>
            <a:ext cx="989598" cy="4489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400" dirty="0">
                <a:solidFill>
                  <a:srgbClr val="000000"/>
                </a:solidFill>
              </a:rPr>
              <a:t>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0CD125-7A47-8FAB-EF9E-5FB772CF4054}"/>
              </a:ext>
            </a:extLst>
          </p:cNvPr>
          <p:cNvSpPr txBox="1"/>
          <p:nvPr/>
        </p:nvSpPr>
        <p:spPr>
          <a:xfrm>
            <a:off x="5553680" y="2061886"/>
            <a:ext cx="1080795" cy="6354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400" dirty="0">
                <a:solidFill>
                  <a:srgbClr val="000000"/>
                </a:solidFill>
              </a:rPr>
              <a:t> Flow   Objects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1B68C-92E1-B54B-3D9C-4FF403B5A2D3}"/>
              </a:ext>
            </a:extLst>
          </p:cNvPr>
          <p:cNvSpPr txBox="1"/>
          <p:nvPr/>
        </p:nvSpPr>
        <p:spPr>
          <a:xfrm>
            <a:off x="7592163" y="2247559"/>
            <a:ext cx="1282959" cy="5971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400" dirty="0">
                <a:solidFill>
                  <a:srgbClr val="000000"/>
                </a:solidFill>
              </a:rPr>
              <a:t>Resources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CC9EF-7FC8-C371-FD45-853AE4E07F78}"/>
              </a:ext>
            </a:extLst>
          </p:cNvPr>
          <p:cNvSpPr txBox="1"/>
          <p:nvPr/>
        </p:nvSpPr>
        <p:spPr>
          <a:xfrm>
            <a:off x="9630646" y="2081032"/>
            <a:ext cx="1476192" cy="5971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400" dirty="0">
                <a:solidFill>
                  <a:srgbClr val="000000"/>
                </a:solidFill>
              </a:rPr>
              <a:t>   Activity (Scenario)</a:t>
            </a:r>
          </a:p>
        </p:txBody>
      </p:sp>
    </p:spTree>
    <p:extLst>
      <p:ext uri="{BB962C8B-B14F-4D97-AF65-F5344CB8AC3E}">
        <p14:creationId xmlns:p14="http://schemas.microsoft.com/office/powerpoint/2010/main" val="425782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6F9D976B-3544-41FB-BF2D-720BEBC6E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365" y="949928"/>
            <a:ext cx="1390651" cy="34861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8CEE805-48AA-42F8-8F69-70413A7285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"/>
          <a:stretch/>
        </p:blipFill>
        <p:spPr>
          <a:xfrm>
            <a:off x="3794713" y="737531"/>
            <a:ext cx="4356123" cy="22989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4F2E8D-CF00-46E1-B3B6-4348EB17F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23"/>
            <a:ext cx="10972800" cy="811897"/>
          </a:xfrm>
        </p:spPr>
        <p:txBody>
          <a:bodyPr/>
          <a:lstStyle/>
          <a:p>
            <a:r>
              <a:rPr lang="en-US" dirty="0"/>
              <a:t>PSS usage flow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14244D02-540C-747B-3948-E05B0201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>
                <a:latin typeface="+mj-lt"/>
              </a:rPr>
              <a:t>© Accellera Systems Initiative</a:t>
            </a:r>
            <a:endParaRPr lang="en-US"/>
          </a:p>
        </p:txBody>
      </p: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25A59505-DF22-8105-205D-C4097511B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8</a:t>
            </a:fld>
            <a:r>
              <a:rPr lang="en-US" sz="2000"/>
              <a:t> </a:t>
            </a:r>
            <a:r>
              <a:rPr lang="en-US" sz="1800">
                <a:solidFill>
                  <a:schemeClr val="bg2"/>
                </a:solidFill>
              </a:rPr>
              <a:t>|</a:t>
            </a:r>
            <a:endParaRPr lang="en-US" sz="1800" baseline="-11000">
              <a:solidFill>
                <a:srgbClr val="3CB7E3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0DEAEF-02DD-4A21-86C8-12E9AA466C80}"/>
              </a:ext>
            </a:extLst>
          </p:cNvPr>
          <p:cNvSpPr/>
          <p:nvPr/>
        </p:nvSpPr>
        <p:spPr>
          <a:xfrm>
            <a:off x="1160982" y="2116477"/>
            <a:ext cx="1787703" cy="124802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Spec driven PSS models</a:t>
            </a:r>
          </a:p>
          <a:p>
            <a:pPr algn="ctr"/>
            <a:r>
              <a:rPr lang="en-US" sz="1100"/>
              <a:t>(resources, components, actions, data structures, </a:t>
            </a:r>
            <a:r>
              <a:rPr lang="en-US" sz="1100" err="1"/>
              <a:t>covergroups</a:t>
            </a:r>
            <a:r>
              <a:rPr lang="en-US" sz="1100"/>
              <a:t>)</a:t>
            </a:r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D94AF9D9-B423-443A-8479-EE36D2906718}"/>
              </a:ext>
            </a:extLst>
          </p:cNvPr>
          <p:cNvSpPr/>
          <p:nvPr/>
        </p:nvSpPr>
        <p:spPr>
          <a:xfrm>
            <a:off x="3298005" y="1412990"/>
            <a:ext cx="1181528" cy="1248019"/>
          </a:xfrm>
          <a:prstGeom prst="ca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Tool libraries</a:t>
            </a:r>
          </a:p>
          <a:p>
            <a:pPr algn="ctr"/>
            <a:r>
              <a:rPr lang="en-US" sz="1200" dirty="0"/>
              <a:t>(memory and processor tables)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10889-FBF2-4524-91B8-5A5CCF457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3429001"/>
            <a:ext cx="8575069" cy="2927447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B0A0D6F9-D2B5-4D88-AEFA-6ACC053A4C43}"/>
              </a:ext>
            </a:extLst>
          </p:cNvPr>
          <p:cNvSpPr/>
          <p:nvPr/>
        </p:nvSpPr>
        <p:spPr>
          <a:xfrm rot="10800000">
            <a:off x="3736372" y="2661008"/>
            <a:ext cx="279089" cy="1155695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713287-237E-484D-88B0-F658CBA56EB8}"/>
              </a:ext>
            </a:extLst>
          </p:cNvPr>
          <p:cNvSpPr txBox="1"/>
          <p:nvPr/>
        </p:nvSpPr>
        <p:spPr>
          <a:xfrm>
            <a:off x="3182587" y="3548297"/>
            <a:ext cx="1323147" cy="346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>
                <a:solidFill>
                  <a:srgbClr val="000000"/>
                </a:solidFill>
              </a:rPr>
              <a:t> config.csv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E52D2B3-ADCD-47D1-9DE3-03C5B6F84451}"/>
              </a:ext>
            </a:extLst>
          </p:cNvPr>
          <p:cNvSpPr/>
          <p:nvPr/>
        </p:nvSpPr>
        <p:spPr>
          <a:xfrm>
            <a:off x="1098083" y="4364903"/>
            <a:ext cx="1927471" cy="108906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Abstract Use-case creation</a:t>
            </a:r>
          </a:p>
          <a:p>
            <a:pPr algn="ctr"/>
            <a:r>
              <a:rPr lang="en-US" sz="1100"/>
              <a:t>(scenarios, native operators)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B1CC87-E5DC-44F7-A880-E45CDA435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658" y="5554177"/>
            <a:ext cx="9429751" cy="866775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6EBBD970-FAE5-47BC-8AF7-7A7539346818}"/>
              </a:ext>
            </a:extLst>
          </p:cNvPr>
          <p:cNvSpPr/>
          <p:nvPr/>
        </p:nvSpPr>
        <p:spPr>
          <a:xfrm rot="11743956">
            <a:off x="3018976" y="4963353"/>
            <a:ext cx="1448656" cy="341035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EF437E-CE69-4113-B964-62803A940A46}"/>
              </a:ext>
            </a:extLst>
          </p:cNvPr>
          <p:cNvSpPr txBox="1"/>
          <p:nvPr/>
        </p:nvSpPr>
        <p:spPr>
          <a:xfrm>
            <a:off x="3592973" y="5522807"/>
            <a:ext cx="1637435" cy="3410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>
                <a:solidFill>
                  <a:srgbClr val="000000"/>
                </a:solidFill>
              </a:rPr>
              <a:t> test_table.csv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ADCC924-58BE-482E-9F56-5ECFBAC87544}"/>
              </a:ext>
            </a:extLst>
          </p:cNvPr>
          <p:cNvSpPr/>
          <p:nvPr/>
        </p:nvSpPr>
        <p:spPr>
          <a:xfrm>
            <a:off x="5292193" y="4422676"/>
            <a:ext cx="1927471" cy="108906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Solving and Test generation</a:t>
            </a:r>
          </a:p>
          <a:p>
            <a:pPr algn="ctr"/>
            <a:r>
              <a:rPr lang="en-US" sz="1100"/>
              <a:t>(C, SV, C+SV)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1899D24-4BED-4597-9456-20B3F9268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272" y="1400404"/>
            <a:ext cx="3435527" cy="48325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E959587-BE92-4DD6-A264-4F1D91625E91}"/>
              </a:ext>
            </a:extLst>
          </p:cNvPr>
          <p:cNvSpPr txBox="1"/>
          <p:nvPr/>
        </p:nvSpPr>
        <p:spPr>
          <a:xfrm>
            <a:off x="8679315" y="1034817"/>
            <a:ext cx="1697587" cy="6734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 dirty="0">
                <a:solidFill>
                  <a:srgbClr val="000000"/>
                </a:solidFill>
              </a:rPr>
              <a:t> Solved scenario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 diagram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491E18C-7946-4E37-BAE7-276F026DF942}"/>
              </a:ext>
            </a:extLst>
          </p:cNvPr>
          <p:cNvSpPr/>
          <p:nvPr/>
        </p:nvSpPr>
        <p:spPr>
          <a:xfrm>
            <a:off x="7219663" y="4765225"/>
            <a:ext cx="1692315" cy="380151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3CD5EA1-BEE3-4849-80BF-BE2DDFDBAB40}"/>
              </a:ext>
            </a:extLst>
          </p:cNvPr>
          <p:cNvSpPr/>
          <p:nvPr/>
        </p:nvSpPr>
        <p:spPr>
          <a:xfrm>
            <a:off x="8924407" y="4436078"/>
            <a:ext cx="1927471" cy="108906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Run on multiple platforms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F6DB707-3357-46C3-A8D4-1AB97E89D965}"/>
              </a:ext>
            </a:extLst>
          </p:cNvPr>
          <p:cNvSpPr/>
          <p:nvPr/>
        </p:nvSpPr>
        <p:spPr>
          <a:xfrm>
            <a:off x="8949615" y="1887004"/>
            <a:ext cx="1927471" cy="108906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Coverage analysis &amp; debug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FB6C65D-5071-4A22-818C-7A207459910D}"/>
              </a:ext>
            </a:extLst>
          </p:cNvPr>
          <p:cNvGrpSpPr/>
          <p:nvPr/>
        </p:nvGrpSpPr>
        <p:grpSpPr>
          <a:xfrm>
            <a:off x="4980420" y="1562320"/>
            <a:ext cx="4085231" cy="2379079"/>
            <a:chOff x="4254310" y="1594226"/>
            <a:chExt cx="4085231" cy="2379079"/>
          </a:xfrm>
        </p:grpSpPr>
        <p:sp>
          <p:nvSpPr>
            <p:cNvPr id="39" name="Cylinder 38">
              <a:extLst>
                <a:ext uri="{FF2B5EF4-FFF2-40B4-BE49-F238E27FC236}">
                  <a16:creationId xmlns:a16="http://schemas.microsoft.com/office/drawing/2014/main" id="{14C00AB0-2377-4B9D-B8C6-D301E76B9D9C}"/>
                </a:ext>
              </a:extLst>
            </p:cNvPr>
            <p:cNvSpPr/>
            <p:nvPr/>
          </p:nvSpPr>
          <p:spPr>
            <a:xfrm rot="5400000">
              <a:off x="5107386" y="741150"/>
              <a:ext cx="2379079" cy="4085231"/>
            </a:xfrm>
            <a:prstGeom prst="can">
              <a:avLst>
                <a:gd name="adj" fmla="val 44367"/>
              </a:avLst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vert270" wrap="none" rtlCol="0" anchor="ctr"/>
            <a:lstStyle/>
            <a:p>
              <a:pPr algn="ctr"/>
              <a:r>
                <a:rPr lang="en-US" sz="1600">
                  <a:solidFill>
                    <a:sysClr val="windowText" lastClr="000000"/>
                  </a:solidFill>
                </a:rPr>
                <a:t>					target </a:t>
              </a:r>
            </a:p>
            <a:p>
              <a:pPr algn="ctr"/>
              <a:r>
                <a:rPr lang="en-US" sz="1600">
                  <a:solidFill>
                    <a:sysClr val="windowText" lastClr="000000"/>
                  </a:solidFill>
                </a:rPr>
                <a:t>		    			platform </a:t>
              </a:r>
            </a:p>
            <a:p>
              <a:pPr algn="ctr"/>
              <a:r>
                <a:rPr lang="en-US" sz="1600">
                  <a:solidFill>
                    <a:sysClr val="windowText" lastClr="000000"/>
                  </a:solidFill>
                </a:rPr>
                <a:t>		         			integration  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18AB81F-F0C8-44ED-883E-60DC67D3FED4}"/>
                </a:ext>
              </a:extLst>
            </p:cNvPr>
            <p:cNvGrpSpPr/>
            <p:nvPr/>
          </p:nvGrpSpPr>
          <p:grpSpPr>
            <a:xfrm>
              <a:off x="4980649" y="1658804"/>
              <a:ext cx="1905079" cy="2282479"/>
              <a:chOff x="5543024" y="1400400"/>
              <a:chExt cx="1905079" cy="227125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2F33CF27-8364-4EB9-B7E8-4F4121671B68}"/>
                  </a:ext>
                </a:extLst>
              </p:cNvPr>
              <p:cNvSpPr/>
              <p:nvPr/>
            </p:nvSpPr>
            <p:spPr>
              <a:xfrm>
                <a:off x="6858577" y="1400400"/>
                <a:ext cx="589526" cy="47089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SV </a:t>
                </a:r>
                <a:r>
                  <a:rPr lang="en-US" sz="1600"/>
                  <a:t>test</a:t>
                </a:r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E966722-79CB-46EA-BB20-24CA8F40D86B}"/>
                  </a:ext>
                </a:extLst>
              </p:cNvPr>
              <p:cNvSpPr/>
              <p:nvPr/>
            </p:nvSpPr>
            <p:spPr>
              <a:xfrm>
                <a:off x="6858577" y="2010275"/>
                <a:ext cx="589526" cy="47089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C </a:t>
                </a:r>
                <a:r>
                  <a:rPr lang="en-US" sz="1600"/>
                  <a:t>test</a:t>
                </a:r>
                <a:endParaRPr lang="en-US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0B95496E-4FEA-4389-8DDA-A3E5AFCD184E}"/>
                  </a:ext>
                </a:extLst>
              </p:cNvPr>
              <p:cNvSpPr/>
              <p:nvPr/>
            </p:nvSpPr>
            <p:spPr>
              <a:xfrm>
                <a:off x="6858577" y="2602657"/>
                <a:ext cx="589526" cy="47089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C </a:t>
                </a:r>
                <a:r>
                  <a:rPr lang="en-US" sz="1600"/>
                  <a:t>test</a:t>
                </a:r>
                <a:endParaRPr lang="en-US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6803CEFA-8D7B-4EBE-872A-FD05D06F4433}"/>
                  </a:ext>
                </a:extLst>
              </p:cNvPr>
              <p:cNvSpPr/>
              <p:nvPr/>
            </p:nvSpPr>
            <p:spPr>
              <a:xfrm>
                <a:off x="6858577" y="3200752"/>
                <a:ext cx="589526" cy="470898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C </a:t>
                </a:r>
                <a:r>
                  <a:rPr lang="en-US" sz="1600"/>
                  <a:t>test</a:t>
                </a:r>
                <a:endParaRPr lang="en-US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A9751A9D-8B62-4129-BB24-CA48F98B936F}"/>
                  </a:ext>
                </a:extLst>
              </p:cNvPr>
              <p:cNvSpPr/>
              <p:nvPr/>
            </p:nvSpPr>
            <p:spPr>
              <a:xfrm>
                <a:off x="5549203" y="1405578"/>
                <a:ext cx="1273996" cy="460541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Simulation</a:t>
                </a: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2B2F81B3-EC92-4DFC-B257-83B1740E7128}"/>
                  </a:ext>
                </a:extLst>
              </p:cNvPr>
              <p:cNvSpPr/>
              <p:nvPr/>
            </p:nvSpPr>
            <p:spPr>
              <a:xfrm>
                <a:off x="5543024" y="2030098"/>
                <a:ext cx="1273996" cy="460541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Virtual Platform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673BD4FC-628F-498A-9F3E-9186F0F00C0C}"/>
                  </a:ext>
                </a:extLst>
              </p:cNvPr>
              <p:cNvSpPr/>
              <p:nvPr/>
            </p:nvSpPr>
            <p:spPr>
              <a:xfrm>
                <a:off x="5549203" y="2596044"/>
                <a:ext cx="1273996" cy="460541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Emulation</a:t>
                </a: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30F2C5E0-96E9-451B-AA32-972B69F16B28}"/>
                  </a:ext>
                </a:extLst>
              </p:cNvPr>
              <p:cNvSpPr/>
              <p:nvPr/>
            </p:nvSpPr>
            <p:spPr>
              <a:xfrm>
                <a:off x="5551278" y="3200741"/>
                <a:ext cx="1273996" cy="460541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FPGA/Si</a:t>
                </a:r>
              </a:p>
            </p:txBody>
          </p:sp>
        </p:grpSp>
      </p:grpSp>
      <p:sp>
        <p:nvSpPr>
          <p:cNvPr id="44" name="Arrow: Left 43">
            <a:extLst>
              <a:ext uri="{FF2B5EF4-FFF2-40B4-BE49-F238E27FC236}">
                <a16:creationId xmlns:a16="http://schemas.microsoft.com/office/drawing/2014/main" id="{FBA5A58F-ED66-42D6-B568-7E1C9C6ED584}"/>
              </a:ext>
            </a:extLst>
          </p:cNvPr>
          <p:cNvSpPr/>
          <p:nvPr/>
        </p:nvSpPr>
        <p:spPr>
          <a:xfrm>
            <a:off x="2753083" y="2106203"/>
            <a:ext cx="629171" cy="277403"/>
          </a:xfrm>
          <a:prstGeom prst="lef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A99F00B7-3D94-4106-BF49-722FF06F377D}"/>
              </a:ext>
            </a:extLst>
          </p:cNvPr>
          <p:cNvSpPr/>
          <p:nvPr/>
        </p:nvSpPr>
        <p:spPr>
          <a:xfrm>
            <a:off x="1881579" y="3364496"/>
            <a:ext cx="320891" cy="983696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2E534AB2-A06B-48B9-AF40-A0B1107C9B97}"/>
              </a:ext>
            </a:extLst>
          </p:cNvPr>
          <p:cNvSpPr/>
          <p:nvPr/>
        </p:nvSpPr>
        <p:spPr>
          <a:xfrm rot="9076388">
            <a:off x="3024884" y="4345374"/>
            <a:ext cx="810215" cy="311529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315EF8BE-662B-4B26-A663-61E01C135D91}"/>
              </a:ext>
            </a:extLst>
          </p:cNvPr>
          <p:cNvSpPr/>
          <p:nvPr/>
        </p:nvSpPr>
        <p:spPr>
          <a:xfrm>
            <a:off x="3036292" y="4783478"/>
            <a:ext cx="2225929" cy="367457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03E68E94-A8B3-4DF7-A5A7-85D48B62BC34}"/>
              </a:ext>
            </a:extLst>
          </p:cNvPr>
          <p:cNvSpPr/>
          <p:nvPr/>
        </p:nvSpPr>
        <p:spPr>
          <a:xfrm rot="16200000">
            <a:off x="9128888" y="3525222"/>
            <a:ext cx="1448656" cy="341035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141815-4B55-4493-B7AF-9738ACEA68F3}"/>
              </a:ext>
            </a:extLst>
          </p:cNvPr>
          <p:cNvSpPr txBox="1"/>
          <p:nvPr/>
        </p:nvSpPr>
        <p:spPr>
          <a:xfrm>
            <a:off x="3527681" y="638863"/>
            <a:ext cx="1903704" cy="311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>
                <a:solidFill>
                  <a:srgbClr val="000000"/>
                </a:solidFill>
              </a:rPr>
              <a:t> native operators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05468C9-365B-4D77-B2B4-311503AF0989}"/>
              </a:ext>
            </a:extLst>
          </p:cNvPr>
          <p:cNvSpPr txBox="1"/>
          <p:nvPr/>
        </p:nvSpPr>
        <p:spPr>
          <a:xfrm>
            <a:off x="5561908" y="766685"/>
            <a:ext cx="1198711" cy="6572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 dirty="0">
                <a:solidFill>
                  <a:srgbClr val="000000"/>
                </a:solidFill>
              </a:rPr>
              <a:t> Coverage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 viewer </a:t>
            </a:r>
          </a:p>
        </p:txBody>
      </p:sp>
      <p:sp>
        <p:nvSpPr>
          <p:cNvPr id="53" name="Cylinder 52">
            <a:extLst>
              <a:ext uri="{FF2B5EF4-FFF2-40B4-BE49-F238E27FC236}">
                <a16:creationId xmlns:a16="http://schemas.microsoft.com/office/drawing/2014/main" id="{5BC1FA5C-9CE8-4A49-8253-517227958C06}"/>
              </a:ext>
            </a:extLst>
          </p:cNvPr>
          <p:cNvSpPr/>
          <p:nvPr/>
        </p:nvSpPr>
        <p:spPr>
          <a:xfrm>
            <a:off x="4690912" y="3500875"/>
            <a:ext cx="913279" cy="828384"/>
          </a:xfrm>
          <a:prstGeom prst="ca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Test generation coverage</a:t>
            </a:r>
          </a:p>
        </p:txBody>
      </p:sp>
      <p:sp>
        <p:nvSpPr>
          <p:cNvPr id="56" name="Cylinder 55">
            <a:extLst>
              <a:ext uri="{FF2B5EF4-FFF2-40B4-BE49-F238E27FC236}">
                <a16:creationId xmlns:a16="http://schemas.microsoft.com/office/drawing/2014/main" id="{9137150C-C283-4607-88F7-9E99A05DB72F}"/>
              </a:ext>
            </a:extLst>
          </p:cNvPr>
          <p:cNvSpPr/>
          <p:nvPr/>
        </p:nvSpPr>
        <p:spPr>
          <a:xfrm>
            <a:off x="5860548" y="3511657"/>
            <a:ext cx="913279" cy="828384"/>
          </a:xfrm>
          <a:prstGeom prst="ca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Runtime simulation coverage</a:t>
            </a:r>
          </a:p>
        </p:txBody>
      </p:sp>
      <p:sp>
        <p:nvSpPr>
          <p:cNvPr id="57" name="Cylinder 56">
            <a:extLst>
              <a:ext uri="{FF2B5EF4-FFF2-40B4-BE49-F238E27FC236}">
                <a16:creationId xmlns:a16="http://schemas.microsoft.com/office/drawing/2014/main" id="{93C87C06-465D-49FE-8CF2-A89C1A3C7040}"/>
              </a:ext>
            </a:extLst>
          </p:cNvPr>
          <p:cNvSpPr/>
          <p:nvPr/>
        </p:nvSpPr>
        <p:spPr>
          <a:xfrm>
            <a:off x="7004787" y="2945991"/>
            <a:ext cx="913279" cy="1422601"/>
          </a:xfrm>
          <a:prstGeom prst="ca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Merged  coverage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7628F1-C2D3-47C8-B304-7599DD9AB36C}"/>
              </a:ext>
            </a:extLst>
          </p:cNvPr>
          <p:cNvSpPr txBox="1"/>
          <p:nvPr/>
        </p:nvSpPr>
        <p:spPr>
          <a:xfrm>
            <a:off x="2533216" y="4076855"/>
            <a:ext cx="1134021" cy="340003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27432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00">
                <a:solidFill>
                  <a:srgbClr val="000000"/>
                </a:solidFill>
              </a:rPr>
              <a:t>memory and processor info table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49BA6B2-BB2C-4194-BC58-DB4A6A16A089}"/>
              </a:ext>
            </a:extLst>
          </p:cNvPr>
          <p:cNvSpPr txBox="1"/>
          <p:nvPr/>
        </p:nvSpPr>
        <p:spPr>
          <a:xfrm>
            <a:off x="2823559" y="5478183"/>
            <a:ext cx="926731" cy="35321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27432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00">
                <a:solidFill>
                  <a:srgbClr val="000000"/>
                </a:solidFill>
              </a:rPr>
              <a:t>design topology config table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FA1027-304B-C509-90C7-291F72D37D60}"/>
              </a:ext>
            </a:extLst>
          </p:cNvPr>
          <p:cNvSpPr/>
          <p:nvPr/>
        </p:nvSpPr>
        <p:spPr>
          <a:xfrm>
            <a:off x="1440532" y="1313709"/>
            <a:ext cx="1242571" cy="453947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Spec doc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73371CDB-1683-95A4-70C3-E3A8E0AAA011}"/>
              </a:ext>
            </a:extLst>
          </p:cNvPr>
          <p:cNvSpPr/>
          <p:nvPr/>
        </p:nvSpPr>
        <p:spPr>
          <a:xfrm>
            <a:off x="1930707" y="1767659"/>
            <a:ext cx="271763" cy="386161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6D8FFC-3FA6-AAEC-E08B-196C56B4EBFC}"/>
              </a:ext>
            </a:extLst>
          </p:cNvPr>
          <p:cNvSpPr txBox="1"/>
          <p:nvPr/>
        </p:nvSpPr>
        <p:spPr>
          <a:xfrm>
            <a:off x="2513188" y="3527803"/>
            <a:ext cx="1466895" cy="411536"/>
          </a:xfrm>
          <a:prstGeom prst="rect">
            <a:avLst/>
          </a:prstGeom>
          <a:noFill/>
          <a:ln w="19050">
            <a:noFill/>
          </a:ln>
        </p:spPr>
        <p:txBody>
          <a:bodyPr wrap="square" lIns="27432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>
                <a:solidFill>
                  <a:srgbClr val="000000"/>
                </a:solidFill>
              </a:rPr>
              <a:t>Model writer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5241F4-D57A-20D5-B705-C7509EAB9398}"/>
              </a:ext>
            </a:extLst>
          </p:cNvPr>
          <p:cNvSpPr txBox="1"/>
          <p:nvPr/>
        </p:nvSpPr>
        <p:spPr>
          <a:xfrm>
            <a:off x="7259380" y="3778327"/>
            <a:ext cx="1466895" cy="411536"/>
          </a:xfrm>
          <a:prstGeom prst="rect">
            <a:avLst/>
          </a:prstGeom>
          <a:noFill/>
          <a:ln w="19050">
            <a:noFill/>
          </a:ln>
        </p:spPr>
        <p:txBody>
          <a:bodyPr wrap="square" lIns="27432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 dirty="0">
                <a:solidFill>
                  <a:srgbClr val="000000"/>
                </a:solidFill>
              </a:rPr>
              <a:t>Test writer</a:t>
            </a:r>
          </a:p>
        </p:txBody>
      </p:sp>
    </p:spTree>
    <p:extLst>
      <p:ext uri="{BB962C8B-B14F-4D97-AF65-F5344CB8AC3E}">
        <p14:creationId xmlns:p14="http://schemas.microsoft.com/office/powerpoint/2010/main" val="12037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ABE6"/>
                                      </p:to>
                                    </p:animClr>
                                    <p:set>
                                      <p:cBhvr>
                                        <p:cTn id="1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ABE6"/>
                                      </p:to>
                                    </p:animClr>
                                    <p:set>
                                      <p:cBhvr>
                                        <p:cTn id="1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ABE6"/>
                                      </p:to>
                                    </p:animClr>
                                    <p:set>
                                      <p:cBhvr>
                                        <p:cTn id="1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ABE6"/>
                                      </p:to>
                                    </p:animClr>
                                    <p:set>
                                      <p:cBhvr>
                                        <p:cTn id="1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ABE6"/>
                                      </p:to>
                                    </p:animClr>
                                    <p:set>
                                      <p:cBhvr>
                                        <p:cTn id="1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ABE6"/>
                                      </p:to>
                                    </p:animClr>
                                    <p:set>
                                      <p:cBhvr>
                                        <p:cTn id="18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FABE6"/>
                                      </p:to>
                                    </p:animClr>
                                    <p:set>
                                      <p:cBhvr>
                                        <p:cTn id="1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C799"/>
                                      </p:to>
                                    </p:animClr>
                                    <p:set>
                                      <p:cBhvr>
                                        <p:cTn id="20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CB3"/>
                                      </p:to>
                                    </p:animClr>
                                    <p:set>
                                      <p:cBhvr>
                                        <p:cTn id="20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CB3"/>
                                      </p:to>
                                    </p:animClr>
                                    <p:set>
                                      <p:cBhvr>
                                        <p:cTn id="2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CB3"/>
                                      </p:to>
                                    </p:animClr>
                                    <p:set>
                                      <p:cBhvr>
                                        <p:cTn id="2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CB3"/>
                                      </p:to>
                                    </p:animClr>
                                    <p:set>
                                      <p:cBhvr>
                                        <p:cTn id="2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CB3"/>
                                      </p:to>
                                    </p:animClr>
                                    <p:set>
                                      <p:cBhvr>
                                        <p:cTn id="2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CB3"/>
                                      </p:to>
                                    </p:animClr>
                                    <p:set>
                                      <p:cBhvr>
                                        <p:cTn id="2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9" grpId="2" animBg="1"/>
      <p:bldP spid="9" grpId="3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5" grpId="2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44" grpId="0" animBg="1"/>
      <p:bldP spid="44" grpId="1" animBg="1"/>
      <p:bldP spid="44" grpId="2" animBg="1"/>
      <p:bldP spid="44" grpId="3" animBg="1"/>
      <p:bldP spid="45" grpId="0" animBg="1"/>
      <p:bldP spid="45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7" grpId="0" animBg="1"/>
      <p:bldP spid="7" grpId="1" animBg="1"/>
      <p:bldP spid="7" grpId="2" animBg="1"/>
      <p:bldP spid="7" grpId="3" animBg="1"/>
      <p:bldP spid="10" grpId="0" animBg="1"/>
      <p:bldP spid="10" grpId="1" animBg="1"/>
      <p:bldP spid="10" grpId="2" animBg="1"/>
      <p:bldP spid="10" grpId="3" animBg="1"/>
      <p:bldP spid="6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EBE79C-A5FD-455B-AF06-9E8583646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27840"/>
            <a:ext cx="10972800" cy="1143000"/>
          </a:xfrm>
        </p:spPr>
        <p:txBody>
          <a:bodyPr/>
          <a:lstStyle/>
          <a:p>
            <a:r>
              <a:rPr lang="en-US"/>
              <a:t>Prerequisites for deploying PSS framework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B6AA0B6-8046-8557-4421-69D25DDD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>
                <a:latin typeface="+mj-lt"/>
              </a:rPr>
              <a:t>© Accellera Systems Initiative</a:t>
            </a: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23A514F-3860-F037-F88F-CAA1173F4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9</a:t>
            </a:fld>
            <a:r>
              <a:rPr lang="en-US" sz="2000"/>
              <a:t> </a:t>
            </a:r>
            <a:r>
              <a:rPr lang="en-US" sz="1800">
                <a:solidFill>
                  <a:schemeClr val="bg2"/>
                </a:solidFill>
              </a:rPr>
              <a:t>|</a:t>
            </a:r>
            <a:endParaRPr lang="en-US" sz="1800" baseline="-11000">
              <a:solidFill>
                <a:srgbClr val="3CB7E3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E5D809A-A865-1DF7-ABD4-A7D1A7CA27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4885529"/>
              </p:ext>
            </p:extLst>
          </p:nvPr>
        </p:nvGraphicFramePr>
        <p:xfrm>
          <a:off x="298807" y="1178180"/>
          <a:ext cx="9765585" cy="5178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23A28DD-B77F-AE6F-B79A-5ADD1BAB7696}"/>
              </a:ext>
            </a:extLst>
          </p:cNvPr>
          <p:cNvSpPr txBox="1"/>
          <p:nvPr/>
        </p:nvSpPr>
        <p:spPr>
          <a:xfrm>
            <a:off x="2673422" y="1436381"/>
            <a:ext cx="4715839" cy="631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600" dirty="0"/>
              <a:t>Qualify the subsystems/IPs in the design for PSS</a:t>
            </a:r>
          </a:p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188274-2BCB-9870-9893-3ADAEA40A96F}"/>
              </a:ext>
            </a:extLst>
          </p:cNvPr>
          <p:cNvSpPr txBox="1"/>
          <p:nvPr/>
        </p:nvSpPr>
        <p:spPr>
          <a:xfrm>
            <a:off x="3982732" y="2165369"/>
            <a:ext cx="5088704" cy="631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600"/>
              <a:t>Capture all the modes of operation with config variables and their legal range of values</a:t>
            </a:r>
          </a:p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4149B-D204-ABBF-C1B1-4A82DBB39258}"/>
              </a:ext>
            </a:extLst>
          </p:cNvPr>
          <p:cNvSpPr txBox="1"/>
          <p:nvPr/>
        </p:nvSpPr>
        <p:spPr>
          <a:xfrm>
            <a:off x="5965863" y="3119431"/>
            <a:ext cx="2265023" cy="631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600">
                <a:solidFill>
                  <a:srgbClr val="000000"/>
                </a:solidFill>
              </a:rPr>
              <a:t>Identify the C/SV APIs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E0716B-2FC1-074C-F1A3-32890F881E4D}"/>
              </a:ext>
            </a:extLst>
          </p:cNvPr>
          <p:cNvSpPr txBox="1"/>
          <p:nvPr/>
        </p:nvSpPr>
        <p:spPr>
          <a:xfrm>
            <a:off x="7502275" y="3902561"/>
            <a:ext cx="3551007" cy="631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600">
                <a:solidFill>
                  <a:srgbClr val="000000"/>
                </a:solidFill>
              </a:rPr>
              <a:t>PSS modeling details with components, data flow objects and actions planned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19EE6C-9234-59DA-7D1D-967822AD5535}"/>
              </a:ext>
            </a:extLst>
          </p:cNvPr>
          <p:cNvSpPr txBox="1"/>
          <p:nvPr/>
        </p:nvSpPr>
        <p:spPr>
          <a:xfrm>
            <a:off x="8619376" y="4839895"/>
            <a:ext cx="2265023" cy="631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600">
                <a:solidFill>
                  <a:srgbClr val="000000"/>
                </a:solidFill>
              </a:rPr>
              <a:t>Functional coverage plan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8EF654-729A-C174-D0A7-FF9BAA5C3201}"/>
              </a:ext>
            </a:extLst>
          </p:cNvPr>
          <p:cNvSpPr txBox="1"/>
          <p:nvPr/>
        </p:nvSpPr>
        <p:spPr>
          <a:xfrm>
            <a:off x="9522174" y="5562379"/>
            <a:ext cx="2430097" cy="631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189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600"/>
              <a:t>Design/DV/Eval/SW/Emulation/Post-Si to develop unified flow</a:t>
            </a:r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5FE7A5-EA35-4DC9-B462-B26D5A1D4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>
                                            <p:graphicEl>
                                              <a:dgm id="{065FE7A5-EA35-4DC9-B462-B26D5A1D44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09C5A4F-3678-4242-8C65-B13667A494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7">
                                            <p:graphicEl>
                                              <a:dgm id="{509C5A4F-3678-4242-8C65-B13667A494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0C75270-4485-4BBE-89CE-C2068C4E33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7">
                                            <p:graphicEl>
                                              <a:dgm id="{F0C75270-4485-4BBE-89CE-C2068C4E33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4EE096-32E0-4786-A33D-E27119389E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7">
                                            <p:graphicEl>
                                              <a:dgm id="{4B4EE096-32E0-4786-A33D-E27119389E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2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C45A8E-BBDD-4CCA-9755-A3C3BF0CF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7">
                                            <p:graphicEl>
                                              <a:dgm id="{2CC45A8E-BBDD-4CCA-9755-A3C3BF0CF0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3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2D7735-13FC-46A1-8251-A312A0848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7">
                                            <p:graphicEl>
                                              <a:dgm id="{A62D7735-13FC-46A1-8251-A312A08488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3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91B8A31-8B1D-4EDA-A62F-CC9FDA4FE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7">
                                            <p:graphicEl>
                                              <a:dgm id="{C91B8A31-8B1D-4EDA-A62F-CC9FDA4FE8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4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9A8010-484F-4350-8134-A70CB058C7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7">
                                            <p:graphicEl>
                                              <a:dgm id="{589A8010-484F-4350-8134-A70CB058C7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4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210F46-845F-429B-A7BB-DFEF7921A0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"/>
                                        <p:tgtEl>
                                          <p:spTgt spid="7">
                                            <p:graphicEl>
                                              <a:dgm id="{2E210F46-845F-429B-A7BB-DFEF7921A0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9C264E-BFFE-4709-8438-47D8E1DD1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7">
                                            <p:graphicEl>
                                              <a:dgm id="{4C9C264E-BFFE-4709-8438-47D8E1DD13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DAA49D-E202-4480-B3D6-3C06A77610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68DAA49D-E202-4480-B3D6-3C06A77610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lvlOne"/>
        </p:bldSub>
      </p:bldGraphic>
      <p:bldP spid="8" grpId="0" uiExpand="1"/>
      <p:bldP spid="11" grpId="0" uiExpand="1"/>
      <p:bldP spid="13" grpId="0" uiExpand="1"/>
      <p:bldP spid="14" grpId="0" uiExpand="1"/>
      <p:bldP spid="15" grpId="0" uiExpand="1"/>
      <p:bldP spid="16" grpId="0" uiExpand="1"/>
    </p:bldLst>
  </p:timing>
</p:sld>
</file>

<file path=ppt/theme/theme1.xml><?xml version="1.0" encoding="utf-8"?>
<a:theme xmlns:a="http://schemas.openxmlformats.org/drawingml/2006/main" name="ADI corporate">
  <a:themeElements>
    <a:clrScheme name="ADI Corporate Palette 1">
      <a:dk1>
        <a:srgbClr val="000000"/>
      </a:dk1>
      <a:lt1>
        <a:srgbClr val="FFFFFF"/>
      </a:lt1>
      <a:dk2>
        <a:srgbClr val="555659"/>
      </a:dk2>
      <a:lt2>
        <a:srgbClr val="B1B3B3"/>
      </a:lt2>
      <a:accent1>
        <a:srgbClr val="41B6E6"/>
      </a:accent1>
      <a:accent2>
        <a:srgbClr val="0067B9"/>
      </a:accent2>
      <a:accent3>
        <a:srgbClr val="FED141"/>
      </a:accent3>
      <a:accent4>
        <a:srgbClr val="00B2A9"/>
      </a:accent4>
      <a:accent5>
        <a:srgbClr val="8637BA"/>
      </a:accent5>
      <a:accent6>
        <a:srgbClr val="FF7500"/>
      </a:accent6>
      <a:hlink>
        <a:srgbClr val="1B9CD0"/>
      </a:hlink>
      <a:folHlink>
        <a:srgbClr val="8637BA"/>
      </a:folHlink>
    </a:clrScheme>
    <a:fontScheme name="ADI Corporate Fonts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  <a:miter lim="800000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28600" indent="-228600" defTabSz="457200">
          <a:spcBef>
            <a:spcPts val="1000"/>
          </a:spcBef>
          <a:buClr>
            <a:srgbClr val="1E4056"/>
          </a:buClr>
          <a:buSzPct val="75000"/>
          <a:buFont typeface="Barlow"/>
          <a:buChar char="►"/>
          <a:defRPr sz="2000" dirty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DI corporate" id="{970B0C35-323F-49F3-A27A-3DCD3C9CD2AF}" vid="{930FDA2F-F9DE-4E23-85C1-0B37D9549CB7}"/>
    </a:ext>
  </a:extLst>
</a:theme>
</file>

<file path=ppt/theme/theme2.xml><?xml version="1.0" encoding="utf-8"?>
<a:theme xmlns:a="http://schemas.openxmlformats.org/drawingml/2006/main" name="ADITemplate">
  <a:themeElements>
    <a:clrScheme name="ADI Brand Colors 1">
      <a:dk1>
        <a:srgbClr val="000000"/>
      </a:dk1>
      <a:lt1>
        <a:srgbClr val="FFFFFF"/>
      </a:lt1>
      <a:dk2>
        <a:srgbClr val="555659"/>
      </a:dk2>
      <a:lt2>
        <a:srgbClr val="B1B3B3"/>
      </a:lt2>
      <a:accent1>
        <a:srgbClr val="41B6E6"/>
      </a:accent1>
      <a:accent2>
        <a:srgbClr val="0067B9"/>
      </a:accent2>
      <a:accent3>
        <a:srgbClr val="D6E341"/>
      </a:accent3>
      <a:accent4>
        <a:srgbClr val="00AE65"/>
      </a:accent4>
      <a:accent5>
        <a:srgbClr val="8637BA"/>
      </a:accent5>
      <a:accent6>
        <a:srgbClr val="FF7500"/>
      </a:accent6>
      <a:hlink>
        <a:srgbClr val="3CB7E3"/>
      </a:hlink>
      <a:folHlink>
        <a:srgbClr val="8637BA"/>
      </a:folHlink>
    </a:clrScheme>
    <a:fontScheme name="ADI PP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  <a:miter lim="800000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28600" indent="-228600" defTabSz="457200">
          <a:spcBef>
            <a:spcPts val="1000"/>
          </a:spcBef>
          <a:buClr>
            <a:srgbClr val="1E4056"/>
          </a:buClr>
          <a:buSzPct val="75000"/>
          <a:buFont typeface="Lucida Grande"/>
          <a:buChar char="►"/>
          <a:defRPr sz="2000" dirty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C9E8CE5B-D345-46E4-9396-9E6D9A105D07}" vid="{D8672E90-B269-4142-A6A2-9AA09AACF84A}"/>
    </a:ext>
  </a:extLst>
</a:theme>
</file>

<file path=ppt/theme/theme3.xml><?xml version="1.0" encoding="utf-8"?>
<a:theme xmlns:a="http://schemas.openxmlformats.org/drawingml/2006/main" name="ADI template">
  <a:themeElements>
    <a:clrScheme name="ADI Corporate Palette 1">
      <a:dk1>
        <a:srgbClr val="000000"/>
      </a:dk1>
      <a:lt1>
        <a:srgbClr val="FFFFFF"/>
      </a:lt1>
      <a:dk2>
        <a:srgbClr val="555659"/>
      </a:dk2>
      <a:lt2>
        <a:srgbClr val="B1B3B3"/>
      </a:lt2>
      <a:accent1>
        <a:srgbClr val="41B6E6"/>
      </a:accent1>
      <a:accent2>
        <a:srgbClr val="0067B9"/>
      </a:accent2>
      <a:accent3>
        <a:srgbClr val="FED141"/>
      </a:accent3>
      <a:accent4>
        <a:srgbClr val="00B2A9"/>
      </a:accent4>
      <a:accent5>
        <a:srgbClr val="8637BA"/>
      </a:accent5>
      <a:accent6>
        <a:srgbClr val="FF7500"/>
      </a:accent6>
      <a:hlink>
        <a:srgbClr val="1B9CD0"/>
      </a:hlink>
      <a:folHlink>
        <a:srgbClr val="8637BA"/>
      </a:folHlink>
    </a:clrScheme>
    <a:fontScheme name="ADI Corporate Fonts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  <a:miter lim="800000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28600" indent="-228600" defTabSz="457200">
          <a:spcBef>
            <a:spcPts val="1000"/>
          </a:spcBef>
          <a:buClr>
            <a:srgbClr val="1E4056"/>
          </a:buClr>
          <a:buSzPct val="75000"/>
          <a:buFont typeface="Barlow"/>
          <a:buChar char="►"/>
          <a:defRPr sz="2000" dirty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DI template" id="{97F424EE-F02C-44BA-839F-768B9B195D8C}" vid="{6E5FFC7F-B6BE-4609-AFB8-139F209CCBC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DI Corporate Palette 1">
    <a:dk1>
      <a:srgbClr val="000000"/>
    </a:dk1>
    <a:lt1>
      <a:srgbClr val="FFFFFF"/>
    </a:lt1>
    <a:dk2>
      <a:srgbClr val="555659"/>
    </a:dk2>
    <a:lt2>
      <a:srgbClr val="B1B3B3"/>
    </a:lt2>
    <a:accent1>
      <a:srgbClr val="41B6E6"/>
    </a:accent1>
    <a:accent2>
      <a:srgbClr val="0067B9"/>
    </a:accent2>
    <a:accent3>
      <a:srgbClr val="FED141"/>
    </a:accent3>
    <a:accent4>
      <a:srgbClr val="00B2A9"/>
    </a:accent4>
    <a:accent5>
      <a:srgbClr val="8637BA"/>
    </a:accent5>
    <a:accent6>
      <a:srgbClr val="FF7500"/>
    </a:accent6>
    <a:hlink>
      <a:srgbClr val="1B9CD0"/>
    </a:hlink>
    <a:folHlink>
      <a:srgbClr val="8637BA"/>
    </a:folHlink>
  </a:clrScheme>
</a:themeOverride>
</file>

<file path=ppt/theme/themeOverride2.xml><?xml version="1.0" encoding="utf-8"?>
<a:themeOverride xmlns:a="http://schemas.openxmlformats.org/drawingml/2006/main">
  <a:clrScheme name="ADI Corporate Palette 1">
    <a:dk1>
      <a:srgbClr val="000000"/>
    </a:dk1>
    <a:lt1>
      <a:srgbClr val="FFFFFF"/>
    </a:lt1>
    <a:dk2>
      <a:srgbClr val="555659"/>
    </a:dk2>
    <a:lt2>
      <a:srgbClr val="B1B3B3"/>
    </a:lt2>
    <a:accent1>
      <a:srgbClr val="41B6E6"/>
    </a:accent1>
    <a:accent2>
      <a:srgbClr val="0067B9"/>
    </a:accent2>
    <a:accent3>
      <a:srgbClr val="FED141"/>
    </a:accent3>
    <a:accent4>
      <a:srgbClr val="00B2A9"/>
    </a:accent4>
    <a:accent5>
      <a:srgbClr val="8637BA"/>
    </a:accent5>
    <a:accent6>
      <a:srgbClr val="FF7500"/>
    </a:accent6>
    <a:hlink>
      <a:srgbClr val="1B9CD0"/>
    </a:hlink>
    <a:folHlink>
      <a:srgbClr val="8637B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ADI corporate</Template>
  <TotalTime>114</TotalTime>
  <Words>1817</Words>
  <Application>Microsoft Office PowerPoint</Application>
  <PresentationFormat>Widescreen</PresentationFormat>
  <Paragraphs>599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Barlow</vt:lpstr>
      <vt:lpstr>Calibri</vt:lpstr>
      <vt:lpstr>Lucida Grande</vt:lpstr>
      <vt:lpstr>Wingdings</vt:lpstr>
      <vt:lpstr>ADI corporate</vt:lpstr>
      <vt:lpstr>ADITemplate</vt:lpstr>
      <vt:lpstr>ADI template</vt:lpstr>
      <vt:lpstr>Office Theme</vt:lpstr>
      <vt:lpstr>Tackling the verification complexities of a processor subsystem using Portable Stimulus</vt:lpstr>
      <vt:lpstr>Agenda</vt:lpstr>
      <vt:lpstr>DV Challenges</vt:lpstr>
      <vt:lpstr>PSS: The Latest Verification Trend</vt:lpstr>
      <vt:lpstr>PSS Based Test Development Process</vt:lpstr>
      <vt:lpstr>Horizontal and Vertical Reuse</vt:lpstr>
      <vt:lpstr>PSS Terminologies</vt:lpstr>
      <vt:lpstr>PSS usage flow</vt:lpstr>
      <vt:lpstr>Prerequisites for deploying PSS framework</vt:lpstr>
      <vt:lpstr>PSS Adoption and Results</vt:lpstr>
      <vt:lpstr>Processor subsystem</vt:lpstr>
      <vt:lpstr>Need for PSS in this Project</vt:lpstr>
      <vt:lpstr>SPI with PSS: Defining Scenario space</vt:lpstr>
      <vt:lpstr>SPI with PSS: Existing verification setup</vt:lpstr>
      <vt:lpstr>Modeling plan</vt:lpstr>
      <vt:lpstr>Modeling plan - SPI</vt:lpstr>
      <vt:lpstr>Modeling plan - SPI</vt:lpstr>
      <vt:lpstr>Separation of test intent with implementation</vt:lpstr>
      <vt:lpstr>PSS Test generation flow</vt:lpstr>
      <vt:lpstr>PSS integrated SPI test</vt:lpstr>
      <vt:lpstr>PSS on Emulation</vt:lpstr>
      <vt:lpstr>PSS on Virtual Prototyping platform</vt:lpstr>
      <vt:lpstr>PSS on Custom FPGA</vt:lpstr>
      <vt:lpstr>Results</vt:lpstr>
      <vt:lpstr>Acknowledgements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Gopalkrishna, Vivek</dc:creator>
  <cp:lastModifiedBy>Gopalkrishna, Vivek</cp:lastModifiedBy>
  <cp:revision>1</cp:revision>
  <dcterms:created xsi:type="dcterms:W3CDTF">2022-12-27T06:55:03Z</dcterms:created>
  <dcterms:modified xsi:type="dcterms:W3CDTF">2023-07-28T16:38:43Z</dcterms:modified>
</cp:coreProperties>
</file>