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5"/>
  </p:notesMasterIdLst>
  <p:handoutMasterIdLst>
    <p:handoutMasterId r:id="rId16"/>
  </p:handoutMasterIdLst>
  <p:sldIdLst>
    <p:sldId id="501" r:id="rId5"/>
    <p:sldId id="502" r:id="rId6"/>
    <p:sldId id="503" r:id="rId7"/>
    <p:sldId id="506" r:id="rId8"/>
    <p:sldId id="507" r:id="rId9"/>
    <p:sldId id="508" r:id="rId10"/>
    <p:sldId id="511" r:id="rId11"/>
    <p:sldId id="509" r:id="rId12"/>
    <p:sldId id="510" r:id="rId13"/>
    <p:sldId id="505" r:id="rId14"/>
  </p:sldIdLst>
  <p:sldSz cx="12192000" cy="6858000"/>
  <p:notesSz cx="10048875" cy="6918325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86" d="100"/>
          <a:sy n="86" d="100"/>
        </p:scale>
        <p:origin x="23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Accelerating SoC Sensor Network Verification Sign-off through Dynamic and Formal Synergy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Vinod Usha, Shreeram Hegde, Prasad Reddy</a:t>
            </a:r>
          </a:p>
          <a:p>
            <a:r>
              <a:rPr lang="en-US" sz="2800" dirty="0"/>
              <a:t>QUALCOMM India Private Limited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8E4E17A-C995-DB35-1A5C-5CF8162BE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08" y="5413376"/>
            <a:ext cx="4152900" cy="9429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Sophistication of on-chip sensor networks </a:t>
            </a:r>
          </a:p>
          <a:p>
            <a:pPr lvl="1"/>
            <a:r>
              <a:rPr lang="en-US" dirty="0"/>
              <a:t>Sensors sprinkled across the SoC</a:t>
            </a:r>
          </a:p>
          <a:p>
            <a:pPr lvl="1"/>
            <a:r>
              <a:rPr lang="en-US" dirty="0"/>
              <a:t>Different types of chains/networks </a:t>
            </a:r>
          </a:p>
          <a:p>
            <a:r>
              <a:rPr lang="en-US" dirty="0"/>
              <a:t>Distributed power sensor networks</a:t>
            </a:r>
          </a:p>
          <a:p>
            <a:pPr lvl="1"/>
            <a:r>
              <a:rPr lang="en-US" dirty="0"/>
              <a:t>High impact on power </a:t>
            </a:r>
          </a:p>
          <a:p>
            <a:pPr lvl="1"/>
            <a:r>
              <a:rPr lang="en-US" dirty="0"/>
              <a:t>Effects Overall functionality of SoC</a:t>
            </a:r>
          </a:p>
          <a:p>
            <a:r>
              <a:rPr lang="en-US" dirty="0"/>
              <a:t>One of the last items to be closed in verification cycle</a:t>
            </a:r>
          </a:p>
          <a:p>
            <a:pPr lvl="1"/>
            <a:r>
              <a:rPr lang="en-US" dirty="0"/>
              <a:t>Time consuming Verification Target</a:t>
            </a:r>
          </a:p>
          <a:p>
            <a:pPr lvl="1"/>
            <a:r>
              <a:rPr lang="en-US" dirty="0"/>
              <a:t>Highly bug prone implementation 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Verification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Dependency on multiple sub-systems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Incorrect Sensor Network Specification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dirty="0"/>
              <a:t>Sensor Power Rail Logic and Connectivity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6" descr="A diagram of a system&#10;&#10;Description automatically generated">
            <a:extLst>
              <a:ext uri="{FF2B5EF4-FFF2-40B4-BE49-F238E27FC236}">
                <a16:creationId xmlns:a16="http://schemas.microsoft.com/office/drawing/2014/main" id="{E8067E28-7E51-E96B-51AE-1CC80CA97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141" y="1892649"/>
            <a:ext cx="4210755" cy="28657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 Verification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7239000" cy="4495800"/>
          </a:xfrm>
        </p:spPr>
        <p:txBody>
          <a:bodyPr>
            <a:normAutofit/>
          </a:bodyPr>
          <a:lstStyle/>
          <a:p>
            <a:r>
              <a:rPr lang="en-US" dirty="0"/>
              <a:t>Dependency on multiple sub-systems</a:t>
            </a:r>
          </a:p>
          <a:p>
            <a:pPr lvl="1"/>
            <a:r>
              <a:rPr lang="en-US" dirty="0"/>
              <a:t>RTL, UPF &amp; Spec , no other collaterals</a:t>
            </a:r>
          </a:p>
          <a:p>
            <a:pPr lvl="1"/>
            <a:r>
              <a:rPr lang="en-US" dirty="0"/>
              <a:t>Only sensors, controller and routing are required </a:t>
            </a:r>
          </a:p>
          <a:p>
            <a:r>
              <a:rPr lang="en-US" dirty="0"/>
              <a:t>Incorrect Sensor Network Specification </a:t>
            </a:r>
          </a:p>
          <a:p>
            <a:pPr lvl="1"/>
            <a:r>
              <a:rPr lang="en-US" dirty="0"/>
              <a:t>Bring up of Formal setup from specification can flag inaccuracy in it</a:t>
            </a:r>
          </a:p>
          <a:p>
            <a:pPr lvl="1"/>
            <a:r>
              <a:rPr lang="en-US" dirty="0"/>
              <a:t>Flexible to automate with logic</a:t>
            </a:r>
          </a:p>
          <a:p>
            <a:r>
              <a:rPr lang="en-US" dirty="0"/>
              <a:t>Sensor Power Rail Logic and Connectivity </a:t>
            </a:r>
          </a:p>
          <a:p>
            <a:pPr lvl="1"/>
            <a:r>
              <a:rPr lang="en-US" dirty="0"/>
              <a:t>LPCC (Low Power Connectivity Check) in Formal is leveraged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C4A460A7-6167-200F-5984-3435A8B94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919" y="1879451"/>
            <a:ext cx="4445939" cy="370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5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 Verification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6956097" cy="4495800"/>
          </a:xfrm>
        </p:spPr>
        <p:txBody>
          <a:bodyPr>
            <a:normAutofit/>
          </a:bodyPr>
          <a:lstStyle/>
          <a:p>
            <a:r>
              <a:rPr lang="en-US" dirty="0"/>
              <a:t>Verification space:  SoC RTL + Power Intent</a:t>
            </a:r>
          </a:p>
          <a:p>
            <a:pPr lvl="1"/>
            <a:endParaRPr lang="en-US" dirty="0"/>
          </a:p>
          <a:p>
            <a:r>
              <a:rPr lang="en-US" dirty="0"/>
              <a:t>Power State and Intent Constraints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End to End Verification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34C6E35-3480-5D60-58F7-330CAE842A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656" y="2362200"/>
            <a:ext cx="455179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3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Verification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6956097" cy="4495800"/>
          </a:xfrm>
        </p:spPr>
        <p:txBody>
          <a:bodyPr>
            <a:normAutofit/>
          </a:bodyPr>
          <a:lstStyle/>
          <a:p>
            <a:r>
              <a:rPr lang="en-US" dirty="0"/>
              <a:t>Verification space:  SoC RTL + Power Intent</a:t>
            </a:r>
          </a:p>
          <a:p>
            <a:pPr lvl="1"/>
            <a:r>
              <a:rPr lang="en-US" dirty="0"/>
              <a:t>Conscious “Un-</a:t>
            </a:r>
            <a:r>
              <a:rPr lang="en-US" dirty="0" err="1"/>
              <a:t>Blackboxing</a:t>
            </a:r>
            <a:r>
              <a:rPr lang="en-US" dirty="0"/>
              <a:t>”</a:t>
            </a:r>
          </a:p>
          <a:p>
            <a:r>
              <a:rPr lang="en-US" dirty="0"/>
              <a:t>Power State and Intent Constraints </a:t>
            </a:r>
          </a:p>
          <a:p>
            <a:pPr lvl="1"/>
            <a:r>
              <a:rPr lang="en-US" dirty="0"/>
              <a:t>UPF Query </a:t>
            </a:r>
          </a:p>
          <a:p>
            <a:pPr lvl="1"/>
            <a:r>
              <a:rPr lang="en-US" dirty="0" err="1"/>
              <a:t>Fsdb</a:t>
            </a:r>
            <a:r>
              <a:rPr lang="en-US" dirty="0"/>
              <a:t> extraction</a:t>
            </a:r>
          </a:p>
          <a:p>
            <a:r>
              <a:rPr lang="en-US" dirty="0"/>
              <a:t>End to End Verification </a:t>
            </a:r>
          </a:p>
          <a:p>
            <a:pPr lvl="1"/>
            <a:r>
              <a:rPr lang="en-US" dirty="0"/>
              <a:t>Simulation Sign-off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DAB2D6ED-14BA-ED62-92A2-90E1577C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5437" y="2362406"/>
            <a:ext cx="4549421" cy="284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3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08A4-C23C-09D9-DC9D-F829DEC0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Glimpse of Bugs Caught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29FA-82FD-8895-6A76-0FB5F41CA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i="1" dirty="0">
                <a:ea typeface="+mn-lt"/>
                <a:cs typeface="+mn-lt"/>
              </a:rPr>
              <a:t>Bugs caught early through Formal Verification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Power rail connectivity to Sensors and Controller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Caught Multiple broken links in a Daisy Chain connection early in verification cycle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Point to Point connectivity between Controller, Sensors and Subsystems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Isolation and Clamping issues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Incorrect Specification</a:t>
            </a:r>
            <a:endParaRPr lang="en-US" dirty="0">
              <a:cs typeface="Calibri"/>
            </a:endParaRPr>
          </a:p>
          <a:p>
            <a:pPr algn="just"/>
            <a:r>
              <a:rPr lang="en-US" i="1" dirty="0">
                <a:ea typeface="+mn-lt"/>
                <a:cs typeface="+mn-lt"/>
              </a:rPr>
              <a:t>Bugs caught through Dynamic Verification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Polarity and Logic mismatch of signals originating from deep inside a subsystem</a:t>
            </a:r>
            <a:endParaRPr lang="en-US" dirty="0">
              <a:cs typeface="Calibri"/>
            </a:endParaRPr>
          </a:p>
          <a:p>
            <a:pPr lvl="1" algn="just"/>
            <a:r>
              <a:rPr lang="en-US" dirty="0">
                <a:ea typeface="+mn-lt"/>
                <a:cs typeface="+mn-lt"/>
              </a:rPr>
              <a:t>Controller, Sensor &amp; subsystem PA Bring up, and complete functionality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BF2E8-8D59-1B9A-688A-DDA705CCE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13233A-3A77-CAA9-30D8-2C9641F8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D4F492-6883-80F3-DF66-04530B514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" y="1981200"/>
            <a:ext cx="5785890" cy="3032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0896F3-3FAE-E402-2D37-B47E6FC84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512" y="1981200"/>
            <a:ext cx="5785890" cy="29630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AD2A35-94F3-F2A2-04C2-869F383DF31C}"/>
              </a:ext>
            </a:extLst>
          </p:cNvPr>
          <p:cNvSpPr txBox="1"/>
          <p:nvPr/>
        </p:nvSpPr>
        <p:spPr>
          <a:xfrm>
            <a:off x="1524000" y="5096286"/>
            <a:ext cx="3429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Reduction in No. of Dynamic Tests</a:t>
            </a:r>
            <a:endParaRPr lang="en-US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DCC72D-153E-1E14-88BE-E37A02639AE7}"/>
              </a:ext>
            </a:extLst>
          </p:cNvPr>
          <p:cNvSpPr txBox="1"/>
          <p:nvPr/>
        </p:nvSpPr>
        <p:spPr>
          <a:xfrm>
            <a:off x="8001000" y="5070156"/>
            <a:ext cx="320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Timeline of Dynamic alone </a:t>
            </a:r>
          </a:p>
          <a:p>
            <a:pPr algn="ctr"/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vs Dynamic + Formal Approach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754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FD23-134B-FA1C-8855-D419A9BCE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7BC90-AFC7-4D6D-57D7-E530A732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Apart from early verification sign-off, there are few more advantages of the hybrid approach:</a:t>
            </a:r>
          </a:p>
          <a:p>
            <a:pPr>
              <a:spcAft>
                <a:spcPts val="95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Provides comprehensive structural analysis of the sensor chain as compared to traditional dynamic simulations. 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95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Auto generation of assertions based on the Spec, RTL &amp; UPF.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95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Eliminates expensive iterations of long running PA-RTL dynamic simulations.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95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Test plan optimization, which would help in saving compute power as well as NRE.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95"/>
              </a:spcAft>
            </a:pPr>
            <a:r>
              <a:rPr lang="en-US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Optimal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convergence time for proving PA Formal properties.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A91FF-8A86-F58E-D2D7-9CDA755F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DAA6B-0D2B-8B4F-2E79-998ED628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0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424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Accelerating SoC Sensor Network Verification Sign-off through Dynamic and Formal Synergy</vt:lpstr>
      <vt:lpstr>Introduction</vt:lpstr>
      <vt:lpstr>Dynamic Verification Challenges</vt:lpstr>
      <vt:lpstr>Formal Verification Leverage</vt:lpstr>
      <vt:lpstr>Formal Verification Challenges</vt:lpstr>
      <vt:lpstr>Dynamic Verification Leverage</vt:lpstr>
      <vt:lpstr>Glimpse of Bugs Caught</vt:lpstr>
      <vt:lpstr>Results</vt:lpstr>
      <vt:lpstr>Conclusion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SoC Sensor Network Verification Sign-off through Dynamic and Formal Synergy</dc:title>
  <dc:creator/>
  <cp:lastModifiedBy/>
  <cp:revision>38</cp:revision>
  <dcterms:created xsi:type="dcterms:W3CDTF">2011-11-23T07:37:04Z</dcterms:created>
  <dcterms:modified xsi:type="dcterms:W3CDTF">2023-07-21T16:19:14Z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