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61" r:id="rId4"/>
    <p:sldId id="258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6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6" autoAdjust="0"/>
    <p:restoredTop sz="94660"/>
  </p:normalViewPr>
  <p:slideViewPr>
    <p:cSldViewPr snapToGrid="0">
      <p:cViewPr varScale="1">
        <p:scale>
          <a:sx n="67" d="100"/>
          <a:sy n="67" d="100"/>
        </p:scale>
        <p:origin x="6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824F3A-2099-40CA-A47D-DDBA3D7CD928}" type="doc">
      <dgm:prSet loTypeId="urn:microsoft.com/office/officeart/2005/8/layout/cycle3" loCatId="cycle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B7DD8AB1-19BF-4242-A5A2-56A0D6BFC2B7}">
      <dgm:prSet phldrT="[Text]"/>
      <dgm:spPr/>
      <dgm:t>
        <a:bodyPr/>
        <a:lstStyle/>
        <a:p>
          <a:r>
            <a:rPr lang="en-US" dirty="0" smtClean="0"/>
            <a:t>Developing STL</a:t>
          </a:r>
          <a:endParaRPr lang="en-US" dirty="0"/>
        </a:p>
      </dgm:t>
    </dgm:pt>
    <dgm:pt modelId="{5FEE6937-412C-45C3-849C-F51C15FF606E}" type="parTrans" cxnId="{5A8140E4-9653-43FE-A481-72E5037F7045}">
      <dgm:prSet/>
      <dgm:spPr/>
      <dgm:t>
        <a:bodyPr/>
        <a:lstStyle/>
        <a:p>
          <a:endParaRPr lang="en-US"/>
        </a:p>
      </dgm:t>
    </dgm:pt>
    <dgm:pt modelId="{746C4C6D-AC9C-430B-B4BE-8DD0268C2A92}" type="sibTrans" cxnId="{5A8140E4-9653-43FE-A481-72E5037F7045}">
      <dgm:prSet/>
      <dgm:spPr/>
      <dgm:t>
        <a:bodyPr/>
        <a:lstStyle/>
        <a:p>
          <a:endParaRPr lang="en-US"/>
        </a:p>
      </dgm:t>
    </dgm:pt>
    <dgm:pt modelId="{4FAE0D45-9032-4D4E-940C-7E88B902912E}">
      <dgm:prSet phldrT="[Text]"/>
      <dgm:spPr/>
      <dgm:t>
        <a:bodyPr/>
        <a:lstStyle/>
        <a:p>
          <a:r>
            <a:rPr lang="en-US" dirty="0" smtClean="0"/>
            <a:t>Logical simulation of STL</a:t>
          </a:r>
          <a:endParaRPr lang="en-US" dirty="0"/>
        </a:p>
      </dgm:t>
    </dgm:pt>
    <dgm:pt modelId="{F28A77C1-6FD6-40E4-9FC4-62B74EF342CE}" type="parTrans" cxnId="{461E4F71-4114-4832-876F-386AE8F272B0}">
      <dgm:prSet/>
      <dgm:spPr/>
      <dgm:t>
        <a:bodyPr/>
        <a:lstStyle/>
        <a:p>
          <a:endParaRPr lang="en-US"/>
        </a:p>
      </dgm:t>
    </dgm:pt>
    <dgm:pt modelId="{DF9D3940-CEA5-4AAE-92D2-D13FC1325307}" type="sibTrans" cxnId="{461E4F71-4114-4832-876F-386AE8F272B0}">
      <dgm:prSet/>
      <dgm:spPr/>
      <dgm:t>
        <a:bodyPr/>
        <a:lstStyle/>
        <a:p>
          <a:endParaRPr lang="en-US"/>
        </a:p>
      </dgm:t>
    </dgm:pt>
    <dgm:pt modelId="{4CEFF7FC-26CF-4DBC-93CA-754024C3DB3D}">
      <dgm:prSet phldrT="[Text]"/>
      <dgm:spPr/>
      <dgm:t>
        <a:bodyPr/>
        <a:lstStyle/>
        <a:p>
          <a:r>
            <a:rPr lang="en-US" dirty="0" smtClean="0"/>
            <a:t>Fault simulation with VC-Z01X using STL</a:t>
          </a:r>
          <a:endParaRPr lang="en-US" dirty="0"/>
        </a:p>
      </dgm:t>
    </dgm:pt>
    <dgm:pt modelId="{9E278F9D-661F-4A7E-A06C-6ADEE1FFCCE0}" type="parTrans" cxnId="{CCDF34B3-CCE2-493F-98D4-28325A81B15D}">
      <dgm:prSet/>
      <dgm:spPr/>
      <dgm:t>
        <a:bodyPr/>
        <a:lstStyle/>
        <a:p>
          <a:endParaRPr lang="en-US"/>
        </a:p>
      </dgm:t>
    </dgm:pt>
    <dgm:pt modelId="{4660D7F1-758D-44CC-8895-E58D25E67679}" type="sibTrans" cxnId="{CCDF34B3-CCE2-493F-98D4-28325A81B15D}">
      <dgm:prSet/>
      <dgm:spPr/>
      <dgm:t>
        <a:bodyPr/>
        <a:lstStyle/>
        <a:p>
          <a:endParaRPr lang="en-US"/>
        </a:p>
      </dgm:t>
    </dgm:pt>
    <dgm:pt modelId="{0A698A34-43CC-456E-A699-189A6EFEA962}">
      <dgm:prSet phldrT="[Text]"/>
      <dgm:spPr/>
      <dgm:t>
        <a:bodyPr/>
        <a:lstStyle/>
        <a:p>
          <a:r>
            <a:rPr lang="en-US" dirty="0" smtClean="0"/>
            <a:t>Fault sim report </a:t>
          </a:r>
          <a:endParaRPr lang="en-US" dirty="0"/>
        </a:p>
      </dgm:t>
    </dgm:pt>
    <dgm:pt modelId="{2BC10C18-516E-4FBD-A62E-830B1E5901A4}" type="parTrans" cxnId="{4F0635BF-11A3-462B-AC1F-B4C4FF18BC1D}">
      <dgm:prSet/>
      <dgm:spPr/>
      <dgm:t>
        <a:bodyPr/>
        <a:lstStyle/>
        <a:p>
          <a:endParaRPr lang="en-US"/>
        </a:p>
      </dgm:t>
    </dgm:pt>
    <dgm:pt modelId="{47ACCB4C-E256-450A-B327-61DAA4C1B349}" type="sibTrans" cxnId="{4F0635BF-11A3-462B-AC1F-B4C4FF18BC1D}">
      <dgm:prSet/>
      <dgm:spPr/>
      <dgm:t>
        <a:bodyPr/>
        <a:lstStyle/>
        <a:p>
          <a:endParaRPr lang="en-US"/>
        </a:p>
      </dgm:t>
    </dgm:pt>
    <dgm:pt modelId="{B370D067-6ACC-4BFB-B39B-CD8E5CB2BE41}">
      <dgm:prSet phldrT="[Text]"/>
      <dgm:spPr/>
      <dgm:t>
        <a:bodyPr/>
        <a:lstStyle/>
        <a:p>
          <a:r>
            <a:rPr lang="en-US" dirty="0" smtClean="0"/>
            <a:t>A processor function missed ?</a:t>
          </a:r>
          <a:endParaRPr lang="en-US" dirty="0"/>
        </a:p>
      </dgm:t>
    </dgm:pt>
    <dgm:pt modelId="{5F0CF527-FC00-46AE-8697-F0CE3EC7D975}" type="parTrans" cxnId="{D5AB4F8A-18F9-4D7E-8FFE-EAADA4487898}">
      <dgm:prSet/>
      <dgm:spPr/>
      <dgm:t>
        <a:bodyPr/>
        <a:lstStyle/>
        <a:p>
          <a:endParaRPr lang="en-US"/>
        </a:p>
      </dgm:t>
    </dgm:pt>
    <dgm:pt modelId="{2D619113-3E94-453C-A856-8FE0178FA7EA}" type="sibTrans" cxnId="{D5AB4F8A-18F9-4D7E-8FFE-EAADA4487898}">
      <dgm:prSet/>
      <dgm:spPr/>
      <dgm:t>
        <a:bodyPr/>
        <a:lstStyle/>
        <a:p>
          <a:endParaRPr lang="en-US"/>
        </a:p>
      </dgm:t>
    </dgm:pt>
    <dgm:pt modelId="{030AF9A4-D3EB-4B66-865D-062995D63F4A}" type="pres">
      <dgm:prSet presAssocID="{98824F3A-2099-40CA-A47D-DDBA3D7CD92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12562E2-ED6D-4BC4-8726-9C4340659E52}" type="pres">
      <dgm:prSet presAssocID="{98824F3A-2099-40CA-A47D-DDBA3D7CD928}" presName="cycle" presStyleCnt="0"/>
      <dgm:spPr/>
      <dgm:t>
        <a:bodyPr/>
        <a:lstStyle/>
        <a:p>
          <a:endParaRPr lang="en-US"/>
        </a:p>
      </dgm:t>
    </dgm:pt>
    <dgm:pt modelId="{BBB6BE1B-4B7D-4161-84D2-32FA4A89B458}" type="pres">
      <dgm:prSet presAssocID="{B7DD8AB1-19BF-4242-A5A2-56A0D6BFC2B7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3277E0-7154-4471-B068-3255D42D5447}" type="pres">
      <dgm:prSet presAssocID="{746C4C6D-AC9C-430B-B4BE-8DD0268C2A92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593EE609-2BCF-4185-AD56-00CF15D4E638}" type="pres">
      <dgm:prSet presAssocID="{4FAE0D45-9032-4D4E-940C-7E88B902912E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3EB239-A0E9-4E89-8520-FE795FEA69CE}" type="pres">
      <dgm:prSet presAssocID="{4CEFF7FC-26CF-4DBC-93CA-754024C3DB3D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997501-3019-49CD-ABC5-C3070F014C6D}" type="pres">
      <dgm:prSet presAssocID="{0A698A34-43CC-456E-A699-189A6EFEA962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E8CFD1-370A-4BDD-9E91-74783C9E56D3}" type="pres">
      <dgm:prSet presAssocID="{B370D067-6ACC-4BFB-B39B-CD8E5CB2BE41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F0635BF-11A3-462B-AC1F-B4C4FF18BC1D}" srcId="{98824F3A-2099-40CA-A47D-DDBA3D7CD928}" destId="{0A698A34-43CC-456E-A699-189A6EFEA962}" srcOrd="3" destOrd="0" parTransId="{2BC10C18-516E-4FBD-A62E-830B1E5901A4}" sibTransId="{47ACCB4C-E256-450A-B327-61DAA4C1B349}"/>
    <dgm:cxn modelId="{5A8140E4-9653-43FE-A481-72E5037F7045}" srcId="{98824F3A-2099-40CA-A47D-DDBA3D7CD928}" destId="{B7DD8AB1-19BF-4242-A5A2-56A0D6BFC2B7}" srcOrd="0" destOrd="0" parTransId="{5FEE6937-412C-45C3-849C-F51C15FF606E}" sibTransId="{746C4C6D-AC9C-430B-B4BE-8DD0268C2A92}"/>
    <dgm:cxn modelId="{CCDF34B3-CCE2-493F-98D4-28325A81B15D}" srcId="{98824F3A-2099-40CA-A47D-DDBA3D7CD928}" destId="{4CEFF7FC-26CF-4DBC-93CA-754024C3DB3D}" srcOrd="2" destOrd="0" parTransId="{9E278F9D-661F-4A7E-A06C-6ADEE1FFCCE0}" sibTransId="{4660D7F1-758D-44CC-8895-E58D25E67679}"/>
    <dgm:cxn modelId="{C68632A6-9414-4EC7-9006-45554672B990}" type="presOf" srcId="{0A698A34-43CC-456E-A699-189A6EFEA962}" destId="{41997501-3019-49CD-ABC5-C3070F014C6D}" srcOrd="0" destOrd="0" presId="urn:microsoft.com/office/officeart/2005/8/layout/cycle3"/>
    <dgm:cxn modelId="{C64101AA-69C5-4430-B464-A918B84DD456}" type="presOf" srcId="{B370D067-6ACC-4BFB-B39B-CD8E5CB2BE41}" destId="{7AE8CFD1-370A-4BDD-9E91-74783C9E56D3}" srcOrd="0" destOrd="0" presId="urn:microsoft.com/office/officeart/2005/8/layout/cycle3"/>
    <dgm:cxn modelId="{F8C9DDEB-82B3-438B-B8DA-A34E6E07A7F5}" type="presOf" srcId="{B7DD8AB1-19BF-4242-A5A2-56A0D6BFC2B7}" destId="{BBB6BE1B-4B7D-4161-84D2-32FA4A89B458}" srcOrd="0" destOrd="0" presId="urn:microsoft.com/office/officeart/2005/8/layout/cycle3"/>
    <dgm:cxn modelId="{461E4F71-4114-4832-876F-386AE8F272B0}" srcId="{98824F3A-2099-40CA-A47D-DDBA3D7CD928}" destId="{4FAE0D45-9032-4D4E-940C-7E88B902912E}" srcOrd="1" destOrd="0" parTransId="{F28A77C1-6FD6-40E4-9FC4-62B74EF342CE}" sibTransId="{DF9D3940-CEA5-4AAE-92D2-D13FC1325307}"/>
    <dgm:cxn modelId="{D5AB4F8A-18F9-4D7E-8FFE-EAADA4487898}" srcId="{98824F3A-2099-40CA-A47D-DDBA3D7CD928}" destId="{B370D067-6ACC-4BFB-B39B-CD8E5CB2BE41}" srcOrd="4" destOrd="0" parTransId="{5F0CF527-FC00-46AE-8697-F0CE3EC7D975}" sibTransId="{2D619113-3E94-453C-A856-8FE0178FA7EA}"/>
    <dgm:cxn modelId="{E5A56E82-8279-42C4-B546-D24AA6DEE824}" type="presOf" srcId="{4CEFF7FC-26CF-4DBC-93CA-754024C3DB3D}" destId="{A43EB239-A0E9-4E89-8520-FE795FEA69CE}" srcOrd="0" destOrd="0" presId="urn:microsoft.com/office/officeart/2005/8/layout/cycle3"/>
    <dgm:cxn modelId="{9B882B1E-C586-4C80-A120-847CC8ADAC09}" type="presOf" srcId="{746C4C6D-AC9C-430B-B4BE-8DD0268C2A92}" destId="{003277E0-7154-4471-B068-3255D42D5447}" srcOrd="0" destOrd="0" presId="urn:microsoft.com/office/officeart/2005/8/layout/cycle3"/>
    <dgm:cxn modelId="{35F9C85A-225E-440A-B4B5-6C01A717422C}" type="presOf" srcId="{4FAE0D45-9032-4D4E-940C-7E88B902912E}" destId="{593EE609-2BCF-4185-AD56-00CF15D4E638}" srcOrd="0" destOrd="0" presId="urn:microsoft.com/office/officeart/2005/8/layout/cycle3"/>
    <dgm:cxn modelId="{EB1B6DD3-14E9-44A9-867B-2FB2E26BF339}" type="presOf" srcId="{98824F3A-2099-40CA-A47D-DDBA3D7CD928}" destId="{030AF9A4-D3EB-4B66-865D-062995D63F4A}" srcOrd="0" destOrd="0" presId="urn:microsoft.com/office/officeart/2005/8/layout/cycle3"/>
    <dgm:cxn modelId="{F911995B-7D8E-447D-B0B9-11223089DE88}" type="presParOf" srcId="{030AF9A4-D3EB-4B66-865D-062995D63F4A}" destId="{C12562E2-ED6D-4BC4-8726-9C4340659E52}" srcOrd="0" destOrd="0" presId="urn:microsoft.com/office/officeart/2005/8/layout/cycle3"/>
    <dgm:cxn modelId="{CAB192C8-8B74-4A1F-949C-4C80D7234E46}" type="presParOf" srcId="{C12562E2-ED6D-4BC4-8726-9C4340659E52}" destId="{BBB6BE1B-4B7D-4161-84D2-32FA4A89B458}" srcOrd="0" destOrd="0" presId="urn:microsoft.com/office/officeart/2005/8/layout/cycle3"/>
    <dgm:cxn modelId="{062EA076-EFF6-425D-8A01-1B6622D596FE}" type="presParOf" srcId="{C12562E2-ED6D-4BC4-8726-9C4340659E52}" destId="{003277E0-7154-4471-B068-3255D42D5447}" srcOrd="1" destOrd="0" presId="urn:microsoft.com/office/officeart/2005/8/layout/cycle3"/>
    <dgm:cxn modelId="{1BFD21A1-E9C8-48F2-85DA-032C6735163A}" type="presParOf" srcId="{C12562E2-ED6D-4BC4-8726-9C4340659E52}" destId="{593EE609-2BCF-4185-AD56-00CF15D4E638}" srcOrd="2" destOrd="0" presId="urn:microsoft.com/office/officeart/2005/8/layout/cycle3"/>
    <dgm:cxn modelId="{ED8C8462-73B8-4109-B8BB-995F3245E628}" type="presParOf" srcId="{C12562E2-ED6D-4BC4-8726-9C4340659E52}" destId="{A43EB239-A0E9-4E89-8520-FE795FEA69CE}" srcOrd="3" destOrd="0" presId="urn:microsoft.com/office/officeart/2005/8/layout/cycle3"/>
    <dgm:cxn modelId="{029047DE-937F-4060-9303-046431360250}" type="presParOf" srcId="{C12562E2-ED6D-4BC4-8726-9C4340659E52}" destId="{41997501-3019-49CD-ABC5-C3070F014C6D}" srcOrd="4" destOrd="0" presId="urn:microsoft.com/office/officeart/2005/8/layout/cycle3"/>
    <dgm:cxn modelId="{A0BBE09A-F1F9-4A9E-8F70-5CDEA085FC7D}" type="presParOf" srcId="{C12562E2-ED6D-4BC4-8726-9C4340659E52}" destId="{7AE8CFD1-370A-4BDD-9E91-74783C9E56D3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0084A4-4751-4CF4-94AD-587BEF6926D7}" type="doc">
      <dgm:prSet loTypeId="urn:microsoft.com/office/officeart/2005/8/layout/process1" loCatId="process" qsTypeId="urn:microsoft.com/office/officeart/2005/8/quickstyle/simple4" qsCatId="simple" csTypeId="urn:microsoft.com/office/officeart/2005/8/colors/accent0_3" csCatId="mainScheme" phldr="1"/>
      <dgm:spPr/>
    </dgm:pt>
    <dgm:pt modelId="{6B306384-2FEC-4F20-AE25-76938D32BAD6}">
      <dgm:prSet phldrT="[Text]"/>
      <dgm:spPr/>
      <dgm:t>
        <a:bodyPr/>
        <a:lstStyle/>
        <a:p>
          <a:r>
            <a:rPr lang="en-US" dirty="0" smtClean="0"/>
            <a:t>Development of STL</a:t>
          </a:r>
          <a:endParaRPr lang="en-US" dirty="0"/>
        </a:p>
      </dgm:t>
    </dgm:pt>
    <dgm:pt modelId="{5CD72EA3-8CC5-4556-B72B-CA5870FBE9B5}" type="parTrans" cxnId="{786C0A07-13BF-4407-A8A1-F600AE611111}">
      <dgm:prSet/>
      <dgm:spPr/>
      <dgm:t>
        <a:bodyPr/>
        <a:lstStyle/>
        <a:p>
          <a:endParaRPr lang="en-US"/>
        </a:p>
      </dgm:t>
    </dgm:pt>
    <dgm:pt modelId="{7C3BD7F1-E9B5-444C-B7B8-1FF0BB62B79D}" type="sibTrans" cxnId="{786C0A07-13BF-4407-A8A1-F600AE611111}">
      <dgm:prSet/>
      <dgm:spPr/>
      <dgm:t>
        <a:bodyPr/>
        <a:lstStyle/>
        <a:p>
          <a:endParaRPr lang="en-US" dirty="0"/>
        </a:p>
      </dgm:t>
    </dgm:pt>
    <dgm:pt modelId="{7D0EE8A7-4C65-4011-A753-D303DE888C63}">
      <dgm:prSet phldrT="[Text]"/>
      <dgm:spPr/>
      <dgm:t>
        <a:bodyPr/>
        <a:lstStyle/>
        <a:p>
          <a:r>
            <a:rPr lang="en-US" dirty="0" smtClean="0"/>
            <a:t>Testing it on DUT</a:t>
          </a:r>
          <a:endParaRPr lang="en-US" dirty="0"/>
        </a:p>
      </dgm:t>
    </dgm:pt>
    <dgm:pt modelId="{BFE1BE8D-9ADA-43E7-8315-6824AEA4CD17}" type="parTrans" cxnId="{4709D294-96CE-4B68-AA0B-AE0A4CE8BCE4}">
      <dgm:prSet/>
      <dgm:spPr/>
      <dgm:t>
        <a:bodyPr/>
        <a:lstStyle/>
        <a:p>
          <a:endParaRPr lang="en-US"/>
        </a:p>
      </dgm:t>
    </dgm:pt>
    <dgm:pt modelId="{5A36B744-9544-4D64-8E8D-C5FB49383266}" type="sibTrans" cxnId="{4709D294-96CE-4B68-AA0B-AE0A4CE8BCE4}">
      <dgm:prSet/>
      <dgm:spPr/>
      <dgm:t>
        <a:bodyPr/>
        <a:lstStyle/>
        <a:p>
          <a:endParaRPr lang="en-US" dirty="0"/>
        </a:p>
      </dgm:t>
    </dgm:pt>
    <dgm:pt modelId="{3130B97B-CA9F-47CA-BEE0-5D86ABE22986}">
      <dgm:prSet phldrT="[Text]"/>
      <dgm:spPr/>
      <dgm:t>
        <a:bodyPr/>
        <a:lstStyle/>
        <a:p>
          <a:r>
            <a:rPr lang="en-US" dirty="0" smtClean="0"/>
            <a:t>Integrating DUT in the end application</a:t>
          </a:r>
          <a:endParaRPr lang="en-US" dirty="0"/>
        </a:p>
      </dgm:t>
    </dgm:pt>
    <dgm:pt modelId="{FE712549-F953-4138-A906-1E736D145365}" type="parTrans" cxnId="{567EA163-23AF-47B3-9249-CA0472C1EB54}">
      <dgm:prSet/>
      <dgm:spPr/>
      <dgm:t>
        <a:bodyPr/>
        <a:lstStyle/>
        <a:p>
          <a:endParaRPr lang="en-US"/>
        </a:p>
      </dgm:t>
    </dgm:pt>
    <dgm:pt modelId="{FC0ED1BB-0B3F-46BA-B5E9-EDA496CCF606}" type="sibTrans" cxnId="{567EA163-23AF-47B3-9249-CA0472C1EB54}">
      <dgm:prSet/>
      <dgm:spPr/>
      <dgm:t>
        <a:bodyPr/>
        <a:lstStyle/>
        <a:p>
          <a:endParaRPr lang="en-US"/>
        </a:p>
      </dgm:t>
    </dgm:pt>
    <dgm:pt modelId="{9F4D5338-7001-49D8-AC55-A15630A64E6A}" type="pres">
      <dgm:prSet presAssocID="{090084A4-4751-4CF4-94AD-587BEF6926D7}" presName="Name0" presStyleCnt="0">
        <dgm:presLayoutVars>
          <dgm:dir/>
          <dgm:resizeHandles val="exact"/>
        </dgm:presLayoutVars>
      </dgm:prSet>
      <dgm:spPr/>
    </dgm:pt>
    <dgm:pt modelId="{21AA7901-7FC9-4142-A9F3-2792EEA3A28B}" type="pres">
      <dgm:prSet presAssocID="{6B306384-2FEC-4F20-AE25-76938D32BAD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E4F236-0187-4FBB-86E8-786EDBE0D9C5}" type="pres">
      <dgm:prSet presAssocID="{7C3BD7F1-E9B5-444C-B7B8-1FF0BB62B79D}" presName="sibTrans" presStyleLbl="sibTrans2D1" presStyleIdx="0" presStyleCnt="2"/>
      <dgm:spPr/>
      <dgm:t>
        <a:bodyPr/>
        <a:lstStyle/>
        <a:p>
          <a:endParaRPr lang="en-US"/>
        </a:p>
      </dgm:t>
    </dgm:pt>
    <dgm:pt modelId="{FD3664AA-6C60-4F68-AF46-BBC474F0D0D3}" type="pres">
      <dgm:prSet presAssocID="{7C3BD7F1-E9B5-444C-B7B8-1FF0BB62B79D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2F099269-9D7C-4A49-A294-A330EE361849}" type="pres">
      <dgm:prSet presAssocID="{7D0EE8A7-4C65-4011-A753-D303DE888C6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599CDF-2552-41E2-BAC0-038ABB7353BB}" type="pres">
      <dgm:prSet presAssocID="{5A36B744-9544-4D64-8E8D-C5FB49383266}" presName="sibTrans" presStyleLbl="sibTrans2D1" presStyleIdx="1" presStyleCnt="2"/>
      <dgm:spPr/>
      <dgm:t>
        <a:bodyPr/>
        <a:lstStyle/>
        <a:p>
          <a:endParaRPr lang="en-US"/>
        </a:p>
      </dgm:t>
    </dgm:pt>
    <dgm:pt modelId="{DB4A45CA-92F0-42C9-AA9C-D1082128B196}" type="pres">
      <dgm:prSet presAssocID="{5A36B744-9544-4D64-8E8D-C5FB49383266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F60D9CC5-3D54-49C5-BD14-FC95347015B8}" type="pres">
      <dgm:prSet presAssocID="{3130B97B-CA9F-47CA-BEE0-5D86ABE2298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48D4B60-BA55-44FB-8381-19C068883E76}" type="presOf" srcId="{090084A4-4751-4CF4-94AD-587BEF6926D7}" destId="{9F4D5338-7001-49D8-AC55-A15630A64E6A}" srcOrd="0" destOrd="0" presId="urn:microsoft.com/office/officeart/2005/8/layout/process1"/>
    <dgm:cxn modelId="{E6C8F57B-38BD-4D16-B74F-5D22ABA25CCB}" type="presOf" srcId="{7C3BD7F1-E9B5-444C-B7B8-1FF0BB62B79D}" destId="{B4E4F236-0187-4FBB-86E8-786EDBE0D9C5}" srcOrd="0" destOrd="0" presId="urn:microsoft.com/office/officeart/2005/8/layout/process1"/>
    <dgm:cxn modelId="{4709D294-96CE-4B68-AA0B-AE0A4CE8BCE4}" srcId="{090084A4-4751-4CF4-94AD-587BEF6926D7}" destId="{7D0EE8A7-4C65-4011-A753-D303DE888C63}" srcOrd="1" destOrd="0" parTransId="{BFE1BE8D-9ADA-43E7-8315-6824AEA4CD17}" sibTransId="{5A36B744-9544-4D64-8E8D-C5FB49383266}"/>
    <dgm:cxn modelId="{E9449435-627A-4D6C-B42F-7062077B7AA3}" type="presOf" srcId="{5A36B744-9544-4D64-8E8D-C5FB49383266}" destId="{78599CDF-2552-41E2-BAC0-038ABB7353BB}" srcOrd="0" destOrd="0" presId="urn:microsoft.com/office/officeart/2005/8/layout/process1"/>
    <dgm:cxn modelId="{5243046F-12DD-4374-8E73-06C554CCCA78}" type="presOf" srcId="{5A36B744-9544-4D64-8E8D-C5FB49383266}" destId="{DB4A45CA-92F0-42C9-AA9C-D1082128B196}" srcOrd="1" destOrd="0" presId="urn:microsoft.com/office/officeart/2005/8/layout/process1"/>
    <dgm:cxn modelId="{786C0A07-13BF-4407-A8A1-F600AE611111}" srcId="{090084A4-4751-4CF4-94AD-587BEF6926D7}" destId="{6B306384-2FEC-4F20-AE25-76938D32BAD6}" srcOrd="0" destOrd="0" parTransId="{5CD72EA3-8CC5-4556-B72B-CA5870FBE9B5}" sibTransId="{7C3BD7F1-E9B5-444C-B7B8-1FF0BB62B79D}"/>
    <dgm:cxn modelId="{A21D3C9E-68BE-4039-9582-1949F4B52E3D}" type="presOf" srcId="{7D0EE8A7-4C65-4011-A753-D303DE888C63}" destId="{2F099269-9D7C-4A49-A294-A330EE361849}" srcOrd="0" destOrd="0" presId="urn:microsoft.com/office/officeart/2005/8/layout/process1"/>
    <dgm:cxn modelId="{C7EE89A1-22D1-48DE-B3C4-E354CA4FC5F6}" type="presOf" srcId="{7C3BD7F1-E9B5-444C-B7B8-1FF0BB62B79D}" destId="{FD3664AA-6C60-4F68-AF46-BBC474F0D0D3}" srcOrd="1" destOrd="0" presId="urn:microsoft.com/office/officeart/2005/8/layout/process1"/>
    <dgm:cxn modelId="{9C279C87-3660-4D73-B7E4-7F8D45FAB165}" type="presOf" srcId="{3130B97B-CA9F-47CA-BEE0-5D86ABE22986}" destId="{F60D9CC5-3D54-49C5-BD14-FC95347015B8}" srcOrd="0" destOrd="0" presId="urn:microsoft.com/office/officeart/2005/8/layout/process1"/>
    <dgm:cxn modelId="{567EA163-23AF-47B3-9249-CA0472C1EB54}" srcId="{090084A4-4751-4CF4-94AD-587BEF6926D7}" destId="{3130B97B-CA9F-47CA-BEE0-5D86ABE22986}" srcOrd="2" destOrd="0" parTransId="{FE712549-F953-4138-A906-1E736D145365}" sibTransId="{FC0ED1BB-0B3F-46BA-B5E9-EDA496CCF606}"/>
    <dgm:cxn modelId="{19D94DA0-BF81-4F3E-890A-2E765AA0BA7C}" type="presOf" srcId="{6B306384-2FEC-4F20-AE25-76938D32BAD6}" destId="{21AA7901-7FC9-4142-A9F3-2792EEA3A28B}" srcOrd="0" destOrd="0" presId="urn:microsoft.com/office/officeart/2005/8/layout/process1"/>
    <dgm:cxn modelId="{667A80A1-1B93-4843-9613-98D0D6759D76}" type="presParOf" srcId="{9F4D5338-7001-49D8-AC55-A15630A64E6A}" destId="{21AA7901-7FC9-4142-A9F3-2792EEA3A28B}" srcOrd="0" destOrd="0" presId="urn:microsoft.com/office/officeart/2005/8/layout/process1"/>
    <dgm:cxn modelId="{6B91CEF1-5D15-4943-A822-AE2264080D07}" type="presParOf" srcId="{9F4D5338-7001-49D8-AC55-A15630A64E6A}" destId="{B4E4F236-0187-4FBB-86E8-786EDBE0D9C5}" srcOrd="1" destOrd="0" presId="urn:microsoft.com/office/officeart/2005/8/layout/process1"/>
    <dgm:cxn modelId="{73CE421F-77BB-415F-BDFD-895384B4BAD5}" type="presParOf" srcId="{B4E4F236-0187-4FBB-86E8-786EDBE0D9C5}" destId="{FD3664AA-6C60-4F68-AF46-BBC474F0D0D3}" srcOrd="0" destOrd="0" presId="urn:microsoft.com/office/officeart/2005/8/layout/process1"/>
    <dgm:cxn modelId="{02494D42-9058-4E61-B51A-B2CAD1961190}" type="presParOf" srcId="{9F4D5338-7001-49D8-AC55-A15630A64E6A}" destId="{2F099269-9D7C-4A49-A294-A330EE361849}" srcOrd="2" destOrd="0" presId="urn:microsoft.com/office/officeart/2005/8/layout/process1"/>
    <dgm:cxn modelId="{B4063D4C-0DC3-4BD8-84E4-2061379C8DC3}" type="presParOf" srcId="{9F4D5338-7001-49D8-AC55-A15630A64E6A}" destId="{78599CDF-2552-41E2-BAC0-038ABB7353BB}" srcOrd="3" destOrd="0" presId="urn:microsoft.com/office/officeart/2005/8/layout/process1"/>
    <dgm:cxn modelId="{DC49EB67-82F1-4ADA-8DCF-31008DED4DA1}" type="presParOf" srcId="{78599CDF-2552-41E2-BAC0-038ABB7353BB}" destId="{DB4A45CA-92F0-42C9-AA9C-D1082128B196}" srcOrd="0" destOrd="0" presId="urn:microsoft.com/office/officeart/2005/8/layout/process1"/>
    <dgm:cxn modelId="{800796FB-5A9D-44CB-A2FF-8662FFE5B79C}" type="presParOf" srcId="{9F4D5338-7001-49D8-AC55-A15630A64E6A}" destId="{F60D9CC5-3D54-49C5-BD14-FC95347015B8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7E059AB-DA4A-4DCD-99F9-A6C50CA1F432}" type="doc">
      <dgm:prSet loTypeId="urn:microsoft.com/office/officeart/2005/8/layout/target2" loCatId="relationship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F588C73A-7844-4E06-8DD6-44AA222B4AA2}">
      <dgm:prSet phldrT="[Text]"/>
      <dgm:spPr/>
      <dgm:t>
        <a:bodyPr/>
        <a:lstStyle/>
        <a:p>
          <a:r>
            <a:rPr lang="en-US" b="1" dirty="0" smtClean="0"/>
            <a:t>Testbench</a:t>
          </a:r>
          <a:endParaRPr lang="en-US" b="1" dirty="0"/>
        </a:p>
      </dgm:t>
    </dgm:pt>
    <dgm:pt modelId="{E05E0442-249B-42D5-AE7A-B101AF1A9926}" type="parTrans" cxnId="{88648957-C869-48BF-BF9D-A15FEC74922D}">
      <dgm:prSet/>
      <dgm:spPr/>
      <dgm:t>
        <a:bodyPr/>
        <a:lstStyle/>
        <a:p>
          <a:endParaRPr lang="en-US"/>
        </a:p>
      </dgm:t>
    </dgm:pt>
    <dgm:pt modelId="{6A258880-ACF8-4CFE-8DAF-AA8C685DE592}" type="sibTrans" cxnId="{88648957-C869-48BF-BF9D-A15FEC74922D}">
      <dgm:prSet/>
      <dgm:spPr/>
      <dgm:t>
        <a:bodyPr/>
        <a:lstStyle/>
        <a:p>
          <a:endParaRPr lang="en-US"/>
        </a:p>
      </dgm:t>
    </dgm:pt>
    <dgm:pt modelId="{B98F1C44-92F6-4281-99DF-88D9CB9AA681}">
      <dgm:prSet phldrT="[Text]" custT="1"/>
      <dgm:spPr/>
      <dgm:t>
        <a:bodyPr/>
        <a:lstStyle/>
        <a:p>
          <a:r>
            <a:rPr lang="en-US" sz="900" dirty="0" smtClean="0"/>
            <a:t>External main Memory</a:t>
          </a:r>
          <a:endParaRPr lang="en-US" sz="900" dirty="0"/>
        </a:p>
      </dgm:t>
    </dgm:pt>
    <dgm:pt modelId="{6B6013EE-C19D-499D-8214-EE30B3BC0156}" type="parTrans" cxnId="{06E9BD25-DABE-4DF0-AEE0-132098639BFC}">
      <dgm:prSet/>
      <dgm:spPr/>
      <dgm:t>
        <a:bodyPr/>
        <a:lstStyle/>
        <a:p>
          <a:endParaRPr lang="en-US"/>
        </a:p>
      </dgm:t>
    </dgm:pt>
    <dgm:pt modelId="{668FDC44-0CF6-4A47-AD21-04810475DCB5}" type="sibTrans" cxnId="{06E9BD25-DABE-4DF0-AEE0-132098639BFC}">
      <dgm:prSet/>
      <dgm:spPr/>
      <dgm:t>
        <a:bodyPr/>
        <a:lstStyle/>
        <a:p>
          <a:endParaRPr lang="en-US"/>
        </a:p>
      </dgm:t>
    </dgm:pt>
    <dgm:pt modelId="{242A9AE8-051C-475D-894D-DB6F887D421F}">
      <dgm:prSet phldrT="[Text]" custT="1"/>
      <dgm:spPr/>
      <dgm:t>
        <a:bodyPr/>
        <a:lstStyle/>
        <a:p>
          <a:r>
            <a:rPr lang="en-US" sz="1050" dirty="0" smtClean="0"/>
            <a:t>External Pseudo Register</a:t>
          </a:r>
          <a:endParaRPr lang="en-US" sz="1050" dirty="0"/>
        </a:p>
      </dgm:t>
    </dgm:pt>
    <dgm:pt modelId="{783FCDBB-CF61-4B17-870A-38280E497712}" type="parTrans" cxnId="{9917183F-826A-4895-89D1-3C06BFBDECE5}">
      <dgm:prSet/>
      <dgm:spPr/>
      <dgm:t>
        <a:bodyPr/>
        <a:lstStyle/>
        <a:p>
          <a:endParaRPr lang="en-US"/>
        </a:p>
      </dgm:t>
    </dgm:pt>
    <dgm:pt modelId="{FC7D56FE-70F0-4E30-836A-E6DE8D37219D}" type="sibTrans" cxnId="{9917183F-826A-4895-89D1-3C06BFBDECE5}">
      <dgm:prSet/>
      <dgm:spPr/>
      <dgm:t>
        <a:bodyPr/>
        <a:lstStyle/>
        <a:p>
          <a:endParaRPr lang="en-US"/>
        </a:p>
      </dgm:t>
    </dgm:pt>
    <dgm:pt modelId="{BD2AD1E4-A069-4CB2-868C-DD27D2903CAE}">
      <dgm:prSet phldrT="[Text]" custT="1"/>
      <dgm:spPr/>
      <dgm:t>
        <a:bodyPr/>
        <a:lstStyle/>
        <a:p>
          <a:r>
            <a:rPr lang="en-US" sz="2400" b="1" dirty="0" smtClean="0"/>
            <a:t>Automotive Processor</a:t>
          </a:r>
          <a:endParaRPr lang="en-US" sz="2400" b="1" dirty="0"/>
        </a:p>
      </dgm:t>
    </dgm:pt>
    <dgm:pt modelId="{4B51D890-066E-42F2-9C3F-2333D0EDA5CB}" type="parTrans" cxnId="{EBBCA77F-8006-4180-887D-B74BAA3B2519}">
      <dgm:prSet/>
      <dgm:spPr/>
      <dgm:t>
        <a:bodyPr/>
        <a:lstStyle/>
        <a:p>
          <a:endParaRPr lang="en-US"/>
        </a:p>
      </dgm:t>
    </dgm:pt>
    <dgm:pt modelId="{3FC7E451-57F6-45F0-8C76-595B89FEA6F2}" type="sibTrans" cxnId="{EBBCA77F-8006-4180-887D-B74BAA3B2519}">
      <dgm:prSet/>
      <dgm:spPr/>
      <dgm:t>
        <a:bodyPr/>
        <a:lstStyle/>
        <a:p>
          <a:endParaRPr lang="en-US"/>
        </a:p>
      </dgm:t>
    </dgm:pt>
    <dgm:pt modelId="{A8487129-720F-4E67-8F94-137A72CD82BF}">
      <dgm:prSet phldrT="[Text]" custT="1"/>
      <dgm:spPr/>
      <dgm:t>
        <a:bodyPr/>
        <a:lstStyle/>
        <a:p>
          <a:r>
            <a:rPr lang="en-US" sz="1050" dirty="0" smtClean="0"/>
            <a:t>L3</a:t>
          </a:r>
          <a:endParaRPr lang="en-US" sz="1050" dirty="0"/>
        </a:p>
      </dgm:t>
    </dgm:pt>
    <dgm:pt modelId="{AB9F85C9-3685-4692-BC75-B37B378AEFCB}" type="parTrans" cxnId="{C97A91E6-0332-42F0-BF58-7EC14E2A34FE}">
      <dgm:prSet/>
      <dgm:spPr/>
      <dgm:t>
        <a:bodyPr/>
        <a:lstStyle/>
        <a:p>
          <a:endParaRPr lang="en-US"/>
        </a:p>
      </dgm:t>
    </dgm:pt>
    <dgm:pt modelId="{17F7A752-27C6-459A-9F2A-C430BF4F5E1E}" type="sibTrans" cxnId="{C97A91E6-0332-42F0-BF58-7EC14E2A34FE}">
      <dgm:prSet/>
      <dgm:spPr/>
      <dgm:t>
        <a:bodyPr/>
        <a:lstStyle/>
        <a:p>
          <a:endParaRPr lang="en-US"/>
        </a:p>
      </dgm:t>
    </dgm:pt>
    <dgm:pt modelId="{41289D5C-412D-4056-9188-83DBF2832592}">
      <dgm:prSet phldrT="[Text]" custT="1"/>
      <dgm:spPr/>
      <dgm:t>
        <a:bodyPr/>
        <a:lstStyle/>
        <a:p>
          <a:r>
            <a:rPr lang="en-US" sz="800" dirty="0" smtClean="0"/>
            <a:t>Snoop Controller</a:t>
          </a:r>
          <a:endParaRPr lang="en-US" sz="800" dirty="0"/>
        </a:p>
      </dgm:t>
    </dgm:pt>
    <dgm:pt modelId="{12D05902-9EC5-4DA2-8981-13D870EFA843}" type="parTrans" cxnId="{76F5FF16-F38F-4F16-95A1-104C8CAFA73C}">
      <dgm:prSet/>
      <dgm:spPr/>
      <dgm:t>
        <a:bodyPr/>
        <a:lstStyle/>
        <a:p>
          <a:endParaRPr lang="en-US"/>
        </a:p>
      </dgm:t>
    </dgm:pt>
    <dgm:pt modelId="{A440C951-4850-462E-9D78-53BC0437D477}" type="sibTrans" cxnId="{76F5FF16-F38F-4F16-95A1-104C8CAFA73C}">
      <dgm:prSet/>
      <dgm:spPr/>
      <dgm:t>
        <a:bodyPr/>
        <a:lstStyle/>
        <a:p>
          <a:endParaRPr lang="en-US"/>
        </a:p>
      </dgm:t>
    </dgm:pt>
    <dgm:pt modelId="{580B5B20-C3AB-48DE-8DC8-F70195346D10}">
      <dgm:prSet phldrT="[Text]" custT="1"/>
      <dgm:spPr/>
      <dgm:t>
        <a:bodyPr/>
        <a:lstStyle/>
        <a:p>
          <a:r>
            <a:rPr lang="en-US" sz="2400" b="1" dirty="0" smtClean="0"/>
            <a:t>Core-Pair-n</a:t>
          </a:r>
          <a:endParaRPr lang="en-US" sz="2400" b="1" dirty="0"/>
        </a:p>
      </dgm:t>
    </dgm:pt>
    <dgm:pt modelId="{38244803-4317-481B-AF6A-B3C61396D20B}" type="parTrans" cxnId="{F27FF44C-8855-4CD3-8F67-6C85BBBB3BC5}">
      <dgm:prSet/>
      <dgm:spPr/>
      <dgm:t>
        <a:bodyPr/>
        <a:lstStyle/>
        <a:p>
          <a:endParaRPr lang="en-US"/>
        </a:p>
      </dgm:t>
    </dgm:pt>
    <dgm:pt modelId="{14663B24-912E-467E-B3B7-78D11E63A8CF}" type="sibTrans" cxnId="{F27FF44C-8855-4CD3-8F67-6C85BBBB3BC5}">
      <dgm:prSet/>
      <dgm:spPr/>
      <dgm:t>
        <a:bodyPr/>
        <a:lstStyle/>
        <a:p>
          <a:endParaRPr lang="en-US"/>
        </a:p>
      </dgm:t>
    </dgm:pt>
    <dgm:pt modelId="{BE9FD3B1-9AB8-4F94-86BC-93C69E1E62C5}">
      <dgm:prSet phldrT="[Text]" custT="1"/>
      <dgm:spPr/>
      <dgm:t>
        <a:bodyPr/>
        <a:lstStyle/>
        <a:p>
          <a:r>
            <a:rPr lang="en-US" sz="1050" dirty="0" smtClean="0"/>
            <a:t>L2</a:t>
          </a:r>
          <a:endParaRPr lang="en-US" sz="1050" dirty="0"/>
        </a:p>
      </dgm:t>
    </dgm:pt>
    <dgm:pt modelId="{A8E43901-1161-4019-A27D-652A42C437A9}" type="parTrans" cxnId="{2F6671EC-A7FF-472E-B296-4FF798037280}">
      <dgm:prSet/>
      <dgm:spPr/>
      <dgm:t>
        <a:bodyPr/>
        <a:lstStyle/>
        <a:p>
          <a:endParaRPr lang="en-US"/>
        </a:p>
      </dgm:t>
    </dgm:pt>
    <dgm:pt modelId="{BC047A02-36D6-4245-A6B5-C107B592D73F}" type="sibTrans" cxnId="{2F6671EC-A7FF-472E-B296-4FF798037280}">
      <dgm:prSet/>
      <dgm:spPr/>
      <dgm:t>
        <a:bodyPr/>
        <a:lstStyle/>
        <a:p>
          <a:endParaRPr lang="en-US"/>
        </a:p>
      </dgm:t>
    </dgm:pt>
    <dgm:pt modelId="{A7EF0A79-5789-4795-BB84-75492D9A0014}">
      <dgm:prSet phldrT="[Text]" custT="1"/>
      <dgm:spPr/>
      <dgm:t>
        <a:bodyPr/>
        <a:lstStyle/>
        <a:p>
          <a:r>
            <a:rPr lang="en-US" sz="1050" b="0" dirty="0" smtClean="0"/>
            <a:t>Instruction Processing Logic</a:t>
          </a:r>
          <a:endParaRPr lang="en-US" sz="1050" b="0" dirty="0"/>
        </a:p>
      </dgm:t>
    </dgm:pt>
    <dgm:pt modelId="{9D1F0213-D9E7-4390-9849-334DF34AD67B}" type="parTrans" cxnId="{F2EC6838-A8EE-4108-80D0-6DCE30C8ED66}">
      <dgm:prSet/>
      <dgm:spPr/>
      <dgm:t>
        <a:bodyPr/>
        <a:lstStyle/>
        <a:p>
          <a:endParaRPr lang="en-US"/>
        </a:p>
      </dgm:t>
    </dgm:pt>
    <dgm:pt modelId="{AE6E3087-82A1-4C5A-B281-6BDAEE0682C9}" type="sibTrans" cxnId="{F2EC6838-A8EE-4108-80D0-6DCE30C8ED66}">
      <dgm:prSet/>
      <dgm:spPr/>
      <dgm:t>
        <a:bodyPr/>
        <a:lstStyle/>
        <a:p>
          <a:endParaRPr lang="en-US"/>
        </a:p>
      </dgm:t>
    </dgm:pt>
    <dgm:pt modelId="{564C09AC-D6C3-4522-AA24-F7FF7C0A836D}" type="pres">
      <dgm:prSet presAssocID="{77E059AB-DA4A-4DCD-99F9-A6C50CA1F432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345BB02-24E9-4A96-9740-6B59DC4C5F74}" type="pres">
      <dgm:prSet presAssocID="{77E059AB-DA4A-4DCD-99F9-A6C50CA1F432}" presName="outerBox" presStyleCnt="0"/>
      <dgm:spPr/>
      <dgm:t>
        <a:bodyPr/>
        <a:lstStyle/>
        <a:p>
          <a:endParaRPr lang="en-US"/>
        </a:p>
      </dgm:t>
    </dgm:pt>
    <dgm:pt modelId="{8CF5F222-D7CC-418C-9B31-7FE7E796DA6D}" type="pres">
      <dgm:prSet presAssocID="{77E059AB-DA4A-4DCD-99F9-A6C50CA1F432}" presName="outerBoxParent" presStyleLbl="node1" presStyleIdx="0" presStyleCnt="3" custLinFactNeighborY="-34"/>
      <dgm:spPr/>
      <dgm:t>
        <a:bodyPr/>
        <a:lstStyle/>
        <a:p>
          <a:endParaRPr lang="en-US"/>
        </a:p>
      </dgm:t>
    </dgm:pt>
    <dgm:pt modelId="{DD566B35-4CB0-4218-BFAB-3171B600F6F8}" type="pres">
      <dgm:prSet presAssocID="{77E059AB-DA4A-4DCD-99F9-A6C50CA1F432}" presName="outerBoxChildren" presStyleCnt="0"/>
      <dgm:spPr/>
      <dgm:t>
        <a:bodyPr/>
        <a:lstStyle/>
        <a:p>
          <a:endParaRPr lang="en-US"/>
        </a:p>
      </dgm:t>
    </dgm:pt>
    <dgm:pt modelId="{32BF3FA0-C51D-4B8A-841D-C14CDF7FE18C}" type="pres">
      <dgm:prSet presAssocID="{B98F1C44-92F6-4281-99DF-88D9CB9AA681}" presName="oChild" presStyleLbl="fgAcc1" presStyleIdx="0" presStyleCnt="6" custScaleX="65642" custScaleY="98964" custLinFactY="52058" custLinFactNeighborX="-20709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861770-46B2-4ED1-ADDA-3139EE9F8D27}" type="pres">
      <dgm:prSet presAssocID="{668FDC44-0CF6-4A47-AD21-04810475DCB5}" presName="outerSibTrans" presStyleCnt="0"/>
      <dgm:spPr/>
      <dgm:t>
        <a:bodyPr/>
        <a:lstStyle/>
        <a:p>
          <a:endParaRPr lang="en-US"/>
        </a:p>
      </dgm:t>
    </dgm:pt>
    <dgm:pt modelId="{4695D52E-E9A9-4CB5-8E54-324AED71333F}" type="pres">
      <dgm:prSet presAssocID="{242A9AE8-051C-475D-894D-DB6F887D421F}" presName="oChild" presStyleLbl="fgAcc1" presStyleIdx="1" presStyleCnt="6" custScaleX="69589" custScaleY="97290" custLinFactX="247159" custLinFactY="-30291" custLinFactNeighborX="300000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8BBE1A-2225-4F7E-ACCD-B5A60ADC760D}" type="pres">
      <dgm:prSet presAssocID="{77E059AB-DA4A-4DCD-99F9-A6C50CA1F432}" presName="middleBox" presStyleCnt="0"/>
      <dgm:spPr/>
      <dgm:t>
        <a:bodyPr/>
        <a:lstStyle/>
        <a:p>
          <a:endParaRPr lang="en-US"/>
        </a:p>
      </dgm:t>
    </dgm:pt>
    <dgm:pt modelId="{42B1DCF9-57B6-4A5E-83DA-3BA0D002103A}" type="pres">
      <dgm:prSet presAssocID="{77E059AB-DA4A-4DCD-99F9-A6C50CA1F432}" presName="middleBoxParent" presStyleLbl="node1" presStyleIdx="1" presStyleCnt="3" custScaleX="90493" custScaleY="93916" custLinFactNeighborX="-12175" custLinFactNeighborY="-1896"/>
      <dgm:spPr/>
      <dgm:t>
        <a:bodyPr/>
        <a:lstStyle/>
        <a:p>
          <a:endParaRPr lang="en-US"/>
        </a:p>
      </dgm:t>
    </dgm:pt>
    <dgm:pt modelId="{98A05F55-3D54-49C3-829E-3124E1059D2D}" type="pres">
      <dgm:prSet presAssocID="{77E059AB-DA4A-4DCD-99F9-A6C50CA1F432}" presName="middleBoxChildren" presStyleCnt="0"/>
      <dgm:spPr/>
      <dgm:t>
        <a:bodyPr/>
        <a:lstStyle/>
        <a:p>
          <a:endParaRPr lang="en-US"/>
        </a:p>
      </dgm:t>
    </dgm:pt>
    <dgm:pt modelId="{9C0FAA0F-55EC-4B39-95D4-8AB62F83EAFF}" type="pres">
      <dgm:prSet presAssocID="{A8487129-720F-4E67-8F94-137A72CD82BF}" presName="mChild" presStyleLbl="fgAcc1" presStyleIdx="2" presStyleCnt="6" custScaleX="55512" custScaleY="76428" custLinFactNeighborX="-581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10D9D2-F6FD-4D18-8E0C-41836576A8A3}" type="pres">
      <dgm:prSet presAssocID="{17F7A752-27C6-459A-9F2A-C430BF4F5E1E}" presName="middleSibTrans" presStyleCnt="0"/>
      <dgm:spPr/>
      <dgm:t>
        <a:bodyPr/>
        <a:lstStyle/>
        <a:p>
          <a:endParaRPr lang="en-US"/>
        </a:p>
      </dgm:t>
    </dgm:pt>
    <dgm:pt modelId="{DC41C445-DF85-48C7-B4D1-1DE21EB4083F}" type="pres">
      <dgm:prSet presAssocID="{41289D5C-412D-4056-9188-83DBF2832592}" presName="mChild" presStyleLbl="fgAcc1" presStyleIdx="3" presStyleCnt="6" custScaleX="53556" custScaleY="81641" custLinFactNeighborX="-581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5B0BA4-CDAF-4FAD-88C6-EB50FE10F291}" type="pres">
      <dgm:prSet presAssocID="{77E059AB-DA4A-4DCD-99F9-A6C50CA1F432}" presName="centerBox" presStyleCnt="0"/>
      <dgm:spPr/>
      <dgm:t>
        <a:bodyPr/>
        <a:lstStyle/>
        <a:p>
          <a:endParaRPr lang="en-US"/>
        </a:p>
      </dgm:t>
    </dgm:pt>
    <dgm:pt modelId="{4DD22E10-9527-40DC-937D-BE74FCEEF680}" type="pres">
      <dgm:prSet presAssocID="{77E059AB-DA4A-4DCD-99F9-A6C50CA1F432}" presName="centerBoxParent" presStyleLbl="node1" presStyleIdx="2" presStyleCnt="3" custScaleX="97998" custScaleY="108338" custLinFactNeighborX="-21644" custLinFactNeighborY="-5600"/>
      <dgm:spPr/>
      <dgm:t>
        <a:bodyPr/>
        <a:lstStyle/>
        <a:p>
          <a:endParaRPr lang="en-US"/>
        </a:p>
      </dgm:t>
    </dgm:pt>
    <dgm:pt modelId="{9C3F968B-E841-4AD5-A846-6D6B01F67FDA}" type="pres">
      <dgm:prSet presAssocID="{77E059AB-DA4A-4DCD-99F9-A6C50CA1F432}" presName="centerBoxChildren" presStyleCnt="0"/>
      <dgm:spPr/>
      <dgm:t>
        <a:bodyPr/>
        <a:lstStyle/>
        <a:p>
          <a:endParaRPr lang="en-US"/>
        </a:p>
      </dgm:t>
    </dgm:pt>
    <dgm:pt modelId="{1C930C68-E67B-4AB6-B90C-8ACD6A81D34E}" type="pres">
      <dgm:prSet presAssocID="{BE9FD3B1-9AB8-4F94-86BC-93C69E1E62C5}" presName="cChild" presStyleLbl="fgAcc1" presStyleIdx="4" presStyleCnt="6" custScaleX="44909" custLinFactX="-31531" custLinFactNeighborX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945920-5157-42B2-9BC9-944073D3B7F5}" type="pres">
      <dgm:prSet presAssocID="{BC047A02-36D6-4245-A6B5-C107B592D73F}" presName="centerSibTrans" presStyleCnt="0"/>
      <dgm:spPr/>
      <dgm:t>
        <a:bodyPr/>
        <a:lstStyle/>
        <a:p>
          <a:endParaRPr lang="en-US"/>
        </a:p>
      </dgm:t>
    </dgm:pt>
    <dgm:pt modelId="{9AB0A21E-6C73-41A0-A7C0-5F1503AED17A}" type="pres">
      <dgm:prSet presAssocID="{A7EF0A79-5789-4795-BB84-75492D9A0014}" presName="cChild" presStyleLbl="fgAcc1" presStyleIdx="5" presStyleCnt="6" custLinFactX="-31531" custLinFactNeighborX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917183F-826A-4895-89D1-3C06BFBDECE5}" srcId="{F588C73A-7844-4E06-8DD6-44AA222B4AA2}" destId="{242A9AE8-051C-475D-894D-DB6F887D421F}" srcOrd="1" destOrd="0" parTransId="{783FCDBB-CF61-4B17-870A-38280E497712}" sibTransId="{FC7D56FE-70F0-4E30-836A-E6DE8D37219D}"/>
    <dgm:cxn modelId="{1DD0D52D-F5B1-4839-BD29-E1FE5AC4E0D1}" type="presOf" srcId="{BD2AD1E4-A069-4CB2-868C-DD27D2903CAE}" destId="{42B1DCF9-57B6-4A5E-83DA-3BA0D002103A}" srcOrd="0" destOrd="0" presId="urn:microsoft.com/office/officeart/2005/8/layout/target2"/>
    <dgm:cxn modelId="{8725C24E-1FB3-49BF-BF6A-B6B2DB963B9A}" type="presOf" srcId="{242A9AE8-051C-475D-894D-DB6F887D421F}" destId="{4695D52E-E9A9-4CB5-8E54-324AED71333F}" srcOrd="0" destOrd="0" presId="urn:microsoft.com/office/officeart/2005/8/layout/target2"/>
    <dgm:cxn modelId="{68A26CEB-EE79-40BC-ACE4-E9E86961E43C}" type="presOf" srcId="{580B5B20-C3AB-48DE-8DC8-F70195346D10}" destId="{4DD22E10-9527-40DC-937D-BE74FCEEF680}" srcOrd="0" destOrd="0" presId="urn:microsoft.com/office/officeart/2005/8/layout/target2"/>
    <dgm:cxn modelId="{F27FF44C-8855-4CD3-8F67-6C85BBBB3BC5}" srcId="{77E059AB-DA4A-4DCD-99F9-A6C50CA1F432}" destId="{580B5B20-C3AB-48DE-8DC8-F70195346D10}" srcOrd="2" destOrd="0" parTransId="{38244803-4317-481B-AF6A-B3C61396D20B}" sibTransId="{14663B24-912E-467E-B3B7-78D11E63A8CF}"/>
    <dgm:cxn modelId="{9C711F34-9D0A-402C-8A76-633CFAC3C6FC}" type="presOf" srcId="{B98F1C44-92F6-4281-99DF-88D9CB9AA681}" destId="{32BF3FA0-C51D-4B8A-841D-C14CDF7FE18C}" srcOrd="0" destOrd="0" presId="urn:microsoft.com/office/officeart/2005/8/layout/target2"/>
    <dgm:cxn modelId="{F2EC6838-A8EE-4108-80D0-6DCE30C8ED66}" srcId="{580B5B20-C3AB-48DE-8DC8-F70195346D10}" destId="{A7EF0A79-5789-4795-BB84-75492D9A0014}" srcOrd="1" destOrd="0" parTransId="{9D1F0213-D9E7-4390-9849-334DF34AD67B}" sibTransId="{AE6E3087-82A1-4C5A-B281-6BDAEE0682C9}"/>
    <dgm:cxn modelId="{EDDB6755-80FD-4952-9406-72AF9C57B404}" type="presOf" srcId="{41289D5C-412D-4056-9188-83DBF2832592}" destId="{DC41C445-DF85-48C7-B4D1-1DE21EB4083F}" srcOrd="0" destOrd="0" presId="urn:microsoft.com/office/officeart/2005/8/layout/target2"/>
    <dgm:cxn modelId="{76F5FF16-F38F-4F16-95A1-104C8CAFA73C}" srcId="{BD2AD1E4-A069-4CB2-868C-DD27D2903CAE}" destId="{41289D5C-412D-4056-9188-83DBF2832592}" srcOrd="1" destOrd="0" parTransId="{12D05902-9EC5-4DA2-8981-13D870EFA843}" sibTransId="{A440C951-4850-462E-9D78-53BC0437D477}"/>
    <dgm:cxn modelId="{C97A91E6-0332-42F0-BF58-7EC14E2A34FE}" srcId="{BD2AD1E4-A069-4CB2-868C-DD27D2903CAE}" destId="{A8487129-720F-4E67-8F94-137A72CD82BF}" srcOrd="0" destOrd="0" parTransId="{AB9F85C9-3685-4692-BC75-B37B378AEFCB}" sibTransId="{17F7A752-27C6-459A-9F2A-C430BF4F5E1E}"/>
    <dgm:cxn modelId="{06E9BD25-DABE-4DF0-AEE0-132098639BFC}" srcId="{F588C73A-7844-4E06-8DD6-44AA222B4AA2}" destId="{B98F1C44-92F6-4281-99DF-88D9CB9AA681}" srcOrd="0" destOrd="0" parTransId="{6B6013EE-C19D-499D-8214-EE30B3BC0156}" sibTransId="{668FDC44-0CF6-4A47-AD21-04810475DCB5}"/>
    <dgm:cxn modelId="{88648957-C869-48BF-BF9D-A15FEC74922D}" srcId="{77E059AB-DA4A-4DCD-99F9-A6C50CA1F432}" destId="{F588C73A-7844-4E06-8DD6-44AA222B4AA2}" srcOrd="0" destOrd="0" parTransId="{E05E0442-249B-42D5-AE7A-B101AF1A9926}" sibTransId="{6A258880-ACF8-4CFE-8DAF-AA8C685DE592}"/>
    <dgm:cxn modelId="{4910FABC-E257-4CC0-BC2A-550AA3B9C97B}" type="presOf" srcId="{F588C73A-7844-4E06-8DD6-44AA222B4AA2}" destId="{8CF5F222-D7CC-418C-9B31-7FE7E796DA6D}" srcOrd="0" destOrd="0" presId="urn:microsoft.com/office/officeart/2005/8/layout/target2"/>
    <dgm:cxn modelId="{AB9FE339-51ED-4F3F-BE99-674B26881C59}" type="presOf" srcId="{BE9FD3B1-9AB8-4F94-86BC-93C69E1E62C5}" destId="{1C930C68-E67B-4AB6-B90C-8ACD6A81D34E}" srcOrd="0" destOrd="0" presId="urn:microsoft.com/office/officeart/2005/8/layout/target2"/>
    <dgm:cxn modelId="{918C7E9A-CF34-44B2-B8DE-385996F889BF}" type="presOf" srcId="{A8487129-720F-4E67-8F94-137A72CD82BF}" destId="{9C0FAA0F-55EC-4B39-95D4-8AB62F83EAFF}" srcOrd="0" destOrd="0" presId="urn:microsoft.com/office/officeart/2005/8/layout/target2"/>
    <dgm:cxn modelId="{31284D25-CF22-4893-B4D4-3A18DAA3A1BC}" type="presOf" srcId="{A7EF0A79-5789-4795-BB84-75492D9A0014}" destId="{9AB0A21E-6C73-41A0-A7C0-5F1503AED17A}" srcOrd="0" destOrd="0" presId="urn:microsoft.com/office/officeart/2005/8/layout/target2"/>
    <dgm:cxn modelId="{EBBCA77F-8006-4180-887D-B74BAA3B2519}" srcId="{77E059AB-DA4A-4DCD-99F9-A6C50CA1F432}" destId="{BD2AD1E4-A069-4CB2-868C-DD27D2903CAE}" srcOrd="1" destOrd="0" parTransId="{4B51D890-066E-42F2-9C3F-2333D0EDA5CB}" sibTransId="{3FC7E451-57F6-45F0-8C76-595B89FEA6F2}"/>
    <dgm:cxn modelId="{2F6671EC-A7FF-472E-B296-4FF798037280}" srcId="{580B5B20-C3AB-48DE-8DC8-F70195346D10}" destId="{BE9FD3B1-9AB8-4F94-86BC-93C69E1E62C5}" srcOrd="0" destOrd="0" parTransId="{A8E43901-1161-4019-A27D-652A42C437A9}" sibTransId="{BC047A02-36D6-4245-A6B5-C107B592D73F}"/>
    <dgm:cxn modelId="{7C5FBEAE-FED2-4585-94AC-98E5E58301D3}" type="presOf" srcId="{77E059AB-DA4A-4DCD-99F9-A6C50CA1F432}" destId="{564C09AC-D6C3-4522-AA24-F7FF7C0A836D}" srcOrd="0" destOrd="0" presId="urn:microsoft.com/office/officeart/2005/8/layout/target2"/>
    <dgm:cxn modelId="{49A056EA-7B8C-4399-A8A1-E61FD6D66BAD}" type="presParOf" srcId="{564C09AC-D6C3-4522-AA24-F7FF7C0A836D}" destId="{2345BB02-24E9-4A96-9740-6B59DC4C5F74}" srcOrd="0" destOrd="0" presId="urn:microsoft.com/office/officeart/2005/8/layout/target2"/>
    <dgm:cxn modelId="{5A1B953D-E653-45C8-8147-0857807CC280}" type="presParOf" srcId="{2345BB02-24E9-4A96-9740-6B59DC4C5F74}" destId="{8CF5F222-D7CC-418C-9B31-7FE7E796DA6D}" srcOrd="0" destOrd="0" presId="urn:microsoft.com/office/officeart/2005/8/layout/target2"/>
    <dgm:cxn modelId="{B277D31B-9A21-4477-8574-16EDABAAA064}" type="presParOf" srcId="{2345BB02-24E9-4A96-9740-6B59DC4C5F74}" destId="{DD566B35-4CB0-4218-BFAB-3171B600F6F8}" srcOrd="1" destOrd="0" presId="urn:microsoft.com/office/officeart/2005/8/layout/target2"/>
    <dgm:cxn modelId="{B353D9F2-1F6E-454C-B2AA-67EEFA1F095F}" type="presParOf" srcId="{DD566B35-4CB0-4218-BFAB-3171B600F6F8}" destId="{32BF3FA0-C51D-4B8A-841D-C14CDF7FE18C}" srcOrd="0" destOrd="0" presId="urn:microsoft.com/office/officeart/2005/8/layout/target2"/>
    <dgm:cxn modelId="{A2CF1730-730B-4EC7-A103-8D3F9F07ACCA}" type="presParOf" srcId="{DD566B35-4CB0-4218-BFAB-3171B600F6F8}" destId="{A8861770-46B2-4ED1-ADDA-3139EE9F8D27}" srcOrd="1" destOrd="0" presId="urn:microsoft.com/office/officeart/2005/8/layout/target2"/>
    <dgm:cxn modelId="{A9BB51EC-94C0-4155-BB70-3F40ED269325}" type="presParOf" srcId="{DD566B35-4CB0-4218-BFAB-3171B600F6F8}" destId="{4695D52E-E9A9-4CB5-8E54-324AED71333F}" srcOrd="2" destOrd="0" presId="urn:microsoft.com/office/officeart/2005/8/layout/target2"/>
    <dgm:cxn modelId="{4F2A5AE5-16B0-4FB2-B2BB-59F68126D9C0}" type="presParOf" srcId="{564C09AC-D6C3-4522-AA24-F7FF7C0A836D}" destId="{488BBE1A-2225-4F7E-ACCD-B5A60ADC760D}" srcOrd="1" destOrd="0" presId="urn:microsoft.com/office/officeart/2005/8/layout/target2"/>
    <dgm:cxn modelId="{E7671961-19A4-4C37-BA3C-D7218C2B5232}" type="presParOf" srcId="{488BBE1A-2225-4F7E-ACCD-B5A60ADC760D}" destId="{42B1DCF9-57B6-4A5E-83DA-3BA0D002103A}" srcOrd="0" destOrd="0" presId="urn:microsoft.com/office/officeart/2005/8/layout/target2"/>
    <dgm:cxn modelId="{842ECD86-863B-446F-BBD4-4D600328EB6F}" type="presParOf" srcId="{488BBE1A-2225-4F7E-ACCD-B5A60ADC760D}" destId="{98A05F55-3D54-49C3-829E-3124E1059D2D}" srcOrd="1" destOrd="0" presId="urn:microsoft.com/office/officeart/2005/8/layout/target2"/>
    <dgm:cxn modelId="{B3A5BCC9-E046-466E-8DE4-FD0E49B70710}" type="presParOf" srcId="{98A05F55-3D54-49C3-829E-3124E1059D2D}" destId="{9C0FAA0F-55EC-4B39-95D4-8AB62F83EAFF}" srcOrd="0" destOrd="0" presId="urn:microsoft.com/office/officeart/2005/8/layout/target2"/>
    <dgm:cxn modelId="{864E273E-93F1-4DE5-9D7B-B176BEBF9257}" type="presParOf" srcId="{98A05F55-3D54-49C3-829E-3124E1059D2D}" destId="{7510D9D2-F6FD-4D18-8E0C-41836576A8A3}" srcOrd="1" destOrd="0" presId="urn:microsoft.com/office/officeart/2005/8/layout/target2"/>
    <dgm:cxn modelId="{F9B61AE7-A21B-4D10-84E3-B1D447B2D478}" type="presParOf" srcId="{98A05F55-3D54-49C3-829E-3124E1059D2D}" destId="{DC41C445-DF85-48C7-B4D1-1DE21EB4083F}" srcOrd="2" destOrd="0" presId="urn:microsoft.com/office/officeart/2005/8/layout/target2"/>
    <dgm:cxn modelId="{6978C78A-0D26-4207-AC18-D6B5E8B58B73}" type="presParOf" srcId="{564C09AC-D6C3-4522-AA24-F7FF7C0A836D}" destId="{E95B0BA4-CDAF-4FAD-88C6-EB50FE10F291}" srcOrd="2" destOrd="0" presId="urn:microsoft.com/office/officeart/2005/8/layout/target2"/>
    <dgm:cxn modelId="{8EE4AB45-C765-45AE-87AB-1DAEC388549A}" type="presParOf" srcId="{E95B0BA4-CDAF-4FAD-88C6-EB50FE10F291}" destId="{4DD22E10-9527-40DC-937D-BE74FCEEF680}" srcOrd="0" destOrd="0" presId="urn:microsoft.com/office/officeart/2005/8/layout/target2"/>
    <dgm:cxn modelId="{6AA324A1-D1EC-457D-B809-016B4492E49F}" type="presParOf" srcId="{E95B0BA4-CDAF-4FAD-88C6-EB50FE10F291}" destId="{9C3F968B-E841-4AD5-A846-6D6B01F67FDA}" srcOrd="1" destOrd="0" presId="urn:microsoft.com/office/officeart/2005/8/layout/target2"/>
    <dgm:cxn modelId="{2A645B91-D93A-4747-A248-B93ED3D1B851}" type="presParOf" srcId="{9C3F968B-E841-4AD5-A846-6D6B01F67FDA}" destId="{1C930C68-E67B-4AB6-B90C-8ACD6A81D34E}" srcOrd="0" destOrd="0" presId="urn:microsoft.com/office/officeart/2005/8/layout/target2"/>
    <dgm:cxn modelId="{AD222494-6E61-4686-A87F-5F5D02B89925}" type="presParOf" srcId="{9C3F968B-E841-4AD5-A846-6D6B01F67FDA}" destId="{1B945920-5157-42B2-9BC9-944073D3B7F5}" srcOrd="1" destOrd="0" presId="urn:microsoft.com/office/officeart/2005/8/layout/target2"/>
    <dgm:cxn modelId="{9E187A14-A622-45DD-8548-675160741556}" type="presParOf" srcId="{9C3F968B-E841-4AD5-A846-6D6B01F67FDA}" destId="{9AB0A21E-6C73-41A0-A7C0-5F1503AED17A}" srcOrd="2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1C76F14-2506-4F23-953D-E5B2AE526F2B}" type="doc">
      <dgm:prSet loTypeId="urn:microsoft.com/office/officeart/2005/8/layout/funnel1" loCatId="process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FCE65D25-3ECB-426C-8C59-D430D7DE4E34}">
      <dgm:prSet phldrT="[Text]"/>
      <dgm:spPr/>
      <dgm:t>
        <a:bodyPr/>
        <a:lstStyle/>
        <a:p>
          <a:r>
            <a:rPr lang="en-US" b="1" dirty="0" smtClean="0"/>
            <a:t>Testing of CRC instruction</a:t>
          </a:r>
          <a:endParaRPr lang="en-US" dirty="0"/>
        </a:p>
      </dgm:t>
    </dgm:pt>
    <dgm:pt modelId="{D6570905-4F20-4FCF-A4A0-E5F6868B8222}" type="parTrans" cxnId="{12452EDF-45D9-4D96-BF4B-A4EB7CF35145}">
      <dgm:prSet/>
      <dgm:spPr/>
      <dgm:t>
        <a:bodyPr/>
        <a:lstStyle/>
        <a:p>
          <a:endParaRPr lang="en-US"/>
        </a:p>
      </dgm:t>
    </dgm:pt>
    <dgm:pt modelId="{24DA5867-0A05-4312-9769-DE626820C986}" type="sibTrans" cxnId="{12452EDF-45D9-4D96-BF4B-A4EB7CF35145}">
      <dgm:prSet/>
      <dgm:spPr/>
      <dgm:t>
        <a:bodyPr/>
        <a:lstStyle/>
        <a:p>
          <a:endParaRPr lang="en-US"/>
        </a:p>
      </dgm:t>
    </dgm:pt>
    <dgm:pt modelId="{B1A1C84F-4B96-46AB-9D54-7FD93BCBC1F5}">
      <dgm:prSet phldrT="[Text]" custT="1"/>
      <dgm:spPr/>
      <dgm:t>
        <a:bodyPr/>
        <a:lstStyle/>
        <a:p>
          <a:r>
            <a:rPr lang="en-US" sz="800" b="1" dirty="0" smtClean="0"/>
            <a:t>Testing of multiplication instruction</a:t>
          </a:r>
          <a:endParaRPr lang="en-US" sz="800" b="1" dirty="0"/>
        </a:p>
      </dgm:t>
    </dgm:pt>
    <dgm:pt modelId="{3E81B473-3F47-4561-8B76-0FD5D94F5232}" type="parTrans" cxnId="{A7009851-36C6-4A4D-8990-4A4C09C7648A}">
      <dgm:prSet/>
      <dgm:spPr/>
      <dgm:t>
        <a:bodyPr/>
        <a:lstStyle/>
        <a:p>
          <a:endParaRPr lang="en-US"/>
        </a:p>
      </dgm:t>
    </dgm:pt>
    <dgm:pt modelId="{A008683F-DD96-43E6-B93E-67AC2ACA25C2}" type="sibTrans" cxnId="{A7009851-36C6-4A4D-8990-4A4C09C7648A}">
      <dgm:prSet/>
      <dgm:spPr/>
      <dgm:t>
        <a:bodyPr/>
        <a:lstStyle/>
        <a:p>
          <a:endParaRPr lang="en-US"/>
        </a:p>
      </dgm:t>
    </dgm:pt>
    <dgm:pt modelId="{7AD77C46-E94A-4A85-8025-2D760AA862BD}">
      <dgm:prSet phldrT="[Text]"/>
      <dgm:spPr/>
      <dgm:t>
        <a:bodyPr/>
        <a:lstStyle/>
        <a:p>
          <a:r>
            <a:rPr lang="en-US" b="1" dirty="0" smtClean="0"/>
            <a:t>Testing of division instruction</a:t>
          </a:r>
          <a:endParaRPr lang="en-US" b="1" dirty="0"/>
        </a:p>
      </dgm:t>
    </dgm:pt>
    <dgm:pt modelId="{B70B8319-1E87-4013-A260-F1ECB6AE6E85}" type="parTrans" cxnId="{BC0CF7DD-C346-4AF0-9B28-18CDAABF9763}">
      <dgm:prSet/>
      <dgm:spPr/>
      <dgm:t>
        <a:bodyPr/>
        <a:lstStyle/>
        <a:p>
          <a:endParaRPr lang="en-US"/>
        </a:p>
      </dgm:t>
    </dgm:pt>
    <dgm:pt modelId="{14748BEC-A032-4449-8FAE-6497CA050DFF}" type="sibTrans" cxnId="{BC0CF7DD-C346-4AF0-9B28-18CDAABF9763}">
      <dgm:prSet/>
      <dgm:spPr/>
      <dgm:t>
        <a:bodyPr/>
        <a:lstStyle/>
        <a:p>
          <a:endParaRPr lang="en-US"/>
        </a:p>
      </dgm:t>
    </dgm:pt>
    <dgm:pt modelId="{EB7BBC3D-BD9B-45D9-9F54-2D48A911938A}">
      <dgm:prSet phldrT="[Text]"/>
      <dgm:spPr/>
      <dgm:t>
        <a:bodyPr/>
        <a:lstStyle/>
        <a:p>
          <a:r>
            <a:rPr lang="en-US" dirty="0" smtClean="0"/>
            <a:t>STL</a:t>
          </a:r>
          <a:endParaRPr lang="en-US" dirty="0"/>
        </a:p>
      </dgm:t>
    </dgm:pt>
    <dgm:pt modelId="{374ECC7F-66AB-4920-945A-9E9DFB7B5567}" type="parTrans" cxnId="{2A326305-CC67-4DC9-B852-E0A787D0A95C}">
      <dgm:prSet/>
      <dgm:spPr/>
      <dgm:t>
        <a:bodyPr/>
        <a:lstStyle/>
        <a:p>
          <a:endParaRPr lang="en-US"/>
        </a:p>
      </dgm:t>
    </dgm:pt>
    <dgm:pt modelId="{0414DD11-2A96-4962-B16C-3EF06F7558C6}" type="sibTrans" cxnId="{2A326305-CC67-4DC9-B852-E0A787D0A95C}">
      <dgm:prSet/>
      <dgm:spPr/>
      <dgm:t>
        <a:bodyPr/>
        <a:lstStyle/>
        <a:p>
          <a:endParaRPr lang="en-US"/>
        </a:p>
      </dgm:t>
    </dgm:pt>
    <dgm:pt modelId="{79CBD864-2602-4C19-A282-67FE6C0A3DEF}" type="pres">
      <dgm:prSet presAssocID="{D1C76F14-2506-4F23-953D-E5B2AE526F2B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8D6DACE-12A6-4C0D-B312-BB3A51DE4A30}" type="pres">
      <dgm:prSet presAssocID="{D1C76F14-2506-4F23-953D-E5B2AE526F2B}" presName="ellipse" presStyleLbl="trBgShp" presStyleIdx="0" presStyleCnt="1"/>
      <dgm:spPr/>
      <dgm:t>
        <a:bodyPr/>
        <a:lstStyle/>
        <a:p>
          <a:endParaRPr lang="en-US"/>
        </a:p>
      </dgm:t>
    </dgm:pt>
    <dgm:pt modelId="{4ECC3AF9-4616-404B-B02D-F2176C1D1E1A}" type="pres">
      <dgm:prSet presAssocID="{D1C76F14-2506-4F23-953D-E5B2AE526F2B}" presName="arrow1" presStyleLbl="fgShp" presStyleIdx="0" presStyleCnt="1"/>
      <dgm:spPr/>
      <dgm:t>
        <a:bodyPr/>
        <a:lstStyle/>
        <a:p>
          <a:endParaRPr lang="en-US"/>
        </a:p>
      </dgm:t>
    </dgm:pt>
    <dgm:pt modelId="{C88D5D2F-4722-43B7-B586-9347C626DA29}" type="pres">
      <dgm:prSet presAssocID="{D1C76F14-2506-4F23-953D-E5B2AE526F2B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1D59F9-74BC-4E69-9E70-8974A3E0FCCE}" type="pres">
      <dgm:prSet presAssocID="{B1A1C84F-4B96-46AB-9D54-7FD93BCBC1F5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5AA802-3228-4DB7-8251-E71DA04F1D37}" type="pres">
      <dgm:prSet presAssocID="{7AD77C46-E94A-4A85-8025-2D760AA862BD}" presName="item2" presStyleLbl="node1" presStyleIdx="1" presStyleCnt="3" custScaleX="125036" custScaleY="1245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807B75-0CCB-4A73-B3B3-3E4AC1F85548}" type="pres">
      <dgm:prSet presAssocID="{EB7BBC3D-BD9B-45D9-9F54-2D48A911938A}" presName="item3" presStyleLbl="node1" presStyleIdx="2" presStyleCnt="3" custScaleX="84778" custScaleY="892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4CF928-50C8-48DC-BD4C-8A4C8A29C397}" type="pres">
      <dgm:prSet presAssocID="{D1C76F14-2506-4F23-953D-E5B2AE526F2B}" presName="funnel" presStyleLbl="trAlignAcc1" presStyleIdx="0" presStyleCnt="1"/>
      <dgm:spPr/>
      <dgm:t>
        <a:bodyPr/>
        <a:lstStyle/>
        <a:p>
          <a:endParaRPr lang="en-US"/>
        </a:p>
      </dgm:t>
    </dgm:pt>
  </dgm:ptLst>
  <dgm:cxnLst>
    <dgm:cxn modelId="{BC0CF7DD-C346-4AF0-9B28-18CDAABF9763}" srcId="{D1C76F14-2506-4F23-953D-E5B2AE526F2B}" destId="{7AD77C46-E94A-4A85-8025-2D760AA862BD}" srcOrd="2" destOrd="0" parTransId="{B70B8319-1E87-4013-A260-F1ECB6AE6E85}" sibTransId="{14748BEC-A032-4449-8FAE-6497CA050DFF}"/>
    <dgm:cxn modelId="{9FB9F53E-68D2-4FF5-ABF3-B0B2E0063C31}" type="presOf" srcId="{7AD77C46-E94A-4A85-8025-2D760AA862BD}" destId="{431D59F9-74BC-4E69-9E70-8974A3E0FCCE}" srcOrd="0" destOrd="0" presId="urn:microsoft.com/office/officeart/2005/8/layout/funnel1"/>
    <dgm:cxn modelId="{2A326305-CC67-4DC9-B852-E0A787D0A95C}" srcId="{D1C76F14-2506-4F23-953D-E5B2AE526F2B}" destId="{EB7BBC3D-BD9B-45D9-9F54-2D48A911938A}" srcOrd="3" destOrd="0" parTransId="{374ECC7F-66AB-4920-945A-9E9DFB7B5567}" sibTransId="{0414DD11-2A96-4962-B16C-3EF06F7558C6}"/>
    <dgm:cxn modelId="{C2D0C763-AF47-4CE0-9ADF-2E8B42FC6CD2}" type="presOf" srcId="{D1C76F14-2506-4F23-953D-E5B2AE526F2B}" destId="{79CBD864-2602-4C19-A282-67FE6C0A3DEF}" srcOrd="0" destOrd="0" presId="urn:microsoft.com/office/officeart/2005/8/layout/funnel1"/>
    <dgm:cxn modelId="{A2D7B218-92F2-4F89-98BF-57FFD6DB6D46}" type="presOf" srcId="{B1A1C84F-4B96-46AB-9D54-7FD93BCBC1F5}" destId="{DB5AA802-3228-4DB7-8251-E71DA04F1D37}" srcOrd="0" destOrd="0" presId="urn:microsoft.com/office/officeart/2005/8/layout/funnel1"/>
    <dgm:cxn modelId="{7D1BE02D-A291-415B-9DBD-BBA82B3A1152}" type="presOf" srcId="{FCE65D25-3ECB-426C-8C59-D430D7DE4E34}" destId="{AD807B75-0CCB-4A73-B3B3-3E4AC1F85548}" srcOrd="0" destOrd="0" presId="urn:microsoft.com/office/officeart/2005/8/layout/funnel1"/>
    <dgm:cxn modelId="{12452EDF-45D9-4D96-BF4B-A4EB7CF35145}" srcId="{D1C76F14-2506-4F23-953D-E5B2AE526F2B}" destId="{FCE65D25-3ECB-426C-8C59-D430D7DE4E34}" srcOrd="0" destOrd="0" parTransId="{D6570905-4F20-4FCF-A4A0-E5F6868B8222}" sibTransId="{24DA5867-0A05-4312-9769-DE626820C986}"/>
    <dgm:cxn modelId="{44028885-A838-4A74-80FB-5AFC988C875E}" type="presOf" srcId="{EB7BBC3D-BD9B-45D9-9F54-2D48A911938A}" destId="{C88D5D2F-4722-43B7-B586-9347C626DA29}" srcOrd="0" destOrd="0" presId="urn:microsoft.com/office/officeart/2005/8/layout/funnel1"/>
    <dgm:cxn modelId="{A7009851-36C6-4A4D-8990-4A4C09C7648A}" srcId="{D1C76F14-2506-4F23-953D-E5B2AE526F2B}" destId="{B1A1C84F-4B96-46AB-9D54-7FD93BCBC1F5}" srcOrd="1" destOrd="0" parTransId="{3E81B473-3F47-4561-8B76-0FD5D94F5232}" sibTransId="{A008683F-DD96-43E6-B93E-67AC2ACA25C2}"/>
    <dgm:cxn modelId="{00F1B501-EDC6-4EBD-B6BE-F5E9BBED5248}" type="presParOf" srcId="{79CBD864-2602-4C19-A282-67FE6C0A3DEF}" destId="{E8D6DACE-12A6-4C0D-B312-BB3A51DE4A30}" srcOrd="0" destOrd="0" presId="urn:microsoft.com/office/officeart/2005/8/layout/funnel1"/>
    <dgm:cxn modelId="{E2CFEF0C-F49C-4231-94B2-44010FFE68A8}" type="presParOf" srcId="{79CBD864-2602-4C19-A282-67FE6C0A3DEF}" destId="{4ECC3AF9-4616-404B-B02D-F2176C1D1E1A}" srcOrd="1" destOrd="0" presId="urn:microsoft.com/office/officeart/2005/8/layout/funnel1"/>
    <dgm:cxn modelId="{8B7F8D4F-9FA4-4526-A529-CDD6EE34BAF0}" type="presParOf" srcId="{79CBD864-2602-4C19-A282-67FE6C0A3DEF}" destId="{C88D5D2F-4722-43B7-B586-9347C626DA29}" srcOrd="2" destOrd="0" presId="urn:microsoft.com/office/officeart/2005/8/layout/funnel1"/>
    <dgm:cxn modelId="{0E58C0C4-6E5B-48B5-BA35-7AFE55B06F4F}" type="presParOf" srcId="{79CBD864-2602-4C19-A282-67FE6C0A3DEF}" destId="{431D59F9-74BC-4E69-9E70-8974A3E0FCCE}" srcOrd="3" destOrd="0" presId="urn:microsoft.com/office/officeart/2005/8/layout/funnel1"/>
    <dgm:cxn modelId="{5EC40D0F-3034-492B-83BA-8BBE4853AB08}" type="presParOf" srcId="{79CBD864-2602-4C19-A282-67FE6C0A3DEF}" destId="{DB5AA802-3228-4DB7-8251-E71DA04F1D37}" srcOrd="4" destOrd="0" presId="urn:microsoft.com/office/officeart/2005/8/layout/funnel1"/>
    <dgm:cxn modelId="{C3AA1898-0384-408B-817D-716CAFB56C86}" type="presParOf" srcId="{79CBD864-2602-4C19-A282-67FE6C0A3DEF}" destId="{AD807B75-0CCB-4A73-B3B3-3E4AC1F85548}" srcOrd="5" destOrd="0" presId="urn:microsoft.com/office/officeart/2005/8/layout/funnel1"/>
    <dgm:cxn modelId="{D163D3BE-3199-4666-994A-D3452FF2F9EB}" type="presParOf" srcId="{79CBD864-2602-4C19-A282-67FE6C0A3DEF}" destId="{304CF928-50C8-48DC-BD4C-8A4C8A29C397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7E059AB-DA4A-4DCD-99F9-A6C50CA1F432}" type="doc">
      <dgm:prSet loTypeId="urn:microsoft.com/office/officeart/2005/8/layout/target2" loCatId="relationship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F588C73A-7844-4E06-8DD6-44AA222B4AA2}">
      <dgm:prSet phldrT="[Text]"/>
      <dgm:spPr/>
      <dgm:t>
        <a:bodyPr/>
        <a:lstStyle/>
        <a:p>
          <a:r>
            <a:rPr lang="en-US" b="1" dirty="0" smtClean="0"/>
            <a:t>     Testbench</a:t>
          </a:r>
          <a:endParaRPr lang="en-US" b="1" dirty="0"/>
        </a:p>
      </dgm:t>
    </dgm:pt>
    <dgm:pt modelId="{E05E0442-249B-42D5-AE7A-B101AF1A9926}" type="parTrans" cxnId="{88648957-C869-48BF-BF9D-A15FEC74922D}">
      <dgm:prSet/>
      <dgm:spPr/>
      <dgm:t>
        <a:bodyPr/>
        <a:lstStyle/>
        <a:p>
          <a:endParaRPr lang="en-US"/>
        </a:p>
      </dgm:t>
    </dgm:pt>
    <dgm:pt modelId="{6A258880-ACF8-4CFE-8DAF-AA8C685DE592}" type="sibTrans" cxnId="{88648957-C869-48BF-BF9D-A15FEC74922D}">
      <dgm:prSet/>
      <dgm:spPr/>
      <dgm:t>
        <a:bodyPr/>
        <a:lstStyle/>
        <a:p>
          <a:endParaRPr lang="en-US"/>
        </a:p>
      </dgm:t>
    </dgm:pt>
    <dgm:pt modelId="{B98F1C44-92F6-4281-99DF-88D9CB9AA681}">
      <dgm:prSet phldrT="[Text]" custT="1"/>
      <dgm:spPr/>
      <dgm:t>
        <a:bodyPr/>
        <a:lstStyle/>
        <a:p>
          <a:r>
            <a:rPr lang="en-US" sz="900" dirty="0" smtClean="0"/>
            <a:t>External main Memory</a:t>
          </a:r>
          <a:endParaRPr lang="en-US" sz="900" dirty="0"/>
        </a:p>
      </dgm:t>
    </dgm:pt>
    <dgm:pt modelId="{6B6013EE-C19D-499D-8214-EE30B3BC0156}" type="parTrans" cxnId="{06E9BD25-DABE-4DF0-AEE0-132098639BFC}">
      <dgm:prSet/>
      <dgm:spPr/>
      <dgm:t>
        <a:bodyPr/>
        <a:lstStyle/>
        <a:p>
          <a:endParaRPr lang="en-US"/>
        </a:p>
      </dgm:t>
    </dgm:pt>
    <dgm:pt modelId="{668FDC44-0CF6-4A47-AD21-04810475DCB5}" type="sibTrans" cxnId="{06E9BD25-DABE-4DF0-AEE0-132098639BFC}">
      <dgm:prSet/>
      <dgm:spPr/>
      <dgm:t>
        <a:bodyPr/>
        <a:lstStyle/>
        <a:p>
          <a:endParaRPr lang="en-US"/>
        </a:p>
      </dgm:t>
    </dgm:pt>
    <dgm:pt modelId="{242A9AE8-051C-475D-894D-DB6F887D421F}">
      <dgm:prSet phldrT="[Text]" custT="1"/>
      <dgm:spPr/>
      <dgm:t>
        <a:bodyPr/>
        <a:lstStyle/>
        <a:p>
          <a:r>
            <a:rPr lang="en-US" sz="1050" dirty="0" smtClean="0"/>
            <a:t>External Pseudo Register</a:t>
          </a:r>
          <a:endParaRPr lang="en-US" sz="1050" dirty="0"/>
        </a:p>
      </dgm:t>
    </dgm:pt>
    <dgm:pt modelId="{783FCDBB-CF61-4B17-870A-38280E497712}" type="parTrans" cxnId="{9917183F-826A-4895-89D1-3C06BFBDECE5}">
      <dgm:prSet/>
      <dgm:spPr/>
      <dgm:t>
        <a:bodyPr/>
        <a:lstStyle/>
        <a:p>
          <a:endParaRPr lang="en-US"/>
        </a:p>
      </dgm:t>
    </dgm:pt>
    <dgm:pt modelId="{FC7D56FE-70F0-4E30-836A-E6DE8D37219D}" type="sibTrans" cxnId="{9917183F-826A-4895-89D1-3C06BFBDECE5}">
      <dgm:prSet/>
      <dgm:spPr/>
      <dgm:t>
        <a:bodyPr/>
        <a:lstStyle/>
        <a:p>
          <a:endParaRPr lang="en-US"/>
        </a:p>
      </dgm:t>
    </dgm:pt>
    <dgm:pt modelId="{BD2AD1E4-A069-4CB2-868C-DD27D2903CAE}">
      <dgm:prSet phldrT="[Text]" custT="1"/>
      <dgm:spPr/>
      <dgm:t>
        <a:bodyPr/>
        <a:lstStyle/>
        <a:p>
          <a:r>
            <a:rPr lang="en-US" sz="2400" b="1" dirty="0" smtClean="0"/>
            <a:t>Automotive Processor</a:t>
          </a:r>
          <a:endParaRPr lang="en-US" sz="2400" b="1" dirty="0"/>
        </a:p>
      </dgm:t>
    </dgm:pt>
    <dgm:pt modelId="{4B51D890-066E-42F2-9C3F-2333D0EDA5CB}" type="parTrans" cxnId="{EBBCA77F-8006-4180-887D-B74BAA3B2519}">
      <dgm:prSet/>
      <dgm:spPr/>
      <dgm:t>
        <a:bodyPr/>
        <a:lstStyle/>
        <a:p>
          <a:endParaRPr lang="en-US"/>
        </a:p>
      </dgm:t>
    </dgm:pt>
    <dgm:pt modelId="{3FC7E451-57F6-45F0-8C76-595B89FEA6F2}" type="sibTrans" cxnId="{EBBCA77F-8006-4180-887D-B74BAA3B2519}">
      <dgm:prSet/>
      <dgm:spPr/>
      <dgm:t>
        <a:bodyPr/>
        <a:lstStyle/>
        <a:p>
          <a:endParaRPr lang="en-US"/>
        </a:p>
      </dgm:t>
    </dgm:pt>
    <dgm:pt modelId="{A8487129-720F-4E67-8F94-137A72CD82BF}">
      <dgm:prSet phldrT="[Text]" custT="1"/>
      <dgm:spPr/>
      <dgm:t>
        <a:bodyPr/>
        <a:lstStyle/>
        <a:p>
          <a:r>
            <a:rPr lang="en-US" sz="1050" dirty="0" smtClean="0"/>
            <a:t>L3</a:t>
          </a:r>
          <a:endParaRPr lang="en-US" sz="1050" dirty="0"/>
        </a:p>
      </dgm:t>
    </dgm:pt>
    <dgm:pt modelId="{AB9F85C9-3685-4692-BC75-B37B378AEFCB}" type="parTrans" cxnId="{C97A91E6-0332-42F0-BF58-7EC14E2A34FE}">
      <dgm:prSet/>
      <dgm:spPr/>
      <dgm:t>
        <a:bodyPr/>
        <a:lstStyle/>
        <a:p>
          <a:endParaRPr lang="en-US"/>
        </a:p>
      </dgm:t>
    </dgm:pt>
    <dgm:pt modelId="{17F7A752-27C6-459A-9F2A-C430BF4F5E1E}" type="sibTrans" cxnId="{C97A91E6-0332-42F0-BF58-7EC14E2A34FE}">
      <dgm:prSet/>
      <dgm:spPr/>
      <dgm:t>
        <a:bodyPr/>
        <a:lstStyle/>
        <a:p>
          <a:endParaRPr lang="en-US"/>
        </a:p>
      </dgm:t>
    </dgm:pt>
    <dgm:pt modelId="{41289D5C-412D-4056-9188-83DBF2832592}">
      <dgm:prSet phldrT="[Text]" custT="1"/>
      <dgm:spPr/>
      <dgm:t>
        <a:bodyPr/>
        <a:lstStyle/>
        <a:p>
          <a:r>
            <a:rPr lang="en-US" sz="800" dirty="0" smtClean="0"/>
            <a:t>Snoop Controller</a:t>
          </a:r>
          <a:endParaRPr lang="en-US" sz="800" dirty="0"/>
        </a:p>
      </dgm:t>
    </dgm:pt>
    <dgm:pt modelId="{12D05902-9EC5-4DA2-8981-13D870EFA843}" type="parTrans" cxnId="{76F5FF16-F38F-4F16-95A1-104C8CAFA73C}">
      <dgm:prSet/>
      <dgm:spPr/>
      <dgm:t>
        <a:bodyPr/>
        <a:lstStyle/>
        <a:p>
          <a:endParaRPr lang="en-US"/>
        </a:p>
      </dgm:t>
    </dgm:pt>
    <dgm:pt modelId="{A440C951-4850-462E-9D78-53BC0437D477}" type="sibTrans" cxnId="{76F5FF16-F38F-4F16-95A1-104C8CAFA73C}">
      <dgm:prSet/>
      <dgm:spPr/>
      <dgm:t>
        <a:bodyPr/>
        <a:lstStyle/>
        <a:p>
          <a:endParaRPr lang="en-US"/>
        </a:p>
      </dgm:t>
    </dgm:pt>
    <dgm:pt modelId="{580B5B20-C3AB-48DE-8DC8-F70195346D10}">
      <dgm:prSet phldrT="[Text]" custT="1"/>
      <dgm:spPr/>
      <dgm:t>
        <a:bodyPr/>
        <a:lstStyle/>
        <a:p>
          <a:r>
            <a:rPr lang="en-US" sz="2400" b="1" dirty="0" smtClean="0"/>
            <a:t>Core-Pair-n</a:t>
          </a:r>
          <a:endParaRPr lang="en-US" sz="2400" b="1" dirty="0"/>
        </a:p>
      </dgm:t>
    </dgm:pt>
    <dgm:pt modelId="{38244803-4317-481B-AF6A-B3C61396D20B}" type="parTrans" cxnId="{F27FF44C-8855-4CD3-8F67-6C85BBBB3BC5}">
      <dgm:prSet/>
      <dgm:spPr/>
      <dgm:t>
        <a:bodyPr/>
        <a:lstStyle/>
        <a:p>
          <a:endParaRPr lang="en-US"/>
        </a:p>
      </dgm:t>
    </dgm:pt>
    <dgm:pt modelId="{14663B24-912E-467E-B3B7-78D11E63A8CF}" type="sibTrans" cxnId="{F27FF44C-8855-4CD3-8F67-6C85BBBB3BC5}">
      <dgm:prSet/>
      <dgm:spPr/>
      <dgm:t>
        <a:bodyPr/>
        <a:lstStyle/>
        <a:p>
          <a:endParaRPr lang="en-US"/>
        </a:p>
      </dgm:t>
    </dgm:pt>
    <dgm:pt modelId="{BE9FD3B1-9AB8-4F94-86BC-93C69E1E62C5}">
      <dgm:prSet phldrT="[Text]" custT="1"/>
      <dgm:spPr/>
      <dgm:t>
        <a:bodyPr/>
        <a:lstStyle/>
        <a:p>
          <a:r>
            <a:rPr lang="en-US" sz="1050" dirty="0" smtClean="0"/>
            <a:t>L2</a:t>
          </a:r>
          <a:endParaRPr lang="en-US" sz="1050" dirty="0"/>
        </a:p>
      </dgm:t>
    </dgm:pt>
    <dgm:pt modelId="{A8E43901-1161-4019-A27D-652A42C437A9}" type="parTrans" cxnId="{2F6671EC-A7FF-472E-B296-4FF798037280}">
      <dgm:prSet/>
      <dgm:spPr/>
      <dgm:t>
        <a:bodyPr/>
        <a:lstStyle/>
        <a:p>
          <a:endParaRPr lang="en-US"/>
        </a:p>
      </dgm:t>
    </dgm:pt>
    <dgm:pt modelId="{BC047A02-36D6-4245-A6B5-C107B592D73F}" type="sibTrans" cxnId="{2F6671EC-A7FF-472E-B296-4FF798037280}">
      <dgm:prSet/>
      <dgm:spPr/>
      <dgm:t>
        <a:bodyPr/>
        <a:lstStyle/>
        <a:p>
          <a:endParaRPr lang="en-US"/>
        </a:p>
      </dgm:t>
    </dgm:pt>
    <dgm:pt modelId="{A7EF0A79-5789-4795-BB84-75492D9A0014}">
      <dgm:prSet phldrT="[Text]" custT="1"/>
      <dgm:spPr/>
      <dgm:t>
        <a:bodyPr/>
        <a:lstStyle/>
        <a:p>
          <a:r>
            <a:rPr lang="en-US" sz="1050" b="0" dirty="0" smtClean="0"/>
            <a:t>Instruction Processing Logic</a:t>
          </a:r>
          <a:endParaRPr lang="en-US" sz="1050" b="0" dirty="0"/>
        </a:p>
      </dgm:t>
    </dgm:pt>
    <dgm:pt modelId="{9D1F0213-D9E7-4390-9849-334DF34AD67B}" type="parTrans" cxnId="{F2EC6838-A8EE-4108-80D0-6DCE30C8ED66}">
      <dgm:prSet/>
      <dgm:spPr/>
      <dgm:t>
        <a:bodyPr/>
        <a:lstStyle/>
        <a:p>
          <a:endParaRPr lang="en-US"/>
        </a:p>
      </dgm:t>
    </dgm:pt>
    <dgm:pt modelId="{AE6E3087-82A1-4C5A-B281-6BDAEE0682C9}" type="sibTrans" cxnId="{F2EC6838-A8EE-4108-80D0-6DCE30C8ED66}">
      <dgm:prSet/>
      <dgm:spPr/>
      <dgm:t>
        <a:bodyPr/>
        <a:lstStyle/>
        <a:p>
          <a:endParaRPr lang="en-US"/>
        </a:p>
      </dgm:t>
    </dgm:pt>
    <dgm:pt modelId="{564C09AC-D6C3-4522-AA24-F7FF7C0A836D}" type="pres">
      <dgm:prSet presAssocID="{77E059AB-DA4A-4DCD-99F9-A6C50CA1F432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345BB02-24E9-4A96-9740-6B59DC4C5F74}" type="pres">
      <dgm:prSet presAssocID="{77E059AB-DA4A-4DCD-99F9-A6C50CA1F432}" presName="outerBox" presStyleCnt="0"/>
      <dgm:spPr/>
      <dgm:t>
        <a:bodyPr/>
        <a:lstStyle/>
        <a:p>
          <a:endParaRPr lang="en-US"/>
        </a:p>
      </dgm:t>
    </dgm:pt>
    <dgm:pt modelId="{8CF5F222-D7CC-418C-9B31-7FE7E796DA6D}" type="pres">
      <dgm:prSet presAssocID="{77E059AB-DA4A-4DCD-99F9-A6C50CA1F432}" presName="outerBoxParent" presStyleLbl="node1" presStyleIdx="0" presStyleCnt="3" custLinFactNeighborX="40561" custLinFactNeighborY="-60433"/>
      <dgm:spPr/>
      <dgm:t>
        <a:bodyPr/>
        <a:lstStyle/>
        <a:p>
          <a:endParaRPr lang="en-US"/>
        </a:p>
      </dgm:t>
    </dgm:pt>
    <dgm:pt modelId="{DD566B35-4CB0-4218-BFAB-3171B600F6F8}" type="pres">
      <dgm:prSet presAssocID="{77E059AB-DA4A-4DCD-99F9-A6C50CA1F432}" presName="outerBoxChildren" presStyleCnt="0"/>
      <dgm:spPr/>
      <dgm:t>
        <a:bodyPr/>
        <a:lstStyle/>
        <a:p>
          <a:endParaRPr lang="en-US"/>
        </a:p>
      </dgm:t>
    </dgm:pt>
    <dgm:pt modelId="{32BF3FA0-C51D-4B8A-841D-C14CDF7FE18C}" type="pres">
      <dgm:prSet presAssocID="{B98F1C44-92F6-4281-99DF-88D9CB9AA681}" presName="oChild" presStyleLbl="fgAcc1" presStyleIdx="0" presStyleCnt="6" custScaleX="65642" custScaleY="98964" custLinFactY="52058" custLinFactNeighborX="-20709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861770-46B2-4ED1-ADDA-3139EE9F8D27}" type="pres">
      <dgm:prSet presAssocID="{668FDC44-0CF6-4A47-AD21-04810475DCB5}" presName="outerSibTrans" presStyleCnt="0"/>
      <dgm:spPr/>
      <dgm:t>
        <a:bodyPr/>
        <a:lstStyle/>
        <a:p>
          <a:endParaRPr lang="en-US"/>
        </a:p>
      </dgm:t>
    </dgm:pt>
    <dgm:pt modelId="{4695D52E-E9A9-4CB5-8E54-324AED71333F}" type="pres">
      <dgm:prSet presAssocID="{242A9AE8-051C-475D-894D-DB6F887D421F}" presName="oChild" presStyleLbl="fgAcc1" presStyleIdx="1" presStyleCnt="6" custScaleX="69589" custScaleY="97290" custLinFactX="247159" custLinFactY="-30291" custLinFactNeighborX="300000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8BBE1A-2225-4F7E-ACCD-B5A60ADC760D}" type="pres">
      <dgm:prSet presAssocID="{77E059AB-DA4A-4DCD-99F9-A6C50CA1F432}" presName="middleBox" presStyleCnt="0"/>
      <dgm:spPr/>
      <dgm:t>
        <a:bodyPr/>
        <a:lstStyle/>
        <a:p>
          <a:endParaRPr lang="en-US"/>
        </a:p>
      </dgm:t>
    </dgm:pt>
    <dgm:pt modelId="{42B1DCF9-57B6-4A5E-83DA-3BA0D002103A}" type="pres">
      <dgm:prSet presAssocID="{77E059AB-DA4A-4DCD-99F9-A6C50CA1F432}" presName="middleBoxParent" presStyleLbl="node1" presStyleIdx="1" presStyleCnt="3" custScaleX="90493" custScaleY="93916" custLinFactNeighborX="-12175" custLinFactNeighborY="-1896"/>
      <dgm:spPr/>
      <dgm:t>
        <a:bodyPr/>
        <a:lstStyle/>
        <a:p>
          <a:endParaRPr lang="en-US"/>
        </a:p>
      </dgm:t>
    </dgm:pt>
    <dgm:pt modelId="{98A05F55-3D54-49C3-829E-3124E1059D2D}" type="pres">
      <dgm:prSet presAssocID="{77E059AB-DA4A-4DCD-99F9-A6C50CA1F432}" presName="middleBoxChildren" presStyleCnt="0"/>
      <dgm:spPr/>
      <dgm:t>
        <a:bodyPr/>
        <a:lstStyle/>
        <a:p>
          <a:endParaRPr lang="en-US"/>
        </a:p>
      </dgm:t>
    </dgm:pt>
    <dgm:pt modelId="{9C0FAA0F-55EC-4B39-95D4-8AB62F83EAFF}" type="pres">
      <dgm:prSet presAssocID="{A8487129-720F-4E67-8F94-137A72CD82BF}" presName="mChild" presStyleLbl="fgAcc1" presStyleIdx="2" presStyleCnt="6" custScaleX="55512" custScaleY="76428" custLinFactNeighborX="-581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10D9D2-F6FD-4D18-8E0C-41836576A8A3}" type="pres">
      <dgm:prSet presAssocID="{17F7A752-27C6-459A-9F2A-C430BF4F5E1E}" presName="middleSibTrans" presStyleCnt="0"/>
      <dgm:spPr/>
      <dgm:t>
        <a:bodyPr/>
        <a:lstStyle/>
        <a:p>
          <a:endParaRPr lang="en-US"/>
        </a:p>
      </dgm:t>
    </dgm:pt>
    <dgm:pt modelId="{DC41C445-DF85-48C7-B4D1-1DE21EB4083F}" type="pres">
      <dgm:prSet presAssocID="{41289D5C-412D-4056-9188-83DBF2832592}" presName="mChild" presStyleLbl="fgAcc1" presStyleIdx="3" presStyleCnt="6" custScaleX="53556" custScaleY="81641" custLinFactNeighborX="-581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5B0BA4-CDAF-4FAD-88C6-EB50FE10F291}" type="pres">
      <dgm:prSet presAssocID="{77E059AB-DA4A-4DCD-99F9-A6C50CA1F432}" presName="centerBox" presStyleCnt="0"/>
      <dgm:spPr/>
      <dgm:t>
        <a:bodyPr/>
        <a:lstStyle/>
        <a:p>
          <a:endParaRPr lang="en-US"/>
        </a:p>
      </dgm:t>
    </dgm:pt>
    <dgm:pt modelId="{4DD22E10-9527-40DC-937D-BE74FCEEF680}" type="pres">
      <dgm:prSet presAssocID="{77E059AB-DA4A-4DCD-99F9-A6C50CA1F432}" presName="centerBoxParent" presStyleLbl="node1" presStyleIdx="2" presStyleCnt="3" custScaleX="97998" custScaleY="108338" custLinFactNeighborX="-21644" custLinFactNeighborY="-5600"/>
      <dgm:spPr/>
      <dgm:t>
        <a:bodyPr/>
        <a:lstStyle/>
        <a:p>
          <a:endParaRPr lang="en-US"/>
        </a:p>
      </dgm:t>
    </dgm:pt>
    <dgm:pt modelId="{9C3F968B-E841-4AD5-A846-6D6B01F67FDA}" type="pres">
      <dgm:prSet presAssocID="{77E059AB-DA4A-4DCD-99F9-A6C50CA1F432}" presName="centerBoxChildren" presStyleCnt="0"/>
      <dgm:spPr/>
      <dgm:t>
        <a:bodyPr/>
        <a:lstStyle/>
        <a:p>
          <a:endParaRPr lang="en-US"/>
        </a:p>
      </dgm:t>
    </dgm:pt>
    <dgm:pt modelId="{1C930C68-E67B-4AB6-B90C-8ACD6A81D34E}" type="pres">
      <dgm:prSet presAssocID="{BE9FD3B1-9AB8-4F94-86BC-93C69E1E62C5}" presName="cChild" presStyleLbl="fgAcc1" presStyleIdx="4" presStyleCnt="6" custScaleX="44909" custLinFactX="-31531" custLinFactNeighborX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945920-5157-42B2-9BC9-944073D3B7F5}" type="pres">
      <dgm:prSet presAssocID="{BC047A02-36D6-4245-A6B5-C107B592D73F}" presName="centerSibTrans" presStyleCnt="0"/>
      <dgm:spPr/>
      <dgm:t>
        <a:bodyPr/>
        <a:lstStyle/>
        <a:p>
          <a:endParaRPr lang="en-US"/>
        </a:p>
      </dgm:t>
    </dgm:pt>
    <dgm:pt modelId="{9AB0A21E-6C73-41A0-A7C0-5F1503AED17A}" type="pres">
      <dgm:prSet presAssocID="{A7EF0A79-5789-4795-BB84-75492D9A0014}" presName="cChild" presStyleLbl="fgAcc1" presStyleIdx="5" presStyleCnt="6" custLinFactX="-31531" custLinFactNeighborX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917183F-826A-4895-89D1-3C06BFBDECE5}" srcId="{F588C73A-7844-4E06-8DD6-44AA222B4AA2}" destId="{242A9AE8-051C-475D-894D-DB6F887D421F}" srcOrd="1" destOrd="0" parTransId="{783FCDBB-CF61-4B17-870A-38280E497712}" sibTransId="{FC7D56FE-70F0-4E30-836A-E6DE8D37219D}"/>
    <dgm:cxn modelId="{1DD0D52D-F5B1-4839-BD29-E1FE5AC4E0D1}" type="presOf" srcId="{BD2AD1E4-A069-4CB2-868C-DD27D2903CAE}" destId="{42B1DCF9-57B6-4A5E-83DA-3BA0D002103A}" srcOrd="0" destOrd="0" presId="urn:microsoft.com/office/officeart/2005/8/layout/target2"/>
    <dgm:cxn modelId="{8725C24E-1FB3-49BF-BF6A-B6B2DB963B9A}" type="presOf" srcId="{242A9AE8-051C-475D-894D-DB6F887D421F}" destId="{4695D52E-E9A9-4CB5-8E54-324AED71333F}" srcOrd="0" destOrd="0" presId="urn:microsoft.com/office/officeart/2005/8/layout/target2"/>
    <dgm:cxn modelId="{68A26CEB-EE79-40BC-ACE4-E9E86961E43C}" type="presOf" srcId="{580B5B20-C3AB-48DE-8DC8-F70195346D10}" destId="{4DD22E10-9527-40DC-937D-BE74FCEEF680}" srcOrd="0" destOrd="0" presId="urn:microsoft.com/office/officeart/2005/8/layout/target2"/>
    <dgm:cxn modelId="{F27FF44C-8855-4CD3-8F67-6C85BBBB3BC5}" srcId="{77E059AB-DA4A-4DCD-99F9-A6C50CA1F432}" destId="{580B5B20-C3AB-48DE-8DC8-F70195346D10}" srcOrd="2" destOrd="0" parTransId="{38244803-4317-481B-AF6A-B3C61396D20B}" sibTransId="{14663B24-912E-467E-B3B7-78D11E63A8CF}"/>
    <dgm:cxn modelId="{9C711F34-9D0A-402C-8A76-633CFAC3C6FC}" type="presOf" srcId="{B98F1C44-92F6-4281-99DF-88D9CB9AA681}" destId="{32BF3FA0-C51D-4B8A-841D-C14CDF7FE18C}" srcOrd="0" destOrd="0" presId="urn:microsoft.com/office/officeart/2005/8/layout/target2"/>
    <dgm:cxn modelId="{F2EC6838-A8EE-4108-80D0-6DCE30C8ED66}" srcId="{580B5B20-C3AB-48DE-8DC8-F70195346D10}" destId="{A7EF0A79-5789-4795-BB84-75492D9A0014}" srcOrd="1" destOrd="0" parTransId="{9D1F0213-D9E7-4390-9849-334DF34AD67B}" sibTransId="{AE6E3087-82A1-4C5A-B281-6BDAEE0682C9}"/>
    <dgm:cxn modelId="{EDDB6755-80FD-4952-9406-72AF9C57B404}" type="presOf" srcId="{41289D5C-412D-4056-9188-83DBF2832592}" destId="{DC41C445-DF85-48C7-B4D1-1DE21EB4083F}" srcOrd="0" destOrd="0" presId="urn:microsoft.com/office/officeart/2005/8/layout/target2"/>
    <dgm:cxn modelId="{76F5FF16-F38F-4F16-95A1-104C8CAFA73C}" srcId="{BD2AD1E4-A069-4CB2-868C-DD27D2903CAE}" destId="{41289D5C-412D-4056-9188-83DBF2832592}" srcOrd="1" destOrd="0" parTransId="{12D05902-9EC5-4DA2-8981-13D870EFA843}" sibTransId="{A440C951-4850-462E-9D78-53BC0437D477}"/>
    <dgm:cxn modelId="{C97A91E6-0332-42F0-BF58-7EC14E2A34FE}" srcId="{BD2AD1E4-A069-4CB2-868C-DD27D2903CAE}" destId="{A8487129-720F-4E67-8F94-137A72CD82BF}" srcOrd="0" destOrd="0" parTransId="{AB9F85C9-3685-4692-BC75-B37B378AEFCB}" sibTransId="{17F7A752-27C6-459A-9F2A-C430BF4F5E1E}"/>
    <dgm:cxn modelId="{06E9BD25-DABE-4DF0-AEE0-132098639BFC}" srcId="{F588C73A-7844-4E06-8DD6-44AA222B4AA2}" destId="{B98F1C44-92F6-4281-99DF-88D9CB9AA681}" srcOrd="0" destOrd="0" parTransId="{6B6013EE-C19D-499D-8214-EE30B3BC0156}" sibTransId="{668FDC44-0CF6-4A47-AD21-04810475DCB5}"/>
    <dgm:cxn modelId="{88648957-C869-48BF-BF9D-A15FEC74922D}" srcId="{77E059AB-DA4A-4DCD-99F9-A6C50CA1F432}" destId="{F588C73A-7844-4E06-8DD6-44AA222B4AA2}" srcOrd="0" destOrd="0" parTransId="{E05E0442-249B-42D5-AE7A-B101AF1A9926}" sibTransId="{6A258880-ACF8-4CFE-8DAF-AA8C685DE592}"/>
    <dgm:cxn modelId="{4910FABC-E257-4CC0-BC2A-550AA3B9C97B}" type="presOf" srcId="{F588C73A-7844-4E06-8DD6-44AA222B4AA2}" destId="{8CF5F222-D7CC-418C-9B31-7FE7E796DA6D}" srcOrd="0" destOrd="0" presId="urn:microsoft.com/office/officeart/2005/8/layout/target2"/>
    <dgm:cxn modelId="{AB9FE339-51ED-4F3F-BE99-674B26881C59}" type="presOf" srcId="{BE9FD3B1-9AB8-4F94-86BC-93C69E1E62C5}" destId="{1C930C68-E67B-4AB6-B90C-8ACD6A81D34E}" srcOrd="0" destOrd="0" presId="urn:microsoft.com/office/officeart/2005/8/layout/target2"/>
    <dgm:cxn modelId="{918C7E9A-CF34-44B2-B8DE-385996F889BF}" type="presOf" srcId="{A8487129-720F-4E67-8F94-137A72CD82BF}" destId="{9C0FAA0F-55EC-4B39-95D4-8AB62F83EAFF}" srcOrd="0" destOrd="0" presId="urn:microsoft.com/office/officeart/2005/8/layout/target2"/>
    <dgm:cxn modelId="{31284D25-CF22-4893-B4D4-3A18DAA3A1BC}" type="presOf" srcId="{A7EF0A79-5789-4795-BB84-75492D9A0014}" destId="{9AB0A21E-6C73-41A0-A7C0-5F1503AED17A}" srcOrd="0" destOrd="0" presId="urn:microsoft.com/office/officeart/2005/8/layout/target2"/>
    <dgm:cxn modelId="{EBBCA77F-8006-4180-887D-B74BAA3B2519}" srcId="{77E059AB-DA4A-4DCD-99F9-A6C50CA1F432}" destId="{BD2AD1E4-A069-4CB2-868C-DD27D2903CAE}" srcOrd="1" destOrd="0" parTransId="{4B51D890-066E-42F2-9C3F-2333D0EDA5CB}" sibTransId="{3FC7E451-57F6-45F0-8C76-595B89FEA6F2}"/>
    <dgm:cxn modelId="{2F6671EC-A7FF-472E-B296-4FF798037280}" srcId="{580B5B20-C3AB-48DE-8DC8-F70195346D10}" destId="{BE9FD3B1-9AB8-4F94-86BC-93C69E1E62C5}" srcOrd="0" destOrd="0" parTransId="{A8E43901-1161-4019-A27D-652A42C437A9}" sibTransId="{BC047A02-36D6-4245-A6B5-C107B592D73F}"/>
    <dgm:cxn modelId="{7C5FBEAE-FED2-4585-94AC-98E5E58301D3}" type="presOf" srcId="{77E059AB-DA4A-4DCD-99F9-A6C50CA1F432}" destId="{564C09AC-D6C3-4522-AA24-F7FF7C0A836D}" srcOrd="0" destOrd="0" presId="urn:microsoft.com/office/officeart/2005/8/layout/target2"/>
    <dgm:cxn modelId="{49A056EA-7B8C-4399-A8A1-E61FD6D66BAD}" type="presParOf" srcId="{564C09AC-D6C3-4522-AA24-F7FF7C0A836D}" destId="{2345BB02-24E9-4A96-9740-6B59DC4C5F74}" srcOrd="0" destOrd="0" presId="urn:microsoft.com/office/officeart/2005/8/layout/target2"/>
    <dgm:cxn modelId="{5A1B953D-E653-45C8-8147-0857807CC280}" type="presParOf" srcId="{2345BB02-24E9-4A96-9740-6B59DC4C5F74}" destId="{8CF5F222-D7CC-418C-9B31-7FE7E796DA6D}" srcOrd="0" destOrd="0" presId="urn:microsoft.com/office/officeart/2005/8/layout/target2"/>
    <dgm:cxn modelId="{B277D31B-9A21-4477-8574-16EDABAAA064}" type="presParOf" srcId="{2345BB02-24E9-4A96-9740-6B59DC4C5F74}" destId="{DD566B35-4CB0-4218-BFAB-3171B600F6F8}" srcOrd="1" destOrd="0" presId="urn:microsoft.com/office/officeart/2005/8/layout/target2"/>
    <dgm:cxn modelId="{B353D9F2-1F6E-454C-B2AA-67EEFA1F095F}" type="presParOf" srcId="{DD566B35-4CB0-4218-BFAB-3171B600F6F8}" destId="{32BF3FA0-C51D-4B8A-841D-C14CDF7FE18C}" srcOrd="0" destOrd="0" presId="urn:microsoft.com/office/officeart/2005/8/layout/target2"/>
    <dgm:cxn modelId="{A2CF1730-730B-4EC7-A103-8D3F9F07ACCA}" type="presParOf" srcId="{DD566B35-4CB0-4218-BFAB-3171B600F6F8}" destId="{A8861770-46B2-4ED1-ADDA-3139EE9F8D27}" srcOrd="1" destOrd="0" presId="urn:microsoft.com/office/officeart/2005/8/layout/target2"/>
    <dgm:cxn modelId="{A9BB51EC-94C0-4155-BB70-3F40ED269325}" type="presParOf" srcId="{DD566B35-4CB0-4218-BFAB-3171B600F6F8}" destId="{4695D52E-E9A9-4CB5-8E54-324AED71333F}" srcOrd="2" destOrd="0" presId="urn:microsoft.com/office/officeart/2005/8/layout/target2"/>
    <dgm:cxn modelId="{4F2A5AE5-16B0-4FB2-B2BB-59F68126D9C0}" type="presParOf" srcId="{564C09AC-D6C3-4522-AA24-F7FF7C0A836D}" destId="{488BBE1A-2225-4F7E-ACCD-B5A60ADC760D}" srcOrd="1" destOrd="0" presId="urn:microsoft.com/office/officeart/2005/8/layout/target2"/>
    <dgm:cxn modelId="{E7671961-19A4-4C37-BA3C-D7218C2B5232}" type="presParOf" srcId="{488BBE1A-2225-4F7E-ACCD-B5A60ADC760D}" destId="{42B1DCF9-57B6-4A5E-83DA-3BA0D002103A}" srcOrd="0" destOrd="0" presId="urn:microsoft.com/office/officeart/2005/8/layout/target2"/>
    <dgm:cxn modelId="{842ECD86-863B-446F-BBD4-4D600328EB6F}" type="presParOf" srcId="{488BBE1A-2225-4F7E-ACCD-B5A60ADC760D}" destId="{98A05F55-3D54-49C3-829E-3124E1059D2D}" srcOrd="1" destOrd="0" presId="urn:microsoft.com/office/officeart/2005/8/layout/target2"/>
    <dgm:cxn modelId="{B3A5BCC9-E046-466E-8DE4-FD0E49B70710}" type="presParOf" srcId="{98A05F55-3D54-49C3-829E-3124E1059D2D}" destId="{9C0FAA0F-55EC-4B39-95D4-8AB62F83EAFF}" srcOrd="0" destOrd="0" presId="urn:microsoft.com/office/officeart/2005/8/layout/target2"/>
    <dgm:cxn modelId="{864E273E-93F1-4DE5-9D7B-B176BEBF9257}" type="presParOf" srcId="{98A05F55-3D54-49C3-829E-3124E1059D2D}" destId="{7510D9D2-F6FD-4D18-8E0C-41836576A8A3}" srcOrd="1" destOrd="0" presId="urn:microsoft.com/office/officeart/2005/8/layout/target2"/>
    <dgm:cxn modelId="{F9B61AE7-A21B-4D10-84E3-B1D447B2D478}" type="presParOf" srcId="{98A05F55-3D54-49C3-829E-3124E1059D2D}" destId="{DC41C445-DF85-48C7-B4D1-1DE21EB4083F}" srcOrd="2" destOrd="0" presId="urn:microsoft.com/office/officeart/2005/8/layout/target2"/>
    <dgm:cxn modelId="{6978C78A-0D26-4207-AC18-D6B5E8B58B73}" type="presParOf" srcId="{564C09AC-D6C3-4522-AA24-F7FF7C0A836D}" destId="{E95B0BA4-CDAF-4FAD-88C6-EB50FE10F291}" srcOrd="2" destOrd="0" presId="urn:microsoft.com/office/officeart/2005/8/layout/target2"/>
    <dgm:cxn modelId="{8EE4AB45-C765-45AE-87AB-1DAEC388549A}" type="presParOf" srcId="{E95B0BA4-CDAF-4FAD-88C6-EB50FE10F291}" destId="{4DD22E10-9527-40DC-937D-BE74FCEEF680}" srcOrd="0" destOrd="0" presId="urn:microsoft.com/office/officeart/2005/8/layout/target2"/>
    <dgm:cxn modelId="{6AA324A1-D1EC-457D-B809-016B4492E49F}" type="presParOf" srcId="{E95B0BA4-CDAF-4FAD-88C6-EB50FE10F291}" destId="{9C3F968B-E841-4AD5-A846-6D6B01F67FDA}" srcOrd="1" destOrd="0" presId="urn:microsoft.com/office/officeart/2005/8/layout/target2"/>
    <dgm:cxn modelId="{2A645B91-D93A-4747-A248-B93ED3D1B851}" type="presParOf" srcId="{9C3F968B-E841-4AD5-A846-6D6B01F67FDA}" destId="{1C930C68-E67B-4AB6-B90C-8ACD6A81D34E}" srcOrd="0" destOrd="0" presId="urn:microsoft.com/office/officeart/2005/8/layout/target2"/>
    <dgm:cxn modelId="{AD222494-6E61-4686-A87F-5F5D02B89925}" type="presParOf" srcId="{9C3F968B-E841-4AD5-A846-6D6B01F67FDA}" destId="{1B945920-5157-42B2-9BC9-944073D3B7F5}" srcOrd="1" destOrd="0" presId="urn:microsoft.com/office/officeart/2005/8/layout/target2"/>
    <dgm:cxn modelId="{9E187A14-A622-45DD-8548-675160741556}" type="presParOf" srcId="{9C3F968B-E841-4AD5-A846-6D6B01F67FDA}" destId="{9AB0A21E-6C73-41A0-A7C0-5F1503AED17A}" srcOrd="2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3277E0-7154-4471-B068-3255D42D5447}">
      <dsp:nvSpPr>
        <dsp:cNvPr id="0" name=""/>
        <dsp:cNvSpPr/>
      </dsp:nvSpPr>
      <dsp:spPr>
        <a:xfrm>
          <a:off x="2107992" y="-16029"/>
          <a:ext cx="2897286" cy="2897286"/>
        </a:xfrm>
        <a:prstGeom prst="circularArrow">
          <a:avLst>
            <a:gd name="adj1" fmla="val 5544"/>
            <a:gd name="adj2" fmla="val 330680"/>
            <a:gd name="adj3" fmla="val 13788430"/>
            <a:gd name="adj4" fmla="val 17378359"/>
            <a:gd name="adj5" fmla="val 5757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BB6BE1B-4B7D-4161-84D2-32FA4A89B458}">
      <dsp:nvSpPr>
        <dsp:cNvPr id="0" name=""/>
        <dsp:cNvSpPr/>
      </dsp:nvSpPr>
      <dsp:spPr>
        <a:xfrm>
          <a:off x="2881951" y="1715"/>
          <a:ext cx="1349368" cy="674684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Developing STL</a:t>
          </a:r>
          <a:endParaRPr lang="en-US" sz="1200" kern="1200" dirty="0"/>
        </a:p>
      </dsp:txBody>
      <dsp:txXfrm>
        <a:off x="2914886" y="34650"/>
        <a:ext cx="1283498" cy="608814"/>
      </dsp:txXfrm>
    </dsp:sp>
    <dsp:sp modelId="{593EE609-2BCF-4185-AD56-00CF15D4E638}">
      <dsp:nvSpPr>
        <dsp:cNvPr id="0" name=""/>
        <dsp:cNvSpPr/>
      </dsp:nvSpPr>
      <dsp:spPr>
        <a:xfrm>
          <a:off x="4056997" y="855436"/>
          <a:ext cx="1349368" cy="674684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Logical simulation of STL</a:t>
          </a:r>
          <a:endParaRPr lang="en-US" sz="1200" kern="1200" dirty="0"/>
        </a:p>
      </dsp:txBody>
      <dsp:txXfrm>
        <a:off x="4089932" y="888371"/>
        <a:ext cx="1283498" cy="608814"/>
      </dsp:txXfrm>
    </dsp:sp>
    <dsp:sp modelId="{A43EB239-A0E9-4E89-8520-FE795FEA69CE}">
      <dsp:nvSpPr>
        <dsp:cNvPr id="0" name=""/>
        <dsp:cNvSpPr/>
      </dsp:nvSpPr>
      <dsp:spPr>
        <a:xfrm>
          <a:off x="3608169" y="2236785"/>
          <a:ext cx="1349368" cy="674684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Fault simulation with VC-Z01X using STL</a:t>
          </a:r>
          <a:endParaRPr lang="en-US" sz="1200" kern="1200" dirty="0"/>
        </a:p>
      </dsp:txBody>
      <dsp:txXfrm>
        <a:off x="3641104" y="2269720"/>
        <a:ext cx="1283498" cy="608814"/>
      </dsp:txXfrm>
    </dsp:sp>
    <dsp:sp modelId="{41997501-3019-49CD-ABC5-C3070F014C6D}">
      <dsp:nvSpPr>
        <dsp:cNvPr id="0" name=""/>
        <dsp:cNvSpPr/>
      </dsp:nvSpPr>
      <dsp:spPr>
        <a:xfrm>
          <a:off x="2155733" y="2236785"/>
          <a:ext cx="1349368" cy="674684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Fault sim report </a:t>
          </a:r>
          <a:endParaRPr lang="en-US" sz="1200" kern="1200" dirty="0"/>
        </a:p>
      </dsp:txBody>
      <dsp:txXfrm>
        <a:off x="2188668" y="2269720"/>
        <a:ext cx="1283498" cy="608814"/>
      </dsp:txXfrm>
    </dsp:sp>
    <dsp:sp modelId="{7AE8CFD1-370A-4BDD-9E91-74783C9E56D3}">
      <dsp:nvSpPr>
        <dsp:cNvPr id="0" name=""/>
        <dsp:cNvSpPr/>
      </dsp:nvSpPr>
      <dsp:spPr>
        <a:xfrm>
          <a:off x="1706905" y="855436"/>
          <a:ext cx="1349368" cy="674684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A processor function missed ?</a:t>
          </a:r>
          <a:endParaRPr lang="en-US" sz="1200" kern="1200" dirty="0"/>
        </a:p>
      </dsp:txBody>
      <dsp:txXfrm>
        <a:off x="1739840" y="888371"/>
        <a:ext cx="1283498" cy="6088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AA7901-7FC9-4142-A9F3-2792EEA3A28B}">
      <dsp:nvSpPr>
        <dsp:cNvPr id="0" name=""/>
        <dsp:cNvSpPr/>
      </dsp:nvSpPr>
      <dsp:spPr>
        <a:xfrm>
          <a:off x="6096" y="0"/>
          <a:ext cx="1822153" cy="9269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Development of STL</a:t>
          </a:r>
          <a:endParaRPr lang="en-US" sz="1700" kern="1200" dirty="0"/>
        </a:p>
      </dsp:txBody>
      <dsp:txXfrm>
        <a:off x="33245" y="27149"/>
        <a:ext cx="1767855" cy="872641"/>
      </dsp:txXfrm>
    </dsp:sp>
    <dsp:sp modelId="{B4E4F236-0187-4FBB-86E8-786EDBE0D9C5}">
      <dsp:nvSpPr>
        <dsp:cNvPr id="0" name=""/>
        <dsp:cNvSpPr/>
      </dsp:nvSpPr>
      <dsp:spPr>
        <a:xfrm>
          <a:off x="2010465" y="237522"/>
          <a:ext cx="386296" cy="45189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2010465" y="327901"/>
        <a:ext cx="270407" cy="271136"/>
      </dsp:txXfrm>
    </dsp:sp>
    <dsp:sp modelId="{2F099269-9D7C-4A49-A294-A330EE361849}">
      <dsp:nvSpPr>
        <dsp:cNvPr id="0" name=""/>
        <dsp:cNvSpPr/>
      </dsp:nvSpPr>
      <dsp:spPr>
        <a:xfrm>
          <a:off x="2557111" y="0"/>
          <a:ext cx="1822153" cy="9269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Testing it on DUT</a:t>
          </a:r>
          <a:endParaRPr lang="en-US" sz="1700" kern="1200" dirty="0"/>
        </a:p>
      </dsp:txBody>
      <dsp:txXfrm>
        <a:off x="2584260" y="27149"/>
        <a:ext cx="1767855" cy="872641"/>
      </dsp:txXfrm>
    </dsp:sp>
    <dsp:sp modelId="{78599CDF-2552-41E2-BAC0-038ABB7353BB}">
      <dsp:nvSpPr>
        <dsp:cNvPr id="0" name=""/>
        <dsp:cNvSpPr/>
      </dsp:nvSpPr>
      <dsp:spPr>
        <a:xfrm>
          <a:off x="4561480" y="237522"/>
          <a:ext cx="386296" cy="45189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4561480" y="327901"/>
        <a:ext cx="270407" cy="271136"/>
      </dsp:txXfrm>
    </dsp:sp>
    <dsp:sp modelId="{F60D9CC5-3D54-49C5-BD14-FC95347015B8}">
      <dsp:nvSpPr>
        <dsp:cNvPr id="0" name=""/>
        <dsp:cNvSpPr/>
      </dsp:nvSpPr>
      <dsp:spPr>
        <a:xfrm>
          <a:off x="5108126" y="0"/>
          <a:ext cx="1822153" cy="9269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Integrating DUT in the end application</a:t>
          </a:r>
          <a:endParaRPr lang="en-US" sz="1700" kern="1200" dirty="0"/>
        </a:p>
      </dsp:txBody>
      <dsp:txXfrm>
        <a:off x="5135275" y="27149"/>
        <a:ext cx="1767855" cy="87264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F5F222-D7CC-418C-9B31-7FE7E796DA6D}">
      <dsp:nvSpPr>
        <dsp:cNvPr id="0" name=""/>
        <dsp:cNvSpPr/>
      </dsp:nvSpPr>
      <dsp:spPr>
        <a:xfrm>
          <a:off x="0" y="0"/>
          <a:ext cx="5484090" cy="2511152"/>
        </a:xfrm>
        <a:prstGeom prst="roundRect">
          <a:avLst>
            <a:gd name="adj" fmla="val 85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1948933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Testbench</a:t>
          </a:r>
          <a:endParaRPr lang="en-US" sz="2400" b="1" kern="1200" dirty="0"/>
        </a:p>
      </dsp:txBody>
      <dsp:txXfrm>
        <a:off x="62517" y="62517"/>
        <a:ext cx="5359056" cy="2386118"/>
      </dsp:txXfrm>
    </dsp:sp>
    <dsp:sp modelId="{32BF3FA0-C51D-4B8A-841D-C14CDF7FE18C}">
      <dsp:nvSpPr>
        <dsp:cNvPr id="0" name=""/>
        <dsp:cNvSpPr/>
      </dsp:nvSpPr>
      <dsp:spPr>
        <a:xfrm>
          <a:off x="108063" y="1124023"/>
          <a:ext cx="539979" cy="865550"/>
        </a:xfrm>
        <a:prstGeom prst="roundRect">
          <a:avLst>
            <a:gd name="adj" fmla="val 105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External main Memory</a:t>
          </a:r>
          <a:endParaRPr lang="en-US" sz="900" kern="1200" dirty="0"/>
        </a:p>
      </dsp:txBody>
      <dsp:txXfrm>
        <a:off x="124669" y="1140629"/>
        <a:ext cx="506767" cy="832338"/>
      </dsp:txXfrm>
    </dsp:sp>
    <dsp:sp modelId="{4695D52E-E9A9-4CB5-8E54-324AED71333F}">
      <dsp:nvSpPr>
        <dsp:cNvPr id="0" name=""/>
        <dsp:cNvSpPr/>
      </dsp:nvSpPr>
      <dsp:spPr>
        <a:xfrm>
          <a:off x="4763188" y="1228410"/>
          <a:ext cx="572448" cy="850909"/>
        </a:xfrm>
        <a:prstGeom prst="roundRect">
          <a:avLst>
            <a:gd name="adj" fmla="val 105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 smtClean="0"/>
            <a:t>External Pseudo Register</a:t>
          </a:r>
          <a:endParaRPr lang="en-US" sz="1050" kern="1200" dirty="0"/>
        </a:p>
      </dsp:txBody>
      <dsp:txXfrm>
        <a:off x="4780793" y="1246015"/>
        <a:ext cx="537238" cy="815699"/>
      </dsp:txXfrm>
    </dsp:sp>
    <dsp:sp modelId="{42B1DCF9-57B6-4A5E-83DA-3BA0D002103A}">
      <dsp:nvSpPr>
        <dsp:cNvPr id="0" name=""/>
        <dsp:cNvSpPr/>
      </dsp:nvSpPr>
      <dsp:spPr>
        <a:xfrm>
          <a:off x="781391" y="647932"/>
          <a:ext cx="3846106" cy="1650861"/>
        </a:xfrm>
        <a:prstGeom prst="roundRect">
          <a:avLst>
            <a:gd name="adj" fmla="val 105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1116207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Automotive Processor</a:t>
          </a:r>
          <a:endParaRPr lang="en-US" sz="2400" b="1" kern="1200" dirty="0"/>
        </a:p>
      </dsp:txBody>
      <dsp:txXfrm>
        <a:off x="832161" y="698702"/>
        <a:ext cx="3744566" cy="1549321"/>
      </dsp:txXfrm>
    </dsp:sp>
    <dsp:sp modelId="{9C0FAA0F-55EC-4B39-95D4-8AB62F83EAFF}">
      <dsp:nvSpPr>
        <dsp:cNvPr id="0" name=""/>
        <dsp:cNvSpPr/>
      </dsp:nvSpPr>
      <dsp:spPr>
        <a:xfrm>
          <a:off x="897774" y="1243020"/>
          <a:ext cx="471870" cy="464699"/>
        </a:xfrm>
        <a:prstGeom prst="roundRect">
          <a:avLst>
            <a:gd name="adj" fmla="val 105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 smtClean="0"/>
            <a:t>L3</a:t>
          </a:r>
          <a:endParaRPr lang="en-US" sz="1050" kern="1200" dirty="0"/>
        </a:p>
      </dsp:txBody>
      <dsp:txXfrm>
        <a:off x="912065" y="1257311"/>
        <a:ext cx="443288" cy="436117"/>
      </dsp:txXfrm>
    </dsp:sp>
    <dsp:sp modelId="{DC41C445-DF85-48C7-B4D1-1DE21EB4083F}">
      <dsp:nvSpPr>
        <dsp:cNvPr id="0" name=""/>
        <dsp:cNvSpPr/>
      </dsp:nvSpPr>
      <dsp:spPr>
        <a:xfrm>
          <a:off x="906087" y="1757205"/>
          <a:ext cx="455244" cy="496395"/>
        </a:xfrm>
        <a:prstGeom prst="roundRect">
          <a:avLst>
            <a:gd name="adj" fmla="val 105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Snoop Controller</a:t>
          </a:r>
          <a:endParaRPr lang="en-US" sz="800" kern="1200" dirty="0"/>
        </a:p>
      </dsp:txBody>
      <dsp:txXfrm>
        <a:off x="920087" y="1771205"/>
        <a:ext cx="427244" cy="468395"/>
      </dsp:txXfrm>
    </dsp:sp>
    <dsp:sp modelId="{4DD22E10-9527-40DC-937D-BE74FCEEF680}">
      <dsp:nvSpPr>
        <dsp:cNvPr id="0" name=""/>
        <dsp:cNvSpPr/>
      </dsp:nvSpPr>
      <dsp:spPr>
        <a:xfrm>
          <a:off x="1537910" y="1157450"/>
          <a:ext cx="2982735" cy="1088212"/>
        </a:xfrm>
        <a:prstGeom prst="roundRect">
          <a:avLst>
            <a:gd name="adj" fmla="val 105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566962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Core-Pair-n</a:t>
          </a:r>
          <a:endParaRPr lang="en-US" sz="2400" b="1" kern="1200" dirty="0"/>
        </a:p>
      </dsp:txBody>
      <dsp:txXfrm>
        <a:off x="1571376" y="1190916"/>
        <a:ext cx="2915803" cy="1021280"/>
      </dsp:txXfrm>
    </dsp:sp>
    <dsp:sp modelId="{1C930C68-E67B-4AB6-B90C-8ACD6A81D34E}">
      <dsp:nvSpPr>
        <dsp:cNvPr id="0" name=""/>
        <dsp:cNvSpPr/>
      </dsp:nvSpPr>
      <dsp:spPr>
        <a:xfrm>
          <a:off x="1569626" y="1707583"/>
          <a:ext cx="878795" cy="452007"/>
        </a:xfrm>
        <a:prstGeom prst="roundRect">
          <a:avLst>
            <a:gd name="adj" fmla="val 105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 smtClean="0"/>
            <a:t>L2</a:t>
          </a:r>
          <a:endParaRPr lang="en-US" sz="1050" kern="1200" dirty="0"/>
        </a:p>
      </dsp:txBody>
      <dsp:txXfrm>
        <a:off x="1583527" y="1721484"/>
        <a:ext cx="850993" cy="424205"/>
      </dsp:txXfrm>
    </dsp:sp>
    <dsp:sp modelId="{9AB0A21E-6C73-41A0-A7C0-5F1503AED17A}">
      <dsp:nvSpPr>
        <dsp:cNvPr id="0" name=""/>
        <dsp:cNvSpPr/>
      </dsp:nvSpPr>
      <dsp:spPr>
        <a:xfrm>
          <a:off x="2504092" y="1707583"/>
          <a:ext cx="1956836" cy="452007"/>
        </a:xfrm>
        <a:prstGeom prst="roundRect">
          <a:avLst>
            <a:gd name="adj" fmla="val 105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0" kern="1200" dirty="0" smtClean="0"/>
            <a:t>Instruction Processing Logic</a:t>
          </a:r>
          <a:endParaRPr lang="en-US" sz="1050" b="0" kern="1200" dirty="0"/>
        </a:p>
      </dsp:txBody>
      <dsp:txXfrm>
        <a:off x="2517993" y="1721484"/>
        <a:ext cx="1929034" cy="42420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D6DACE-12A6-4C0D-B312-BB3A51DE4A30}">
      <dsp:nvSpPr>
        <dsp:cNvPr id="0" name=""/>
        <dsp:cNvSpPr/>
      </dsp:nvSpPr>
      <dsp:spPr>
        <a:xfrm>
          <a:off x="580775" y="203920"/>
          <a:ext cx="2122380" cy="737074"/>
        </a:xfrm>
        <a:prstGeom prst="ellipse">
          <a:avLst/>
        </a:prstGeom>
        <a:solidFill>
          <a:schemeClr val="dk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CC3AF9-4616-404B-B02D-F2176C1D1E1A}">
      <dsp:nvSpPr>
        <dsp:cNvPr id="0" name=""/>
        <dsp:cNvSpPr/>
      </dsp:nvSpPr>
      <dsp:spPr>
        <a:xfrm>
          <a:off x="1439599" y="2008767"/>
          <a:ext cx="411314" cy="263241"/>
        </a:xfrm>
        <a:prstGeom prst="downArrow">
          <a:avLst/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  <dsp:sp modelId="{C88D5D2F-4722-43B7-B586-9347C626DA29}">
      <dsp:nvSpPr>
        <dsp:cNvPr id="0" name=""/>
        <dsp:cNvSpPr/>
      </dsp:nvSpPr>
      <dsp:spPr>
        <a:xfrm>
          <a:off x="658102" y="2219360"/>
          <a:ext cx="1974307" cy="4935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STL</a:t>
          </a:r>
          <a:endParaRPr lang="en-US" sz="1700" kern="1200" dirty="0"/>
        </a:p>
      </dsp:txBody>
      <dsp:txXfrm>
        <a:off x="658102" y="2219360"/>
        <a:ext cx="1974307" cy="493576"/>
      </dsp:txXfrm>
    </dsp:sp>
    <dsp:sp modelId="{431D59F9-74BC-4E69-9E70-8974A3E0FCCE}">
      <dsp:nvSpPr>
        <dsp:cNvPr id="0" name=""/>
        <dsp:cNvSpPr/>
      </dsp:nvSpPr>
      <dsp:spPr>
        <a:xfrm>
          <a:off x="1352400" y="997921"/>
          <a:ext cx="740365" cy="740365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b="1" kern="1200" dirty="0" smtClean="0"/>
            <a:t>Testing of division instruction</a:t>
          </a:r>
          <a:endParaRPr lang="en-US" sz="700" b="1" kern="1200" dirty="0"/>
        </a:p>
      </dsp:txBody>
      <dsp:txXfrm>
        <a:off x="1460824" y="1106345"/>
        <a:ext cx="523517" cy="523517"/>
      </dsp:txXfrm>
    </dsp:sp>
    <dsp:sp modelId="{DB5AA802-3228-4DB7-8251-E71DA04F1D37}">
      <dsp:nvSpPr>
        <dsp:cNvPr id="0" name=""/>
        <dsp:cNvSpPr/>
      </dsp:nvSpPr>
      <dsp:spPr>
        <a:xfrm>
          <a:off x="729949" y="351525"/>
          <a:ext cx="925723" cy="922280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 smtClean="0"/>
            <a:t>Testing of multiplication instruction</a:t>
          </a:r>
          <a:endParaRPr lang="en-US" sz="800" b="1" kern="1200" dirty="0"/>
        </a:p>
      </dsp:txBody>
      <dsp:txXfrm>
        <a:off x="865518" y="486590"/>
        <a:ext cx="654585" cy="652150"/>
      </dsp:txXfrm>
    </dsp:sp>
    <dsp:sp modelId="{AD807B75-0CCB-4A73-B3B3-3E4AC1F85548}">
      <dsp:nvSpPr>
        <dsp:cNvPr id="0" name=""/>
        <dsp:cNvSpPr/>
      </dsp:nvSpPr>
      <dsp:spPr>
        <a:xfrm>
          <a:off x="1635795" y="303207"/>
          <a:ext cx="627667" cy="660909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b="1" kern="1200" dirty="0" smtClean="0"/>
            <a:t>Testing of CRC instruction</a:t>
          </a:r>
          <a:endParaRPr lang="en-US" sz="700" kern="1200" dirty="0"/>
        </a:p>
      </dsp:txBody>
      <dsp:txXfrm>
        <a:off x="1727715" y="399995"/>
        <a:ext cx="443827" cy="467333"/>
      </dsp:txXfrm>
    </dsp:sp>
    <dsp:sp modelId="{304CF928-50C8-48DC-BD4C-8A4C8A29C397}">
      <dsp:nvSpPr>
        <dsp:cNvPr id="0" name=""/>
        <dsp:cNvSpPr/>
      </dsp:nvSpPr>
      <dsp:spPr>
        <a:xfrm>
          <a:off x="493576" y="113431"/>
          <a:ext cx="2303359" cy="1842687"/>
        </a:xfrm>
        <a:prstGeom prst="funnel">
          <a:avLst/>
        </a:prstGeom>
        <a:solidFill>
          <a:schemeClr val="lt2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F5F222-D7CC-418C-9B31-7FE7E796DA6D}">
      <dsp:nvSpPr>
        <dsp:cNvPr id="0" name=""/>
        <dsp:cNvSpPr/>
      </dsp:nvSpPr>
      <dsp:spPr>
        <a:xfrm>
          <a:off x="0" y="0"/>
          <a:ext cx="5484090" cy="2511152"/>
        </a:xfrm>
        <a:prstGeom prst="roundRect">
          <a:avLst>
            <a:gd name="adj" fmla="val 85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1948933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     Testbench</a:t>
          </a:r>
          <a:endParaRPr lang="en-US" sz="2400" b="1" kern="1200" dirty="0"/>
        </a:p>
      </dsp:txBody>
      <dsp:txXfrm>
        <a:off x="62517" y="62517"/>
        <a:ext cx="5359056" cy="2386118"/>
      </dsp:txXfrm>
    </dsp:sp>
    <dsp:sp modelId="{32BF3FA0-C51D-4B8A-841D-C14CDF7FE18C}">
      <dsp:nvSpPr>
        <dsp:cNvPr id="0" name=""/>
        <dsp:cNvSpPr/>
      </dsp:nvSpPr>
      <dsp:spPr>
        <a:xfrm>
          <a:off x="108063" y="1124023"/>
          <a:ext cx="539979" cy="865550"/>
        </a:xfrm>
        <a:prstGeom prst="roundRect">
          <a:avLst>
            <a:gd name="adj" fmla="val 105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External main Memory</a:t>
          </a:r>
          <a:endParaRPr lang="en-US" sz="900" kern="1200" dirty="0"/>
        </a:p>
      </dsp:txBody>
      <dsp:txXfrm>
        <a:off x="124669" y="1140629"/>
        <a:ext cx="506767" cy="832338"/>
      </dsp:txXfrm>
    </dsp:sp>
    <dsp:sp modelId="{4695D52E-E9A9-4CB5-8E54-324AED71333F}">
      <dsp:nvSpPr>
        <dsp:cNvPr id="0" name=""/>
        <dsp:cNvSpPr/>
      </dsp:nvSpPr>
      <dsp:spPr>
        <a:xfrm>
          <a:off x="4763188" y="1228410"/>
          <a:ext cx="572448" cy="850909"/>
        </a:xfrm>
        <a:prstGeom prst="roundRect">
          <a:avLst>
            <a:gd name="adj" fmla="val 105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 smtClean="0"/>
            <a:t>External Pseudo Register</a:t>
          </a:r>
          <a:endParaRPr lang="en-US" sz="1050" kern="1200" dirty="0"/>
        </a:p>
      </dsp:txBody>
      <dsp:txXfrm>
        <a:off x="4780793" y="1246015"/>
        <a:ext cx="537238" cy="815699"/>
      </dsp:txXfrm>
    </dsp:sp>
    <dsp:sp modelId="{42B1DCF9-57B6-4A5E-83DA-3BA0D002103A}">
      <dsp:nvSpPr>
        <dsp:cNvPr id="0" name=""/>
        <dsp:cNvSpPr/>
      </dsp:nvSpPr>
      <dsp:spPr>
        <a:xfrm>
          <a:off x="781391" y="647932"/>
          <a:ext cx="3846106" cy="1650861"/>
        </a:xfrm>
        <a:prstGeom prst="roundRect">
          <a:avLst>
            <a:gd name="adj" fmla="val 105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1116207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Automotive Processor</a:t>
          </a:r>
          <a:endParaRPr lang="en-US" sz="2400" b="1" kern="1200" dirty="0"/>
        </a:p>
      </dsp:txBody>
      <dsp:txXfrm>
        <a:off x="832161" y="698702"/>
        <a:ext cx="3744566" cy="1549321"/>
      </dsp:txXfrm>
    </dsp:sp>
    <dsp:sp modelId="{9C0FAA0F-55EC-4B39-95D4-8AB62F83EAFF}">
      <dsp:nvSpPr>
        <dsp:cNvPr id="0" name=""/>
        <dsp:cNvSpPr/>
      </dsp:nvSpPr>
      <dsp:spPr>
        <a:xfrm>
          <a:off x="897774" y="1243020"/>
          <a:ext cx="471870" cy="464699"/>
        </a:xfrm>
        <a:prstGeom prst="roundRect">
          <a:avLst>
            <a:gd name="adj" fmla="val 105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 smtClean="0"/>
            <a:t>L3</a:t>
          </a:r>
          <a:endParaRPr lang="en-US" sz="1050" kern="1200" dirty="0"/>
        </a:p>
      </dsp:txBody>
      <dsp:txXfrm>
        <a:off x="912065" y="1257311"/>
        <a:ext cx="443288" cy="436117"/>
      </dsp:txXfrm>
    </dsp:sp>
    <dsp:sp modelId="{DC41C445-DF85-48C7-B4D1-1DE21EB4083F}">
      <dsp:nvSpPr>
        <dsp:cNvPr id="0" name=""/>
        <dsp:cNvSpPr/>
      </dsp:nvSpPr>
      <dsp:spPr>
        <a:xfrm>
          <a:off x="906087" y="1757205"/>
          <a:ext cx="455244" cy="496395"/>
        </a:xfrm>
        <a:prstGeom prst="roundRect">
          <a:avLst>
            <a:gd name="adj" fmla="val 105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Snoop Controller</a:t>
          </a:r>
          <a:endParaRPr lang="en-US" sz="800" kern="1200" dirty="0"/>
        </a:p>
      </dsp:txBody>
      <dsp:txXfrm>
        <a:off x="920087" y="1771205"/>
        <a:ext cx="427244" cy="468395"/>
      </dsp:txXfrm>
    </dsp:sp>
    <dsp:sp modelId="{4DD22E10-9527-40DC-937D-BE74FCEEF680}">
      <dsp:nvSpPr>
        <dsp:cNvPr id="0" name=""/>
        <dsp:cNvSpPr/>
      </dsp:nvSpPr>
      <dsp:spPr>
        <a:xfrm>
          <a:off x="1537910" y="1157450"/>
          <a:ext cx="2982735" cy="1088212"/>
        </a:xfrm>
        <a:prstGeom prst="roundRect">
          <a:avLst>
            <a:gd name="adj" fmla="val 105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566962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Core-Pair-n</a:t>
          </a:r>
          <a:endParaRPr lang="en-US" sz="2400" b="1" kern="1200" dirty="0"/>
        </a:p>
      </dsp:txBody>
      <dsp:txXfrm>
        <a:off x="1571376" y="1190916"/>
        <a:ext cx="2915803" cy="1021280"/>
      </dsp:txXfrm>
    </dsp:sp>
    <dsp:sp modelId="{1C930C68-E67B-4AB6-B90C-8ACD6A81D34E}">
      <dsp:nvSpPr>
        <dsp:cNvPr id="0" name=""/>
        <dsp:cNvSpPr/>
      </dsp:nvSpPr>
      <dsp:spPr>
        <a:xfrm>
          <a:off x="1569626" y="1707583"/>
          <a:ext cx="878795" cy="452007"/>
        </a:xfrm>
        <a:prstGeom prst="roundRect">
          <a:avLst>
            <a:gd name="adj" fmla="val 105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 smtClean="0"/>
            <a:t>L2</a:t>
          </a:r>
          <a:endParaRPr lang="en-US" sz="1050" kern="1200" dirty="0"/>
        </a:p>
      </dsp:txBody>
      <dsp:txXfrm>
        <a:off x="1583527" y="1721484"/>
        <a:ext cx="850993" cy="424205"/>
      </dsp:txXfrm>
    </dsp:sp>
    <dsp:sp modelId="{9AB0A21E-6C73-41A0-A7C0-5F1503AED17A}">
      <dsp:nvSpPr>
        <dsp:cNvPr id="0" name=""/>
        <dsp:cNvSpPr/>
      </dsp:nvSpPr>
      <dsp:spPr>
        <a:xfrm>
          <a:off x="2504092" y="1707583"/>
          <a:ext cx="1956836" cy="452007"/>
        </a:xfrm>
        <a:prstGeom prst="roundRect">
          <a:avLst>
            <a:gd name="adj" fmla="val 105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0" kern="1200" dirty="0" smtClean="0"/>
            <a:t>Instruction Processing Logic</a:t>
          </a:r>
          <a:endParaRPr lang="en-US" sz="1050" b="0" kern="1200" dirty="0"/>
        </a:p>
      </dsp:txBody>
      <dsp:txXfrm>
        <a:off x="2517993" y="1721484"/>
        <a:ext cx="1929034" cy="4242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B36DAC-279A-4FC9-B0F9-7B237FF0DBA7}" type="datetimeFigureOut">
              <a:rPr lang="en-IN" smtClean="0"/>
              <a:t>30-01-2025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0C47BE-748F-47D6-BD6C-CD97718BE61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11852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C47BE-748F-47D6-BD6C-CD97718BE61B}" type="slidenum">
              <a:rPr lang="en-IN" smtClean="0"/>
              <a:t>10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01777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and yellow rectangle with a yellow border&#10;&#10;Description automatically generated">
            <a:extLst>
              <a:ext uri="{FF2B5EF4-FFF2-40B4-BE49-F238E27FC236}">
                <a16:creationId xmlns:a16="http://schemas.microsoft.com/office/drawing/2014/main" id="{CB9CBCE6-E249-9861-89FA-30EC91B8E7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A2774B-D866-4A27-916C-C9683583EF2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3389151"/>
            <a:ext cx="9144000" cy="2364794"/>
          </a:xfrm>
        </p:spPr>
        <p:txBody>
          <a:bodyPr anchor="b">
            <a:noAutofit/>
          </a:bodyPr>
          <a:lstStyle>
            <a:lvl1pPr algn="ctr">
              <a:defRPr lang="en-US" sz="4800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 Novel Approach for faster diagnostic coverage closure aided by STL of CPU Cores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A99B91-008A-49DD-8794-62DFD4BCF0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765898"/>
            <a:ext cx="9144000" cy="62575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Picture 1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CBF5C5C-DF86-4906-83E0-5936740EBA8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343" y="5765899"/>
            <a:ext cx="1139905" cy="637709"/>
          </a:xfrm>
          <a:prstGeom prst="rect">
            <a:avLst/>
          </a:prstGeom>
        </p:spPr>
      </p:pic>
      <p:pic>
        <p:nvPicPr>
          <p:cNvPr id="9" name="Picture 8" descr="A black and yellow sign with white text&#10;&#10;Description automatically generated">
            <a:extLst>
              <a:ext uri="{FF2B5EF4-FFF2-40B4-BE49-F238E27FC236}">
                <a16:creationId xmlns:a16="http://schemas.microsoft.com/office/drawing/2014/main" id="{AA7EFE6D-8A15-CB1B-7557-2516CC025EC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212" y="668695"/>
            <a:ext cx="3919576" cy="271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127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yellow rectangle with a yellow border&#10;&#10;Description automatically generated">
            <a:extLst>
              <a:ext uri="{FF2B5EF4-FFF2-40B4-BE49-F238E27FC236}">
                <a16:creationId xmlns:a16="http://schemas.microsoft.com/office/drawing/2014/main" id="{FCF3C9B8-FD7A-CEA4-2D78-244D6671D3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1211E4E-992F-462D-84FD-7449264567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Introduction</a:t>
            </a:r>
            <a:endParaRPr lang="en-US" dirty="0"/>
          </a:p>
        </p:txBody>
      </p: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D376EB0-8C47-409B-B015-F118A863C47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4247" y="5780285"/>
            <a:ext cx="1139905" cy="637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63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3EF33-BD1A-4B1C-9E73-64BD301C9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AC42AA-B2DC-490A-BCE7-F9FCAA3844D9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</a:t>
            </a:r>
            <a:r>
              <a:rPr lang="en-US" dirty="0" smtClean="0"/>
              <a:t>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037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1663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yellow rectangle with a yellow border&#10;&#10;Description automatically generated">
            <a:extLst>
              <a:ext uri="{FF2B5EF4-FFF2-40B4-BE49-F238E27FC236}">
                <a16:creationId xmlns:a16="http://schemas.microsoft.com/office/drawing/2014/main" id="{FCF3C9B8-FD7A-CEA4-2D78-244D6671D3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1211E4E-992F-462D-84FD-744926456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D376EB0-8C47-409B-B015-F118A863C47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4247" y="5780285"/>
            <a:ext cx="1139905" cy="637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446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and yellow triangle pattern&#10;&#10;Description automatically generated">
            <a:extLst>
              <a:ext uri="{FF2B5EF4-FFF2-40B4-BE49-F238E27FC236}">
                <a16:creationId xmlns:a16="http://schemas.microsoft.com/office/drawing/2014/main" id="{D775B9EB-1EE2-3BB1-EF8E-75606E68AD1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2C425F-F25D-4BA7-A9B8-4BC37CFD3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A Novel Approach for faster diagnostic coverage closure aided by STL of CPU Cores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77EB06-2BE0-495F-8624-2707A47B8A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39161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800" dirty="0" smtClean="0"/>
              <a:t>Introduction</a:t>
            </a:r>
          </a:p>
          <a:p>
            <a:r>
              <a:rPr lang="en-US" sz="1800" dirty="0" smtClean="0"/>
              <a:t>VC Z01X with STL methodology for functional safety</a:t>
            </a:r>
          </a:p>
          <a:p>
            <a:r>
              <a:rPr lang="en-US" sz="1800" dirty="0" smtClean="0"/>
              <a:t>STL Capabilities</a:t>
            </a:r>
          </a:p>
          <a:p>
            <a:r>
              <a:rPr lang="en-US" sz="1800" dirty="0" smtClean="0"/>
              <a:t>Proof of concept</a:t>
            </a:r>
          </a:p>
          <a:p>
            <a:pPr lvl="0">
              <a:buClr>
                <a:prstClr val="black"/>
              </a:buClr>
            </a:pPr>
            <a:r>
              <a:rPr lang="en-US" sz="1800" dirty="0" smtClean="0">
                <a:solidFill>
                  <a:prstClr val="black"/>
                </a:solidFill>
              </a:rPr>
              <a:t>FMEDA*</a:t>
            </a:r>
          </a:p>
          <a:p>
            <a:r>
              <a:rPr lang="en-US" sz="1800" dirty="0" smtClean="0"/>
              <a:t>References</a:t>
            </a:r>
            <a:endParaRPr lang="en-US" dirty="0"/>
          </a:p>
        </p:txBody>
      </p:sp>
      <p:pic>
        <p:nvPicPr>
          <p:cNvPr id="11" name="Picture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75D967B-0316-4E0C-B5E6-DC51B8DFC63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24" y="6090913"/>
            <a:ext cx="1078993" cy="60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977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0" r:id="rId3"/>
    <p:sldLayoutId id="2147483655" r:id="rId4"/>
    <p:sldLayoutId id="2147483656" r:id="rId5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Clr>
          <a:prstClr val="black"/>
        </a:buClr>
        <a:buFont typeface="Arial" panose="020B0604020202020204" pitchFamily="34" charset="0"/>
        <a:buNone/>
        <a:defRPr lang="en-US" sz="11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1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4C65A-7D1C-46E6-88FA-4BE7158699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369" y="2247318"/>
            <a:ext cx="11969261" cy="2387600"/>
          </a:xfrm>
        </p:spPr>
        <p:txBody>
          <a:bodyPr>
            <a:normAutofit/>
          </a:bodyPr>
          <a:lstStyle/>
          <a:p>
            <a:r>
              <a:rPr lang="en-US" sz="4400" dirty="0"/>
              <a:t>A Novel Approach for faster diagnostic coverage closure aided by </a:t>
            </a:r>
            <a:r>
              <a:rPr lang="en-US" sz="4400" dirty="0" smtClean="0"/>
              <a:t>STL </a:t>
            </a:r>
            <a:r>
              <a:rPr lang="en-US" sz="4400" dirty="0"/>
              <a:t>of CPU </a:t>
            </a:r>
            <a:r>
              <a:rPr lang="en-US" sz="4400" dirty="0" smtClean="0"/>
              <a:t>Cores</a:t>
            </a:r>
            <a:endParaRPr lang="en-IN" sz="4000" dirty="0"/>
          </a:p>
        </p:txBody>
      </p:sp>
      <p:sp>
        <p:nvSpPr>
          <p:cNvPr id="4" name="Subtitle 6">
            <a:extLst>
              <a:ext uri="{FF2B5EF4-FFF2-40B4-BE49-F238E27FC236}">
                <a16:creationId xmlns:a16="http://schemas.microsoft.com/office/drawing/2014/main" id="{6EC292F7-A3EA-4989-AA8A-441228AC77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4634918"/>
            <a:ext cx="8534400" cy="1752600"/>
          </a:xfrm>
        </p:spPr>
        <p:txBody>
          <a:bodyPr>
            <a:noAutofit/>
          </a:bodyPr>
          <a:lstStyle/>
          <a:p>
            <a:r>
              <a:rPr lang="en-US" sz="3200" dirty="0"/>
              <a:t>Naveen </a:t>
            </a:r>
            <a:r>
              <a:rPr lang="en-US" sz="3200" dirty="0" smtClean="0"/>
              <a:t>Srivastava, Amresh </a:t>
            </a:r>
            <a:r>
              <a:rPr lang="en-US" sz="3200" dirty="0"/>
              <a:t>Kumar Lenka, </a:t>
            </a:r>
            <a:r>
              <a:rPr lang="en-US" sz="3200" dirty="0" smtClean="0"/>
              <a:t>Varun </a:t>
            </a:r>
            <a:r>
              <a:rPr lang="en-US" sz="3200" dirty="0"/>
              <a:t>Kumar </a:t>
            </a:r>
            <a:r>
              <a:rPr lang="en-US" sz="3200" dirty="0" smtClean="0"/>
              <a:t>C, Subramanian</a:t>
            </a:r>
            <a:r>
              <a:rPr lang="en-US" sz="3200" dirty="0"/>
              <a:t>, </a:t>
            </a:r>
            <a:r>
              <a:rPr lang="en-US" sz="3200" dirty="0" smtClean="0"/>
              <a:t>Sekhar </a:t>
            </a:r>
            <a:r>
              <a:rPr lang="en-US" sz="3200" dirty="0"/>
              <a:t>Dangudubiyyam</a:t>
            </a:r>
            <a:endParaRPr lang="en-IN" sz="3200" dirty="0"/>
          </a:p>
          <a:p>
            <a:r>
              <a:rPr lang="en-US" sz="3200" dirty="0"/>
              <a:t>Design Verification, FDSHW Samsung Semiconductor India Research Bangalore, </a:t>
            </a:r>
            <a:r>
              <a:rPr lang="en-US" sz="3200" dirty="0" smtClean="0"/>
              <a:t>India</a:t>
            </a:r>
            <a:endParaRPr lang="en-IN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hq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5619" y="448253"/>
            <a:ext cx="2485979" cy="480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8769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Diagram 37"/>
          <p:cNvGraphicFramePr/>
          <p:nvPr>
            <p:extLst>
              <p:ext uri="{D42A27DB-BD31-4B8C-83A1-F6EECF244321}">
                <p14:modId xmlns:p14="http://schemas.microsoft.com/office/powerpoint/2010/main" val="2536783978"/>
              </p:ext>
            </p:extLst>
          </p:nvPr>
        </p:nvGraphicFramePr>
        <p:xfrm>
          <a:off x="955767" y="3189941"/>
          <a:ext cx="5484090" cy="2511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39" name="Straight Arrow Connector 38"/>
          <p:cNvCxnSpPr/>
          <p:nvPr/>
        </p:nvCxnSpPr>
        <p:spPr>
          <a:xfrm>
            <a:off x="1587534" y="4749944"/>
            <a:ext cx="149629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5585956" y="4691755"/>
            <a:ext cx="157942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95639"/>
          </a:xfrm>
        </p:spPr>
        <p:txBody>
          <a:bodyPr/>
          <a:lstStyle/>
          <a:p>
            <a:r>
              <a:rPr lang="en-US" dirty="0"/>
              <a:t>Proof of Concept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60764"/>
            <a:ext cx="10515600" cy="4281010"/>
          </a:xfrm>
        </p:spPr>
        <p:txBody>
          <a:bodyPr/>
          <a:lstStyle/>
          <a:p>
            <a:r>
              <a:rPr lang="en-US" dirty="0"/>
              <a:t>Execution Flow</a:t>
            </a:r>
          </a:p>
          <a:p>
            <a:endParaRPr lang="en-IN" dirty="0"/>
          </a:p>
        </p:txBody>
      </p:sp>
      <p:grpSp>
        <p:nvGrpSpPr>
          <p:cNvPr id="4" name="Group 3"/>
          <p:cNvGrpSpPr/>
          <p:nvPr/>
        </p:nvGrpSpPr>
        <p:grpSpPr>
          <a:xfrm>
            <a:off x="1124660" y="2018842"/>
            <a:ext cx="10409681" cy="3637754"/>
            <a:chOff x="1351078" y="2711893"/>
            <a:chExt cx="10409681" cy="363775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351078" y="2711893"/>
              <a:ext cx="5124424" cy="38105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846385" y="3352800"/>
              <a:ext cx="4914374" cy="2996847"/>
            </a:xfrm>
            <a:prstGeom prst="rect">
              <a:avLst/>
            </a:prstGeom>
          </p:spPr>
        </p:pic>
        <p:sp>
          <p:nvSpPr>
            <p:cNvPr id="16" name="Bent Arrow 15"/>
            <p:cNvSpPr/>
            <p:nvPr/>
          </p:nvSpPr>
          <p:spPr>
            <a:xfrm>
              <a:off x="3713595" y="3352800"/>
              <a:ext cx="3132790" cy="487680"/>
            </a:xfrm>
            <a:prstGeom prst="ben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 spc="0" baseline="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238780" y="3524165"/>
              <a:ext cx="2282676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IN" spc="0" baseline="0" dirty="0" smtClean="0"/>
                <a:t>Logic simulation result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729278" y="3142512"/>
              <a:ext cx="1659388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IN" spc="0" baseline="0" dirty="0" smtClean="0"/>
                <a:t>Image</a:t>
              </a:r>
              <a:r>
                <a:rPr lang="en-IN" spc="0" dirty="0" smtClean="0"/>
                <a:t> loaded into the memory</a:t>
              </a:r>
              <a:endParaRPr lang="en-IN" spc="0" baseline="0" dirty="0" smtClean="0"/>
            </a:p>
          </p:txBody>
        </p:sp>
        <p:sp>
          <p:nvSpPr>
            <p:cNvPr id="17" name="Down Arrow 16"/>
            <p:cNvSpPr/>
            <p:nvPr/>
          </p:nvSpPr>
          <p:spPr>
            <a:xfrm>
              <a:off x="1368814" y="3091995"/>
              <a:ext cx="329896" cy="1919033"/>
            </a:xfrm>
            <a:prstGeom prst="down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 spc="0" baseline="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4507631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01091"/>
            <a:ext cx="10515600" cy="3394364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buClr>
                <a:schemeClr val="tx1"/>
              </a:buClr>
            </a:pPr>
            <a:r>
              <a:rPr lang="en-IN" sz="2200" dirty="0"/>
              <a:t>The test case can be generated for required instruction, like for testing </a:t>
            </a:r>
            <a:r>
              <a:rPr lang="en-US" sz="2200" dirty="0"/>
              <a:t>multiplication, division and addition instructions.</a:t>
            </a:r>
          </a:p>
          <a:p>
            <a:pPr>
              <a:spcBef>
                <a:spcPts val="600"/>
              </a:spcBef>
              <a:buClr>
                <a:schemeClr val="tx1"/>
              </a:buClr>
            </a:pPr>
            <a:r>
              <a:rPr lang="en-US" sz="2200" dirty="0"/>
              <a:t>After the build, compiled hex and elf files are loaded into external main memory.</a:t>
            </a:r>
          </a:p>
          <a:p>
            <a:pPr>
              <a:spcBef>
                <a:spcPts val="600"/>
              </a:spcBef>
              <a:buClr>
                <a:schemeClr val="tx1"/>
              </a:buClr>
            </a:pPr>
            <a:r>
              <a:rPr lang="en-US" sz="2200" dirty="0"/>
              <a:t>Logical simulation is run, to check the credibility of test case.</a:t>
            </a:r>
          </a:p>
          <a:p>
            <a:r>
              <a:rPr lang="en-IN" sz="2200" dirty="0" smtClean="0"/>
              <a:t>Once </a:t>
            </a:r>
            <a:r>
              <a:rPr lang="en-IN" sz="2200" dirty="0"/>
              <a:t>the logical simulation confirms “TEST PASSED” status, </a:t>
            </a:r>
            <a:r>
              <a:rPr lang="en-IN" sz="2200" dirty="0" smtClean="0"/>
              <a:t>Next we proceed </a:t>
            </a:r>
            <a:r>
              <a:rPr lang="en-IN" sz="2200" dirty="0"/>
              <a:t>for fault simulation using VC-Z01X. </a:t>
            </a:r>
            <a:endParaRPr lang="en-IN" sz="2200" dirty="0" smtClean="0"/>
          </a:p>
        </p:txBody>
      </p:sp>
    </p:spTree>
    <p:extLst>
      <p:ext uri="{BB962C8B-B14F-4D97-AF65-F5344CB8AC3E}">
        <p14:creationId xmlns:p14="http://schemas.microsoft.com/office/powerpoint/2010/main" val="26618147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256"/>
            <a:ext cx="10515600" cy="4051518"/>
          </a:xfrm>
        </p:spPr>
        <p:txBody>
          <a:bodyPr>
            <a:normAutofit/>
          </a:bodyPr>
          <a:lstStyle/>
          <a:p>
            <a:r>
              <a:rPr lang="en-IN" sz="2200" dirty="0"/>
              <a:t>Preparation of .SFF file for status definition and fault injection location.</a:t>
            </a:r>
          </a:p>
          <a:p>
            <a:endParaRPr lang="en-IN" sz="2200" dirty="0" smtClean="0"/>
          </a:p>
          <a:p>
            <a:endParaRPr lang="en-IN" sz="2200" dirty="0"/>
          </a:p>
          <a:p>
            <a:endParaRPr lang="en-IN" sz="2200" dirty="0" smtClean="0"/>
          </a:p>
          <a:p>
            <a:r>
              <a:rPr lang="en-IN" sz="2200" dirty="0" smtClean="0"/>
              <a:t>TCL </a:t>
            </a:r>
            <a:r>
              <a:rPr lang="en-IN" sz="2200" dirty="0"/>
              <a:t>script preparation</a:t>
            </a:r>
          </a:p>
          <a:p>
            <a:endParaRPr lang="en-IN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2089"/>
          <a:stretch/>
        </p:blipFill>
        <p:spPr>
          <a:xfrm>
            <a:off x="1730179" y="2274362"/>
            <a:ext cx="8731641" cy="9907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0179" y="3980320"/>
            <a:ext cx="9627921" cy="1046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901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7127"/>
            <a:ext cx="10515600" cy="4134647"/>
          </a:xfrm>
        </p:spPr>
        <p:txBody>
          <a:bodyPr/>
          <a:lstStyle/>
          <a:p>
            <a:r>
              <a:rPr lang="en-IN" dirty="0"/>
              <a:t>Results</a:t>
            </a:r>
          </a:p>
          <a:p>
            <a:r>
              <a:rPr lang="en-IN" sz="2200" dirty="0"/>
              <a:t>After the successful execution of faultsim, below diagnostic coverage report is generated. This particular report is with testing just </a:t>
            </a:r>
            <a:r>
              <a:rPr lang="en-US" sz="2200" dirty="0"/>
              <a:t>load and store instruction.</a:t>
            </a:r>
          </a:p>
          <a:p>
            <a:endParaRPr lang="en-US" dirty="0"/>
          </a:p>
          <a:p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5591" y="2755272"/>
            <a:ext cx="5160818" cy="294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1348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VC-Z01X also facilitates the fault simulation status per hierarchy, hence the complete picture </a:t>
            </a:r>
            <a:r>
              <a:rPr lang="en-US" sz="2200" dirty="0" smtClean="0"/>
              <a:t>of </a:t>
            </a:r>
            <a:r>
              <a:rPr lang="en-US" sz="2200" dirty="0"/>
              <a:t>DC status for all hierarchies from top to bottom is </a:t>
            </a:r>
            <a:r>
              <a:rPr lang="en-US" sz="2200" dirty="0" smtClean="0"/>
              <a:t>obtained.</a:t>
            </a:r>
          </a:p>
          <a:p>
            <a:endParaRPr lang="en-IN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883" y="2739071"/>
            <a:ext cx="10264234" cy="2089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1152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FMEDA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IN" sz="2200" dirty="0" smtClean="0"/>
          </a:p>
          <a:p>
            <a:endParaRPr lang="en-IN" sz="2200" dirty="0"/>
          </a:p>
          <a:p>
            <a:endParaRPr lang="en-IN" sz="2200" dirty="0" smtClean="0"/>
          </a:p>
          <a:p>
            <a:pPr marL="0" indent="0">
              <a:buNone/>
            </a:pPr>
            <a:endParaRPr lang="en-IN" sz="2200" dirty="0" smtClean="0"/>
          </a:p>
          <a:p>
            <a:pPr marL="0" indent="0">
              <a:buNone/>
            </a:pPr>
            <a:endParaRPr lang="en-IN" sz="2200" dirty="0"/>
          </a:p>
          <a:p>
            <a:pPr marL="0" indent="0">
              <a:buNone/>
            </a:pPr>
            <a:endParaRPr lang="en-IN" sz="2200" dirty="0" smtClean="0"/>
          </a:p>
          <a:p>
            <a:pPr marL="0" indent="0">
              <a:buNone/>
            </a:pPr>
            <a:endParaRPr lang="en-IN" sz="2200" dirty="0" smtClean="0"/>
          </a:p>
          <a:p>
            <a:pPr marL="0" indent="0">
              <a:buNone/>
            </a:pPr>
            <a:r>
              <a:rPr lang="en-IN" sz="2200" dirty="0" smtClean="0"/>
              <a:t>𝜆</a:t>
            </a:r>
            <a:r>
              <a:rPr lang="en-IN" sz="2200" baseline="-25000" dirty="0" smtClean="0"/>
              <a:t>𝑝</a:t>
            </a:r>
            <a:r>
              <a:rPr lang="en-US" sz="2200" dirty="0" smtClean="0"/>
              <a:t> </a:t>
            </a:r>
            <a:r>
              <a:rPr lang="en-US" sz="2200" dirty="0"/>
              <a:t>: Raw Failure rate in </a:t>
            </a:r>
            <a:r>
              <a:rPr lang="en-US" sz="2200" dirty="0" smtClean="0"/>
              <a:t>FIT.  S</a:t>
            </a:r>
            <a:r>
              <a:rPr lang="en-US" sz="2200" baseline="-25000" dirty="0"/>
              <a:t>𝑝</a:t>
            </a:r>
            <a:r>
              <a:rPr lang="en-US" sz="2200" dirty="0"/>
              <a:t>%: Safe fault fraction</a:t>
            </a:r>
            <a:r>
              <a:rPr lang="en-US" sz="2200" dirty="0" smtClean="0"/>
              <a:t>.  </a:t>
            </a:r>
            <a:r>
              <a:rPr lang="en-IN" sz="2200" dirty="0" smtClean="0"/>
              <a:t>𝜆</a:t>
            </a:r>
            <a:r>
              <a:rPr lang="en-IN" sz="2200" baseline="-25000" dirty="0" smtClean="0"/>
              <a:t>𝑝</a:t>
            </a:r>
            <a:r>
              <a:rPr lang="en-IN" sz="2200" baseline="-25000" dirty="0"/>
              <a:t>d</a:t>
            </a:r>
            <a:r>
              <a:rPr lang="en-US" sz="2200" dirty="0"/>
              <a:t>: Dangerous fault fraction</a:t>
            </a:r>
            <a:r>
              <a:rPr lang="en-US" sz="2200" dirty="0" smtClean="0"/>
              <a:t>.  </a:t>
            </a:r>
            <a:r>
              <a:rPr lang="en-IN" sz="2200" dirty="0" smtClean="0"/>
              <a:t>𝜆</a:t>
            </a:r>
            <a:r>
              <a:rPr lang="en-IN" sz="2200" baseline="-25000" dirty="0" smtClean="0"/>
              <a:t>𝑝</a:t>
            </a:r>
            <a:r>
              <a:rPr lang="en-US" sz="2200" dirty="0" smtClean="0"/>
              <a:t> </a:t>
            </a:r>
            <a:r>
              <a:rPr lang="en-US" sz="2200" dirty="0"/>
              <a:t>% : Failure rate distribution for the Failure mode as a percentage of whole design's failure rate</a:t>
            </a:r>
            <a:r>
              <a:rPr lang="en-US" sz="2200" dirty="0" smtClean="0"/>
              <a:t>. 𝐷𝐶</a:t>
            </a:r>
            <a:r>
              <a:rPr lang="en-US" sz="2200" dirty="0"/>
              <a:t>%: Diagnostic coverage</a:t>
            </a:r>
            <a:r>
              <a:rPr lang="en-US" sz="2200" dirty="0" smtClean="0"/>
              <a:t>.  </a:t>
            </a:r>
            <a:r>
              <a:rPr lang="en-IN" sz="2200" dirty="0" smtClean="0"/>
              <a:t>𝜆</a:t>
            </a:r>
            <a:r>
              <a:rPr lang="en-IN" sz="2200" baseline="-25000" dirty="0"/>
              <a:t>RF</a:t>
            </a:r>
            <a:r>
              <a:rPr lang="en-US" sz="2200" dirty="0"/>
              <a:t> :  Residual Faults</a:t>
            </a:r>
            <a:r>
              <a:rPr lang="en-US" sz="1400" dirty="0"/>
              <a:t>.</a:t>
            </a:r>
            <a:endParaRPr lang="en-IN" sz="1400" dirty="0"/>
          </a:p>
          <a:p>
            <a:endParaRPr lang="en-IN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7736697"/>
              </p:ext>
            </p:extLst>
          </p:nvPr>
        </p:nvGraphicFramePr>
        <p:xfrm>
          <a:off x="838200" y="1825626"/>
          <a:ext cx="10515601" cy="13426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65695">
                  <a:extLst>
                    <a:ext uri="{9D8B030D-6E8A-4147-A177-3AD203B41FA5}">
                      <a16:colId xmlns:a16="http://schemas.microsoft.com/office/drawing/2014/main" val="3112153825"/>
                    </a:ext>
                  </a:extLst>
                </a:gridCol>
                <a:gridCol w="1046921">
                  <a:extLst>
                    <a:ext uri="{9D8B030D-6E8A-4147-A177-3AD203B41FA5}">
                      <a16:colId xmlns:a16="http://schemas.microsoft.com/office/drawing/2014/main" val="1855881780"/>
                    </a:ext>
                  </a:extLst>
                </a:gridCol>
                <a:gridCol w="610170">
                  <a:extLst>
                    <a:ext uri="{9D8B030D-6E8A-4147-A177-3AD203B41FA5}">
                      <a16:colId xmlns:a16="http://schemas.microsoft.com/office/drawing/2014/main" val="2233093467"/>
                    </a:ext>
                  </a:extLst>
                </a:gridCol>
                <a:gridCol w="960765">
                  <a:extLst>
                    <a:ext uri="{9D8B030D-6E8A-4147-A177-3AD203B41FA5}">
                      <a16:colId xmlns:a16="http://schemas.microsoft.com/office/drawing/2014/main" val="3606050478"/>
                    </a:ext>
                  </a:extLst>
                </a:gridCol>
                <a:gridCol w="982115">
                  <a:extLst>
                    <a:ext uri="{9D8B030D-6E8A-4147-A177-3AD203B41FA5}">
                      <a16:colId xmlns:a16="http://schemas.microsoft.com/office/drawing/2014/main" val="2160284778"/>
                    </a:ext>
                  </a:extLst>
                </a:gridCol>
                <a:gridCol w="992228">
                  <a:extLst>
                    <a:ext uri="{9D8B030D-6E8A-4147-A177-3AD203B41FA5}">
                      <a16:colId xmlns:a16="http://schemas.microsoft.com/office/drawing/2014/main" val="1605937365"/>
                    </a:ext>
                  </a:extLst>
                </a:gridCol>
                <a:gridCol w="519150">
                  <a:extLst>
                    <a:ext uri="{9D8B030D-6E8A-4147-A177-3AD203B41FA5}">
                      <a16:colId xmlns:a16="http://schemas.microsoft.com/office/drawing/2014/main" val="1202341765"/>
                    </a:ext>
                  </a:extLst>
                </a:gridCol>
                <a:gridCol w="768612">
                  <a:extLst>
                    <a:ext uri="{9D8B030D-6E8A-4147-A177-3AD203B41FA5}">
                      <a16:colId xmlns:a16="http://schemas.microsoft.com/office/drawing/2014/main" val="1169012956"/>
                    </a:ext>
                  </a:extLst>
                </a:gridCol>
                <a:gridCol w="827046">
                  <a:extLst>
                    <a:ext uri="{9D8B030D-6E8A-4147-A177-3AD203B41FA5}">
                      <a16:colId xmlns:a16="http://schemas.microsoft.com/office/drawing/2014/main" val="2357877181"/>
                    </a:ext>
                  </a:extLst>
                </a:gridCol>
                <a:gridCol w="596686">
                  <a:extLst>
                    <a:ext uri="{9D8B030D-6E8A-4147-A177-3AD203B41FA5}">
                      <a16:colId xmlns:a16="http://schemas.microsoft.com/office/drawing/2014/main" val="3087593653"/>
                    </a:ext>
                  </a:extLst>
                </a:gridCol>
                <a:gridCol w="797827">
                  <a:extLst>
                    <a:ext uri="{9D8B030D-6E8A-4147-A177-3AD203B41FA5}">
                      <a16:colId xmlns:a16="http://schemas.microsoft.com/office/drawing/2014/main" val="526618787"/>
                    </a:ext>
                  </a:extLst>
                </a:gridCol>
                <a:gridCol w="748386">
                  <a:extLst>
                    <a:ext uri="{9D8B030D-6E8A-4147-A177-3AD203B41FA5}">
                      <a16:colId xmlns:a16="http://schemas.microsoft.com/office/drawing/2014/main" val="2275383849"/>
                    </a:ext>
                  </a:extLst>
                </a:gridCol>
              </a:tblGrid>
              <a:tr h="845203">
                <a:tc>
                  <a:txBody>
                    <a:bodyPr/>
                    <a:lstStyle/>
                    <a:p>
                      <a:pPr indent="11874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Part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Failure mode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Tech node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Safety related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Failure mode type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No of </a:t>
                      </a:r>
                      <a:r>
                        <a:rPr lang="en-US" sz="1200" dirty="0">
                          <a:effectLst/>
                        </a:rPr>
                        <a:t>unit design elements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</a:rPr>
                        <a:t>𝜆</a:t>
                      </a:r>
                      <a:r>
                        <a:rPr lang="en-IN" sz="2000" baseline="-25000" dirty="0">
                          <a:effectLst/>
                        </a:rPr>
                        <a:t>𝑝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</a:t>
                      </a:r>
                      <a:r>
                        <a:rPr lang="en-US" sz="1600" baseline="-25000" dirty="0">
                          <a:effectLst/>
                        </a:rPr>
                        <a:t>𝑝</a:t>
                      </a:r>
                      <a:r>
                        <a:rPr lang="en-US" sz="1600" dirty="0">
                          <a:effectLst/>
                        </a:rPr>
                        <a:t>%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</a:rPr>
                        <a:t>𝜆</a:t>
                      </a:r>
                      <a:r>
                        <a:rPr lang="en-IN" sz="2000" baseline="-25000" dirty="0">
                          <a:effectLst/>
                        </a:rPr>
                        <a:t>𝑝d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</a:rPr>
                        <a:t>𝜆</a:t>
                      </a:r>
                      <a:r>
                        <a:rPr lang="en-IN" sz="2000" baseline="-25000" dirty="0">
                          <a:effectLst/>
                        </a:rPr>
                        <a:t>𝑝</a:t>
                      </a:r>
                      <a:r>
                        <a:rPr lang="en-US" sz="1600" dirty="0">
                          <a:effectLst/>
                        </a:rPr>
                        <a:t> %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𝐷𝐶%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</a:rPr>
                        <a:t>𝜆</a:t>
                      </a:r>
                      <a:r>
                        <a:rPr lang="en-IN" sz="2000" baseline="-25000" dirty="0">
                          <a:effectLst/>
                        </a:rPr>
                        <a:t>RF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306562"/>
                  </a:ext>
                </a:extLst>
              </a:tr>
              <a:tr h="4974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200" dirty="0">
                          <a:effectLst/>
                        </a:rPr>
                        <a:t>u_instruction_execute </a:t>
                      </a:r>
                      <a:endParaRPr lang="en-IN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200" dirty="0">
                          <a:effectLst/>
                        </a:rPr>
                        <a:t>Incorrect operation</a:t>
                      </a:r>
                      <a:endParaRPr lang="en-IN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200" dirty="0">
                          <a:effectLst/>
                        </a:rPr>
                        <a:t>3nm </a:t>
                      </a:r>
                      <a:endParaRPr lang="en-IN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200" dirty="0">
                          <a:effectLst/>
                        </a:rPr>
                        <a:t>YES </a:t>
                      </a:r>
                      <a:endParaRPr lang="en-IN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200" dirty="0">
                          <a:effectLst/>
                        </a:rPr>
                        <a:t>MISSION </a:t>
                      </a:r>
                      <a:endParaRPr lang="en-IN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200" dirty="0">
                          <a:effectLst/>
                        </a:rPr>
                        <a:t>350 </a:t>
                      </a:r>
                      <a:endParaRPr lang="en-IN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200" dirty="0">
                          <a:effectLst/>
                        </a:rPr>
                        <a:t>350 </a:t>
                      </a:r>
                      <a:endParaRPr lang="en-IN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200" dirty="0">
                          <a:effectLst/>
                        </a:rPr>
                        <a:t>8.89% </a:t>
                      </a:r>
                      <a:endParaRPr lang="en-IN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200" dirty="0">
                          <a:effectLst/>
                        </a:rPr>
                        <a:t>318.885 </a:t>
                      </a:r>
                      <a:endParaRPr lang="en-IN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200" dirty="0">
                          <a:effectLst/>
                        </a:rPr>
                        <a:t>0.00% </a:t>
                      </a:r>
                      <a:endParaRPr lang="en-IN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200" dirty="0">
                          <a:effectLst/>
                        </a:rPr>
                        <a:t>0.733% </a:t>
                      </a:r>
                      <a:endParaRPr lang="en-IN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200" dirty="0">
                          <a:effectLst/>
                        </a:rPr>
                        <a:t>316.54 </a:t>
                      </a:r>
                      <a:endParaRPr lang="en-IN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14701899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2747388"/>
              </p:ext>
            </p:extLst>
          </p:nvPr>
        </p:nvGraphicFramePr>
        <p:xfrm>
          <a:off x="838200" y="3168261"/>
          <a:ext cx="10515599" cy="11474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65695">
                  <a:extLst>
                    <a:ext uri="{9D8B030D-6E8A-4147-A177-3AD203B41FA5}">
                      <a16:colId xmlns:a16="http://schemas.microsoft.com/office/drawing/2014/main" val="108457144"/>
                    </a:ext>
                  </a:extLst>
                </a:gridCol>
                <a:gridCol w="1046921">
                  <a:extLst>
                    <a:ext uri="{9D8B030D-6E8A-4147-A177-3AD203B41FA5}">
                      <a16:colId xmlns:a16="http://schemas.microsoft.com/office/drawing/2014/main" val="1542178515"/>
                    </a:ext>
                  </a:extLst>
                </a:gridCol>
                <a:gridCol w="610170">
                  <a:extLst>
                    <a:ext uri="{9D8B030D-6E8A-4147-A177-3AD203B41FA5}">
                      <a16:colId xmlns:a16="http://schemas.microsoft.com/office/drawing/2014/main" val="1260016644"/>
                    </a:ext>
                  </a:extLst>
                </a:gridCol>
                <a:gridCol w="960765">
                  <a:extLst>
                    <a:ext uri="{9D8B030D-6E8A-4147-A177-3AD203B41FA5}">
                      <a16:colId xmlns:a16="http://schemas.microsoft.com/office/drawing/2014/main" val="2564058275"/>
                    </a:ext>
                  </a:extLst>
                </a:gridCol>
                <a:gridCol w="982115">
                  <a:extLst>
                    <a:ext uri="{9D8B030D-6E8A-4147-A177-3AD203B41FA5}">
                      <a16:colId xmlns:a16="http://schemas.microsoft.com/office/drawing/2014/main" val="2248238627"/>
                    </a:ext>
                  </a:extLst>
                </a:gridCol>
                <a:gridCol w="992229">
                  <a:extLst>
                    <a:ext uri="{9D8B030D-6E8A-4147-A177-3AD203B41FA5}">
                      <a16:colId xmlns:a16="http://schemas.microsoft.com/office/drawing/2014/main" val="1990005050"/>
                    </a:ext>
                  </a:extLst>
                </a:gridCol>
                <a:gridCol w="519150">
                  <a:extLst>
                    <a:ext uri="{9D8B030D-6E8A-4147-A177-3AD203B41FA5}">
                      <a16:colId xmlns:a16="http://schemas.microsoft.com/office/drawing/2014/main" val="1062333081"/>
                    </a:ext>
                  </a:extLst>
                </a:gridCol>
                <a:gridCol w="768612">
                  <a:extLst>
                    <a:ext uri="{9D8B030D-6E8A-4147-A177-3AD203B41FA5}">
                      <a16:colId xmlns:a16="http://schemas.microsoft.com/office/drawing/2014/main" val="3546348057"/>
                    </a:ext>
                  </a:extLst>
                </a:gridCol>
                <a:gridCol w="827044">
                  <a:extLst>
                    <a:ext uri="{9D8B030D-6E8A-4147-A177-3AD203B41FA5}">
                      <a16:colId xmlns:a16="http://schemas.microsoft.com/office/drawing/2014/main" val="3039196720"/>
                    </a:ext>
                  </a:extLst>
                </a:gridCol>
                <a:gridCol w="596686">
                  <a:extLst>
                    <a:ext uri="{9D8B030D-6E8A-4147-A177-3AD203B41FA5}">
                      <a16:colId xmlns:a16="http://schemas.microsoft.com/office/drawing/2014/main" val="906010047"/>
                    </a:ext>
                  </a:extLst>
                </a:gridCol>
                <a:gridCol w="797828">
                  <a:extLst>
                    <a:ext uri="{9D8B030D-6E8A-4147-A177-3AD203B41FA5}">
                      <a16:colId xmlns:a16="http://schemas.microsoft.com/office/drawing/2014/main" val="645688594"/>
                    </a:ext>
                  </a:extLst>
                </a:gridCol>
                <a:gridCol w="748384">
                  <a:extLst>
                    <a:ext uri="{9D8B030D-6E8A-4147-A177-3AD203B41FA5}">
                      <a16:colId xmlns:a16="http://schemas.microsoft.com/office/drawing/2014/main" val="2847960739"/>
                    </a:ext>
                  </a:extLst>
                </a:gridCol>
              </a:tblGrid>
              <a:tr h="680129">
                <a:tc>
                  <a:txBody>
                    <a:bodyPr/>
                    <a:lstStyle/>
                    <a:p>
                      <a:pPr indent="11874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Part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Failure mode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Tech node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Safety related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Failure mode type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No of unit design elements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</a:rPr>
                        <a:t>𝜆</a:t>
                      </a:r>
                      <a:r>
                        <a:rPr lang="en-IN" sz="2000" baseline="-25000" dirty="0">
                          <a:effectLst/>
                        </a:rPr>
                        <a:t>𝑝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</a:t>
                      </a:r>
                      <a:r>
                        <a:rPr lang="en-US" sz="1600" baseline="-25000" dirty="0">
                          <a:effectLst/>
                        </a:rPr>
                        <a:t>𝑝</a:t>
                      </a:r>
                      <a:r>
                        <a:rPr lang="en-US" sz="1600" dirty="0">
                          <a:effectLst/>
                        </a:rPr>
                        <a:t>%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</a:rPr>
                        <a:t>𝜆</a:t>
                      </a:r>
                      <a:r>
                        <a:rPr lang="en-IN" sz="2000" baseline="-25000" dirty="0">
                          <a:effectLst/>
                        </a:rPr>
                        <a:t>𝑝d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</a:rPr>
                        <a:t>𝜆</a:t>
                      </a:r>
                      <a:r>
                        <a:rPr lang="en-IN" sz="2000" baseline="-25000" dirty="0">
                          <a:effectLst/>
                        </a:rPr>
                        <a:t>𝑝</a:t>
                      </a:r>
                      <a:r>
                        <a:rPr lang="en-US" sz="1600" dirty="0">
                          <a:effectLst/>
                        </a:rPr>
                        <a:t> %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𝐷𝐶%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</a:rPr>
                        <a:t>𝜆</a:t>
                      </a:r>
                      <a:r>
                        <a:rPr lang="en-IN" sz="2000" baseline="-25000" dirty="0">
                          <a:effectLst/>
                        </a:rPr>
                        <a:t>RF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0650991"/>
                  </a:ext>
                </a:extLst>
              </a:tr>
              <a:tr h="3537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200" dirty="0">
                          <a:effectLst/>
                        </a:rPr>
                        <a:t>u_instruction_execute </a:t>
                      </a:r>
                      <a:endParaRPr lang="en-IN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Livelock </a:t>
                      </a:r>
                      <a:endParaRPr lang="en-IN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3nm </a:t>
                      </a:r>
                      <a:endParaRPr lang="en-IN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YES </a:t>
                      </a:r>
                      <a:endParaRPr lang="en-IN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200" dirty="0">
                          <a:effectLst/>
                        </a:rPr>
                        <a:t>MISSION </a:t>
                      </a:r>
                      <a:endParaRPr lang="en-IN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200" dirty="0">
                          <a:effectLst/>
                        </a:rPr>
                        <a:t>350 </a:t>
                      </a:r>
                      <a:endParaRPr lang="en-IN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200" dirty="0">
                          <a:effectLst/>
                        </a:rPr>
                        <a:t>350 </a:t>
                      </a:r>
                      <a:endParaRPr lang="en-IN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200" dirty="0">
                          <a:effectLst/>
                        </a:rPr>
                        <a:t>8.89% </a:t>
                      </a:r>
                      <a:endParaRPr lang="en-IN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200" dirty="0">
                          <a:effectLst/>
                        </a:rPr>
                        <a:t>318.885 </a:t>
                      </a:r>
                      <a:endParaRPr lang="en-IN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200" dirty="0">
                          <a:effectLst/>
                        </a:rPr>
                        <a:t>0.02% </a:t>
                      </a:r>
                      <a:endParaRPr lang="en-IN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200" dirty="0">
                          <a:effectLst/>
                        </a:rPr>
                        <a:t>6.295% </a:t>
                      </a:r>
                      <a:endParaRPr lang="en-IN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200" dirty="0">
                          <a:effectLst/>
                        </a:rPr>
                        <a:t>298.81 </a:t>
                      </a:r>
                      <a:endParaRPr lang="en-IN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106399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3362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8E353-0BBE-4076-897D-58D4D1B42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2593889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6E63D-DADD-4584-AD32-3AB50A4B3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1343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86E458-DAD5-45AE-8A01-0FF2626517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7909"/>
            <a:ext cx="10515600" cy="4513865"/>
          </a:xfrm>
        </p:spPr>
        <p:txBody>
          <a:bodyPr/>
          <a:lstStyle/>
          <a:p>
            <a:r>
              <a:rPr lang="en-US" dirty="0"/>
              <a:t>Introduction</a:t>
            </a:r>
          </a:p>
          <a:p>
            <a:r>
              <a:rPr lang="en-US" dirty="0" smtClean="0"/>
              <a:t>VC </a:t>
            </a:r>
            <a:r>
              <a:rPr lang="en-US" dirty="0"/>
              <a:t>Z01X with STL </a:t>
            </a:r>
            <a:r>
              <a:rPr lang="en-US" dirty="0" smtClean="0"/>
              <a:t>for </a:t>
            </a:r>
            <a:r>
              <a:rPr lang="en-US" dirty="0"/>
              <a:t>functional safety</a:t>
            </a:r>
          </a:p>
          <a:p>
            <a:r>
              <a:rPr lang="en-US" dirty="0" smtClean="0"/>
              <a:t>STL </a:t>
            </a:r>
            <a:r>
              <a:rPr lang="en-US" dirty="0"/>
              <a:t>Capabilities</a:t>
            </a:r>
          </a:p>
          <a:p>
            <a:r>
              <a:rPr lang="en-US" dirty="0" smtClean="0"/>
              <a:t>Proof </a:t>
            </a:r>
            <a:r>
              <a:rPr lang="en-US" dirty="0"/>
              <a:t>of concept</a:t>
            </a:r>
          </a:p>
          <a:p>
            <a:pPr lvl="0">
              <a:buClr>
                <a:prstClr val="black"/>
              </a:buClr>
            </a:pPr>
            <a:r>
              <a:rPr lang="en-US" dirty="0" smtClean="0">
                <a:solidFill>
                  <a:prstClr val="black"/>
                </a:solidFill>
              </a:rPr>
              <a:t>FMEDA</a:t>
            </a:r>
            <a:endParaRPr lang="en-US" dirty="0">
              <a:solidFill>
                <a:prstClr val="black"/>
              </a:solidFill>
            </a:endParaRPr>
          </a:p>
          <a:p>
            <a:r>
              <a:rPr lang="en-US" dirty="0" smtClean="0"/>
              <a:t>References</a:t>
            </a:r>
          </a:p>
          <a:p>
            <a:r>
              <a:rPr lang="en-US" dirty="0" smtClean="0"/>
              <a:t>Questions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993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6E63D-DADD-4584-AD32-3AB50A4B3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1343"/>
          </a:xfrm>
        </p:spPr>
        <p:txBody>
          <a:bodyPr/>
          <a:lstStyle/>
          <a:p>
            <a:r>
              <a:rPr lang="en-US" dirty="0"/>
              <a:t>Introduction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86E458-DAD5-45AE-8A01-0FF2626517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7909"/>
            <a:ext cx="10515600" cy="4513865"/>
          </a:xfrm>
        </p:spPr>
        <p:txBody>
          <a:bodyPr/>
          <a:lstStyle/>
          <a:p>
            <a:r>
              <a:rPr lang="en-US" dirty="0"/>
              <a:t>What is fault simulation ?</a:t>
            </a:r>
          </a:p>
          <a:p>
            <a:r>
              <a:rPr lang="en-US" sz="2200" dirty="0"/>
              <a:t>Fault simulation is an execution of test stimulus on a good machine and a faulty machine (identical copy of good machine but with systematically injected faults) and check whether the test stimulus resulted in a difference at the required observation </a:t>
            </a:r>
            <a:r>
              <a:rPr lang="en-US" sz="2200" dirty="0" smtClean="0"/>
              <a:t>points.</a:t>
            </a:r>
          </a:p>
          <a:p>
            <a:r>
              <a:rPr lang="en-US" sz="2200" dirty="0" smtClean="0"/>
              <a:t>Detecting </a:t>
            </a:r>
            <a:r>
              <a:rPr lang="en-US" sz="2200" dirty="0"/>
              <a:t>a difference is expected as it indicates the visibility of faults in the circuit. </a:t>
            </a:r>
            <a:r>
              <a:rPr lang="en-US" sz="2200" dirty="0"/>
              <a:t>Failure to produce the difference indicates the need for change in the internal logic so that missed faults are now detectable.</a:t>
            </a:r>
          </a:p>
          <a:p>
            <a:endParaRPr lang="en-US" sz="2200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204709" y="3850098"/>
            <a:ext cx="2052735" cy="104502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spc="0" baseline="0" dirty="0" smtClean="0"/>
              <a:t>Good Machine</a:t>
            </a:r>
          </a:p>
        </p:txBody>
      </p:sp>
      <p:sp>
        <p:nvSpPr>
          <p:cNvPr id="5" name="Rectangle 4"/>
          <p:cNvSpPr/>
          <p:nvPr/>
        </p:nvSpPr>
        <p:spPr>
          <a:xfrm>
            <a:off x="3487738" y="4670619"/>
            <a:ext cx="2052735" cy="1045029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Faulty</a:t>
            </a:r>
            <a:r>
              <a:rPr lang="en-US" sz="1800" spc="0" baseline="0" dirty="0" smtClean="0"/>
              <a:t> Machine</a:t>
            </a:r>
          </a:p>
        </p:txBody>
      </p:sp>
      <p:cxnSp>
        <p:nvCxnSpPr>
          <p:cNvPr id="6" name="Elbow Connector 5"/>
          <p:cNvCxnSpPr>
            <a:endCxn id="5" idx="1"/>
          </p:cNvCxnSpPr>
          <p:nvPr/>
        </p:nvCxnSpPr>
        <p:spPr>
          <a:xfrm>
            <a:off x="2010391" y="4895127"/>
            <a:ext cx="1477347" cy="298007"/>
          </a:xfrm>
          <a:prstGeom prst="bentConnector3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endCxn id="4" idx="1"/>
          </p:cNvCxnSpPr>
          <p:nvPr/>
        </p:nvCxnSpPr>
        <p:spPr>
          <a:xfrm>
            <a:off x="2749064" y="4372612"/>
            <a:ext cx="455645" cy="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749064" y="4372612"/>
            <a:ext cx="0" cy="52251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918293" y="3850098"/>
            <a:ext cx="2724539" cy="18655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spc="0" baseline="0" dirty="0" smtClean="0"/>
              <a:t>Compare</a:t>
            </a:r>
            <a:r>
              <a:rPr lang="en-US" sz="1800" spc="0" dirty="0" smtClean="0"/>
              <a:t> Results</a:t>
            </a:r>
            <a:endParaRPr lang="en-US" sz="1800" spc="0" baseline="0" dirty="0" smtClean="0"/>
          </a:p>
        </p:txBody>
      </p:sp>
      <p:cxnSp>
        <p:nvCxnSpPr>
          <p:cNvPr id="10" name="Straight Arrow Connector 9"/>
          <p:cNvCxnSpPr>
            <a:stCxn id="4" idx="3"/>
          </p:cNvCxnSpPr>
          <p:nvPr/>
        </p:nvCxnSpPr>
        <p:spPr>
          <a:xfrm flipV="1">
            <a:off x="5257444" y="4372612"/>
            <a:ext cx="1660849" cy="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3"/>
          </p:cNvCxnSpPr>
          <p:nvPr/>
        </p:nvCxnSpPr>
        <p:spPr>
          <a:xfrm>
            <a:off x="5540473" y="5193134"/>
            <a:ext cx="137782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9642832" y="4183084"/>
            <a:ext cx="1421408" cy="291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125585" y="4739261"/>
            <a:ext cx="88485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pc="0" baseline="0" dirty="0" smtClean="0"/>
              <a:t>Stimulus</a:t>
            </a:r>
            <a:endParaRPr lang="en-US" sz="2000" spc="0" baseline="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9680154" y="3906085"/>
            <a:ext cx="123976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pc="0" baseline="0" dirty="0" smtClean="0"/>
              <a:t>Difference ?</a:t>
            </a:r>
            <a:endParaRPr lang="en-US" sz="2000" spc="0" baseline="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9683266" y="5103512"/>
            <a:ext cx="1598836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pc="0" baseline="0" dirty="0" smtClean="0"/>
              <a:t>No Difference ?</a:t>
            </a:r>
            <a:endParaRPr lang="en-US" sz="2000" spc="0" baseline="0" dirty="0" smtClean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9642832" y="5373774"/>
            <a:ext cx="1538974" cy="673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9593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FF8C5C-76A0-4BC0-82CE-8772427D9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074" y="1149927"/>
            <a:ext cx="10515600" cy="4572000"/>
          </a:xfrm>
        </p:spPr>
        <p:txBody>
          <a:bodyPr>
            <a:normAutofit/>
          </a:bodyPr>
          <a:lstStyle/>
          <a:p>
            <a:r>
              <a:rPr lang="en-US" dirty="0"/>
              <a:t>Need for fault </a:t>
            </a:r>
            <a:r>
              <a:rPr lang="en-US" dirty="0" smtClean="0"/>
              <a:t>simulation</a:t>
            </a:r>
          </a:p>
          <a:p>
            <a:r>
              <a:rPr lang="en-US" sz="2200" dirty="0"/>
              <a:t>Fault simulation can be used in two contexts:</a:t>
            </a:r>
          </a:p>
          <a:p>
            <a:pPr marL="0" indent="0">
              <a:buNone/>
            </a:pPr>
            <a:r>
              <a:rPr lang="en-US" sz="2200" dirty="0"/>
              <a:t>	1. To catch bad parts or manufacturing defects.</a:t>
            </a:r>
          </a:p>
          <a:p>
            <a:pPr marL="0" indent="0">
              <a:buNone/>
            </a:pPr>
            <a:r>
              <a:rPr lang="en-US" sz="2200" dirty="0"/>
              <a:t>	2. Functional safety verification. </a:t>
            </a:r>
          </a:p>
          <a:p>
            <a:r>
              <a:rPr lang="en-US" sz="2200" dirty="0"/>
              <a:t>Fault simulation is required in safety critical applications like space stations and automotive vehicles.</a:t>
            </a:r>
          </a:p>
          <a:p>
            <a:r>
              <a:rPr lang="en-US" sz="2200" dirty="0"/>
              <a:t>Space has harsh environment with ionizing radiations. These high energy particles can cause permanent stuck at faults in the </a:t>
            </a:r>
            <a:r>
              <a:rPr lang="en-US" sz="2200" dirty="0" smtClean="0"/>
              <a:t>circuits. The </a:t>
            </a:r>
            <a:r>
              <a:rPr lang="en-US" sz="2200" dirty="0"/>
              <a:t>chips in automotive vehicles are continuously subjected to various </a:t>
            </a:r>
            <a:r>
              <a:rPr lang="en-US" sz="2200" dirty="0" smtClean="0"/>
              <a:t>stresses </a:t>
            </a:r>
            <a:r>
              <a:rPr lang="en-US" sz="2200" dirty="0"/>
              <a:t>from supply, </a:t>
            </a:r>
            <a:r>
              <a:rPr lang="en-US" sz="2200" dirty="0" smtClean="0"/>
              <a:t>frequency </a:t>
            </a:r>
            <a:r>
              <a:rPr lang="en-US" sz="2200" dirty="0"/>
              <a:t>and temperature. This causes faults being generated resulting in unexpected behavior of vehicles</a:t>
            </a:r>
            <a:r>
              <a:rPr lang="en-US" sz="2200" dirty="0" smtClean="0"/>
              <a:t>.</a:t>
            </a:r>
          </a:p>
          <a:p>
            <a:r>
              <a:rPr lang="en-US" sz="2200" dirty="0"/>
              <a:t>Simulating these real life fault scenarios is paramount. </a:t>
            </a:r>
            <a:r>
              <a:rPr lang="en-US" sz="2200" dirty="0" smtClean="0"/>
              <a:t>Functional </a:t>
            </a:r>
            <a:r>
              <a:rPr lang="en-US" sz="2200" dirty="0"/>
              <a:t>safety verification gives the overview about a design’s capability to recognize the faults.</a:t>
            </a:r>
          </a:p>
          <a:p>
            <a:endParaRPr lang="en-US" sz="2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488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322D6-0E9F-45C2-B410-90E4DB448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54669"/>
          </a:xfrm>
        </p:spPr>
        <p:txBody>
          <a:bodyPr>
            <a:normAutofit/>
          </a:bodyPr>
          <a:lstStyle/>
          <a:p>
            <a:r>
              <a:rPr lang="en-US" dirty="0"/>
              <a:t>VC Z01X with STL </a:t>
            </a:r>
            <a:r>
              <a:rPr lang="en-US" dirty="0" smtClean="0"/>
              <a:t>for </a:t>
            </a:r>
            <a:r>
              <a:rPr lang="en-US" dirty="0"/>
              <a:t>functional safety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74FF79-9028-413E-9AA9-288C2D08FC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9794"/>
            <a:ext cx="10515600" cy="4121980"/>
          </a:xfrm>
        </p:spPr>
        <p:txBody>
          <a:bodyPr/>
          <a:lstStyle/>
          <a:p>
            <a:r>
              <a:rPr lang="en-US" sz="2200" dirty="0" smtClean="0"/>
              <a:t>STL </a:t>
            </a:r>
            <a:r>
              <a:rPr lang="en-US" sz="2200" dirty="0"/>
              <a:t>libraries enable us to simulate the full range of logical functionalities in the </a:t>
            </a:r>
            <a:r>
              <a:rPr lang="en-US" sz="2200" dirty="0" smtClean="0"/>
              <a:t>core. Since </a:t>
            </a:r>
            <a:r>
              <a:rPr lang="en-US" sz="2200" dirty="0"/>
              <a:t>the STL exercises critical processor pathways, the injected faults are more meaningful by providing valuable faulty machines.</a:t>
            </a:r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164426744"/>
              </p:ext>
            </p:extLst>
          </p:nvPr>
        </p:nvGraphicFramePr>
        <p:xfrm>
          <a:off x="2539364" y="2664655"/>
          <a:ext cx="7113271" cy="29131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54834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322D6-0E9F-45C2-B410-90E4DB448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58726"/>
          </a:xfrm>
        </p:spPr>
        <p:txBody>
          <a:bodyPr>
            <a:normAutofit/>
          </a:bodyPr>
          <a:lstStyle/>
          <a:p>
            <a:r>
              <a:rPr lang="en-IN" dirty="0"/>
              <a:t>Scope of STL in functional </a:t>
            </a:r>
            <a:r>
              <a:rPr lang="en-IN" dirty="0" smtClean="0"/>
              <a:t>safety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74FF79-9028-413E-9AA9-288C2D08FC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9794"/>
            <a:ext cx="10515600" cy="4121980"/>
          </a:xfrm>
        </p:spPr>
        <p:txBody>
          <a:bodyPr/>
          <a:lstStyle/>
          <a:p>
            <a:r>
              <a:rPr lang="en-IN" sz="2200" dirty="0"/>
              <a:t>STL stands for software test library, Which contain assembly + C written test cases to target/test individual functions and registers of the processing core.</a:t>
            </a:r>
          </a:p>
          <a:p>
            <a:r>
              <a:rPr lang="en-IN" sz="2200" dirty="0"/>
              <a:t>In the scope of functional Safety, STL is considered as “Safety element out of context”, for ISO26262 standard[2][3]. And a “Complaint item”, for IEC 61508 standard.</a:t>
            </a:r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071101840"/>
              </p:ext>
            </p:extLst>
          </p:nvPr>
        </p:nvGraphicFramePr>
        <p:xfrm>
          <a:off x="2625634" y="3253175"/>
          <a:ext cx="6936377" cy="9269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Curved Up Arrow 9"/>
          <p:cNvSpPr/>
          <p:nvPr/>
        </p:nvSpPr>
        <p:spPr>
          <a:xfrm flipH="1">
            <a:off x="3376747" y="4180114"/>
            <a:ext cx="5303520" cy="1018903"/>
          </a:xfrm>
          <a:prstGeom prst="curvedUpArrow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 spc="0" baseline="0" dirty="0" smtClean="0">
              <a:solidFill>
                <a:schemeClr val="tx1"/>
              </a:solidFill>
            </a:endParaRPr>
          </a:p>
        </p:txBody>
      </p:sp>
      <p:sp>
        <p:nvSpPr>
          <p:cNvPr id="11" name="Multiply 10"/>
          <p:cNvSpPr/>
          <p:nvPr/>
        </p:nvSpPr>
        <p:spPr>
          <a:xfrm>
            <a:off x="5606141" y="4763588"/>
            <a:ext cx="844731" cy="870857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 spc="0" baseline="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4493892" y="4225629"/>
            <a:ext cx="319986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IN" sz="1600" spc="0" baseline="0" dirty="0" smtClean="0"/>
              <a:t>During development of STL, We have no </a:t>
            </a:r>
            <a:r>
              <a:rPr lang="en-IN" sz="1600" dirty="0" smtClean="0"/>
              <a:t>info on end application of DUT</a:t>
            </a:r>
            <a:endParaRPr lang="en-IN" sz="1600" spc="0" baseline="0" dirty="0" smtClean="0"/>
          </a:p>
        </p:txBody>
      </p:sp>
    </p:spTree>
    <p:extLst>
      <p:ext uri="{BB962C8B-B14F-4D97-AF65-F5344CB8AC3E}">
        <p14:creationId xmlns:p14="http://schemas.microsoft.com/office/powerpoint/2010/main" val="8184932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FF8C5C-76A0-4BC0-82CE-8772427D9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074" y="1607127"/>
            <a:ext cx="10515600" cy="398377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D0D0D"/>
                </a:solidFill>
                <a:latin typeface="Söhne"/>
              </a:rPr>
              <a:t>Why STL is required ?</a:t>
            </a:r>
            <a:endParaRPr lang="en-IN" dirty="0"/>
          </a:p>
          <a:p>
            <a:r>
              <a:rPr lang="en-US" sz="2200" dirty="0"/>
              <a:t>In a typical testing procedures, there is adherence to standard processor tests employing the Dhrystone benchmark or executing cache hit/miss scenarios. </a:t>
            </a:r>
          </a:p>
          <a:p>
            <a:r>
              <a:rPr lang="en-US" sz="2200" dirty="0"/>
              <a:t>However, these scenario-based tests may not comprehensively cover all logical functionalities, leaving potential safety gaps. </a:t>
            </a:r>
          </a:p>
          <a:p>
            <a:r>
              <a:rPr lang="en-US" sz="2200" dirty="0"/>
              <a:t>Transitioning to Software Test Libraries (STL), can liberate us from scenario-centric testing and address each function of the design individually.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394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FF8C5C-76A0-4BC0-82CE-8772427D9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074" y="1201783"/>
            <a:ext cx="10515600" cy="4389119"/>
          </a:xfrm>
        </p:spPr>
        <p:txBody>
          <a:bodyPr>
            <a:normAutofit/>
          </a:bodyPr>
          <a:lstStyle/>
          <a:p>
            <a:r>
              <a:rPr lang="en-US" sz="2200" dirty="0"/>
              <a:t>As STL reports the status of the test outside of the DUT, to a pseudo register, strobing becomes really easy and makes the setup reusable for both RTL and GLS simulation.</a:t>
            </a:r>
          </a:p>
          <a:p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444029722"/>
              </p:ext>
            </p:extLst>
          </p:nvPr>
        </p:nvGraphicFramePr>
        <p:xfrm>
          <a:off x="3920039" y="2292357"/>
          <a:ext cx="5484090" cy="2511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5" name="Elbow Connector 4"/>
          <p:cNvCxnSpPr/>
          <p:nvPr/>
        </p:nvCxnSpPr>
        <p:spPr>
          <a:xfrm flipV="1">
            <a:off x="2265806" y="3852360"/>
            <a:ext cx="1762298" cy="889462"/>
          </a:xfrm>
          <a:prstGeom prst="bentConnector3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4551806" y="3852360"/>
            <a:ext cx="149629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8550228" y="3794171"/>
            <a:ext cx="157942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9894761" y="2427380"/>
            <a:ext cx="1076779" cy="2155185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800" b="1" spc="0" baseline="0" dirty="0" smtClean="0"/>
              <a:t>VC-Z01X Strobe</a:t>
            </a:r>
            <a:r>
              <a:rPr lang="en-IN" sz="1800" b="1" spc="0" dirty="0" smtClean="0"/>
              <a:t> File</a:t>
            </a:r>
            <a:endParaRPr lang="en-IN" sz="1800" b="1" spc="0" baseline="0" dirty="0" smtClean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597934" y="2829533"/>
            <a:ext cx="0" cy="9646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9"/>
          <p:cNvCxnSpPr/>
          <p:nvPr/>
        </p:nvCxnSpPr>
        <p:spPr>
          <a:xfrm>
            <a:off x="8597934" y="2829533"/>
            <a:ext cx="1311886" cy="389614"/>
          </a:xfrm>
          <a:prstGeom prst="bentConnector3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151736837"/>
              </p:ext>
            </p:extLst>
          </p:nvPr>
        </p:nvGraphicFramePr>
        <p:xfrm>
          <a:off x="464461" y="2291504"/>
          <a:ext cx="3290513" cy="28263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600760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6475"/>
          </a:xfrm>
        </p:spPr>
        <p:txBody>
          <a:bodyPr>
            <a:normAutofit/>
          </a:bodyPr>
          <a:lstStyle/>
          <a:p>
            <a:r>
              <a:rPr lang="en-US" dirty="0"/>
              <a:t>STL </a:t>
            </a:r>
            <a:r>
              <a:rPr lang="en-US" dirty="0"/>
              <a:t>Capabilities</a:t>
            </a: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9662836"/>
              </p:ext>
            </p:extLst>
          </p:nvPr>
        </p:nvGraphicFramePr>
        <p:xfrm>
          <a:off x="1399902" y="1371600"/>
          <a:ext cx="9392196" cy="40233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696098">
                  <a:extLst>
                    <a:ext uri="{9D8B030D-6E8A-4147-A177-3AD203B41FA5}">
                      <a16:colId xmlns:a16="http://schemas.microsoft.com/office/drawing/2014/main" val="727102411"/>
                    </a:ext>
                  </a:extLst>
                </a:gridCol>
                <a:gridCol w="4696098">
                  <a:extLst>
                    <a:ext uri="{9D8B030D-6E8A-4147-A177-3AD203B41FA5}">
                      <a16:colId xmlns:a16="http://schemas.microsoft.com/office/drawing/2014/main" val="1139802563"/>
                    </a:ext>
                  </a:extLst>
                </a:gridCol>
              </a:tblGrid>
              <a:tr h="209318">
                <a:tc>
                  <a:txBody>
                    <a:bodyPr/>
                    <a:lstStyle/>
                    <a:p>
                      <a:r>
                        <a:rPr lang="en-IN" dirty="0" smtClean="0"/>
                        <a:t>Feature List</a:t>
                      </a:r>
                      <a:endParaRPr lang="en-IN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Description</a:t>
                      </a:r>
                      <a:endParaRPr lang="en-IN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1142799"/>
                  </a:ext>
                </a:extLst>
              </a:tr>
              <a:tr h="20931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IN" sz="1400" kern="1200" spc="1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Feature 1</a:t>
                      </a:r>
                      <a:endParaRPr lang="en-IN" sz="1400" kern="1200" spc="1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spc="1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Testing of logical instructions AND, EOR and ORR</a:t>
                      </a:r>
                      <a:endParaRPr lang="en-IN" sz="1400" kern="1200" spc="1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6730626"/>
                  </a:ext>
                </a:extLst>
              </a:tr>
              <a:tr h="2093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dirty="0" smtClean="0"/>
                        <a:t>Feature 2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Testing of multiplication instructions</a:t>
                      </a:r>
                      <a:endParaRPr lang="en-IN" sz="14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3773885"/>
                  </a:ext>
                </a:extLst>
              </a:tr>
              <a:tr h="2093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dirty="0" smtClean="0"/>
                        <a:t>Feature 3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Testing of branch and addition instructions</a:t>
                      </a:r>
                      <a:endParaRPr lang="en-IN" sz="14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590078"/>
                  </a:ext>
                </a:extLst>
              </a:tr>
              <a:tr h="2093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dirty="0" smtClean="0"/>
                        <a:t>Feature 4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Testing of GPR registers</a:t>
                      </a:r>
                      <a:endParaRPr lang="en-IN" sz="14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1762098"/>
                  </a:ext>
                </a:extLst>
              </a:tr>
              <a:tr h="2093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dirty="0" smtClean="0"/>
                        <a:t>Feature 5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Testing of CRC instructions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8389781"/>
                  </a:ext>
                </a:extLst>
              </a:tr>
              <a:tr h="2093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dirty="0" smtClean="0"/>
                        <a:t>Feature 6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Testing of load/store instruction</a:t>
                      </a:r>
                      <a:endParaRPr lang="en-IN" sz="14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6486700"/>
                  </a:ext>
                </a:extLst>
              </a:tr>
              <a:tr h="2093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kern="1200" spc="1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Feature 7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spc="1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Testing of bit operation instructions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3859963"/>
                  </a:ext>
                </a:extLst>
              </a:tr>
              <a:tr h="2093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kern="1200" spc="1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Feature 8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spc="1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Testing of subtraction instructions</a:t>
                      </a:r>
                      <a:endParaRPr lang="en-IN" sz="1400" kern="1200" spc="1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4092704"/>
                  </a:ext>
                </a:extLst>
              </a:tr>
              <a:tr h="2093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kern="1200" spc="1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Feature 9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spc="1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Testing of shift instructions</a:t>
                      </a:r>
                      <a:endParaRPr lang="en-IN" sz="1400" kern="1200" spc="1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9039908"/>
                  </a:ext>
                </a:extLst>
              </a:tr>
              <a:tr h="2093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kern="1200" spc="1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Feature 10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spc="1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Testing of conditional select instructions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0106055"/>
                  </a:ext>
                </a:extLst>
              </a:tr>
              <a:tr h="2093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kern="1200" spc="1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Feature 11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spc="1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Testing of division instructions</a:t>
                      </a:r>
                      <a:endParaRPr lang="en-IN" sz="1400" kern="1200" spc="1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5225968"/>
                  </a:ext>
                </a:extLst>
              </a:tr>
              <a:tr h="2093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kern="1200" spc="1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Feature 12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spc="1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Testing operand arithmetic with carry instructions</a:t>
                      </a:r>
                      <a:endParaRPr lang="en-IN" sz="1400" kern="1200" spc="1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96784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10696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1348</TotalTime>
  <Words>970</Words>
  <Application>Microsoft Office PowerPoint</Application>
  <PresentationFormat>Widescreen</PresentationFormat>
  <Paragraphs>172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Söhne</vt:lpstr>
      <vt:lpstr>Times New Roman</vt:lpstr>
      <vt:lpstr>Office Theme</vt:lpstr>
      <vt:lpstr>A Novel Approach for faster diagnostic coverage closure aided by STL of CPU Cores</vt:lpstr>
      <vt:lpstr>Outline</vt:lpstr>
      <vt:lpstr>Introduction</vt:lpstr>
      <vt:lpstr>PowerPoint Presentation</vt:lpstr>
      <vt:lpstr>VC Z01X with STL for functional safety</vt:lpstr>
      <vt:lpstr>Scope of STL in functional safety</vt:lpstr>
      <vt:lpstr>PowerPoint Presentation</vt:lpstr>
      <vt:lpstr>PowerPoint Presentation</vt:lpstr>
      <vt:lpstr>STL Capabilities</vt:lpstr>
      <vt:lpstr>Proof of Concept</vt:lpstr>
      <vt:lpstr>PowerPoint Presentation</vt:lpstr>
      <vt:lpstr>PowerPoint Presentation</vt:lpstr>
      <vt:lpstr>PowerPoint Presentation</vt:lpstr>
      <vt:lpstr>PowerPoint Presentation</vt:lpstr>
      <vt:lpstr>FMEDA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Hough,Mackenzie C</dc:creator>
  <cp:lastModifiedBy>Amresh Kumar Lenka/Amresh Kumar Lenka</cp:lastModifiedBy>
  <cp:revision>49</cp:revision>
  <dcterms:created xsi:type="dcterms:W3CDTF">2021-01-27T14:15:57Z</dcterms:created>
  <dcterms:modified xsi:type="dcterms:W3CDTF">2025-01-30T15:54:50Z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SCPROP">
    <vt:lpwstr>NSCCustomProperty</vt:lpwstr>
  </property>
</Properties>
</file>