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7" r:id="rId3"/>
    <p:sldId id="288" r:id="rId4"/>
    <p:sldId id="285" r:id="rId5"/>
    <p:sldId id="286" r:id="rId6"/>
    <p:sldId id="290" r:id="rId7"/>
    <p:sldId id="291" r:id="rId8"/>
    <p:sldId id="271" r:id="rId9"/>
    <p:sldId id="281" r:id="rId10"/>
    <p:sldId id="280" r:id="rId11"/>
    <p:sldId id="292" r:id="rId12"/>
    <p:sldId id="272" r:id="rId13"/>
    <p:sldId id="284" r:id="rId14"/>
    <p:sldId id="293" r:id="rId15"/>
    <p:sldId id="289" r:id="rId16"/>
    <p:sldId id="275" r:id="rId17"/>
    <p:sldId id="279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472C4"/>
    <a:srgbClr val="1E2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5755" autoAdjust="0"/>
  </p:normalViewPr>
  <p:slideViewPr>
    <p:cSldViewPr snapToGrid="0">
      <p:cViewPr varScale="1">
        <p:scale>
          <a:sx n="78" d="100"/>
          <a:sy n="78" d="100"/>
        </p:scale>
        <p:origin x="715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2C4B7-7A2D-44CA-B693-F4114ED844EC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E6C47-1182-4FD6-9475-7B4CF40EFA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831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7987C-D952-E742-AE49-FAD08F3F5E3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34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7987C-D952-E742-AE49-FAD08F3F5E3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0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7987C-D952-E742-AE49-FAD08F3F5E3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61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7987C-D952-E742-AE49-FAD08F3F5E3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E6C47-1182-4FD6-9475-7B4CF40EFA0F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279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CB9CBCE6-E249-9861-89FA-30EC91B8E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2774B-D866-4A27-916C-C9683583E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21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99B91-008A-49DD-8794-62DFD4BCF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589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BF5C5C-DF86-4906-83E0-5936740EB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343" y="5765899"/>
            <a:ext cx="1139905" cy="637709"/>
          </a:xfrm>
          <a:prstGeom prst="rect">
            <a:avLst/>
          </a:prstGeom>
        </p:spPr>
      </p:pic>
      <p:pic>
        <p:nvPicPr>
          <p:cNvPr id="9" name="Picture 8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AA7EFE6D-8A15-CB1B-7557-2516CC025E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12" y="540035"/>
            <a:ext cx="3919576" cy="2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2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E9C2-F2E7-4DE4-AE61-24C0D4E3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82B70-D5BC-4E09-B48A-6770AC9F5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41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349B1-7935-4DCD-9A12-9DE5F7E9C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2DA99-E0C5-4CEF-A837-8BC75A9D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17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3EF33-BD1A-4B1C-9E73-64BD301C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C42AA-B2DC-490A-BCE7-F9FCAA38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03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838D85DA-2C1C-7BD9-FA4A-D8C4725C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7C49C-7933-4393-901B-503549FE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925F3-3EA8-4255-B151-68B28F8D9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11538C-F00A-4E7F-B07D-CA04B9571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67" y="5846021"/>
            <a:ext cx="1139905" cy="637709"/>
          </a:xfrm>
          <a:prstGeom prst="rect">
            <a:avLst/>
          </a:prstGeom>
        </p:spPr>
      </p:pic>
      <p:pic>
        <p:nvPicPr>
          <p:cNvPr id="6" name="Picture 5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686AF9FC-F8B7-57B3-C753-890E6DB4EF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537803"/>
            <a:ext cx="2429006" cy="16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3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A504-A3D6-40D3-801F-1F1B0369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4251-B260-4AA3-89A7-C2AAF6454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5724-6C95-43BB-86F2-C4DB042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05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BC43-56EE-49F9-81F6-68AF27F3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34154-D304-4A36-8C0F-CE37FC38F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D6FC9-3E76-43FD-8A53-62FDED932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86964-5C69-495F-89E4-A84614FFC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EA5DD-7FDF-4DA0-BE67-612A0C3D2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96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FCF3C9B8-FD7A-CEA4-2D78-244D6671D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11E4E-992F-462D-84FD-744926456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376EB0-8C47-409B-B015-F118A863C4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47" y="5780285"/>
            <a:ext cx="1139905" cy="6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66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A503-B092-4E55-A341-2080B195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E4018-2050-4501-9EF5-187E31BE2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1BB1B-4DC6-4E5D-B124-A76712A00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8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E226-148C-4FF8-A4B4-89EBA96F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90C3B-3129-4331-887D-5DD6D8C58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5A1A8-9307-4221-B842-0C92B508E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06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triangle pattern&#10;&#10;Description automatically generated">
            <a:extLst>
              <a:ext uri="{FF2B5EF4-FFF2-40B4-BE49-F238E27FC236}">
                <a16:creationId xmlns:a16="http://schemas.microsoft.com/office/drawing/2014/main" id="{D775B9EB-1EE2-3BB1-EF8E-75606E68A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C425F-F25D-4BA7-A9B8-4BC37CFD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7EB06-2BE0-495F-8624-2707A47B8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5D967B-0316-4E0C-B5E6-DC51B8DFC6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4" y="6090913"/>
            <a:ext cx="1078993" cy="6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image" Target="../media/image18.png"/><Relationship Id="rId2" Type="http://schemas.openxmlformats.org/officeDocument/2006/relationships/audio" Target="../media/media1.m4a"/><Relationship Id="rId16" Type="http://schemas.openxmlformats.org/officeDocument/2006/relationships/image" Target="../media/image17.svg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2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6.m4a"/><Relationship Id="rId7" Type="http://schemas.openxmlformats.org/officeDocument/2006/relationships/image" Target="../media/image2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7.m4a"/><Relationship Id="rId7" Type="http://schemas.openxmlformats.org/officeDocument/2006/relationships/image" Target="../media/image2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0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C65A-7D1C-46E6-88FA-4BE715869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31" y="2548954"/>
            <a:ext cx="11969261" cy="2387600"/>
          </a:xfrm>
        </p:spPr>
        <p:txBody>
          <a:bodyPr>
            <a:normAutofit/>
          </a:bodyPr>
          <a:lstStyle/>
          <a:p>
            <a:r>
              <a:rPr lang="en-US" sz="4000" dirty="0"/>
              <a:t>Future Proofing Power Intent Specification through Unified Power Format (UPF) 4.0 for Evolving Advanced State Retention Strategies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6EC292F7-A3EA-4989-AA8A-441228AC7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2327" y="4851254"/>
            <a:ext cx="8534400" cy="1752600"/>
          </a:xfrm>
        </p:spPr>
        <p:txBody>
          <a:bodyPr>
            <a:normAutofit/>
          </a:bodyPr>
          <a:lstStyle/>
          <a:p>
            <a:r>
              <a:rPr lang="en-IN" dirty="0"/>
              <a:t>Lakshmanan Balasubramanian</a:t>
            </a:r>
            <a:r>
              <a:rPr lang="en-IN" baseline="30000" dirty="0"/>
              <a:t>1</a:t>
            </a:r>
            <a:r>
              <a:rPr lang="en-IN" dirty="0"/>
              <a:t>, Amit Srivastava</a:t>
            </a:r>
            <a:r>
              <a:rPr lang="en-IN" baseline="30000" dirty="0"/>
              <a:t>2</a:t>
            </a:r>
            <a:r>
              <a:rPr lang="en-IN" dirty="0"/>
              <a:t>, Raguvaran Easwaran</a:t>
            </a:r>
            <a:r>
              <a:rPr lang="en-IN" baseline="30000" dirty="0"/>
              <a:t>3</a:t>
            </a:r>
            <a:r>
              <a:rPr lang="en-IN" dirty="0"/>
              <a:t>, John Decker</a:t>
            </a:r>
            <a:r>
              <a:rPr lang="en-IN" baseline="30000" dirty="0"/>
              <a:t>4</a:t>
            </a:r>
            <a:r>
              <a:rPr lang="en-IN" dirty="0"/>
              <a:t>, </a:t>
            </a:r>
            <a:r>
              <a:rPr lang="en-IN" dirty="0">
                <a:solidFill>
                  <a:srgbClr val="FF0000"/>
                </a:solidFill>
              </a:rPr>
              <a:t>Rick Koster</a:t>
            </a:r>
            <a:r>
              <a:rPr lang="en-IN" baseline="30000" dirty="0">
                <a:solidFill>
                  <a:srgbClr val="FF0000"/>
                </a:solidFill>
              </a:rPr>
              <a:t>5</a:t>
            </a:r>
            <a:r>
              <a:rPr lang="en-IN" dirty="0"/>
              <a:t>, Progyna Khondkar</a:t>
            </a:r>
            <a:r>
              <a:rPr lang="en-IN" baseline="30000" dirty="0"/>
              <a:t>4</a:t>
            </a:r>
            <a:r>
              <a:rPr lang="en-IN" dirty="0"/>
              <a:t>, Paul Bailey</a:t>
            </a:r>
            <a:r>
              <a:rPr lang="en-IN" baseline="30000" dirty="0"/>
              <a:t>6</a:t>
            </a:r>
            <a:r>
              <a:rPr lang="en-IN" dirty="0"/>
              <a:t>, Barry Pangrle</a:t>
            </a:r>
            <a:r>
              <a:rPr lang="en-IN" baseline="30000" dirty="0"/>
              <a:t>7</a:t>
            </a:r>
            <a:r>
              <a:rPr lang="en-IN" dirty="0"/>
              <a:t>, Shreedhar Ramachandra</a:t>
            </a:r>
            <a:r>
              <a:rPr lang="en-IN" baseline="30000" dirty="0"/>
              <a:t>2</a:t>
            </a:r>
            <a:r>
              <a:rPr lang="en-IN" dirty="0"/>
              <a:t>, Phil Giangarra</a:t>
            </a:r>
            <a:r>
              <a:rPr lang="en-IN" baseline="30000" dirty="0"/>
              <a:t>4</a:t>
            </a:r>
            <a:r>
              <a:rPr lang="en-IN" dirty="0"/>
              <a:t>, John Biggs</a:t>
            </a:r>
            <a:r>
              <a:rPr lang="en-IN" baseline="30000" dirty="0"/>
              <a:t>8,9</a:t>
            </a:r>
            <a:r>
              <a:rPr lang="en-IN" dirty="0"/>
              <a:t> and David Cheng</a:t>
            </a:r>
            <a:r>
              <a:rPr lang="en-IN" baseline="30000" dirty="0"/>
              <a:t>4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F4511-8A9D-48EB-A806-0413CA7A1BB5}"/>
              </a:ext>
            </a:extLst>
          </p:cNvPr>
          <p:cNvSpPr/>
          <p:nvPr/>
        </p:nvSpPr>
        <p:spPr>
          <a:xfrm>
            <a:off x="335280" y="6248782"/>
            <a:ext cx="10226040" cy="313162"/>
          </a:xfrm>
          <a:prstGeom prst="rect">
            <a:avLst/>
          </a:prstGeom>
          <a:solidFill>
            <a:schemeClr val="bg1"/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</a:rPr>
              <a:t>                                                              1                          2                     3                   4                      5                    6                             7                                   8                   9  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F1DE73-A79F-42FE-9EE1-C1F0807B2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635" y="6348189"/>
            <a:ext cx="657225" cy="142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0001F-CC78-4182-8B41-5466930572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1" b="1"/>
          <a:stretch/>
        </p:blipFill>
        <p:spPr>
          <a:xfrm>
            <a:off x="2661784" y="6282548"/>
            <a:ext cx="914444" cy="2549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8C74C0-8251-4460-86C1-16D3423D6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70" y="6333922"/>
            <a:ext cx="733425" cy="1381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B13361-4F2D-43FB-AC1F-4F9C56C7A0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8" b="15524"/>
          <a:stretch/>
        </p:blipFill>
        <p:spPr>
          <a:xfrm>
            <a:off x="6074704" y="6317133"/>
            <a:ext cx="635145" cy="1857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DB40FFC-1634-4A65-9B50-84AF4EB6A347}"/>
              </a:ext>
            </a:extLst>
          </p:cNvPr>
          <p:cNvGrpSpPr>
            <a:grpSpLocks noChangeAspect="1"/>
          </p:cNvGrpSpPr>
          <p:nvPr/>
        </p:nvGrpSpPr>
        <p:grpSpPr>
          <a:xfrm>
            <a:off x="4486989" y="6321332"/>
            <a:ext cx="605791" cy="220981"/>
            <a:chOff x="3649979" y="6126829"/>
            <a:chExt cx="1211581" cy="4419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8DE512-917B-48AB-8126-E52273DC6E54}"/>
                </a:ext>
              </a:extLst>
            </p:cNvPr>
            <p:cNvSpPr txBox="1"/>
            <p:nvPr/>
          </p:nvSpPr>
          <p:spPr>
            <a:xfrm>
              <a:off x="3649979" y="6126830"/>
              <a:ext cx="1211581" cy="441960"/>
            </a:xfrm>
            <a:prstGeom prst="rect">
              <a:avLst/>
            </a:prstGeom>
            <a:solidFill>
              <a:srgbClr val="1E285B"/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988184E-1127-4956-B454-FDE50B4E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10918" y="6126829"/>
              <a:ext cx="940594" cy="37147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93A73AE-CFA5-486F-9609-B9057BAC4C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84" y="6261461"/>
            <a:ext cx="978841" cy="2905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9F2D8E-1727-4D6C-8CDC-01CBE0D52D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54" y="6370387"/>
            <a:ext cx="1150144" cy="12287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D67BDC6-0F7E-49A6-815A-B0A0BDF00C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79182" y="6338732"/>
            <a:ext cx="498554" cy="18850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271BF94-936E-48D8-863C-07A9185E0D8E}"/>
              </a:ext>
            </a:extLst>
          </p:cNvPr>
          <p:cNvGrpSpPr/>
          <p:nvPr/>
        </p:nvGrpSpPr>
        <p:grpSpPr>
          <a:xfrm>
            <a:off x="9227125" y="6334580"/>
            <a:ext cx="605791" cy="220980"/>
            <a:chOff x="7023118" y="2623379"/>
            <a:chExt cx="605791" cy="22098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507147E-4BEE-4B24-B33A-A2BDB6847AC4}"/>
                </a:ext>
              </a:extLst>
            </p:cNvPr>
            <p:cNvSpPr txBox="1"/>
            <p:nvPr/>
          </p:nvSpPr>
          <p:spPr>
            <a:xfrm>
              <a:off x="7023118" y="2623379"/>
              <a:ext cx="605791" cy="220980"/>
            </a:xfrm>
            <a:prstGeom prst="rect">
              <a:avLst/>
            </a:prstGeom>
            <a:solidFill>
              <a:srgbClr val="1E285B"/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995D1C45-C7CF-4C9B-A9CA-3450A9DF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043013" y="2647025"/>
              <a:ext cx="564356" cy="17145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DE6B20E-A199-482F-9C8A-C27AD91FDE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6" y="6319384"/>
            <a:ext cx="654199" cy="19054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51892A-1F95-4163-90FD-A93712D867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06" y="6294259"/>
            <a:ext cx="1378264" cy="2540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FF73CF-C7F6-45E4-9EAB-86A183E12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7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82"/>
    </mc:Choice>
    <mc:Fallback>
      <p:transition spd="slow" advTm="33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8" x="7470775" y="3471863"/>
          <p14:tracePt t="711" x="7504113" y="3492500"/>
          <p14:tracePt t="713" x="7486650" y="3492500"/>
          <p14:tracePt t="717" x="7453313" y="3492500"/>
          <p14:tracePt t="727" x="7377113" y="3484563"/>
          <p14:tracePt t="733" x="7235825" y="3475038"/>
          <p14:tracePt t="739" x="7073900" y="3449638"/>
          <p14:tracePt t="746" x="6883400" y="3421063"/>
          <p14:tracePt t="754" x="6742113" y="3398838"/>
          <p14:tracePt t="759" x="6627813" y="3373438"/>
          <p14:tracePt t="765" x="6551613" y="3352800"/>
          <p14:tracePt t="773" x="6491288" y="3343275"/>
          <p14:tracePt t="782" x="6457950" y="3335338"/>
          <p14:tracePt t="788" x="6435725" y="3335338"/>
          <p14:tracePt t="794" x="6415088" y="3335338"/>
          <p14:tracePt t="802" x="6407150" y="3335338"/>
          <p14:tracePt t="809" x="6402388" y="3335338"/>
          <p14:tracePt t="829" x="6402388" y="3330575"/>
          <p14:tracePt t="843" x="6402388" y="3322638"/>
          <p14:tracePt t="850" x="6402388" y="3317875"/>
          <p14:tracePt t="857" x="6415088" y="3309938"/>
          <p14:tracePt t="863" x="6432550" y="3289300"/>
          <p14:tracePt t="869" x="6448425" y="3271838"/>
          <p14:tracePt t="879" x="6461125" y="3246438"/>
          <p14:tracePt t="885" x="6478588" y="3224213"/>
          <p14:tracePt t="891" x="6496050" y="3208338"/>
          <p14:tracePt t="898" x="6500813" y="3203575"/>
          <p14:tracePt t="904" x="6508750" y="3190875"/>
          <p14:tracePt t="911" x="6508750" y="3182938"/>
          <p14:tracePt t="922" x="6513513" y="3182938"/>
          <p14:tracePt t="949" x="6503988" y="3182938"/>
          <p14:tracePt t="955" x="6500813" y="3182938"/>
          <p14:tracePt t="958" x="6491288" y="3186113"/>
          <p14:tracePt t="965" x="6478588" y="3190875"/>
          <p14:tracePt t="972" x="6473825" y="3198813"/>
          <p14:tracePt t="983" x="6465888" y="3203575"/>
          <p14:tracePt t="987" x="6461125" y="3211513"/>
          <p14:tracePt t="993" x="6457950" y="3211513"/>
          <p14:tracePt t="1003" x="6448425" y="3211513"/>
          <p14:tracePt t="1009" x="6448425" y="3216275"/>
          <p14:tracePt t="1016" x="6445250" y="3216275"/>
          <p14:tracePt t="1021" x="6445250" y="3221038"/>
          <p14:tracePt t="1030" x="6435725" y="3221038"/>
          <p14:tracePt t="1037" x="6435725" y="3228975"/>
          <p14:tracePt t="1050" x="6435725" y="3233738"/>
          <p14:tracePt t="16941" x="6202363" y="3459163"/>
          <p14:tracePt t="16945" x="5853113" y="3846513"/>
          <p14:tracePt t="16952" x="5640388" y="4113213"/>
          <p14:tracePt t="16960" x="5534025" y="4305300"/>
          <p14:tracePt t="16966" x="5475288" y="4437063"/>
          <p14:tracePt t="16973" x="5440363" y="4556125"/>
          <p14:tracePt t="16980" x="5419725" y="4672013"/>
          <p14:tracePt t="16988" x="5419725" y="4781550"/>
          <p14:tracePt t="16995" x="5437188" y="4884738"/>
          <p14:tracePt t="17002" x="5483225" y="4991100"/>
          <p14:tracePt t="17008" x="5551488" y="5092700"/>
          <p14:tracePt t="17015" x="5662613" y="5203825"/>
          <p14:tracePt t="17021" x="5807075" y="5322888"/>
          <p14:tracePt t="17029" x="6007100" y="5441950"/>
          <p14:tracePt t="17035" x="6223000" y="5551488"/>
          <p14:tracePt t="17043" x="6402388" y="5607050"/>
          <p14:tracePt t="17050" x="6580188" y="5662613"/>
          <p14:tracePt t="17057" x="6691313" y="5675313"/>
          <p14:tracePt t="17064" x="6777038" y="5675313"/>
          <p14:tracePt t="17071" x="6848475" y="5675313"/>
          <p14:tracePt t="17077" x="6926263" y="5657850"/>
          <p14:tracePt t="17084" x="6985000" y="5637213"/>
          <p14:tracePt t="17091" x="7035800" y="5614988"/>
          <p14:tracePt t="17098" x="7096125" y="5586413"/>
          <p14:tracePt t="17106" x="7146925" y="5543550"/>
          <p14:tracePt t="17112" x="7172325" y="5522913"/>
          <p14:tracePt t="17119" x="7210425" y="5492750"/>
          <p14:tracePt t="17127" x="7227888" y="5467350"/>
          <p14:tracePt t="17133" x="7231063" y="5445125"/>
          <p14:tracePt t="17141" x="7231063" y="5424488"/>
          <p14:tracePt t="17147" x="7231063" y="5407025"/>
          <p14:tracePt t="17154" x="7192963" y="5381625"/>
          <p14:tracePt t="17160" x="7134225" y="5351463"/>
          <p14:tracePt t="17168" x="7045325" y="5326063"/>
          <p14:tracePt t="17174" x="6942138" y="5305425"/>
          <p14:tracePt t="17182" x="6815138" y="5283200"/>
          <p14:tracePt t="17189" x="6670675" y="5270500"/>
          <p14:tracePt t="17196" x="6546850" y="5270500"/>
          <p14:tracePt t="17203" x="6461125" y="5270500"/>
          <p14:tracePt t="17210" x="6402388" y="5270500"/>
          <p14:tracePt t="17217" x="6381750" y="5270500"/>
          <p14:tracePt t="17225" x="6364288" y="5270500"/>
          <p14:tracePt t="17231" x="6351588" y="5262563"/>
          <p14:tracePt t="17238" x="6346825" y="5262563"/>
          <p14:tracePt t="17245" x="6346825" y="5257800"/>
          <p14:tracePt t="17266" x="6346825" y="5249863"/>
          <p14:tracePt t="17274" x="6359525" y="5245100"/>
          <p14:tracePt t="17280" x="6384925" y="5237163"/>
          <p14:tracePt t="17287" x="6419850" y="5219700"/>
          <p14:tracePt t="17293" x="6478588" y="5199063"/>
          <p14:tracePt t="17300" x="6554788" y="5176838"/>
          <p14:tracePt t="17308" x="6627813" y="5156200"/>
          <p14:tracePt t="17315" x="6661150" y="5138738"/>
          <p14:tracePt t="17321" x="6700838" y="5122863"/>
          <p14:tracePt t="17328" x="6721475" y="5113338"/>
          <p14:tracePt t="17334" x="6738938" y="5105400"/>
          <p14:tracePt t="17343" x="6742113" y="5100638"/>
          <p14:tracePt t="17349" x="6746875" y="5100638"/>
          <p14:tracePt t="17356" x="6754813" y="5092700"/>
          <p14:tracePt t="17362" x="6759575" y="5092700"/>
          <p14:tracePt t="17405" x="6759575" y="5097463"/>
          <p14:tracePt t="17421" x="6751638" y="5100638"/>
          <p14:tracePt t="17440" x="6751638" y="5110163"/>
          <p14:tracePt t="17447" x="6751638" y="5113338"/>
          <p14:tracePt t="17454" x="6751638" y="5122863"/>
          <p14:tracePt t="17474" x="6754813" y="5126038"/>
          <p14:tracePt t="17489" x="6759575" y="5130800"/>
          <p14:tracePt t="17496" x="6767513" y="5130800"/>
          <p14:tracePt t="17504" x="6772275" y="5138738"/>
          <p14:tracePt t="17509" x="6780213" y="5138738"/>
          <p14:tracePt t="17516" x="6792913" y="5138738"/>
          <p14:tracePt t="17524" x="6797675" y="5138738"/>
          <p14:tracePt t="17530" x="6802438" y="5138738"/>
          <p14:tracePt t="17537" x="6810375" y="5138738"/>
          <p14:tracePt t="17552" x="6815138" y="5138738"/>
          <p14:tracePt t="17559" x="6823075" y="5143500"/>
          <p14:tracePt t="17573" x="6827838" y="5151438"/>
          <p14:tracePt t="17615" x="6827838" y="5156200"/>
          <p14:tracePt t="17835" x="6819900" y="5156200"/>
          <p14:tracePt t="17854" x="6815138" y="5156200"/>
          <p14:tracePt t="17861" x="6807200" y="5156200"/>
          <p14:tracePt t="17868" x="6802438" y="5156200"/>
          <p14:tracePt t="17875" x="6797675" y="5156200"/>
          <p14:tracePt t="17882" x="6789738" y="5160963"/>
          <p14:tracePt t="17896" x="6777038" y="5160963"/>
          <p14:tracePt t="17903" x="6772275" y="5160963"/>
          <p14:tracePt t="17910" x="6764338" y="5168900"/>
          <p14:tracePt t="17917" x="6751638" y="5168900"/>
          <p14:tracePt t="17924" x="6738938" y="5176838"/>
          <p14:tracePt t="17930" x="6729413" y="5176838"/>
          <p14:tracePt t="17937" x="6716713" y="5181600"/>
          <p14:tracePt t="17959" x="6700838" y="5181600"/>
          <p14:tracePt t="17960" x="6691313" y="5181600"/>
          <p14:tracePt t="17965" x="6678613" y="5181600"/>
          <p14:tracePt t="17980" x="6673850" y="5181600"/>
          <p14:tracePt t="17986" x="6665913" y="5181600"/>
          <p14:tracePt t="17994" x="6661150" y="5189538"/>
          <p14:tracePt t="18000" x="6657975" y="5189538"/>
          <p14:tracePt t="18015" x="6648450" y="5189538"/>
          <p14:tracePt t="18021" x="6648450" y="5194300"/>
          <p14:tracePt t="18028" x="6645275" y="5194300"/>
          <p14:tracePt t="18049" x="6635750" y="5194300"/>
          <p14:tracePt t="18106" x="6640513" y="5194300"/>
          <p14:tracePt t="18126" x="6645275" y="5194300"/>
          <p14:tracePt t="18139" x="6653213" y="5194300"/>
          <p14:tracePt t="18146" x="6657975" y="5194300"/>
          <p14:tracePt t="18160" x="6661150" y="5194300"/>
          <p14:tracePt t="18167" x="6670675" y="5194300"/>
          <p14:tracePt t="18175" x="6673850" y="5194300"/>
          <p14:tracePt t="18189" x="6683375" y="5194300"/>
          <p14:tracePt t="18203" x="6686550" y="5194300"/>
          <p14:tracePt t="18217" x="6691313" y="5194300"/>
          <p14:tracePt t="18280" x="6686550" y="5194300"/>
          <p14:tracePt t="18287" x="6678613" y="5194300"/>
          <p14:tracePt t="18293" x="6673850" y="5194300"/>
          <p14:tracePt t="18299" x="6661150" y="5194300"/>
          <p14:tracePt t="18307" x="6653213" y="5194300"/>
          <p14:tracePt t="18313" x="6640513" y="5194300"/>
          <p14:tracePt t="18321" x="6627813" y="5194300"/>
          <p14:tracePt t="18328" x="6623050" y="5194300"/>
          <p14:tracePt t="18334" x="6610350" y="5194300"/>
          <p14:tracePt t="18341" x="6594475" y="5194300"/>
          <p14:tracePt t="18348" x="6589713" y="5194300"/>
          <p14:tracePt t="18355" x="6577013" y="5194300"/>
          <p14:tracePt t="18363" x="6572250" y="5194300"/>
          <p14:tracePt t="18369" x="6559550" y="5194300"/>
          <p14:tracePt t="18377" x="6551613" y="5194300"/>
          <p14:tracePt t="18393" x="6546850" y="5194300"/>
          <p14:tracePt t="18397" x="6538913" y="5199063"/>
          <p14:tracePt t="18404" x="6534150" y="5199063"/>
          <p14:tracePt t="18420" x="6526213" y="5199063"/>
          <p14:tracePt t="18433" x="6521450" y="5199063"/>
          <p14:tracePt t="18454" x="6516688" y="5199063"/>
          <p14:tracePt t="18492" x="6516688" y="5207000"/>
          <p14:tracePt t="18727" x="6526213" y="5207000"/>
          <p14:tracePt t="18733" x="6529388" y="5207000"/>
          <p14:tracePt t="18740" x="6542088" y="5207000"/>
          <p14:tracePt t="18747" x="6554788" y="5207000"/>
          <p14:tracePt t="18754" x="6572250" y="5216525"/>
          <p14:tracePt t="18762" x="6584950" y="5216525"/>
          <p14:tracePt t="18768" x="6607175" y="5216525"/>
          <p14:tracePt t="18777" x="6623050" y="5219700"/>
          <p14:tracePt t="18783" x="6635750" y="5219700"/>
          <p14:tracePt t="18790" x="6657975" y="5219700"/>
          <p14:tracePt t="18797" x="6670675" y="5219700"/>
          <p14:tracePt t="18804" x="6696075" y="5219700"/>
          <p14:tracePt t="18811" x="6726238" y="5229225"/>
          <p14:tracePt t="18818" x="6759575" y="5229225"/>
          <p14:tracePt t="18824" x="6789738" y="5229225"/>
          <p14:tracePt t="18831" x="6823075" y="5237163"/>
          <p14:tracePt t="18838" x="6883400" y="5237163"/>
          <p14:tracePt t="18845" x="6926263" y="5237163"/>
          <p14:tracePt t="18851" x="6980238" y="5237163"/>
          <p14:tracePt t="18859" x="7040563" y="5237163"/>
          <p14:tracePt t="18865" x="7083425" y="5237163"/>
          <p14:tracePt t="18873" x="7116763" y="5237163"/>
          <p14:tracePt t="18880" x="7146925" y="5237163"/>
          <p14:tracePt t="18888" x="7172325" y="5237163"/>
          <p14:tracePt t="18894" x="7192963" y="5237163"/>
          <p14:tracePt t="18901" x="7215188" y="5237163"/>
          <p14:tracePt t="18908" x="7231063" y="5237163"/>
          <p14:tracePt t="18915" x="7253288" y="5237163"/>
          <p14:tracePt t="18922" x="7258050" y="5237163"/>
          <p14:tracePt t="18929" x="7270750" y="5237163"/>
          <p14:tracePt t="18936" x="7286625" y="5237163"/>
          <p14:tracePt t="18943" x="7291388" y="5237163"/>
          <p14:tracePt t="18951" x="7304088" y="5237163"/>
          <p14:tracePt t="18956" x="7308850" y="5237163"/>
          <p14:tracePt t="18963" x="7321550" y="5237163"/>
          <p14:tracePt t="18971" x="7329488" y="5237163"/>
          <p14:tracePt t="18978" x="7334250" y="5237163"/>
          <p14:tracePt t="18985" x="7342188" y="5237163"/>
          <p14:tracePt t="18993" x="7346950" y="5237163"/>
          <p14:tracePt t="19006" x="7354888" y="5237163"/>
          <p14:tracePt t="19012" x="7359650" y="5237163"/>
          <p14:tracePt t="19034" x="7364413" y="5237163"/>
          <p14:tracePt t="19047" x="7372350" y="5237163"/>
          <p14:tracePt t="19054" x="7377113" y="5237163"/>
          <p14:tracePt t="19061" x="7385050" y="5237163"/>
          <p14:tracePt t="19067" x="7397750" y="5237163"/>
          <p14:tracePt t="19075" x="7410450" y="5232400"/>
          <p14:tracePt t="19081" x="7423150" y="5232400"/>
          <p14:tracePt t="19089" x="7448550" y="5232400"/>
          <p14:tracePt t="19095" x="7470775" y="5232400"/>
          <p14:tracePt t="19103" x="7491413" y="5229225"/>
          <p14:tracePt t="19109" x="7516813" y="5229225"/>
          <p14:tracePt t="19117" x="7546975" y="5219700"/>
          <p14:tracePt t="19125" x="7572375" y="5219700"/>
          <p14:tracePt t="19130" x="7602538" y="5219700"/>
          <p14:tracePt t="19137" x="7627938" y="5211763"/>
          <p14:tracePt t="19145" x="7656513" y="5211763"/>
          <p14:tracePt t="19151" x="7683500" y="5203825"/>
          <p14:tracePt t="19158" x="7704138" y="5203825"/>
          <p14:tracePt t="19164" x="7737475" y="5194300"/>
          <p14:tracePt t="19172" x="7759700" y="5194300"/>
          <p14:tracePt t="19178" x="7780338" y="5194300"/>
          <p14:tracePt t="19186" x="7815263" y="5194300"/>
          <p14:tracePt t="19193" x="7835900" y="5194300"/>
          <p14:tracePt t="19200" x="7869238" y="5194300"/>
          <p14:tracePt t="19206" x="7891463" y="5194300"/>
          <p14:tracePt t="19213" x="7912100" y="5194300"/>
          <p14:tracePt t="19220" x="7929563" y="5194300"/>
          <p14:tracePt t="19228" x="7942263" y="5194300"/>
          <p14:tracePt t="19235" x="7954963" y="5194300"/>
          <p14:tracePt t="19241" x="7967663" y="5194300"/>
          <p14:tracePt t="19247" x="7975600" y="5194300"/>
          <p14:tracePt t="19255" x="7980363" y="5194300"/>
          <p14:tracePt t="19262" x="7985125" y="5194300"/>
          <p14:tracePt t="19270" x="7993063" y="5194300"/>
          <p14:tracePt t="19277" x="7997825" y="5194300"/>
          <p14:tracePt t="19284" x="8005763" y="5194300"/>
          <p14:tracePt t="19289" x="8010525" y="5194300"/>
          <p14:tracePt t="19305" x="8018463" y="5194300"/>
          <p14:tracePt t="19321" x="8023225" y="5194300"/>
          <p14:tracePt t="19339" x="8027988" y="5194300"/>
          <p14:tracePt t="19353" x="8035925" y="5194300"/>
          <p14:tracePt t="19381" x="8040688" y="5194300"/>
          <p14:tracePt t="19387" x="8053388" y="5194300"/>
          <p14:tracePt t="19395" x="8061325" y="5194300"/>
          <p14:tracePt t="19401" x="8078788" y="5194300"/>
          <p14:tracePt t="19409" x="8104188" y="5194300"/>
          <p14:tracePt t="19415" x="8134350" y="5194300"/>
          <p14:tracePt t="19421" x="8167688" y="5199063"/>
          <p14:tracePt t="19429" x="8197850" y="5199063"/>
          <p14:tracePt t="19436" x="8231188" y="5207000"/>
          <p14:tracePt t="19443" x="8274050" y="5207000"/>
          <p14:tracePt t="19451" x="8299450" y="5216525"/>
          <p14:tracePt t="19456" x="8329613" y="5216525"/>
          <p14:tracePt t="19464" x="8355013" y="5216525"/>
          <p14:tracePt t="19471" x="8375650" y="5224463"/>
          <p14:tracePt t="19478" x="8388350" y="5224463"/>
          <p14:tracePt t="19484" x="8405813" y="5224463"/>
          <p14:tracePt t="19492" x="8418513" y="5224463"/>
          <p14:tracePt t="19498" x="8423275" y="5224463"/>
          <p14:tracePt t="19506" x="8431213" y="5224463"/>
          <p14:tracePt t="19512" x="8435975" y="5224463"/>
          <p14:tracePt t="19519" x="8443913" y="5224463"/>
          <p14:tracePt t="19537" x="8448675" y="5224463"/>
          <p14:tracePt t="19540" x="8453438" y="5224463"/>
          <p14:tracePt t="19561" x="8461375" y="5224463"/>
          <p14:tracePt t="19576" x="8466138" y="5224463"/>
          <p14:tracePt t="19626" x="8456613" y="5224463"/>
          <p14:tracePt t="19630" x="8443913" y="5229225"/>
          <p14:tracePt t="19637" x="8431213" y="5229225"/>
          <p14:tracePt t="19645" x="8397875" y="5237163"/>
          <p14:tracePt t="19651" x="8355013" y="5245100"/>
          <p14:tracePt t="19658" x="8291513" y="5257800"/>
          <p14:tracePt t="19666" x="8205788" y="5267325"/>
          <p14:tracePt t="19673" x="8104188" y="5287963"/>
          <p14:tracePt t="19680" x="7942263" y="5326063"/>
          <p14:tracePt t="19687" x="7712075" y="5389563"/>
          <p14:tracePt t="19694" x="7453313" y="5454650"/>
          <p14:tracePt t="19700" x="7172325" y="5500688"/>
          <p14:tracePt t="19708" x="6832600" y="5573713"/>
          <p14:tracePt t="19714" x="6496050" y="5645150"/>
          <p14:tracePt t="19721" x="6215063" y="5695950"/>
          <p14:tracePt t="19728" x="5913438" y="5730875"/>
          <p14:tracePt t="19735" x="5675313" y="5743575"/>
          <p14:tracePt t="19741" x="5491163" y="5756275"/>
          <p14:tracePt t="19748" x="5334000" y="5748338"/>
          <p14:tracePt t="19755" x="5181600" y="5748338"/>
          <p14:tracePt t="19764" x="5037138" y="5726113"/>
          <p14:tracePt t="19770" x="4921250" y="5713413"/>
          <p14:tracePt t="19777" x="4824413" y="5713413"/>
          <p14:tracePt t="19784" x="4751388" y="5713413"/>
          <p14:tracePt t="19790" x="4695825" y="5713413"/>
          <p14:tracePt t="19797" x="4649788" y="5713413"/>
          <p14:tracePt t="19805" x="4589463" y="5718175"/>
          <p14:tracePt t="19811" x="4548188" y="5718175"/>
          <p14:tracePt t="19819" x="4500563" y="5730875"/>
          <p14:tracePt t="19826" x="4454525" y="5738813"/>
          <p14:tracePt t="19833" x="4411663" y="5738813"/>
          <p14:tracePt t="19839" x="4381500" y="5738813"/>
          <p14:tracePt t="19846" x="4335463" y="5748338"/>
          <p14:tracePt t="19853" x="4305300" y="5748338"/>
          <p14:tracePt t="19861" x="4270375" y="5756275"/>
          <p14:tracePt t="19868" x="4241800" y="5756275"/>
          <p14:tracePt t="19874" x="4198938" y="5756275"/>
          <p14:tracePt t="19881" x="4151313" y="5756275"/>
          <p14:tracePt t="19888" x="4110038" y="5756275"/>
          <p14:tracePt t="19895" x="4054475" y="5756275"/>
          <p14:tracePt t="19902" x="4006850" y="5756275"/>
          <p14:tracePt t="19910" x="3948113" y="5764213"/>
          <p14:tracePt t="19916" x="3905250" y="5764213"/>
          <p14:tracePt t="19923" x="3857625" y="5786438"/>
          <p14:tracePt t="19929" x="3811588" y="5794375"/>
          <p14:tracePt t="19937" x="3765550" y="5802313"/>
          <p14:tracePt t="19944" x="3717925" y="5811838"/>
          <p14:tracePt t="19952" x="3659188" y="5819775"/>
          <p14:tracePt t="19957" x="3611563" y="5832475"/>
          <p14:tracePt t="19964" x="3552825" y="5842000"/>
          <p14:tracePt t="19972" x="3509963" y="5842000"/>
          <p14:tracePt t="19979" x="3462338" y="5842000"/>
          <p14:tracePt t="19986" x="3433763" y="5842000"/>
          <p14:tracePt t="19993" x="3390900" y="5842000"/>
          <p14:tracePt t="20000" x="3355975" y="5837238"/>
          <p14:tracePt t="20008" x="3335338" y="5837238"/>
          <p14:tracePt t="20014" x="3309938" y="5827713"/>
          <p14:tracePt t="20021" x="3297238" y="5827713"/>
          <p14:tracePt t="20028" x="3275013" y="5819775"/>
          <p14:tracePt t="20035" x="3267075" y="5819775"/>
          <p14:tracePt t="20042" x="3262313" y="5819775"/>
          <p14:tracePt t="20050" x="3249613" y="5815013"/>
          <p14:tracePt t="20055" x="3241675" y="5815013"/>
          <p14:tracePt t="20063" x="3236913" y="5807075"/>
          <p14:tracePt t="20070" x="3233738" y="5807075"/>
          <p14:tracePt t="20077" x="3224213" y="5807075"/>
          <p14:tracePt t="20084" x="3221038" y="5802313"/>
          <p14:tracePt t="20098" x="3211513" y="5799138"/>
          <p14:tracePt t="20112" x="3206750" y="5789613"/>
          <p14:tracePt t="20127" x="3206750" y="5786438"/>
          <p14:tracePt t="20139" x="3206750" y="5776913"/>
          <p14:tracePt t="20153" x="3206750" y="5773738"/>
          <p14:tracePt t="20167" x="3206750" y="5764213"/>
          <p14:tracePt t="20182" x="3206750" y="5761038"/>
          <p14:tracePt t="20187" x="3216275" y="5756275"/>
          <p14:tracePt t="20194" x="3221038" y="5756275"/>
          <p14:tracePt t="20201" x="3233738" y="5748338"/>
          <p14:tracePt t="20208" x="3249613" y="5738813"/>
          <p14:tracePt t="20215" x="3262313" y="5735638"/>
          <p14:tracePt t="20222" x="3297238" y="5726113"/>
          <p14:tracePt t="20228" x="3327400" y="5718175"/>
          <p14:tracePt t="20235" x="3378200" y="5695950"/>
          <p14:tracePt t="20243" x="3436938" y="5675313"/>
          <p14:tracePt t="20250" x="3500438" y="5657850"/>
          <p14:tracePt t="20257" x="3560763" y="5645150"/>
          <p14:tracePt t="20265" x="3632200" y="5637213"/>
          <p14:tracePt t="20271" x="3705225" y="5624513"/>
          <p14:tracePt t="20277" x="3819525" y="5614988"/>
          <p14:tracePt t="20284" x="3935413" y="5602288"/>
          <p14:tracePt t="20292" x="4062413" y="5589588"/>
          <p14:tracePt t="20300" x="4203700" y="5568950"/>
          <p14:tracePt t="20307" x="4406900" y="5538788"/>
          <p14:tracePt t="20312" x="4679950" y="5508625"/>
          <p14:tracePt t="20320" x="4986338" y="5457825"/>
          <p14:tracePt t="20326" x="5295900" y="5386388"/>
          <p14:tracePt t="20334" x="5607050" y="5335588"/>
          <p14:tracePt t="20340" x="5883275" y="5287963"/>
          <p14:tracePt t="20347" x="6083300" y="5245100"/>
          <p14:tracePt t="20355" x="6223000" y="5219700"/>
          <p14:tracePt t="20361" x="6338888" y="5211763"/>
          <p14:tracePt t="20369" x="6440488" y="5199063"/>
          <p14:tracePt t="20375" x="6526213" y="5186363"/>
          <p14:tracePt t="20383" x="6584950" y="5176838"/>
          <p14:tracePt t="20389" x="6632575" y="5168900"/>
          <p14:tracePt t="20396" x="6665913" y="5160963"/>
          <p14:tracePt t="20403" x="6686550" y="5160963"/>
          <p14:tracePt t="20411" x="6713538" y="5151438"/>
          <p14:tracePt t="20417" x="6734175" y="5151438"/>
          <p14:tracePt t="20423" x="6746875" y="5143500"/>
          <p14:tracePt t="20430" x="6754813" y="5143500"/>
          <p14:tracePt t="20438" x="6759575" y="5143500"/>
          <p14:tracePt t="20445" x="6767513" y="5143500"/>
          <p14:tracePt t="20459" x="6772275" y="5143500"/>
          <p14:tracePt t="20508" x="6764338" y="5143500"/>
          <p14:tracePt t="20522" x="6759575" y="5143500"/>
          <p14:tracePt t="20537" x="6751638" y="5143500"/>
          <p14:tracePt t="20572" x="6754813" y="5143500"/>
          <p14:tracePt t="20583" x="6759575" y="5143500"/>
          <p14:tracePt t="20592" x="6772275" y="5138738"/>
          <p14:tracePt t="20598" x="6784975" y="5138738"/>
          <p14:tracePt t="20605" x="6819900" y="5138738"/>
          <p14:tracePt t="20612" x="6848475" y="5138738"/>
          <p14:tracePt t="20619" x="6873875" y="5138738"/>
          <p14:tracePt t="20626" x="6904038" y="5138738"/>
          <p14:tracePt t="20633" x="6938963" y="5138738"/>
          <p14:tracePt t="20639" x="6967538" y="5138738"/>
          <p14:tracePt t="20647" x="6992938" y="5138738"/>
          <p14:tracePt t="20653" x="7005638" y="5138738"/>
          <p14:tracePt t="20660" x="7018338" y="5138738"/>
          <p14:tracePt t="20668" x="7032625" y="5138738"/>
          <p14:tracePt t="20675" x="7045325" y="5138738"/>
          <p14:tracePt t="20688" x="7053263" y="5138738"/>
          <p14:tracePt t="20695" x="7058025" y="5138738"/>
          <p14:tracePt t="20702" x="7065963" y="5138738"/>
          <p14:tracePt t="20717" x="7070725" y="5138738"/>
          <p14:tracePt t="20731" x="7073900" y="5138738"/>
          <p14:tracePt t="20737" x="7073900" y="5148263"/>
          <p14:tracePt t="20788" x="7073900" y="5151438"/>
          <p14:tracePt t="21407" x="7070725" y="5151438"/>
          <p14:tracePt t="21419" x="7053263" y="5160963"/>
          <p14:tracePt t="21426" x="7048500" y="5160963"/>
          <p14:tracePt t="21433" x="7035800" y="5160963"/>
          <p14:tracePt t="21440" x="7023100" y="5164138"/>
          <p14:tracePt t="21447" x="7005638" y="5173663"/>
          <p14:tracePt t="21453" x="6977063" y="5181600"/>
          <p14:tracePt t="21461" x="6951663" y="5181600"/>
          <p14:tracePt t="21468" x="6908800" y="5199063"/>
          <p14:tracePt t="21475" x="6832600" y="5211763"/>
          <p14:tracePt t="21483" x="6716713" y="5232400"/>
          <p14:tracePt t="21488" x="6538913" y="5257800"/>
          <p14:tracePt t="21495" x="6257925" y="5310188"/>
          <p14:tracePt t="21502" x="5972175" y="5376863"/>
          <p14:tracePt t="21510" x="5665788" y="5429250"/>
          <p14:tracePt t="21516" x="5449888" y="5454650"/>
          <p14:tracePt t="21523" x="5287963" y="5480050"/>
          <p14:tracePt t="21531" x="5173663" y="5492750"/>
          <p14:tracePt t="21537" x="5057775" y="5513388"/>
          <p14:tracePt t="21544" x="4956175" y="5526088"/>
          <p14:tracePt t="21552" x="4870450" y="5526088"/>
          <p14:tracePt t="21558" x="4799013" y="5538788"/>
          <p14:tracePt t="21565" x="4751388" y="5548313"/>
          <p14:tracePt t="21572" x="4705350" y="5556250"/>
          <p14:tracePt t="21578" x="4683125" y="5564188"/>
          <p14:tracePt t="21586" x="4657725" y="5573713"/>
          <p14:tracePt t="21592" x="4645025" y="5576888"/>
          <p14:tracePt t="21599" x="4637088" y="5576888"/>
          <p14:tracePt t="21606" x="4624388" y="5576888"/>
          <p14:tracePt t="21615" x="4619625" y="5586413"/>
          <p14:tracePt t="21634" x="4611688" y="5586413"/>
          <p14:tracePt t="21753" x="4614863" y="5586413"/>
          <p14:tracePt t="21774" x="4619625" y="5586413"/>
          <p14:tracePt t="21788" x="4629150" y="5586413"/>
          <p14:tracePt t="21803" x="4632325" y="5586413"/>
          <p14:tracePt t="21817" x="4637088" y="5586413"/>
          <p14:tracePt t="21837" x="4645025" y="5586413"/>
          <p14:tracePt t="21851" x="4649788" y="5586413"/>
          <p14:tracePt t="21872" x="4657725" y="5586413"/>
          <p14:tracePt t="21877" x="4670425" y="5586413"/>
          <p14:tracePt t="21884" x="4675188" y="5586413"/>
          <p14:tracePt t="21892" x="4695825" y="5586413"/>
          <p14:tracePt t="21898" x="4738688" y="5586413"/>
          <p14:tracePt t="21906" x="4781550" y="5586413"/>
          <p14:tracePt t="21912" x="4867275" y="5586413"/>
          <p14:tracePt t="21920" x="4994275" y="5576888"/>
          <p14:tracePt t="21926" x="5168900" y="5576888"/>
          <p14:tracePt t="21934" x="5437188" y="5561013"/>
          <p14:tracePt t="21948" x="5913438" y="5530850"/>
          <p14:tracePt t="21954" x="6116638" y="5530850"/>
          <p14:tracePt t="21961" x="6308725" y="5505450"/>
          <p14:tracePt t="21968" x="6491288" y="5492750"/>
          <p14:tracePt t="21974" x="6632575" y="5480050"/>
          <p14:tracePt t="21982" x="6777038" y="5454650"/>
          <p14:tracePt t="21989" x="6916738" y="5441950"/>
          <p14:tracePt t="21997" x="7058025" y="5432425"/>
          <p14:tracePt t="22003" x="7172325" y="5419725"/>
          <p14:tracePt t="22009" x="7286625" y="5407025"/>
          <p14:tracePt t="22017" x="7385050" y="5407025"/>
          <p14:tracePt t="22024" x="7470775" y="5407025"/>
          <p14:tracePt t="22031" x="7542213" y="5407025"/>
          <p14:tracePt t="22038" x="7602538" y="5416550"/>
          <p14:tracePt t="22044" x="7648575" y="5424488"/>
          <p14:tracePt t="22053" x="7683500" y="5432425"/>
          <p14:tracePt t="22058" x="7704138" y="5441950"/>
          <p14:tracePt t="22065" x="7729538" y="5441950"/>
          <p14:tracePt t="22072" x="7742238" y="5441950"/>
          <p14:tracePt t="22080" x="7747000" y="5445125"/>
          <p14:tracePt t="22086" x="7754938" y="5445125"/>
          <p14:tracePt t="22093" x="7759700" y="5445125"/>
          <p14:tracePt t="22107" x="7759700" y="5449888"/>
          <p14:tracePt t="22115" x="7767638" y="5449888"/>
          <p14:tracePt t="22121" x="7767638" y="5457825"/>
          <p14:tracePt t="22128" x="7772400" y="5457825"/>
          <p14:tracePt t="22143" x="7772400" y="5462588"/>
          <p14:tracePt t="22149" x="7775575" y="5462588"/>
          <p14:tracePt t="22156" x="7775575" y="5470525"/>
          <p14:tracePt t="22164" x="7785100" y="5470525"/>
          <p14:tracePt t="22169" x="7785100" y="5475288"/>
          <p14:tracePt t="22177" x="7789863" y="5475288"/>
          <p14:tracePt t="22191" x="7797800" y="5480050"/>
          <p14:tracePt t="22205" x="7797800" y="5487988"/>
          <p14:tracePt t="22212" x="7802563" y="5487988"/>
          <p14:tracePt t="22219" x="7802563" y="5492750"/>
          <p14:tracePt t="22226" x="7810500" y="5492750"/>
          <p14:tracePt t="22240" x="7810500" y="5500688"/>
          <p14:tracePt t="22247" x="7815263" y="5500688"/>
          <p14:tracePt t="22255" x="7815263" y="5505450"/>
          <p14:tracePt t="22268" x="7815263" y="5513388"/>
          <p14:tracePt t="22289" x="7815263" y="5518150"/>
          <p14:tracePt t="22303" x="7815263" y="5522913"/>
          <p14:tracePt t="22323" x="7815263" y="5530850"/>
          <p14:tracePt t="22331" x="7815263" y="5535613"/>
          <p14:tracePt t="22337" x="7805738" y="5543550"/>
          <p14:tracePt t="22344" x="7793038" y="5548313"/>
          <p14:tracePt t="22351" x="7767638" y="5564188"/>
          <p14:tracePt t="22358" x="7724775" y="5573713"/>
          <p14:tracePt t="22365" x="7666038" y="5581650"/>
          <p14:tracePt t="22372" x="7580313" y="5594350"/>
          <p14:tracePt t="22380" x="7466013" y="5614988"/>
          <p14:tracePt t="22386" x="7334250" y="5641975"/>
          <p14:tracePt t="22392" x="7154863" y="5667375"/>
          <p14:tracePt t="22399" x="6985000" y="5705475"/>
          <p14:tracePt t="22406" x="6823075" y="5730875"/>
          <p14:tracePt t="22414" x="6691313" y="5756275"/>
          <p14:tracePt t="22420" x="6577013" y="5764213"/>
          <p14:tracePt t="22427" x="6465888" y="5776913"/>
          <p14:tracePt t="22435" x="6351588" y="5789613"/>
          <p14:tracePt t="22441" x="6262688" y="5799138"/>
          <p14:tracePt t="22448" x="6194425" y="5799138"/>
          <p14:tracePt t="22456" x="6146800" y="5799138"/>
          <p14:tracePt t="22464" x="6116638" y="5799138"/>
          <p14:tracePt t="22470" x="6083300" y="5799138"/>
          <p14:tracePt t="22476" x="6053138" y="5807075"/>
          <p14:tracePt t="22483" x="6035675" y="5807075"/>
          <p14:tracePt t="22490" x="6022975" y="5807075"/>
          <p14:tracePt t="22496" x="6010275" y="5807075"/>
          <p14:tracePt t="22510" x="6007100" y="5807075"/>
          <p14:tracePt t="22519" x="5997575" y="5807075"/>
          <p14:tracePt t="22533" x="5994400" y="5807075"/>
          <p14:tracePt t="22568" x="6002338" y="5807075"/>
          <p14:tracePt t="22573" x="6007100" y="5807075"/>
          <p14:tracePt t="22588" x="6019800" y="5807075"/>
          <p14:tracePt t="22596" x="6022975" y="5807075"/>
          <p14:tracePt t="22601" x="6045200" y="5807075"/>
          <p14:tracePt t="22608" x="6078538" y="5807075"/>
          <p14:tracePt t="22615" x="6121400" y="5807075"/>
          <p14:tracePt t="22623" x="6176963" y="5807075"/>
          <p14:tracePt t="22630" x="6278563" y="5799138"/>
          <p14:tracePt t="22636" x="6394450" y="5789613"/>
          <p14:tracePt t="22643" x="6534150" y="5764213"/>
          <p14:tracePt t="22650" x="6691313" y="5764213"/>
          <p14:tracePt t="22657" x="6832600" y="5751513"/>
          <p14:tracePt t="22664" x="6942138" y="5751513"/>
          <p14:tracePt t="22671" x="7027863" y="5751513"/>
          <p14:tracePt t="22678" x="7116763" y="5751513"/>
          <p14:tracePt t="22684" x="7159625" y="5751513"/>
          <p14:tracePt t="22691" x="7205663" y="5761038"/>
          <p14:tracePt t="22699" x="7235825" y="5761038"/>
          <p14:tracePt t="22705" x="7261225" y="5761038"/>
          <p14:tracePt t="22713" x="7273925" y="5761038"/>
          <p14:tracePt t="22720" x="7278688" y="5761038"/>
          <p14:tracePt t="22726" x="7291388" y="5761038"/>
          <p14:tracePt t="22735" x="7299325" y="5761038"/>
          <p14:tracePt t="22756" x="7304088" y="5761038"/>
          <p14:tracePt t="22775" x="7304088" y="5764213"/>
          <p14:tracePt t="22790" x="7304088" y="5768975"/>
          <p14:tracePt t="22804" x="7304088" y="5776913"/>
          <p14:tracePt t="22824" x="7304088" y="5781675"/>
          <p14:tracePt t="22838" x="7304088" y="5789613"/>
          <p14:tracePt t="22847" x="7296150" y="5789613"/>
          <p14:tracePt t="22858" x="7291388" y="5794375"/>
          <p14:tracePt t="22873" x="7283450" y="5802313"/>
          <p14:tracePt t="22880" x="7278688" y="5807075"/>
          <p14:tracePt t="22886" x="7270750" y="5807075"/>
          <p14:tracePt t="22893" x="7270750" y="5811838"/>
          <p14:tracePt t="22900" x="7265988" y="5819775"/>
          <p14:tracePt t="22908" x="7261225" y="5824538"/>
          <p14:tracePt t="22914" x="7253288" y="5824538"/>
          <p14:tracePt t="22921" x="7248525" y="5824538"/>
          <p14:tracePt t="22927" x="7240588" y="5832475"/>
          <p14:tracePt t="22943" x="7235825" y="5837238"/>
          <p14:tracePt t="22964" x="7231063" y="5845175"/>
          <p14:tracePt t="22977" x="7231063" y="5849938"/>
          <p14:tracePt t="23061" x="7223125" y="5849938"/>
          <p14:tracePt t="24287" x="7202488" y="5849938"/>
          <p14:tracePt t="24292" x="7172325" y="5849938"/>
          <p14:tracePt t="24299" x="7116763" y="5849938"/>
          <p14:tracePt t="24306" x="7045325" y="5849938"/>
          <p14:tracePt t="24313" x="6959600" y="5842000"/>
          <p14:tracePt t="24320" x="6819900" y="5842000"/>
          <p14:tracePt t="24327" x="6640513" y="5827713"/>
          <p14:tracePt t="24334" x="6488113" y="5827713"/>
          <p14:tracePt t="24341" x="6334125" y="5827713"/>
          <p14:tracePt t="24347" x="6194425" y="5827713"/>
          <p14:tracePt t="24355" x="6065838" y="5827713"/>
          <p14:tracePt t="24362" x="5951538" y="5827713"/>
          <p14:tracePt t="24368" x="5840413" y="5827713"/>
          <p14:tracePt t="24375" x="5756275" y="5827713"/>
          <p14:tracePt t="24383" x="5695950" y="5827713"/>
          <p14:tracePt t="24389" x="5637213" y="5837238"/>
          <p14:tracePt t="24396" x="5581650" y="5837238"/>
          <p14:tracePt t="24403" x="5534025" y="5845175"/>
          <p14:tracePt t="24410" x="5487988" y="5845175"/>
          <p14:tracePt t="24417" x="5432425" y="5845175"/>
          <p14:tracePt t="24424" x="5399088" y="5845175"/>
          <p14:tracePt t="24431" x="5368925" y="5845175"/>
          <p14:tracePt t="24439" x="5346700" y="5845175"/>
          <p14:tracePt t="24445" x="5330825" y="5845175"/>
          <p14:tracePt t="24452" x="5326063" y="5845175"/>
          <p14:tracePt t="24459" x="5313363" y="5845175"/>
          <p14:tracePt t="24466" x="5308600" y="5845175"/>
          <p14:tracePt t="24488" x="5300663" y="5845175"/>
          <p14:tracePt t="24515" x="5305425" y="5845175"/>
          <p14:tracePt t="24536" x="5308600" y="5845175"/>
          <p14:tracePt t="24543" x="5313363" y="5845175"/>
          <p14:tracePt t="24550" x="5321300" y="5845175"/>
          <p14:tracePt t="24556" x="5326063" y="5845175"/>
          <p14:tracePt t="24564" x="5338763" y="5845175"/>
          <p14:tracePt t="24570" x="5351463" y="5845175"/>
          <p14:tracePt t="24578" x="5376863" y="5845175"/>
          <p14:tracePt t="24584" x="5399088" y="5845175"/>
          <p14:tracePt t="24590" x="5453063" y="5842000"/>
          <p14:tracePt t="24598" x="5538788" y="5827713"/>
          <p14:tracePt t="24604" x="5670550" y="5815013"/>
          <p14:tracePt t="24612" x="5822950" y="5807075"/>
          <p14:tracePt t="24619" x="6019800" y="5794375"/>
          <p14:tracePt t="24627" x="6223000" y="5794375"/>
          <p14:tracePt t="24632" x="6381750" y="5781675"/>
          <p14:tracePt t="24640" x="6508750" y="5781675"/>
          <p14:tracePt t="24647" x="6607175" y="5786438"/>
          <p14:tracePt t="24653" x="6691313" y="5786438"/>
          <p14:tracePt t="24662" x="6751638" y="5786438"/>
          <p14:tracePt t="24667" x="6810375" y="5786438"/>
          <p14:tracePt t="24674" x="6840538" y="5786438"/>
          <p14:tracePt t="24682" x="6870700" y="5786438"/>
          <p14:tracePt t="24689" x="6896100" y="5786438"/>
          <p14:tracePt t="24695" x="6916738" y="5786438"/>
          <p14:tracePt t="24702" x="6942138" y="5786438"/>
          <p14:tracePt t="24711" x="6954838" y="5786438"/>
          <p14:tracePt t="24716" x="6967538" y="5786438"/>
          <p14:tracePt t="24724" x="6972300" y="5786438"/>
          <p14:tracePt t="24730" x="6980238" y="5786438"/>
          <p14:tracePt t="24745" x="6985000" y="5786438"/>
          <p14:tracePt t="24759" x="6992938" y="5786438"/>
          <p14:tracePt t="26326" x="6572250" y="5794375"/>
          <p14:tracePt t="26332" x="6156325" y="5832475"/>
          <p14:tracePt t="26340" x="5691188" y="5849938"/>
          <p14:tracePt t="26345" x="5224463" y="5870575"/>
          <p14:tracePt t="26352" x="4933950" y="5870575"/>
          <p14:tracePt t="26359" x="4700588" y="5870575"/>
          <p14:tracePt t="26366" x="4518025" y="5883275"/>
          <p14:tracePt t="26373" x="4376738" y="5883275"/>
          <p14:tracePt t="26381" x="4267200" y="5883275"/>
          <p14:tracePt t="26387" x="4164013" y="5905500"/>
          <p14:tracePt t="26394" x="4092575" y="5918200"/>
          <p14:tracePt t="26401" x="4016375" y="5926138"/>
          <p14:tracePt t="26408" x="3956050" y="5948363"/>
          <p14:tracePt t="26415" x="3897313" y="5956300"/>
          <p14:tracePt t="26422" x="3862388" y="5964238"/>
          <p14:tracePt t="26429" x="3841750" y="5964238"/>
          <p14:tracePt t="26435" x="3836988" y="5964238"/>
          <p14:tracePt t="26443" x="3829050" y="5964238"/>
          <p14:tracePt t="26451" x="3816350" y="5964238"/>
          <p14:tracePt t="26478" x="3819525" y="5964238"/>
          <p14:tracePt t="26493" x="3824288" y="5964238"/>
          <p14:tracePt t="26498" x="3829050" y="5964238"/>
          <p14:tracePt t="26505" x="3836988" y="5964238"/>
          <p14:tracePt t="26514" x="3841750" y="5964238"/>
          <p14:tracePt t="26526" x="3849688" y="5964238"/>
          <p14:tracePt t="26534" x="3854450" y="5964238"/>
          <p14:tracePt t="26540" x="3857625" y="5964238"/>
          <p14:tracePt t="26546" x="3867150" y="5964238"/>
          <p14:tracePt t="26554" x="3871913" y="5964238"/>
          <p14:tracePt t="26561" x="3879850" y="5964238"/>
          <p14:tracePt t="26575" x="3884613" y="5964238"/>
          <p14:tracePt t="26582" x="3892550" y="5964238"/>
          <p14:tracePt t="26589" x="3897313" y="5964238"/>
          <p14:tracePt t="26596" x="3910013" y="5964238"/>
          <p14:tracePt t="26603" x="3913188" y="5964238"/>
          <p14:tracePt t="26610" x="3922713" y="5964238"/>
          <p14:tracePt t="26617" x="3925888" y="5964238"/>
          <p14:tracePt t="26623" x="3938588" y="5964238"/>
          <p14:tracePt t="26631" x="3948113" y="5964238"/>
          <p14:tracePt t="26645" x="3951288" y="5964238"/>
          <p14:tracePt t="26652" x="3963988" y="5964238"/>
          <p14:tracePt t="26673" x="3973513" y="5964238"/>
          <p14:tracePt t="26714" x="3968750" y="5964238"/>
          <p14:tracePt t="26744" x="3963988" y="5964238"/>
          <p14:tracePt t="26764" x="3956050" y="5964238"/>
          <p14:tracePt t="26784" x="3951288" y="5964238"/>
          <p14:tracePt t="26994" x="4054475" y="5961063"/>
          <p14:tracePt t="26999" x="4211638" y="5948363"/>
          <p14:tracePt t="27006" x="4322763" y="5948363"/>
          <p14:tracePt t="27014" x="4394200" y="5948363"/>
          <p14:tracePt t="27021" x="4495800" y="5938838"/>
          <p14:tracePt t="27027" x="4538663" y="5938838"/>
          <p14:tracePt t="27035" x="4598988" y="5926138"/>
          <p14:tracePt t="27041" x="4657725" y="5926138"/>
          <p14:tracePt t="27048" x="4679950" y="5918200"/>
          <p14:tracePt t="27055" x="4700588" y="5913438"/>
          <p14:tracePt t="27062" x="4733925" y="5905500"/>
          <p14:tracePt t="27070" x="4768850" y="5895975"/>
          <p14:tracePt t="27075" x="4802188" y="5888038"/>
          <p14:tracePt t="27083" x="4832350" y="5880100"/>
          <p14:tracePt t="27090" x="4870450" y="5862638"/>
          <p14:tracePt t="27097" x="4913313" y="5854700"/>
          <p14:tracePt t="27103" x="4964113" y="5832475"/>
          <p14:tracePt t="27110" x="5024438" y="5824538"/>
          <p14:tracePt t="27118" x="5095875" y="5802313"/>
          <p14:tracePt t="27124" x="5173663" y="5781675"/>
          <p14:tracePt t="27131" x="5219700" y="5773738"/>
          <p14:tracePt t="27138" x="5318125" y="5761038"/>
          <p14:tracePt t="27146" x="5419725" y="5748338"/>
          <p14:tracePt t="27152" x="5453063" y="5738813"/>
          <p14:tracePt t="27159" x="5508625" y="5738813"/>
          <p14:tracePt t="27168" x="5568950" y="5730875"/>
          <p14:tracePt t="27173" x="5602288" y="5721350"/>
          <p14:tracePt t="27180" x="5632450" y="5721350"/>
          <p14:tracePt t="27187" x="5665788" y="5721350"/>
          <p14:tracePt t="27194" x="5700713" y="5713413"/>
          <p14:tracePt t="27202" x="5730875" y="5705475"/>
          <p14:tracePt t="27208" x="5776913" y="5695950"/>
          <p14:tracePt t="27215" x="5822950" y="5688013"/>
          <p14:tracePt t="27222" x="5865813" y="5688013"/>
          <p14:tracePt t="27229" x="5900738" y="5688013"/>
          <p14:tracePt t="27236" x="5956300" y="5680075"/>
          <p14:tracePt t="27243" x="5997575" y="5680075"/>
          <p14:tracePt t="27249" x="6040438" y="5680075"/>
          <p14:tracePt t="27256" x="6088063" y="5670550"/>
          <p14:tracePt t="27264" x="6113463" y="5670550"/>
          <p14:tracePt t="27271" x="6142038" y="5662613"/>
          <p14:tracePt t="27277" x="6156325" y="5662613"/>
          <p14:tracePt t="27285" x="6172200" y="5662613"/>
          <p14:tracePt t="27291" x="6184900" y="5662613"/>
          <p14:tracePt t="27300" x="6197600" y="5662613"/>
          <p14:tracePt t="27305" x="6210300" y="5662613"/>
          <p14:tracePt t="27312" x="6219825" y="5662613"/>
          <p14:tracePt t="27319" x="6223000" y="5662613"/>
          <p14:tracePt t="27326" x="6227763" y="5662613"/>
          <p14:tracePt t="27334" x="6245225" y="5662613"/>
          <p14:tracePt t="27342" x="6248400" y="5662613"/>
          <p14:tracePt t="27347" x="6253163" y="5662613"/>
          <p14:tracePt t="27354" x="6262688" y="5662613"/>
          <p14:tracePt t="27362" x="6275388" y="5662613"/>
          <p14:tracePt t="27369" x="6278563" y="5662613"/>
          <p14:tracePt t="27374" x="6291263" y="5662613"/>
          <p14:tracePt t="27383" x="6303963" y="5662613"/>
          <p14:tracePt t="27388" x="6313488" y="5662613"/>
          <p14:tracePt t="27395" x="6316663" y="5662613"/>
          <p14:tracePt t="27403" x="6329363" y="5662613"/>
          <p14:tracePt t="27410" x="6338888" y="5662613"/>
          <p14:tracePt t="27417" x="6342063" y="5662613"/>
          <p14:tracePt t="27423" x="6351588" y="5662613"/>
          <p14:tracePt t="27431" x="6354763" y="5662613"/>
          <p14:tracePt t="27437" x="6359525" y="5654675"/>
          <p14:tracePt t="27452" x="6369050" y="5654675"/>
          <p14:tracePt t="27458" x="6372225" y="5654675"/>
          <p14:tracePt t="27501" x="6372225" y="5649913"/>
          <p14:tracePt t="27515" x="6364288" y="5649913"/>
          <p14:tracePt t="27522" x="6346825" y="5641975"/>
          <p14:tracePt t="27528" x="6329363" y="5632450"/>
          <p14:tracePt t="27535" x="6308725" y="5629275"/>
          <p14:tracePt t="27542" x="6275388" y="5619750"/>
          <p14:tracePt t="27550" x="6248400" y="5611813"/>
          <p14:tracePt t="27556" x="6207125" y="5581650"/>
          <p14:tracePt t="27563" x="6116638" y="5561013"/>
          <p14:tracePt t="27570" x="6053138" y="5530850"/>
          <p14:tracePt t="27577" x="5964238" y="5495925"/>
          <p14:tracePt t="27585" x="5875338" y="5462588"/>
          <p14:tracePt t="27591" x="5784850" y="5429250"/>
          <p14:tracePt t="27597" x="5721350" y="5399088"/>
          <p14:tracePt t="27604" x="5662613" y="5376863"/>
          <p14:tracePt t="27612" x="5614988" y="5360988"/>
          <p14:tracePt t="27619" x="5551488" y="5338763"/>
          <p14:tracePt t="27626" x="5530850" y="5338763"/>
          <p14:tracePt t="27632" x="5483225" y="5322888"/>
          <p14:tracePt t="27639" x="5462588" y="5313363"/>
          <p14:tracePt t="27646" x="5449888" y="5313363"/>
          <p14:tracePt t="27653" x="5440363" y="5305425"/>
          <p14:tracePt t="27660" x="5437188" y="5300663"/>
          <p14:tracePt t="27669" x="5432425" y="5300663"/>
          <p14:tracePt t="27674" x="5432425" y="5292725"/>
          <p14:tracePt t="27696" x="5432425" y="5287963"/>
          <p14:tracePt t="27702" x="5437188" y="5287963"/>
          <p14:tracePt t="27709" x="5449888" y="5280025"/>
          <p14:tracePt t="27715" x="5465763" y="5280025"/>
          <p14:tracePt t="27723" x="5487988" y="5280025"/>
          <p14:tracePt t="27730" x="5500688" y="5280025"/>
          <p14:tracePt t="27737" x="5534025" y="5275263"/>
          <p14:tracePt t="27743" x="5546725" y="5275263"/>
          <p14:tracePt t="27752" x="5568950" y="5275263"/>
          <p14:tracePt t="27758" x="5602288" y="5275263"/>
          <p14:tracePt t="27765" x="5632450" y="5275263"/>
          <p14:tracePt t="27771" x="5657850" y="5275263"/>
          <p14:tracePt t="27778" x="5678488" y="5275263"/>
          <p14:tracePt t="27785" x="5691188" y="5275263"/>
          <p14:tracePt t="27792" x="5700713" y="5275263"/>
          <p14:tracePt t="27801" x="5713413" y="5275263"/>
          <p14:tracePt t="27816" x="5718175" y="5275263"/>
          <p14:tracePt t="27820" x="5726113" y="5275263"/>
          <p14:tracePt t="27836" x="5730875" y="5275263"/>
          <p14:tracePt t="27841" x="5734050" y="5275263"/>
          <p14:tracePt t="27947" x="5730875" y="5275263"/>
          <p14:tracePt t="27952" x="5730875" y="5280025"/>
          <p14:tracePt t="28534" x="5721350" y="5280025"/>
          <p14:tracePt t="28551" x="5718175" y="5280025"/>
          <p14:tracePt t="28571" x="5708650" y="5280025"/>
          <p14:tracePt t="28587" x="5703888" y="52800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Solution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CCC6362-EE57-6616-8980-927F537B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Extensions and enhancements in the new version UPF 4.0</a:t>
            </a:r>
          </a:p>
          <a:p>
            <a:r>
              <a:rPr lang="en-US" dirty="0"/>
              <a:t>Propose to add additional syntactical features supporting scalable semantics of evolving advanced SR requirements and techniques for</a:t>
            </a:r>
          </a:p>
          <a:p>
            <a:pPr lvl="2"/>
            <a:r>
              <a:rPr lang="en-US" dirty="0"/>
              <a:t>Comprehensive power intent specification</a:t>
            </a:r>
          </a:p>
          <a:p>
            <a:pPr lvl="2"/>
            <a:r>
              <a:rPr lang="en-US" dirty="0"/>
              <a:t>Consistent and coherent comprehension</a:t>
            </a:r>
          </a:p>
          <a:p>
            <a:pPr lvl="2"/>
            <a:r>
              <a:rPr lang="en-US" dirty="0"/>
              <a:t>Seamless handling across EDA tools and flows</a:t>
            </a:r>
          </a:p>
          <a:p>
            <a:r>
              <a:rPr lang="en-US" dirty="0"/>
              <a:t>These features include semantic and syntactical extensions to existing retention related commands </a:t>
            </a:r>
          </a:p>
          <a:p>
            <a:pPr lvl="1"/>
            <a:r>
              <a:rPr lang="en-US" i="1" dirty="0" err="1">
                <a:solidFill>
                  <a:srgbClr val="0000FF"/>
                </a:solidFill>
              </a:rPr>
              <a:t>define_retention_cell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map_retention_cell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set_retention</a:t>
            </a:r>
            <a:r>
              <a:rPr lang="en-US" i="1" dirty="0">
                <a:solidFill>
                  <a:srgbClr val="0000FF"/>
                </a:solidFill>
              </a:rPr>
              <a:t>, &amp; </a:t>
            </a:r>
            <a:r>
              <a:rPr lang="en-US" i="1" dirty="0" err="1">
                <a:solidFill>
                  <a:srgbClr val="0000FF"/>
                </a:solidFill>
              </a:rPr>
              <a:t>use_interface_cell</a:t>
            </a:r>
            <a:r>
              <a:rPr lang="en-US" i="1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/>
              <a:t>Additional set of predefined options (conditions) to identify system states</a:t>
            </a:r>
            <a:br>
              <a:rPr lang="en-US" dirty="0"/>
            </a:br>
            <a:r>
              <a:rPr lang="en-US" i="1" dirty="0" err="1">
                <a:solidFill>
                  <a:srgbClr val="0000FF"/>
                </a:solidFill>
              </a:rPr>
              <a:t>save_event_condition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restore_event_condition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restore_period_condition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power_down_period_condition</a:t>
            </a:r>
            <a:r>
              <a:rPr lang="en-US" i="1" dirty="0">
                <a:solidFill>
                  <a:srgbClr val="0000FF"/>
                </a:solidFill>
              </a:rPr>
              <a:t>, &amp; </a:t>
            </a:r>
            <a:r>
              <a:rPr lang="en-US" i="1" dirty="0" err="1">
                <a:solidFill>
                  <a:srgbClr val="0000FF"/>
                </a:solidFill>
              </a:rPr>
              <a:t>async_set_reset_effect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10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F76830-2324-466F-9375-073B4A9C1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17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05"/>
    </mc:Choice>
    <mc:Fallback>
      <p:transition spd="slow" advTm="4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62" x="6554788" y="4799013"/>
          <p14:tracePt t="12365" x="6564313" y="4645025"/>
          <p14:tracePt t="12372" x="6559550" y="4500563"/>
          <p14:tracePt t="12380" x="6534150" y="4386263"/>
          <p14:tracePt t="12387" x="6478588" y="4297363"/>
          <p14:tracePt t="12394" x="6384925" y="4216400"/>
          <p14:tracePt t="12400" x="6291263" y="4156075"/>
          <p14:tracePt t="12407" x="6194425" y="4135438"/>
          <p14:tracePt t="12415" x="6035675" y="4122738"/>
          <p14:tracePt t="12421" x="5837238" y="4143375"/>
          <p14:tracePt t="12430" x="5627688" y="4219575"/>
          <p14:tracePt t="12434" x="5407025" y="4330700"/>
          <p14:tracePt t="12442" x="5202238" y="4471988"/>
          <p14:tracePt t="12448" x="4986338" y="4654550"/>
          <p14:tracePt t="12459" x="4806950" y="4867275"/>
          <p14:tracePt t="12462" x="4657725" y="5097463"/>
          <p14:tracePt t="12469" x="4560888" y="5267325"/>
          <p14:tracePt t="12478" x="4505325" y="5441950"/>
          <p14:tracePt t="12484" x="4483100" y="5573713"/>
          <p14:tracePt t="12491" x="4483100" y="5670550"/>
          <p14:tracePt t="12497" x="4487863" y="5743575"/>
          <p14:tracePt t="12506" x="4530725" y="5794375"/>
          <p14:tracePt t="12511" x="4594225" y="5837238"/>
          <p14:tracePt t="12519" x="4708525" y="5870575"/>
          <p14:tracePt t="12525" x="4849813" y="5883275"/>
          <p14:tracePt t="12533" x="5006975" y="5875338"/>
          <p14:tracePt t="12540" x="5214938" y="5819775"/>
          <p14:tracePt t="12546" x="5437188" y="5708650"/>
          <p14:tracePt t="12553" x="5649913" y="5530850"/>
          <p14:tracePt t="12560" x="5840413" y="5338763"/>
          <p14:tracePt t="12567" x="5994400" y="5080000"/>
          <p14:tracePt t="12576" x="6091238" y="4841875"/>
          <p14:tracePt t="12581" x="6138863" y="4586288"/>
          <p14:tracePt t="12589" x="6169025" y="4368800"/>
          <p14:tracePt t="12595" x="6146800" y="4206875"/>
          <p14:tracePt t="12602" x="6113463" y="4087813"/>
          <p14:tracePt t="12609" x="6045200" y="3998913"/>
          <p14:tracePt t="12616" x="5938838" y="3927475"/>
          <p14:tracePt t="12623" x="5746750" y="3859213"/>
          <p14:tracePt t="12630" x="5508625" y="3846513"/>
          <p14:tracePt t="12636" x="5245100" y="3846513"/>
          <p14:tracePt t="12644" x="4905375" y="3914775"/>
          <p14:tracePt t="12651" x="4645025" y="3994150"/>
          <p14:tracePt t="12660" x="4402138" y="4092575"/>
          <p14:tracePt t="12664" x="4160838" y="4186238"/>
          <p14:tracePt t="12672" x="3978275" y="4259263"/>
          <p14:tracePt t="12679" x="3862388" y="4292600"/>
          <p14:tracePt t="12687" x="3786188" y="4313238"/>
          <p14:tracePt t="12695" x="3738563" y="4322763"/>
          <p14:tracePt t="12701" x="3717925" y="4322763"/>
          <p14:tracePt t="12708" x="3700463" y="4318000"/>
          <p14:tracePt t="12714" x="3697288" y="4313238"/>
          <p14:tracePt t="12722" x="3697288" y="4300538"/>
          <p14:tracePt t="12730" x="3697288" y="4287838"/>
          <p14:tracePt t="12735" x="3697288" y="4275138"/>
          <p14:tracePt t="12744" x="3697288" y="4267200"/>
          <p14:tracePt t="12749" x="3700463" y="4254500"/>
          <p14:tracePt t="12756" x="3705225" y="4249738"/>
          <p14:tracePt t="12764" x="3709988" y="4241800"/>
          <p14:tracePt t="12771" x="3725863" y="4237038"/>
          <p14:tracePt t="12779" x="3730625" y="4237038"/>
          <p14:tracePt t="12785" x="3735388" y="4237038"/>
          <p14:tracePt t="12792" x="3743325" y="4229100"/>
          <p14:tracePt t="12799" x="3748088" y="4229100"/>
          <p14:tracePt t="12806" x="3756025" y="4229100"/>
          <p14:tracePt t="12813" x="3760788" y="4229100"/>
          <p14:tracePt t="12820" x="3773488" y="4224338"/>
          <p14:tracePt t="12829" x="3786188" y="4224338"/>
          <p14:tracePt t="12834" x="3803650" y="4216400"/>
          <p14:tracePt t="12841" x="3824288" y="4216400"/>
          <p14:tracePt t="12849" x="3836988" y="4216400"/>
          <p14:tracePt t="12856" x="3871913" y="4206875"/>
          <p14:tracePt t="12862" x="3905250" y="4198938"/>
          <p14:tracePt t="12869" x="3938588" y="4181475"/>
          <p14:tracePt t="12877" x="3973513" y="4165600"/>
          <p14:tracePt t="12884" x="4011613" y="4135438"/>
          <p14:tracePt t="12891" x="4037013" y="4113213"/>
          <p14:tracePt t="12897" x="4087813" y="4071938"/>
          <p14:tracePt t="12906" x="4130675" y="4006850"/>
          <p14:tracePt t="12912" x="4173538" y="3943350"/>
          <p14:tracePt t="12918" x="4194175" y="3867150"/>
          <p14:tracePt t="12926" x="4216400" y="3808413"/>
          <p14:tracePt t="12932" x="4216400" y="3765550"/>
          <p14:tracePt t="12940" x="4216400" y="3730625"/>
          <p14:tracePt t="12946" x="4216400" y="3709988"/>
          <p14:tracePt t="12953" x="4203700" y="3684588"/>
          <p14:tracePt t="12960" x="4186238" y="3675063"/>
          <p14:tracePt t="12967" x="4181475" y="3671888"/>
          <p14:tracePt t="12974" x="4168775" y="3662363"/>
          <p14:tracePt t="12981" x="4156075" y="3659188"/>
          <p14:tracePt t="12989" x="4138613" y="3659188"/>
          <p14:tracePt t="12995" x="4125913" y="3659188"/>
          <p14:tracePt t="13004" x="4110038" y="3667125"/>
          <p14:tracePt t="13009" x="4097338" y="3667125"/>
          <p14:tracePt t="13189" x="4138613" y="3624263"/>
          <p14:tracePt t="13193" x="4198938" y="3535363"/>
          <p14:tracePt t="13201" x="4241800" y="3441700"/>
          <p14:tracePt t="13208" x="4267200" y="3327400"/>
          <p14:tracePt t="13214" x="4267200" y="3198813"/>
          <p14:tracePt t="13222" x="4257675" y="3089275"/>
          <p14:tracePt t="13230" x="4211638" y="2982913"/>
          <p14:tracePt t="13236" x="4143375" y="2889250"/>
          <p14:tracePt t="13242" x="4062413" y="2811463"/>
          <p14:tracePt t="13250" x="3943350" y="2740025"/>
          <p14:tracePt t="13256" x="3829050" y="2679700"/>
          <p14:tracePt t="13263" x="3684588" y="2646363"/>
          <p14:tracePt t="13271" x="3540125" y="2620963"/>
          <p14:tracePt t="13278" x="3398838" y="2620963"/>
          <p14:tracePt t="13284" x="3300413" y="2620963"/>
          <p14:tracePt t="13293" x="3198813" y="2638425"/>
          <p14:tracePt t="13298" x="3097213" y="2663825"/>
          <p14:tracePt t="13307" x="3024188" y="2684463"/>
          <p14:tracePt t="13312" x="2947988" y="2705100"/>
          <p14:tracePt t="13318" x="2889250" y="2727325"/>
          <p14:tracePt t="13326" x="2854325" y="2730500"/>
          <p14:tracePt t="13333" x="2820988" y="2740025"/>
          <p14:tracePt t="13340" x="2798763" y="2740025"/>
          <p14:tracePt t="13347" x="2773363" y="2747963"/>
          <p14:tracePt t="13355" x="2760663" y="2747963"/>
          <p14:tracePt t="13361" x="2755900" y="2747963"/>
          <p14:tracePt t="13367" x="2743200" y="2747963"/>
          <p14:tracePt t="13376" x="2735263" y="2747963"/>
          <p14:tracePt t="13382" x="2730500" y="2740025"/>
          <p14:tracePt t="13389" x="2722563" y="2735263"/>
          <p14:tracePt t="13396" x="2717800" y="2722563"/>
          <p14:tracePt t="13402" x="2701925" y="2705100"/>
          <p14:tracePt t="13410" x="2697163" y="2692400"/>
          <p14:tracePt t="13416" x="2689225" y="2676525"/>
          <p14:tracePt t="13423" x="2671763" y="2663825"/>
          <p14:tracePt t="13431" x="2659063" y="2646363"/>
          <p14:tracePt t="13438" x="2641600" y="2633663"/>
          <p14:tracePt t="13445" x="2628900" y="2616200"/>
          <p14:tracePt t="13450" x="2595563" y="2598738"/>
          <p14:tracePt t="13458" x="2560638" y="2590800"/>
          <p14:tracePt t="13465" x="2527300" y="2573338"/>
          <p14:tracePt t="13473" x="2492375" y="2565400"/>
          <p14:tracePt t="13480" x="2446338" y="2547938"/>
          <p14:tracePt t="13486" x="2411413" y="2540000"/>
          <p14:tracePt t="13493" x="2378075" y="2532063"/>
          <p14:tracePt t="13501" x="2347913" y="2532063"/>
          <p14:tracePt t="13507" x="2322513" y="2522538"/>
          <p14:tracePt t="13513" x="2309813" y="2514600"/>
          <p14:tracePt t="13522" x="2284413" y="2505075"/>
          <p14:tracePt t="13529" x="2271713" y="2501900"/>
          <p14:tracePt t="13534" x="2259013" y="2501900"/>
          <p14:tracePt t="13541" x="2241550" y="2492375"/>
          <p14:tracePt t="13549" x="2238375" y="2492375"/>
          <p14:tracePt t="13556" x="2224088" y="2484438"/>
          <p14:tracePt t="13563" x="2211388" y="2484438"/>
          <p14:tracePt t="13570" x="2203450" y="2484438"/>
          <p14:tracePt t="13578" x="2190750" y="2484438"/>
          <p14:tracePt t="13584" x="2178050" y="2484438"/>
          <p14:tracePt t="13591" x="2165350" y="2484438"/>
          <p14:tracePt t="13599" x="2139950" y="2484438"/>
          <p14:tracePt t="13606" x="2127250" y="2484438"/>
          <p14:tracePt t="13611" x="2114550" y="2489200"/>
          <p14:tracePt t="13618" x="2101850" y="2489200"/>
          <p14:tracePt t="13626" x="2084388" y="2497138"/>
          <p14:tracePt t="13632" x="2071688" y="2497138"/>
          <p14:tracePt t="13639" x="2063750" y="2497138"/>
          <p14:tracePt t="13646" x="2058988" y="2497138"/>
          <p14:tracePt t="13653" x="2054225" y="2501900"/>
          <p14:tracePt t="13660" x="2046288" y="2501900"/>
          <p14:tracePt t="13667" x="2041525" y="2509838"/>
          <p14:tracePt t="13674" x="2033588" y="2509838"/>
          <p14:tracePt t="13681" x="2020888" y="2514600"/>
          <p14:tracePt t="13689" x="2008188" y="2522538"/>
          <p14:tracePt t="13696" x="1990725" y="2532063"/>
          <p14:tracePt t="13702" x="1970088" y="2535238"/>
          <p14:tracePt t="13709" x="1952625" y="2552700"/>
          <p14:tracePt t="13716" x="1931988" y="2560638"/>
          <p14:tracePt t="13723" x="1914525" y="2570163"/>
          <p14:tracePt t="13732" x="1909763" y="2573338"/>
          <p14:tracePt t="13736" x="1897063" y="2573338"/>
          <p14:tracePt t="13744" x="1892300" y="2578100"/>
          <p14:tracePt t="13751" x="1884363" y="2578100"/>
          <p14:tracePt t="13757" x="1879600" y="2578100"/>
          <p14:tracePt t="13765" x="1879600" y="2586038"/>
          <p14:tracePt t="13772" x="1871663" y="2586038"/>
          <p14:tracePt t="13779" x="1866900" y="2590800"/>
          <p14:tracePt t="13786" x="1858963" y="2590800"/>
          <p14:tracePt t="13801" x="1858963" y="2598738"/>
          <p14:tracePt t="13808" x="1854200" y="2598738"/>
          <p14:tracePt t="13814" x="1854200" y="2603500"/>
          <p14:tracePt t="13822" x="1851025" y="2603500"/>
          <p14:tracePt t="13871" x="1851025" y="2608263"/>
          <p14:tracePt t="13899" x="1851025" y="2616200"/>
          <p14:tracePt t="13934" x="1854200" y="2616200"/>
          <p14:tracePt t="13954" x="1863725" y="2616200"/>
          <p14:tracePt t="13968" x="1866900" y="2616200"/>
          <p14:tracePt t="13976" x="1866900" y="2620963"/>
          <p14:tracePt t="13982" x="1876425" y="2620963"/>
          <p14:tracePt t="13998" x="1876425" y="2628900"/>
          <p14:tracePt t="14004" x="1879600" y="2628900"/>
          <p14:tracePt t="14018" x="1889125" y="2633663"/>
          <p14:tracePt t="14033" x="1892300" y="2641600"/>
          <p14:tracePt t="14046" x="1897063" y="2646363"/>
          <p14:tracePt t="14061" x="1906588" y="2646363"/>
          <p14:tracePt t="14067" x="1909763" y="2646363"/>
          <p14:tracePt t="14084" x="1919288" y="2646363"/>
          <p14:tracePt t="14089" x="1922463" y="2646363"/>
          <p14:tracePt t="14113" x="1931988" y="2646363"/>
          <p14:tracePt t="14125" x="1935163" y="2646363"/>
          <p14:tracePt t="14141" x="1939925" y="2646363"/>
          <p14:tracePt t="14156" x="1947863" y="2646363"/>
          <p14:tracePt t="14163" x="1952625" y="2646363"/>
          <p14:tracePt t="14169" x="1960563" y="2646363"/>
          <p14:tracePt t="14184" x="1965325" y="2646363"/>
          <p14:tracePt t="14191" x="1973263" y="2646363"/>
          <p14:tracePt t="14198" x="1978025" y="2646363"/>
          <p14:tracePt t="14205" x="1982788" y="2646363"/>
          <p14:tracePt t="14212" x="1990725" y="2646363"/>
          <p14:tracePt t="14219" x="1995488" y="2646363"/>
          <p14:tracePt t="14233" x="2003425" y="2646363"/>
          <p14:tracePt t="14241" x="2008188" y="2646363"/>
          <p14:tracePt t="14248" x="2011363" y="2646363"/>
          <p14:tracePt t="14255" x="2020888" y="2646363"/>
          <p14:tracePt t="14271" x="2025650" y="2646363"/>
          <p14:tracePt t="14292" x="2033588" y="2646363"/>
          <p14:tracePt t="14306" x="2038350" y="2646363"/>
          <p14:tracePt t="14320" x="2046288" y="2646363"/>
          <p14:tracePt t="14343" x="2051050" y="2646363"/>
          <p14:tracePt t="14836" x="2051050" y="2651125"/>
          <p14:tracePt t="14951" x="2051050" y="2659063"/>
          <p14:tracePt t="15061" x="2041525" y="2659063"/>
          <p14:tracePt t="15075" x="2038350" y="2659063"/>
          <p14:tracePt t="15082" x="2038350" y="2663825"/>
          <p14:tracePt t="15096" x="2028825" y="2663825"/>
          <p14:tracePt t="15221" x="2033588" y="2663825"/>
          <p14:tracePt t="15241" x="2038350" y="2663825"/>
          <p14:tracePt t="15255" x="2046288" y="2663825"/>
          <p14:tracePt t="15270" x="2051050" y="2663825"/>
          <p14:tracePt t="15285" x="2054225" y="2663825"/>
          <p14:tracePt t="15292" x="2063750" y="2663825"/>
          <p14:tracePt t="15298" x="2066925" y="2663825"/>
          <p14:tracePt t="15313" x="2076450" y="2663825"/>
          <p14:tracePt t="15319" x="2079625" y="2663825"/>
          <p14:tracePt t="15327" x="2089150" y="2663825"/>
          <p14:tracePt t="15336" x="2092325" y="2663825"/>
          <p14:tracePt t="15340" x="2097088" y="2663825"/>
          <p14:tracePt t="15347" x="2105025" y="2663825"/>
          <p14:tracePt t="15362" x="2109788" y="2663825"/>
          <p14:tracePt t="15369" x="2117725" y="2663825"/>
          <p14:tracePt t="15376" x="2122488" y="2663825"/>
          <p14:tracePt t="15383" x="2127250" y="2654300"/>
          <p14:tracePt t="15389" x="2135188" y="2654300"/>
          <p14:tracePt t="15398" x="2135188" y="2651125"/>
          <p14:tracePt t="15404" x="2147888" y="2651125"/>
          <p14:tracePt t="15411" x="2152650" y="2651125"/>
          <p14:tracePt t="15419" x="2165350" y="2651125"/>
          <p14:tracePt t="15425" x="2173288" y="2651125"/>
          <p14:tracePt t="15431" x="2185988" y="2651125"/>
          <p14:tracePt t="15438" x="2198688" y="2659063"/>
          <p14:tracePt t="15446" x="2208213" y="2659063"/>
          <p14:tracePt t="15453" x="2211388" y="2667000"/>
          <p14:tracePt t="15461" x="2216150" y="2667000"/>
          <p14:tracePt t="15468" x="2224088" y="2667000"/>
          <p14:tracePt t="15475" x="2228850" y="2667000"/>
          <p14:tracePt t="15483" x="2238375" y="2667000"/>
          <p14:tracePt t="15488" x="2241550" y="2667000"/>
          <p14:tracePt t="15503" x="2251075" y="2663825"/>
          <p14:tracePt t="15509" x="2254250" y="2663825"/>
          <p14:tracePt t="15517" x="2259013" y="2659063"/>
          <p14:tracePt t="15523" x="2266950" y="2659063"/>
          <p14:tracePt t="15530" x="2271713" y="2651125"/>
          <p14:tracePt t="15537" x="2279650" y="2646363"/>
          <p14:tracePt t="15544" x="2292350" y="2646363"/>
          <p14:tracePt t="15551" x="2305050" y="2638425"/>
          <p14:tracePt t="15558" x="2322513" y="2628900"/>
          <p14:tracePt t="15566" x="2335213" y="2628900"/>
          <p14:tracePt t="15572" x="2347913" y="2628900"/>
          <p14:tracePt t="15582" x="2370138" y="2624138"/>
          <p14:tracePt t="15586" x="2395538" y="2624138"/>
          <p14:tracePt t="15593" x="2416175" y="2616200"/>
          <p14:tracePt t="15600" x="2441575" y="2616200"/>
          <p14:tracePt t="15609" x="2463800" y="2616200"/>
          <p14:tracePt t="15614" x="2492375" y="2616200"/>
          <p14:tracePt t="15621" x="2527300" y="2616200"/>
          <p14:tracePt t="15629" x="2570163" y="2616200"/>
          <p14:tracePt t="15636" x="2598738" y="2616200"/>
          <p14:tracePt t="15643" x="2641600" y="2616200"/>
          <p14:tracePt t="15650" x="2676525" y="2620963"/>
          <p14:tracePt t="15656" x="2709863" y="2620963"/>
          <p14:tracePt t="15663" x="2740025" y="2620963"/>
          <p14:tracePt t="15671" x="2760663" y="2620963"/>
          <p14:tracePt t="15678" x="2795588" y="2620963"/>
          <p14:tracePt t="15685" x="2816225" y="2620963"/>
          <p14:tracePt t="15692" x="2828925" y="2620963"/>
          <p14:tracePt t="15700" x="2854325" y="2620963"/>
          <p14:tracePt t="15705" x="2867025" y="2620963"/>
          <p14:tracePt t="15714" x="2879725" y="2620963"/>
          <p14:tracePt t="15720" x="2897188" y="2624138"/>
          <p14:tracePt t="15727" x="2909888" y="2624138"/>
          <p14:tracePt t="15736" x="2914650" y="2624138"/>
          <p14:tracePt t="15743" x="2922588" y="2624138"/>
          <p14:tracePt t="15755" x="2927350" y="2624138"/>
          <p14:tracePt t="15762" x="2927350" y="2638425"/>
          <p14:tracePt t="15769" x="2927350" y="2646363"/>
          <p14:tracePt t="15973" x="3114675" y="2654300"/>
          <p14:tracePt t="15979" x="3411538" y="2689225"/>
          <p14:tracePt t="15986" x="3632200" y="2717800"/>
          <p14:tracePt t="15993" x="3773488" y="2744788"/>
          <p14:tracePt t="15999" x="3917950" y="2765425"/>
          <p14:tracePt t="16008" x="4044950" y="2778125"/>
          <p14:tracePt t="16013" x="4143375" y="2790825"/>
          <p14:tracePt t="16019" x="4219575" y="2798763"/>
          <p14:tracePt t="16027" x="4267200" y="2808288"/>
          <p14:tracePt t="16036" x="4310063" y="2816225"/>
          <p14:tracePt t="16041" x="4343400" y="2816225"/>
          <p14:tracePt t="16047" x="4364038" y="2816225"/>
          <p14:tracePt t="16055" x="4389438" y="2824163"/>
          <p14:tracePt t="16063" x="4402138" y="2824163"/>
          <p14:tracePt t="16069" x="4416425" y="2824163"/>
          <p14:tracePt t="16076" x="4424363" y="2824163"/>
          <p14:tracePt t="16084" x="4429125" y="2824163"/>
          <p14:tracePt t="16090" x="4432300" y="2824163"/>
          <p14:tracePt t="16098" x="4441825" y="2824163"/>
          <p14:tracePt t="16111" x="4445000" y="2824163"/>
          <p14:tracePt t="16126" x="4454525" y="2824163"/>
          <p14:tracePt t="16131" x="4457700" y="2824163"/>
          <p14:tracePt t="16138" x="4462463" y="2824163"/>
          <p14:tracePt t="16145" x="4470400" y="2824163"/>
          <p14:tracePt t="16152" x="4475163" y="2824163"/>
          <p14:tracePt t="16159" x="4487863" y="2824163"/>
          <p14:tracePt t="16167" x="4505325" y="2824163"/>
          <p14:tracePt t="16173" x="4525963" y="2824163"/>
          <p14:tracePt t="16180" x="4556125" y="2824163"/>
          <p14:tracePt t="16186" x="4598988" y="2824163"/>
          <p14:tracePt t="16194" x="4645025" y="2824163"/>
          <p14:tracePt t="16200" x="4687888" y="2824163"/>
          <p14:tracePt t="16209" x="4733925" y="2820988"/>
          <p14:tracePt t="16214" x="4764088" y="2820988"/>
          <p14:tracePt t="16222" x="4806950" y="2820988"/>
          <p14:tracePt t="16228" x="4832350" y="2811463"/>
          <p14:tracePt t="16237" x="4854575" y="2811463"/>
          <p14:tracePt t="16243" x="4867275" y="2808288"/>
          <p14:tracePt t="16250" x="4875213" y="2808288"/>
          <p14:tracePt t="16257" x="4879975" y="2808288"/>
          <p14:tracePt t="16263" x="4887913" y="2808288"/>
          <p14:tracePt t="16278" x="4892675" y="2808288"/>
          <p14:tracePt t="16495" x="5080000" y="2798763"/>
          <p14:tracePt t="16500" x="5424488" y="2798763"/>
          <p14:tracePt t="16507" x="5746750" y="2811463"/>
          <p14:tracePt t="16515" x="5981700" y="2811463"/>
          <p14:tracePt t="16521" x="6134100" y="2811463"/>
          <p14:tracePt t="16528" x="6278563" y="2824163"/>
          <p14:tracePt t="16535" x="6381750" y="2851150"/>
          <p14:tracePt t="16542" x="6478588" y="2851150"/>
          <p14:tracePt t="16549" x="6551613" y="2859088"/>
          <p14:tracePt t="16556" x="6597650" y="2859088"/>
          <p14:tracePt t="16563" x="6640513" y="2867025"/>
          <p14:tracePt t="16569" x="6673850" y="2867025"/>
          <p14:tracePt t="16577" x="6696075" y="2867025"/>
          <p14:tracePt t="16585" x="6721475" y="2867025"/>
          <p14:tracePt t="16591" x="6734175" y="2867025"/>
          <p14:tracePt t="16598" x="6746875" y="2867025"/>
          <p14:tracePt t="16604" x="6751638" y="2867025"/>
          <p14:tracePt t="16612" x="6759575" y="2867025"/>
          <p14:tracePt t="16618" x="6764338" y="2867025"/>
          <p14:tracePt t="16626" x="6772275" y="2867025"/>
          <p14:tracePt t="16639" x="6777038" y="2867025"/>
          <p14:tracePt t="16656" x="6780213" y="2867025"/>
          <p14:tracePt t="16669" x="6789738" y="2867025"/>
          <p14:tracePt t="16689" x="6792913" y="2867025"/>
          <p14:tracePt t="16695" x="6802438" y="2859088"/>
          <p14:tracePt t="16703" x="6807200" y="2859088"/>
          <p14:tracePt t="16710" x="6815138" y="2859088"/>
          <p14:tracePt t="16717" x="6827838" y="2854325"/>
          <p14:tracePt t="16723" x="6840538" y="2854325"/>
          <p14:tracePt t="16730" x="6861175" y="2846388"/>
          <p14:tracePt t="16737" x="6886575" y="2846388"/>
          <p14:tracePt t="16744" x="6916738" y="2836863"/>
          <p14:tracePt t="16751" x="6942138" y="2836863"/>
          <p14:tracePt t="16759" x="6964363" y="2836863"/>
          <p14:tracePt t="16764" x="6977063" y="2836863"/>
          <p14:tracePt t="16772" x="6989763" y="2836863"/>
          <p14:tracePt t="16778" x="7005638" y="2828925"/>
          <p14:tracePt t="16786" x="7010400" y="2828925"/>
          <p14:tracePt t="16792" x="7018338" y="2824163"/>
          <p14:tracePt t="16800" x="7023100" y="2824163"/>
          <p14:tracePt t="16806" x="7032625" y="2824163"/>
          <p14:tracePt t="16813" x="7032625" y="2816225"/>
          <p14:tracePt t="16820" x="7035800" y="2816225"/>
          <p14:tracePt t="16827" x="7035800" y="2811463"/>
          <p14:tracePt t="16834" x="7040563" y="2811463"/>
          <p14:tracePt t="16842" x="7040563" y="2808288"/>
          <p14:tracePt t="16863" x="7040563" y="2798763"/>
          <p14:tracePt t="16877" x="7048500" y="2795588"/>
          <p14:tracePt t="16891" x="7048500" y="2786063"/>
          <p14:tracePt t="16912" x="7065963" y="2782888"/>
          <p14:tracePt t="16917" x="7086600" y="2782888"/>
          <p14:tracePt t="16925" x="7108825" y="2773363"/>
          <p14:tracePt t="16931" x="7142163" y="2773363"/>
          <p14:tracePt t="16938" x="7172325" y="2773363"/>
          <p14:tracePt t="16945" x="7205663" y="2773363"/>
          <p14:tracePt t="16955" x="7235825" y="2773363"/>
          <p14:tracePt t="16960" x="7261225" y="2773363"/>
          <p14:tracePt t="16966" x="7291388" y="2773363"/>
          <p14:tracePt t="16973" x="7304088" y="2773363"/>
          <p14:tracePt t="16980" x="7321550" y="2773363"/>
          <p14:tracePt t="16987" x="7334250" y="2773363"/>
          <p14:tracePt t="16994" x="7337425" y="2773363"/>
          <p14:tracePt t="17001" x="7351713" y="2773363"/>
          <p14:tracePt t="17009" x="7359650" y="2773363"/>
          <p14:tracePt t="17023" x="7364413" y="2773363"/>
          <p14:tracePt t="17029" x="7367588" y="2773363"/>
          <p14:tracePt t="17036" x="7377113" y="2773363"/>
          <p14:tracePt t="17051" x="7380288" y="2773363"/>
          <p14:tracePt t="17066" x="7389813" y="2773363"/>
          <p14:tracePt t="17078" x="7389813" y="2778125"/>
          <p14:tracePt t="17086" x="7392988" y="2778125"/>
          <p14:tracePt t="17092" x="7392988" y="2782888"/>
          <p14:tracePt t="17099" x="7402513" y="2782888"/>
          <p14:tracePt t="17113" x="7402513" y="2786063"/>
          <p14:tracePt t="17119" x="7405688" y="2786063"/>
          <p14:tracePt t="17127" x="7405688" y="2795588"/>
          <p14:tracePt t="17143" x="7410450" y="2798763"/>
          <p14:tracePt t="17147" x="7418388" y="2798763"/>
          <p14:tracePt t="17154" x="7423150" y="2798763"/>
          <p14:tracePt t="17162" x="7431088" y="2808288"/>
          <p14:tracePt t="17169" x="7443788" y="2808288"/>
          <p14:tracePt t="17175" x="7448550" y="2811463"/>
          <p14:tracePt t="17182" x="7458075" y="2811463"/>
          <p14:tracePt t="17189" x="7461250" y="2816225"/>
          <p14:tracePt t="17196" x="7466013" y="2816225"/>
          <p14:tracePt t="17203" x="7473950" y="2816225"/>
          <p14:tracePt t="17210" x="7473950" y="2824163"/>
          <p14:tracePt t="17217" x="7478713" y="2824163"/>
          <p14:tracePt t="17226" x="7486650" y="2828925"/>
          <p14:tracePt t="17231" x="7491413" y="2828925"/>
          <p14:tracePt t="17254" x="7496175" y="2828925"/>
          <p14:tracePt t="17259" x="7496175" y="2836863"/>
          <p14:tracePt t="17266" x="7504113" y="2836863"/>
          <p14:tracePt t="17273" x="7504113" y="2841625"/>
          <p14:tracePt t="17288" x="7504113" y="2851150"/>
          <p14:tracePt t="17308" x="7504113" y="2854325"/>
          <p14:tracePt t="17322" x="7504113" y="2859088"/>
          <p14:tracePt t="17335" x="7504113" y="2867025"/>
          <p14:tracePt t="17360" x="7504113" y="2871788"/>
          <p14:tracePt t="17378" x="7504113" y="2879725"/>
          <p14:tracePt t="17421" x="7504113" y="2884488"/>
          <p14:tracePt t="17435" x="7504113" y="2892425"/>
          <p14:tracePt t="17448" x="7508875" y="2897188"/>
          <p14:tracePt t="17462" x="7521575" y="2905125"/>
          <p14:tracePt t="17468" x="7546975" y="2905125"/>
          <p14:tracePt t="17474" x="7567613" y="2917825"/>
          <p14:tracePt t="17482" x="7602538" y="2927350"/>
          <p14:tracePt t="17488" x="7648575" y="2947988"/>
          <p14:tracePt t="17495" x="7696200" y="2957513"/>
          <p14:tracePt t="17502" x="7747000" y="2973388"/>
          <p14:tracePt t="17510" x="7805738" y="2986088"/>
          <p14:tracePt t="17516" x="7848600" y="2995613"/>
          <p14:tracePt t="17523" x="7886700" y="3011488"/>
          <p14:tracePt t="17530" x="7929563" y="3021013"/>
          <p14:tracePt t="17538" x="7954963" y="3028950"/>
          <p14:tracePt t="17544" x="7985125" y="3028950"/>
          <p14:tracePt t="17551" x="8010525" y="3036888"/>
          <p14:tracePt t="17559" x="8023225" y="3036888"/>
          <p14:tracePt t="17566" x="8040688" y="3046413"/>
          <p14:tracePt t="17572" x="8043863" y="3046413"/>
          <p14:tracePt t="17580" x="8056563" y="3046413"/>
          <p14:tracePt t="17594" x="8061325" y="3046413"/>
          <p14:tracePt t="17603" x="8069263" y="3046413"/>
          <p14:tracePt t="17614" x="8074025" y="3046413"/>
          <p14:tracePt t="17651" x="8066088" y="3046413"/>
          <p14:tracePt t="17656" x="8061325" y="3046413"/>
          <p14:tracePt t="17670" x="8048625" y="3046413"/>
          <p14:tracePt t="17677" x="8035925" y="3046413"/>
          <p14:tracePt t="17684" x="8010525" y="3046413"/>
          <p14:tracePt t="17692" x="7988300" y="3046413"/>
          <p14:tracePt t="17697" x="7954963" y="3041650"/>
          <p14:tracePt t="17705" x="7899400" y="3041650"/>
          <p14:tracePt t="17711" x="7772400" y="3028950"/>
          <p14:tracePt t="17719" x="7572375" y="3016250"/>
          <p14:tracePt t="17725" x="7258050" y="3016250"/>
          <p14:tracePt t="17732" x="6792913" y="3016250"/>
          <p14:tracePt t="17740" x="6354763" y="3028950"/>
          <p14:tracePt t="17746" x="6027738" y="3063875"/>
          <p14:tracePt t="17754" x="5691188" y="3117850"/>
          <p14:tracePt t="17761" x="5419725" y="3148013"/>
          <p14:tracePt t="17768" x="5224463" y="3190875"/>
          <p14:tracePt t="17775" x="5080000" y="3228975"/>
          <p14:tracePt t="17781" x="4946650" y="3249613"/>
          <p14:tracePt t="17788" x="4849813" y="3262313"/>
          <p14:tracePt t="17795" x="4760913" y="3284538"/>
          <p14:tracePt t="17803" x="4700588" y="3292475"/>
          <p14:tracePt t="17809" x="4657725" y="3292475"/>
          <p14:tracePt t="17816" x="4624388" y="3292475"/>
          <p14:tracePt t="17822" x="4611688" y="3292475"/>
          <p14:tracePt t="17830" x="4606925" y="3292475"/>
          <p14:tracePt t="17837" x="4598988" y="3292475"/>
          <p14:tracePt t="17844" x="4594225" y="3292475"/>
          <p14:tracePt t="18108" x="4560888" y="3276600"/>
          <p14:tracePt t="18115" x="4457700" y="3241675"/>
          <p14:tracePt t="18122" x="4292600" y="3203575"/>
          <p14:tracePt t="18129" x="4097338" y="3165475"/>
          <p14:tracePt t="18136" x="3871913" y="3117850"/>
          <p14:tracePt t="18143" x="3687763" y="3105150"/>
          <p14:tracePt t="18150" x="3513138" y="3105150"/>
          <p14:tracePt t="18158" x="3386138" y="3092450"/>
          <p14:tracePt t="18164" x="3271838" y="3101975"/>
          <p14:tracePt t="18172" x="3155950" y="3114675"/>
          <p14:tracePt t="18177" x="3059113" y="3114675"/>
          <p14:tracePt t="18185" x="2955925" y="3122613"/>
          <p14:tracePt t="18191" x="2871788" y="3135313"/>
          <p14:tracePt t="18199" x="2798763" y="3135313"/>
          <p14:tracePt t="18205" x="2740025" y="3143250"/>
          <p14:tracePt t="18213" x="2679700" y="3143250"/>
          <p14:tracePt t="18219" x="2649538" y="3143250"/>
          <p14:tracePt t="18226" x="2628900" y="3143250"/>
          <p14:tracePt t="18233" x="2603500" y="3143250"/>
          <p14:tracePt t="18240" x="2582863" y="3143250"/>
          <p14:tracePt t="18248" x="2570163" y="3143250"/>
          <p14:tracePt t="18255" x="2555875" y="3143250"/>
          <p14:tracePt t="18262" x="2540000" y="3143250"/>
          <p14:tracePt t="18268" x="2527300" y="3143250"/>
          <p14:tracePt t="18275" x="2514600" y="3143250"/>
          <p14:tracePt t="18282" x="2501900" y="3143250"/>
          <p14:tracePt t="18289" x="2476500" y="3143250"/>
          <p14:tracePt t="18297" x="2454275" y="3152775"/>
          <p14:tracePt t="18303" x="2433638" y="3152775"/>
          <p14:tracePt t="18310" x="2398713" y="3160713"/>
          <p14:tracePt t="18317" x="2378075" y="3160713"/>
          <p14:tracePt t="18324" x="2352675" y="3160713"/>
          <p14:tracePt t="18331" x="2322513" y="3160713"/>
          <p14:tracePt t="18338" x="2297113" y="3160713"/>
          <p14:tracePt t="18346" x="2276475" y="3160713"/>
          <p14:tracePt t="18352" x="2254250" y="3160713"/>
          <p14:tracePt t="18359" x="2228850" y="3160713"/>
          <p14:tracePt t="18366" x="2208213" y="3155950"/>
          <p14:tracePt t="18373" x="2195513" y="3155950"/>
          <p14:tracePt t="18380" x="2178050" y="3148013"/>
          <p14:tracePt t="18386" x="2157413" y="3148013"/>
          <p14:tracePt t="18393" x="2144713" y="3148013"/>
          <p14:tracePt t="18401" x="2117725" y="3140075"/>
          <p14:tracePt t="18407" x="2097088" y="3140075"/>
          <p14:tracePt t="18414" x="2084388" y="3140075"/>
          <p14:tracePt t="18421" x="2071688" y="3140075"/>
          <p14:tracePt t="18430" x="2054225" y="3140075"/>
          <p14:tracePt t="18435" x="2051050" y="3140075"/>
          <p14:tracePt t="18442" x="2046288" y="3135313"/>
          <p14:tracePt t="18450" x="2038350" y="3135313"/>
          <p14:tracePt t="18457" x="2033588" y="3135313"/>
          <p14:tracePt t="18463" x="2025650" y="3130550"/>
          <p14:tracePt t="18478" x="2020888" y="3130550"/>
          <p14:tracePt t="18484" x="2011363" y="3130550"/>
          <p14:tracePt t="18491" x="2008188" y="3122613"/>
          <p14:tracePt t="18506" x="2008188" y="3117850"/>
          <p14:tracePt t="18514" x="2003425" y="3117850"/>
          <p14:tracePt t="18526" x="1995488" y="3117850"/>
          <p14:tracePt t="18533" x="1995488" y="3109913"/>
          <p14:tracePt t="18548" x="1995488" y="3105150"/>
          <p14:tracePt t="18563" x="1995488" y="3097213"/>
          <p14:tracePt t="18591" x="1998663" y="3097213"/>
          <p14:tracePt t="18605" x="2003425" y="3097213"/>
          <p14:tracePt t="18610" x="2008188" y="3097213"/>
          <p14:tracePt t="18617" x="2025650" y="3092450"/>
          <p14:tracePt t="18625" x="2028825" y="3092450"/>
          <p14:tracePt t="18632" x="2033588" y="3092450"/>
          <p14:tracePt t="18639" x="2041525" y="3092450"/>
          <p14:tracePt t="18646" x="2054225" y="3084513"/>
          <p14:tracePt t="18653" x="2066925" y="3084513"/>
          <p14:tracePt t="18660" x="2084388" y="3079750"/>
          <p14:tracePt t="18667" x="2089150" y="3079750"/>
          <p14:tracePt t="18673" x="2101850" y="3079750"/>
          <p14:tracePt t="18681" x="2114550" y="3071813"/>
          <p14:tracePt t="18688" x="2132013" y="3071813"/>
          <p14:tracePt t="18696" x="2152650" y="3063875"/>
          <p14:tracePt t="18702" x="2173288" y="3063875"/>
          <p14:tracePt t="18709" x="2208213" y="3054350"/>
          <p14:tracePt t="18716" x="2254250" y="3046413"/>
          <p14:tracePt t="18723" x="2297113" y="3046413"/>
          <p14:tracePt t="18731" x="2330450" y="3036888"/>
          <p14:tracePt t="18736" x="2373313" y="3036888"/>
          <p14:tracePt t="18744" x="2420938" y="3028950"/>
          <p14:tracePt t="18751" x="2454275" y="3028950"/>
          <p14:tracePt t="18758" x="2497138" y="3028950"/>
          <p14:tracePt t="18766" x="2517775" y="3021013"/>
          <p14:tracePt t="18773" x="2552700" y="3021013"/>
          <p14:tracePt t="18779" x="2573338" y="3011488"/>
          <p14:tracePt t="18786" x="2586038" y="3011488"/>
          <p14:tracePt t="18792" x="2611438" y="3011488"/>
          <p14:tracePt t="18800" x="2624138" y="3008313"/>
          <p14:tracePt t="18807" x="2636838" y="3008313"/>
          <p14:tracePt t="18814" x="2646363" y="3008313"/>
          <p14:tracePt t="18821" x="2659063" y="3008313"/>
          <p14:tracePt t="18828" x="2662238" y="3008313"/>
          <p14:tracePt t="18834" x="2667000" y="3008313"/>
          <p14:tracePt t="18842" x="2676525" y="3008313"/>
          <p14:tracePt t="18849" x="2679700" y="3008313"/>
          <p14:tracePt t="18856" x="2689225" y="3008313"/>
          <p14:tracePt t="18863" x="2692400" y="3008313"/>
          <p14:tracePt t="18876" x="2701925" y="3008313"/>
          <p14:tracePt t="18884" x="2705100" y="3008313"/>
          <p14:tracePt t="18890" x="2709863" y="3008313"/>
          <p14:tracePt t="18897" x="2717800" y="3008313"/>
          <p14:tracePt t="18904" x="2722563" y="3008313"/>
          <p14:tracePt t="18918" x="2730500" y="3008313"/>
          <p14:tracePt t="18924" x="2735263" y="3008313"/>
          <p14:tracePt t="18940" x="2743200" y="3008313"/>
          <p14:tracePt t="18960" x="2747963" y="3008313"/>
          <p14:tracePt t="18975" x="2752725" y="3008313"/>
          <p14:tracePt t="18990" x="2760663" y="3008313"/>
          <p14:tracePt t="19008" x="2765425" y="3008313"/>
          <p14:tracePt t="19064" x="2755900" y="3008313"/>
          <p14:tracePt t="19306" x="2820988" y="3008313"/>
          <p14:tracePt t="19314" x="2935288" y="3021013"/>
          <p14:tracePt t="19320" x="3049588" y="3028950"/>
          <p14:tracePt t="19327" x="3148013" y="3028950"/>
          <p14:tracePt t="19334" x="3233738" y="3028950"/>
          <p14:tracePt t="19342" x="3322638" y="3041650"/>
          <p14:tracePt t="19348" x="3378200" y="3041650"/>
          <p14:tracePt t="19355" x="3436938" y="3041650"/>
          <p14:tracePt t="19363" x="3479800" y="3041650"/>
          <p14:tracePt t="19369" x="3522663" y="3041650"/>
          <p14:tracePt t="19375" x="3548063" y="3041650"/>
          <p14:tracePt t="19383" x="3578225" y="3041650"/>
          <p14:tracePt t="19390" x="3603625" y="3041650"/>
          <p14:tracePt t="19396" x="3616325" y="3041650"/>
          <p14:tracePt t="19404" x="3629025" y="3041650"/>
          <p14:tracePt t="19410" x="3641725" y="3041650"/>
          <p14:tracePt t="19418" x="3654425" y="3041650"/>
          <p14:tracePt t="19424" x="3662363" y="3041650"/>
          <p14:tracePt t="19432" x="3667125" y="3041650"/>
          <p14:tracePt t="19439" x="3675063" y="3041650"/>
          <p14:tracePt t="19446" x="3679825" y="3041650"/>
          <p14:tracePt t="19453" x="3684588" y="3041650"/>
          <p14:tracePt t="19467" x="3692525" y="3041650"/>
          <p14:tracePt t="19475" x="3697288" y="3041650"/>
          <p14:tracePt t="19481" x="3709988" y="3041650"/>
          <p14:tracePt t="19488" x="3722688" y="3041650"/>
          <p14:tracePt t="19495" x="3738563" y="3041650"/>
          <p14:tracePt t="19502" x="3760788" y="3041650"/>
          <p14:tracePt t="19509" x="3773488" y="3041650"/>
          <p14:tracePt t="19516" x="3786188" y="3041650"/>
          <p14:tracePt t="19522" x="3803650" y="3041650"/>
          <p14:tracePt t="19529" x="3816350" y="3041650"/>
          <p14:tracePt t="19535" x="3829050" y="3041650"/>
          <p14:tracePt t="19544" x="3832225" y="3041650"/>
          <p14:tracePt t="19550" x="3844925" y="3041650"/>
          <p14:tracePt t="19557" x="3854450" y="3041650"/>
          <p14:tracePt t="19564" x="3857625" y="3041650"/>
          <p14:tracePt t="19570" x="3867150" y="3041650"/>
          <p14:tracePt t="19586" x="3871913" y="3041650"/>
          <p14:tracePt t="19814" x="3968750" y="3041650"/>
          <p14:tracePt t="19821" x="4110038" y="3033713"/>
          <p14:tracePt t="19828" x="4237038" y="3033713"/>
          <p14:tracePt t="19834" x="4364038" y="3021013"/>
          <p14:tracePt t="19842" x="4479925" y="3021013"/>
          <p14:tracePt t="19849" x="4564063" y="3011488"/>
          <p14:tracePt t="19855" x="4649788" y="3011488"/>
          <p14:tracePt t="19862" x="4721225" y="2998788"/>
          <p14:tracePt t="19869" x="4781550" y="2998788"/>
          <p14:tracePt t="19877" x="4837113" y="2998788"/>
          <p14:tracePt t="19883" x="4883150" y="2998788"/>
          <p14:tracePt t="19890" x="4913313" y="2998788"/>
          <p14:tracePt t="19897" x="4956175" y="2998788"/>
          <p14:tracePt t="19912" x="5019675" y="2998788"/>
          <p14:tracePt t="19919" x="5053013" y="2998788"/>
          <p14:tracePt t="19925" x="5083175" y="2998788"/>
          <p14:tracePt t="19932" x="5095875" y="2998788"/>
          <p14:tracePt t="19939" x="5113338" y="2998788"/>
          <p14:tracePt t="19946" x="5118100" y="2998788"/>
          <p14:tracePt t="19952" x="5121275" y="2998788"/>
          <p14:tracePt t="19961" x="5130800" y="2998788"/>
          <p14:tracePt t="19974" x="5133975" y="2998788"/>
          <p14:tracePt t="19996" x="5143500" y="2998788"/>
          <p14:tracePt t="20008" x="5143500" y="3003550"/>
          <p14:tracePt t="20078" x="5146675" y="3003550"/>
          <p14:tracePt t="20094" x="5151438" y="3003550"/>
          <p14:tracePt t="20113" x="5159375" y="3003550"/>
          <p14:tracePt t="20120" x="5159375" y="3008313"/>
          <p14:tracePt t="20126" x="5164138" y="3008313"/>
          <p14:tracePt t="20134" x="5176838" y="3016250"/>
          <p14:tracePt t="20141" x="5194300" y="3016250"/>
          <p14:tracePt t="20148" x="5207000" y="3021013"/>
          <p14:tracePt t="20155" x="5219700" y="3021013"/>
          <p14:tracePt t="20163" x="5232400" y="3021013"/>
          <p14:tracePt t="20168" x="5257800" y="3028950"/>
          <p14:tracePt t="20176" x="5278438" y="3028950"/>
          <p14:tracePt t="20182" x="5305425" y="3036888"/>
          <p14:tracePt t="20189" x="5326063" y="3036888"/>
          <p14:tracePt t="20196" x="5346700" y="3036888"/>
          <p14:tracePt t="20203" x="5372100" y="3036888"/>
          <p14:tracePt t="20211" x="5394325" y="3036888"/>
          <p14:tracePt t="20217" x="5414963" y="3036888"/>
          <p14:tracePt t="20224" x="5440363" y="3036888"/>
          <p14:tracePt t="20231" x="5453063" y="3036888"/>
          <p14:tracePt t="20239" x="5465763" y="3036888"/>
          <p14:tracePt t="20247" x="5475288" y="3036888"/>
          <p14:tracePt t="20252" x="5478463" y="3036888"/>
          <p14:tracePt t="20259" x="5483225" y="3036888"/>
          <p14:tracePt t="20266" x="5491163" y="3036888"/>
          <p14:tracePt t="20273" x="5495925" y="3036888"/>
          <p14:tracePt t="20309" x="5495925" y="3046413"/>
          <p14:tracePt t="20552" x="5526088" y="3046413"/>
          <p14:tracePt t="20559" x="5556250" y="3046413"/>
          <p14:tracePt t="20565" x="5589588" y="3046413"/>
          <p14:tracePt t="20572" x="5619750" y="3046413"/>
          <p14:tracePt t="20580" x="5653088" y="3046413"/>
          <p14:tracePt t="20586" x="5683250" y="3046413"/>
          <p14:tracePt t="20597" x="5708650" y="3046413"/>
          <p14:tracePt t="20600" x="5721350" y="3046413"/>
          <p14:tracePt t="20607" x="5734050" y="3046413"/>
          <p14:tracePt t="20614" x="5746750" y="3046413"/>
          <p14:tracePt t="20622" x="5756275" y="3046413"/>
          <p14:tracePt t="20628" x="5759450" y="3046413"/>
          <p14:tracePt t="20636" x="5768975" y="3046413"/>
          <p14:tracePt t="20642" x="5772150" y="3046413"/>
          <p14:tracePt t="20649" x="5776913" y="3046413"/>
          <p14:tracePt t="20666" x="5784850" y="3046413"/>
          <p14:tracePt t="20692" x="5781675" y="3046413"/>
          <p14:tracePt t="20699" x="5781675" y="3041650"/>
          <p14:tracePt t="20706" x="5776913" y="3041650"/>
          <p14:tracePt t="20713" x="5772150" y="3036888"/>
          <p14:tracePt t="20727" x="5764213" y="3028950"/>
          <p14:tracePt t="20735" x="5759450" y="3028950"/>
          <p14:tracePt t="20742" x="5751513" y="3024188"/>
          <p14:tracePt t="20748" x="5746750" y="3024188"/>
          <p14:tracePt t="20755" x="5738813" y="3016250"/>
          <p14:tracePt t="20764" x="5734050" y="3016250"/>
          <p14:tracePt t="20770" x="5734050" y="3011488"/>
          <p14:tracePt t="20777" x="5730875" y="3011488"/>
          <p14:tracePt t="20791" x="5721350" y="3011488"/>
          <p14:tracePt t="20864" x="5726113" y="3011488"/>
          <p14:tracePt t="20877" x="5730875" y="3008313"/>
          <p14:tracePt t="20898" x="5734050" y="3008313"/>
          <p14:tracePt t="20911" x="5743575" y="3008313"/>
          <p14:tracePt t="20920" x="5746750" y="3008313"/>
          <p14:tracePt t="20925" x="5756275" y="3008313"/>
          <p14:tracePt t="20932" x="5759450" y="3008313"/>
          <p14:tracePt t="20940" x="5768975" y="3008313"/>
          <p14:tracePt t="20954" x="5772150" y="3008313"/>
          <p14:tracePt t="20962" x="5776913" y="3008313"/>
          <p14:tracePt t="20968" x="5784850" y="3008313"/>
          <p14:tracePt t="20974" x="5797550" y="3008313"/>
          <p14:tracePt t="20982" x="5810250" y="3008313"/>
          <p14:tracePt t="20989" x="5832475" y="3008313"/>
          <p14:tracePt t="20996" x="5865813" y="3008313"/>
          <p14:tracePt t="21003" x="5908675" y="3008313"/>
          <p14:tracePt t="21010" x="5969000" y="3008313"/>
          <p14:tracePt t="21016" x="6022975" y="3008313"/>
          <p14:tracePt t="21023" x="6108700" y="3008313"/>
          <p14:tracePt t="21031" x="6181725" y="3008313"/>
          <p14:tracePt t="21038" x="6253163" y="3008313"/>
          <p14:tracePt t="21045" x="6338888" y="3008313"/>
          <p14:tracePt t="21051" x="6397625" y="3021013"/>
          <p14:tracePt t="21058" x="6470650" y="3021013"/>
          <p14:tracePt t="21065" x="6529388" y="3021013"/>
          <p14:tracePt t="21072" x="6572250" y="3021013"/>
          <p14:tracePt t="21080" x="6615113" y="3021013"/>
          <p14:tracePt t="21085" x="6648450" y="3016250"/>
          <p14:tracePt t="21093" x="6678613" y="3016250"/>
          <p14:tracePt t="21099" x="6704013" y="3016250"/>
          <p14:tracePt t="21106" x="6726238" y="3008313"/>
          <p14:tracePt t="21113" x="6751638" y="3008313"/>
          <p14:tracePt t="21120" x="6772275" y="3008313"/>
          <p14:tracePt t="21127" x="6784975" y="3008313"/>
          <p14:tracePt t="21134" x="6797675" y="3008313"/>
          <p14:tracePt t="21141" x="6807200" y="3008313"/>
          <p14:tracePt t="21150" x="6819900" y="3008313"/>
          <p14:tracePt t="21155" x="6823075" y="3008313"/>
          <p14:tracePt t="21162" x="6832600" y="3008313"/>
          <p14:tracePt t="21168" x="6835775" y="3008313"/>
          <p14:tracePt t="21176" x="6840538" y="3008313"/>
          <p14:tracePt t="21182" x="6848475" y="3008313"/>
          <p14:tracePt t="21196" x="6853238" y="3008313"/>
          <p14:tracePt t="21225" x="6845300" y="3008313"/>
          <p14:tracePt t="22473" x="6908800" y="3008313"/>
          <p14:tracePt t="22479" x="7023100" y="3008313"/>
          <p14:tracePt t="22486" x="7134225" y="3008313"/>
          <p14:tracePt t="22493" x="7248525" y="3003550"/>
          <p14:tracePt t="22500" x="7389813" y="2990850"/>
          <p14:tracePt t="22507" x="7516813" y="2990850"/>
          <p14:tracePt t="22514" x="7618413" y="2970213"/>
          <p14:tracePt t="22521" x="7721600" y="2957513"/>
          <p14:tracePt t="22527" x="7793038" y="2957513"/>
          <p14:tracePt t="22536" x="7861300" y="2957513"/>
          <p14:tracePt t="22542" x="7908925" y="2947988"/>
          <p14:tracePt t="22548" x="7954963" y="2947988"/>
          <p14:tracePt t="22556" x="7997825" y="2940050"/>
          <p14:tracePt t="22562" x="8031163" y="2940050"/>
          <p14:tracePt t="22569" x="8061325" y="2940050"/>
          <p14:tracePt t="22576" x="8094663" y="2940050"/>
          <p14:tracePt t="22585" x="8107363" y="2940050"/>
          <p14:tracePt t="22590" x="8129588" y="2940050"/>
          <p14:tracePt t="22597" x="8147050" y="2940050"/>
          <p14:tracePt t="22604" x="8159750" y="2940050"/>
          <p14:tracePt t="22612" x="8162925" y="2940050"/>
          <p14:tracePt t="22617" x="8172450" y="2940050"/>
          <p14:tracePt t="22633" x="8175625" y="2940050"/>
          <p14:tracePt t="22648" x="8180388" y="2940050"/>
          <p14:tracePt t="22661" x="8188325" y="2940050"/>
          <p14:tracePt t="22681" x="8193088" y="2940050"/>
          <p14:tracePt t="22695" x="8201025" y="2940050"/>
          <p14:tracePt t="22709" x="8201025" y="2947988"/>
          <p14:tracePt t="22759" x="8201025" y="2952750"/>
          <p14:tracePt t="22785" x="8201025" y="2957513"/>
          <p14:tracePt t="22802" x="8201025" y="2965450"/>
          <p14:tracePt t="22806" x="8197850" y="2965450"/>
          <p14:tracePt t="22821" x="8193088" y="2970213"/>
          <p14:tracePt t="22826" x="8185150" y="2970213"/>
          <p14:tracePt t="22835" x="8172450" y="2978150"/>
          <p14:tracePt t="22841" x="8150225" y="2978150"/>
          <p14:tracePt t="22848" x="8129588" y="2978150"/>
          <p14:tracePt t="22855" x="8094663" y="2978150"/>
          <p14:tracePt t="22862" x="8043863" y="2978150"/>
          <p14:tracePt t="22869" x="7942263" y="2986088"/>
          <p14:tracePt t="22876" x="7747000" y="3003550"/>
          <p14:tracePt t="22884" x="7448550" y="3016250"/>
          <p14:tracePt t="22902" x="6594475" y="3092450"/>
          <p14:tracePt t="22904" x="6172200" y="3152775"/>
          <p14:tracePt t="22911" x="5810250" y="3203575"/>
          <p14:tracePt t="22918" x="5414963" y="3279775"/>
          <p14:tracePt t="22926" x="5053013" y="3335338"/>
          <p14:tracePt t="22931" x="4687888" y="3408363"/>
          <p14:tracePt t="22939" x="4348163" y="3479800"/>
          <p14:tracePt t="22945" x="4084638" y="3560763"/>
          <p14:tracePt t="22954" x="3879850" y="3621088"/>
          <p14:tracePt t="22959" x="3709988" y="3659188"/>
          <p14:tracePt t="22966" x="3540125" y="3697288"/>
          <p14:tracePt t="22973" x="3411538" y="3735388"/>
          <p14:tracePt t="22980" x="3309938" y="3743325"/>
          <p14:tracePt t="22987" x="3249613" y="3756025"/>
          <p14:tracePt t="22994" x="3190875" y="3756025"/>
          <p14:tracePt t="23001" x="3160713" y="3756025"/>
          <p14:tracePt t="23008" x="3130550" y="3756025"/>
          <p14:tracePt t="23015" x="3097213" y="3752850"/>
          <p14:tracePt t="23024" x="3062288" y="3743325"/>
          <p14:tracePt t="23030" x="3028950" y="3735388"/>
          <p14:tracePt t="23038" x="2998788" y="3727450"/>
          <p14:tracePt t="23043" x="2965450" y="3717925"/>
          <p14:tracePt t="23049" x="2940050" y="3709988"/>
          <p14:tracePt t="23058" x="2901950" y="3709988"/>
          <p14:tracePt t="23064" x="2874963" y="3702050"/>
          <p14:tracePt t="23072" x="2841625" y="3697288"/>
          <p14:tracePt t="23079" x="2811463" y="3687763"/>
          <p14:tracePt t="23084" x="2786063" y="3687763"/>
          <p14:tracePt t="23092" x="2765425" y="3687763"/>
          <p14:tracePt t="23098" x="2740025" y="3679825"/>
          <p14:tracePt t="23106" x="2727325" y="3679825"/>
          <p14:tracePt t="23113" x="2697163" y="3671888"/>
          <p14:tracePt t="23121" x="2679700" y="3671888"/>
          <p14:tracePt t="23127" x="2659063" y="3662363"/>
          <p14:tracePt t="23134" x="2633663" y="3654425"/>
          <p14:tracePt t="23141" x="2620963" y="3654425"/>
          <p14:tracePt t="23147" x="2608263" y="3649663"/>
          <p14:tracePt t="23155" x="2595563" y="3649663"/>
          <p14:tracePt t="23162" x="2578100" y="3649663"/>
          <p14:tracePt t="23169" x="2573338" y="3641725"/>
          <p14:tracePt t="23176" x="2570163" y="3641725"/>
          <p14:tracePt t="23182" x="2560638" y="3636963"/>
          <p14:tracePt t="23190" x="2555875" y="3636963"/>
          <p14:tracePt t="23196" x="2547938" y="3629025"/>
          <p14:tracePt t="23204" x="2543175" y="3629025"/>
          <p14:tracePt t="23211" x="2535238" y="3624263"/>
          <p14:tracePt t="23218" x="2535238" y="3616325"/>
          <p14:tracePt t="23226" x="2530475" y="3611563"/>
          <p14:tracePt t="23231" x="2530475" y="3608388"/>
          <p14:tracePt t="23240" x="2530475" y="3598863"/>
          <p14:tracePt t="23246" x="2530475" y="3595688"/>
          <p14:tracePt t="23260" x="2530475" y="3586163"/>
          <p14:tracePt t="23266" x="2530475" y="3581400"/>
          <p14:tracePt t="23274" x="2530475" y="3573463"/>
          <p14:tracePt t="23280" x="2530475" y="3568700"/>
          <p14:tracePt t="23288" x="2530475" y="3565525"/>
          <p14:tracePt t="23302" x="2530475" y="3556000"/>
          <p14:tracePt t="23309" x="2530475" y="3552825"/>
          <p14:tracePt t="23316" x="2530475" y="3543300"/>
          <p14:tracePt t="23324" x="2530475" y="3540125"/>
          <p14:tracePt t="23330" x="2530475" y="3530600"/>
          <p14:tracePt t="23338" x="2540000" y="3527425"/>
          <p14:tracePt t="23353" x="2540000" y="3522663"/>
          <p14:tracePt t="23359" x="2543175" y="3514725"/>
          <p14:tracePt t="23365" x="2543175" y="3509963"/>
          <p14:tracePt t="23373" x="2552700" y="3509963"/>
          <p14:tracePt t="23379" x="2555875" y="3502025"/>
          <p14:tracePt t="23387" x="2565400" y="3502025"/>
          <p14:tracePt t="23394" x="2570163" y="3497263"/>
          <p14:tracePt t="23401" x="2573338" y="3492500"/>
          <p14:tracePt t="23408" x="2582863" y="3484563"/>
          <p14:tracePt t="23414" x="2586038" y="3479800"/>
          <p14:tracePt t="23422" x="2598738" y="3479800"/>
          <p14:tracePt t="23428" x="2608263" y="3471863"/>
          <p14:tracePt t="23437" x="2611438" y="3467100"/>
          <p14:tracePt t="23443" x="2624138" y="3459163"/>
          <p14:tracePt t="23449" x="2633663" y="3454400"/>
          <p14:tracePt t="23458" x="2636838" y="3446463"/>
          <p14:tracePt t="23463" x="2646363" y="3441700"/>
          <p14:tracePt t="23471" x="2659063" y="3441700"/>
          <p14:tracePt t="23477" x="2662238" y="3441700"/>
          <p14:tracePt t="23484" x="2676525" y="3441700"/>
          <p14:tracePt t="23491" x="2697163" y="3433763"/>
          <p14:tracePt t="23497" x="2722563" y="3424238"/>
          <p14:tracePt t="23505" x="2752725" y="3424238"/>
          <p14:tracePt t="23511" x="2786063" y="3416300"/>
          <p14:tracePt t="23519" x="2820988" y="3411538"/>
          <p14:tracePt t="23526" x="2867025" y="3398838"/>
          <p14:tracePt t="23532" x="2889250" y="3395663"/>
          <p14:tracePt t="23540" x="2922588" y="3386138"/>
          <p14:tracePt t="23546" x="2955925" y="3378200"/>
          <p14:tracePt t="23554" x="2990850" y="3360738"/>
          <p14:tracePt t="23560" x="3011488" y="3352800"/>
          <p14:tracePt t="23567" x="3046413" y="3343275"/>
          <p14:tracePt t="23574" x="3071813" y="3327400"/>
          <p14:tracePt t="23580" x="3100388" y="3327400"/>
          <p14:tracePt t="23588" x="3135313" y="3317875"/>
          <p14:tracePt t="23595" x="3165475" y="3309938"/>
          <p14:tracePt t="23602" x="3190875" y="3302000"/>
          <p14:tracePt t="23608" x="3233738" y="3302000"/>
          <p14:tracePt t="23615" x="3267075" y="3292475"/>
          <p14:tracePt t="23623" x="3297238" y="3292475"/>
          <p14:tracePt t="23629" x="3340100" y="3292475"/>
          <p14:tracePt t="23637" x="3373438" y="3292475"/>
          <p14:tracePt t="23644" x="3403600" y="3292475"/>
          <p14:tracePt t="23650" x="3433763" y="3292475"/>
          <p14:tracePt t="23658" x="3467100" y="3292475"/>
          <p14:tracePt t="23663" x="3497263" y="3292475"/>
          <p14:tracePt t="23672" x="3522663" y="3292475"/>
          <p14:tracePt t="23678" x="3535363" y="3292475"/>
          <p14:tracePt t="23686" x="3556000" y="3292475"/>
          <p14:tracePt t="23692" x="3573463" y="3292475"/>
          <p14:tracePt t="23698" x="3594100" y="3292475"/>
          <p14:tracePt t="23706" x="3606800" y="3292475"/>
          <p14:tracePt t="23712" x="3629025" y="3292475"/>
          <p14:tracePt t="23722" x="3654425" y="3292475"/>
          <p14:tracePt t="23727" x="3675063" y="3292475"/>
          <p14:tracePt t="23733" x="3709988" y="3292475"/>
          <p14:tracePt t="23740" x="3730625" y="3292475"/>
          <p14:tracePt t="23746" x="3765550" y="3297238"/>
          <p14:tracePt t="23755" x="3794125" y="3297238"/>
          <p14:tracePt t="23760" x="3836988" y="3305175"/>
          <p14:tracePt t="23768" x="3884613" y="3305175"/>
          <p14:tracePt t="23774" x="3943350" y="3327400"/>
          <p14:tracePt t="23781" x="4003675" y="3340100"/>
          <p14:tracePt t="23788" x="4075113" y="3348038"/>
          <p14:tracePt t="23794" x="4164013" y="3368675"/>
          <p14:tracePt t="23804" x="4249738" y="3382963"/>
          <p14:tracePt t="23808" x="4364038" y="3390900"/>
          <p14:tracePt t="23815" x="4479925" y="3416300"/>
          <p14:tracePt t="23823" x="4606925" y="3429000"/>
          <p14:tracePt t="23830" x="4738688" y="3449638"/>
          <p14:tracePt t="23836" x="4837113" y="3462338"/>
          <p14:tracePt t="23843" x="4921250" y="3462338"/>
          <p14:tracePt t="23852" x="4968875" y="3462338"/>
          <p14:tracePt t="23858" x="5014913" y="3471863"/>
          <p14:tracePt t="23864" x="5037138" y="3471863"/>
          <p14:tracePt t="23873" x="5070475" y="3479800"/>
          <p14:tracePt t="23878" x="5100638" y="3479800"/>
          <p14:tracePt t="23886" x="5121275" y="3479800"/>
          <p14:tracePt t="23903" x="5159375" y="3479800"/>
          <p14:tracePt t="23907" x="5181600" y="3479800"/>
          <p14:tracePt t="23914" x="5194300" y="3479800"/>
          <p14:tracePt t="23921" x="5219700" y="3479800"/>
          <p14:tracePt t="23927" x="5240338" y="3479800"/>
          <p14:tracePt t="23934" x="5262563" y="3479800"/>
          <p14:tracePt t="23941" x="5287963" y="3479800"/>
          <p14:tracePt t="23948" x="5308600" y="3479800"/>
          <p14:tracePt t="23954" x="5334000" y="3479800"/>
          <p14:tracePt t="23962" x="5356225" y="3479800"/>
          <p14:tracePt t="23968" x="5376863" y="3479800"/>
          <p14:tracePt t="23975" x="5411788" y="3479800"/>
          <p14:tracePt t="23982" x="5432425" y="3479800"/>
          <p14:tracePt t="23989" x="5453063" y="3479800"/>
          <p14:tracePt t="23996" x="5478463" y="3479800"/>
          <p14:tracePt t="24003" x="5500688" y="3479800"/>
          <p14:tracePt t="24011" x="5513388" y="3475038"/>
          <p14:tracePt t="24018" x="5538788" y="3475038"/>
          <p14:tracePt t="24024" x="5551488" y="3475038"/>
          <p14:tracePt t="24030" x="5564188" y="3467100"/>
          <p14:tracePt t="24038" x="5572125" y="3467100"/>
          <p14:tracePt t="24045" x="5584825" y="3467100"/>
          <p14:tracePt t="24052" x="5584825" y="3462338"/>
          <p14:tracePt t="24059" x="5589588" y="3462338"/>
          <p14:tracePt t="24066" x="5597525" y="3459163"/>
          <p14:tracePt t="24074" x="5602288" y="3459163"/>
          <p14:tracePt t="24079" x="5602288" y="3449638"/>
          <p14:tracePt t="24094" x="5611813" y="3449638"/>
          <p14:tracePt t="24101" x="5611813" y="3446463"/>
          <p14:tracePt t="24115" x="5611813" y="3436938"/>
          <p14:tracePt t="24130" x="5611813" y="3433763"/>
          <p14:tracePt t="24186" x="5607050" y="3433763"/>
          <p14:tracePt t="24206" x="5602288" y="3433763"/>
          <p14:tracePt t="24213" x="5589588" y="3424238"/>
          <p14:tracePt t="24219" x="5564188" y="3424238"/>
          <p14:tracePt t="24225" x="5543550" y="3416300"/>
          <p14:tracePt t="24235" x="5508625" y="3416300"/>
          <p14:tracePt t="24240" x="5457825" y="3416300"/>
          <p14:tracePt t="24247" x="5368925" y="3408363"/>
          <p14:tracePt t="24253" x="5227638" y="3395663"/>
          <p14:tracePt t="24261" x="5011738" y="3382963"/>
          <p14:tracePt t="24268" x="4692650" y="3382963"/>
          <p14:tracePt t="24274" x="4457700" y="3382963"/>
          <p14:tracePt t="24282" x="4219575" y="3390900"/>
          <p14:tracePt t="24288" x="4037013" y="3408363"/>
          <p14:tracePt t="24295" x="3844925" y="3433763"/>
          <p14:tracePt t="24303" x="3730625" y="3454400"/>
          <p14:tracePt t="24309" x="3629025" y="3479800"/>
          <p14:tracePt t="24318" x="3525838" y="3514725"/>
          <p14:tracePt t="24324" x="3436938" y="3535363"/>
          <p14:tracePt t="24330" x="3335338" y="3556000"/>
          <p14:tracePt t="24337" x="3246438" y="3578225"/>
          <p14:tracePt t="24344" x="3186113" y="3598863"/>
          <p14:tracePt t="24351" x="3127375" y="3611563"/>
          <p14:tracePt t="24358" x="3079750" y="3621088"/>
          <p14:tracePt t="24366" x="3046413" y="3629025"/>
          <p14:tracePt t="24372" x="3016250" y="3629025"/>
          <p14:tracePt t="24378" x="2995613" y="3629025"/>
          <p14:tracePt t="24388" x="2960688" y="3629025"/>
          <p14:tracePt t="24393" x="2940050" y="3629025"/>
          <p14:tracePt t="24400" x="2914650" y="3629025"/>
          <p14:tracePt t="24406" x="2892425" y="3624263"/>
          <p14:tracePt t="24414" x="2879725" y="3624263"/>
          <p14:tracePt t="24421" x="2867025" y="3624263"/>
          <p14:tracePt t="24427" x="2849563" y="3624263"/>
          <p14:tracePt t="24435" x="2836863" y="3624263"/>
          <p14:tracePt t="24442" x="2833688" y="3624263"/>
          <p14:tracePt t="24449" x="2820988" y="3624263"/>
          <p14:tracePt t="24457" x="2811463" y="3624263"/>
          <p14:tracePt t="24463" x="2808288" y="3624263"/>
          <p14:tracePt t="24470" x="2798763" y="3624263"/>
          <p14:tracePt t="24476" x="2795588" y="3624263"/>
          <p14:tracePt t="24490" x="2790825" y="3624263"/>
          <p14:tracePt t="24497" x="2782888" y="3624263"/>
          <p14:tracePt t="24504" x="2778125" y="3616325"/>
          <p14:tracePt t="24513" x="2768600" y="3616325"/>
          <p14:tracePt t="24527" x="2765425" y="3616325"/>
          <p14:tracePt t="24539" x="2755900" y="3616325"/>
          <p14:tracePt t="24561" x="2752725" y="3616325"/>
          <p14:tracePt t="24574" x="2747963" y="3616325"/>
          <p14:tracePt t="24589" x="2740025" y="3616325"/>
          <p14:tracePt t="24595" x="2735263" y="3616325"/>
          <p14:tracePt t="24601" x="2727325" y="3616325"/>
          <p14:tracePt t="24609" x="2714625" y="3616325"/>
          <p14:tracePt t="24618" x="2709863" y="3616325"/>
          <p14:tracePt t="24622" x="2701925" y="3621088"/>
          <p14:tracePt t="24630" x="2697163" y="3621088"/>
          <p14:tracePt t="24637" x="2692400" y="3621088"/>
          <p14:tracePt t="24643" x="2684463" y="3621088"/>
          <p14:tracePt t="24651" x="2679700" y="3621088"/>
          <p14:tracePt t="24658" x="2671763" y="3621088"/>
          <p14:tracePt t="24673" x="2667000" y="3621088"/>
          <p14:tracePt t="24678" x="2662238" y="3621088"/>
          <p14:tracePt t="24701" x="2654300" y="3621088"/>
          <p14:tracePt t="24714" x="2649538" y="3621088"/>
          <p14:tracePt t="24728" x="2641600" y="3621088"/>
          <p14:tracePt t="25050" x="2646363" y="3621088"/>
          <p14:tracePt t="25083" x="2649538" y="3621088"/>
          <p14:tracePt t="25098" x="2659063" y="3621088"/>
          <p14:tracePt t="25119" x="2662238" y="3621088"/>
          <p14:tracePt t="25125" x="2662238" y="3616325"/>
          <p14:tracePt t="25132" x="2667000" y="3616325"/>
          <p14:tracePt t="25139" x="2667000" y="3611563"/>
          <p14:tracePt t="25146" x="2676525" y="3611563"/>
          <p14:tracePt t="25160" x="2679700" y="3608388"/>
          <p14:tracePt t="25167" x="2689225" y="3608388"/>
          <p14:tracePt t="25175" x="2692400" y="3598863"/>
          <p14:tracePt t="25181" x="2705100" y="3598863"/>
          <p14:tracePt t="25190" x="2714625" y="3595688"/>
          <p14:tracePt t="25195" x="2717800" y="3595688"/>
          <p14:tracePt t="25201" x="2730500" y="3586163"/>
          <p14:tracePt t="25209" x="2743200" y="3578225"/>
          <p14:tracePt t="25216" x="2768600" y="3573463"/>
          <p14:tracePt t="25223" x="2798763" y="3573463"/>
          <p14:tracePt t="25230" x="2824163" y="3573463"/>
          <p14:tracePt t="25236" x="2854325" y="3565525"/>
          <p14:tracePt t="25243" x="2879725" y="3556000"/>
          <p14:tracePt t="25250" x="2922588" y="3548063"/>
          <p14:tracePt t="25257" x="2968625" y="3540125"/>
          <p14:tracePt t="25263" x="3041650" y="3527425"/>
          <p14:tracePt t="25270" x="3127375" y="3527425"/>
          <p14:tracePt t="25277" x="3211513" y="3527425"/>
          <p14:tracePt t="25284" x="3297238" y="3527425"/>
          <p14:tracePt t="25291" x="3386138" y="3527425"/>
          <p14:tracePt t="25297" x="3471863" y="3527425"/>
          <p14:tracePt t="25306" x="3556000" y="3535363"/>
          <p14:tracePt t="25311" x="3641725" y="3543300"/>
          <p14:tracePt t="25319" x="3730625" y="3556000"/>
          <p14:tracePt t="25325" x="3816350" y="3556000"/>
          <p14:tracePt t="25333" x="3900488" y="3565525"/>
          <p14:tracePt t="25339" x="3973513" y="3565525"/>
          <p14:tracePt t="25346" x="4032250" y="3578225"/>
          <p14:tracePt t="25353" x="4105275" y="3578225"/>
          <p14:tracePt t="25360" x="4148138" y="3578225"/>
          <p14:tracePt t="25367" x="4194175" y="3578225"/>
          <p14:tracePt t="25375" x="4224338" y="3578225"/>
          <p14:tracePt t="25381" x="4267200" y="3578225"/>
          <p14:tracePt t="25389" x="4295775" y="3578225"/>
          <p14:tracePt t="25395" x="4322763" y="3578225"/>
          <p14:tracePt t="25401" x="4335463" y="3573463"/>
          <p14:tracePt t="25409" x="4348163" y="3573463"/>
          <p14:tracePt t="25416" x="4364038" y="3573463"/>
          <p14:tracePt t="25423" x="4368800" y="3573463"/>
          <p14:tracePt t="25429" x="4373563" y="3568700"/>
          <p14:tracePt t="25437" x="4381500" y="3568700"/>
          <p14:tracePt t="25443" x="4386263" y="3568700"/>
          <p14:tracePt t="25460" x="4394200" y="3568700"/>
          <p14:tracePt t="25472" x="4398963" y="3568700"/>
          <p14:tracePt t="25485" x="4406900" y="3568700"/>
          <p14:tracePt t="25541" x="4402138" y="3568700"/>
          <p14:tracePt t="25548" x="4402138" y="3560763"/>
          <p14:tracePt t="25555" x="4398963" y="3560763"/>
          <p14:tracePt t="25561" x="4398963" y="3556000"/>
          <p14:tracePt t="25569" x="4389438" y="3556000"/>
          <p14:tracePt t="25576" x="4389438" y="3548063"/>
          <p14:tracePt t="25590" x="4386263" y="3548063"/>
          <p14:tracePt t="25598" x="4386263" y="3543300"/>
          <p14:tracePt t="25605" x="4376738" y="3543300"/>
          <p14:tracePt t="25611" x="4376738" y="3535363"/>
          <p14:tracePt t="25617" x="4373563" y="3535363"/>
          <p14:tracePt t="25625" x="4368800" y="3530600"/>
          <p14:tracePt t="25631" x="4360863" y="3530600"/>
          <p14:tracePt t="25639" x="4356100" y="3530600"/>
          <p14:tracePt t="25646" x="4348163" y="3530600"/>
          <p14:tracePt t="25652" x="4343400" y="3530600"/>
          <p14:tracePt t="25660" x="4330700" y="3535363"/>
          <p14:tracePt t="25675" x="4313238" y="3540125"/>
          <p14:tracePt t="25680" x="4300538" y="3548063"/>
          <p14:tracePt t="25688" x="4287838" y="3556000"/>
          <p14:tracePt t="25695" x="4270375" y="3560763"/>
          <p14:tracePt t="25702" x="4257675" y="3568700"/>
          <p14:tracePt t="25708" x="4232275" y="3586163"/>
          <p14:tracePt t="25715" x="4203700" y="3586163"/>
          <p14:tracePt t="25724" x="4176713" y="3595688"/>
          <p14:tracePt t="25730" x="4156075" y="3608388"/>
          <p14:tracePt t="25739" x="4122738" y="3608388"/>
          <p14:tracePt t="25744" x="4100513" y="3616325"/>
          <p14:tracePt t="25750" x="4067175" y="3624263"/>
          <p14:tracePt t="25756" x="4044950" y="3624263"/>
          <p14:tracePt t="25764" x="4011613" y="3633788"/>
          <p14:tracePt t="25771" x="3978275" y="3633788"/>
          <p14:tracePt t="25777" x="3956050" y="3633788"/>
          <p14:tracePt t="25784" x="3935413" y="3641725"/>
          <p14:tracePt t="25791" x="3900488" y="3641725"/>
          <p14:tracePt t="25799" x="3879850" y="3649663"/>
          <p14:tracePt t="25807" x="3844925" y="3649663"/>
          <p14:tracePt t="25814" x="3824288" y="3659188"/>
          <p14:tracePt t="25820" x="3790950" y="3667125"/>
          <p14:tracePt t="25827" x="3756025" y="3671888"/>
          <p14:tracePt t="25833" x="3709988" y="3684588"/>
          <p14:tracePt t="25841" x="3662363" y="3702050"/>
          <p14:tracePt t="25848" x="3629025" y="3709988"/>
          <p14:tracePt t="25856" x="3594100" y="3727450"/>
          <p14:tracePt t="25861" x="3560763" y="3735388"/>
          <p14:tracePt t="25868" x="3540125" y="3743325"/>
          <p14:tracePt t="25875" x="3513138" y="3752850"/>
          <p14:tracePt t="25882" x="3492500" y="3752850"/>
          <p14:tracePt t="25907" x="3459163" y="3756025"/>
          <p14:tracePt t="25911" x="3454400" y="3756025"/>
          <p14:tracePt t="25917" x="3446463" y="3756025"/>
          <p14:tracePt t="25924" x="3441700" y="3756025"/>
          <p14:tracePt t="25931" x="3436938" y="3756025"/>
          <p14:tracePt t="25938" x="3429000" y="3756025"/>
          <p14:tracePt t="25945" x="3416300" y="3765550"/>
          <p14:tracePt t="25952" x="3403600" y="3765550"/>
          <p14:tracePt t="25960" x="3386138" y="3773488"/>
          <p14:tracePt t="25965" x="3365500" y="3781425"/>
          <p14:tracePt t="25973" x="3340100" y="3786188"/>
          <p14:tracePt t="25979" x="3317875" y="3786188"/>
          <p14:tracePt t="25986" x="3297238" y="3794125"/>
          <p14:tracePt t="25994" x="3271838" y="3803650"/>
          <p14:tracePt t="26001" x="3259138" y="3811588"/>
          <p14:tracePt t="26008" x="3233738" y="3821113"/>
          <p14:tracePt t="26015" x="3211513" y="3824288"/>
          <p14:tracePt t="26023" x="3194050" y="3824288"/>
          <p14:tracePt t="26028" x="3181350" y="3833813"/>
          <p14:tracePt t="26035" x="3168650" y="3833813"/>
          <p14:tracePt t="26043" x="3155950" y="3833813"/>
          <p14:tracePt t="26050" x="3140075" y="3841750"/>
          <p14:tracePt t="26056" x="3127375" y="3841750"/>
          <p14:tracePt t="26063" x="3105150" y="3849688"/>
          <p14:tracePt t="26071" x="3087688" y="3849688"/>
          <p14:tracePt t="26077" x="3067050" y="3859213"/>
          <p14:tracePt t="26083" x="3049588" y="3862388"/>
          <p14:tracePt t="26091" x="3028950" y="3871913"/>
          <p14:tracePt t="26099" x="3008313" y="3871913"/>
          <p14:tracePt t="26107" x="2981325" y="3887788"/>
          <p14:tracePt t="26112" x="2968625" y="3897313"/>
          <p14:tracePt t="26119" x="2943225" y="3900488"/>
          <p14:tracePt t="26127" x="2917825" y="3917950"/>
          <p14:tracePt t="26134" x="2905125" y="3917950"/>
          <p14:tracePt t="26141" x="2884488" y="3927475"/>
          <p14:tracePt t="26147" x="2867025" y="3935413"/>
          <p14:tracePt t="26155" x="2854325" y="3940175"/>
          <p14:tracePt t="26161" x="2841625" y="3940175"/>
          <p14:tracePt t="26168" x="2833688" y="3940175"/>
          <p14:tracePt t="26177" x="2820988" y="3940175"/>
          <p14:tracePt t="26189" x="2816225" y="3940175"/>
          <p14:tracePt t="26196" x="2808288" y="3940175"/>
          <p14:tracePt t="26204" x="2803525" y="3940175"/>
          <p14:tracePt t="26219" x="2798763" y="3940175"/>
          <p14:tracePt t="26232" x="2790825" y="3940175"/>
          <p14:tracePt t="26246" x="2786063" y="3940175"/>
          <p14:tracePt t="26267" x="2778125" y="3940175"/>
          <p14:tracePt t="26280" x="2773363" y="3940175"/>
          <p14:tracePt t="26540" x="2782888" y="3940175"/>
          <p14:tracePt t="31600" x="2901950" y="3960813"/>
          <p14:tracePt t="31603" x="3236913" y="4011613"/>
          <p14:tracePt t="31610" x="3675063" y="4033838"/>
          <p14:tracePt t="31617" x="4049713" y="4033838"/>
          <p14:tracePt t="31625" x="4351338" y="4003675"/>
          <p14:tracePt t="31631" x="4576763" y="3956050"/>
          <p14:tracePt t="31638" x="4705350" y="3935413"/>
          <p14:tracePt t="31645" x="4806950" y="3900488"/>
          <p14:tracePt t="31652" x="4870450" y="3879850"/>
          <p14:tracePt t="31660" x="4918075" y="3859213"/>
          <p14:tracePt t="31665" x="4930775" y="3854450"/>
          <p14:tracePt t="31673" x="4938713" y="3846513"/>
          <p14:tracePt t="31680" x="4943475" y="3841750"/>
          <p14:tracePt t="31687" x="4951413" y="3841750"/>
          <p14:tracePt t="31708" x="4946650" y="3841750"/>
          <p14:tracePt t="31715" x="4943475" y="3841750"/>
          <p14:tracePt t="31722" x="4933950" y="3841750"/>
          <p14:tracePt t="31729" x="4921250" y="3841750"/>
          <p14:tracePt t="31736" x="4900613" y="3849688"/>
          <p14:tracePt t="31743" x="4875213" y="3859213"/>
          <p14:tracePt t="31749" x="4854575" y="3867150"/>
          <p14:tracePt t="31756" x="4827588" y="3875088"/>
          <p14:tracePt t="31764" x="4806950" y="3887788"/>
          <p14:tracePt t="31771" x="4789488" y="3897313"/>
          <p14:tracePt t="31777" x="4776788" y="3905250"/>
          <p14:tracePt t="31785" x="4768850" y="3910013"/>
          <p14:tracePt t="31793" x="4764088" y="3917950"/>
          <p14:tracePt t="31805" x="4764088" y="3922713"/>
          <p14:tracePt t="31813" x="4764088" y="3927475"/>
          <p14:tracePt t="31819" x="4764088" y="3943350"/>
          <p14:tracePt t="31826" x="4789488" y="3948113"/>
          <p14:tracePt t="31833" x="4814888" y="3973513"/>
          <p14:tracePt t="31841" x="4862513" y="3994150"/>
          <p14:tracePt t="31847" x="4921250" y="4003675"/>
          <p14:tracePt t="31853" x="4981575" y="4024313"/>
          <p14:tracePt t="31860" x="5040313" y="4033838"/>
          <p14:tracePt t="31868" x="5087938" y="4033838"/>
          <p14:tracePt t="31875" x="5108575" y="4033838"/>
          <p14:tracePt t="31882" x="5130800" y="4033838"/>
          <p14:tracePt t="31894" x="5146675" y="4033838"/>
          <p14:tracePt t="31895" x="5151438" y="4033838"/>
          <p14:tracePt t="31902" x="5156200" y="4033838"/>
          <p14:tracePt t="31919" x="5164138" y="4033838"/>
          <p14:tracePt t="31932" x="5164138" y="4041775"/>
          <p14:tracePt t="31938" x="5164138" y="4046538"/>
          <p14:tracePt t="31946" x="5164138" y="4049713"/>
          <p14:tracePt t="31952" x="5164138" y="4062413"/>
          <p14:tracePt t="31958" x="5164138" y="4079875"/>
          <p14:tracePt t="31966" x="5159375" y="4092575"/>
          <p14:tracePt t="31973" x="5156200" y="4097338"/>
          <p14:tracePt t="31980" x="5156200" y="4113213"/>
          <p14:tracePt t="31986" x="5146675" y="4127500"/>
          <p14:tracePt t="32000" x="5143500" y="4130675"/>
          <p14:tracePt t="32007" x="5133975" y="4140200"/>
          <p14:tracePt t="32014" x="5133975" y="4143375"/>
          <p14:tracePt t="32021" x="5130800" y="4152900"/>
          <p14:tracePt t="32035" x="5130800" y="4156075"/>
          <p14:tracePt t="32043" x="5121275" y="4156075"/>
          <p14:tracePt t="32057" x="5118100" y="4160838"/>
          <p14:tracePt t="32072" x="5113338" y="4168775"/>
          <p14:tracePt t="32085" x="5113338" y="4173538"/>
          <p14:tracePt t="32093" x="5105400" y="4173538"/>
          <p14:tracePt t="32105" x="5100638" y="4181475"/>
          <p14:tracePt t="32120" x="5100638" y="4186238"/>
          <p14:tracePt t="32127" x="5092700" y="4186238"/>
          <p14:tracePt t="32141" x="5087938" y="4194175"/>
          <p14:tracePt t="32154" x="5080000" y="4198938"/>
          <p14:tracePt t="32170" x="5080000" y="4203700"/>
          <p14:tracePt t="32198" x="5075238" y="4203700"/>
          <p14:tracePt t="32204" x="5075238" y="4211638"/>
          <p14:tracePt t="32218" x="5070475" y="4211638"/>
          <p14:tracePt t="32239" x="5062538" y="4211638"/>
          <p14:tracePt t="32269" x="5057775" y="4211638"/>
          <p14:tracePt t="32296" x="5049838" y="4211638"/>
          <p14:tracePt t="32318" x="5045075" y="4211638"/>
          <p14:tracePt t="32366" x="5045075" y="4216400"/>
          <p14:tracePt t="32387" x="5045075" y="4224338"/>
          <p14:tracePt t="32408" x="5045075" y="4229100"/>
          <p14:tracePt t="32422" x="5045075" y="4237038"/>
          <p14:tracePt t="32436" x="5045075" y="4241800"/>
          <p14:tracePt t="32457" x="5045075" y="4246563"/>
          <p14:tracePt t="32471" x="5045075" y="4254500"/>
          <p14:tracePt t="32486" x="5045075" y="4259263"/>
          <p14:tracePt t="32515" x="5053013" y="4259263"/>
          <p14:tracePt t="32520" x="5053013" y="4267200"/>
          <p14:tracePt t="32527" x="5057775" y="4267200"/>
          <p14:tracePt t="32534" x="5067300" y="4267200"/>
          <p14:tracePt t="32541" x="5070475" y="4271963"/>
          <p14:tracePt t="32548" x="5075238" y="4271963"/>
          <p14:tracePt t="32563" x="5083175" y="4275138"/>
          <p14:tracePt t="32570" x="5087938" y="4275138"/>
          <p14:tracePt t="32576" x="5087938" y="4284663"/>
          <p14:tracePt t="32585" x="5095875" y="4284663"/>
          <p14:tracePt t="32590" x="5095875" y="4287838"/>
          <p14:tracePt t="32604" x="5100638" y="4297363"/>
          <p14:tracePt t="32618" x="5108575" y="4297363"/>
          <p14:tracePt t="32639" x="5113338" y="4297363"/>
          <p14:tracePt t="32648" x="5118100" y="4297363"/>
          <p14:tracePt t="32652" x="5126038" y="4297363"/>
          <p14:tracePt t="32660" x="5130800" y="4297363"/>
          <p14:tracePt t="32667" x="5138738" y="4297363"/>
          <p14:tracePt t="32675" x="5143500" y="4297363"/>
          <p14:tracePt t="32688" x="5146675" y="4297363"/>
          <p14:tracePt t="32695" x="5156200" y="4292600"/>
          <p14:tracePt t="32703" x="5159375" y="4292600"/>
          <p14:tracePt t="32710" x="5168900" y="4287838"/>
          <p14:tracePt t="32716" x="5173663" y="4287838"/>
          <p14:tracePt t="32723" x="5181600" y="4279900"/>
          <p14:tracePt t="32732" x="5186363" y="4275138"/>
          <p14:tracePt t="32737" x="5189538" y="4275138"/>
          <p14:tracePt t="32744" x="5199063" y="4271963"/>
          <p14:tracePt t="32751" x="5211763" y="4271963"/>
          <p14:tracePt t="32759" x="5214938" y="4262438"/>
          <p14:tracePt t="32766" x="5227638" y="4259263"/>
          <p14:tracePt t="32772" x="5253038" y="4249738"/>
          <p14:tracePt t="32779" x="5275263" y="4241800"/>
          <p14:tracePt t="32786" x="5318125" y="4241800"/>
          <p14:tracePt t="32793" x="5351463" y="4233863"/>
          <p14:tracePt t="32799" x="5424488" y="4224338"/>
          <p14:tracePt t="32807" x="5500688" y="4211638"/>
          <p14:tracePt t="32813" x="5611813" y="4211638"/>
          <p14:tracePt t="32821" x="5738813" y="4211638"/>
          <p14:tracePt t="32827" x="5849938" y="4211638"/>
          <p14:tracePt t="32834" x="5964238" y="4211638"/>
          <p14:tracePt t="32842" x="6062663" y="4211638"/>
          <p14:tracePt t="32847" x="6134100" y="4211638"/>
          <p14:tracePt t="32856" x="6194425" y="4211638"/>
          <p14:tracePt t="32862" x="6248400" y="4211638"/>
          <p14:tracePt t="32869" x="6275388" y="4211638"/>
          <p14:tracePt t="32877" x="6296025" y="4211638"/>
          <p14:tracePt t="32882" x="6308725" y="4203700"/>
          <p14:tracePt t="32890" x="6316663" y="4203700"/>
          <p14:tracePt t="32896" x="6321425" y="4203700"/>
          <p14:tracePt t="32925" x="6313488" y="4206875"/>
          <p14:tracePt t="33143" x="6483350" y="4191000"/>
          <p14:tracePt t="33149" x="6772275" y="4191000"/>
          <p14:tracePt t="33155" x="7061200" y="4191000"/>
          <p14:tracePt t="33164" x="7278688" y="4216400"/>
          <p14:tracePt t="33169" x="7440613" y="4241800"/>
          <p14:tracePt t="33176" x="7572375" y="4275138"/>
          <p14:tracePt t="33183" x="7673975" y="4310063"/>
          <p14:tracePt t="33190" x="7762875" y="4330700"/>
          <p14:tracePt t="33197" x="7823200" y="4352925"/>
          <p14:tracePt t="33204" x="7861300" y="4368800"/>
          <p14:tracePt t="33211" x="7896225" y="4386263"/>
          <p14:tracePt t="33218" x="7908925" y="4394200"/>
          <p14:tracePt t="33225" x="7924800" y="4403725"/>
          <p14:tracePt t="33234" x="7937500" y="4406900"/>
          <p14:tracePt t="33238" x="7942263" y="4406900"/>
          <p14:tracePt t="33246" x="7950200" y="4416425"/>
          <p14:tracePt t="33253" x="7954963" y="4416425"/>
          <p14:tracePt t="33261" x="7962900" y="4416425"/>
          <p14:tracePt t="33267" x="7962900" y="4419600"/>
          <p14:tracePt t="33275" x="7967663" y="4419600"/>
          <p14:tracePt t="33280" x="7975600" y="4429125"/>
          <p14:tracePt t="33287" x="7988300" y="4429125"/>
          <p14:tracePt t="33295" x="7993063" y="4429125"/>
          <p14:tracePt t="33302" x="8015288" y="4429125"/>
          <p14:tracePt t="33309" x="8027988" y="4429125"/>
          <p14:tracePt t="33315" x="8040688" y="4429125"/>
          <p14:tracePt t="33322" x="8053388" y="4429125"/>
          <p14:tracePt t="33330" x="8078788" y="4429125"/>
          <p14:tracePt t="33336" x="8099425" y="4429125"/>
          <p14:tracePt t="33343" x="8121650" y="4429125"/>
          <p14:tracePt t="33351" x="8147050" y="4429125"/>
          <p14:tracePt t="33358" x="8175625" y="4424363"/>
          <p14:tracePt t="33365" x="8201025" y="4424363"/>
          <p14:tracePt t="33371" x="8231188" y="4416425"/>
          <p14:tracePt t="33378" x="8278813" y="4416425"/>
          <p14:tracePt t="33386" x="8307388" y="4406900"/>
          <p14:tracePt t="33392" x="8342313" y="4406900"/>
          <p14:tracePt t="33399" x="8372475" y="4406900"/>
          <p14:tracePt t="33406" x="8405813" y="4406900"/>
          <p14:tracePt t="33413" x="8435975" y="4406900"/>
          <p14:tracePt t="33420" x="8461375" y="4406900"/>
          <p14:tracePt t="33427" x="8474075" y="4406900"/>
          <p14:tracePt t="33434" x="8486775" y="4406900"/>
          <p14:tracePt t="33441" x="8499475" y="4406900"/>
          <p14:tracePt t="33449" x="8507413" y="4406900"/>
          <p14:tracePt t="33455" x="8512175" y="4398963"/>
          <p14:tracePt t="33462" x="8520113" y="4398963"/>
          <p14:tracePt t="33469" x="8524875" y="4394200"/>
          <p14:tracePt t="33484" x="8524875" y="4391025"/>
          <p14:tracePt t="33489" x="8529638" y="4391025"/>
          <p14:tracePt t="33504" x="8529638" y="4381500"/>
          <p14:tracePt t="33510" x="8529638" y="4378325"/>
          <p14:tracePt t="33526" x="8529638" y="4368800"/>
          <p14:tracePt t="33531" x="8529638" y="4365625"/>
          <p14:tracePt t="33538" x="8524875" y="4356100"/>
          <p14:tracePt t="33545" x="8516938" y="4352925"/>
          <p14:tracePt t="33552" x="8512175" y="4338638"/>
          <p14:tracePt t="33560" x="8504238" y="4330700"/>
          <p14:tracePt t="33566" x="8499475" y="4325938"/>
          <p14:tracePt t="33574" x="8499475" y="4322763"/>
          <p14:tracePt t="33580" x="8491538" y="4305300"/>
          <p14:tracePt t="33587" x="8486775" y="4300538"/>
          <p14:tracePt t="33594" x="8478838" y="4300538"/>
          <p14:tracePt t="33602" x="8474075" y="4297363"/>
          <p14:tracePt t="33608" x="8466138" y="4287838"/>
          <p14:tracePt t="33614" x="8461375" y="4287838"/>
          <p14:tracePt t="33629" x="8461375" y="4284663"/>
          <p14:tracePt t="33635" x="8456613" y="4284663"/>
          <p14:tracePt t="33643" x="8456613" y="4275138"/>
          <p14:tracePt t="33650" x="8448675" y="4275138"/>
          <p14:tracePt t="33666" x="8448675" y="4271963"/>
          <p14:tracePt t="33678" x="8448675" y="4267200"/>
          <p14:tracePt t="33692" x="8448675" y="4259263"/>
          <p14:tracePt t="33705" x="8448675" y="4254500"/>
          <p14:tracePt t="33713" x="8453438" y="4254500"/>
          <p14:tracePt t="33727" x="8456613" y="4254500"/>
          <p14:tracePt t="33763" x="8461375" y="4254500"/>
          <p14:tracePt t="33816" x="8469313" y="4254500"/>
          <p14:tracePt t="33823" x="8469313" y="4246563"/>
          <p14:tracePt t="33945" x="8474075" y="4246563"/>
          <p14:tracePt t="33958" x="8482013" y="4246563"/>
          <p14:tracePt t="33970" x="8486775" y="4246563"/>
          <p14:tracePt t="33978" x="8499475" y="4246563"/>
          <p14:tracePt t="33984" x="8512175" y="4246563"/>
          <p14:tracePt t="33992" x="8547100" y="4246563"/>
          <p14:tracePt t="33997" x="8588375" y="4249738"/>
          <p14:tracePt t="34004" x="8648700" y="4249738"/>
          <p14:tracePt t="34011" x="8720138" y="4262438"/>
          <p14:tracePt t="34021" x="8805863" y="4271963"/>
          <p14:tracePt t="34025" x="8882063" y="4284663"/>
          <p14:tracePt t="34032" x="8937625" y="4284663"/>
          <p14:tracePt t="34039" x="8980488" y="4284663"/>
          <p14:tracePt t="34047" x="9026525" y="4284663"/>
          <p14:tracePt t="34054" x="9056688" y="4284663"/>
          <p14:tracePt t="34061" x="9091613" y="4279900"/>
          <p14:tracePt t="34068" x="9104313" y="4279900"/>
          <p14:tracePt t="34075" x="9120188" y="4271963"/>
          <p14:tracePt t="34081" x="9132888" y="4271963"/>
          <p14:tracePt t="34087" x="9137650" y="4271963"/>
          <p14:tracePt t="34096" x="9145588" y="4271963"/>
          <p14:tracePt t="34117" x="9150350" y="4271963"/>
          <p14:tracePt t="34130" x="9155113" y="4271963"/>
          <p14:tracePt t="34144" x="9155113" y="4275138"/>
          <p14:tracePt t="34158" x="9155113" y="4279900"/>
          <p14:tracePt t="34172" x="9155113" y="4284663"/>
          <p14:tracePt t="34195" x="9163050" y="4292600"/>
          <p14:tracePt t="34206" x="9163050" y="4297363"/>
          <p14:tracePt t="34222" x="9167813" y="4297363"/>
          <p14:tracePt t="34227" x="9175750" y="4297363"/>
          <p14:tracePt t="34235" x="9180513" y="4305300"/>
          <p14:tracePt t="34241" x="9188450" y="4310063"/>
          <p14:tracePt t="34248" x="9201150" y="4310063"/>
          <p14:tracePt t="34255" x="9205913" y="4318000"/>
          <p14:tracePt t="34262" x="9218613" y="4322763"/>
          <p14:tracePt t="34269" x="9218613" y="4330700"/>
          <p14:tracePt t="34276" x="9226550" y="4330700"/>
          <p14:tracePt t="34283" x="9231313" y="4330700"/>
          <p14:tracePt t="34290" x="9231313" y="4335463"/>
          <p14:tracePt t="34360" x="9223375" y="4335463"/>
          <p14:tracePt t="34382" x="9218613" y="4335463"/>
          <p14:tracePt t="34388" x="9210675" y="4335463"/>
          <p14:tracePt t="34403" x="9205913" y="4335463"/>
          <p14:tracePt t="34408" x="9196388" y="4335463"/>
          <p14:tracePt t="34415" x="9193213" y="4335463"/>
          <p14:tracePt t="34422" x="9188450" y="4335463"/>
          <p14:tracePt t="34437" x="9180513" y="4335463"/>
          <p14:tracePt t="34444" x="9175750" y="4335463"/>
          <p14:tracePt t="34451" x="9167813" y="4335463"/>
          <p14:tracePt t="34464" x="9163050" y="4335463"/>
          <p14:tracePt t="34471" x="9155113" y="4335463"/>
          <p14:tracePt t="34478" x="9150350" y="4335463"/>
          <p14:tracePt t="34485" x="9145588" y="4335463"/>
          <p14:tracePt t="34492" x="9137650" y="4335463"/>
          <p14:tracePt t="34506" x="9132888" y="4335463"/>
          <p14:tracePt t="34513" x="9120188" y="4335463"/>
          <p14:tracePt t="34520" x="9112250" y="4335463"/>
          <p14:tracePt t="34527" x="9107488" y="4335463"/>
          <p14:tracePt t="34534" x="9099550" y="4335463"/>
          <p14:tracePt t="34541" x="9086850" y="4335463"/>
          <p14:tracePt t="34547" x="9074150" y="4335463"/>
          <p14:tracePt t="34554" x="9061450" y="4335463"/>
          <p14:tracePt t="34562" x="9048750" y="4335463"/>
          <p14:tracePt t="34569" x="9023350" y="4335463"/>
          <p14:tracePt t="34575" x="9001125" y="4335463"/>
          <p14:tracePt t="34582" x="8970963" y="4335463"/>
          <p14:tracePt t="34590" x="8937625" y="4335463"/>
          <p14:tracePt t="34596" x="8894763" y="4335463"/>
          <p14:tracePt t="34603" x="8839200" y="4335463"/>
          <p14:tracePt t="34610" x="8780463" y="4335463"/>
          <p14:tracePt t="34617" x="8724900" y="4335463"/>
          <p14:tracePt t="34624" x="8636000" y="4338638"/>
          <p14:tracePt t="34630" x="8520113" y="4352925"/>
          <p14:tracePt t="34638" x="8367713" y="4365625"/>
          <p14:tracePt t="34645" x="8167688" y="4391025"/>
          <p14:tracePt t="34652" x="7899400" y="4406900"/>
          <p14:tracePt t="34659" x="7516813" y="4424363"/>
          <p14:tracePt t="34666" x="7104063" y="4462463"/>
          <p14:tracePt t="34672" x="6716713" y="4497388"/>
          <p14:tracePt t="34680" x="6308725" y="4518025"/>
          <p14:tracePt t="34689" x="5895975" y="4556125"/>
          <p14:tracePt t="34694" x="5505450" y="4611688"/>
          <p14:tracePt t="34700" x="5062538" y="4649788"/>
          <p14:tracePt t="34708" x="4670425" y="4705350"/>
          <p14:tracePt t="34714" x="4287838" y="4738688"/>
          <p14:tracePt t="34721" x="3897313" y="4799013"/>
          <p14:tracePt t="34729" x="3594100" y="4829175"/>
          <p14:tracePt t="34737" x="3279775" y="4900613"/>
          <p14:tracePt t="34742" x="3036888" y="4930775"/>
          <p14:tracePt t="34750" x="2836863" y="4973638"/>
          <p14:tracePt t="34758" x="2697163" y="4994275"/>
          <p14:tracePt t="34764" x="2582863" y="5006975"/>
          <p14:tracePt t="34771" x="2466975" y="5019675"/>
          <p14:tracePt t="34778" x="2382838" y="5019675"/>
          <p14:tracePt t="34784" x="2309813" y="5019675"/>
          <p14:tracePt t="34791" x="2251075" y="5011738"/>
          <p14:tracePt t="34798" x="2203450" y="5003800"/>
          <p14:tracePt t="34805" x="2173288" y="4994275"/>
          <p14:tracePt t="34812" x="2147888" y="4991100"/>
          <p14:tracePt t="34821" x="2135188" y="4981575"/>
          <p14:tracePt t="34826" x="2122488" y="4981575"/>
          <p14:tracePt t="34834" x="2114550" y="4973638"/>
          <p14:tracePt t="34842" x="2109788" y="4973638"/>
          <p14:tracePt t="34855" x="2101850" y="4973638"/>
          <p14:tracePt t="34885" x="2105025" y="4973638"/>
          <p14:tracePt t="34891" x="2105025" y="4976813"/>
          <p14:tracePt t="34897" x="2109788" y="4976813"/>
          <p14:tracePt t="34905" x="2117725" y="4976813"/>
          <p14:tracePt t="34919" x="2122488" y="4976813"/>
          <p14:tracePt t="34926" x="2127250" y="4976813"/>
          <p14:tracePt t="34932" x="2135188" y="4976813"/>
          <p14:tracePt t="34940" x="2147888" y="4976813"/>
          <p14:tracePt t="34946" x="2152650" y="4976813"/>
          <p14:tracePt t="34953" x="2165350" y="4976813"/>
          <p14:tracePt t="34960" x="2178050" y="4976813"/>
          <p14:tracePt t="34968" x="2195513" y="4976813"/>
          <p14:tracePt t="34975" x="2208213" y="4976813"/>
          <p14:tracePt t="34981" x="2220913" y="4973638"/>
          <p14:tracePt t="34988" x="2246313" y="4973638"/>
          <p14:tracePt t="34995" x="2259013" y="4964113"/>
          <p14:tracePt t="35003" x="2263775" y="4964113"/>
          <p14:tracePt t="35010" x="2279650" y="4960938"/>
          <p14:tracePt t="35017" x="2284413" y="4960938"/>
          <p14:tracePt t="35025" x="2289175" y="4951413"/>
          <p14:tracePt t="35030" x="2301875" y="4951413"/>
          <p14:tracePt t="35038" x="2301875" y="4948238"/>
          <p14:tracePt t="35045" x="2309813" y="4948238"/>
          <p14:tracePt t="35053" x="2314575" y="4943475"/>
          <p14:tracePt t="35066" x="2322513" y="4943475"/>
          <p14:tracePt t="35075" x="2322513" y="4935538"/>
          <p14:tracePt t="35080" x="2317750" y="4930775"/>
          <p14:tracePt t="35088" x="2317750" y="4922838"/>
          <p14:tracePt t="35094" x="2305050" y="4918075"/>
          <p14:tracePt t="35102" x="2301875" y="4910138"/>
          <p14:tracePt t="35108" x="2289175" y="4905375"/>
          <p14:tracePt t="35115" x="2271713" y="4887913"/>
          <p14:tracePt t="35122" x="2266950" y="4884738"/>
          <p14:tracePt t="35129" x="2251075" y="4875213"/>
          <p14:tracePt t="35137" x="2238375" y="4862513"/>
          <p14:tracePt t="35143" x="2224088" y="4854575"/>
          <p14:tracePt t="35150" x="2216150" y="4849813"/>
          <p14:tracePt t="35157" x="2211388" y="4832350"/>
          <p14:tracePt t="35164" x="2203450" y="4829175"/>
          <p14:tracePt t="35171" x="2190750" y="4819650"/>
          <p14:tracePt t="35177" x="2182813" y="4806950"/>
          <p14:tracePt t="35185" x="2178050" y="4803775"/>
          <p14:tracePt t="35192" x="2170113" y="4794250"/>
          <p14:tracePt t="35209" x="2165350" y="4791075"/>
          <p14:tracePt t="35212" x="2160588" y="4781550"/>
          <p14:tracePt t="35219" x="2160588" y="4778375"/>
          <p14:tracePt t="35234" x="2152650" y="4768850"/>
          <p14:tracePt t="35248" x="2152650" y="4764088"/>
          <p14:tracePt t="35261" x="2152650" y="4760913"/>
          <p14:tracePt t="35283" x="2152650" y="4751388"/>
          <p14:tracePt t="35295" x="2152650" y="4748213"/>
          <p14:tracePt t="35310" x="2152650" y="4738688"/>
          <p14:tracePt t="35330" x="2157413" y="4735513"/>
          <p14:tracePt t="35354" x="2160588" y="4735513"/>
          <p14:tracePt t="35365" x="2165350" y="4735513"/>
          <p14:tracePt t="35449" x="2173288" y="4735513"/>
          <p14:tracePt t="35470" x="2178050" y="4735513"/>
          <p14:tracePt t="35483" x="2185988" y="4735513"/>
          <p14:tracePt t="35504" x="2190750" y="4735513"/>
          <p14:tracePt t="35517" x="2198688" y="4735513"/>
          <p14:tracePt t="35531" x="2203450" y="4735513"/>
          <p14:tracePt t="35545" x="2208213" y="4735513"/>
          <p14:tracePt t="35552" x="2216150" y="4743450"/>
          <p14:tracePt t="35560" x="2220913" y="4743450"/>
          <p14:tracePt t="35566" x="2241550" y="4748213"/>
          <p14:tracePt t="35573" x="2254250" y="4748213"/>
          <p14:tracePt t="35579" x="2279650" y="4756150"/>
          <p14:tracePt t="35586" x="2309813" y="4756150"/>
          <p14:tracePt t="35594" x="2352675" y="4756150"/>
          <p14:tracePt t="35600" x="2436813" y="4756150"/>
          <p14:tracePt t="35609" x="2578100" y="4756150"/>
          <p14:tracePt t="35613" x="2816225" y="4756150"/>
          <p14:tracePt t="35620" x="3190875" y="4756150"/>
          <p14:tracePt t="35627" x="3543300" y="4773613"/>
          <p14:tracePt t="35634" x="3867150" y="4791075"/>
          <p14:tracePt t="35641" x="4105275" y="4806950"/>
          <p14:tracePt t="35648" x="4287838" y="4819650"/>
          <p14:tracePt t="35655" x="4500563" y="4832350"/>
          <p14:tracePt t="35661" x="4683125" y="4845050"/>
          <p14:tracePt t="35669" x="4824413" y="4857750"/>
          <p14:tracePt t="35675" x="4999038" y="4857750"/>
          <p14:tracePt t="35682" x="5202238" y="4857750"/>
          <p14:tracePt t="35689" x="5440363" y="4849813"/>
          <p14:tracePt t="35696" x="5645150" y="4849813"/>
          <p14:tracePt t="35703" x="5862638" y="4819650"/>
          <p14:tracePt t="35710" x="6053138" y="4791075"/>
          <p14:tracePt t="35716" x="6197600" y="4768850"/>
          <p14:tracePt t="35725" x="6300788" y="4735513"/>
          <p14:tracePt t="35730" x="6372225" y="4713288"/>
          <p14:tracePt t="35738" x="6448425" y="4692650"/>
          <p14:tracePt t="35745" x="6508750" y="4679950"/>
          <p14:tracePt t="35751" x="6542088" y="4662488"/>
          <p14:tracePt t="35759" x="6580188" y="4637088"/>
          <p14:tracePt t="35766" x="6602413" y="4629150"/>
          <p14:tracePt t="35772" x="6635750" y="4611688"/>
          <p14:tracePt t="35780" x="6661150" y="4603750"/>
          <p14:tracePt t="35787" x="6673850" y="4591050"/>
          <p14:tracePt t="35793" x="6700838" y="4581525"/>
          <p14:tracePt t="35800" x="6734175" y="4573588"/>
          <p14:tracePt t="35809" x="6764338" y="4565650"/>
          <p14:tracePt t="35814" x="6815138" y="4543425"/>
          <p14:tracePt t="35821" x="6861175" y="4525963"/>
          <p14:tracePt t="35828" x="6934200" y="4505325"/>
          <p14:tracePt t="35834" x="7053263" y="4479925"/>
          <p14:tracePt t="35843" x="7192963" y="4459288"/>
          <p14:tracePt t="35849" x="7377113" y="4419600"/>
          <p14:tracePt t="35856" x="7631113" y="4368800"/>
          <p14:tracePt t="35863" x="7853363" y="4325938"/>
          <p14:tracePt t="35870" x="8078788" y="4279900"/>
          <p14:tracePt t="35877" x="8269288" y="4254500"/>
          <p14:tracePt t="35884" x="8410575" y="4241800"/>
          <p14:tracePt t="35892" x="8524875" y="4229100"/>
          <p14:tracePt t="35909" x="8682038" y="4219575"/>
          <p14:tracePt t="35911" x="8729663" y="4219575"/>
          <p14:tracePt t="35918" x="8758238" y="4219575"/>
          <p14:tracePt t="35925" x="8772525" y="4219575"/>
          <p14:tracePt t="35932" x="8780463" y="4219575"/>
          <p14:tracePt t="35941" x="8785225" y="4219575"/>
          <p14:tracePt t="35968" x="8763000" y="4219575"/>
          <p14:tracePt t="35974" x="8742363" y="4219575"/>
          <p14:tracePt t="35981" x="8674100" y="4219575"/>
          <p14:tracePt t="35988" x="8520113" y="4219575"/>
          <p14:tracePt t="35995" x="8243888" y="4219575"/>
          <p14:tracePt t="36002" x="7721600" y="4237038"/>
          <p14:tracePt t="36009" x="7164388" y="4275138"/>
          <p14:tracePt t="36016" x="6665913" y="4318000"/>
          <p14:tracePt t="36024" x="6138863" y="4356100"/>
          <p14:tracePt t="36030" x="5721350" y="4416425"/>
          <p14:tracePt t="36037" x="5308600" y="4454525"/>
          <p14:tracePt t="36044" x="4895850" y="4471988"/>
          <p14:tracePt t="36051" x="4598988" y="4505325"/>
          <p14:tracePt t="36058" x="4295775" y="4538663"/>
          <p14:tracePt t="36065" x="4049713" y="4568825"/>
          <p14:tracePt t="36072" x="3867150" y="4581525"/>
          <p14:tracePt t="36079" x="3722688" y="4594225"/>
          <p14:tracePt t="36085" x="3624263" y="4616450"/>
          <p14:tracePt t="36093" x="3522663" y="4637088"/>
          <p14:tracePt t="36099" x="3449638" y="4637088"/>
          <p14:tracePt t="36108" x="3378200" y="4649788"/>
          <p14:tracePt t="36113" x="3330575" y="4657725"/>
          <p14:tracePt t="36120" x="3297238" y="4657725"/>
          <p14:tracePt t="36127" x="3267075" y="4657725"/>
          <p14:tracePt t="36134" x="3254375" y="4657725"/>
          <p14:tracePt t="36142" x="3236913" y="4657725"/>
          <p14:tracePt t="36148" x="3233738" y="4657725"/>
          <p14:tracePt t="36156" x="3228975" y="4657725"/>
          <p14:tracePt t="36172" x="3221038" y="4657725"/>
          <p14:tracePt t="36204" x="3221038" y="4662488"/>
          <p14:tracePt t="36219" x="3221038" y="4672013"/>
          <p14:tracePt t="36240" x="3221038" y="4675188"/>
          <p14:tracePt t="36254" x="3224213" y="4675188"/>
          <p14:tracePt t="36268" x="3228975" y="4675188"/>
          <p14:tracePt t="36289" x="3233738" y="4675188"/>
          <p14:tracePt t="36301" x="3241675" y="4675188"/>
          <p14:tracePt t="36324" x="3246438" y="4675188"/>
          <p14:tracePt t="36337" x="3254375" y="4675188"/>
          <p14:tracePt t="36352" x="3259138" y="4675188"/>
          <p14:tracePt t="36400" x="3267075" y="4675188"/>
          <p14:tracePt t="36722" x="3313113" y="4672013"/>
          <p14:tracePt t="36726" x="3386138" y="4662488"/>
          <p14:tracePt t="36733" x="3484563" y="4662488"/>
          <p14:tracePt t="36741" x="3586163" y="4649788"/>
          <p14:tracePt t="36747" x="3684588" y="4649788"/>
          <p14:tracePt t="36754" x="3756025" y="4649788"/>
          <p14:tracePt t="36761" x="3816350" y="4649788"/>
          <p14:tracePt t="36767" x="3844925" y="4649788"/>
          <p14:tracePt t="36774" x="3867150" y="4649788"/>
          <p14:tracePt t="36782" x="3884613" y="4649788"/>
          <p14:tracePt t="36789" x="3897313" y="4649788"/>
          <p14:tracePt t="36796" x="3900488" y="4649788"/>
          <p14:tracePt t="36802" x="3910013" y="4649788"/>
          <p14:tracePt t="36811" x="3913188" y="4649788"/>
          <p14:tracePt t="36831" x="3922713" y="4649788"/>
          <p14:tracePt t="36853" x="3922713" y="4654550"/>
          <p14:tracePt t="36928" x="3925888" y="4649788"/>
          <p14:tracePt t="36942" x="3930650" y="4649788"/>
          <p14:tracePt t="36950" x="3930650" y="4645025"/>
          <p14:tracePt t="36957" x="3938588" y="4637088"/>
          <p14:tracePt t="36963" x="3943350" y="4637088"/>
          <p14:tracePt t="36969" x="3943350" y="4632325"/>
          <p14:tracePt t="36977" x="3951288" y="4632325"/>
          <p14:tracePt t="36984" x="3951288" y="4629150"/>
          <p14:tracePt t="36998" x="3956050" y="4629150"/>
          <p14:tracePt t="37012" x="3963988" y="4629150"/>
          <p14:tracePt t="37090" x="3968750" y="4629150"/>
          <p14:tracePt t="37103" x="3981450" y="4629150"/>
          <p14:tracePt t="37110" x="4003675" y="4629150"/>
          <p14:tracePt t="37116" x="4029075" y="4629150"/>
          <p14:tracePt t="37123" x="4049713" y="4629150"/>
          <p14:tracePt t="37130" x="4067175" y="4637088"/>
          <p14:tracePt t="37138" x="4079875" y="4637088"/>
          <p14:tracePt t="37144" x="4084638" y="4637088"/>
          <p14:tracePt t="37151" x="4092575" y="4645025"/>
          <p14:tracePt t="37158" x="4097338" y="4645025"/>
          <p14:tracePt t="37164" x="4097338" y="4649788"/>
          <p14:tracePt t="37172" x="4097338" y="4654550"/>
          <p14:tracePt t="37179" x="4079875" y="4672013"/>
          <p14:tracePt t="37185" x="4044950" y="4687888"/>
          <p14:tracePt t="37193" x="4003675" y="4697413"/>
          <p14:tracePt t="37199" x="3938588" y="4718050"/>
          <p14:tracePt t="37206" x="3867150" y="4725988"/>
          <p14:tracePt t="37213" x="3781425" y="4738688"/>
          <p14:tracePt t="37220" x="3692525" y="4748213"/>
          <p14:tracePt t="37227" x="3649663" y="4748213"/>
          <p14:tracePt t="37234" x="3616325" y="4748213"/>
          <p14:tracePt t="37242" x="3603625" y="4748213"/>
          <p14:tracePt t="37248" x="3590925" y="4748213"/>
          <p14:tracePt t="37256" x="3586163" y="4748213"/>
          <p14:tracePt t="37277" x="3598863" y="4748213"/>
          <p14:tracePt t="37283" x="3611563" y="4748213"/>
          <p14:tracePt t="37290" x="3636963" y="4748213"/>
          <p14:tracePt t="37297" x="3659188" y="4748213"/>
          <p14:tracePt t="37303" x="3679825" y="4748213"/>
          <p14:tracePt t="37312" x="3705225" y="4748213"/>
          <p14:tracePt t="37318" x="3725863" y="4748213"/>
          <p14:tracePt t="37324" x="3748088" y="4748213"/>
          <p14:tracePt t="37332" x="3765550" y="4748213"/>
          <p14:tracePt t="37339" x="3778250" y="4748213"/>
          <p14:tracePt t="37346" x="3781425" y="4748213"/>
          <p14:tracePt t="37353" x="3790950" y="4748213"/>
          <p14:tracePt t="37360" x="3794125" y="4748213"/>
          <p14:tracePt t="37374" x="3798888" y="4748213"/>
          <p14:tracePt t="38906" x="3798888" y="4778375"/>
          <p14:tracePt t="38912" x="3811588" y="4837113"/>
          <p14:tracePt t="38919" x="3832225" y="4913313"/>
          <p14:tracePt t="38926" x="3875088" y="4976813"/>
          <p14:tracePt t="38935" x="3905250" y="5029200"/>
          <p14:tracePt t="38940" x="3956050" y="5080000"/>
          <p14:tracePt t="38947" x="4003675" y="5097463"/>
          <p14:tracePt t="38954" x="4054475" y="5118100"/>
          <p14:tracePt t="38961" x="4100513" y="5126038"/>
          <p14:tracePt t="38968" x="4130675" y="5126038"/>
          <p14:tracePt t="38974" x="4151313" y="5126038"/>
          <p14:tracePt t="38982" x="4168775" y="5126038"/>
          <p14:tracePt t="38988" x="4173538" y="5126038"/>
          <p14:tracePt t="38995" x="4176713" y="5126038"/>
          <p14:tracePt t="39003" x="4186238" y="5118100"/>
          <p14:tracePt t="39024" x="4181475" y="5122863"/>
          <p14:tracePt t="39031" x="4168775" y="5126038"/>
          <p14:tracePt t="39038" x="4156075" y="5135563"/>
          <p14:tracePt t="39045" x="4130675" y="5151438"/>
          <p14:tracePt t="39052" x="4110038" y="5164138"/>
          <p14:tracePt t="39058" x="4084638" y="5189538"/>
          <p14:tracePt t="39066" x="4044950" y="5219700"/>
          <p14:tracePt t="39072" x="4032250" y="5232400"/>
          <p14:tracePt t="39078" x="4016375" y="5249863"/>
          <p14:tracePt t="39086" x="4011613" y="5254625"/>
          <p14:tracePt t="39092" x="4003675" y="5262563"/>
          <p14:tracePt t="39100" x="3998913" y="5262563"/>
          <p14:tracePt t="39129" x="4006850" y="5257800"/>
          <p14:tracePt t="39136" x="4029075" y="5254625"/>
          <p14:tracePt t="39141" x="4041775" y="5237163"/>
          <p14:tracePt t="39149" x="4075113" y="5219700"/>
          <p14:tracePt t="39156" x="4122738" y="5203825"/>
          <p14:tracePt t="39162" x="4173538" y="5173663"/>
          <p14:tracePt t="39169" x="4211638" y="5143500"/>
          <p14:tracePt t="39176" x="4237038" y="5118100"/>
          <p14:tracePt t="39183" x="4257675" y="5092700"/>
          <p14:tracePt t="39190" x="4275138" y="5087938"/>
          <p14:tracePt t="39196" x="4279900" y="5080000"/>
          <p14:tracePt t="39204" x="4287838" y="5075238"/>
          <p14:tracePt t="39211" x="4287838" y="5067300"/>
          <p14:tracePt t="39226" x="4292600" y="5067300"/>
          <p14:tracePt t="39240" x="4295775" y="5070475"/>
          <p14:tracePt t="39247" x="4295775" y="5075238"/>
          <p14:tracePt t="39260" x="4295775" y="5083175"/>
          <p14:tracePt t="39268" x="4295775" y="5087938"/>
          <p14:tracePt t="39289" x="4295775" y="5097463"/>
          <p14:tracePt t="39295" x="4305300" y="5097463"/>
          <p14:tracePt t="39302" x="4305300" y="5100638"/>
          <p14:tracePt t="39309" x="4310063" y="5100638"/>
          <p14:tracePt t="39316" x="4310063" y="5105400"/>
          <p14:tracePt t="39331" x="4318000" y="5105400"/>
          <p14:tracePt t="39372" x="4318000" y="5113338"/>
          <p14:tracePt t="39386" x="4318000" y="5118100"/>
          <p14:tracePt t="39401" x="4318000" y="5126038"/>
          <p14:tracePt t="39407" x="4318000" y="5130800"/>
          <p14:tracePt t="39414" x="4318000" y="5138738"/>
          <p14:tracePt t="39428" x="4318000" y="5143500"/>
          <p14:tracePt t="39452" x="4318000" y="5148263"/>
          <p14:tracePt t="39464" x="4318000" y="5156200"/>
          <p14:tracePt t="39471" x="4313238" y="5156200"/>
          <p14:tracePt t="39493" x="4310063" y="5156200"/>
          <p14:tracePt t="39506" x="4300538" y="5156200"/>
          <p14:tracePt t="39522" x="4295775" y="5156200"/>
          <p14:tracePt t="39538" x="4292600" y="5156200"/>
          <p14:tracePt t="39579" x="4292600" y="5151438"/>
          <p14:tracePt t="39591" x="4292600" y="5148263"/>
          <p14:tracePt t="39612" x="4283075" y="5148263"/>
          <p14:tracePt t="39699" x="4287838" y="5156200"/>
          <p14:tracePt t="39713" x="4287838" y="5160963"/>
          <p14:tracePt t="39810" x="4283075" y="5160963"/>
          <p14:tracePt t="39825" x="4279900" y="5160963"/>
          <p14:tracePt t="39846" x="4270375" y="5160963"/>
          <p14:tracePt t="39853" x="4267200" y="5151438"/>
          <p14:tracePt t="39860" x="4257675" y="5148263"/>
          <p14:tracePt t="39868" x="4254500" y="5148263"/>
          <p14:tracePt t="39874" x="4249738" y="5143500"/>
          <p14:tracePt t="39880" x="4249738" y="5135563"/>
          <p14:tracePt t="39888" x="4241800" y="5130800"/>
          <p14:tracePt t="39930" x="4244975" y="5130800"/>
          <p14:tracePt t="39938" x="4249738" y="5138738"/>
          <p14:tracePt t="39944" x="4254500" y="5143500"/>
          <p14:tracePt t="39952" x="4254500" y="5148263"/>
          <p14:tracePt t="39958" x="4262438" y="5156200"/>
          <p14:tracePt t="39965" x="4267200" y="5160963"/>
          <p14:tracePt t="39972" x="4275138" y="5173663"/>
          <p14:tracePt t="39987" x="4279900" y="5181600"/>
          <p14:tracePt t="39993" x="4287838" y="5186363"/>
          <p14:tracePt t="40001" x="4287838" y="5194300"/>
          <p14:tracePt t="40006" x="4292600" y="5199063"/>
          <p14:tracePt t="40014" x="4313238" y="5207000"/>
          <p14:tracePt t="40021" x="4338638" y="5219700"/>
          <p14:tracePt t="40028" x="4406900" y="5249863"/>
          <p14:tracePt t="40035" x="4522788" y="5283200"/>
          <p14:tracePt t="40041" x="4751388" y="5343525"/>
          <p14:tracePt t="40048" x="5002213" y="5389563"/>
          <p14:tracePt t="40055" x="5227638" y="5437188"/>
          <p14:tracePt t="40062" x="5368925" y="5445125"/>
          <p14:tracePt t="40069" x="5453063" y="5445125"/>
          <p14:tracePt t="40075" x="5500688" y="5441950"/>
          <p14:tracePt t="40083" x="5543550" y="5441950"/>
          <p14:tracePt t="40089" x="5568950" y="5432425"/>
          <p14:tracePt t="40096" x="5581650" y="5429250"/>
          <p14:tracePt t="40103" x="5584825" y="5419725"/>
          <p14:tracePt t="40110" x="5584825" y="5416550"/>
          <p14:tracePt t="40116" x="5584825" y="5407025"/>
          <p14:tracePt t="40130" x="5576888" y="5402263"/>
          <p14:tracePt t="40138" x="5556250" y="5402263"/>
          <p14:tracePt t="40144" x="5521325" y="5402263"/>
          <p14:tracePt t="40152" x="5445125" y="5389563"/>
          <p14:tracePt t="40158" x="5318125" y="5381625"/>
          <p14:tracePt t="40164" x="5105400" y="5381625"/>
          <p14:tracePt t="40171" x="4837113" y="5389563"/>
          <p14:tracePt t="40179" x="4654550" y="5407025"/>
          <p14:tracePt t="40185" x="4508500" y="5429250"/>
          <p14:tracePt t="40193" x="4394200" y="5454650"/>
          <p14:tracePt t="40201" x="4322763" y="5475288"/>
          <p14:tracePt t="40206" x="4270375" y="5505450"/>
          <p14:tracePt t="40213" x="4244975" y="5508625"/>
          <p14:tracePt t="40221" x="4232275" y="5518150"/>
          <p14:tracePt t="40227" x="4229100" y="5526088"/>
          <p14:tracePt t="40235" x="4229100" y="5530850"/>
          <p14:tracePt t="40241" x="4229100" y="5535613"/>
          <p14:tracePt t="40262" x="4232275" y="5535613"/>
          <p14:tracePt t="40276" x="4241800" y="5530850"/>
          <p14:tracePt t="40290" x="4241800" y="5522913"/>
          <p14:tracePt t="40304" x="4237038" y="5522913"/>
          <p14:tracePt t="40311" x="4224338" y="5522913"/>
          <p14:tracePt t="40317" x="4211638" y="5522913"/>
          <p14:tracePt t="40325" x="4168775" y="5526088"/>
          <p14:tracePt t="40332" x="4097338" y="5538788"/>
          <p14:tracePt t="40339" x="3978275" y="5573713"/>
          <p14:tracePt t="40346" x="3862388" y="5594350"/>
          <p14:tracePt t="40354" x="3748088" y="5629275"/>
          <p14:tracePt t="40359" x="3616325" y="5667375"/>
          <p14:tracePt t="40369" x="3500438" y="5688013"/>
          <p14:tracePt t="40373" x="3398838" y="5708650"/>
          <p14:tracePt t="40380" x="3343275" y="5708650"/>
          <p14:tracePt t="40387" x="3284538" y="5721350"/>
          <p14:tracePt t="40394" x="3249613" y="5730875"/>
          <p14:tracePt t="40401" x="3221038" y="5730875"/>
          <p14:tracePt t="40408" x="3194050" y="5726113"/>
          <p14:tracePt t="40415" x="3165475" y="5726113"/>
          <p14:tracePt t="40423" x="3140075" y="5718175"/>
          <p14:tracePt t="40429" x="3127375" y="5708650"/>
          <p14:tracePt t="40436" x="3100388" y="5695950"/>
          <p14:tracePt t="40454" x="3079750" y="5688013"/>
          <p14:tracePt t="40458" x="3054350" y="5680075"/>
          <p14:tracePt t="40466" x="3021013" y="5654675"/>
          <p14:tracePt t="40472" x="3003550" y="5637213"/>
          <p14:tracePt t="40479" x="2968625" y="5619750"/>
          <p14:tracePt t="40486" x="2922588" y="5589588"/>
          <p14:tracePt t="40492" x="2871788" y="5561013"/>
          <p14:tracePt t="40500" x="2836863" y="5543550"/>
          <p14:tracePt t="40508" x="2803525" y="5526088"/>
          <p14:tracePt t="40513" x="2765425" y="5495925"/>
          <p14:tracePt t="40522" x="2740025" y="5492750"/>
          <p14:tracePt t="40527" x="2717800" y="5475288"/>
          <p14:tracePt t="40534" x="2692400" y="5457825"/>
          <p14:tracePt t="40542" x="2671763" y="5449888"/>
          <p14:tracePt t="40548" x="2646363" y="5445125"/>
          <p14:tracePt t="40556" x="2624138" y="5437188"/>
          <p14:tracePt t="40562" x="2598738" y="5429250"/>
          <p14:tracePt t="40569" x="2565400" y="5411788"/>
          <p14:tracePt t="40576" x="2543175" y="5411788"/>
          <p14:tracePt t="40585" x="2517775" y="5402263"/>
          <p14:tracePt t="40590" x="2505075" y="5402263"/>
          <p14:tracePt t="40597" x="2484438" y="5402263"/>
          <p14:tracePt t="40604" x="2471738" y="5402263"/>
          <p14:tracePt t="40611" x="2454275" y="5402263"/>
          <p14:tracePt t="40618" x="2451100" y="5402263"/>
          <p14:tracePt t="40625" x="2446338" y="5402263"/>
          <p14:tracePt t="40632" x="2436813" y="5402263"/>
          <p14:tracePt t="40639" x="2433638" y="5402263"/>
          <p14:tracePt t="40646" x="2424113" y="5402263"/>
          <p14:tracePt t="40660" x="2411413" y="5394325"/>
          <p14:tracePt t="40674" x="2408238" y="5389563"/>
          <p14:tracePt t="40680" x="2386013" y="5389563"/>
          <p14:tracePt t="40688" x="2382838" y="5389563"/>
          <p14:tracePt t="40694" x="2365375" y="5381625"/>
          <p14:tracePt t="40702" x="2360613" y="5381625"/>
          <p14:tracePt t="40708" x="2347913" y="5381625"/>
          <p14:tracePt t="40723" x="2344738" y="5381625"/>
          <p14:tracePt t="40729" x="2335213" y="5381625"/>
          <p14:tracePt t="40737" x="2330450" y="5381625"/>
          <p14:tracePt t="40743" x="2322513" y="5381625"/>
          <p14:tracePt t="40750" x="2317750" y="5381625"/>
          <p14:tracePt t="40757" x="2317750" y="5376863"/>
          <p14:tracePt t="40773" x="2309813" y="5376863"/>
          <p14:tracePt t="40813" x="2314575" y="5376863"/>
          <p14:tracePt t="40835" x="2317750" y="5386388"/>
          <p14:tracePt t="40862" x="2327275" y="5389563"/>
          <p14:tracePt t="40876" x="2330450" y="5399088"/>
          <p14:tracePt t="40882" x="2339975" y="5399088"/>
          <p14:tracePt t="40890" x="2344738" y="5402263"/>
          <p14:tracePt t="40903" x="2347913" y="5411788"/>
          <p14:tracePt t="40910" x="2357438" y="5411788"/>
          <p14:tracePt t="40917" x="2360613" y="5416550"/>
          <p14:tracePt t="40924" x="2370138" y="5419725"/>
          <p14:tracePt t="40932" x="2373313" y="5419725"/>
          <p14:tracePt t="40940" x="2382838" y="5419725"/>
          <p14:tracePt t="40953" x="2395538" y="5429250"/>
          <p14:tracePt t="40960" x="2398713" y="5432425"/>
          <p14:tracePt t="40966" x="2403475" y="5432425"/>
          <p14:tracePt t="40973" x="2420938" y="5432425"/>
          <p14:tracePt t="40980" x="2420938" y="5441950"/>
          <p14:tracePt t="40988" x="2433638" y="5441950"/>
          <p14:tracePt t="40993" x="2436813" y="5445125"/>
          <p14:tracePt t="41001" x="2451100" y="5445125"/>
          <p14:tracePt t="41008" x="2463800" y="5445125"/>
          <p14:tracePt t="41016" x="2476500" y="5445125"/>
          <p14:tracePt t="41022" x="2492375" y="5445125"/>
          <p14:tracePt t="41028" x="2514600" y="5445125"/>
          <p14:tracePt t="41035" x="2543175" y="5445125"/>
          <p14:tracePt t="41042" x="2570163" y="5445125"/>
          <p14:tracePt t="41050" x="2624138" y="5454650"/>
          <p14:tracePt t="41056" x="2692400" y="5454650"/>
          <p14:tracePt t="41064" x="2782888" y="5454650"/>
          <p14:tracePt t="41071" x="2867025" y="5467350"/>
          <p14:tracePt t="41077" x="2927350" y="5467350"/>
          <p14:tracePt t="41084" x="2981325" y="5467350"/>
          <p14:tracePt t="41091" x="3024188" y="5467350"/>
          <p14:tracePt t="41098" x="3059113" y="5467350"/>
          <p14:tracePt t="41106" x="3079750" y="5467350"/>
          <p14:tracePt t="41112" x="3105150" y="5467350"/>
          <p14:tracePt t="41119" x="3109913" y="5467350"/>
          <p14:tracePt t="41126" x="3114675" y="5467350"/>
          <p14:tracePt t="41133" x="3122613" y="5467350"/>
          <p14:tracePt t="41140" x="3127375" y="5467350"/>
          <p14:tracePt t="41155" x="3140075" y="5467350"/>
          <p14:tracePt t="41168" x="3148013" y="5467350"/>
          <p14:tracePt t="41189" x="3152775" y="5467350"/>
          <p14:tracePt t="41226" x="3160713" y="5467350"/>
          <p14:tracePt t="41252" x="3165475" y="5467350"/>
          <p14:tracePt t="41266" x="3168650" y="5467350"/>
          <p14:tracePt t="41288" x="3181350" y="5457825"/>
          <p14:tracePt t="41300" x="3206750" y="5457825"/>
          <p14:tracePt t="41308" x="3249613" y="5457825"/>
          <p14:tracePt t="41314" x="3297238" y="5462588"/>
          <p14:tracePt t="41321" x="3340100" y="5462588"/>
          <p14:tracePt t="41328" x="3424238" y="5462588"/>
          <p14:tracePt t="41335" x="3484563" y="5462588"/>
          <p14:tracePt t="41342" x="3556000" y="5457825"/>
          <p14:tracePt t="41350" x="3611563" y="5457825"/>
          <p14:tracePt t="41356" x="3659188" y="5457825"/>
          <p14:tracePt t="41362" x="3705225" y="5437188"/>
          <p14:tracePt t="41371" x="3735388" y="5437188"/>
          <p14:tracePt t="41376" x="3768725" y="5429250"/>
          <p14:tracePt t="41384" x="3794125" y="5419725"/>
          <p14:tracePt t="41390" x="3806825" y="5416550"/>
          <p14:tracePt t="41397" x="3819525" y="5407025"/>
          <p14:tracePt t="41404" x="3819525" y="5402263"/>
          <p14:tracePt t="41411" x="3829050" y="5402263"/>
          <p14:tracePt t="41418" x="3832225" y="5394325"/>
          <p14:tracePt t="41427" x="3832225" y="5389563"/>
          <p14:tracePt t="41658" x="3978275" y="5394325"/>
          <p14:tracePt t="41661" x="4224338" y="5424488"/>
          <p14:tracePt t="41668" x="4449763" y="5470525"/>
          <p14:tracePt t="41675" x="4641850" y="5495925"/>
          <p14:tracePt t="41682" x="4802188" y="5522913"/>
          <p14:tracePt t="41689" x="4930775" y="5548313"/>
          <p14:tracePt t="41696" x="5045075" y="5556250"/>
          <p14:tracePt t="41703" x="5146675" y="5568950"/>
          <p14:tracePt t="41709" x="5202238" y="5568950"/>
          <p14:tracePt t="41717" x="5262563" y="5576888"/>
          <p14:tracePt t="41725" x="5295900" y="5586413"/>
          <p14:tracePt t="41730" x="5330825" y="5586413"/>
          <p14:tracePt t="41738" x="5351463" y="5586413"/>
          <p14:tracePt t="41744" x="5364163" y="5586413"/>
          <p14:tracePt t="41751" x="5372100" y="5586413"/>
          <p14:tracePt t="41758" x="5384800" y="5586413"/>
          <p14:tracePt t="41767" x="5389563" y="5586413"/>
          <p14:tracePt t="41780" x="5394325" y="5586413"/>
          <p14:tracePt t="41793" x="5402263" y="5586413"/>
          <p14:tracePt t="41824" x="5402263" y="5594350"/>
          <p14:tracePt t="41835" x="5402263" y="5599113"/>
          <p14:tracePt t="41912" x="5407025" y="5599113"/>
          <p14:tracePt t="41919" x="5414963" y="5599113"/>
          <p14:tracePt t="41927" x="5427663" y="5599113"/>
          <p14:tracePt t="41933" x="5457825" y="5594350"/>
          <p14:tracePt t="41940" x="5491163" y="5594350"/>
          <p14:tracePt t="41946" x="5534025" y="5586413"/>
          <p14:tracePt t="41953" x="5594350" y="5586413"/>
          <p14:tracePt t="41960" x="5665788" y="5576888"/>
          <p14:tracePt t="41967" x="5726113" y="5564188"/>
          <p14:tracePt t="41974" x="5781675" y="5564188"/>
          <p14:tracePt t="41982" x="5827713" y="5556250"/>
          <p14:tracePt t="41990" x="5875338" y="5548313"/>
          <p14:tracePt t="41994" x="5921375" y="5538788"/>
          <p14:tracePt t="42002" x="5964238" y="5538788"/>
          <p14:tracePt t="42010" x="5997575" y="5530850"/>
          <p14:tracePt t="42016" x="6032500" y="5522913"/>
          <p14:tracePt t="42022" x="6053138" y="5513388"/>
          <p14:tracePt t="42029" x="6065838" y="5513388"/>
          <p14:tracePt t="42037" x="6083300" y="5513388"/>
          <p14:tracePt t="42043" x="6088063" y="5513388"/>
          <p14:tracePt t="42051" x="6096000" y="5513388"/>
          <p14:tracePt t="42058" x="6100763" y="5513388"/>
          <p14:tracePt t="42065" x="6103938" y="5513388"/>
          <p14:tracePt t="42073" x="6113463" y="5513388"/>
          <p14:tracePt t="42107" x="6108700" y="5513388"/>
          <p14:tracePt t="42114" x="6096000" y="5518150"/>
          <p14:tracePt t="42331" x="6245225" y="5508625"/>
          <p14:tracePt t="42336" x="6513513" y="5492750"/>
          <p14:tracePt t="42344" x="6780213" y="5480050"/>
          <p14:tracePt t="42350" x="6992938" y="5462588"/>
          <p14:tracePt t="42357" x="7167563" y="5462588"/>
          <p14:tracePt t="42364" x="7308850" y="5462588"/>
          <p14:tracePt t="42371" x="7435850" y="5462588"/>
          <p14:tracePt t="42378" x="7546975" y="5462588"/>
          <p14:tracePt t="42385" x="7648575" y="5470525"/>
          <p14:tracePt t="42391" x="7762875" y="5483225"/>
          <p14:tracePt t="42400" x="7848600" y="5492750"/>
          <p14:tracePt t="42406" x="7908925" y="5492750"/>
          <p14:tracePt t="42412" x="7967663" y="5505450"/>
          <p14:tracePt t="42420" x="8023225" y="5505450"/>
          <p14:tracePt t="42427" x="8056563" y="5505450"/>
          <p14:tracePt t="42434" x="8086725" y="5505450"/>
          <p14:tracePt t="42441" x="8112125" y="5505450"/>
          <p14:tracePt t="42447" x="8134350" y="5505450"/>
          <p14:tracePt t="42455" x="8154988" y="5505450"/>
          <p14:tracePt t="42461" x="8172450" y="5505450"/>
          <p14:tracePt t="42468" x="8185150" y="5505450"/>
          <p14:tracePt t="42475" x="8197850" y="5500688"/>
          <p14:tracePt t="42483" x="8205788" y="5500688"/>
          <p14:tracePt t="42490" x="8210550" y="5500688"/>
          <p14:tracePt t="42504" x="8218488" y="5500688"/>
          <p14:tracePt t="42553" x="8213725" y="5500688"/>
          <p14:tracePt t="42567" x="8210550" y="5500688"/>
          <p14:tracePt t="42588" x="8201025" y="5500688"/>
          <p14:tracePt t="42593" x="8201025" y="5492750"/>
          <p14:tracePt t="42600" x="8197850" y="5492750"/>
          <p14:tracePt t="42616" x="8188325" y="5492750"/>
          <p14:tracePt t="42636" x="8185150" y="5492750"/>
          <p14:tracePt t="42649" x="8180388" y="5492750"/>
          <p14:tracePt t="43016" x="8180388" y="5487988"/>
          <p14:tracePt t="43020" x="8185150" y="5487988"/>
          <p14:tracePt t="43026" x="8185150" y="5483225"/>
          <p14:tracePt t="43033" x="8193088" y="5483225"/>
          <p14:tracePt t="43040" x="8197850" y="5475288"/>
          <p14:tracePt t="43046" x="8210550" y="5475288"/>
          <p14:tracePt t="43054" x="8253413" y="5475288"/>
          <p14:tracePt t="43062" x="8299450" y="5467350"/>
          <p14:tracePt t="43067" x="8359775" y="5467350"/>
          <p14:tracePt t="43074" x="8443913" y="5457825"/>
          <p14:tracePt t="43081" x="8529638" y="5457825"/>
          <p14:tracePt t="43088" x="8601075" y="5457825"/>
          <p14:tracePt t="43095" x="8674100" y="5457825"/>
          <p14:tracePt t="43102" x="8716963" y="5457825"/>
          <p14:tracePt t="43110" x="8763000" y="5445125"/>
          <p14:tracePt t="43115" x="8805863" y="5445125"/>
          <p14:tracePt t="43123" x="8839200" y="5445125"/>
          <p14:tracePt t="43129" x="8861425" y="5441950"/>
          <p14:tracePt t="43137" x="8874125" y="5441950"/>
          <p14:tracePt t="43144" x="8891588" y="5432425"/>
          <p14:tracePt t="43151" x="8894763" y="5432425"/>
          <p14:tracePt t="43157" x="8904288" y="5432425"/>
          <p14:tracePt t="43164" x="8907463" y="5432425"/>
          <p14:tracePt t="43179" x="8916988" y="5432425"/>
          <p14:tracePt t="43203" x="8920163" y="5432425"/>
          <p14:tracePt t="43304" x="8920163" y="5441950"/>
          <p14:tracePt t="43333" x="8920163" y="5445125"/>
          <p14:tracePt t="43361" x="8920163" y="5449888"/>
          <p14:tracePt t="43380" x="8920163" y="5457825"/>
          <p14:tracePt t="43409" x="8920163" y="5462588"/>
          <p14:tracePt t="43422" x="8920163" y="5470525"/>
          <p14:tracePt t="43428" x="8912225" y="5470525"/>
          <p14:tracePt t="43437" x="8907463" y="5475288"/>
          <p14:tracePt t="43443" x="8894763" y="5475288"/>
          <p14:tracePt t="43450" x="8878888" y="5483225"/>
          <p14:tracePt t="43458" x="8856663" y="5492750"/>
          <p14:tracePt t="43464" x="8823325" y="5492750"/>
          <p14:tracePt t="43471" x="8780463" y="5500688"/>
          <p14:tracePt t="43478" x="8666163" y="5522913"/>
          <p14:tracePt t="43486" x="8440738" y="5564188"/>
          <p14:tracePt t="43493" x="8023225" y="5624513"/>
          <p14:tracePt t="43498" x="7427913" y="5726113"/>
          <p14:tracePt t="43506" x="6951663" y="5807075"/>
          <p14:tracePt t="43513" x="6554788" y="5883275"/>
          <p14:tracePt t="43520" x="6159500" y="5961063"/>
          <p14:tracePt t="43527" x="5822950" y="6011863"/>
          <p14:tracePt t="43533" x="5518150" y="6062663"/>
          <p14:tracePt t="43541" x="5181600" y="6113463"/>
          <p14:tracePt t="43547" x="4875213" y="6164263"/>
          <p14:tracePt t="43555" x="4594225" y="6215063"/>
          <p14:tracePt t="43562" x="4356100" y="6232525"/>
          <p14:tracePt t="43568" x="4110038" y="6262688"/>
          <p14:tracePt t="43575" x="3925888" y="6275388"/>
          <p14:tracePt t="43582" x="3765550" y="6300788"/>
          <p14:tracePt t="43589" x="3649663" y="6300788"/>
          <p14:tracePt t="43596" x="3522663" y="6313488"/>
          <p14:tracePt t="43604" x="3436938" y="6313488"/>
          <p14:tracePt t="43610" x="3352800" y="6313488"/>
          <p14:tracePt t="43617" x="3297238" y="6313488"/>
          <p14:tracePt t="43624" x="3249613" y="6313488"/>
          <p14:tracePt t="43631" x="3221038" y="6313488"/>
          <p14:tracePt t="43637" x="3186113" y="6318250"/>
          <p14:tracePt t="43644" x="3165475" y="6318250"/>
          <p14:tracePt t="43653" x="3130550" y="6318250"/>
          <p14:tracePt t="43659" x="3109913" y="6318250"/>
          <p14:tracePt t="43665" x="3074988" y="6318250"/>
          <p14:tracePt t="43674" x="3054350" y="6318250"/>
          <p14:tracePt t="43680" x="3033713" y="6318250"/>
          <p14:tracePt t="43686" x="3008313" y="6308725"/>
          <p14:tracePt t="43694" x="2986088" y="6308725"/>
          <p14:tracePt t="43701" x="2960688" y="6300788"/>
          <p14:tracePt t="43708" x="2947988" y="6300788"/>
          <p14:tracePt t="43715" x="2935288" y="6292850"/>
          <p14:tracePt t="43721" x="2917825" y="6292850"/>
          <p14:tracePt t="43728" x="2905125" y="6292850"/>
          <p14:tracePt t="43735" x="2892425" y="6292850"/>
          <p14:tracePt t="43742" x="2871788" y="6292850"/>
          <p14:tracePt t="43749" x="2859088" y="6292850"/>
          <p14:tracePt t="43756" x="2841625" y="6296025"/>
          <p14:tracePt t="43763" x="2828925" y="6296025"/>
          <p14:tracePt t="43770" x="2803525" y="6305550"/>
          <p14:tracePt t="43779" x="2782888" y="6305550"/>
          <p14:tracePt t="43784" x="2760663" y="6305550"/>
          <p14:tracePt t="43791" x="2735263" y="6305550"/>
          <p14:tracePt t="43798" x="2722563" y="6300788"/>
          <p14:tracePt t="43806" x="2697163" y="6292850"/>
          <p14:tracePt t="43812" x="2684463" y="6283325"/>
          <p14:tracePt t="43819" x="2659063" y="6270625"/>
          <p14:tracePt t="43826" x="2646363" y="6253163"/>
          <p14:tracePt t="43832" x="2628900" y="6240463"/>
          <p14:tracePt t="43840" x="2624138" y="6215063"/>
          <p14:tracePt t="43847" x="2608263" y="6202363"/>
          <p14:tracePt t="43854" x="2598738" y="6176963"/>
          <p14:tracePt t="43861" x="2590800" y="6156325"/>
          <p14:tracePt t="43868" x="2590800" y="6130925"/>
          <p14:tracePt t="43875" x="2590800" y="6108700"/>
          <p14:tracePt t="43885" x="2590800" y="6088063"/>
          <p14:tracePt t="43888" x="2590800" y="6070600"/>
          <p14:tracePt t="43895" x="2590800" y="6057900"/>
          <p14:tracePt t="43903" x="2590800" y="6045200"/>
          <p14:tracePt t="43910" x="2590800" y="6032500"/>
          <p14:tracePt t="43918" x="2590800" y="6019800"/>
          <p14:tracePt t="43924" x="2590800" y="6011863"/>
          <p14:tracePt t="43931" x="2590800" y="6007100"/>
          <p14:tracePt t="43938" x="2595563" y="5999163"/>
          <p14:tracePt t="43945" x="2595563" y="5994400"/>
          <p14:tracePt t="43952" x="2595563" y="5986463"/>
          <p14:tracePt t="43959" x="2598738" y="5981700"/>
          <p14:tracePt t="43965" x="2598738" y="5976938"/>
          <p14:tracePt t="43973" x="2608263" y="5976938"/>
          <p14:tracePt t="43980" x="2608263" y="5969000"/>
          <p14:tracePt t="43987" x="2611438" y="5969000"/>
          <p14:tracePt t="44009" x="2616200" y="5964238"/>
          <p14:tracePt t="44016" x="2616200" y="5956300"/>
          <p14:tracePt t="44022" x="2624138" y="5956300"/>
          <p14:tracePt t="44029" x="2624138" y="5951538"/>
          <p14:tracePt t="44036" x="2628900" y="5943600"/>
          <p14:tracePt t="44043" x="2628900" y="5938838"/>
          <p14:tracePt t="44057" x="2636838" y="5934075"/>
          <p14:tracePt t="44063" x="2641600" y="5934075"/>
          <p14:tracePt t="44071" x="2641600" y="5926138"/>
          <p14:tracePt t="44079" x="2649538" y="5926138"/>
          <p14:tracePt t="44085" x="2649538" y="5921375"/>
          <p14:tracePt t="44091" x="2654300" y="5921375"/>
          <p14:tracePt t="44106" x="2659063" y="5913438"/>
          <p14:tracePt t="44120" x="2667000" y="5908675"/>
          <p14:tracePt t="44141" x="2671763" y="5905500"/>
          <p14:tracePt t="44155" x="2679700" y="5895975"/>
          <p14:tracePt t="44169" x="2684463" y="5892800"/>
          <p14:tracePt t="44175" x="2689225" y="5892800"/>
          <p14:tracePt t="44182" x="2697163" y="5883275"/>
          <p14:tracePt t="44196" x="2701925" y="5883275"/>
          <p14:tracePt t="44203" x="2709863" y="5883275"/>
          <p14:tracePt t="44209" x="2714625" y="5883275"/>
          <p14:tracePt t="44223" x="2722563" y="5883275"/>
          <p14:tracePt t="44230" x="2727325" y="5883275"/>
          <p14:tracePt t="44237" x="2747963" y="5888038"/>
          <p14:tracePt t="44244" x="2760663" y="5888038"/>
          <p14:tracePt t="44251" x="2782888" y="5888038"/>
          <p14:tracePt t="44257" x="2816225" y="5888038"/>
          <p14:tracePt t="44264" x="2859088" y="5883275"/>
          <p14:tracePt t="44271" x="2917825" y="5883275"/>
          <p14:tracePt t="44279" x="3003550" y="5870575"/>
          <p14:tracePt t="44285" x="3117850" y="5862638"/>
          <p14:tracePt t="44292" x="3279775" y="5837238"/>
          <p14:tracePt t="44299" x="3462338" y="5824538"/>
          <p14:tracePt t="44306" x="3644900" y="5811838"/>
          <p14:tracePt t="44312" x="3798888" y="5811838"/>
          <p14:tracePt t="44321" x="3938588" y="5811838"/>
          <p14:tracePt t="44327" x="4037013" y="5811838"/>
          <p14:tracePt t="44335" x="4125913" y="5799138"/>
          <p14:tracePt t="44340" x="4198938" y="5799138"/>
          <p14:tracePt t="44348" x="4257675" y="5789613"/>
          <p14:tracePt t="44355" x="4300538" y="5781675"/>
          <p14:tracePt t="44362" x="4348163" y="5768975"/>
          <p14:tracePt t="44369" x="4394200" y="5768975"/>
          <p14:tracePt t="44376" x="4437063" y="5761038"/>
          <p14:tracePt t="44382" x="4462463" y="5751513"/>
          <p14:tracePt t="44390" x="4483100" y="5748338"/>
          <p14:tracePt t="44397" x="4508500" y="5738813"/>
          <p14:tracePt t="44404" x="4522788" y="5738813"/>
          <p14:tracePt t="44421" x="4535488" y="5738813"/>
          <p14:tracePt t="44426" x="4551363" y="5738813"/>
          <p14:tracePt t="44436" x="4564063" y="5738813"/>
          <p14:tracePt t="44456" x="4568825" y="5738813"/>
          <p14:tracePt t="44461" x="4576763" y="5738813"/>
          <p14:tracePt t="44495" x="4581525" y="5738813"/>
          <p14:tracePt t="45061" x="4619625" y="5738813"/>
          <p14:tracePt t="45066" x="4675188" y="5738813"/>
          <p14:tracePt t="45071" x="4721225" y="5738813"/>
          <p14:tracePt t="45079" x="4789488" y="5738813"/>
          <p14:tracePt t="45086" x="4862513" y="5738813"/>
          <p14:tracePt t="45093" x="4933950" y="5738813"/>
          <p14:tracePt t="45100" x="5006975" y="5743575"/>
          <p14:tracePt t="45107" x="5092700" y="5743575"/>
          <p14:tracePt t="45113" x="5194300" y="5756275"/>
          <p14:tracePt t="45120" x="5295900" y="5764213"/>
          <p14:tracePt t="45127" x="5381625" y="5776913"/>
          <p14:tracePt t="45135" x="5453063" y="5786438"/>
          <p14:tracePt t="45141" x="5526088" y="5786438"/>
          <p14:tracePt t="45148" x="5584825" y="5799138"/>
          <p14:tracePt t="45155" x="5632450" y="5807075"/>
          <p14:tracePt t="45163" x="5678488" y="5815013"/>
          <p14:tracePt t="45169" x="5708650" y="5815013"/>
          <p14:tracePt t="45175" x="5743575" y="5824538"/>
          <p14:tracePt t="45183" x="5772150" y="5824538"/>
          <p14:tracePt t="45190" x="5807075" y="5832475"/>
          <p14:tracePt t="45198" x="5827713" y="5832475"/>
          <p14:tracePt t="45203" x="5853113" y="5832475"/>
          <p14:tracePt t="45211" x="5875338" y="5832475"/>
          <p14:tracePt t="45219" x="5900738" y="5842000"/>
          <p14:tracePt t="45224" x="5921375" y="5842000"/>
          <p14:tracePt t="45232" x="5934075" y="5842000"/>
          <p14:tracePt t="45238" x="5938838" y="5842000"/>
          <p14:tracePt t="45246" x="5951538" y="5842000"/>
          <p14:tracePt t="45252" x="5959475" y="5842000"/>
          <p14:tracePt t="45266" x="5964238" y="5842000"/>
          <p14:tracePt t="45273" x="5972175" y="5842000"/>
          <p14:tracePt t="45282" x="5976938" y="5842000"/>
          <p14:tracePt t="45302" x="5984875" y="5842000"/>
          <p14:tracePt t="45315" x="5989638" y="5842000"/>
          <p14:tracePt t="45399" x="5989638" y="5837238"/>
          <p14:tracePt t="45421" x="5989638" y="5832475"/>
          <p14:tracePt t="45477" x="5989638" y="5827713"/>
          <p14:tracePt t="45500" x="5994400" y="5827713"/>
          <p14:tracePt t="45512" x="6002338" y="5827713"/>
          <p14:tracePt t="45524" x="6007100" y="5827713"/>
          <p14:tracePt t="45532" x="6015038" y="5827713"/>
          <p14:tracePt t="45538" x="6027738" y="5827713"/>
          <p14:tracePt t="45545" x="6049963" y="5819775"/>
          <p14:tracePt t="45552" x="6091238" y="5819775"/>
          <p14:tracePt t="45558" x="6164263" y="5819775"/>
          <p14:tracePt t="45566" x="6248400" y="5819775"/>
          <p14:tracePt t="45572" x="6334125" y="5807075"/>
          <p14:tracePt t="45579" x="6423025" y="5807075"/>
          <p14:tracePt t="45587" x="6491288" y="5807075"/>
          <p14:tracePt t="45594" x="6551613" y="5799138"/>
          <p14:tracePt t="45603" x="6597650" y="5799138"/>
          <p14:tracePt t="45607" x="6627813" y="5799138"/>
          <p14:tracePt t="45614" x="6653213" y="5789613"/>
          <p14:tracePt t="45621" x="6665913" y="5789613"/>
          <p14:tracePt t="45628" x="6670675" y="5786438"/>
          <p14:tracePt t="45636" x="6678613" y="5786438"/>
          <p14:tracePt t="45642" x="6683375" y="5786438"/>
          <p14:tracePt t="45679" x="6673850" y="5786438"/>
          <p14:tracePt t="45888" x="6802438" y="5786438"/>
          <p14:tracePt t="45893" x="6977063" y="5786438"/>
          <p14:tracePt t="45900" x="7151688" y="5786438"/>
          <p14:tracePt t="45907" x="7308850" y="5786438"/>
          <p14:tracePt t="45914" x="7418388" y="5786438"/>
          <p14:tracePt t="45921" x="7508875" y="5789613"/>
          <p14:tracePt t="45928" x="7577138" y="5789613"/>
          <p14:tracePt t="45935" x="7623175" y="5799138"/>
          <p14:tracePt t="45941" x="7669213" y="5799138"/>
          <p14:tracePt t="45948" x="7691438" y="5799138"/>
          <p14:tracePt t="45955" x="7724775" y="5807075"/>
          <p14:tracePt t="45962" x="7737475" y="5807075"/>
          <p14:tracePt t="45969" x="7759700" y="5807075"/>
          <p14:tracePt t="45976" x="7772400" y="5807075"/>
          <p14:tracePt t="45983" x="7780338" y="5807075"/>
          <p14:tracePt t="45990" x="7785100" y="5807075"/>
          <p14:tracePt t="45998" x="7793038" y="5807075"/>
          <p14:tracePt t="46005" x="7797800" y="5807075"/>
          <p14:tracePt t="46012" x="7805738" y="5807075"/>
          <p14:tracePt t="46032" x="7810500" y="5807075"/>
          <p14:tracePt t="47076" x="7810500" y="5815013"/>
          <p14:tracePt t="47118" x="7810500" y="58070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Extensions in UPF 4.0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CCC6362-EE57-6616-8980-927F537B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86940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IN" b="1" dirty="0" err="1"/>
              <a:t>upf_version</a:t>
            </a:r>
            <a:r>
              <a:rPr lang="en-IN" b="1" dirty="0"/>
              <a:t> 4.0</a:t>
            </a:r>
          </a:p>
          <a:p>
            <a:pPr marL="0" indent="0">
              <a:buNone/>
            </a:pPr>
            <a:r>
              <a:rPr lang="en-IN" b="1" dirty="0" err="1"/>
              <a:t>set_retention</a:t>
            </a:r>
            <a:r>
              <a:rPr lang="en-IN" b="1" dirty="0"/>
              <a:t> </a:t>
            </a:r>
            <a:r>
              <a:rPr lang="en-IN" i="1" dirty="0" err="1"/>
              <a:t>retention_name</a:t>
            </a:r>
            <a:r>
              <a:rPr lang="en-IN" i="1" dirty="0"/>
              <a:t> </a:t>
            </a:r>
            <a:r>
              <a:rPr lang="en-IN" dirty="0"/>
              <a:t>  -</a:t>
            </a:r>
            <a:r>
              <a:rPr lang="en-IN" b="1" dirty="0"/>
              <a:t>domain </a:t>
            </a:r>
            <a:r>
              <a:rPr lang="en-IN" i="1" dirty="0" err="1"/>
              <a:t>domain</a:t>
            </a:r>
            <a:r>
              <a:rPr lang="en-IN" i="1" dirty="0"/>
              <a:t>_... \</a:t>
            </a:r>
          </a:p>
          <a:p>
            <a:pPr marL="0" indent="0">
              <a:buNone/>
            </a:pPr>
            <a:r>
              <a:rPr lang="en-IN" dirty="0"/>
              <a:t>[-</a:t>
            </a:r>
            <a:r>
              <a:rPr lang="en-IN" b="1" dirty="0" err="1"/>
              <a:t>save_signal</a:t>
            </a:r>
            <a:r>
              <a:rPr lang="en-IN" b="1" dirty="0"/>
              <a:t> {</a:t>
            </a:r>
            <a:r>
              <a:rPr lang="en-IN" i="1" dirty="0" err="1"/>
              <a:t>logic_net</a:t>
            </a:r>
            <a:r>
              <a:rPr lang="en-IN" i="1" dirty="0"/>
              <a:t> </a:t>
            </a:r>
            <a:r>
              <a:rPr lang="en-IN" dirty="0"/>
              <a:t>&lt;</a:t>
            </a:r>
            <a:r>
              <a:rPr lang="en-IN" b="1" dirty="0"/>
              <a:t>high </a:t>
            </a:r>
            <a:r>
              <a:rPr lang="en-IN" dirty="0"/>
              <a:t>| </a:t>
            </a:r>
            <a:r>
              <a:rPr lang="en-IN" b="1" dirty="0"/>
              <a:t>low </a:t>
            </a:r>
            <a:r>
              <a:rPr lang="en-IN" dirty="0"/>
              <a:t>| </a:t>
            </a:r>
            <a:r>
              <a:rPr lang="en-IN" b="1" dirty="0" err="1"/>
              <a:t>posedge</a:t>
            </a:r>
            <a:r>
              <a:rPr lang="en-IN" b="1" dirty="0"/>
              <a:t> </a:t>
            </a:r>
            <a:r>
              <a:rPr lang="en-IN" dirty="0"/>
              <a:t>| </a:t>
            </a:r>
            <a:r>
              <a:rPr lang="en-IN" b="1" dirty="0" err="1"/>
              <a:t>negedge</a:t>
            </a:r>
            <a:r>
              <a:rPr lang="en-IN" dirty="0"/>
              <a:t>&gt;</a:t>
            </a:r>
            <a:r>
              <a:rPr lang="en-IN" b="1" dirty="0"/>
              <a:t>} </a:t>
            </a:r>
            <a:r>
              <a:rPr lang="en-IN" dirty="0"/>
              <a:t>\</a:t>
            </a:r>
          </a:p>
          <a:p>
            <a:pPr marL="0" indent="0">
              <a:buNone/>
            </a:pPr>
            <a:r>
              <a:rPr lang="en-IN" dirty="0"/>
              <a:t>[-</a:t>
            </a:r>
            <a:r>
              <a:rPr lang="en-IN" b="1" dirty="0" err="1"/>
              <a:t>restore_signal</a:t>
            </a:r>
            <a:r>
              <a:rPr lang="en-IN" b="1" dirty="0"/>
              <a:t> {</a:t>
            </a:r>
            <a:r>
              <a:rPr lang="en-IN" i="1" dirty="0" err="1"/>
              <a:t>logic_net</a:t>
            </a:r>
            <a:r>
              <a:rPr lang="en-IN" i="1" dirty="0"/>
              <a:t> </a:t>
            </a:r>
            <a:r>
              <a:rPr lang="en-IN" dirty="0"/>
              <a:t>&lt;</a:t>
            </a:r>
            <a:r>
              <a:rPr lang="en-IN" b="1" dirty="0"/>
              <a:t>high </a:t>
            </a:r>
            <a:r>
              <a:rPr lang="en-IN" dirty="0"/>
              <a:t>| </a:t>
            </a:r>
            <a:r>
              <a:rPr lang="en-IN" b="1" dirty="0"/>
              <a:t>low </a:t>
            </a:r>
            <a:r>
              <a:rPr lang="en-IN" dirty="0"/>
              <a:t>| </a:t>
            </a:r>
            <a:r>
              <a:rPr lang="en-IN" b="1" dirty="0" err="1"/>
              <a:t>posedge</a:t>
            </a:r>
            <a:r>
              <a:rPr lang="en-IN" b="1" dirty="0"/>
              <a:t> </a:t>
            </a:r>
            <a:r>
              <a:rPr lang="en-IN" dirty="0"/>
              <a:t>| </a:t>
            </a:r>
            <a:r>
              <a:rPr lang="en-IN" b="1" dirty="0" err="1"/>
              <a:t>negedge</a:t>
            </a:r>
            <a:r>
              <a:rPr lang="en-IN" b="1" dirty="0"/>
              <a:t> </a:t>
            </a:r>
            <a:r>
              <a:rPr lang="en-IN" dirty="0"/>
              <a:t>&gt;</a:t>
            </a:r>
            <a:r>
              <a:rPr lang="en-IN" b="1" dirty="0"/>
              <a:t>}</a:t>
            </a:r>
            <a:r>
              <a:rPr lang="en-IN" dirty="0"/>
              <a:t>] \</a:t>
            </a:r>
          </a:p>
          <a:p>
            <a:pPr marL="0" indent="0">
              <a:buNone/>
            </a:pPr>
            <a:r>
              <a:rPr lang="en-IN" dirty="0"/>
              <a:t>[-</a:t>
            </a:r>
            <a:r>
              <a:rPr lang="en-IN" b="1" dirty="0" err="1"/>
              <a:t>save_event_condition</a:t>
            </a:r>
            <a:r>
              <a:rPr lang="en-IN" b="1" dirty="0"/>
              <a:t> {</a:t>
            </a:r>
            <a:r>
              <a:rPr lang="en-IN" i="1" dirty="0" err="1"/>
              <a:t>boolean_expression</a:t>
            </a:r>
            <a:r>
              <a:rPr lang="en-IN" b="1" dirty="0"/>
              <a:t>}</a:t>
            </a:r>
            <a:r>
              <a:rPr lang="en-IN" dirty="0"/>
              <a:t>]  \</a:t>
            </a:r>
          </a:p>
          <a:p>
            <a:pPr marL="0" indent="0">
              <a:buNone/>
            </a:pPr>
            <a:r>
              <a:rPr lang="en-IN" dirty="0"/>
              <a:t>[-</a:t>
            </a:r>
            <a:r>
              <a:rPr lang="en-IN" b="1" dirty="0" err="1"/>
              <a:t>restore_event_condition</a:t>
            </a:r>
            <a:r>
              <a:rPr lang="en-IN" b="1" dirty="0"/>
              <a:t> {</a:t>
            </a:r>
            <a:r>
              <a:rPr lang="en-IN" i="1" dirty="0" err="1"/>
              <a:t>boolean_expression</a:t>
            </a:r>
            <a:r>
              <a:rPr lang="en-IN" b="1" dirty="0"/>
              <a:t>}</a:t>
            </a:r>
            <a:r>
              <a:rPr lang="en-IN" dirty="0"/>
              <a:t>] \</a:t>
            </a:r>
          </a:p>
          <a:p>
            <a:pPr marL="0" indent="0">
              <a:buNone/>
            </a:pPr>
            <a:r>
              <a:rPr lang="en-IN" dirty="0"/>
              <a:t>[</a:t>
            </a:r>
            <a:r>
              <a:rPr lang="en-IN" b="1" dirty="0"/>
              <a:t>-</a:t>
            </a:r>
            <a:r>
              <a:rPr lang="en-IN" b="1" dirty="0" err="1"/>
              <a:t>powerdown_period_condition</a:t>
            </a:r>
            <a:r>
              <a:rPr lang="en-IN" b="1" dirty="0"/>
              <a:t> {</a:t>
            </a:r>
            <a:r>
              <a:rPr lang="en-IN" i="1" dirty="0" err="1"/>
              <a:t>boolean</a:t>
            </a:r>
            <a:r>
              <a:rPr lang="en-IN" i="1" dirty="0"/>
              <a:t> expression</a:t>
            </a:r>
            <a:r>
              <a:rPr lang="en-IN" b="1" dirty="0"/>
              <a:t>}</a:t>
            </a:r>
            <a:r>
              <a:rPr lang="en-IN" dirty="0"/>
              <a:t>] \</a:t>
            </a:r>
          </a:p>
          <a:p>
            <a:pPr marL="0" indent="0">
              <a:buNone/>
            </a:pPr>
            <a:r>
              <a:rPr lang="en-IN" dirty="0"/>
              <a:t>[</a:t>
            </a:r>
            <a:r>
              <a:rPr lang="en-IN" b="1" dirty="0"/>
              <a:t>-</a:t>
            </a:r>
            <a:r>
              <a:rPr lang="en-IN" b="1" dirty="0" err="1"/>
              <a:t>restore_period_condition</a:t>
            </a:r>
            <a:r>
              <a:rPr lang="en-IN" b="1" dirty="0"/>
              <a:t> {</a:t>
            </a:r>
            <a:r>
              <a:rPr lang="en-IN" i="1" dirty="0" err="1"/>
              <a:t>boolean</a:t>
            </a:r>
            <a:r>
              <a:rPr lang="en-IN" i="1" dirty="0"/>
              <a:t> expression</a:t>
            </a:r>
            <a:r>
              <a:rPr lang="en-IN" b="1" dirty="0"/>
              <a:t>}</a:t>
            </a:r>
            <a:r>
              <a:rPr lang="en-IN" dirty="0"/>
              <a:t>] \</a:t>
            </a:r>
          </a:p>
          <a:p>
            <a:pPr marL="0" indent="0">
              <a:buNone/>
            </a:pPr>
            <a:r>
              <a:rPr lang="en-IN" dirty="0"/>
              <a:t>[</a:t>
            </a:r>
            <a:r>
              <a:rPr lang="en-IN" b="1" dirty="0"/>
              <a:t>-</a:t>
            </a:r>
            <a:r>
              <a:rPr lang="en-IN" b="1" dirty="0" err="1"/>
              <a:t>async_set_reset_effect</a:t>
            </a:r>
            <a:r>
              <a:rPr lang="en-IN" b="1" dirty="0"/>
              <a:t> &lt;ignored | </a:t>
            </a:r>
            <a:r>
              <a:rPr lang="en-IN" b="1" dirty="0" err="1"/>
              <a:t>retained_value</a:t>
            </a:r>
            <a:r>
              <a:rPr lang="en-IN" b="1" dirty="0"/>
              <a:t> | </a:t>
            </a:r>
            <a:r>
              <a:rPr lang="en-IN" b="1" dirty="0" err="1"/>
              <a:t>output_value</a:t>
            </a:r>
            <a:r>
              <a:rPr lang="en-IN" b="1" dirty="0"/>
              <a:t>&gt;</a:t>
            </a:r>
            <a:r>
              <a:rPr lang="en-IN" dirty="0"/>
              <a:t>] \</a:t>
            </a:r>
          </a:p>
          <a:p>
            <a:pPr marL="0" indent="0">
              <a:buNone/>
            </a:pPr>
            <a:r>
              <a:rPr lang="en-IN" dirty="0"/>
              <a:t>[-</a:t>
            </a:r>
            <a:r>
              <a:rPr lang="en-IN" b="1" i="1" dirty="0" err="1"/>
              <a:t>applies_to</a:t>
            </a:r>
            <a:r>
              <a:rPr lang="en-IN" i="1" dirty="0"/>
              <a:t> &lt;flop | latch | any&gt;]</a:t>
            </a:r>
            <a:r>
              <a:rPr lang="en-IN" dirty="0"/>
              <a:t> \</a:t>
            </a:r>
          </a:p>
          <a:p>
            <a:pPr marL="0" indent="0">
              <a:buNone/>
            </a:pPr>
            <a:r>
              <a:rPr lang="en-IN" dirty="0"/>
              <a:t>  … [</a:t>
            </a:r>
            <a:r>
              <a:rPr lang="en-IN" b="1" dirty="0"/>
              <a:t>-</a:t>
            </a:r>
            <a:r>
              <a:rPr lang="en-IN" b="1" dirty="0" err="1"/>
              <a:t>save_condition</a:t>
            </a:r>
            <a:r>
              <a:rPr lang="en-IN" b="1" dirty="0"/>
              <a:t> {</a:t>
            </a:r>
            <a:r>
              <a:rPr lang="en-IN" i="1" dirty="0" err="1"/>
              <a:t>boolean_expression</a:t>
            </a:r>
            <a:r>
              <a:rPr lang="en-IN" b="1" dirty="0"/>
              <a:t>}</a:t>
            </a:r>
            <a:r>
              <a:rPr lang="en-IN" dirty="0"/>
              <a:t>] \</a:t>
            </a:r>
          </a:p>
          <a:p>
            <a:pPr marL="0" indent="0">
              <a:buNone/>
            </a:pPr>
            <a:r>
              <a:rPr lang="en-IN" dirty="0"/>
              <a:t>[</a:t>
            </a:r>
            <a:r>
              <a:rPr lang="en-IN" b="1" dirty="0"/>
              <a:t>-</a:t>
            </a:r>
            <a:r>
              <a:rPr lang="en-IN" b="1" dirty="0" err="1"/>
              <a:t>restore_condition</a:t>
            </a:r>
            <a:r>
              <a:rPr lang="en-IN" b="1" dirty="0"/>
              <a:t> {</a:t>
            </a:r>
            <a:r>
              <a:rPr lang="en-IN" i="1" dirty="0" err="1"/>
              <a:t>boolean_expression</a:t>
            </a:r>
            <a:r>
              <a:rPr lang="en-IN" b="1" dirty="0"/>
              <a:t>}</a:t>
            </a:r>
            <a:r>
              <a:rPr lang="en-IN" dirty="0"/>
              <a:t>] \</a:t>
            </a:r>
          </a:p>
          <a:p>
            <a:pPr marL="0" indent="0">
              <a:buNone/>
            </a:pPr>
            <a:r>
              <a:rPr lang="en-US" dirty="0"/>
              <a:t>[</a:t>
            </a:r>
            <a:r>
              <a:rPr lang="en-US" b="1" dirty="0"/>
              <a:t>-</a:t>
            </a:r>
            <a:r>
              <a:rPr lang="en-US" b="1" dirty="0" err="1"/>
              <a:t>retention_condition</a:t>
            </a:r>
            <a:r>
              <a:rPr lang="en-US" b="1" dirty="0"/>
              <a:t> {</a:t>
            </a:r>
            <a:r>
              <a:rPr lang="en-US" i="1" dirty="0" err="1"/>
              <a:t>boolean_expression</a:t>
            </a:r>
            <a:r>
              <a:rPr lang="en-US" b="1" dirty="0"/>
              <a:t>}</a:t>
            </a:r>
            <a:r>
              <a:rPr lang="en-US" dirty="0"/>
              <a:t>]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11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97A41B-4673-4C35-A8AD-6DB2F31B3FEA}"/>
              </a:ext>
            </a:extLst>
          </p:cNvPr>
          <p:cNvSpPr/>
          <p:nvPr/>
        </p:nvSpPr>
        <p:spPr>
          <a:xfrm>
            <a:off x="919290" y="3107766"/>
            <a:ext cx="11099392" cy="154000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New Semantic Features</a:t>
            </a:r>
            <a:endParaRPr lang="en-IN" b="1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A60735-4DB2-4131-A0CA-DD0A43442E6B}"/>
              </a:ext>
            </a:extLst>
          </p:cNvPr>
          <p:cNvSpPr/>
          <p:nvPr/>
        </p:nvSpPr>
        <p:spPr>
          <a:xfrm>
            <a:off x="919290" y="5029669"/>
            <a:ext cx="11099392" cy="88908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rgbClr val="C00000"/>
                </a:solidFill>
              </a:rPr>
              <a:t>Declared Legacy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for Backward Compatibility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 Cannot </a:t>
            </a:r>
            <a:r>
              <a:rPr lang="en-US" b="1" dirty="0">
                <a:solidFill>
                  <a:srgbClr val="C00000"/>
                </a:solidFill>
              </a:rPr>
              <a:t>Co-Exist with New Features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FD62F4-192C-47B0-981E-0743E2E718A9}"/>
              </a:ext>
            </a:extLst>
          </p:cNvPr>
          <p:cNvSpPr/>
          <p:nvPr/>
        </p:nvSpPr>
        <p:spPr>
          <a:xfrm>
            <a:off x="919290" y="4709838"/>
            <a:ext cx="11099392" cy="24978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New Filter</a:t>
            </a:r>
            <a:endParaRPr lang="en-IN" b="1" dirty="0">
              <a:solidFill>
                <a:srgbClr val="0000F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64521E-6045-403E-BD29-8D6977EB14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81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99"/>
    </mc:Choice>
    <mc:Fallback>
      <p:transition spd="slow" advTm="71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087" x="7881938" y="5641975"/>
          <p14:tracePt t="1092" x="8023225" y="5176838"/>
          <p14:tracePt t="1099" x="8104188" y="4700588"/>
          <p14:tracePt t="1106" x="8086725" y="4262438"/>
          <p14:tracePt t="1113" x="8048625" y="3821113"/>
          <p14:tracePt t="1120" x="7954963" y="3449638"/>
          <p14:tracePt t="1128" x="7780338" y="3033713"/>
          <p14:tracePt t="1134" x="7542213" y="2663825"/>
          <p14:tracePt t="1142" x="7265988" y="2284413"/>
          <p14:tracePt t="1148" x="6913563" y="1866900"/>
          <p14:tracePt t="1155" x="6465888" y="1468438"/>
          <p14:tracePt t="1162" x="6002338" y="1106488"/>
          <p14:tracePt t="1169" x="5538788" y="790575"/>
          <p14:tracePt t="1176" x="5118100" y="569913"/>
          <p14:tracePt t="1183" x="4756150" y="400050"/>
          <p14:tracePt t="1190" x="4441825" y="311150"/>
          <p14:tracePt t="1197" x="4125913" y="242888"/>
          <p14:tracePt t="1205" x="3900488" y="195263"/>
          <p14:tracePt t="1210" x="3760788" y="182563"/>
          <p14:tracePt t="1218" x="3644900" y="174625"/>
          <p14:tracePt t="1225" x="3560763" y="174625"/>
          <p14:tracePt t="1232" x="3500438" y="179388"/>
          <p14:tracePt t="1240" x="3471863" y="179388"/>
          <p14:tracePt t="1246" x="3454400" y="187325"/>
          <p14:tracePt t="1254" x="3441700" y="192088"/>
          <p14:tracePt t="1267" x="3441700" y="200025"/>
          <p14:tracePt t="1293" x="3441700" y="204788"/>
          <p14:tracePt t="1296" x="3441700" y="217488"/>
          <p14:tracePt t="1302" x="3441700" y="242888"/>
          <p14:tracePt t="1309" x="3433763" y="263525"/>
          <p14:tracePt t="1315" x="3424238" y="298450"/>
          <p14:tracePt t="1323" x="3416300" y="327025"/>
          <p14:tracePt t="1329" x="3406775" y="374650"/>
          <p14:tracePt t="1338" x="3406775" y="407988"/>
          <p14:tracePt t="1343" x="3398838" y="438150"/>
          <p14:tracePt t="1350" x="3398838" y="463550"/>
          <p14:tracePt t="1359" x="3398838" y="476250"/>
          <p14:tracePt t="1365" x="3398838" y="481013"/>
          <p14:tracePt t="1371" x="3398838" y="493713"/>
          <p14:tracePt t="1378" x="3398838" y="501650"/>
          <p14:tracePt t="1385" x="3406775" y="514350"/>
          <p14:tracePt t="1393" x="3419475" y="523875"/>
          <p14:tracePt t="1400" x="3436938" y="536575"/>
          <p14:tracePt t="1407" x="3462338" y="544513"/>
          <p14:tracePt t="1413" x="3505200" y="561975"/>
          <p14:tracePt t="1421" x="3565525" y="582613"/>
          <p14:tracePt t="1427" x="3641725" y="617538"/>
          <p14:tracePt t="1434" x="3756025" y="638175"/>
          <p14:tracePt t="1440" x="3844925" y="658813"/>
          <p14:tracePt t="1448" x="3935413" y="684213"/>
          <p14:tracePt t="1455" x="3994150" y="693738"/>
          <p14:tracePt t="1462" x="4041775" y="701675"/>
          <p14:tracePt t="1469" x="4070350" y="711200"/>
          <p14:tracePt t="1475" x="4097338" y="711200"/>
          <p14:tracePt t="1483" x="4110038" y="719138"/>
          <p14:tracePt t="1490" x="4117975" y="719138"/>
          <p14:tracePt t="1497" x="4122738" y="719138"/>
          <p14:tracePt t="1505" x="4125913" y="719138"/>
          <p14:tracePt t="1512" x="4135438" y="719138"/>
          <p14:tracePt t="1525" x="4135438" y="723900"/>
          <p14:tracePt t="1532" x="4138613" y="731838"/>
          <p14:tracePt t="1539" x="4138613" y="749300"/>
          <p14:tracePt t="1547" x="4138613" y="765175"/>
          <p14:tracePt t="1554" x="4138613" y="795338"/>
          <p14:tracePt t="1560" x="4130675" y="830263"/>
          <p14:tracePt t="1567" x="4122738" y="876300"/>
          <p14:tracePt t="1575" x="4110038" y="936625"/>
          <p14:tracePt t="1580" x="4100513" y="982663"/>
          <p14:tracePt t="1588" x="4092575" y="1042988"/>
          <p14:tracePt t="1594" x="4084638" y="1084263"/>
          <p14:tracePt t="1601" x="4084638" y="1119188"/>
          <p14:tracePt t="1608" x="4084638" y="1149350"/>
          <p14:tracePt t="1616" x="4084638" y="1165225"/>
          <p14:tracePt t="1622" x="4084638" y="1187450"/>
          <p14:tracePt t="1628" x="4084638" y="1190625"/>
          <p14:tracePt t="1637" x="4084638" y="1208088"/>
          <p14:tracePt t="1650" x="4092575" y="1212850"/>
          <p14:tracePt t="1657" x="4092575" y="1216025"/>
          <p14:tracePt t="1671" x="4097338" y="1225550"/>
          <p14:tracePt t="1685" x="4100513" y="1225550"/>
          <p14:tracePt t="1699" x="4110038" y="1225550"/>
          <p14:tracePt t="1713" x="4113213" y="1225550"/>
          <p14:tracePt t="1733" x="4122738" y="1225550"/>
          <p14:tracePt t="1771" x="4122738" y="1220788"/>
          <p14:tracePt t="1784" x="4122738" y="1216025"/>
          <p14:tracePt t="1797" x="4122738" y="1212850"/>
          <p14:tracePt t="1817" x="4122738" y="1203325"/>
          <p14:tracePt t="1831" x="4122738" y="1200150"/>
          <p14:tracePt t="1845" x="4125913" y="1200150"/>
          <p14:tracePt t="1866" x="4130675" y="1200150"/>
          <p14:tracePt t="1881" x="4138613" y="1200150"/>
          <p14:tracePt t="1894" x="4143375" y="1190625"/>
          <p14:tracePt t="1900" x="4164013" y="1187450"/>
          <p14:tracePt t="1908" x="4189413" y="1177925"/>
          <p14:tracePt t="1914" x="4232275" y="1169988"/>
          <p14:tracePt t="1921" x="4322763" y="1149350"/>
          <p14:tracePt t="1930" x="4462463" y="1122363"/>
          <p14:tracePt t="1935" x="4619625" y="1109663"/>
          <p14:tracePt t="1943" x="4819650" y="1084263"/>
          <p14:tracePt t="1949" x="5057775" y="1068388"/>
          <p14:tracePt t="1956" x="5214938" y="1068388"/>
          <p14:tracePt t="1963" x="5356225" y="1068388"/>
          <p14:tracePt t="1970" x="5453063" y="1076325"/>
          <p14:tracePt t="1976" x="5538788" y="1076325"/>
          <p14:tracePt t="1983" x="5597525" y="1084263"/>
          <p14:tracePt t="1991" x="5657850" y="1084263"/>
          <p14:tracePt t="1997" x="5691188" y="1093788"/>
          <p14:tracePt t="2004" x="5713413" y="1093788"/>
          <p14:tracePt t="2011" x="5734050" y="1093788"/>
          <p14:tracePt t="2017" x="5743575" y="1093788"/>
          <p14:tracePt t="2024" x="5756275" y="1093788"/>
          <p14:tracePt t="2031" x="5759450" y="1093788"/>
          <p14:tracePt t="2081" x="5751513" y="1093788"/>
          <p14:tracePt t="2087" x="5746750" y="1093788"/>
          <p14:tracePt t="2094" x="5734050" y="1093788"/>
          <p14:tracePt t="2101" x="5726113" y="1093788"/>
          <p14:tracePt t="2108" x="5713413" y="1093788"/>
          <p14:tracePt t="2115" x="5700713" y="1093788"/>
          <p14:tracePt t="2122" x="5688013" y="1093788"/>
          <p14:tracePt t="2130" x="5675313" y="1093788"/>
          <p14:tracePt t="2136" x="5662613" y="1093788"/>
          <p14:tracePt t="2144" x="5645150" y="1093788"/>
          <p14:tracePt t="2150" x="5632450" y="1093788"/>
          <p14:tracePt t="2158" x="5619750" y="1093788"/>
          <p14:tracePt t="2164" x="5614988" y="1093788"/>
          <p14:tracePt t="2171" x="5607050" y="1093788"/>
          <p14:tracePt t="2178" x="5594350" y="1093788"/>
          <p14:tracePt t="2186" x="5589588" y="1093788"/>
          <p14:tracePt t="2193" x="5581650" y="1093788"/>
          <p14:tracePt t="2208" x="5576888" y="1093788"/>
          <p14:tracePt t="2214" x="5568950" y="1093788"/>
          <p14:tracePt t="2220" x="5564188" y="1093788"/>
          <p14:tracePt t="2227" x="5559425" y="1093788"/>
          <p14:tracePt t="2235" x="5551488" y="1093788"/>
          <p14:tracePt t="2249" x="5546725" y="1093788"/>
          <p14:tracePt t="2272" x="5538788" y="1093788"/>
          <p14:tracePt t="2284" x="5534025" y="1093788"/>
          <p14:tracePt t="2969" x="5543550" y="1093788"/>
          <p14:tracePt t="2982" x="5546725" y="1093788"/>
          <p14:tracePt t="3164" x="5538788" y="1093788"/>
          <p14:tracePt t="3251" x="5538788" y="1101725"/>
          <p14:tracePt t="3270" x="5538788" y="1106488"/>
          <p14:tracePt t="3365" x="5543550" y="1106488"/>
          <p14:tracePt t="3376" x="5546725" y="1106488"/>
          <p14:tracePt t="3389" x="5556250" y="1109663"/>
          <p14:tracePt t="7108" x="5245100" y="1063625"/>
          <p14:tracePt t="7112" x="4543425" y="977900"/>
          <p14:tracePt t="7120" x="3990975" y="936625"/>
          <p14:tracePt t="7127" x="3441700" y="936625"/>
          <p14:tracePt t="7133" x="2978150" y="952500"/>
          <p14:tracePt t="7141" x="2590800" y="987425"/>
          <p14:tracePt t="7148" x="2224088" y="1058863"/>
          <p14:tracePt t="7154" x="1914525" y="1109663"/>
          <p14:tracePt t="7161" x="1679575" y="1190625"/>
          <p14:tracePt t="7168" x="1489075" y="1276350"/>
          <p14:tracePt t="7175" x="1301750" y="1365250"/>
          <p14:tracePt t="7182" x="1182688" y="1438275"/>
          <p14:tracePt t="7188" x="1089025" y="1506538"/>
          <p14:tracePt t="7195" x="1025525" y="1547813"/>
          <p14:tracePt t="7203" x="990600" y="1577975"/>
          <p14:tracePt t="7210" x="974725" y="1600200"/>
          <p14:tracePt t="7217" x="957263" y="1625600"/>
          <p14:tracePt t="7225" x="949325" y="1638300"/>
          <p14:tracePt t="7231" x="944563" y="1646238"/>
          <p14:tracePt t="7238" x="944563" y="1658938"/>
          <p14:tracePt t="7244" x="939800" y="1663700"/>
          <p14:tracePt t="7251" x="939800" y="1676400"/>
          <p14:tracePt t="7258" x="931863" y="1681163"/>
          <p14:tracePt t="7265" x="931863" y="1689100"/>
          <p14:tracePt t="7272" x="931863" y="1693863"/>
          <p14:tracePt t="7279" x="927100" y="1706563"/>
          <p14:tracePt t="7287" x="927100" y="1714500"/>
          <p14:tracePt t="7294" x="919163" y="1719263"/>
          <p14:tracePt t="7300" x="914400" y="1727200"/>
          <p14:tracePt t="7307" x="906463" y="1731963"/>
          <p14:tracePt t="7322" x="906463" y="1739900"/>
          <p14:tracePt t="7328" x="901700" y="1739900"/>
          <p14:tracePt t="7334" x="901700" y="1744663"/>
          <p14:tracePt t="7342" x="893763" y="1744663"/>
          <p14:tracePt t="7348" x="893763" y="1747838"/>
          <p14:tracePt t="7356" x="881063" y="1765300"/>
          <p14:tracePt t="7362" x="868363" y="1787525"/>
          <p14:tracePt t="7372" x="830263" y="1833563"/>
          <p14:tracePt t="7376" x="762000" y="1914525"/>
          <p14:tracePt t="7383" x="693738" y="1990725"/>
          <p14:tracePt t="7390" x="625475" y="2084388"/>
          <p14:tracePt t="7397" x="569913" y="2160588"/>
          <p14:tracePt t="7405" x="536575" y="2225675"/>
          <p14:tracePt t="7412" x="511175" y="2263775"/>
          <p14:tracePt t="7418" x="493713" y="2284413"/>
          <p14:tracePt t="7426" x="484188" y="2309813"/>
          <p14:tracePt t="7433" x="484188" y="2314575"/>
          <p14:tracePt t="7439" x="484188" y="2327275"/>
          <p14:tracePt t="7454" x="501650" y="2335213"/>
          <p14:tracePt t="7460" x="523875" y="2344738"/>
          <p14:tracePt t="7467" x="544513" y="2344738"/>
          <p14:tracePt t="7474" x="600075" y="2352675"/>
          <p14:tracePt t="7482" x="701675" y="2352675"/>
          <p14:tracePt t="7489" x="855663" y="2365375"/>
          <p14:tracePt t="7495" x="1093788" y="2365375"/>
          <p14:tracePt t="7501" x="1331913" y="2378075"/>
          <p14:tracePt t="7509" x="1471613" y="2390775"/>
          <p14:tracePt t="7517" x="1600200" y="2390775"/>
          <p14:tracePt t="7523" x="1671638" y="2390775"/>
          <p14:tracePt t="7529" x="1727200" y="2390775"/>
          <p14:tracePt t="7537" x="1760538" y="2390775"/>
          <p14:tracePt t="7544" x="1773238" y="2390775"/>
          <p14:tracePt t="7551" x="1785938" y="2390775"/>
          <p14:tracePt t="7557" x="1795463" y="2390775"/>
          <p14:tracePt t="7564" x="1800225" y="2390775"/>
          <p14:tracePt t="7599" x="1790700" y="2390775"/>
          <p14:tracePt t="7607" x="1778000" y="2390775"/>
          <p14:tracePt t="7614" x="1757363" y="2386013"/>
          <p14:tracePt t="7621" x="1722438" y="2370138"/>
          <p14:tracePt t="7627" x="1689100" y="2360613"/>
          <p14:tracePt t="7634" x="1638300" y="2332038"/>
          <p14:tracePt t="7641" x="1577975" y="2301875"/>
          <p14:tracePt t="7648" x="1514475" y="2271713"/>
          <p14:tracePt t="7655" x="1450975" y="2238375"/>
          <p14:tracePt t="7663" x="1387475" y="2195513"/>
          <p14:tracePt t="7668" x="1335088" y="2165350"/>
          <p14:tracePt t="7676" x="1289050" y="2147888"/>
          <p14:tracePt t="7682" x="1255713" y="2127250"/>
          <p14:tracePt t="7690" x="1228725" y="2122488"/>
          <p14:tracePt t="7696" x="1216025" y="2106613"/>
          <p14:tracePt t="7704" x="1200150" y="2097088"/>
          <p14:tracePt t="7711" x="1187450" y="2097088"/>
          <p14:tracePt t="7718" x="1174750" y="2093913"/>
          <p14:tracePt t="7726" x="1165225" y="2093913"/>
          <p14:tracePt t="7732" x="1162050" y="2093913"/>
          <p14:tracePt t="7739" x="1149350" y="2093913"/>
          <p14:tracePt t="7747" x="1139825" y="2093913"/>
          <p14:tracePt t="7753" x="1135063" y="2093913"/>
          <p14:tracePt t="7760" x="1131888" y="2093913"/>
          <p14:tracePt t="7767" x="1122363" y="2093913"/>
          <p14:tracePt t="7774" x="1119188" y="2093913"/>
          <p14:tracePt t="7782" x="1109663" y="2093913"/>
          <p14:tracePt t="7804" x="1106488" y="2093913"/>
          <p14:tracePt t="7825" x="1106488" y="2101850"/>
          <p14:tracePt t="7838" x="1119188" y="2106613"/>
          <p14:tracePt t="7845" x="1127125" y="2114550"/>
          <p14:tracePt t="7852" x="1149350" y="2114550"/>
          <p14:tracePt t="7859" x="1177925" y="2119313"/>
          <p14:tracePt t="7865" x="1212850" y="2127250"/>
          <p14:tracePt t="7873" x="1258888" y="2139950"/>
          <p14:tracePt t="7889" x="1420813" y="2170113"/>
          <p14:tracePt t="7893" x="1506538" y="2182813"/>
          <p14:tracePt t="7900" x="1595438" y="2190750"/>
          <p14:tracePt t="7907" x="1679575" y="2212975"/>
          <p14:tracePt t="7914" x="1739900" y="2212975"/>
          <p14:tracePt t="7921" x="1760538" y="2220913"/>
          <p14:tracePt t="7928" x="1795463" y="2220913"/>
          <p14:tracePt t="7934" x="1808163" y="2228850"/>
          <p14:tracePt t="7942" x="1816100" y="2228850"/>
          <p14:tracePt t="7949" x="1820863" y="2228850"/>
          <p14:tracePt t="7956" x="1828800" y="2233613"/>
          <p14:tracePt t="7971" x="1825625" y="2241550"/>
          <p14:tracePt t="7976" x="1820863" y="2246313"/>
          <p14:tracePt t="7983" x="1800225" y="2254250"/>
          <p14:tracePt t="7990" x="1765300" y="2263775"/>
          <p14:tracePt t="7997" x="1706563" y="2271713"/>
          <p14:tracePt t="8005" x="1620838" y="2284413"/>
          <p14:tracePt t="8011" x="1519238" y="2319338"/>
          <p14:tracePt t="8018" x="1428750" y="2339975"/>
          <p14:tracePt t="8026" x="1339850" y="2360613"/>
          <p14:tracePt t="8031" x="1250950" y="2382838"/>
          <p14:tracePt t="8039" x="1208088" y="2390775"/>
          <p14:tracePt t="8045" x="1174750" y="2398713"/>
          <p14:tracePt t="8054" x="1162050" y="2408238"/>
          <p14:tracePt t="8059" x="1144588" y="2408238"/>
          <p14:tracePt t="8066" x="1139825" y="2413000"/>
          <p14:tracePt t="8073" x="1131888" y="2413000"/>
          <p14:tracePt t="8103" x="1135063" y="2413000"/>
          <p14:tracePt t="8112" x="1149350" y="2413000"/>
          <p14:tracePt t="8118" x="1162050" y="2413000"/>
          <p14:tracePt t="8126" x="1195388" y="2413000"/>
          <p14:tracePt t="8132" x="1216025" y="2413000"/>
          <p14:tracePt t="8141" x="1258888" y="2413000"/>
          <p14:tracePt t="8145" x="1314450" y="2413000"/>
          <p14:tracePt t="8152" x="1387475" y="2413000"/>
          <p14:tracePt t="8159" x="1458913" y="2413000"/>
          <p14:tracePt t="8165" x="1519238" y="2413000"/>
          <p14:tracePt t="8170" x="1577975" y="2408238"/>
          <p14:tracePt t="8177" x="1620838" y="2408238"/>
          <p14:tracePt t="8184" x="1666875" y="2398713"/>
          <p14:tracePt t="8191" x="1689100" y="2398713"/>
          <p14:tracePt t="8198" x="1714500" y="2390775"/>
          <p14:tracePt t="8205" x="1719263" y="2390775"/>
          <p14:tracePt t="8213" x="1731963" y="2390775"/>
          <p14:tracePt t="8241" x="1722438" y="2390775"/>
          <p14:tracePt t="8247" x="1697038" y="2395538"/>
          <p14:tracePt t="8254" x="1676400" y="2395538"/>
          <p14:tracePt t="8260" x="1646238" y="2395538"/>
          <p14:tracePt t="8267" x="1603375" y="2395538"/>
          <p14:tracePt t="8275" x="1577975" y="2403475"/>
          <p14:tracePt t="8281" x="1557338" y="2403475"/>
          <p14:tracePt t="8288" x="1531938" y="2403475"/>
          <p14:tracePt t="8296" x="1527175" y="2403475"/>
          <p14:tracePt t="8302" x="1522413" y="2403475"/>
          <p14:tracePt t="8325" x="1522413" y="2398713"/>
          <p14:tracePt t="8331" x="1531938" y="2398713"/>
          <p14:tracePt t="8339" x="1535113" y="2398713"/>
          <p14:tracePt t="8345" x="1547813" y="2395538"/>
          <p14:tracePt t="8351" x="1560513" y="2395538"/>
          <p14:tracePt t="8360" x="1595438" y="2386013"/>
          <p14:tracePt t="8366" x="1628775" y="2386013"/>
          <p14:tracePt t="8374" x="1666875" y="2386013"/>
          <p14:tracePt t="8380" x="1757363" y="2386013"/>
          <p14:tracePt t="8387" x="1825625" y="2386013"/>
          <p14:tracePt t="8393" x="1901825" y="2390775"/>
          <p14:tracePt t="8399" x="1944688" y="2390775"/>
          <p14:tracePt t="8408" x="1965325" y="2398713"/>
          <p14:tracePt t="8414" x="1990725" y="2398713"/>
          <p14:tracePt t="8422" x="1995488" y="2398713"/>
          <p14:tracePt t="8428" x="2008188" y="2398713"/>
          <p14:tracePt t="8443" x="2016125" y="2398713"/>
          <p14:tracePt t="8450" x="2020888" y="2398713"/>
          <p14:tracePt t="8457" x="2020888" y="2408238"/>
          <p14:tracePt t="8470" x="2011363" y="2413000"/>
          <p14:tracePt t="8476" x="2008188" y="2416175"/>
          <p14:tracePt t="8482" x="1995488" y="2425700"/>
          <p14:tracePt t="8491" x="1978025" y="2433638"/>
          <p14:tracePt t="8498" x="1965325" y="2438400"/>
          <p14:tracePt t="8505" x="1952625" y="2438400"/>
          <p14:tracePt t="8513" x="1944688" y="2446338"/>
          <p14:tracePt t="8518" x="1939925" y="2446338"/>
          <p14:tracePt t="8527" x="1931988" y="2446338"/>
          <p14:tracePt t="8540" x="1927225" y="2446338"/>
          <p14:tracePt t="8562" x="1927225" y="2441575"/>
          <p14:tracePt t="8582" x="1935163" y="2438400"/>
          <p14:tracePt t="8588" x="1939925" y="2438400"/>
          <p14:tracePt t="8596" x="1947863" y="2433638"/>
          <p14:tracePt t="8601" x="1952625" y="2433638"/>
          <p14:tracePt t="8609" x="1952625" y="2425700"/>
          <p14:tracePt t="8615" x="1957388" y="2425700"/>
          <p14:tracePt t="8631" x="1957388" y="2420938"/>
          <p14:tracePt t="8644" x="1957388" y="2413000"/>
          <p14:tracePt t="8650" x="1947863" y="2408238"/>
          <p14:tracePt t="8657" x="1944688" y="2408238"/>
          <p14:tracePt t="8664" x="1922463" y="2398713"/>
          <p14:tracePt t="8671" x="1889125" y="2390775"/>
          <p14:tracePt t="8678" x="1828800" y="2370138"/>
          <p14:tracePt t="8685" x="1770063" y="2352675"/>
          <p14:tracePt t="8692" x="1679575" y="2327275"/>
          <p14:tracePt t="8699" x="1560513" y="2292350"/>
          <p14:tracePt t="8706" x="1433513" y="2259013"/>
          <p14:tracePt t="8714" x="1331913" y="2225675"/>
          <p14:tracePt t="8721" x="1255713" y="2178050"/>
          <p14:tracePt t="8727" x="1190625" y="2147888"/>
          <p14:tracePt t="8734" x="1157288" y="2132013"/>
          <p14:tracePt t="8742" x="1131888" y="2114550"/>
          <p14:tracePt t="8748" x="1119188" y="2109788"/>
          <p14:tracePt t="8755" x="1109663" y="2101850"/>
          <p14:tracePt t="8762" x="1106488" y="2089150"/>
          <p14:tracePt t="8770" x="1096963" y="2084388"/>
          <p14:tracePt t="8775" x="1096963" y="2076450"/>
          <p14:tracePt t="8783" x="1093788" y="2076450"/>
          <p14:tracePt t="8797" x="1093788" y="2071688"/>
          <p14:tracePt t="8812" x="1093788" y="2063750"/>
          <p14:tracePt t="8825" x="1084263" y="2063750"/>
          <p14:tracePt t="8839" x="1081088" y="2063750"/>
          <p14:tracePt t="8846" x="1076325" y="2058988"/>
          <p14:tracePt t="8853" x="1068388" y="2058988"/>
          <p14:tracePt t="8860" x="1063625" y="2051050"/>
          <p14:tracePt t="8866" x="1050925" y="2051050"/>
          <p14:tracePt t="8874" x="1042988" y="2046288"/>
          <p14:tracePt t="8880" x="1038225" y="2046288"/>
          <p14:tracePt t="8887" x="1028700" y="2046288"/>
          <p14:tracePt t="8894" x="1025525" y="2046288"/>
          <p14:tracePt t="8902" x="1020763" y="2041525"/>
          <p14:tracePt t="8909" x="1012825" y="2041525"/>
          <p14:tracePt t="8931" x="1008063" y="2033588"/>
          <p14:tracePt t="8943" x="1000125" y="2033588"/>
          <p14:tracePt t="8950" x="995363" y="2033588"/>
          <p14:tracePt t="8957" x="987425" y="2033588"/>
          <p14:tracePt t="8971" x="982663" y="2028825"/>
          <p14:tracePt t="8978" x="977900" y="2028825"/>
          <p14:tracePt t="8992" x="969963" y="2020888"/>
          <p14:tracePt t="9007" x="965200" y="2020888"/>
          <p14:tracePt t="9020" x="957263" y="2020888"/>
          <p14:tracePt t="9055" x="962025" y="2020888"/>
          <p14:tracePt t="9069" x="965200" y="2020888"/>
          <p14:tracePt t="9082" x="974725" y="2020888"/>
          <p14:tracePt t="9105" x="977900" y="2020888"/>
          <p14:tracePt t="9120" x="982663" y="2020888"/>
          <p14:tracePt t="9125" x="990600" y="2020888"/>
          <p14:tracePt t="9132" x="995363" y="2020888"/>
          <p14:tracePt t="9140" x="1003300" y="2020888"/>
          <p14:tracePt t="9146" x="1008063" y="2020888"/>
          <p14:tracePt t="9160" x="1016000" y="2020888"/>
          <p14:tracePt t="9166" x="1020763" y="2025650"/>
          <p14:tracePt t="9174" x="1033463" y="2025650"/>
          <p14:tracePt t="9181" x="1038225" y="2025650"/>
          <p14:tracePt t="9188" x="1058863" y="2025650"/>
          <p14:tracePt t="9195" x="1071563" y="2025650"/>
          <p14:tracePt t="9202" x="1089025" y="2025650"/>
          <p14:tracePt t="9209" x="1109663" y="2025650"/>
          <p14:tracePt t="9216" x="1144588" y="2020888"/>
          <p14:tracePt t="9223" x="1174750" y="2020888"/>
          <p14:tracePt t="9229" x="1208088" y="2012950"/>
          <p14:tracePt t="9237" x="1250950" y="2012950"/>
          <p14:tracePt t="9243" x="1309688" y="2003425"/>
          <p14:tracePt t="9250" x="1395413" y="1990725"/>
          <p14:tracePt t="9257" x="1471613" y="1982788"/>
          <p14:tracePt t="9265" x="1570038" y="1970088"/>
          <p14:tracePt t="9271" x="1684338" y="1970088"/>
          <p14:tracePt t="9278" x="1812925" y="1970088"/>
          <p14:tracePt t="9285" x="1909763" y="1970088"/>
          <p14:tracePt t="9292" x="1995488" y="1970088"/>
          <p14:tracePt t="9298" x="2066925" y="1957388"/>
          <p14:tracePt t="9306" x="2114550" y="1957388"/>
          <p14:tracePt t="9314" x="2157413" y="1947863"/>
          <p14:tracePt t="9320" x="2182813" y="1947863"/>
          <p14:tracePt t="9326" x="2211388" y="1947863"/>
          <p14:tracePt t="9332" x="2238375" y="1939925"/>
          <p14:tracePt t="9339" x="2259013" y="1939925"/>
          <p14:tracePt t="9347" x="2271713" y="1935163"/>
          <p14:tracePt t="9353" x="2289175" y="1935163"/>
          <p14:tracePt t="9360" x="2292350" y="1927225"/>
          <p14:tracePt t="9366" x="2301875" y="1927225"/>
          <p14:tracePt t="9397" x="2297113" y="1927225"/>
          <p14:tracePt t="9402" x="2284413" y="1927225"/>
          <p14:tracePt t="9409" x="2271713" y="1927225"/>
          <p14:tracePt t="9416" x="2228850" y="1927225"/>
          <p14:tracePt t="9423" x="2157413" y="1919288"/>
          <p14:tracePt t="9430" x="2041525" y="1906588"/>
          <p14:tracePt t="9437" x="1901825" y="1893888"/>
          <p14:tracePt t="9443" x="1757363" y="1884363"/>
          <p14:tracePt t="9451" x="1616075" y="1871663"/>
          <p14:tracePt t="9458" x="1476375" y="1871663"/>
          <p14:tracePt t="9465" x="1347788" y="1858963"/>
          <p14:tracePt t="9471" x="1263650" y="1858963"/>
          <p14:tracePt t="9479" x="1203325" y="1858963"/>
          <p14:tracePt t="9486" x="1162050" y="1858963"/>
          <p14:tracePt t="9492" x="1127125" y="1858963"/>
          <p14:tracePt t="9499" x="1114425" y="1858963"/>
          <p14:tracePt t="9506" x="1101725" y="1858963"/>
          <p14:tracePt t="9514" x="1096963" y="1858963"/>
          <p14:tracePt t="9520" x="1089025" y="1858963"/>
          <p14:tracePt t="9529" x="1084263" y="1858963"/>
          <p14:tracePt t="9548" x="1093788" y="1858963"/>
          <p14:tracePt t="9557" x="1096963" y="1858963"/>
          <p14:tracePt t="9561" x="1109663" y="1858963"/>
          <p14:tracePt t="9571" x="1122363" y="1858963"/>
          <p14:tracePt t="9576" x="1157288" y="1858963"/>
          <p14:tracePt t="9583" x="1200150" y="1863725"/>
          <p14:tracePt t="9590" x="1258888" y="1863725"/>
          <p14:tracePt t="9596" x="1319213" y="1876425"/>
          <p14:tracePt t="9604" x="1390650" y="1884363"/>
          <p14:tracePt t="9611" x="1433513" y="1884363"/>
          <p14:tracePt t="9617" x="1476375" y="1884363"/>
          <p14:tracePt t="9624" x="1509713" y="1893888"/>
          <p14:tracePt t="9633" x="1531938" y="1893888"/>
          <p14:tracePt t="9639" x="1547813" y="1893888"/>
          <p14:tracePt t="9645" x="1560513" y="1893888"/>
          <p14:tracePt t="9653" x="1565275" y="1893888"/>
          <p14:tracePt t="9659" x="1573213" y="1893888"/>
          <p14:tracePt t="9667" x="1573213" y="1897063"/>
          <p14:tracePt t="9673" x="1577975" y="1897063"/>
          <p14:tracePt t="9680" x="1577975" y="1906588"/>
          <p14:tracePt t="9688" x="1570038" y="1906588"/>
          <p14:tracePt t="9694" x="1557338" y="1909763"/>
          <p14:tracePt t="9704" x="1527175" y="1919288"/>
          <p14:tracePt t="9708" x="1481138" y="1927225"/>
          <p14:tracePt t="9715" x="1420813" y="1927225"/>
          <p14:tracePt t="9722" x="1347788" y="1927225"/>
          <p14:tracePt t="9730" x="1263650" y="1927225"/>
          <p14:tracePt t="9736" x="1190625" y="1922463"/>
          <p14:tracePt t="9742" x="1131888" y="1914525"/>
          <p14:tracePt t="9750" x="1084263" y="1901825"/>
          <p14:tracePt t="9757" x="1063625" y="1897063"/>
          <p14:tracePt t="9763" x="1046163" y="1897063"/>
          <p14:tracePt t="9771" x="1033463" y="1889125"/>
          <p14:tracePt t="9777" x="1028700" y="1889125"/>
          <p14:tracePt t="9786" x="1020763" y="1889125"/>
          <p14:tracePt t="9800" x="1016000" y="1889125"/>
          <p14:tracePt t="9815" x="1008063" y="1889125"/>
          <p14:tracePt t="9833" x="1008063" y="1897063"/>
          <p14:tracePt t="9849" x="1008063" y="1901825"/>
          <p14:tracePt t="9854" x="1008063" y="1909763"/>
          <p14:tracePt t="9871" x="1008063" y="1914525"/>
          <p14:tracePt t="9890" x="1008063" y="1919288"/>
          <p14:tracePt t="9904" x="1008063" y="1927225"/>
          <p14:tracePt t="9925" x="1008063" y="1931988"/>
          <p14:tracePt t="9938" x="1008063" y="1939925"/>
          <p14:tracePt t="9955" x="1008063" y="1944688"/>
          <p14:tracePt t="9966" x="1012825" y="1952625"/>
          <p14:tracePt t="9981" x="1016000" y="1952625"/>
          <p14:tracePt t="9987" x="1016000" y="1957388"/>
          <p14:tracePt t="9993" x="1025525" y="1957388"/>
          <p14:tracePt t="10016" x="1028700" y="1957388"/>
          <p14:tracePt t="10022" x="1033463" y="1957388"/>
          <p14:tracePt t="10029" x="1042988" y="1957388"/>
          <p14:tracePt t="10043" x="1046163" y="1957388"/>
          <p14:tracePt t="10049" x="1055688" y="1957388"/>
          <p14:tracePt t="10057" x="1058863" y="1957388"/>
          <p14:tracePt t="10064" x="1068388" y="1957388"/>
          <p14:tracePt t="10071" x="1081088" y="1957388"/>
          <p14:tracePt t="10078" x="1093788" y="1957388"/>
          <p14:tracePt t="10084" x="1096963" y="1957388"/>
          <p14:tracePt t="10092" x="1109663" y="1957388"/>
          <p14:tracePt t="10099" x="1135063" y="1965325"/>
          <p14:tracePt t="10107" x="1149350" y="1965325"/>
          <p14:tracePt t="10113" x="1162050" y="1965325"/>
          <p14:tracePt t="10121" x="1182688" y="1965325"/>
          <p14:tracePt t="10128" x="1200150" y="1965325"/>
          <p14:tracePt t="10134" x="1212850" y="1965325"/>
          <p14:tracePt t="10141" x="1233488" y="1965325"/>
          <p14:tracePt t="10147" x="1246188" y="1965325"/>
          <p14:tracePt t="10155" x="1271588" y="1965325"/>
          <p14:tracePt t="10163" x="1293813" y="1965325"/>
          <p14:tracePt t="10169" x="1306513" y="1965325"/>
          <p14:tracePt t="10175" x="1331913" y="1965325"/>
          <p14:tracePt t="10182" x="1344613" y="1973263"/>
          <p14:tracePt t="10189" x="1365250" y="1973263"/>
          <p14:tracePt t="10197" x="1382713" y="1973263"/>
          <p14:tracePt t="10204" x="1387475" y="1973263"/>
          <p14:tracePt t="10211" x="1390650" y="1973263"/>
          <p14:tracePt t="10217" x="1403350" y="1973263"/>
          <p14:tracePt t="10224" x="1412875" y="1973263"/>
          <p14:tracePt t="10231" x="1412875" y="1978025"/>
          <p14:tracePt t="10246" x="1412875" y="1982788"/>
          <p14:tracePt t="10254" x="1403350" y="1982788"/>
          <p14:tracePt t="10259" x="1390650" y="1982788"/>
          <p14:tracePt t="10266" x="1374775" y="1982788"/>
          <p14:tracePt t="10274" x="1344613" y="1978025"/>
          <p14:tracePt t="10280" x="1309688" y="1973263"/>
          <p14:tracePt t="10288" x="1276350" y="1965325"/>
          <p14:tracePt t="10295" x="1255713" y="1957388"/>
          <p14:tracePt t="10302" x="1228725" y="1947863"/>
          <p14:tracePt t="10308" x="1216025" y="1939925"/>
          <p14:tracePt t="10316" x="1190625" y="1931988"/>
          <p14:tracePt t="10322" x="1177925" y="1927225"/>
          <p14:tracePt t="10330" x="1174750" y="1927225"/>
          <p14:tracePt t="10336" x="1165225" y="1919288"/>
          <p14:tracePt t="10343" x="1162050" y="1919288"/>
          <p14:tracePt t="10393" x="1169988" y="1919288"/>
          <p14:tracePt t="10400" x="1174750" y="1919288"/>
          <p14:tracePt t="10406" x="1195388" y="1922463"/>
          <p14:tracePt t="10414" x="1208088" y="1922463"/>
          <p14:tracePt t="10420" x="1233488" y="1931988"/>
          <p14:tracePt t="10427" x="1255713" y="1931988"/>
          <p14:tracePt t="10434" x="1296988" y="1939925"/>
          <p14:tracePt t="10442" x="1344613" y="1939925"/>
          <p14:tracePt t="10448" x="1428750" y="1947863"/>
          <p14:tracePt t="10456" x="1531938" y="1960563"/>
          <p14:tracePt t="10462" x="1628775" y="1960563"/>
          <p14:tracePt t="10470" x="1701800" y="1960563"/>
          <p14:tracePt t="10475" x="1757363" y="1960563"/>
          <p14:tracePt t="10482" x="1816100" y="1957388"/>
          <p14:tracePt t="10489" x="1851025" y="1947863"/>
          <p14:tracePt t="10496" x="1876425" y="1939925"/>
          <p14:tracePt t="10503" x="1897063" y="1939925"/>
          <p14:tracePt t="10510" x="1909763" y="1931988"/>
          <p14:tracePt t="10517" x="1919288" y="1931988"/>
          <p14:tracePt t="10524" x="1922463" y="1927225"/>
          <p14:tracePt t="10538" x="1931988" y="1927225"/>
          <p14:tracePt t="10544" x="1931988" y="1919288"/>
          <p14:tracePt t="10559" x="1931988" y="1914525"/>
          <p14:tracePt t="10564" x="1927225" y="1914525"/>
          <p14:tracePt t="10579" x="1922463" y="1906588"/>
          <p14:tracePt t="10594" x="1914525" y="1901825"/>
          <p14:tracePt t="10607" x="1914525" y="1897063"/>
          <p14:tracePt t="10614" x="1909763" y="1897063"/>
          <p14:tracePt t="10629" x="1901825" y="1897063"/>
          <p14:tracePt t="10686" x="1906588" y="1897063"/>
          <p14:tracePt t="10697" x="1909763" y="1897063"/>
          <p14:tracePt t="10719" x="1919288" y="1897063"/>
          <p14:tracePt t="10732" x="1922463" y="1897063"/>
          <p14:tracePt t="10747" x="1931988" y="1901825"/>
          <p14:tracePt t="10760" x="1931988" y="1909763"/>
          <p14:tracePt t="10767" x="1935163" y="1909763"/>
          <p14:tracePt t="10781" x="1939925" y="1914525"/>
          <p14:tracePt t="10787" x="1947863" y="1914525"/>
          <p14:tracePt t="10795" x="1947863" y="1922463"/>
          <p14:tracePt t="10803" x="1960563" y="1922463"/>
          <p14:tracePt t="10808" x="1973263" y="1922463"/>
          <p14:tracePt t="10816" x="1985963" y="1927225"/>
          <p14:tracePt t="10823" x="2011363" y="1927225"/>
          <p14:tracePt t="10829" x="2025650" y="1935163"/>
          <p14:tracePt t="10836" x="2051050" y="1935163"/>
          <p14:tracePt t="10843" x="2063750" y="1935163"/>
          <p14:tracePt t="10850" x="2084388" y="1935163"/>
          <p14:tracePt t="10858" x="2089150" y="1935163"/>
          <p14:tracePt t="10863" x="2105025" y="1935163"/>
          <p14:tracePt t="10871" x="2109788" y="1935163"/>
          <p14:tracePt t="10878" x="2122488" y="1935163"/>
          <p14:tracePt t="10886" x="2127250" y="1935163"/>
          <p14:tracePt t="10902" x="2157413" y="1935163"/>
          <p14:tracePt t="10906" x="2160588" y="1935163"/>
          <p14:tracePt t="10913" x="2173288" y="1935163"/>
          <p14:tracePt t="10921" x="2185988" y="1935163"/>
          <p14:tracePt t="10927" x="2195513" y="1935163"/>
          <p14:tracePt t="10933" x="2198688" y="1935163"/>
          <p14:tracePt t="10941" x="2208213" y="1935163"/>
          <p14:tracePt t="10948" x="2211388" y="1935163"/>
          <p14:tracePt t="10956" x="2216150" y="1944688"/>
          <p14:tracePt t="10962" x="2224088" y="1944688"/>
          <p14:tracePt t="10969" x="2228850" y="1947863"/>
          <p14:tracePt t="10984" x="2238375" y="1947863"/>
          <p14:tracePt t="10991" x="2241550" y="1952625"/>
          <p14:tracePt t="11006" x="2241550" y="1960563"/>
          <p14:tracePt t="11012" x="2246313" y="1960563"/>
          <p14:tracePt t="11027" x="2254250" y="1965325"/>
          <p14:tracePt t="11041" x="2254250" y="1973263"/>
          <p14:tracePt t="11056" x="2251075" y="1978025"/>
          <p14:tracePt t="11061" x="2246313" y="1978025"/>
          <p14:tracePt t="11749" x="2254250" y="1970088"/>
          <p14:tracePt t="11761" x="2254250" y="1965325"/>
          <p14:tracePt t="11790" x="2251075" y="1965325"/>
          <p14:tracePt t="11796" x="2246313" y="1965325"/>
          <p14:tracePt t="11804" x="2241550" y="1965325"/>
          <p14:tracePt t="11810" x="2228850" y="1965325"/>
          <p14:tracePt t="11817" x="2203450" y="1973263"/>
          <p14:tracePt t="11824" x="2190750" y="1973263"/>
          <p14:tracePt t="11832" x="2170113" y="1973263"/>
          <p14:tracePt t="11839" x="2160588" y="1973263"/>
          <p14:tracePt t="11847" x="2147888" y="1973263"/>
          <p14:tracePt t="11852" x="2144713" y="1973263"/>
          <p14:tracePt t="11859" x="2132013" y="1973263"/>
          <p14:tracePt t="11867" x="2122488" y="1973263"/>
          <p14:tracePt t="11875" x="2117725" y="1965325"/>
          <p14:tracePt t="11880" x="2109788" y="1965325"/>
          <p14:tracePt t="11888" x="2105025" y="1960563"/>
          <p14:tracePt t="11897" x="2101850" y="1960563"/>
          <p14:tracePt t="11901" x="2092325" y="1952625"/>
          <p14:tracePt t="11908" x="2089150" y="1952625"/>
          <p14:tracePt t="11915" x="2079625" y="1947863"/>
          <p14:tracePt t="11932" x="2076450" y="1947863"/>
          <p14:tracePt t="11937" x="2066925" y="1947863"/>
          <p14:tracePt t="11942" x="2063750" y="1947863"/>
          <p14:tracePt t="11949" x="2058988" y="1947863"/>
          <p14:tracePt t="11956" x="2051050" y="1947863"/>
          <p14:tracePt t="11971" x="2046288" y="1947863"/>
          <p14:tracePt t="11992" x="2038350" y="1947863"/>
          <p14:tracePt t="12007" x="2033588" y="1947863"/>
          <p14:tracePt t="12021" x="2028825" y="1947863"/>
          <p14:tracePt t="12055" x="2028825" y="1944688"/>
          <p14:tracePt t="12060" x="2033588" y="1944688"/>
          <p14:tracePt t="12068" x="2041525" y="1944688"/>
          <p14:tracePt t="12074" x="2046288" y="1935163"/>
          <p14:tracePt t="12083" x="2054225" y="1935163"/>
          <p14:tracePt t="12089" x="2066925" y="1935163"/>
          <p14:tracePt t="12097" x="2079625" y="1927225"/>
          <p14:tracePt t="12102" x="2101850" y="1927225"/>
          <p14:tracePt t="12109" x="2127250" y="1922463"/>
          <p14:tracePt t="12116" x="2157413" y="1922463"/>
          <p14:tracePt t="12123" x="2190750" y="1922463"/>
          <p14:tracePt t="12130" x="2220913" y="1922463"/>
          <p14:tracePt t="12138" x="2254250" y="1922463"/>
          <p14:tracePt t="12143" x="2276475" y="1922463"/>
          <p14:tracePt t="12151" x="2317750" y="1922463"/>
          <p14:tracePt t="12159" x="2352675" y="1927225"/>
          <p14:tracePt t="12165" x="2386013" y="1931988"/>
          <p14:tracePt t="12172" x="2416175" y="1931988"/>
          <p14:tracePt t="12180" x="2451100" y="1939925"/>
          <p14:tracePt t="12186" x="2471738" y="1947863"/>
          <p14:tracePt t="12193" x="2484438" y="1947863"/>
          <p14:tracePt t="12199" x="2501900" y="1947863"/>
          <p14:tracePt t="12207" x="2514600" y="1957388"/>
          <p14:tracePt t="12214" x="2517775" y="1957388"/>
          <p14:tracePt t="12222" x="2530475" y="1957388"/>
          <p14:tracePt t="12227" x="2540000" y="1957388"/>
          <p14:tracePt t="12234" x="2543175" y="1957388"/>
          <p14:tracePt t="12242" x="2552700" y="1957388"/>
          <p14:tracePt t="12256" x="2555875" y="1957388"/>
          <p14:tracePt t="12263" x="2565400" y="1957388"/>
          <p14:tracePt t="12284" x="2570163" y="1957388"/>
          <p14:tracePt t="12325" x="2570163" y="1952625"/>
          <p14:tracePt t="12347" x="2570163" y="1947863"/>
          <p14:tracePt t="12360" x="2570163" y="1944688"/>
          <p14:tracePt t="12382" x="2560638" y="1944688"/>
          <p14:tracePt t="12410" x="2555875" y="1944688"/>
          <p14:tracePt t="12431" x="2547938" y="1944688"/>
          <p14:tracePt t="12444" x="2543175" y="1944688"/>
          <p14:tracePt t="12459" x="2535238" y="1944688"/>
          <p14:tracePt t="12523" x="2530475" y="1944688"/>
          <p14:tracePt t="12543" x="2527300" y="1944688"/>
          <p14:tracePt t="12566" x="2517775" y="1944688"/>
          <p14:tracePt t="12606" x="2514600" y="1944688"/>
          <p14:tracePt t="12645" x="2505075" y="1944688"/>
          <p14:tracePt t="12691" x="2501900" y="1944688"/>
          <p14:tracePt t="13425" x="2479675" y="1944688"/>
          <p14:tracePt t="13432" x="2446338" y="1935163"/>
          <p14:tracePt t="13439" x="2416175" y="1935163"/>
          <p14:tracePt t="13445" x="2382838" y="1939925"/>
          <p14:tracePt t="13453" x="2352675" y="1939925"/>
          <p14:tracePt t="13460" x="2327275" y="1939925"/>
          <p14:tracePt t="13467" x="2305050" y="1952625"/>
          <p14:tracePt t="13475" x="2279650" y="1960563"/>
          <p14:tracePt t="13482" x="2266950" y="1970088"/>
          <p14:tracePt t="13488" x="2263775" y="1973263"/>
          <p14:tracePt t="13496" x="2246313" y="1990725"/>
          <p14:tracePt t="13502" x="2241550" y="1995488"/>
          <p14:tracePt t="13510" x="2241550" y="2000250"/>
          <p14:tracePt t="13516" x="2241550" y="2008188"/>
          <p14:tracePt t="13525" x="2241550" y="2020888"/>
          <p14:tracePt t="13530" x="2241550" y="2033588"/>
          <p14:tracePt t="13537" x="2241550" y="2038350"/>
          <p14:tracePt t="13544" x="2241550" y="2051050"/>
          <p14:tracePt t="13550" x="2246313" y="2066925"/>
          <p14:tracePt t="13558" x="2246313" y="2079625"/>
          <p14:tracePt t="13564" x="2251075" y="2097088"/>
          <p14:tracePt t="13571" x="2251075" y="2101850"/>
          <p14:tracePt t="13578" x="2251075" y="2106613"/>
          <p14:tracePt t="13585" x="2251075" y="2114550"/>
          <p14:tracePt t="13592" x="2251075" y="2119313"/>
          <p14:tracePt t="13599" x="2251075" y="2127250"/>
          <p14:tracePt t="13614" x="2251075" y="2132013"/>
          <p14:tracePt t="13619" x="2251075" y="2135188"/>
          <p14:tracePt t="13626" x="2251075" y="2152650"/>
          <p14:tracePt t="13634" x="2241550" y="2165350"/>
          <p14:tracePt t="13641" x="2228850" y="2182813"/>
          <p14:tracePt t="13647" x="2211388" y="2203450"/>
          <p14:tracePt t="13654" x="2195513" y="2228850"/>
          <p14:tracePt t="13663" x="2170113" y="2246313"/>
          <p14:tracePt t="13669" x="2135188" y="2271713"/>
          <p14:tracePt t="13675" x="2114550" y="2284413"/>
          <p14:tracePt t="13682" x="2089150" y="2301875"/>
          <p14:tracePt t="13690" x="2054225" y="2309813"/>
          <p14:tracePt t="13696" x="2020888" y="2327275"/>
          <p14:tracePt t="13703" x="1998663" y="2335213"/>
          <p14:tracePt t="13711" x="1965325" y="2344738"/>
          <p14:tracePt t="13717" x="1939925" y="2352675"/>
          <p14:tracePt t="13725" x="1909763" y="2360613"/>
          <p14:tracePt t="13731" x="1884363" y="2360613"/>
          <p14:tracePt t="13738" x="1863725" y="2370138"/>
          <p14:tracePt t="13745" x="1841500" y="2370138"/>
          <p14:tracePt t="13751" x="1816100" y="2373313"/>
          <p14:tracePt t="13758" x="1795463" y="2373313"/>
          <p14:tracePt t="13766" x="1770063" y="2373313"/>
          <p14:tracePt t="13772" x="1747838" y="2373313"/>
          <p14:tracePt t="13780" x="1714500" y="2370138"/>
          <p14:tracePt t="13787" x="1693863" y="2370138"/>
          <p14:tracePt t="13795" x="1671638" y="2365375"/>
          <p14:tracePt t="13801" x="1638300" y="2357438"/>
          <p14:tracePt t="13808" x="1612900" y="2347913"/>
          <p14:tracePt t="13814" x="1590675" y="2339975"/>
          <p14:tracePt t="13821" x="1565275" y="2322513"/>
          <p14:tracePt t="13829" x="1552575" y="2319338"/>
          <p14:tracePt t="13835" x="1527175" y="2309813"/>
          <p14:tracePt t="13842" x="1514475" y="2301875"/>
          <p14:tracePt t="13850" x="1501775" y="2292350"/>
          <p14:tracePt t="13858" x="1493838" y="2289175"/>
          <p14:tracePt t="13864" x="1489075" y="2289175"/>
          <p14:tracePt t="13870" x="1481138" y="2284413"/>
          <p14:tracePt t="13879" x="1476375" y="2284413"/>
          <p14:tracePt t="13892" x="1463675" y="2276475"/>
          <p14:tracePt t="13907" x="1458913" y="2271713"/>
          <p14:tracePt t="13912" x="1450975" y="2271713"/>
          <p14:tracePt t="13919" x="1450975" y="2263775"/>
          <p14:tracePt t="13927" x="1446213" y="2263775"/>
          <p14:tracePt t="13949" x="1438275" y="2263775"/>
          <p14:tracePt t="13954" x="1433513" y="2263775"/>
          <p14:tracePt t="13960" x="1428750" y="2263775"/>
          <p14:tracePt t="13967" x="1412875" y="2263775"/>
          <p14:tracePt t="13975" x="1400175" y="2263775"/>
          <p14:tracePt t="13981" x="1387475" y="2266950"/>
          <p14:tracePt t="13989" x="1370013" y="2276475"/>
          <p14:tracePt t="13995" x="1347788" y="2279650"/>
          <p14:tracePt t="14002" x="1322388" y="2289175"/>
          <p14:tracePt t="14011" x="1309688" y="2297113"/>
          <p14:tracePt t="14016" x="1296988" y="2297113"/>
          <p14:tracePt t="14023" x="1281113" y="2306638"/>
          <p14:tracePt t="14030" x="1276350" y="2306638"/>
          <p14:tracePt t="14037" x="1271588" y="2306638"/>
          <p14:tracePt t="14053" x="1263650" y="2306638"/>
          <p14:tracePt t="14058" x="1258888" y="2306638"/>
          <p14:tracePt t="14073" x="1250950" y="2306638"/>
          <p14:tracePt t="14093" x="1246188" y="2306638"/>
          <p14:tracePt t="14108" x="1238250" y="2306638"/>
          <p14:tracePt t="14114" x="1238250" y="2309813"/>
          <p14:tracePt t="14130" x="1238250" y="2319338"/>
          <p14:tracePt t="14212" x="1233488" y="2319338"/>
          <p14:tracePt t="14232" x="1228725" y="2319338"/>
          <p14:tracePt t="14249" x="1220788" y="2319338"/>
          <p14:tracePt t="14301" x="1220788" y="2314575"/>
          <p14:tracePt t="14330" x="1216025" y="2314575"/>
          <p14:tracePt t="14443" x="1216025" y="2309813"/>
          <p14:tracePt t="14531" x="1225550" y="2309813"/>
          <p14:tracePt t="14546" x="1228725" y="2309813"/>
          <p14:tracePt t="14569" x="1233488" y="2309813"/>
          <p14:tracePt t="14582" x="1241425" y="2309813"/>
          <p14:tracePt t="14588" x="1246188" y="2309813"/>
          <p14:tracePt t="14594" x="1255713" y="2309813"/>
          <p14:tracePt t="14601" x="1258888" y="2309813"/>
          <p14:tracePt t="14608" x="1268413" y="2309813"/>
          <p14:tracePt t="14623" x="1271588" y="2309813"/>
          <p14:tracePt t="14629" x="1276350" y="2309813"/>
          <p14:tracePt t="14636" x="1284288" y="2309813"/>
          <p14:tracePt t="14643" x="1289050" y="2309813"/>
          <p14:tracePt t="14650" x="1296988" y="2309813"/>
          <p14:tracePt t="14657" x="1301750" y="2309813"/>
          <p14:tracePt t="14664" x="1309688" y="2309813"/>
          <p14:tracePt t="14671" x="1314450" y="2309813"/>
          <p14:tracePt t="14685" x="1319213" y="2309813"/>
          <p14:tracePt t="14692" x="1327150" y="2309813"/>
          <p14:tracePt t="14699" x="1331913" y="2309813"/>
          <p14:tracePt t="14707" x="1339850" y="2309813"/>
          <p14:tracePt t="14713" x="1344613" y="2309813"/>
          <p14:tracePt t="14719" x="1352550" y="2309813"/>
          <p14:tracePt t="14741" x="1357313" y="2309813"/>
          <p14:tracePt t="14755" x="1362075" y="2309813"/>
          <p14:tracePt t="14776" x="1370013" y="2309813"/>
          <p14:tracePt t="14791" x="1374775" y="2309813"/>
          <p14:tracePt t="14803" x="1382713" y="2309813"/>
          <p14:tracePt t="14810" x="1387475" y="2309813"/>
          <p14:tracePt t="14817" x="1390650" y="2309813"/>
          <p14:tracePt t="14824" x="1403350" y="2309813"/>
          <p14:tracePt t="14831" x="1420813" y="2301875"/>
          <p14:tracePt t="14837" x="1441450" y="2301875"/>
          <p14:tracePt t="14845" x="1454150" y="2301875"/>
          <p14:tracePt t="14851" x="1489075" y="2301875"/>
          <p14:tracePt t="14858" x="1519238" y="2301875"/>
          <p14:tracePt t="14867" x="1552575" y="2301875"/>
          <p14:tracePt t="14873" x="1595438" y="2301875"/>
          <p14:tracePt t="14879" x="1625600" y="2301875"/>
          <p14:tracePt t="14887" x="1666875" y="2301875"/>
          <p14:tracePt t="14894" x="1727200" y="2301875"/>
          <p14:tracePt t="14908" x="1871663" y="2306638"/>
          <p14:tracePt t="14915" x="1960563" y="2332038"/>
          <p14:tracePt t="14921" x="2046288" y="2339975"/>
          <p14:tracePt t="14929" x="2122488" y="2360613"/>
          <p14:tracePt t="14934" x="2208213" y="2382838"/>
          <p14:tracePt t="14942" x="2284413" y="2403475"/>
          <p14:tracePt t="14949" x="2357438" y="2425700"/>
          <p14:tracePt t="14958" x="2420938" y="2446338"/>
          <p14:tracePt t="14962" x="2479675" y="2466975"/>
          <p14:tracePt t="14970" x="2540000" y="2476500"/>
          <p14:tracePt t="14977" x="2590800" y="2497138"/>
          <p14:tracePt t="14984" x="2620963" y="2505075"/>
          <p14:tracePt t="14992" x="2654300" y="2514600"/>
          <p14:tracePt t="14998" x="2689225" y="2532063"/>
          <p14:tracePt t="15004" x="2722563" y="2540000"/>
          <p14:tracePt t="15011" x="2740025" y="2552700"/>
          <p14:tracePt t="15018" x="2768600" y="2560638"/>
          <p14:tracePt t="15026" x="2803525" y="2578100"/>
          <p14:tracePt t="15032" x="2828925" y="2603500"/>
          <p14:tracePt t="15041" x="2867025" y="2633663"/>
          <p14:tracePt t="15046" x="2905125" y="2659063"/>
          <p14:tracePt t="15053" x="2943225" y="2697163"/>
          <p14:tracePt t="15060" x="2995613" y="2740025"/>
          <p14:tracePt t="15068" x="3021013" y="2778125"/>
          <p14:tracePt t="15074" x="3059113" y="2816225"/>
          <p14:tracePt t="15084" x="3100388" y="2867025"/>
          <p14:tracePt t="15087" x="3127375" y="2901950"/>
          <p14:tracePt t="15096" x="3155950" y="2940050"/>
          <p14:tracePt t="15102" x="3181350" y="2978150"/>
          <p14:tracePt t="15110" x="3211513" y="3024188"/>
          <p14:tracePt t="15117" x="3233738" y="3076575"/>
          <p14:tracePt t="15123" x="3262313" y="3122613"/>
          <p14:tracePt t="15130" x="3297238" y="3198813"/>
          <p14:tracePt t="15137" x="3327400" y="3262313"/>
          <p14:tracePt t="15147" x="3360738" y="3352800"/>
          <p14:tracePt t="15151" x="3394075" y="3454400"/>
          <p14:tracePt t="15158" x="3429000" y="3556000"/>
          <p14:tracePt t="15164" x="3462338" y="3675063"/>
          <p14:tracePt t="15174" x="3497263" y="3816350"/>
          <p14:tracePt t="15179" x="3535363" y="3948113"/>
          <p14:tracePt t="15185" x="3581400" y="4049713"/>
          <p14:tracePt t="15192" x="3616325" y="4152900"/>
          <p14:tracePt t="15199" x="3636963" y="4241800"/>
          <p14:tracePt t="15206" x="3671888" y="4330700"/>
          <p14:tracePt t="15214" x="3692525" y="4419600"/>
          <p14:tracePt t="15220" x="3713163" y="4510088"/>
          <p14:tracePt t="15227" x="3735388" y="4581525"/>
          <p14:tracePt t="15234" x="3756025" y="4645025"/>
          <p14:tracePt t="15241" x="3765550" y="4687888"/>
          <p14:tracePt t="15248" x="3773488" y="4735513"/>
          <p14:tracePt t="15255" x="3781425" y="4768850"/>
          <p14:tracePt t="15262" x="3781425" y="4799013"/>
          <p14:tracePt t="15269" x="3781425" y="4824413"/>
          <p14:tracePt t="15277" x="3790950" y="4845050"/>
          <p14:tracePt t="15283" x="3790950" y="4870450"/>
          <p14:tracePt t="15290" x="3790950" y="4892675"/>
          <p14:tracePt t="15298" x="3790950" y="4913313"/>
          <p14:tracePt t="15304" x="3790950" y="4938713"/>
          <p14:tracePt t="15311" x="3786188" y="4968875"/>
          <p14:tracePt t="15317" x="3786188" y="5016500"/>
          <p14:tracePt t="15325" x="3765550" y="5087938"/>
          <p14:tracePt t="15332" x="3743325" y="5164138"/>
          <p14:tracePt t="15341" x="3722688" y="5237163"/>
          <p14:tracePt t="15346" x="3687763" y="5326063"/>
          <p14:tracePt t="15352" x="3667125" y="5389563"/>
          <p14:tracePt t="15359" x="3649663" y="5424488"/>
          <p14:tracePt t="15368" x="3641725" y="5457825"/>
          <p14:tracePt t="15374" x="3629025" y="5480050"/>
          <p14:tracePt t="15380" x="3619500" y="5495925"/>
          <p14:tracePt t="15387" x="3611563" y="5500688"/>
          <p14:tracePt t="15394" x="3606800" y="5513388"/>
          <p14:tracePt t="15401" x="3606800" y="5522913"/>
          <p14:tracePt t="15408" x="3598863" y="5526088"/>
          <p14:tracePt t="15415" x="3594100" y="5530850"/>
          <p14:tracePt t="15423" x="3590925" y="5530850"/>
          <p14:tracePt t="15430" x="3573463" y="5548313"/>
          <p14:tracePt t="15435" x="3560763" y="5551488"/>
          <p14:tracePt t="15443" x="3535363" y="5568950"/>
          <p14:tracePt t="15449" x="3500438" y="5586413"/>
          <p14:tracePt t="15458" x="3467100" y="5614988"/>
          <p14:tracePt t="15464" x="3416300" y="5632450"/>
          <p14:tracePt t="15471" x="3355975" y="5667375"/>
          <p14:tracePt t="15478" x="3292475" y="5695950"/>
          <p14:tracePt t="15484" x="3246438" y="5713413"/>
          <p14:tracePt t="15491" x="3194050" y="5735638"/>
          <p14:tracePt t="15499" x="3165475" y="5743575"/>
          <p14:tracePt t="15507" x="3130550" y="5751513"/>
          <p14:tracePt t="15514" x="3097213" y="5751513"/>
          <p14:tracePt t="15519" x="3067050" y="5751513"/>
          <p14:tracePt t="15526" x="3024188" y="5748338"/>
          <p14:tracePt t="15533" x="2990850" y="5738813"/>
          <p14:tracePt t="15541" x="2927350" y="5705475"/>
          <p14:tracePt t="15547" x="2862263" y="5662613"/>
          <p14:tracePt t="15554" x="2786063" y="5607050"/>
          <p14:tracePt t="15562" x="2705100" y="5526088"/>
          <p14:tracePt t="15569" x="2624138" y="5462588"/>
          <p14:tracePt t="15576" x="2555875" y="5368925"/>
          <p14:tracePt t="15583" x="2489200" y="5275263"/>
          <p14:tracePt t="15589" x="2416175" y="5156200"/>
          <p14:tracePt t="15597" x="2352675" y="5006975"/>
          <p14:tracePt t="15603" x="2271713" y="4841875"/>
          <p14:tracePt t="15610" x="2211388" y="4710113"/>
          <p14:tracePt t="15616" x="2152650" y="4581525"/>
          <p14:tracePt t="15624" x="2101850" y="4432300"/>
          <p14:tracePt t="15631" x="2033588" y="4249738"/>
          <p14:tracePt t="15637" x="1978025" y="4071938"/>
          <p14:tracePt t="15644" x="1922463" y="3897313"/>
          <p14:tracePt t="15651" x="1879600" y="3697288"/>
          <p14:tracePt t="15659" x="1838325" y="3502025"/>
          <p14:tracePt t="15666" x="1816100" y="3373438"/>
          <p14:tracePt t="15672" x="1795463" y="3259138"/>
          <p14:tracePt t="15680" x="1782763" y="3170238"/>
          <p14:tracePt t="15686" x="1760538" y="3109913"/>
          <p14:tracePt t="15693" x="1752600" y="3076575"/>
          <p14:tracePt t="15700" x="1744663" y="3028950"/>
          <p14:tracePt t="15708" x="1744663" y="2998788"/>
          <p14:tracePt t="15716" x="1744663" y="2965450"/>
          <p14:tracePt t="15721" x="1744663" y="2943225"/>
          <p14:tracePt t="15728" x="1744663" y="2909888"/>
          <p14:tracePt t="15735" x="1744663" y="2879725"/>
          <p14:tracePt t="15742" x="1744663" y="2846388"/>
          <p14:tracePt t="15749" x="1747838" y="2803525"/>
          <p14:tracePt t="15757" x="1757363" y="2757488"/>
          <p14:tracePt t="15763" x="1765300" y="2709863"/>
          <p14:tracePt t="15771" x="1778000" y="2651125"/>
          <p14:tracePt t="15777" x="1795463" y="2603500"/>
          <p14:tracePt t="15784" x="1808163" y="2544763"/>
          <p14:tracePt t="15791" x="1816100" y="2509838"/>
          <p14:tracePt t="15799" x="1825625" y="2466975"/>
          <p14:tracePt t="15805" x="1825625" y="2441575"/>
          <p14:tracePt t="15812" x="1828800" y="2428875"/>
          <p14:tracePt t="15819" x="1828800" y="2416175"/>
          <p14:tracePt t="15826" x="1838325" y="2408238"/>
          <p14:tracePt t="15833" x="1838325" y="2403475"/>
          <p14:tracePt t="15840" x="1841500" y="2395538"/>
          <p14:tracePt t="15847" x="1841500" y="2390775"/>
          <p14:tracePt t="15853" x="1851025" y="2382838"/>
          <p14:tracePt t="15860" x="1854200" y="2378075"/>
          <p14:tracePt t="15869" x="1866900" y="2365375"/>
          <p14:tracePt t="15875" x="1892300" y="2357438"/>
          <p14:tracePt t="15882" x="1914525" y="2339975"/>
          <p14:tracePt t="15890" x="1952625" y="2314575"/>
          <p14:tracePt t="15896" x="1973263" y="2306638"/>
          <p14:tracePt t="15901" x="2008188" y="2289175"/>
          <p14:tracePt t="15909" x="2041525" y="2271713"/>
          <p14:tracePt t="15925" x="2109788" y="2254250"/>
          <p14:tracePt t="15931" x="2132013" y="2246313"/>
          <p14:tracePt t="15937" x="2178050" y="2238375"/>
          <p14:tracePt t="15944" x="2208213" y="2238375"/>
          <p14:tracePt t="15950" x="2263775" y="2238375"/>
          <p14:tracePt t="15958" x="2335213" y="2238375"/>
          <p14:tracePt t="15965" x="2390775" y="2238375"/>
          <p14:tracePt t="15973" x="2479675" y="2246313"/>
          <p14:tracePt t="15978" x="2552700" y="2254250"/>
          <p14:tracePt t="15985" x="2624138" y="2276475"/>
          <p14:tracePt t="15993" x="2701925" y="2297113"/>
          <p14:tracePt t="16000" x="2773363" y="2319338"/>
          <p14:tracePt t="16007" x="2836863" y="2339975"/>
          <p14:tracePt t="16013" x="2871788" y="2357438"/>
          <p14:tracePt t="16020" x="2909888" y="2386013"/>
          <p14:tracePt t="16027" x="2943225" y="2403475"/>
          <p14:tracePt t="16034" x="2981325" y="2433638"/>
          <p14:tracePt t="16041" x="3016250" y="2459038"/>
          <p14:tracePt t="16048" x="3054350" y="2489200"/>
          <p14:tracePt t="16057" x="3092450" y="2527300"/>
          <p14:tracePt t="16062" x="3122613" y="2560638"/>
          <p14:tracePt t="16069" x="3160713" y="2598738"/>
          <p14:tracePt t="16076" x="3211513" y="2667000"/>
          <p14:tracePt t="16082" x="3259138" y="2744788"/>
          <p14:tracePt t="16091" x="3327400" y="2833688"/>
          <p14:tracePt t="16097" x="3386138" y="2940050"/>
          <p14:tracePt t="16104" x="3433763" y="3041650"/>
          <p14:tracePt t="16111" x="3475038" y="3122613"/>
          <p14:tracePt t="16118" x="3505200" y="3182938"/>
          <p14:tracePt t="16125" x="3525838" y="3246438"/>
          <p14:tracePt t="16132" x="3548063" y="3305175"/>
          <p14:tracePt t="16140" x="3565525" y="3352800"/>
          <p14:tracePt t="16147" x="3578225" y="3429000"/>
          <p14:tracePt t="16152" x="3598863" y="3514725"/>
          <p14:tracePt t="16160" x="3619500" y="3603625"/>
          <p14:tracePt t="16166" x="3632200" y="3705225"/>
          <p14:tracePt t="16175" x="3654425" y="3808413"/>
          <p14:tracePt t="16180" x="3679825" y="3935413"/>
          <p14:tracePt t="16189" x="3700463" y="4092575"/>
          <p14:tracePt t="16194" x="3725863" y="4237038"/>
          <p14:tracePt t="16202" x="3751263" y="4378325"/>
          <p14:tracePt t="16208" x="3760788" y="4510088"/>
          <p14:tracePt t="16215" x="3786188" y="4624388"/>
          <p14:tracePt t="16223" x="3794125" y="4710113"/>
          <p14:tracePt t="16229" x="3794125" y="4768850"/>
          <p14:tracePt t="16236" x="3806825" y="4811713"/>
          <p14:tracePt t="16243" x="3806825" y="4845050"/>
          <p14:tracePt t="16251" x="3806825" y="4867275"/>
          <p14:tracePt t="16257" x="3803650" y="4892675"/>
          <p14:tracePt t="16265" x="3803650" y="4922838"/>
          <p14:tracePt t="16273" x="3794125" y="4948238"/>
          <p14:tracePt t="16278" x="3778250" y="4991100"/>
          <p14:tracePt t="16285" x="3765550" y="5037138"/>
          <p14:tracePt t="16292" x="3748088" y="5083175"/>
          <p14:tracePt t="16300" x="3725863" y="5148263"/>
          <p14:tracePt t="16306" x="3697288" y="5211763"/>
          <p14:tracePt t="16313" x="3662363" y="5270500"/>
          <p14:tracePt t="16320" x="3632200" y="5348288"/>
          <p14:tracePt t="16326" x="3590925" y="5411788"/>
          <p14:tracePt t="16334" x="3548063" y="5475288"/>
          <p14:tracePt t="16341" x="3513138" y="5538788"/>
          <p14:tracePt t="16348" x="3475038" y="5576888"/>
          <p14:tracePt t="16356" x="3436938" y="5614988"/>
          <p14:tracePt t="16362" x="3403600" y="5645150"/>
          <p14:tracePt t="16369" x="3352800" y="5675313"/>
          <p14:tracePt t="16376" x="3262313" y="5683250"/>
          <p14:tracePt t="16383" x="3165475" y="5695950"/>
          <p14:tracePt t="16390" x="3062288" y="5688013"/>
          <p14:tracePt t="16396" x="2947988" y="5641975"/>
          <p14:tracePt t="16403" x="2816225" y="5581650"/>
          <p14:tracePt t="16410" x="2649538" y="5457825"/>
          <p14:tracePt t="16417" x="2441575" y="5295900"/>
          <p14:tracePt t="16424" x="2297113" y="5138738"/>
          <p14:tracePt t="16432" x="2170113" y="4981575"/>
          <p14:tracePt t="16440" x="2033588" y="4803775"/>
          <p14:tracePt t="16446" x="1944688" y="4657725"/>
          <p14:tracePt t="16452" x="1871663" y="4538663"/>
          <p14:tracePt t="16459" x="1800225" y="4424363"/>
          <p14:tracePt t="16466" x="1757363" y="4318000"/>
          <p14:tracePt t="16474" x="1697038" y="4198938"/>
          <p14:tracePt t="16480" x="1646238" y="4071938"/>
          <p14:tracePt t="16486" x="1600200" y="3922713"/>
          <p14:tracePt t="16493" x="1565275" y="3778250"/>
          <p14:tracePt t="16502" x="1552575" y="3624263"/>
          <p14:tracePt t="16507" x="1560513" y="3365500"/>
          <p14:tracePt t="16516" x="1616075" y="2943225"/>
          <p14:tracePt t="16523" x="1671638" y="2611438"/>
          <p14:tracePt t="16528" x="1697038" y="2420938"/>
          <p14:tracePt t="16535" x="1709738" y="2319338"/>
          <p14:tracePt t="16542" x="1731963" y="2246313"/>
          <p14:tracePt t="16549" x="1739900" y="2185988"/>
          <p14:tracePt t="16557" x="1757363" y="2147888"/>
          <p14:tracePt t="16564" x="1778000" y="2114550"/>
          <p14:tracePt t="16571" x="1790700" y="2089150"/>
          <p14:tracePt t="16577" x="1808163" y="2066925"/>
          <p14:tracePt t="16585" x="1825625" y="2041525"/>
          <p14:tracePt t="16592" x="1846263" y="2028825"/>
          <p14:tracePt t="16598" x="1863725" y="2012950"/>
          <p14:tracePt t="16607" x="1876425" y="2003425"/>
          <p14:tracePt t="16612" x="1884363" y="1990725"/>
          <p14:tracePt t="16619" x="1897063" y="1982788"/>
          <p14:tracePt t="16626" x="1914525" y="1982788"/>
          <p14:tracePt t="16633" x="1919288" y="1978025"/>
          <p14:tracePt t="16640" x="1927225" y="1978025"/>
          <p14:tracePt t="16653" x="1931988" y="1978025"/>
          <p14:tracePt t="16662" x="1935163" y="1978025"/>
          <p14:tracePt t="16668" x="1944688" y="1978025"/>
          <p14:tracePt t="16690" x="1947863" y="1978025"/>
          <p14:tracePt t="16702" x="1957388" y="1978025"/>
          <p14:tracePt t="16709" x="1957388" y="1987550"/>
          <p14:tracePt t="16717" x="1960563" y="1987550"/>
          <p14:tracePt t="16723" x="1960563" y="1990725"/>
          <p14:tracePt t="16737" x="1960563" y="1995488"/>
          <p14:tracePt t="16745" x="1960563" y="2003425"/>
          <p14:tracePt t="16751" x="1960563" y="2008188"/>
          <p14:tracePt t="16767" x="1960563" y="2016125"/>
          <p14:tracePt t="16781" x="1960563" y="2020888"/>
          <p14:tracePt t="16787" x="1960563" y="2028825"/>
          <p14:tracePt t="16801" x="1960563" y="2033588"/>
          <p14:tracePt t="16814" x="1960563" y="2038350"/>
          <p14:tracePt t="16828" x="1960563" y="2046288"/>
          <p14:tracePt t="16834" x="1965325" y="2046288"/>
          <p14:tracePt t="16850" x="1973263" y="2051050"/>
          <p14:tracePt t="16863" x="1973263" y="2058988"/>
          <p14:tracePt t="16877" x="1973263" y="2063750"/>
          <p14:tracePt t="16883" x="1978025" y="2063750"/>
          <p14:tracePt t="16898" x="1978025" y="2066925"/>
          <p14:tracePt t="16912" x="1978025" y="2076450"/>
          <p14:tracePt t="16926" x="1978025" y="2079625"/>
          <p14:tracePt t="16947" x="1978025" y="2089150"/>
          <p14:tracePt t="16997" x="1970088" y="2084388"/>
          <p14:tracePt t="17010" x="1965325" y="2084388"/>
          <p14:tracePt t="17016" x="1965325" y="2079625"/>
          <p14:tracePt t="17030" x="1960563" y="2071688"/>
          <p14:tracePt t="17044" x="1952625" y="2066925"/>
          <p14:tracePt t="17067" x="1952625" y="2063750"/>
          <p14:tracePt t="17079" x="1952625" y="2054225"/>
          <p14:tracePt t="17120" x="1952625" y="2051050"/>
          <p14:tracePt t="17176" x="1957388" y="2051050"/>
          <p14:tracePt t="17190" x="1960563" y="2051050"/>
          <p14:tracePt t="17197" x="1965325" y="2051050"/>
          <p14:tracePt t="17204" x="1985963" y="2051050"/>
          <p14:tracePt t="17210" x="2020888" y="2063750"/>
          <p14:tracePt t="17219" x="2054225" y="2071688"/>
          <p14:tracePt t="17225" x="2117725" y="2101850"/>
          <p14:tracePt t="17231" x="2152650" y="2119313"/>
          <p14:tracePt t="17239" x="2203450" y="2147888"/>
          <p14:tracePt t="17246" x="2251075" y="2170113"/>
          <p14:tracePt t="17253" x="2289175" y="2195513"/>
          <p14:tracePt t="17260" x="2322513" y="2212975"/>
          <p14:tracePt t="17267" x="2344738" y="2228850"/>
          <p14:tracePt t="17274" x="2370138" y="2246313"/>
          <p14:tracePt t="17280" x="2386013" y="2259013"/>
          <p14:tracePt t="17288" x="2398713" y="2266950"/>
          <p14:tracePt t="17294" x="2416175" y="2284413"/>
          <p14:tracePt t="17301" x="2420938" y="2297113"/>
          <p14:tracePt t="17309" x="2428875" y="2314575"/>
          <p14:tracePt t="17316" x="2433638" y="2319338"/>
          <p14:tracePt t="17322" x="2441575" y="2332038"/>
          <p14:tracePt t="17329" x="2451100" y="2344738"/>
          <p14:tracePt t="17336" x="2451100" y="2352675"/>
          <p14:tracePt t="17343" x="2454275" y="2365375"/>
          <p14:tracePt t="17351" x="2454275" y="2378075"/>
          <p14:tracePt t="17357" x="2454275" y="2386013"/>
          <p14:tracePt t="17364" x="2454275" y="2398713"/>
          <p14:tracePt t="17371" x="2454275" y="2403475"/>
          <p14:tracePt t="17378" x="2454275" y="2413000"/>
          <p14:tracePt t="17385" x="2454275" y="2416175"/>
          <p14:tracePt t="17392" x="2454275" y="2420938"/>
          <p14:tracePt t="17406" x="2454275" y="2428875"/>
          <p14:tracePt t="17412" x="2454275" y="2433638"/>
          <p14:tracePt t="17419" x="2454275" y="2441575"/>
          <p14:tracePt t="17427" x="2446338" y="2441575"/>
          <p14:tracePt t="17433" x="2446338" y="2446338"/>
          <p14:tracePt t="17441" x="2441575" y="2446338"/>
          <p14:tracePt t="17448" x="2441575" y="2451100"/>
          <p14:tracePt t="17462" x="2436813" y="2451100"/>
          <p14:tracePt t="17468" x="2428875" y="2459038"/>
          <p14:tracePt t="17475" x="2424113" y="2459038"/>
          <p14:tracePt t="17490" x="2416175" y="2459038"/>
          <p14:tracePt t="17496" x="2411413" y="2459038"/>
          <p14:tracePt t="17504" x="2408238" y="2454275"/>
          <p14:tracePt t="17510" x="2398713" y="2454275"/>
          <p14:tracePt t="17517" x="2395538" y="2454275"/>
          <p14:tracePt t="17524" x="2395538" y="2451100"/>
          <p14:tracePt t="17530" x="2386013" y="2451100"/>
          <p14:tracePt t="17539" x="2386013" y="2446338"/>
          <p14:tracePt t="17551" x="2382838" y="2438400"/>
          <p14:tracePt t="17566" x="2373313" y="2438400"/>
          <p14:tracePt t="17574" x="2373313" y="2433638"/>
          <p14:tracePt t="17594" x="2370138" y="2433638"/>
          <p14:tracePt t="17615" x="2370138" y="2425700"/>
          <p14:tracePt t="17651" x="2370138" y="2420938"/>
          <p14:tracePt t="17992" x="2370138" y="2416175"/>
          <p14:tracePt t="18023" x="2370138" y="2408238"/>
          <p14:tracePt t="18042" x="2370138" y="2403475"/>
          <p14:tracePt t="18055" x="2370138" y="2395538"/>
          <p14:tracePt t="18083" x="2370138" y="2390775"/>
          <p14:tracePt t="26757" x="2370138" y="2514600"/>
          <p14:tracePt t="26761" x="2446338" y="2884488"/>
          <p14:tracePt t="26768" x="2628900" y="3352800"/>
          <p14:tracePt t="26775" x="2892425" y="3781425"/>
          <p14:tracePt t="26781" x="3160713" y="4110038"/>
          <p14:tracePt t="26789" x="3436938" y="4365625"/>
          <p14:tracePt t="26795" x="3725863" y="4565650"/>
          <p14:tracePt t="26802" x="4006850" y="4705350"/>
          <p14:tracePt t="26810" x="4244975" y="4799013"/>
          <p14:tracePt t="26816" x="4389438" y="4811713"/>
          <p14:tracePt t="26825" x="4487863" y="4803775"/>
          <p14:tracePt t="26830" x="4551363" y="4786313"/>
          <p14:tracePt t="26836" x="4586288" y="4756150"/>
          <p14:tracePt t="26843" x="4611688" y="4730750"/>
          <p14:tracePt t="26851" x="4619625" y="4687888"/>
          <p14:tracePt t="26858" x="4632325" y="4611688"/>
          <p14:tracePt t="26865" x="4614863" y="4538663"/>
          <p14:tracePt t="26872" x="4581525" y="4437063"/>
          <p14:tracePt t="26879" x="4513263" y="4343400"/>
          <p14:tracePt t="26887" x="4416425" y="4237038"/>
          <p14:tracePt t="26892" x="4224338" y="4168775"/>
          <p14:tracePt t="26899" x="3968750" y="4105275"/>
          <p14:tracePt t="26907" x="3794125" y="4105275"/>
          <p14:tracePt t="26914" x="3568700" y="4143375"/>
          <p14:tracePt t="26920" x="3355975" y="4219575"/>
          <p14:tracePt t="26928" x="3168650" y="4305300"/>
          <p14:tracePt t="26934" x="3046413" y="4406900"/>
          <p14:tracePt t="26942" x="2952750" y="4487863"/>
          <p14:tracePt t="26948" x="2879725" y="4581525"/>
          <p14:tracePt t="26957" x="2836863" y="4645025"/>
          <p14:tracePt t="26962" x="2808288" y="4692650"/>
          <p14:tracePt t="26969" x="2798763" y="4725988"/>
          <p14:tracePt t="26976" x="2803525" y="4760913"/>
          <p14:tracePt t="26983" x="2816225" y="4806950"/>
          <p14:tracePt t="26990" x="2854325" y="4845050"/>
          <p14:tracePt t="26997" x="2917825" y="4887913"/>
          <p14:tracePt t="27005" x="3046413" y="4922838"/>
          <p14:tracePt t="27012" x="3221038" y="4922838"/>
          <p14:tracePt t="27017" x="3419475" y="4867275"/>
          <p14:tracePt t="27026" x="3632200" y="4794250"/>
          <p14:tracePt t="27031" x="3756025" y="4692650"/>
          <p14:tracePt t="27040" x="3892550" y="4513263"/>
          <p14:tracePt t="27045" x="3963988" y="4305300"/>
          <p14:tracePt t="27052" x="4011613" y="4079875"/>
          <p14:tracePt t="27060" x="4003675" y="3897313"/>
          <p14:tracePt t="27066" x="3960813" y="3702050"/>
          <p14:tracePt t="27075" x="3854450" y="3505200"/>
          <p14:tracePt t="27081" x="3756025" y="3378200"/>
          <p14:tracePt t="27090" x="3624263" y="3262313"/>
          <p14:tracePt t="27094" x="3429000" y="3155950"/>
          <p14:tracePt t="27102" x="3198813" y="3097213"/>
          <p14:tracePt t="27109" x="3016250" y="3079750"/>
          <p14:tracePt t="27115" x="2874963" y="3079750"/>
          <p14:tracePt t="27124" x="2760663" y="3101975"/>
          <p14:tracePt t="27129" x="2671763" y="3148013"/>
          <p14:tracePt t="27136" x="2582863" y="3178175"/>
          <p14:tracePt t="27144" x="2517775" y="3221038"/>
          <p14:tracePt t="27150" x="2479675" y="3249613"/>
          <p14:tracePt t="27159" x="2463800" y="3284538"/>
          <p14:tracePt t="27164" x="2454275" y="3302000"/>
          <p14:tracePt t="27172" x="2454275" y="3305175"/>
          <p14:tracePt t="27178" x="2454275" y="3309938"/>
          <p14:tracePt t="27184" x="2463800" y="3317875"/>
          <p14:tracePt t="27192" x="2484438" y="3330575"/>
          <p14:tracePt t="27199" x="2514600" y="3340100"/>
          <p14:tracePt t="27206" x="2578100" y="3348038"/>
          <p14:tracePt t="27213" x="2705100" y="3373438"/>
          <p14:tracePt t="27220" x="3011488" y="3403600"/>
          <p14:tracePt t="27227" x="3441700" y="3403600"/>
          <p14:tracePt t="27233" x="3824288" y="3390900"/>
          <p14:tracePt t="27242" x="4151313" y="3355975"/>
          <p14:tracePt t="27247" x="4368800" y="3327400"/>
          <p14:tracePt t="27255" x="4538663" y="3289300"/>
          <p14:tracePt t="27261" x="4670425" y="3249613"/>
          <p14:tracePt t="27268" x="4819650" y="3203575"/>
          <p14:tracePt t="27275" x="4994275" y="3148013"/>
          <p14:tracePt t="27283" x="5138738" y="3114675"/>
          <p14:tracePt t="27290" x="5318125" y="3084513"/>
          <p14:tracePt t="27296" x="5538788" y="3059113"/>
          <p14:tracePt t="27303" x="5797550" y="3059113"/>
          <p14:tracePt t="27312" x="6100763" y="3089275"/>
          <p14:tracePt t="27317" x="6410325" y="3155950"/>
          <p14:tracePt t="27324" x="6673850" y="3236913"/>
          <p14:tracePt t="27331" x="6913563" y="3317875"/>
          <p14:tracePt t="27338" x="7070725" y="3382963"/>
          <p14:tracePt t="27345" x="7172325" y="3429000"/>
          <p14:tracePt t="27351" x="7235825" y="3459163"/>
          <p14:tracePt t="27360" x="7283450" y="3479800"/>
          <p14:tracePt t="27366" x="7304088" y="3489325"/>
          <p14:tracePt t="27375" x="7312025" y="3489325"/>
          <p14:tracePt t="27394" x="7312025" y="3484563"/>
          <p14:tracePt t="27401" x="7312025" y="3479800"/>
          <p14:tracePt t="27613" x="7686675" y="3629025"/>
          <p14:tracePt t="27616" x="8180388" y="3790950"/>
          <p14:tracePt t="27624" x="8580438" y="3887788"/>
          <p14:tracePt t="27631" x="8864600" y="3952875"/>
          <p14:tracePt t="27638" x="9005888" y="3952875"/>
          <p14:tracePt t="27644" x="9104313" y="3952875"/>
          <p14:tracePt t="27651" x="9175750" y="3952875"/>
          <p14:tracePt t="27658" x="9196388" y="3952875"/>
          <p14:tracePt t="27665" x="9223375" y="3943350"/>
          <p14:tracePt t="27673" x="9223375" y="3935413"/>
          <p14:tracePt t="27680" x="9226550" y="3930650"/>
          <p14:tracePt t="27686" x="9226550" y="3922713"/>
          <p14:tracePt t="27694" x="9213850" y="3917950"/>
          <p14:tracePt t="27701" x="9180513" y="3910013"/>
          <p14:tracePt t="27708" x="9091613" y="3887788"/>
          <p14:tracePt t="27714" x="8826500" y="3841750"/>
          <p14:tracePt t="27723" x="8129588" y="3798888"/>
          <p14:tracePt t="27729" x="7461250" y="3756025"/>
          <p14:tracePt t="27734" x="6797675" y="3756025"/>
          <p14:tracePt t="27743" x="6194425" y="3756025"/>
          <p14:tracePt t="27749" x="5614988" y="3773488"/>
          <p14:tracePt t="27756" x="5087938" y="3811588"/>
          <p14:tracePt t="27762" x="4589463" y="3854450"/>
          <p14:tracePt t="27770" x="4148138" y="3892550"/>
          <p14:tracePt t="27777" x="3790950" y="3927475"/>
          <p14:tracePt t="27783" x="3522663" y="3943350"/>
          <p14:tracePt t="27791" x="3292475" y="3943350"/>
          <p14:tracePt t="27798" x="3135313" y="3943350"/>
          <p14:tracePt t="27806" x="3008313" y="3922713"/>
          <p14:tracePt t="27812" x="2935288" y="3900488"/>
          <p14:tracePt t="27819" x="2884488" y="3884613"/>
          <p14:tracePt t="27827" x="2871788" y="3867150"/>
          <p14:tracePt t="27833" x="2862263" y="3862388"/>
          <p14:tracePt t="27840" x="2862263" y="3849688"/>
          <p14:tracePt t="27846" x="2862263" y="3841750"/>
          <p14:tracePt t="27854" x="2871788" y="3841750"/>
          <p14:tracePt t="27867" x="2879725" y="3841750"/>
          <p14:tracePt t="28070" x="2841625" y="3790950"/>
          <p14:tracePt t="28076" x="2747963" y="3709988"/>
          <p14:tracePt t="28083" x="2628900" y="3641725"/>
          <p14:tracePt t="28092" x="2497138" y="3590925"/>
          <p14:tracePt t="28098" x="2408238" y="3548063"/>
          <p14:tracePt t="28103" x="2305050" y="3522663"/>
          <p14:tracePt t="28111" x="2220913" y="3514725"/>
          <p14:tracePt t="28119" x="2132013" y="3502025"/>
          <p14:tracePt t="28125" x="2084388" y="3492500"/>
          <p14:tracePt t="28132" x="2041525" y="3492500"/>
          <p14:tracePt t="28138" x="2011363" y="3492500"/>
          <p14:tracePt t="28146" x="1978025" y="3492500"/>
          <p14:tracePt t="28153" x="1965325" y="3484563"/>
          <p14:tracePt t="28161" x="1939925" y="3484563"/>
          <p14:tracePt t="28166" x="1927225" y="3484563"/>
          <p14:tracePt t="28174" x="1914525" y="3484563"/>
          <p14:tracePt t="28181" x="1901825" y="3479800"/>
          <p14:tracePt t="28188" x="1884363" y="3479800"/>
          <p14:tracePt t="28195" x="1871663" y="3479800"/>
          <p14:tracePt t="28202" x="1858963" y="3479800"/>
          <p14:tracePt t="28210" x="1846263" y="3471863"/>
          <p14:tracePt t="28218" x="1838325" y="3471863"/>
          <p14:tracePt t="28223" x="1833563" y="3471863"/>
          <p14:tracePt t="28230" x="1825625" y="3471863"/>
          <p14:tracePt t="28238" x="1820863" y="3471863"/>
          <p14:tracePt t="28244" x="1812925" y="3471863"/>
          <p14:tracePt t="28267" x="1808163" y="3467100"/>
          <p14:tracePt t="28281" x="1808163" y="3459163"/>
          <p14:tracePt t="28297" x="1820863" y="3459163"/>
          <p14:tracePt t="28302" x="1828800" y="3454400"/>
          <p14:tracePt t="28313" x="1851025" y="3454400"/>
          <p14:tracePt t="28317" x="1871663" y="3454400"/>
          <p14:tracePt t="28323" x="1892300" y="3454400"/>
          <p14:tracePt t="28331" x="1927225" y="3454400"/>
          <p14:tracePt t="28338" x="1957388" y="3454400"/>
          <p14:tracePt t="28344" x="2011363" y="3459163"/>
          <p14:tracePt t="28352" x="2071688" y="3459163"/>
          <p14:tracePt t="28361" x="2144713" y="3467100"/>
          <p14:tracePt t="28365" x="2228850" y="3467100"/>
          <p14:tracePt t="28372" x="2301875" y="3467100"/>
          <p14:tracePt t="28380" x="2386013" y="3467100"/>
          <p14:tracePt t="28387" x="2484438" y="3467100"/>
          <p14:tracePt t="28394" x="2573338" y="3462338"/>
          <p14:tracePt t="28400" x="2646363" y="3449638"/>
          <p14:tracePt t="28409" x="2705100" y="3441700"/>
          <p14:tracePt t="28415" x="2752725" y="3433763"/>
          <p14:tracePt t="28421" x="2782888" y="3433763"/>
          <p14:tracePt t="28430" x="2816225" y="3424238"/>
          <p14:tracePt t="28435" x="2828925" y="3424238"/>
          <p14:tracePt t="28444" x="2841625" y="3424238"/>
          <p14:tracePt t="28456" x="2849563" y="3424238"/>
          <p14:tracePt t="28463" x="2854325" y="3424238"/>
          <p14:tracePt t="28584" x="2846388" y="3424238"/>
          <p14:tracePt t="28671" x="2846388" y="3421063"/>
          <p14:tracePt t="28699" x="2846388" y="3411538"/>
          <p14:tracePt t="28711" x="2846388" y="3408363"/>
          <p14:tracePt t="28732" x="2846388" y="3398838"/>
          <p14:tracePt t="28747" x="2846388" y="3395663"/>
          <p14:tracePt t="28762" x="2846388" y="3386138"/>
          <p14:tracePt t="29180" x="2740025" y="3378200"/>
          <p14:tracePt t="29187" x="2611438" y="3368675"/>
          <p14:tracePt t="29194" x="2497138" y="3355975"/>
          <p14:tracePt t="29201" x="2395538" y="3335338"/>
          <p14:tracePt t="29208" x="2309813" y="3309938"/>
          <p14:tracePt t="29216" x="2246313" y="3292475"/>
          <p14:tracePt t="29222" x="2198688" y="3279775"/>
          <p14:tracePt t="29230" x="2165350" y="3262313"/>
          <p14:tracePt t="29236" x="2144713" y="3259138"/>
          <p14:tracePt t="29244" x="2117725" y="3249613"/>
          <p14:tracePt t="29250" x="2114550" y="3241675"/>
          <p14:tracePt t="29258" x="2101850" y="3241675"/>
          <p14:tracePt t="29265" x="2092325" y="3241675"/>
          <p14:tracePt t="29272" x="2092325" y="3236913"/>
          <p14:tracePt t="29303" x="2092325" y="3228975"/>
          <p14:tracePt t="29323" x="2097088" y="3228975"/>
          <p14:tracePt t="29331" x="2109788" y="3228975"/>
          <p14:tracePt t="29337" x="2114550" y="3224213"/>
          <p14:tracePt t="29344" x="2127250" y="3224213"/>
          <p14:tracePt t="29350" x="2152650" y="3216275"/>
          <p14:tracePt t="29357" x="2165350" y="3216275"/>
          <p14:tracePt t="29364" x="2185988" y="3208338"/>
          <p14:tracePt t="29371" x="2220913" y="3208338"/>
          <p14:tracePt t="29379" x="2263775" y="3198813"/>
          <p14:tracePt t="29387" x="2305050" y="3198813"/>
          <p14:tracePt t="29393" x="2365375" y="3198813"/>
          <p14:tracePt t="29400" x="2451100" y="3190875"/>
          <p14:tracePt t="29407" x="2522538" y="3190875"/>
          <p14:tracePt t="29415" x="2595563" y="3178175"/>
          <p14:tracePt t="29421" x="2667000" y="3178175"/>
          <p14:tracePt t="29428" x="2727325" y="3178175"/>
          <p14:tracePt t="29435" x="2755900" y="3178175"/>
          <p14:tracePt t="29442" x="2790825" y="3178175"/>
          <p14:tracePt t="29449" x="2820988" y="3178175"/>
          <p14:tracePt t="29456" x="2833688" y="3178175"/>
          <p14:tracePt t="29463" x="2849563" y="3178175"/>
          <p14:tracePt t="29470" x="2862263" y="3178175"/>
          <p14:tracePt t="29478" x="2867025" y="3178175"/>
          <p14:tracePt t="29485" x="2874963" y="3178175"/>
          <p14:tracePt t="29492" x="2879725" y="3178175"/>
          <p14:tracePt t="29506" x="2884488" y="3182938"/>
          <p14:tracePt t="29521" x="2892425" y="3186113"/>
          <p14:tracePt t="29563" x="2889250" y="3186113"/>
          <p14:tracePt t="29612" x="2889250" y="3195638"/>
          <p14:tracePt t="29628" x="2889250" y="3198813"/>
          <p14:tracePt t="29642" x="2889250" y="3203575"/>
          <p14:tracePt t="29654" x="2889250" y="3211513"/>
          <p14:tracePt t="29684" x="2889250" y="3216275"/>
          <p14:tracePt t="29697" x="2892425" y="3224213"/>
          <p14:tracePt t="29704" x="2897188" y="3228975"/>
          <p14:tracePt t="29711" x="2905125" y="3241675"/>
          <p14:tracePt t="29717" x="2917825" y="3259138"/>
          <p14:tracePt t="29725" x="2935288" y="3279775"/>
          <p14:tracePt t="29732" x="2952750" y="3314700"/>
          <p14:tracePt t="29738" x="2960688" y="3340100"/>
          <p14:tracePt t="29746" x="2978150" y="3382963"/>
          <p14:tracePt t="29753" x="2986088" y="3429000"/>
          <p14:tracePt t="29758" x="2998788" y="3475038"/>
          <p14:tracePt t="29766" x="2998788" y="3517900"/>
          <p14:tracePt t="29773" x="2998788" y="3565525"/>
          <p14:tracePt t="29779" x="2995613" y="3595688"/>
          <p14:tracePt t="29787" x="2986088" y="3629025"/>
          <p14:tracePt t="29795" x="2968625" y="3654425"/>
          <p14:tracePt t="29801" x="2943225" y="3687763"/>
          <p14:tracePt t="29808" x="2917825" y="3705225"/>
          <p14:tracePt t="29815" x="2884488" y="3730625"/>
          <p14:tracePt t="29822" x="2849563" y="3748088"/>
          <p14:tracePt t="29829" x="2811463" y="3765550"/>
          <p14:tracePt t="29836" x="2778125" y="3781425"/>
          <p14:tracePt t="29843" x="2730500" y="3790950"/>
          <p14:tracePt t="29850" x="2701925" y="3798888"/>
          <p14:tracePt t="29857" x="2654300" y="3811588"/>
          <p14:tracePt t="29864" x="2608263" y="3821113"/>
          <p14:tracePt t="29870" x="2547938" y="3821113"/>
          <p14:tracePt t="29878" x="2505075" y="3821113"/>
          <p14:tracePt t="29887" x="2446338" y="3821113"/>
          <p14:tracePt t="29892" x="2403475" y="3821113"/>
          <p14:tracePt t="29898" x="2360613" y="3821113"/>
          <p14:tracePt t="29906" x="2317750" y="3821113"/>
          <p14:tracePt t="29913" x="2271713" y="3821113"/>
          <p14:tracePt t="29920" x="2241550" y="3821113"/>
          <p14:tracePt t="29926" x="2208213" y="3829050"/>
          <p14:tracePt t="29933" x="2178050" y="3829050"/>
          <p14:tracePt t="29941" x="2144713" y="3829050"/>
          <p14:tracePt t="29948" x="2114550" y="3829050"/>
          <p14:tracePt t="29955" x="2089150" y="3829050"/>
          <p14:tracePt t="29962" x="2066925" y="3829050"/>
          <p14:tracePt t="29968" x="2046288" y="3829050"/>
          <p14:tracePt t="29975" x="2028825" y="3829050"/>
          <p14:tracePt t="29983" x="2016125" y="3829050"/>
          <p14:tracePt t="29990" x="2011363" y="3829050"/>
          <p14:tracePt t="29997" x="2003425" y="3829050"/>
          <p14:tracePt t="30003" x="1998663" y="3829050"/>
          <p14:tracePt t="30011" x="1995488" y="3829050"/>
          <p14:tracePt t="30017" x="1985963" y="3829050"/>
          <p14:tracePt t="30024" x="1982788" y="3829050"/>
          <p14:tracePt t="30032" x="1973263" y="3829050"/>
          <p14:tracePt t="30046" x="1970088" y="3829050"/>
          <p14:tracePt t="30054" x="1960563" y="3829050"/>
          <p14:tracePt t="30074" x="1957388" y="3829050"/>
          <p14:tracePt t="30089" x="1952625" y="3829050"/>
          <p14:tracePt t="30165" x="1944688" y="3829050"/>
          <p14:tracePt t="30367" x="1939925" y="3829050"/>
          <p14:tracePt t="30370" x="1939925" y="3824288"/>
          <p14:tracePt t="30377" x="1931988" y="3824288"/>
          <p14:tracePt t="30393" x="1931988" y="3821113"/>
          <p14:tracePt t="30408" x="1931988" y="3811588"/>
          <p14:tracePt t="30413" x="1927225" y="3811588"/>
          <p14:tracePt t="30427" x="1927225" y="3808413"/>
          <p14:tracePt t="30469" x="1927225" y="3803650"/>
          <p14:tracePt t="30512" x="1935163" y="3803650"/>
          <p14:tracePt t="30518" x="1939925" y="3794125"/>
          <p14:tracePt t="30526" x="1947863" y="3794125"/>
          <p14:tracePt t="30533" x="1952625" y="3794125"/>
          <p14:tracePt t="30541" x="1957388" y="3794125"/>
          <p14:tracePt t="30547" x="1970088" y="3794125"/>
          <p14:tracePt t="30554" x="1985963" y="3786188"/>
          <p14:tracePt t="30561" x="1998663" y="3786188"/>
          <p14:tracePt t="30568" x="2011363" y="3781425"/>
          <p14:tracePt t="30575" x="2038350" y="3781425"/>
          <p14:tracePt t="30583" x="2058988" y="3781425"/>
          <p14:tracePt t="30591" x="2084388" y="3773488"/>
          <p14:tracePt t="30597" x="2105025" y="3773488"/>
          <p14:tracePt t="30603" x="2147888" y="3765550"/>
          <p14:tracePt t="30611" x="2195513" y="3765550"/>
          <p14:tracePt t="30619" x="2266950" y="3752850"/>
          <p14:tracePt t="30625" x="2352675" y="3752850"/>
          <p14:tracePt t="30632" x="2436813" y="3743325"/>
          <p14:tracePt t="30640" x="2509838" y="3743325"/>
          <p14:tracePt t="30646" x="2570163" y="3730625"/>
          <p14:tracePt t="30652" x="2628900" y="3722688"/>
          <p14:tracePt t="30661" x="2662238" y="3722688"/>
          <p14:tracePt t="30667" x="2692400" y="3714750"/>
          <p14:tracePt t="30674" x="2717800" y="3705225"/>
          <p14:tracePt t="30682" x="2730500" y="3702050"/>
          <p14:tracePt t="30690" x="2747963" y="3692525"/>
          <p14:tracePt t="30695" x="2752725" y="3692525"/>
          <p14:tracePt t="30702" x="2755900" y="3687763"/>
          <p14:tracePt t="30717" x="2765425" y="3687763"/>
          <p14:tracePt t="30774" x="2760663" y="3687763"/>
          <p14:tracePt t="30781" x="2760663" y="3692525"/>
          <p14:tracePt t="30787" x="2755900" y="3692525"/>
          <p14:tracePt t="30795" x="2755900" y="3702050"/>
          <p14:tracePt t="30809" x="2752725" y="3705225"/>
          <p14:tracePt t="30824" x="2743200" y="3714750"/>
          <p14:tracePt t="30836" x="2740025" y="3714750"/>
          <p14:tracePt t="30844" x="2740025" y="3717925"/>
          <p14:tracePt t="30851" x="2740025" y="3722688"/>
          <p14:tracePt t="30865" x="2740025" y="3740150"/>
          <p14:tracePt t="30870" x="2740025" y="3752850"/>
          <p14:tracePt t="30878" x="2740025" y="3765550"/>
          <p14:tracePt t="30891" x="2740025" y="3778250"/>
          <p14:tracePt t="30892" x="2740025" y="3798888"/>
          <p14:tracePt t="30899" x="2740025" y="3816350"/>
          <p14:tracePt t="30907" x="2740025" y="3836988"/>
          <p14:tracePt t="30913" x="2740025" y="3849688"/>
          <p14:tracePt t="30919" x="2730500" y="3867150"/>
          <p14:tracePt t="30927" x="2722563" y="3879850"/>
          <p14:tracePt t="30935" x="2717800" y="3892550"/>
          <p14:tracePt t="30941" x="2692400" y="3917950"/>
          <p14:tracePt t="30948" x="2676525" y="3935413"/>
          <p14:tracePt t="30956" x="2654300" y="3948113"/>
          <p14:tracePt t="30962" x="2616200" y="3978275"/>
          <p14:tracePt t="30968" x="2573338" y="3986213"/>
          <p14:tracePt t="30977" x="2509838" y="4006850"/>
          <p14:tracePt t="30984" x="2436813" y="4029075"/>
          <p14:tracePt t="30990" x="2378075" y="4037013"/>
          <p14:tracePt t="30998" x="2301875" y="4046538"/>
          <p14:tracePt t="31005" x="2241550" y="4059238"/>
          <p14:tracePt t="31012" x="2173288" y="4059238"/>
          <p14:tracePt t="31020" x="2114550" y="4067175"/>
          <p14:tracePt t="31026" x="2066925" y="4067175"/>
          <p14:tracePt t="31033" x="2020888" y="4075113"/>
          <p14:tracePt t="31040" x="1990725" y="4075113"/>
          <p14:tracePt t="31046" x="1957388" y="4075113"/>
          <p14:tracePt t="31054" x="1927225" y="4075113"/>
          <p14:tracePt t="31060" x="1906588" y="4075113"/>
          <p14:tracePt t="31067" x="1889125" y="4075113"/>
          <p14:tracePt t="31075" x="1884363" y="4075113"/>
          <p14:tracePt t="31083" x="1871663" y="4075113"/>
          <p14:tracePt t="31090" x="1866900" y="4067175"/>
          <p14:tracePt t="31096" x="1858963" y="4067175"/>
          <p14:tracePt t="31103" x="1854200" y="4067175"/>
          <p14:tracePt t="31110" x="1846263" y="4062413"/>
          <p14:tracePt t="31117" x="1841500" y="4062413"/>
          <p14:tracePt t="31124" x="1833563" y="4059238"/>
          <p14:tracePt t="31140" x="1828800" y="4059238"/>
          <p14:tracePt t="31146" x="1825625" y="4059238"/>
          <p14:tracePt t="31152" x="1816100" y="4059238"/>
          <p14:tracePt t="31159" x="1812925" y="4059238"/>
          <p14:tracePt t="31174" x="1803400" y="4059238"/>
          <p14:tracePt t="31188" x="1800225" y="4049713"/>
          <p14:tracePt t="31210" x="1790700" y="4049713"/>
          <p14:tracePt t="31223" x="1785938" y="4049713"/>
          <p14:tracePt t="31309" x="1782763" y="4049713"/>
          <p14:tracePt t="31330" x="1773238" y="4049713"/>
          <p14:tracePt t="31352" x="1770063" y="4049713"/>
          <p14:tracePt t="31370" x="1760538" y="4049713"/>
          <p14:tracePt t="31423" x="1760538" y="4046538"/>
          <p14:tracePt t="31435" x="1760538" y="4037013"/>
          <p14:tracePt t="31448" x="1760538" y="4033838"/>
          <p14:tracePt t="31470" x="1760538" y="4024313"/>
          <p14:tracePt t="31484" x="1765300" y="4021138"/>
          <p14:tracePt t="31506" x="1770063" y="4016375"/>
          <p14:tracePt t="31512" x="1782763" y="4016375"/>
          <p14:tracePt t="31518" x="1790700" y="4006850"/>
          <p14:tracePt t="31525" x="1803400" y="4006850"/>
          <p14:tracePt t="31534" x="1825625" y="3998913"/>
          <p14:tracePt t="31540" x="1851025" y="3994150"/>
          <p14:tracePt t="31547" x="1879600" y="3994150"/>
          <p14:tracePt t="31553" x="1914525" y="3994150"/>
          <p14:tracePt t="31560" x="1978025" y="3994150"/>
          <p14:tracePt t="31568" x="2063750" y="3994150"/>
          <p14:tracePt t="31575" x="2190750" y="3998913"/>
          <p14:tracePt t="31583" x="2330450" y="4011613"/>
          <p14:tracePt t="31589" x="2514600" y="4037013"/>
          <p14:tracePt t="31596" x="2667000" y="4049713"/>
          <p14:tracePt t="31603" x="2782888" y="4062413"/>
          <p14:tracePt t="31610" x="2879725" y="4062413"/>
          <p14:tracePt t="31617" x="2968625" y="4062413"/>
          <p14:tracePt t="31624" x="3036888" y="4062413"/>
          <p14:tracePt t="31631" x="3084513" y="4062413"/>
          <p14:tracePt t="31638" x="3127375" y="4062413"/>
          <p14:tracePt t="31646" x="3168650" y="4062413"/>
          <p14:tracePt t="31652" x="3194050" y="4062413"/>
          <p14:tracePt t="31658" x="3224213" y="4059238"/>
          <p14:tracePt t="31666" x="3236913" y="4059238"/>
          <p14:tracePt t="31674" x="3262313" y="4049713"/>
          <p14:tracePt t="31679" x="3275013" y="4049713"/>
          <p14:tracePt t="31687" x="3287713" y="4049713"/>
          <p14:tracePt t="31695" x="3297238" y="4049713"/>
          <p14:tracePt t="31700" x="3300413" y="4049713"/>
          <p14:tracePt t="31715" x="3309938" y="4049713"/>
          <p14:tracePt t="31737" x="3313113" y="4049713"/>
          <p14:tracePt t="31856" x="3305175" y="4049713"/>
          <p14:tracePt t="31886" x="3300413" y="4049713"/>
          <p14:tracePt t="31915" x="3292475" y="4049713"/>
          <p14:tracePt t="31927" x="3287713" y="4049713"/>
          <p14:tracePt t="31940" x="3284538" y="4049713"/>
          <p14:tracePt t="31962" x="3275013" y="4049713"/>
          <p14:tracePt t="31976" x="3271838" y="4049713"/>
          <p14:tracePt t="31990" x="3262313" y="4049713"/>
          <p14:tracePt t="32329" x="3216275" y="4049713"/>
          <p14:tracePt t="32336" x="3143250" y="4049713"/>
          <p14:tracePt t="32343" x="3071813" y="4062413"/>
          <p14:tracePt t="32350" x="2998788" y="4071938"/>
          <p14:tracePt t="32357" x="2927350" y="4071938"/>
          <p14:tracePt t="32364" x="2867025" y="4084638"/>
          <p14:tracePt t="32372" x="2795588" y="4105275"/>
          <p14:tracePt t="32378" x="2717800" y="4113213"/>
          <p14:tracePt t="32389" x="2646363" y="4135438"/>
          <p14:tracePt t="32392" x="2586038" y="4143375"/>
          <p14:tracePt t="32399" x="2522538" y="4165600"/>
          <p14:tracePt t="32406" x="2463800" y="4198938"/>
          <p14:tracePt t="32412" x="2411413" y="4216400"/>
          <p14:tracePt t="32420" x="2352675" y="4246563"/>
          <p14:tracePt t="32425" x="2301875" y="4275138"/>
          <p14:tracePt t="32432" x="2254250" y="4297363"/>
          <p14:tracePt t="32440" x="2216150" y="4313238"/>
          <p14:tracePt t="32446" x="2170113" y="4335463"/>
          <p14:tracePt t="32455" x="2135188" y="4352925"/>
          <p14:tracePt t="32461" x="2089150" y="4368800"/>
          <p14:tracePt t="32471" x="2063750" y="4378325"/>
          <p14:tracePt t="32475" x="2041525" y="4386263"/>
          <p14:tracePt t="32481" x="2016125" y="4394200"/>
          <p14:tracePt t="32489" x="1995488" y="4403725"/>
          <p14:tracePt t="32496" x="1978025" y="4403725"/>
          <p14:tracePt t="32503" x="1965325" y="4403725"/>
          <p14:tracePt t="32510" x="1952625" y="4403725"/>
          <p14:tracePt t="32516" x="1939925" y="4403725"/>
          <p14:tracePt t="32525" x="1922463" y="4406900"/>
          <p14:tracePt t="32530" x="1901825" y="4406900"/>
          <p14:tracePt t="32537" x="1889125" y="4416425"/>
          <p14:tracePt t="32545" x="1863725" y="4416425"/>
          <p14:tracePt t="32553" x="1851025" y="4416425"/>
          <p14:tracePt t="32559" x="1828800" y="4424363"/>
          <p14:tracePt t="32566" x="1812925" y="4424363"/>
          <p14:tracePt t="32573" x="1808163" y="4429125"/>
          <p14:tracePt t="32580" x="1795463" y="4429125"/>
          <p14:tracePt t="32588" x="1785938" y="4429125"/>
          <p14:tracePt t="32594" x="1782763" y="4429125"/>
          <p14:tracePt t="32603" x="1778000" y="4429125"/>
          <p14:tracePt t="32609" x="1770063" y="4429125"/>
          <p14:tracePt t="32624" x="1765300" y="4429125"/>
          <p14:tracePt t="32630" x="1757363" y="4429125"/>
          <p14:tracePt t="32637" x="1752600" y="4429125"/>
          <p14:tracePt t="32650" x="1747838" y="4419600"/>
          <p14:tracePt t="32667" x="1739900" y="4419600"/>
          <p14:tracePt t="32673" x="1739900" y="4416425"/>
          <p14:tracePt t="32680" x="1735138" y="4416425"/>
          <p14:tracePt t="32694" x="1735138" y="4411663"/>
          <p14:tracePt t="32701" x="1727200" y="4411663"/>
          <p14:tracePt t="32730" x="1727200" y="4403725"/>
          <p14:tracePt t="32743" x="1727200" y="4398963"/>
          <p14:tracePt t="32758" x="1727200" y="4391025"/>
          <p14:tracePt t="32788" x="1731963" y="4391025"/>
          <p14:tracePt t="32808" x="1735138" y="4391025"/>
          <p14:tracePt t="32822" x="1744663" y="4386263"/>
          <p14:tracePt t="32836" x="1747838" y="4386263"/>
          <p14:tracePt t="32857" x="1752600" y="4386263"/>
          <p14:tracePt t="32873" x="1760538" y="4386263"/>
          <p14:tracePt t="32886" x="1765300" y="4386263"/>
          <p14:tracePt t="32906" x="1773238" y="4386263"/>
          <p14:tracePt t="32920" x="1778000" y="4386263"/>
          <p14:tracePt t="32933" x="1782763" y="4378325"/>
          <p14:tracePt t="32941" x="1790700" y="4378325"/>
          <p14:tracePt t="32947" x="1795463" y="4378325"/>
          <p14:tracePt t="32955" x="1803400" y="4373563"/>
          <p14:tracePt t="32962" x="1808163" y="4373563"/>
          <p14:tracePt t="32970" x="1816100" y="4373563"/>
          <p14:tracePt t="32976" x="1820863" y="4373563"/>
          <p14:tracePt t="32983" x="1833563" y="4365625"/>
          <p14:tracePt t="32990" x="1846263" y="4365625"/>
          <p14:tracePt t="32997" x="1871663" y="4365625"/>
          <p14:tracePt t="33004" x="1892300" y="4365625"/>
          <p14:tracePt t="33011" x="1935163" y="4365625"/>
          <p14:tracePt t="33020" x="1995488" y="4356100"/>
          <p14:tracePt t="33026" x="2054225" y="4356100"/>
          <p14:tracePt t="33032" x="2139950" y="4356100"/>
          <p14:tracePt t="33040" x="2238375" y="4343400"/>
          <p14:tracePt t="33045" x="2365375" y="4335463"/>
          <p14:tracePt t="33053" x="2540000" y="4335463"/>
          <p14:tracePt t="33060" x="2722563" y="4322763"/>
          <p14:tracePt t="33068" x="2897188" y="4322763"/>
          <p14:tracePt t="33074" x="3049588" y="4322763"/>
          <p14:tracePt t="33081" x="3178175" y="4325938"/>
          <p14:tracePt t="33089" x="3292475" y="4325938"/>
          <p14:tracePt t="33094" x="3365500" y="4338638"/>
          <p14:tracePt t="33103" x="3424238" y="4338638"/>
          <p14:tracePt t="33109" x="3454400" y="4338638"/>
          <p14:tracePt t="33116" x="3487738" y="4338638"/>
          <p14:tracePt t="33123" x="3500438" y="4338638"/>
          <p14:tracePt t="33129" x="3513138" y="4338638"/>
          <p14:tracePt t="33137" x="3525838" y="4338638"/>
          <p14:tracePt t="33144" x="3535363" y="4338638"/>
          <p14:tracePt t="33151" x="3540125" y="4338638"/>
          <p14:tracePt t="33165" x="3548063" y="4338638"/>
          <p14:tracePt t="33194" x="3543300" y="4338638"/>
          <p14:tracePt t="33208" x="3540125" y="4338638"/>
          <p14:tracePt t="33214" x="3530600" y="4338638"/>
          <p14:tracePt t="33222" x="3525838" y="4338638"/>
          <p14:tracePt t="33229" x="3517900" y="4338638"/>
          <p14:tracePt t="33237" x="3513138" y="4338638"/>
          <p14:tracePt t="33243" x="3509963" y="4338638"/>
          <p14:tracePt t="33250" x="3500438" y="4338638"/>
          <p14:tracePt t="33257" x="3497263" y="4338638"/>
          <p14:tracePt t="33264" x="3487738" y="4338638"/>
          <p14:tracePt t="33273" x="3484563" y="4338638"/>
          <p14:tracePt t="33278" x="3471863" y="4338638"/>
          <p14:tracePt t="33286" x="3467100" y="4338638"/>
          <p14:tracePt t="33292" x="3459163" y="4338638"/>
          <p14:tracePt t="33299" x="3454400" y="4338638"/>
          <p14:tracePt t="33306" x="3446463" y="4338638"/>
          <p14:tracePt t="33313" x="3441700" y="4338638"/>
          <p14:tracePt t="33320" x="3433763" y="4338638"/>
          <p14:tracePt t="33327" x="3429000" y="4338638"/>
          <p14:tracePt t="33348" x="3424238" y="4338638"/>
          <p14:tracePt t="33363" x="3416300" y="4338638"/>
          <p14:tracePt t="33377" x="3411538" y="4338638"/>
          <p14:tracePt t="33392" x="3403600" y="4338638"/>
          <p14:tracePt t="33408" x="3398838" y="4338638"/>
          <p14:tracePt t="33428" x="3390900" y="4338638"/>
          <p14:tracePt t="33440" x="3386138" y="4338638"/>
          <p14:tracePt t="33454" x="3381375" y="4338638"/>
          <p14:tracePt t="33470" x="3373438" y="4338638"/>
          <p14:tracePt t="33474" x="3368675" y="4343400"/>
          <p14:tracePt t="33488" x="3360738" y="4343400"/>
          <p14:tracePt t="33496" x="3348038" y="4352925"/>
          <p14:tracePt t="33504" x="3343275" y="4356100"/>
          <p14:tracePt t="33509" x="3335338" y="4365625"/>
          <p14:tracePt t="33516" x="3330575" y="4378325"/>
          <p14:tracePt t="33524" x="3313113" y="4386263"/>
          <p14:tracePt t="33531" x="3300413" y="4391025"/>
          <p14:tracePt t="33538" x="3284538" y="4406900"/>
          <p14:tracePt t="33545" x="3271838" y="4419600"/>
          <p14:tracePt t="33552" x="3246438" y="4437063"/>
          <p14:tracePt t="33558" x="3211513" y="4462463"/>
          <p14:tracePt t="33566" x="3178175" y="4479925"/>
          <p14:tracePt t="33574" x="3127375" y="4510088"/>
          <p14:tracePt t="33580" x="3049588" y="4543425"/>
          <p14:tracePt t="33586" x="2973388" y="4578350"/>
          <p14:tracePt t="33593" x="2889250" y="4598988"/>
          <p14:tracePt t="33600" x="2786063" y="4619625"/>
          <p14:tracePt t="33607" x="2709863" y="4641850"/>
          <p14:tracePt t="33613" x="2620963" y="4662488"/>
          <p14:tracePt t="33620" x="2535238" y="4675188"/>
          <p14:tracePt t="33628" x="2463800" y="4684713"/>
          <p14:tracePt t="33636" x="2373313" y="4697413"/>
          <p14:tracePt t="33641" x="2301875" y="4705350"/>
          <p14:tracePt t="33647" x="2228850" y="4718050"/>
          <p14:tracePt t="33655" x="2157413" y="4725988"/>
          <p14:tracePt t="33662" x="2097088" y="4738688"/>
          <p14:tracePt t="33670" x="2038350" y="4748213"/>
          <p14:tracePt t="33675" x="1965325" y="4756150"/>
          <p14:tracePt t="33684" x="1892300" y="4756150"/>
          <p14:tracePt t="33689" x="1833563" y="4768850"/>
          <p14:tracePt t="33696" x="1773238" y="4778375"/>
          <p14:tracePt t="33703" x="1727200" y="4786313"/>
          <p14:tracePt t="33710" x="1684338" y="4786313"/>
          <p14:tracePt t="33717" x="1651000" y="4786313"/>
          <p14:tracePt t="33723" x="1628775" y="4794250"/>
          <p14:tracePt t="33731" x="1603375" y="4794250"/>
          <p14:tracePt t="33737" x="1582738" y="4794250"/>
          <p14:tracePt t="33744" x="1570038" y="4794250"/>
          <p14:tracePt t="33752" x="1552575" y="4794250"/>
          <p14:tracePt t="33758" x="1547813" y="4794250"/>
          <p14:tracePt t="33766" x="1544638" y="4794250"/>
          <p14:tracePt t="33774" x="1535113" y="4794250"/>
          <p14:tracePt t="33780" x="1522413" y="4794250"/>
          <p14:tracePt t="33786" x="1519238" y="4794250"/>
          <p14:tracePt t="33794" x="1506538" y="4794250"/>
          <p14:tracePt t="33800" x="1493838" y="4794250"/>
          <p14:tracePt t="33808" x="1476375" y="4794250"/>
          <p14:tracePt t="33815" x="1454150" y="4794250"/>
          <p14:tracePt t="33821" x="1441450" y="4794250"/>
          <p14:tracePt t="33828" x="1428750" y="4794250"/>
          <p14:tracePt t="33836" x="1412875" y="4794250"/>
          <p14:tracePt t="33843" x="1400175" y="4794250"/>
          <p14:tracePt t="33849" x="1395413" y="4794250"/>
          <p14:tracePt t="33856" x="1387475" y="4794250"/>
          <p14:tracePt t="33864" x="1382713" y="4794250"/>
          <p14:tracePt t="33871" x="1377950" y="4794250"/>
          <p14:tracePt t="33878" x="1370013" y="4794250"/>
          <p14:tracePt t="33892" x="1365250" y="4794250"/>
          <p14:tracePt t="33898" x="1365250" y="4786313"/>
          <p14:tracePt t="33906" x="1357313" y="4786313"/>
          <p14:tracePt t="33912" x="1357313" y="4781550"/>
          <p14:tracePt t="33919" x="1352550" y="4781550"/>
          <p14:tracePt t="33927" x="1352550" y="4773613"/>
          <p14:tracePt t="33940" x="1344613" y="4773613"/>
          <p14:tracePt t="33946" x="1344613" y="4768850"/>
          <p14:tracePt t="33961" x="1344613" y="4764088"/>
          <p14:tracePt t="33982" x="1344613" y="4756150"/>
          <p14:tracePt t="33996" x="1344613" y="4751388"/>
          <p14:tracePt t="34011" x="1344613" y="4743450"/>
          <p14:tracePt t="34024" x="1344613" y="4738688"/>
          <p14:tracePt t="34045" x="1344613" y="4735513"/>
          <p14:tracePt t="34059" x="1344613" y="4725988"/>
          <p14:tracePt t="34087" x="1344613" y="4722813"/>
          <p14:tracePt t="34095" x="1344613" y="4713288"/>
          <p14:tracePt t="34108" x="1344613" y="4710113"/>
          <p14:tracePt t="34130" x="1339850" y="4700588"/>
          <p14:tracePt t="34145" x="1339850" y="4697413"/>
          <p14:tracePt t="34149" x="1335088" y="4697413"/>
          <p14:tracePt t="34156" x="1335088" y="4692650"/>
          <p14:tracePt t="34163" x="1327150" y="4684713"/>
          <p14:tracePt t="34170" x="1327150" y="4679950"/>
          <p14:tracePt t="34178" x="1322388" y="4679950"/>
          <p14:tracePt t="34185" x="1322388" y="4672013"/>
          <p14:tracePt t="34191" x="1322388" y="4667250"/>
          <p14:tracePt t="34207" x="1322388" y="4657725"/>
          <p14:tracePt t="34219" x="1322388" y="4654550"/>
          <p14:tracePt t="34241" x="1322388" y="4649788"/>
          <p14:tracePt t="34255" x="1322388" y="4641850"/>
          <p14:tracePt t="34262" x="1314450" y="4641850"/>
          <p14:tracePt t="34276" x="1314450" y="4637088"/>
          <p14:tracePt t="34290" x="1314450" y="4629150"/>
          <p14:tracePt t="34304" x="1314450" y="4624388"/>
          <p14:tracePt t="34325" x="1314450" y="4616450"/>
          <p14:tracePt t="34330" x="1319213" y="4616450"/>
          <p14:tracePt t="34345" x="1322388" y="4616450"/>
          <p14:tracePt t="34351" x="1331913" y="4616450"/>
          <p14:tracePt t="34360" x="1335088" y="4616450"/>
          <p14:tracePt t="34365" x="1339850" y="4616450"/>
          <p14:tracePt t="34374" x="1347788" y="4616450"/>
          <p14:tracePt t="34380" x="1362075" y="4616450"/>
          <p14:tracePt t="34388" x="1374775" y="4616450"/>
          <p14:tracePt t="34394" x="1387475" y="4616450"/>
          <p14:tracePt t="34402" x="1412875" y="4616450"/>
          <p14:tracePt t="34411" x="1433513" y="4616450"/>
          <p14:tracePt t="34416" x="1446213" y="4616450"/>
          <p14:tracePt t="34423" x="1471613" y="4611688"/>
          <p14:tracePt t="34429" x="1484313" y="4611688"/>
          <p14:tracePt t="34438" x="1506538" y="4603750"/>
          <p14:tracePt t="34444" x="1522413" y="4603750"/>
          <p14:tracePt t="34450" x="1544638" y="4603750"/>
          <p14:tracePt t="34459" x="1557338" y="4594225"/>
          <p14:tracePt t="34464" x="1570038" y="4594225"/>
          <p14:tracePt t="34473" x="1577975" y="4594225"/>
          <p14:tracePt t="34480" x="1590675" y="4594225"/>
          <p14:tracePt t="34486" x="1595438" y="4594225"/>
          <p14:tracePt t="34493" x="1603375" y="4594225"/>
          <p14:tracePt t="34507" x="1608138" y="4594225"/>
          <p14:tracePt t="34513" x="1616075" y="4594225"/>
          <p14:tracePt t="34521" x="1620838" y="4594225"/>
          <p14:tracePt t="34533" x="1625600" y="4594225"/>
          <p14:tracePt t="34555" x="1633538" y="4594225"/>
          <p14:tracePt t="34569" x="1638300" y="4594225"/>
          <p14:tracePt t="34590" x="1646238" y="4594225"/>
          <p14:tracePt t="34596" x="1651000" y="4594225"/>
          <p14:tracePt t="34604" x="1658938" y="4594225"/>
          <p14:tracePt t="34611" x="1663700" y="4594225"/>
          <p14:tracePt t="34617" x="1676400" y="4594225"/>
          <p14:tracePt t="34625" x="1689100" y="4594225"/>
          <p14:tracePt t="34631" x="1701800" y="4594225"/>
          <p14:tracePt t="34639" x="1719263" y="4594225"/>
          <p14:tracePt t="34645" x="1731963" y="4594225"/>
          <p14:tracePt t="34654" x="1744663" y="4594225"/>
          <p14:tracePt t="34660" x="1757363" y="4594225"/>
          <p14:tracePt t="34667" x="1770063" y="4594225"/>
          <p14:tracePt t="34675" x="1785938" y="4594225"/>
          <p14:tracePt t="34680" x="1800225" y="4594225"/>
          <p14:tracePt t="34689" x="1812925" y="4586288"/>
          <p14:tracePt t="34695" x="1825625" y="4586288"/>
          <p14:tracePt t="34703" x="1841500" y="4586288"/>
          <p14:tracePt t="34709" x="1854200" y="4581525"/>
          <p14:tracePt t="34715" x="1866900" y="4581525"/>
          <p14:tracePt t="34723" x="1884363" y="4573588"/>
          <p14:tracePt t="34729" x="1897063" y="4573588"/>
          <p14:tracePt t="34737" x="1909763" y="4565650"/>
          <p14:tracePt t="34744" x="1922463" y="4565650"/>
          <p14:tracePt t="34750" x="1931988" y="4560888"/>
          <p14:tracePt t="34759" x="1944688" y="4560888"/>
          <p14:tracePt t="34764" x="1947863" y="4560888"/>
          <p14:tracePt t="34772" x="1957388" y="4560888"/>
          <p14:tracePt t="34779" x="1960563" y="4560888"/>
          <p14:tracePt t="34794" x="1970088" y="4560888"/>
          <p14:tracePt t="34799" x="1973263" y="4560888"/>
          <p14:tracePt t="34807" x="1978025" y="4560888"/>
          <p14:tracePt t="34821" x="1985963" y="4560888"/>
          <p14:tracePt t="34834" x="1990725" y="4560888"/>
          <p14:tracePt t="34847" x="1998663" y="4560888"/>
          <p14:tracePt t="34856" x="2011363" y="4560888"/>
          <p14:tracePt t="34862" x="2016125" y="4560888"/>
          <p14:tracePt t="34870" x="2028825" y="4560888"/>
          <p14:tracePt t="34876" x="2054225" y="4560888"/>
          <p14:tracePt t="34887" x="2076450" y="4560888"/>
          <p14:tracePt t="34890" x="2105025" y="4560888"/>
          <p14:tracePt t="34896" x="2139950" y="4560888"/>
          <p14:tracePt t="34905" x="2182813" y="4560888"/>
          <p14:tracePt t="34911" x="2203450" y="4560888"/>
          <p14:tracePt t="34918" x="2246313" y="4560888"/>
          <p14:tracePt t="34925" x="2279650" y="4560888"/>
          <p14:tracePt t="34931" x="2301875" y="4560888"/>
          <p14:tracePt t="34940" x="2322513" y="4560888"/>
          <p14:tracePt t="34946" x="2347913" y="4560888"/>
          <p14:tracePt t="34954" x="2360613" y="4560888"/>
          <p14:tracePt t="34961" x="2365375" y="4560888"/>
          <p14:tracePt t="34967" x="2373313" y="4560888"/>
          <p14:tracePt t="34974" x="2378075" y="4560888"/>
          <p14:tracePt t="35211" x="2398713" y="4560888"/>
          <p14:tracePt t="35217" x="2441575" y="4551363"/>
          <p14:tracePt t="35225" x="2476500" y="4551363"/>
          <p14:tracePt t="35231" x="2505075" y="4543425"/>
          <p14:tracePt t="35239" x="2540000" y="4543425"/>
          <p14:tracePt t="35246" x="2582863" y="4543425"/>
          <p14:tracePt t="35253" x="2611438" y="4543425"/>
          <p14:tracePt t="35259" x="2646363" y="4543425"/>
          <p14:tracePt t="35267" x="2667000" y="4543425"/>
          <p14:tracePt t="35273" x="2709863" y="4543425"/>
          <p14:tracePt t="35291" x="2730500" y="4543425"/>
          <p14:tracePt t="35295" x="2765425" y="4543425"/>
          <p14:tracePt t="35302" x="2795588" y="4543425"/>
          <p14:tracePt t="35309" x="2808288" y="4543425"/>
          <p14:tracePt t="35316" x="2833688" y="4535488"/>
          <p14:tracePt t="35323" x="2862263" y="4535488"/>
          <p14:tracePt t="35330" x="2889250" y="4525963"/>
          <p14:tracePt t="35337" x="2901950" y="4525963"/>
          <p14:tracePt t="35345" x="2922588" y="4525963"/>
          <p14:tracePt t="35351" x="2930525" y="4525963"/>
          <p14:tracePt t="35357" x="2943225" y="4525963"/>
          <p14:tracePt t="35364" x="2947988" y="4525963"/>
          <p14:tracePt t="35371" x="2955925" y="4525963"/>
          <p14:tracePt t="35378" x="2960688" y="4525963"/>
          <p14:tracePt t="35385" x="2968625" y="4525963"/>
          <p14:tracePt t="35392" x="2973388" y="4525963"/>
          <p14:tracePt t="35400" x="2978150" y="4525963"/>
          <p14:tracePt t="35414" x="2990850" y="4525963"/>
          <p14:tracePt t="35429" x="2998788" y="4525963"/>
          <p14:tracePt t="35449" x="3003550" y="4525963"/>
          <p14:tracePt t="35462" x="3011488" y="4525963"/>
          <p14:tracePt t="35470" x="3016250" y="4525963"/>
          <p14:tracePt t="35492" x="3016250" y="4530725"/>
          <p14:tracePt t="35497" x="3024188" y="4530725"/>
          <p14:tracePt t="35504" x="3024188" y="4535488"/>
          <p14:tracePt t="35511" x="3028950" y="4535488"/>
          <p14:tracePt t="35532" x="3033713" y="4538663"/>
          <p14:tracePt t="35546" x="3041650" y="4538663"/>
          <p14:tracePt t="35561" x="3046413" y="4538663"/>
          <p14:tracePt t="35575" x="3054350" y="4538663"/>
          <p14:tracePt t="35644" x="3049588" y="4548188"/>
          <p14:tracePt t="35658" x="3046413" y="4548188"/>
          <p14:tracePt t="35664" x="3036888" y="4548188"/>
          <p14:tracePt t="36133" x="3036888" y="4543425"/>
          <p14:tracePt t="36235" x="3041650" y="4543425"/>
          <p14:tracePt t="36250" x="3046413" y="4543425"/>
          <p14:tracePt t="36257" x="3067050" y="4548188"/>
          <p14:tracePt t="36263" x="3092450" y="4548188"/>
          <p14:tracePt t="36270" x="3130550" y="4548188"/>
          <p14:tracePt t="36279" x="3190875" y="4556125"/>
          <p14:tracePt t="36284" x="3267075" y="4568825"/>
          <p14:tracePt t="36292" x="3352800" y="4578350"/>
          <p14:tracePt t="36298" x="3467100" y="4591050"/>
          <p14:tracePt t="36305" x="3594100" y="4603750"/>
          <p14:tracePt t="36312" x="3735388" y="4616450"/>
          <p14:tracePt t="36318" x="3875088" y="4616450"/>
          <p14:tracePt t="36326" x="4016375" y="4616450"/>
          <p14:tracePt t="36333" x="4160838" y="4606925"/>
          <p14:tracePt t="36340" x="4313238" y="4606925"/>
          <p14:tracePt t="36347" x="4470400" y="4594225"/>
          <p14:tracePt t="36353" x="4611688" y="4581525"/>
          <p14:tracePt t="36360" x="4725988" y="4573588"/>
          <p14:tracePt t="36366" x="4879975" y="4560888"/>
          <p14:tracePt t="36374" x="4994275" y="4560888"/>
          <p14:tracePt t="36381" x="5092700" y="4560888"/>
          <p14:tracePt t="36386" x="5176838" y="4560888"/>
          <p14:tracePt t="36395" x="5265738" y="4565650"/>
          <p14:tracePt t="36400" x="5334000" y="4565650"/>
          <p14:tracePt t="36407" x="5407025" y="4565650"/>
          <p14:tracePt t="36415" x="5478463" y="4578350"/>
          <p14:tracePt t="36423" x="5568950" y="4578350"/>
          <p14:tracePt t="36429" x="5624513" y="4578350"/>
          <p14:tracePt t="36435" x="5683250" y="4578350"/>
          <p14:tracePt t="36442" x="5738813" y="4578350"/>
          <p14:tracePt t="36450" x="5784850" y="4578350"/>
          <p14:tracePt t="36456" x="5827713" y="4573588"/>
          <p14:tracePt t="36464" x="5862638" y="4573588"/>
          <p14:tracePt t="36471" x="5895975" y="4565650"/>
          <p14:tracePt t="36477" x="5916613" y="4556125"/>
          <p14:tracePt t="36485" x="5929313" y="4556125"/>
          <p14:tracePt t="36491" x="5943600" y="4556125"/>
          <p14:tracePt t="36498" x="5959475" y="4548188"/>
          <p14:tracePt t="36505" x="5964238" y="4548188"/>
          <p14:tracePt t="36512" x="5964238" y="4543425"/>
          <p14:tracePt t="36533" x="5964238" y="4535488"/>
          <p14:tracePt t="36541" x="5964238" y="4530725"/>
          <p14:tracePt t="36548" x="5964238" y="4525963"/>
          <p14:tracePt t="36554" x="5964238" y="4518025"/>
          <p14:tracePt t="36562" x="5964238" y="4513263"/>
          <p14:tracePt t="36568" x="5951538" y="4505325"/>
          <p14:tracePt t="36575" x="5934075" y="4497388"/>
          <p14:tracePt t="36581" x="5900738" y="4479925"/>
          <p14:tracePt t="36589" x="5840413" y="4449763"/>
          <p14:tracePt t="36595" x="5721350" y="4416425"/>
          <p14:tracePt t="36603" x="5589588" y="4356100"/>
          <p14:tracePt t="36611" x="5457825" y="4279900"/>
          <p14:tracePt t="36616" x="5292725" y="4198938"/>
          <p14:tracePt t="36624" x="5156200" y="4127500"/>
          <p14:tracePt t="36630" x="5037138" y="4067175"/>
          <p14:tracePt t="36637" x="4930775" y="4006850"/>
          <p14:tracePt t="36645" x="4857750" y="3973513"/>
          <p14:tracePt t="36651" x="4806950" y="3943350"/>
          <p14:tracePt t="36658" x="4760913" y="3927475"/>
          <p14:tracePt t="36665" x="4733925" y="3910013"/>
          <p14:tracePt t="36673" x="4708525" y="3892550"/>
          <p14:tracePt t="36681" x="4687888" y="3887788"/>
          <p14:tracePt t="36686" x="4670425" y="3879850"/>
          <p14:tracePt t="36693" x="4657725" y="3871913"/>
          <p14:tracePt t="36700" x="4645025" y="3871913"/>
          <p14:tracePt t="36707" x="4637088" y="3867150"/>
          <p14:tracePt t="36714" x="4624388" y="3867150"/>
          <p14:tracePt t="36721" x="4624388" y="3859213"/>
          <p14:tracePt t="36728" x="4619625" y="3859213"/>
          <p14:tracePt t="36734" x="4614863" y="3859213"/>
          <p14:tracePt t="36742" x="4606925" y="3859213"/>
          <p14:tracePt t="36749" x="4602163" y="3859213"/>
          <p14:tracePt t="36765" x="4594225" y="3859213"/>
          <p14:tracePt t="36770" x="4589463" y="3859213"/>
          <p14:tracePt t="36777" x="4581525" y="3859213"/>
          <p14:tracePt t="36784" x="4576763" y="3854450"/>
          <p14:tracePt t="36791" x="4564063" y="3854450"/>
          <p14:tracePt t="36797" x="4551363" y="3854450"/>
          <p14:tracePt t="36804" x="4518025" y="3846513"/>
          <p14:tracePt t="36811" x="4487863" y="3846513"/>
          <p14:tracePt t="36819" x="4441825" y="3836988"/>
          <p14:tracePt t="36825" x="4398963" y="3836988"/>
          <p14:tracePt t="36833" x="4325938" y="3836988"/>
          <p14:tracePt t="36840" x="4254500" y="3824288"/>
          <p14:tracePt t="36848" x="4168775" y="3824288"/>
          <p14:tracePt t="36853" x="4084638" y="3816350"/>
          <p14:tracePt t="36861" x="3994150" y="3816350"/>
          <p14:tracePt t="36867" x="3922713" y="3803650"/>
          <p14:tracePt t="36875" x="3862388" y="3794125"/>
          <p14:tracePt t="36882" x="3816350" y="3778250"/>
          <p14:tracePt t="36890" x="3781425" y="3778250"/>
          <p14:tracePt t="36896" x="3738563" y="3756025"/>
          <p14:tracePt t="36902" x="3705225" y="3748088"/>
          <p14:tracePt t="36911" x="3671888" y="3740150"/>
          <p14:tracePt t="36916" x="3641725" y="3735388"/>
          <p14:tracePt t="36923" x="3594100" y="3722688"/>
          <p14:tracePt t="36930" x="3548063" y="3714750"/>
          <p14:tracePt t="36937" x="3500438" y="3705225"/>
          <p14:tracePt t="36946" x="3454400" y="3697288"/>
          <p14:tracePt t="36952" x="3424238" y="3687763"/>
          <p14:tracePt t="36959" x="3378200" y="3687763"/>
          <p14:tracePt t="36966" x="3348038" y="3687763"/>
          <p14:tracePt t="36974" x="3322638" y="3687763"/>
          <p14:tracePt t="36980" x="3300413" y="3687763"/>
          <p14:tracePt t="36988" x="3287713" y="3687763"/>
          <p14:tracePt t="36996" x="3284538" y="3687763"/>
          <p14:tracePt t="37001" x="3275013" y="3687763"/>
          <p14:tracePt t="37016" x="3271838" y="3687763"/>
          <p14:tracePt t="37033" x="3262313" y="3684588"/>
          <p14:tracePt t="37045" x="3267075" y="3675063"/>
          <p14:tracePt t="37059" x="3271838" y="3671888"/>
          <p14:tracePt t="37066" x="3279775" y="3671888"/>
          <p14:tracePt t="37073" x="3292475" y="3662363"/>
          <p14:tracePt t="37082" x="3305175" y="3662363"/>
          <p14:tracePt t="37086" x="3327400" y="3662363"/>
          <p14:tracePt t="37095" x="3340100" y="3662363"/>
          <p14:tracePt t="37100" x="3365500" y="3662363"/>
          <p14:tracePt t="37108" x="3386138" y="3662363"/>
          <p14:tracePt t="37115" x="3419475" y="3654425"/>
          <p14:tracePt t="37122" x="3449638" y="3646488"/>
          <p14:tracePt t="37129" x="3487738" y="3629025"/>
          <p14:tracePt t="37140" x="3522663" y="3611563"/>
          <p14:tracePt t="37143" x="3560763" y="3581400"/>
          <p14:tracePt t="37150" x="3611563" y="3543300"/>
          <p14:tracePt t="37157" x="3675063" y="3489325"/>
          <p14:tracePt t="37164" x="3751263" y="3433763"/>
          <p14:tracePt t="37173" x="3832225" y="3365500"/>
          <p14:tracePt t="37179" x="3910013" y="3322638"/>
          <p14:tracePt t="37185" x="3973513" y="3279775"/>
          <p14:tracePt t="37192" x="4037013" y="3236913"/>
          <p14:tracePt t="37200" x="4070350" y="3221038"/>
          <p14:tracePt t="37207" x="4105275" y="3211513"/>
          <p14:tracePt t="37214" x="4130675" y="3203575"/>
          <p14:tracePt t="37222" x="4151313" y="3195638"/>
          <p14:tracePt t="37227" x="4173538" y="3195638"/>
          <p14:tracePt t="37234" x="4198938" y="3195638"/>
          <p14:tracePt t="37242" x="4219575" y="3198813"/>
          <p14:tracePt t="37249" x="4244975" y="3208338"/>
          <p14:tracePt t="37256" x="4267200" y="3211513"/>
          <p14:tracePt t="37262" x="4292600" y="3221038"/>
          <p14:tracePt t="37269" x="4313238" y="3236913"/>
          <p14:tracePt t="37276" x="4338638" y="3254375"/>
          <p14:tracePt t="37283" x="4364038" y="3267075"/>
          <p14:tracePt t="37290" x="4376738" y="3292475"/>
          <p14:tracePt t="37297" x="4402138" y="3309938"/>
          <p14:tracePt t="37303" x="4419600" y="3330575"/>
          <p14:tracePt t="37312" x="4441825" y="3355975"/>
          <p14:tracePt t="37317" x="4467225" y="3382963"/>
          <p14:tracePt t="37324" x="4483100" y="3416300"/>
          <p14:tracePt t="37332" x="4525963" y="3467100"/>
          <p14:tracePt t="37338" x="4556125" y="3517900"/>
          <p14:tracePt t="37346" x="4602163" y="3608388"/>
          <p14:tracePt t="37352" x="4645025" y="3697288"/>
          <p14:tracePt t="37359" x="4692650" y="3816350"/>
          <p14:tracePt t="37366" x="4738688" y="3917950"/>
          <p14:tracePt t="37373" x="4799013" y="4037013"/>
          <p14:tracePt t="37380" x="4840288" y="4113213"/>
          <p14:tracePt t="37387" x="4887913" y="4191000"/>
          <p14:tracePt t="37394" x="4913313" y="4229100"/>
          <p14:tracePt t="37400" x="4943475" y="4267200"/>
          <p14:tracePt t="37408" x="4964113" y="4292600"/>
          <p14:tracePt t="37415" x="4989513" y="4305300"/>
          <p14:tracePt t="37421" x="5006975" y="4322763"/>
          <p14:tracePt t="37428" x="5027613" y="4330700"/>
          <p14:tracePt t="37434" x="5053013" y="4335463"/>
          <p14:tracePt t="37442" x="5067300" y="4335463"/>
          <p14:tracePt t="37450" x="5087938" y="4335463"/>
          <p14:tracePt t="37456" x="5113338" y="4335463"/>
          <p14:tracePt t="37462" x="5133975" y="4335463"/>
          <p14:tracePt t="37469" x="5146675" y="4335463"/>
          <p14:tracePt t="37476" x="5159375" y="4335463"/>
          <p14:tracePt t="37482" x="5176838" y="4325938"/>
          <p14:tracePt t="37490" x="5181600" y="4325938"/>
          <p14:tracePt t="37497" x="5189538" y="4325938"/>
          <p14:tracePt t="37503" x="5194300" y="4325938"/>
          <p14:tracePt t="37524" x="5202238" y="4325938"/>
          <p14:tracePt t="37547" x="5202238" y="4335463"/>
          <p14:tracePt t="37567" x="5202238" y="4338638"/>
          <p14:tracePt t="37609" x="5207000" y="4338638"/>
          <p14:tracePt t="37615" x="5227638" y="4338638"/>
          <p14:tracePt t="37621" x="5249863" y="4338638"/>
          <p14:tracePt t="37627" x="5283200" y="4338638"/>
          <p14:tracePt t="37634" x="5326063" y="4338638"/>
          <p14:tracePt t="37642" x="5368925" y="4338638"/>
          <p14:tracePt t="37649" x="5399088" y="4338638"/>
          <p14:tracePt t="37655" x="5424488" y="4338638"/>
          <p14:tracePt t="37662" x="5445125" y="4338638"/>
          <p14:tracePt t="37669" x="5457825" y="4338638"/>
          <p14:tracePt t="37676" x="5470525" y="4338638"/>
          <p14:tracePt t="37682" x="5478463" y="4338638"/>
          <p14:tracePt t="37690" x="5483225" y="4338638"/>
          <p14:tracePt t="37698" x="5491163" y="4338638"/>
          <p14:tracePt t="37717" x="5495925" y="4338638"/>
          <p14:tracePt t="37746" x="5495925" y="4348163"/>
          <p14:tracePt t="37800" x="5495925" y="4352925"/>
          <p14:tracePt t="37807" x="5487988" y="4352925"/>
          <p14:tracePt t="37814" x="5487988" y="4360863"/>
          <p14:tracePt t="38158" x="5521325" y="4360863"/>
          <p14:tracePt t="38163" x="5594350" y="4360863"/>
          <p14:tracePt t="38170" x="5691188" y="4360863"/>
          <p14:tracePt t="38177" x="5819775" y="4368800"/>
          <p14:tracePt t="38184" x="5959475" y="4381500"/>
          <p14:tracePt t="38191" x="6116638" y="4381500"/>
          <p14:tracePt t="38199" x="6288088" y="4381500"/>
          <p14:tracePt t="38205" x="6551613" y="4381500"/>
          <p14:tracePt t="38212" x="6845300" y="4368800"/>
          <p14:tracePt t="38218" x="7197725" y="4352925"/>
          <p14:tracePt t="38225" x="7635875" y="4335463"/>
          <p14:tracePt t="38232" x="8027988" y="4279900"/>
          <p14:tracePt t="38240" x="8440738" y="4241800"/>
          <p14:tracePt t="38247" x="8797925" y="4203700"/>
          <p14:tracePt t="38255" x="9188450" y="4148138"/>
          <p14:tracePt t="38260" x="9520238" y="4097338"/>
          <p14:tracePt t="38267" x="9805988" y="4029075"/>
          <p14:tracePt t="38274" x="10090150" y="3960813"/>
          <p14:tracePt t="38282" x="10294938" y="3905250"/>
          <p14:tracePt t="38288" x="10498138" y="3846513"/>
          <p14:tracePt t="38294" x="10682288" y="3773488"/>
          <p14:tracePt t="38301" x="10814050" y="3727450"/>
          <p14:tracePt t="38308" x="10915650" y="3679825"/>
          <p14:tracePt t="38315" x="11009313" y="3636963"/>
          <p14:tracePt t="38323" x="11069638" y="3616325"/>
          <p14:tracePt t="38328" x="11145838" y="3581400"/>
          <p14:tracePt t="38336" x="11191875" y="3573463"/>
          <p14:tracePt t="38343" x="11226800" y="3556000"/>
          <p14:tracePt t="38350" x="11239500" y="3548063"/>
          <p14:tracePt t="38357" x="11255375" y="3548063"/>
          <p14:tracePt t="38364" x="11260138" y="3543300"/>
          <p14:tracePt t="38420" x="11252200" y="3543300"/>
          <p14:tracePt t="38434" x="11247438" y="3543300"/>
          <p14:tracePt t="38448" x="11239500" y="3543300"/>
          <p14:tracePt t="38489" x="11242675" y="3543300"/>
          <p14:tracePt t="38496" x="11247438" y="3543300"/>
          <p14:tracePt t="38503" x="11255375" y="3552825"/>
          <p14:tracePt t="38510" x="11260138" y="3552825"/>
          <p14:tracePt t="38517" x="11264900" y="3552825"/>
          <p14:tracePt t="38524" x="11272838" y="3552825"/>
          <p14:tracePt t="38531" x="11277600" y="3552825"/>
          <p14:tracePt t="38545" x="11285538" y="3552825"/>
          <p14:tracePt t="38568" x="11290300" y="3552825"/>
          <p14:tracePt t="38602" x="11290300" y="3548063"/>
          <p14:tracePt t="38621" x="11282363" y="3543300"/>
          <p14:tracePt t="38628" x="11269663" y="3535363"/>
          <p14:tracePt t="38638" x="11247438" y="3527425"/>
          <p14:tracePt t="38643" x="11222038" y="3522663"/>
          <p14:tracePt t="38649" x="11179175" y="3502025"/>
          <p14:tracePt t="38657" x="11115675" y="3484563"/>
          <p14:tracePt t="38663" x="11014075" y="3459163"/>
          <p14:tracePt t="38671" x="10885488" y="3424238"/>
          <p14:tracePt t="38677" x="10758488" y="3411538"/>
          <p14:tracePt t="38684" x="10656888" y="3390900"/>
          <p14:tracePt t="38691" x="10571163" y="3390900"/>
          <p14:tracePt t="38698" x="10485438" y="3390900"/>
          <p14:tracePt t="38706" x="10401300" y="3390900"/>
          <p14:tracePt t="38712" x="10328275" y="3390900"/>
          <p14:tracePt t="38719" x="10269538" y="3395663"/>
          <p14:tracePt t="38726" x="10209213" y="3408363"/>
          <p14:tracePt t="38733" x="10163175" y="3416300"/>
          <p14:tracePt t="38741" x="10128250" y="3433763"/>
          <p14:tracePt t="38748" x="10094913" y="3441700"/>
          <p14:tracePt t="38754" x="10059988" y="3459163"/>
          <p14:tracePt t="38760" x="10034588" y="3484563"/>
          <p14:tracePt t="38768" x="10001250" y="3502025"/>
          <p14:tracePt t="38774" x="9963150" y="3527425"/>
          <p14:tracePt t="38781" x="9932988" y="3565525"/>
          <p14:tracePt t="38789" x="9902825" y="3616325"/>
          <p14:tracePt t="38795" x="9874250" y="3675063"/>
          <p14:tracePt t="38802" x="9839325" y="3752850"/>
          <p14:tracePt t="38809" x="9809163" y="3829050"/>
          <p14:tracePt t="38816" x="9788525" y="3917950"/>
          <p14:tracePt t="38823" x="9775825" y="4016375"/>
          <p14:tracePt t="38830" x="9763125" y="4092575"/>
          <p14:tracePt t="38839" x="9771063" y="4140200"/>
          <p14:tracePt t="38844" x="9771063" y="4181475"/>
          <p14:tracePt t="38852" x="9775825" y="4203700"/>
          <p14:tracePt t="38858" x="9783763" y="4229100"/>
          <p14:tracePt t="38865" x="9793288" y="4241800"/>
          <p14:tracePt t="38872" x="9801225" y="4259263"/>
          <p14:tracePt t="38878" x="9813925" y="4262438"/>
          <p14:tracePt t="38886" x="9821863" y="4271963"/>
          <p14:tracePt t="38893" x="9839325" y="4275138"/>
          <p14:tracePt t="38900" x="9864725" y="4284663"/>
          <p14:tracePt t="38906" x="9907588" y="4284663"/>
          <p14:tracePt t="38915" x="9993313" y="4284663"/>
          <p14:tracePt t="38923" x="10120313" y="4284663"/>
          <p14:tracePt t="38928" x="10272713" y="4275138"/>
          <p14:tracePt t="38934" x="10477500" y="4237038"/>
          <p14:tracePt t="38942" x="10656888" y="4181475"/>
          <p14:tracePt t="38948" x="10804525" y="4130675"/>
          <p14:tracePt t="38955" x="10910888" y="4084638"/>
          <p14:tracePt t="38962" x="10988675" y="4041775"/>
          <p14:tracePt t="38969" x="11052175" y="4011613"/>
          <p14:tracePt t="38976" x="11102975" y="3956050"/>
          <p14:tracePt t="38985" x="11153775" y="3905250"/>
          <p14:tracePt t="38991" x="11196638" y="3854450"/>
          <p14:tracePt t="38997" x="11214100" y="3808413"/>
          <p14:tracePt t="39005" x="11229975" y="3773488"/>
          <p14:tracePt t="39011" x="11252200" y="3722688"/>
          <p14:tracePt t="39018" x="11260138" y="3692525"/>
          <p14:tracePt t="39025" x="11260138" y="3659188"/>
          <p14:tracePt t="39032" x="11255375" y="3636963"/>
          <p14:tracePt t="39040" x="11239500" y="3603625"/>
          <p14:tracePt t="39046" x="11214100" y="3578225"/>
          <p14:tracePt t="39054" x="11179175" y="3548063"/>
          <p14:tracePt t="39060" x="11102975" y="3517900"/>
          <p14:tracePt t="39067" x="11001375" y="3492500"/>
          <p14:tracePt t="39074" x="10856913" y="3484563"/>
          <p14:tracePt t="39081" x="10702925" y="3471863"/>
          <p14:tracePt t="39087" x="10528300" y="3479800"/>
          <p14:tracePt t="39094" x="10371138" y="3489325"/>
          <p14:tracePt t="39101" x="10244138" y="3502025"/>
          <p14:tracePt t="39108" x="10140950" y="3535363"/>
          <p14:tracePt t="39115" x="10064750" y="3556000"/>
          <p14:tracePt t="39123" x="10018713" y="3578225"/>
          <p14:tracePt t="39130" x="9971088" y="3595688"/>
          <p14:tracePt t="39138" x="9945688" y="3621088"/>
          <p14:tracePt t="39143" x="9920288" y="3636963"/>
          <p14:tracePt t="39151" x="9899650" y="3654425"/>
          <p14:tracePt t="39158" x="9890125" y="3659188"/>
          <p14:tracePt t="39164" x="9886950" y="3662363"/>
          <p14:tracePt t="39172" x="9886950" y="3671888"/>
          <p14:tracePt t="39178" x="9886950" y="3675063"/>
          <p14:tracePt t="39200" x="9886950" y="3684588"/>
          <p14:tracePt t="39213" x="9894888" y="3687763"/>
          <p14:tracePt t="39222" x="9899650" y="3697288"/>
          <p14:tracePt t="39227" x="9912350" y="3697288"/>
          <p14:tracePt t="39235" x="9925050" y="3702050"/>
          <p14:tracePt t="39241" x="9940925" y="3709988"/>
          <p14:tracePt t="39248" x="9953625" y="3717925"/>
          <p14:tracePt t="39255" x="9980613" y="3727450"/>
          <p14:tracePt t="39262" x="10009188" y="3730625"/>
          <p14:tracePt t="39272" x="10034588" y="3730625"/>
          <p14:tracePt t="39276" x="10056813" y="3730625"/>
          <p14:tracePt t="39282" x="10077450" y="3730625"/>
          <p14:tracePt t="39289" x="10102850" y="3730625"/>
          <p14:tracePt t="39297" x="10115550" y="3730625"/>
          <p14:tracePt t="39304" x="10128250" y="3730625"/>
          <p14:tracePt t="39310" x="10145713" y="3730625"/>
          <p14:tracePt t="39317" x="10150475" y="3722688"/>
          <p14:tracePt t="39324" x="10153650" y="3722688"/>
          <p14:tracePt t="39332" x="10163175" y="3722688"/>
          <p14:tracePt t="39339" x="10166350" y="3717925"/>
          <p14:tracePt t="39345" x="10175875" y="3717925"/>
          <p14:tracePt t="39359" x="10180638" y="3717925"/>
          <p14:tracePt t="39417" x="10171113" y="3717925"/>
          <p14:tracePt t="39422" x="10171113" y="3727450"/>
          <p14:tracePt t="39429" x="10166350" y="3727450"/>
          <p14:tracePt t="39436" x="10166350" y="3730625"/>
          <p14:tracePt t="39443" x="10158413" y="3730625"/>
          <p14:tracePt t="39457" x="10158413" y="3740150"/>
          <p14:tracePt t="39464" x="10153650" y="3740150"/>
          <p14:tracePt t="39478" x="10150475" y="3740150"/>
          <p14:tracePt t="39501" x="10140950" y="3740150"/>
          <p14:tracePt t="39882" x="10140950" y="3743325"/>
          <p14:tracePt t="39896" x="10140950" y="3748088"/>
          <p14:tracePt t="39917" x="10140950" y="3756025"/>
          <p14:tracePt t="39931" x="10140950" y="3760788"/>
          <p14:tracePt t="39944" x="10140950" y="3768725"/>
          <p14:tracePt t="39966" x="10140950" y="3773488"/>
          <p14:tracePt t="39978" x="10140950" y="3781425"/>
          <p14:tracePt t="39987" x="10145713" y="3781425"/>
          <p14:tracePt t="39992" x="10145713" y="3786188"/>
          <p14:tracePt t="39999" x="10150475" y="3786188"/>
          <p14:tracePt t="40016" x="10153650" y="3790950"/>
          <p14:tracePt t="40020" x="10153650" y="3798888"/>
          <p14:tracePt t="40035" x="10163175" y="3798888"/>
          <p14:tracePt t="40041" x="10163175" y="3803650"/>
          <p14:tracePt t="40048" x="10166350" y="3811588"/>
          <p14:tracePt t="40064" x="10166350" y="3816350"/>
          <p14:tracePt t="40069" x="10175875" y="3816350"/>
          <p14:tracePt t="40076" x="10175875" y="3821113"/>
          <p14:tracePt t="40083" x="10180638" y="3821113"/>
          <p14:tracePt t="40098" x="10188575" y="3829050"/>
          <p14:tracePt t="40111" x="10193338" y="3833813"/>
          <p14:tracePt t="40134" x="10196513" y="3841750"/>
          <p14:tracePt t="40146" x="10206038" y="3846513"/>
          <p14:tracePt t="40159" x="10206038" y="3854450"/>
          <p14:tracePt t="40182" x="10206038" y="3859213"/>
          <p14:tracePt t="40194" x="10206038" y="3862388"/>
          <p14:tracePt t="40237" x="10201275" y="3862388"/>
          <p14:tracePt t="40252" x="10196513" y="3862388"/>
          <p14:tracePt t="40257" x="10196513" y="3871913"/>
          <p14:tracePt t="42709" x="9915525" y="3798888"/>
          <p14:tracePt t="42715" x="9375775" y="3692525"/>
          <p14:tracePt t="42721" x="8878888" y="3654425"/>
          <p14:tracePt t="42728" x="8240713" y="3633788"/>
          <p14:tracePt t="42735" x="7691438" y="3649663"/>
          <p14:tracePt t="42742" x="7108825" y="3692525"/>
          <p14:tracePt t="42751" x="6572250" y="3773488"/>
          <p14:tracePt t="42756" x="5981700" y="3879850"/>
          <p14:tracePt t="42763" x="5530850" y="3956050"/>
          <p14:tracePt t="42770" x="5067300" y="4097338"/>
          <p14:tracePt t="42777" x="4657725" y="4233863"/>
          <p14:tracePt t="42785" x="4351338" y="4398963"/>
          <p14:tracePt t="42791" x="4117975" y="4565650"/>
          <p14:tracePt t="42797" x="3875088" y="4751388"/>
          <p14:tracePt t="42805" x="3667125" y="4913313"/>
          <p14:tracePt t="42813" x="3522663" y="5075238"/>
          <p14:tracePt t="42819" x="3411538" y="5224463"/>
          <p14:tracePt t="42826" x="3340100" y="5360988"/>
          <p14:tracePt t="42833" x="3292475" y="5480050"/>
          <p14:tracePt t="42840" x="3259138" y="5568950"/>
          <p14:tracePt t="42846" x="3236913" y="5641975"/>
          <p14:tracePt t="42854" x="3216275" y="5705475"/>
          <p14:tracePt t="42860" x="3206750" y="5764213"/>
          <p14:tracePt t="42868" x="3198813" y="5799138"/>
          <p14:tracePt t="42874" x="3178175" y="5845175"/>
          <p14:tracePt t="42882" x="3168650" y="5880100"/>
          <p14:tracePt t="42888" x="3155950" y="5900738"/>
          <p14:tracePt t="42895" x="3148013" y="5926138"/>
          <p14:tracePt t="42903" x="3130550" y="5930900"/>
          <p14:tracePt t="42909" x="3127375" y="5948363"/>
          <p14:tracePt t="42916" x="3117850" y="5948363"/>
          <p14:tracePt t="42923" x="3114675" y="5951538"/>
          <p14:tracePt t="42937" x="3105150" y="5961063"/>
          <p14:tracePt t="42952" x="3100388" y="5961063"/>
          <p14:tracePt t="42958" x="3097213" y="5964238"/>
          <p14:tracePt t="42965" x="3074988" y="5976938"/>
          <p14:tracePt t="42972" x="3028950" y="5999163"/>
          <p14:tracePt t="42978" x="2927350" y="6040438"/>
          <p14:tracePt t="42985" x="2755900" y="6096000"/>
          <p14:tracePt t="42993" x="2535238" y="6138863"/>
          <p14:tracePt t="43001" x="2370138" y="6164263"/>
          <p14:tracePt t="43007" x="2241550" y="6164263"/>
          <p14:tracePt t="43013" x="2157413" y="6156325"/>
          <p14:tracePt t="43022" x="2079625" y="6134100"/>
          <p14:tracePt t="43029" x="2020888" y="6105525"/>
          <p14:tracePt t="43035" x="1957388" y="6075363"/>
          <p14:tracePt t="43042" x="1892300" y="6032500"/>
          <p14:tracePt t="43049" x="1854200" y="5994400"/>
          <p14:tracePt t="43056" x="1812925" y="5943600"/>
          <p14:tracePt t="43062" x="1782763" y="5892800"/>
          <p14:tracePt t="43070" x="1765300" y="5845175"/>
          <p14:tracePt t="43077" x="1735138" y="5794375"/>
          <p14:tracePt t="43085" x="1714500" y="5748338"/>
          <p14:tracePt t="43091" x="1693863" y="5683250"/>
          <p14:tracePt t="43098" x="1671638" y="5611813"/>
          <p14:tracePt t="43105" x="1651000" y="5535613"/>
          <p14:tracePt t="43112" x="1620838" y="5457825"/>
          <p14:tracePt t="43119" x="1587500" y="5381625"/>
          <p14:tracePt t="43126" x="1552575" y="5292725"/>
          <p14:tracePt t="43132" x="1497013" y="5203825"/>
          <p14:tracePt t="43140" x="1441450" y="5126038"/>
          <p14:tracePt t="43147" x="1400175" y="5057775"/>
          <p14:tracePt t="43154" x="1344613" y="5006975"/>
          <p14:tracePt t="43161" x="1314450" y="4956175"/>
          <p14:tracePt t="43168" x="1276350" y="4918075"/>
          <p14:tracePt t="43175" x="1263650" y="4897438"/>
          <p14:tracePt t="43183" x="1238250" y="4870450"/>
          <p14:tracePt t="43189" x="1228725" y="4849813"/>
          <p14:tracePt t="43195" x="1220788" y="4832350"/>
          <p14:tracePt t="43203" x="1216025" y="4819650"/>
          <p14:tracePt t="43210" x="1208088" y="4811713"/>
          <p14:tracePt t="43218" x="1208088" y="4806950"/>
          <p14:tracePt t="43224" x="1203325" y="4799013"/>
          <p14:tracePt t="43230" x="1203325" y="4794250"/>
          <p14:tracePt t="43237" x="1203325" y="4791075"/>
          <p14:tracePt t="43252" x="1203325" y="4781550"/>
          <p14:tracePt t="43309" x="1203325" y="4786313"/>
          <p14:tracePt t="43322" x="1203325" y="4791075"/>
          <p14:tracePt t="43336" x="1203325" y="4794250"/>
          <p14:tracePt t="43352" x="1203325" y="4803775"/>
          <p14:tracePt t="43364" x="1203325" y="4806950"/>
          <p14:tracePt t="43379" x="1203325" y="4816475"/>
          <p14:tracePt t="43399" x="1203325" y="4819650"/>
          <p14:tracePt t="43415" x="1203325" y="4829175"/>
          <p14:tracePt t="43431" x="1203325" y="4832350"/>
          <p14:tracePt t="43436" x="1212850" y="4832350"/>
          <p14:tracePt t="43449" x="1216025" y="4832350"/>
          <p14:tracePt t="43471" x="1228725" y="4832350"/>
          <p14:tracePt t="43478" x="1233488" y="4837113"/>
          <p14:tracePt t="43484" x="1255713" y="4845050"/>
          <p14:tracePt t="43491" x="1281113" y="4854575"/>
          <p14:tracePt t="43499" x="1301750" y="4870450"/>
          <p14:tracePt t="43506" x="1335088" y="4879975"/>
          <p14:tracePt t="43512" x="1362075" y="4884738"/>
          <p14:tracePt t="43520" x="1382713" y="4892675"/>
          <p14:tracePt t="43527" x="1408113" y="4900613"/>
          <p14:tracePt t="43534" x="1420813" y="4910138"/>
          <p14:tracePt t="43541" x="1425575" y="4910138"/>
          <p14:tracePt t="43547" x="1438275" y="4913313"/>
          <p14:tracePt t="43556" x="1446213" y="4913313"/>
          <p14:tracePt t="43562" x="1450975" y="4913313"/>
          <p14:tracePt t="43569" x="1458913" y="4913313"/>
          <p14:tracePt t="43576" x="1463675" y="4913313"/>
          <p14:tracePt t="43583" x="1471613" y="4913313"/>
          <p14:tracePt t="43590" x="1476375" y="4913313"/>
          <p14:tracePt t="43598" x="1481138" y="4913313"/>
          <p14:tracePt t="43605" x="1489075" y="4913313"/>
          <p14:tracePt t="43619" x="1493838" y="4913313"/>
          <p14:tracePt t="43641" x="1501775" y="4913313"/>
          <p14:tracePt t="43654" x="1506538" y="4913313"/>
          <p14:tracePt t="43671" x="1514475" y="4913313"/>
          <p14:tracePt t="43689" x="1519238" y="4913313"/>
          <p14:tracePt t="43696" x="1519238" y="4905375"/>
          <p14:tracePt t="43704" x="1522413" y="4905375"/>
          <p14:tracePt t="43726" x="1531938" y="4905375"/>
          <p14:tracePt t="43739" x="1535113" y="4905375"/>
          <p14:tracePt t="43754" x="1544638" y="4905375"/>
          <p14:tracePt t="43825" x="1539875" y="4905375"/>
          <p14:tracePt t="43839" x="1535113" y="4905375"/>
          <p14:tracePt t="43855" x="1527175" y="4905375"/>
          <p14:tracePt t="43876" x="1522413" y="4905375"/>
          <p14:tracePt t="44005" x="1531938" y="4905375"/>
          <p14:tracePt t="44011" x="1552575" y="4905375"/>
          <p14:tracePt t="44018" x="1603375" y="4905375"/>
          <p14:tracePt t="44024" x="1689100" y="4905375"/>
          <p14:tracePt t="44032" x="1803400" y="4905375"/>
          <p14:tracePt t="44039" x="1914525" y="4905375"/>
          <p14:tracePt t="44045" x="2028825" y="4905375"/>
          <p14:tracePt t="44055" x="2101850" y="4905375"/>
          <p14:tracePt t="44060" x="2157413" y="4905375"/>
          <p14:tracePt t="44067" x="2203450" y="4905375"/>
          <p14:tracePt t="44073" x="2233613" y="4900613"/>
          <p14:tracePt t="44080" x="2251075" y="4900613"/>
          <p14:tracePt t="44088" x="2263775" y="4900613"/>
          <p14:tracePt t="44095" x="2276475" y="4900613"/>
          <p14:tracePt t="44103" x="2279650" y="4900613"/>
          <p14:tracePt t="44109" x="2289175" y="4900613"/>
          <p14:tracePt t="44123" x="2292350" y="4900613"/>
          <p14:tracePt t="44138" x="2301875" y="4900613"/>
          <p14:tracePt t="44150" x="2305050" y="4900613"/>
          <p14:tracePt t="44221" x="2314575" y="4900613"/>
          <p14:tracePt t="44234" x="2317750" y="4900613"/>
          <p14:tracePt t="44242" x="2330450" y="4900613"/>
          <p14:tracePt t="44248" x="2352675" y="4900613"/>
          <p14:tracePt t="44255" x="2395538" y="4900613"/>
          <p14:tracePt t="44262" x="2454275" y="4905375"/>
          <p14:tracePt t="44269" x="2527300" y="4905375"/>
          <p14:tracePt t="44276" x="2598738" y="4913313"/>
          <p14:tracePt t="44283" x="2671763" y="4913313"/>
          <p14:tracePt t="44290" x="2730500" y="4926013"/>
          <p14:tracePt t="44297" x="2773363" y="4926013"/>
          <p14:tracePt t="44305" x="2820988" y="4926013"/>
          <p14:tracePt t="44311" x="2862263" y="4926013"/>
          <p14:tracePt t="44319" x="2909888" y="4922838"/>
          <p14:tracePt t="44326" x="2968625" y="4922838"/>
          <p14:tracePt t="44333" x="3011488" y="4910138"/>
          <p14:tracePt t="44340" x="3059113" y="4910138"/>
          <p14:tracePt t="44346" x="3105150" y="4900613"/>
          <p14:tracePt t="44356" x="3135313" y="4900613"/>
          <p14:tracePt t="44361" x="3178175" y="4900613"/>
          <p14:tracePt t="44368" x="3221038" y="4900613"/>
          <p14:tracePt t="44374" x="3254375" y="4905375"/>
          <p14:tracePt t="44380" x="3287713" y="4905375"/>
          <p14:tracePt t="44387" x="3317875" y="4913313"/>
          <p14:tracePt t="44394" x="3343275" y="4913313"/>
          <p14:tracePt t="44402" x="3365500" y="4922838"/>
          <p14:tracePt t="44409" x="3378200" y="4922838"/>
          <p14:tracePt t="44417" x="3386138" y="4922838"/>
          <p14:tracePt t="44422" x="3398838" y="4926013"/>
          <p14:tracePt t="44437" x="3403600" y="4926013"/>
          <p14:tracePt t="44453" x="3411538" y="4926013"/>
          <p14:tracePt t="44464" x="3416300" y="4926013"/>
          <p14:tracePt t="44487" x="3419475" y="4926013"/>
          <p14:tracePt t="44541" x="3429000" y="4926013"/>
          <p14:tracePt t="44582" x="3433763" y="4926013"/>
          <p14:tracePt t="44610" x="3441700" y="4926013"/>
          <p14:tracePt t="44620" x="3454400" y="4926013"/>
          <p14:tracePt t="44623" x="3467100" y="4926013"/>
          <p14:tracePt t="44631" x="3487738" y="4926013"/>
          <p14:tracePt t="44638" x="3513138" y="4935538"/>
          <p14:tracePt t="44644" x="3543300" y="4935538"/>
          <p14:tracePt t="44651" x="3578225" y="4943475"/>
          <p14:tracePt t="44659" x="3598863" y="4943475"/>
          <p14:tracePt t="44666" x="3632200" y="4943475"/>
          <p14:tracePt t="44673" x="3662363" y="4943475"/>
          <p14:tracePt t="44679" x="3697288" y="4943475"/>
          <p14:tracePt t="44687" x="3725863" y="4943475"/>
          <p14:tracePt t="44693" x="3768725" y="4943475"/>
          <p14:tracePt t="44700" x="3829050" y="4943475"/>
          <p14:tracePt t="44707" x="3884613" y="4943475"/>
          <p14:tracePt t="44713" x="3956050" y="4943475"/>
          <p14:tracePt t="44721" x="4029075" y="4943475"/>
          <p14:tracePt t="44727" x="4100513" y="4956175"/>
          <p14:tracePt t="44735" x="4186238" y="4964113"/>
          <p14:tracePt t="44741" x="4287838" y="4976813"/>
          <p14:tracePt t="44748" x="4402138" y="4986338"/>
          <p14:tracePt t="44757" x="4505325" y="5011738"/>
          <p14:tracePt t="44761" x="4619625" y="5045075"/>
          <p14:tracePt t="44769" x="4721225" y="5067300"/>
          <p14:tracePt t="44775" x="4824413" y="5100638"/>
          <p14:tracePt t="44783" x="4926013" y="5126038"/>
          <p14:tracePt t="44789" x="5014913" y="5135563"/>
          <p14:tracePt t="44795" x="5100638" y="5156200"/>
          <p14:tracePt t="44804" x="5173663" y="5156200"/>
          <p14:tracePt t="44810" x="5232400" y="5168900"/>
          <p14:tracePt t="44819" x="5265738" y="5176838"/>
          <p14:tracePt t="44823" x="5295900" y="5176838"/>
          <p14:tracePt t="44830" x="5321300" y="5176838"/>
          <p14:tracePt t="44837" x="5334000" y="5176838"/>
          <p14:tracePt t="44844" x="5338763" y="5176838"/>
          <p14:tracePt t="45067" x="5764213" y="5176838"/>
          <p14:tracePt t="45075" x="6372225" y="5160963"/>
          <p14:tracePt t="45081" x="6954838" y="5118100"/>
          <p14:tracePt t="45089" x="7478713" y="5097463"/>
          <p14:tracePt t="45095" x="8005763" y="5057775"/>
          <p14:tracePt t="45104" x="8443913" y="5037138"/>
          <p14:tracePt t="45109" x="8823325" y="5019675"/>
          <p14:tracePt t="45117" x="9210675" y="4981575"/>
          <p14:tracePt t="45122" x="9502775" y="4964113"/>
          <p14:tracePt t="45129" x="9725025" y="4938713"/>
          <p14:tracePt t="45136" x="9864725" y="4913313"/>
          <p14:tracePt t="45144" x="9980613" y="4892675"/>
          <p14:tracePt t="45151" x="10044113" y="4870450"/>
          <p14:tracePt t="45158" x="10090150" y="4849813"/>
          <p14:tracePt t="45164" x="10102850" y="4845050"/>
          <p14:tracePt t="45172" x="10112375" y="4837113"/>
          <p14:tracePt t="45178" x="10115550" y="4832350"/>
          <p14:tracePt t="45192" x="10115550" y="4824413"/>
          <p14:tracePt t="45207" x="10107613" y="4824413"/>
          <p14:tracePt t="45213" x="10094913" y="4824413"/>
          <p14:tracePt t="45221" x="10082213" y="4824413"/>
          <p14:tracePt t="45228" x="10059988" y="4824413"/>
          <p14:tracePt t="45236" x="10044113" y="4829175"/>
          <p14:tracePt t="45241" x="10021888" y="4837113"/>
          <p14:tracePt t="45249" x="9996488" y="4845050"/>
          <p14:tracePt t="45254" x="9975850" y="4845050"/>
          <p14:tracePt t="45262" x="9953625" y="4854575"/>
          <p14:tracePt t="45269" x="9928225" y="4857750"/>
          <p14:tracePt t="45275" x="9915525" y="4857750"/>
          <p14:tracePt t="45284" x="9907588" y="4857750"/>
          <p14:tracePt t="45289" x="9894888" y="4857750"/>
          <p14:tracePt t="45297" x="9890125" y="4857750"/>
          <p14:tracePt t="45305" x="9886950" y="4857750"/>
          <p14:tracePt t="45311" x="9877425" y="4857750"/>
          <p14:tracePt t="45317" x="9874250" y="4857750"/>
          <p14:tracePt t="45340" x="9864725" y="4857750"/>
          <p14:tracePt t="45352" x="9861550" y="4857750"/>
          <p14:tracePt t="45438" x="9852025" y="4857750"/>
          <p14:tracePt t="45765" x="9856788" y="4857750"/>
          <p14:tracePt t="45786" x="9861550" y="4857750"/>
          <p14:tracePt t="45800" x="9869488" y="4857750"/>
          <p14:tracePt t="45813" x="9874250" y="4857750"/>
          <p14:tracePt t="50748" x="9702800" y="4667250"/>
          <p14:tracePt t="50754" x="9256713" y="4237038"/>
          <p14:tracePt t="50761" x="8767763" y="3922713"/>
          <p14:tracePt t="50769" x="8261350" y="3646488"/>
          <p14:tracePt t="50776" x="7754938" y="3416300"/>
          <p14:tracePt t="50783" x="7177088" y="3221038"/>
          <p14:tracePt t="50789" x="6691313" y="3101975"/>
          <p14:tracePt t="50796" x="6181725" y="2998788"/>
          <p14:tracePt t="50803" x="5789613" y="2940050"/>
          <p14:tracePt t="50812" x="5465763" y="2922588"/>
          <p14:tracePt t="50817" x="5168900" y="2935288"/>
          <p14:tracePt t="50824" x="4895850" y="2970213"/>
          <p14:tracePt t="50831" x="4721225" y="3024188"/>
          <p14:tracePt t="50839" x="4568825" y="3071813"/>
          <p14:tracePt t="50845" x="4437063" y="3122613"/>
          <p14:tracePt t="50851" x="4322763" y="3170238"/>
          <p14:tracePt t="50860" x="4244975" y="3211513"/>
          <p14:tracePt t="50867" x="4164013" y="3267075"/>
          <p14:tracePt t="50873" x="4113213" y="3309938"/>
          <p14:tracePt t="50882" x="4070350" y="3386138"/>
          <p14:tracePt t="50889" x="4029075" y="3462338"/>
          <p14:tracePt t="50894" x="3990975" y="3578225"/>
          <p14:tracePt t="50900" x="3956050" y="3722688"/>
          <p14:tracePt t="50907" x="3930650" y="3900488"/>
          <p14:tracePt t="50914" x="3930650" y="4135438"/>
          <p14:tracePt t="50921" x="3930650" y="4310063"/>
          <p14:tracePt t="50928" x="3938588" y="4522788"/>
          <p14:tracePt t="50935" x="3978275" y="4692650"/>
          <p14:tracePt t="50942" x="4016375" y="4806950"/>
          <p14:tracePt t="50949" x="4044950" y="4884738"/>
          <p14:tracePt t="50956" x="4079875" y="4948238"/>
          <p14:tracePt t="50964" x="4110038" y="4999038"/>
          <p14:tracePt t="50971" x="4143375" y="5024438"/>
          <p14:tracePt t="50977" x="4168775" y="5032375"/>
          <p14:tracePt t="50983" x="4181475" y="5041900"/>
          <p14:tracePt t="50991" x="4206875" y="5049838"/>
          <p14:tracePt t="50998" x="4219575" y="5045075"/>
          <p14:tracePt t="51005" x="4244975" y="5037138"/>
          <p14:tracePt t="51013" x="4267200" y="5011738"/>
          <p14:tracePt t="51018" x="4295775" y="4976813"/>
          <p14:tracePt t="51026" x="4338638" y="4926013"/>
          <p14:tracePt t="51032" x="4381500" y="4832350"/>
          <p14:tracePt t="51039" x="4416425" y="4730750"/>
          <p14:tracePt t="51047" x="4441825" y="4629150"/>
          <p14:tracePt t="51053" x="4441825" y="4518025"/>
          <p14:tracePt t="51060" x="4419600" y="4416425"/>
          <p14:tracePt t="51067" x="4364038" y="4310063"/>
          <p14:tracePt t="51074" x="4283075" y="4229100"/>
          <p14:tracePt t="51083" x="4164013" y="4160838"/>
          <p14:tracePt t="51090" x="4032250" y="4100513"/>
          <p14:tracePt t="51097" x="3917950" y="4062413"/>
          <p14:tracePt t="51102" x="3803650" y="4041775"/>
          <p14:tracePt t="51109" x="3675063" y="4041775"/>
          <p14:tracePt t="51116" x="3590925" y="4041775"/>
          <p14:tracePt t="51123" x="3513138" y="4046538"/>
          <p14:tracePt t="51131" x="3471863" y="4059238"/>
          <p14:tracePt t="51138" x="3436938" y="4067175"/>
          <p14:tracePt t="51145" x="3419475" y="4071938"/>
          <p14:tracePt t="51151" x="3406775" y="4079875"/>
          <p14:tracePt t="51160" x="3403600" y="4079875"/>
          <p14:tracePt t="51166" x="3394075" y="4079875"/>
          <p14:tracePt t="51190" x="3398838" y="4079875"/>
          <p14:tracePt t="51194" x="3411538" y="4092575"/>
          <p14:tracePt t="51200" x="3446463" y="4110038"/>
          <p14:tracePt t="51207" x="3509963" y="4143375"/>
          <p14:tracePt t="51214" x="3598863" y="4173538"/>
          <p14:tracePt t="51222" x="3684588" y="4186238"/>
          <p14:tracePt t="51228" x="3743325" y="4186238"/>
          <p14:tracePt t="51235" x="3798888" y="4186238"/>
          <p14:tracePt t="51242" x="3844925" y="4168775"/>
          <p14:tracePt t="51249" x="3884613" y="4130675"/>
          <p14:tracePt t="51256" x="3935413" y="4100513"/>
          <p14:tracePt t="51262" x="3978275" y="4024313"/>
          <p14:tracePt t="51269" x="4024313" y="3935413"/>
          <p14:tracePt t="51276" x="4070350" y="3803650"/>
          <p14:tracePt t="51283" x="4110038" y="3641725"/>
          <p14:tracePt t="51290" x="4122738" y="3459163"/>
          <p14:tracePt t="51298" x="4122738" y="3317875"/>
          <p14:tracePt t="51305" x="4105275" y="3173413"/>
          <p14:tracePt t="51311" x="4067175" y="3028950"/>
          <p14:tracePt t="51318" x="4019550" y="2914650"/>
          <p14:tracePt t="51325" x="3978275" y="2824163"/>
          <p14:tracePt t="51332" x="3910013" y="2757488"/>
          <p14:tracePt t="51340" x="3857625" y="2717800"/>
          <p14:tracePt t="51345" x="3781425" y="2671763"/>
          <p14:tracePt t="51353" x="3705225" y="2651125"/>
          <p14:tracePt t="51361" x="3619500" y="2628900"/>
          <p14:tracePt t="51367" x="3548063" y="2628900"/>
          <p14:tracePt t="51374" x="3487738" y="2628900"/>
          <p14:tracePt t="51382" x="3433763" y="2628900"/>
          <p14:tracePt t="51388" x="3398838" y="2633663"/>
          <p14:tracePt t="51396" x="3352800" y="2641600"/>
          <p14:tracePt t="51402" x="3330575" y="2651125"/>
          <p14:tracePt t="51410" x="3305175" y="2667000"/>
          <p14:tracePt t="51416" x="3279775" y="2671763"/>
          <p14:tracePt t="51423" x="3267075" y="2689225"/>
          <p14:tracePt t="51430" x="3254375" y="2697163"/>
          <p14:tracePt t="51437" x="3236913" y="2709863"/>
          <p14:tracePt t="51445" x="3211513" y="2735263"/>
          <p14:tracePt t="51451" x="3194050" y="2760663"/>
          <p14:tracePt t="51459" x="3168650" y="2795588"/>
          <p14:tracePt t="51466" x="3148013" y="2854325"/>
          <p14:tracePt t="51472" x="3117850" y="2930525"/>
          <p14:tracePt t="51479" x="3097213" y="3021013"/>
          <p14:tracePt t="51486" x="3084513" y="3117850"/>
          <p14:tracePt t="51493" x="3071813" y="3249613"/>
          <p14:tracePt t="51500" x="3079750" y="3390900"/>
          <p14:tracePt t="51507" x="3105150" y="3530600"/>
          <p14:tracePt t="51514" x="3152775" y="3662363"/>
          <p14:tracePt t="51522" x="3198813" y="3794125"/>
          <p14:tracePt t="51528" x="3246438" y="3910013"/>
          <p14:tracePt t="51534" x="3292475" y="4003675"/>
          <p14:tracePt t="51541" x="3335338" y="4079875"/>
          <p14:tracePt t="51548" x="3378200" y="4130675"/>
          <p14:tracePt t="51556" x="3416300" y="4168775"/>
          <p14:tracePt t="51562" x="3436938" y="4194175"/>
          <p14:tracePt t="51569" x="3462338" y="4206875"/>
          <p14:tracePt t="51576" x="3505200" y="4216400"/>
          <p14:tracePt t="51582" x="3565525" y="4216400"/>
          <p14:tracePt t="51589" x="3636963" y="4211638"/>
          <p14:tracePt t="51598" x="3768725" y="4152900"/>
          <p14:tracePt t="51603" x="3990975" y="4033838"/>
          <p14:tracePt t="51610" x="4229100" y="3846513"/>
          <p14:tracePt t="51617" x="4386263" y="3702050"/>
          <p14:tracePt t="51624" x="4487863" y="3578225"/>
          <p14:tracePt t="51631" x="4535488" y="3446463"/>
          <p14:tracePt t="51639" x="4568825" y="3330575"/>
          <p14:tracePt t="51645" x="4568825" y="3216275"/>
          <p14:tracePt t="51652" x="4538663" y="3127375"/>
          <p14:tracePt t="51661" x="4505325" y="3024188"/>
          <p14:tracePt t="51666" x="4437063" y="2917825"/>
          <p14:tracePt t="51673" x="4376738" y="2811463"/>
          <p14:tracePt t="51681" x="4313238" y="2747963"/>
          <p14:tracePt t="51688" x="4257675" y="2697163"/>
          <p14:tracePt t="51694" x="4198938" y="2663825"/>
          <p14:tracePt t="51700" x="4148138" y="2646363"/>
          <p14:tracePt t="51708" x="4087813" y="2633663"/>
          <p14:tracePt t="51714" x="4016375" y="2633663"/>
          <p14:tracePt t="51723" x="3943350" y="2641600"/>
          <p14:tracePt t="51728" x="3871913" y="2651125"/>
          <p14:tracePt t="51735" x="3794125" y="2684463"/>
          <p14:tracePt t="51742" x="3717925" y="2717800"/>
          <p14:tracePt t="51749" x="3659188" y="2747963"/>
          <p14:tracePt t="51756" x="3606800" y="2790825"/>
          <p14:tracePt t="51764" x="3556000" y="2828925"/>
          <p14:tracePt t="51772" x="3500438" y="2892425"/>
          <p14:tracePt t="51778" x="3459163" y="2960688"/>
          <p14:tracePt t="51785" x="3398838" y="3049588"/>
          <p14:tracePt t="51792" x="3352800" y="3198813"/>
          <p14:tracePt t="51799" x="3305175" y="3421063"/>
          <p14:tracePt t="51806" x="3271838" y="3808413"/>
          <p14:tracePt t="51814" x="3284538" y="4330700"/>
          <p14:tracePt t="51819" x="3305175" y="4710113"/>
          <p14:tracePt t="51826" x="3360738" y="5130800"/>
          <p14:tracePt t="51833" x="3411538" y="5462588"/>
          <p14:tracePt t="51840" x="3475038" y="5695950"/>
          <p14:tracePt t="51847" x="3509963" y="5824538"/>
          <p14:tracePt t="51854" x="3543300" y="5913438"/>
          <p14:tracePt t="51862" x="3573463" y="5951538"/>
          <p14:tracePt t="51867" x="3594100" y="5976938"/>
          <p14:tracePt t="51875" x="3619500" y="5986463"/>
          <p14:tracePt t="51883" x="3662363" y="5986463"/>
          <p14:tracePt t="51889" x="3722688" y="5969000"/>
          <p14:tracePt t="51896" x="3854450" y="5921375"/>
          <p14:tracePt t="51902" x="3994150" y="5815013"/>
          <p14:tracePt t="51909" x="4241800" y="5586413"/>
          <p14:tracePt t="51916" x="4479925" y="5318125"/>
          <p14:tracePt t="51923" x="4649788" y="5054600"/>
          <p14:tracePt t="51931" x="4764088" y="4806950"/>
          <p14:tracePt t="51938" x="4832350" y="4522788"/>
          <p14:tracePt t="51946" x="4849813" y="4284663"/>
          <p14:tracePt t="51951" x="4824413" y="4037013"/>
          <p14:tracePt t="51958" x="4751388" y="3727450"/>
          <p14:tracePt t="51965" x="4632325" y="3454400"/>
          <p14:tracePt t="51972" x="4500563" y="3203575"/>
          <p14:tracePt t="51980" x="4381500" y="3071813"/>
          <p14:tracePt t="51986" x="4275138" y="2990850"/>
          <p14:tracePt t="51994" x="4156075" y="2940050"/>
          <p14:tracePt t="52000" x="4057650" y="2917825"/>
          <p14:tracePt t="52007" x="3968750" y="2917825"/>
          <p14:tracePt t="52014" x="3910013" y="2935288"/>
          <p14:tracePt t="52022" x="3862388" y="2957513"/>
          <p14:tracePt t="52028" x="3824288" y="2973388"/>
          <p14:tracePt t="52035" x="3803650" y="2995613"/>
          <p14:tracePt t="52042" x="3778250" y="3011488"/>
          <p14:tracePt t="52048" x="3765550" y="3028950"/>
          <p14:tracePt t="52056" x="3748088" y="3041650"/>
          <p14:tracePt t="52072" x="3735388" y="3071813"/>
          <p14:tracePt t="52077" x="3735388" y="3092450"/>
          <p14:tracePt t="52084" x="3735388" y="3127375"/>
          <p14:tracePt t="52091" x="3748088" y="3182938"/>
          <p14:tracePt t="52099" x="3803650" y="3259138"/>
          <p14:tracePt t="52105" x="3871913" y="3340100"/>
          <p14:tracePt t="52111" x="3925888" y="3403600"/>
          <p14:tracePt t="52118" x="3951288" y="3429000"/>
          <p14:tracePt t="52125" x="3973513" y="3446463"/>
          <p14:tracePt t="52132" x="3990975" y="3454400"/>
          <p14:tracePt t="52140" x="3994150" y="3454400"/>
          <p14:tracePt t="52146" x="3998913" y="3449638"/>
          <p14:tracePt t="52153" x="3998913" y="3446463"/>
          <p14:tracePt t="52162" x="3998913" y="3433763"/>
          <p14:tracePt t="52167" x="3981450" y="3408363"/>
          <p14:tracePt t="52174" x="3963988" y="3373438"/>
          <p14:tracePt t="52181" x="3948113" y="3340100"/>
          <p14:tracePt t="52189" x="3922713" y="3314700"/>
          <p14:tracePt t="52195" x="3897313" y="3289300"/>
          <p14:tracePt t="52201" x="3875088" y="3271838"/>
          <p14:tracePt t="52209" x="3849688" y="3259138"/>
          <p14:tracePt t="52216" x="3836988" y="3249613"/>
          <p14:tracePt t="52223" x="3819525" y="3241675"/>
          <p14:tracePt t="52230" x="3806825" y="3241675"/>
          <p14:tracePt t="52237" x="3803650" y="3241675"/>
          <p14:tracePt t="52243" x="3794125" y="3241675"/>
          <p14:tracePt t="52250" x="3790950" y="3241675"/>
          <p14:tracePt t="52258" x="3781425" y="3246438"/>
          <p14:tracePt t="52281" x="3781425" y="3249613"/>
          <p14:tracePt t="52293" x="3786188" y="3262313"/>
          <p14:tracePt t="52300" x="3803650" y="3289300"/>
          <p14:tracePt t="52551" x="3760788" y="3327400"/>
          <p14:tracePt t="52558" x="3697288" y="3378200"/>
          <p14:tracePt t="52565" x="3629025" y="3459163"/>
          <p14:tracePt t="52572" x="3556000" y="3552825"/>
          <p14:tracePt t="52579" x="3497263" y="3667125"/>
          <p14:tracePt t="52585" x="3449638" y="3816350"/>
          <p14:tracePt t="52593" x="3419475" y="4006850"/>
          <p14:tracePt t="52600" x="3406775" y="4191000"/>
          <p14:tracePt t="52606" x="3429000" y="4330700"/>
          <p14:tracePt t="52613" x="3462338" y="4462463"/>
          <p14:tracePt t="52621" x="3522663" y="4568825"/>
          <p14:tracePt t="52626" x="3590925" y="4645025"/>
          <p14:tracePt t="52633" x="3619500" y="4697413"/>
          <p14:tracePt t="52640" x="3644900" y="4713288"/>
          <p14:tracePt t="52648" x="3659188" y="4725988"/>
          <p14:tracePt t="52656" x="3667125" y="4735513"/>
          <p14:tracePt t="52662" x="3671888" y="4738688"/>
          <p14:tracePt t="52668" x="3671888" y="4743450"/>
          <p14:tracePt t="52675" x="3675063" y="4743450"/>
          <p14:tracePt t="52704" x="3675063" y="4751388"/>
          <p14:tracePt t="52710" x="3654425" y="4756150"/>
          <p14:tracePt t="52717" x="3619500" y="4786313"/>
          <p14:tracePt t="52725" x="3556000" y="4837113"/>
          <p14:tracePt t="52732" x="3449638" y="4922838"/>
          <p14:tracePt t="52738" x="3322638" y="5032375"/>
          <p14:tracePt t="52745" x="3216275" y="5143500"/>
          <p14:tracePt t="52752" x="3122613" y="5237163"/>
          <p14:tracePt t="52759" x="3041650" y="5330825"/>
          <p14:tracePt t="52765" x="2986088" y="5381625"/>
          <p14:tracePt t="52772" x="2960688" y="5419725"/>
          <p14:tracePt t="52780" x="2943225" y="5441950"/>
          <p14:tracePt t="52789" x="2927350" y="5457825"/>
          <p14:tracePt t="52793" x="2922588" y="5462588"/>
          <p14:tracePt t="52801" x="2917825" y="5462588"/>
          <p14:tracePt t="52807" x="2909888" y="5462588"/>
          <p14:tracePt t="52843" x="2909888" y="5449888"/>
          <p14:tracePt t="52849" x="2909888" y="5441950"/>
          <p14:tracePt t="52857" x="2909888" y="5424488"/>
          <p14:tracePt t="52864" x="2889250" y="5407025"/>
          <p14:tracePt t="52871" x="2859088" y="5373688"/>
          <p14:tracePt t="52877" x="2808288" y="5330825"/>
          <p14:tracePt t="52885" x="2743200" y="5287963"/>
          <p14:tracePt t="52891" x="2671763" y="5267325"/>
          <p14:tracePt t="52897" x="2582863" y="5232400"/>
          <p14:tracePt t="52905" x="2492375" y="5211763"/>
          <p14:tracePt t="52912" x="2420938" y="5199063"/>
          <p14:tracePt t="52919" x="2360613" y="5189538"/>
          <p14:tracePt t="52926" x="2314575" y="5181600"/>
          <p14:tracePt t="52933" x="2279650" y="5181600"/>
          <p14:tracePt t="52940" x="2259013" y="5181600"/>
          <p14:tracePt t="52948" x="2246313" y="5181600"/>
          <p14:tracePt t="52954" x="2241550" y="5181600"/>
          <p14:tracePt t="52963" x="2233613" y="5181600"/>
          <p14:tracePt t="52968" x="2228850" y="5181600"/>
          <p14:tracePt t="53017" x="2238375" y="5181600"/>
          <p14:tracePt t="53032" x="2241550" y="5181600"/>
          <p14:tracePt t="53046" x="2246313" y="5181600"/>
          <p14:tracePt t="53060" x="2254250" y="5181600"/>
          <p14:tracePt t="53123" x="2254250" y="5189538"/>
          <p14:tracePt t="53144" x="2254250" y="5194300"/>
          <p14:tracePt t="53158" x="2254250" y="5203825"/>
          <p14:tracePt t="53171" x="2259013" y="5207000"/>
          <p14:tracePt t="53186" x="2266950" y="5207000"/>
          <p14:tracePt t="53192" x="2266950" y="5211763"/>
          <p14:tracePt t="53198" x="2271713" y="5211763"/>
          <p14:tracePt t="53206" x="2271713" y="5219700"/>
          <p14:tracePt t="53222" x="2271713" y="5224463"/>
          <p14:tracePt t="53242" x="2271713" y="5232400"/>
          <p14:tracePt t="53255" x="2271713" y="5237163"/>
          <p14:tracePt t="53264" x="2263775" y="5237163"/>
          <p14:tracePt t="53276" x="2259013" y="5245100"/>
          <p14:tracePt t="53289" x="2259013" y="5249863"/>
          <p14:tracePt t="53297" x="2251075" y="5249863"/>
          <p14:tracePt t="53304" x="2251075" y="5254625"/>
          <p14:tracePt t="53317" x="2251075" y="5262563"/>
          <p14:tracePt t="53338" x="2254250" y="5262563"/>
          <p14:tracePt t="53344" x="2254250" y="5267325"/>
          <p14:tracePt t="53359" x="2259013" y="5275263"/>
          <p14:tracePt t="53366" x="2259013" y="5280025"/>
          <p14:tracePt t="53372" x="2266950" y="5287963"/>
          <p14:tracePt t="53379" x="2266950" y="5292725"/>
          <p14:tracePt t="53394" x="2266950" y="5295900"/>
          <p14:tracePt t="53400" x="2266950" y="5305425"/>
          <p14:tracePt t="53407" x="2266950" y="5310188"/>
          <p14:tracePt t="53414" x="2263775" y="5318125"/>
          <p14:tracePt t="53430" x="2259013" y="5322888"/>
          <p14:tracePt t="53434" x="2251075" y="5322888"/>
          <p14:tracePt t="53441" x="2246313" y="5326063"/>
          <p14:tracePt t="53449" x="2233613" y="5335588"/>
          <p14:tracePt t="53456" x="2216150" y="5343525"/>
          <p14:tracePt t="53464" x="2195513" y="5351463"/>
          <p14:tracePt t="53470" x="2173288" y="5351463"/>
          <p14:tracePt t="53476" x="2139950" y="5360988"/>
          <p14:tracePt t="53483" x="2114550" y="5364163"/>
          <p14:tracePt t="53490" x="2084388" y="5373688"/>
          <p14:tracePt t="53497" x="2058988" y="5381625"/>
          <p14:tracePt t="53505" x="2038350" y="5389563"/>
          <p14:tracePt t="53511" x="2011363" y="5389563"/>
          <p14:tracePt t="53517" x="1998663" y="5399088"/>
          <p14:tracePt t="53525" x="1985963" y="5399088"/>
          <p14:tracePt t="53533" x="1973263" y="5399088"/>
          <p14:tracePt t="53539" x="1965325" y="5399088"/>
          <p14:tracePt t="53546" x="1960563" y="5399088"/>
          <p14:tracePt t="53553" x="1952625" y="5399088"/>
          <p14:tracePt t="53560" x="1947863" y="5399088"/>
          <p14:tracePt t="53567" x="1939925" y="5394325"/>
          <p14:tracePt t="53574" x="1935163" y="5394325"/>
          <p14:tracePt t="53580" x="1931988" y="5394325"/>
          <p14:tracePt t="53588" x="1931988" y="5389563"/>
          <p14:tracePt t="53594" x="1919288" y="5381625"/>
          <p14:tracePt t="53603" x="1909763" y="5381625"/>
          <p14:tracePt t="53608" x="1897063" y="5376863"/>
          <p14:tracePt t="53615" x="1892300" y="5376863"/>
          <p14:tracePt t="53622" x="1876425" y="5368925"/>
          <p14:tracePt t="53630" x="1871663" y="5368925"/>
          <p14:tracePt t="53637" x="1858963" y="5364163"/>
          <p14:tracePt t="53652" x="1851025" y="5364163"/>
          <p14:tracePt t="53658" x="1846263" y="5356225"/>
          <p14:tracePt t="53665" x="1841500" y="5356225"/>
          <p14:tracePt t="53672" x="1833563" y="5351463"/>
          <p14:tracePt t="53688" x="1828800" y="5351463"/>
          <p14:tracePt t="53693" x="1828800" y="5343525"/>
          <p14:tracePt t="53707" x="1820863" y="5338763"/>
          <p14:tracePt t="53721" x="1816100" y="5338763"/>
          <p14:tracePt t="53727" x="1816100" y="5330825"/>
          <p14:tracePt t="53735" x="1808163" y="5330825"/>
          <p14:tracePt t="53741" x="1808163" y="5326063"/>
          <p14:tracePt t="53749" x="1803400" y="5326063"/>
          <p14:tracePt t="53771" x="1800225" y="5326063"/>
          <p14:tracePt t="53783" x="1790700" y="5326063"/>
          <p14:tracePt t="53805" x="1785938" y="5326063"/>
          <p14:tracePt t="53832" x="1785938" y="5322888"/>
          <p14:tracePt t="53890" x="1795463" y="5322888"/>
          <p14:tracePt t="53894" x="1800225" y="5322888"/>
          <p14:tracePt t="53902" x="1812925" y="5322888"/>
          <p14:tracePt t="53908" x="1825625" y="5322888"/>
          <p14:tracePt t="53915" x="1838325" y="5322888"/>
          <p14:tracePt t="53922" x="1863725" y="5322888"/>
          <p14:tracePt t="53929" x="1876425" y="5322888"/>
          <p14:tracePt t="53938" x="1889125" y="5322888"/>
          <p14:tracePt t="53943" x="1906588" y="5322888"/>
          <p14:tracePt t="53950" x="1919288" y="5322888"/>
          <p14:tracePt t="53957" x="1922463" y="5322888"/>
          <p14:tracePt t="53965" x="1935163" y="5322888"/>
          <p14:tracePt t="53971" x="1944688" y="5322888"/>
          <p14:tracePt t="53978" x="1947863" y="5322888"/>
          <p14:tracePt t="53985" x="1952625" y="5322888"/>
          <p14:tracePt t="53991" x="1970088" y="5322888"/>
          <p14:tracePt t="53999" x="1973263" y="5322888"/>
          <p14:tracePt t="54014" x="1978025" y="5330825"/>
          <p14:tracePt t="54020" x="1985963" y="5330825"/>
          <p14:tracePt t="54027" x="1990725" y="5335588"/>
          <p14:tracePt t="54035" x="1998663" y="5335588"/>
          <p14:tracePt t="54040" x="2003425" y="5335588"/>
          <p14:tracePt t="54048" x="2008188" y="5335588"/>
          <p14:tracePt t="54062" x="2016125" y="5335588"/>
          <p14:tracePt t="54071" x="2020888" y="5335588"/>
          <p14:tracePt t="54075" x="2028825" y="5335588"/>
          <p14:tracePt t="54082" x="2041525" y="5335588"/>
          <p14:tracePt t="54090" x="2063750" y="5335588"/>
          <p14:tracePt t="54097" x="2084388" y="5335588"/>
          <p14:tracePt t="54104" x="2127250" y="5335588"/>
          <p14:tracePt t="54111" x="2185988" y="5335588"/>
          <p14:tracePt t="54119" x="2246313" y="5348288"/>
          <p14:tracePt t="54125" x="2330450" y="5348288"/>
          <p14:tracePt t="54131" x="2390775" y="5356225"/>
          <p14:tracePt t="54139" x="2451100" y="5356225"/>
          <p14:tracePt t="54146" x="2492375" y="5364163"/>
          <p14:tracePt t="54152" x="2527300" y="5364163"/>
          <p14:tracePt t="54159" x="2540000" y="5373688"/>
          <p14:tracePt t="54165" x="2555875" y="5373688"/>
          <p14:tracePt t="54173" x="2560638" y="5373688"/>
          <p14:tracePt t="54180" x="2573338" y="5376863"/>
          <p14:tracePt t="54194" x="2582863" y="5386388"/>
          <p14:tracePt t="54201" x="2582863" y="5389563"/>
          <p14:tracePt t="54208" x="2578100" y="5402263"/>
          <p14:tracePt t="54215" x="2570163" y="5419725"/>
          <p14:tracePt t="54222" x="2555875" y="5432425"/>
          <p14:tracePt t="54229" x="2530475" y="5457825"/>
          <p14:tracePt t="54237" x="2479675" y="5487988"/>
          <p14:tracePt t="54242" x="2428875" y="5530850"/>
          <p14:tracePt t="54250" x="2382838" y="5561013"/>
          <p14:tracePt t="54258" x="2330450" y="5576888"/>
          <p14:tracePt t="54266" x="2271713" y="5599113"/>
          <p14:tracePt t="54271" x="2224088" y="5619750"/>
          <p14:tracePt t="54278" x="2178050" y="5629275"/>
          <p14:tracePt t="54286" x="2132013" y="5637213"/>
          <p14:tracePt t="54292" x="2084388" y="5645150"/>
          <p14:tracePt t="54298" x="2054225" y="5645150"/>
          <p14:tracePt t="54306" x="2028825" y="5654675"/>
          <p14:tracePt t="54313" x="2008188" y="5654675"/>
          <p14:tracePt t="54321" x="1995488" y="5654675"/>
          <p14:tracePt t="54326" x="1978025" y="5654675"/>
          <p14:tracePt t="54333" x="1973263" y="5654675"/>
          <p14:tracePt t="54340" x="1965325" y="5654675"/>
          <p14:tracePt t="54348" x="1960563" y="5654675"/>
          <p14:tracePt t="54354" x="1957388" y="5654675"/>
          <p14:tracePt t="54362" x="1947863" y="5654675"/>
          <p14:tracePt t="54369" x="1944688" y="5654675"/>
          <p14:tracePt t="54375" x="1935163" y="5654675"/>
          <p14:tracePt t="54390" x="1922463" y="5654675"/>
          <p14:tracePt t="54396" x="1919288" y="5654675"/>
          <p14:tracePt t="54405" x="1909763" y="5654675"/>
          <p14:tracePt t="54410" x="1906588" y="5654675"/>
          <p14:tracePt t="54417" x="1901825" y="5654675"/>
          <p14:tracePt t="54425" x="1892300" y="5654675"/>
          <p14:tracePt t="54431" x="1889125" y="5654675"/>
          <p14:tracePt t="54439" x="1879600" y="5654675"/>
          <p14:tracePt t="54446" x="1876425" y="5654675"/>
          <p14:tracePt t="54453" x="1871663" y="5654675"/>
          <p14:tracePt t="54468" x="1863725" y="5654675"/>
          <p14:tracePt t="54475" x="1858963" y="5654675"/>
          <p14:tracePt t="54481" x="1851025" y="5654675"/>
          <p14:tracePt t="54490" x="1846263" y="5654675"/>
          <p14:tracePt t="54494" x="1838325" y="5654675"/>
          <p14:tracePt t="54505" x="1833563" y="5654675"/>
          <p14:tracePt t="54524" x="1828800" y="5654675"/>
          <p14:tracePt t="54538" x="1820863" y="5654675"/>
          <p14:tracePt t="54569" x="1825625" y="5654675"/>
          <p14:tracePt t="54580" x="1828800" y="5654675"/>
          <p14:tracePt t="54595" x="1841500" y="5654675"/>
          <p14:tracePt t="54601" x="1854200" y="5654675"/>
          <p14:tracePt t="54609" x="1871663" y="5649913"/>
          <p14:tracePt t="54615" x="1901825" y="5649913"/>
          <p14:tracePt t="54622" x="1935163" y="5649913"/>
          <p14:tracePt t="54629" x="1978025" y="5641975"/>
          <p14:tracePt t="54637" x="2020888" y="5641975"/>
          <p14:tracePt t="54643" x="2092325" y="5641975"/>
          <p14:tracePt t="54651" x="2165350" y="5632450"/>
          <p14:tracePt t="54657" x="2238375" y="5632450"/>
          <p14:tracePt t="54664" x="2322513" y="5619750"/>
          <p14:tracePt t="54671" x="2382838" y="5619750"/>
          <p14:tracePt t="54678" x="2428875" y="5611813"/>
          <p14:tracePt t="54686" x="2459038" y="5611813"/>
          <p14:tracePt t="54692" x="2476500" y="5602288"/>
          <p14:tracePt t="54698" x="2497138" y="5602288"/>
          <p14:tracePt t="54706" x="2501900" y="5602288"/>
          <p14:tracePt t="54712" x="2509838" y="5602288"/>
          <p14:tracePt t="54721" x="2514600" y="5602288"/>
          <p14:tracePt t="54735" x="2522538" y="5602288"/>
          <p14:tracePt t="54740" x="2522538" y="5607050"/>
          <p14:tracePt t="54747" x="2522538" y="5611813"/>
          <p14:tracePt t="54764" x="2522538" y="5614988"/>
          <p14:tracePt t="54770" x="2517775" y="5624513"/>
          <p14:tracePt t="54775" x="2517775" y="5637213"/>
          <p14:tracePt t="54782" x="2514600" y="5641975"/>
          <p14:tracePt t="54790" x="2505075" y="5649913"/>
          <p14:tracePt t="54795" x="2501900" y="5654675"/>
          <p14:tracePt t="54810" x="2497138" y="5662613"/>
          <p14:tracePt t="54824" x="2489200" y="5662613"/>
          <p14:tracePt t="54831" x="2489200" y="5667375"/>
          <p14:tracePt t="54838" x="2484438" y="5667375"/>
          <p14:tracePt t="54844" x="2484438" y="5670550"/>
          <p14:tracePt t="54852" x="2484438" y="5680075"/>
          <p14:tracePt t="54858" x="2476500" y="5683250"/>
          <p14:tracePt t="54865" x="2471738" y="5695950"/>
          <p14:tracePt t="54873" x="2471738" y="5713413"/>
          <p14:tracePt t="54879" x="2463800" y="5726113"/>
          <p14:tracePt t="54887" x="2454275" y="5738813"/>
          <p14:tracePt t="54911" x="2433638" y="5802313"/>
          <p14:tracePt t="54914" x="2424113" y="5815013"/>
          <p14:tracePt t="54921" x="2424113" y="5824538"/>
          <p14:tracePt t="54930" x="2420938" y="5837238"/>
          <p14:tracePt t="54935" x="2420938" y="5842000"/>
          <p14:tracePt t="54942" x="2411413" y="5849938"/>
          <p14:tracePt t="54949" x="2408238" y="5854700"/>
          <p14:tracePt t="54963" x="2398713" y="5867400"/>
          <p14:tracePt t="54971" x="2386013" y="5875338"/>
          <p14:tracePt t="54977" x="2370138" y="5888038"/>
          <p14:tracePt t="54983" x="2335213" y="5905500"/>
          <p14:tracePt t="54991" x="2301875" y="5926138"/>
          <p14:tracePt t="54997" x="2254250" y="5943600"/>
          <p14:tracePt t="55006" x="2190750" y="5964238"/>
          <p14:tracePt t="55011" x="2132013" y="5986463"/>
          <p14:tracePt t="55021" x="2084388" y="5994400"/>
          <p14:tracePt t="55025" x="2038350" y="6002338"/>
          <p14:tracePt t="55032" x="2008188" y="6011863"/>
          <p14:tracePt t="55040" x="1982788" y="6011863"/>
          <p14:tracePt t="55047" x="1960563" y="6011863"/>
          <p14:tracePt t="55055" x="1947863" y="6011863"/>
          <p14:tracePt t="55061" x="1935163" y="6011863"/>
          <p14:tracePt t="55070" x="1919288" y="6007100"/>
          <p14:tracePt t="55076" x="1897063" y="6007100"/>
          <p14:tracePt t="55082" x="1879600" y="6002338"/>
          <p14:tracePt t="55091" x="1866900" y="5994400"/>
          <p14:tracePt t="55097" x="1841500" y="5986463"/>
          <p14:tracePt t="55104" x="1820863" y="5976938"/>
          <p14:tracePt t="55110" x="1785938" y="5961063"/>
          <p14:tracePt t="55117" x="1760538" y="5951538"/>
          <p14:tracePt t="55124" x="1739900" y="5948363"/>
          <p14:tracePt t="55131" x="1719263" y="5938838"/>
          <p14:tracePt t="55138" x="1701800" y="5938838"/>
          <p14:tracePt t="55145" x="1689100" y="5930900"/>
          <p14:tracePt t="55154" x="1679575" y="5930900"/>
          <p14:tracePt t="55159" x="1676400" y="5926138"/>
          <p14:tracePt t="55166" x="1671638" y="5926138"/>
          <p14:tracePt t="55173" x="1663700" y="5926138"/>
          <p14:tracePt t="55180" x="1658938" y="5918200"/>
          <p14:tracePt t="55187" x="1651000" y="5918200"/>
          <p14:tracePt t="55194" x="1651000" y="5913438"/>
          <p14:tracePt t="55208" x="1646238" y="5905500"/>
          <p14:tracePt t="55224" x="1641475" y="5905500"/>
          <p14:tracePt t="55228" x="1641475" y="5900738"/>
          <p14:tracePt t="55293" x="1646238" y="5900738"/>
          <p14:tracePt t="55314" x="1654175" y="5900738"/>
          <p14:tracePt t="55320" x="1658938" y="5900738"/>
          <p14:tracePt t="55328" x="1666875" y="5900738"/>
          <p14:tracePt t="55334" x="1671638" y="5900738"/>
          <p14:tracePt t="55342" x="1676400" y="5900738"/>
          <p14:tracePt t="55349" x="1689100" y="5900738"/>
          <p14:tracePt t="55356" x="1706563" y="5892800"/>
          <p14:tracePt t="55363" x="1719263" y="5892800"/>
          <p14:tracePt t="55371" x="1744663" y="5883275"/>
          <p14:tracePt t="55377" x="1765300" y="5883275"/>
          <p14:tracePt t="55385" x="1785938" y="5880100"/>
          <p14:tracePt t="55393" x="1833563" y="5857875"/>
          <p14:tracePt t="55398" x="1879600" y="5849938"/>
          <p14:tracePt t="55405" x="1965325" y="5842000"/>
          <p14:tracePt t="55412" x="2066925" y="5827713"/>
          <p14:tracePt t="55420" x="2208213" y="5802313"/>
          <p14:tracePt t="55426" x="2347913" y="5802313"/>
          <p14:tracePt t="55432" x="2463800" y="5802313"/>
          <p14:tracePt t="55440" x="2578100" y="5802313"/>
          <p14:tracePt t="55447" x="2662238" y="5794375"/>
          <p14:tracePt t="55454" x="2735263" y="5794375"/>
          <p14:tracePt t="55460" x="2808288" y="5794375"/>
          <p14:tracePt t="55470" x="2849563" y="5786438"/>
          <p14:tracePt t="55475" x="2884488" y="5786438"/>
          <p14:tracePt t="55481" x="2905125" y="5776913"/>
          <p14:tracePt t="55488" x="2922588" y="5776913"/>
          <p14:tracePt t="55496" x="2935288" y="5776913"/>
          <p14:tracePt t="55503" x="2940050" y="5776913"/>
          <p14:tracePt t="55509" x="2947988" y="5776913"/>
          <p14:tracePt t="55531" x="2952750" y="5776913"/>
          <p14:tracePt t="55582" x="2943225" y="5776913"/>
          <p14:tracePt t="55594" x="2940050" y="5776913"/>
          <p14:tracePt t="55616" x="2930525" y="5776913"/>
          <p14:tracePt t="55630" x="2927350" y="5776913"/>
          <p14:tracePt t="55644" x="2922588" y="5776913"/>
          <p14:tracePt t="55657" x="2914650" y="5776913"/>
          <p14:tracePt t="55679" x="2909888" y="5776913"/>
          <p14:tracePt t="55693" x="2901950" y="5776913"/>
          <p14:tracePt t="55741" x="2897188" y="5776913"/>
          <p14:tracePt t="55777" x="2889250" y="5776913"/>
          <p14:tracePt t="56336" x="2889250" y="5768975"/>
          <p14:tracePt t="57104" x="2892425" y="5768975"/>
          <p14:tracePt t="57117" x="2892425" y="5764213"/>
          <p14:tracePt t="57140" x="2892425" y="5761038"/>
          <p14:tracePt t="57160" x="2892425" y="5751513"/>
          <p14:tracePt t="57175" x="2892425" y="5748338"/>
          <p14:tracePt t="57196" x="2892425" y="5738813"/>
          <p14:tracePt t="57207" x="2892425" y="5735638"/>
          <p14:tracePt t="57222" x="2892425" y="5726113"/>
          <p14:tracePt t="57238" x="2892425" y="5721350"/>
          <p14:tracePt t="57250" x="2892425" y="5718175"/>
          <p14:tracePt t="57264" x="2892425" y="5708650"/>
          <p14:tracePt t="57278" x="2892425" y="5705475"/>
          <p14:tracePt t="57285" x="2892425" y="5695950"/>
          <p14:tracePt t="57292" x="2892425" y="5692775"/>
          <p14:tracePt t="57314" x="2892425" y="5688013"/>
          <p14:tracePt t="57329" x="2892425" y="5680075"/>
          <p14:tracePt t="57340" x="2892425" y="5675313"/>
          <p14:tracePt t="57362" x="2892425" y="5667375"/>
          <p14:tracePt t="58219" x="2892425" y="5670550"/>
          <p14:tracePt t="58500" x="2892425" y="5675313"/>
          <p14:tracePt t="58770" x="2889250" y="5683250"/>
          <p14:tracePt t="58791" x="2884488" y="5688013"/>
          <p14:tracePt t="58797" x="2884488" y="5692775"/>
          <p14:tracePt t="59033" x="3360738" y="5641975"/>
          <p14:tracePt t="59038" x="4203700" y="5594350"/>
          <p14:tracePt t="59045" x="4981575" y="5551488"/>
          <p14:tracePt t="59052" x="5759450" y="5551488"/>
          <p14:tracePt t="59059" x="6534150" y="5551488"/>
          <p14:tracePt t="59066" x="7337425" y="5551488"/>
          <p14:tracePt t="59073" x="8172450" y="5551488"/>
          <p14:tracePt t="59080" x="8975725" y="5551488"/>
          <p14:tracePt t="59086" x="9809163" y="5530850"/>
          <p14:tracePt t="59094" x="10558463" y="5505450"/>
          <p14:tracePt t="59101" x="11255375" y="5462588"/>
          <p14:tracePt t="59107" x="11842750" y="5399088"/>
          <p14:tracePt t="59281" x="11864975" y="4748213"/>
          <p14:tracePt t="59289" x="11736388" y="4735513"/>
          <p14:tracePt t="59295" x="11634788" y="4722813"/>
          <p14:tracePt t="59302" x="11579225" y="4722813"/>
          <p14:tracePt t="59310" x="11520488" y="4730750"/>
          <p14:tracePt t="59317" x="11485563" y="4738688"/>
          <p14:tracePt t="59323" x="11452225" y="4748213"/>
          <p14:tracePt t="59330" x="11439525" y="4760913"/>
          <p14:tracePt t="59337" x="11422063" y="4778375"/>
          <p14:tracePt t="59345" x="11409363" y="4799013"/>
          <p14:tracePt t="59351" x="11391900" y="4832350"/>
          <p14:tracePt t="59357" x="11371263" y="4870450"/>
          <p14:tracePt t="59365" x="11353800" y="4930775"/>
          <p14:tracePt t="59372" x="11333163" y="4991100"/>
          <p14:tracePt t="59380" x="11285538" y="5070475"/>
          <p14:tracePt t="59386" x="11242675" y="5173663"/>
          <p14:tracePt t="59394" x="11196638" y="5262563"/>
          <p14:tracePt t="59400" x="11136313" y="5368925"/>
          <p14:tracePt t="59406" x="11085513" y="5419725"/>
          <p14:tracePt t="59414" x="11056938" y="5483225"/>
          <p14:tracePt t="59421" x="11029950" y="5508625"/>
          <p14:tracePt t="59428" x="11014075" y="5530850"/>
          <p14:tracePt t="59435" x="11001375" y="5548313"/>
          <p14:tracePt t="59442" x="10991850" y="5551488"/>
          <p14:tracePt t="59449" x="10988675" y="5561013"/>
          <p14:tracePt t="59456" x="10979150" y="5561013"/>
          <p14:tracePt t="59464" x="10975975" y="5564188"/>
          <p14:tracePt t="59481" x="10966450" y="5564188"/>
          <p14:tracePt t="59492" x="10963275" y="5564188"/>
          <p14:tracePt t="59513" x="10963275" y="5556250"/>
          <p14:tracePt t="59520" x="10963275" y="5551488"/>
          <p14:tracePt t="59533" x="10963275" y="5543550"/>
          <p14:tracePt t="59539" x="10963275" y="5538788"/>
          <p14:tracePt t="59547" x="10963275" y="5535613"/>
          <p14:tracePt t="59553" x="10963275" y="5526088"/>
          <p14:tracePt t="59561" x="10963275" y="5522913"/>
          <p14:tracePt t="59567" x="10963275" y="5513388"/>
          <p14:tracePt t="59581" x="10963275" y="5508625"/>
          <p14:tracePt t="59587" x="10963275" y="5500688"/>
          <p14:tracePt t="59602" x="10971213" y="5495925"/>
          <p14:tracePt t="59616" x="10971213" y="5492750"/>
          <p14:tracePt t="59623" x="10975975" y="5492750"/>
          <p14:tracePt t="59630" x="10975975" y="5483225"/>
          <p14:tracePt t="59637" x="10983913" y="5483225"/>
          <p14:tracePt t="59651" x="10988675" y="5483225"/>
          <p14:tracePt t="59672" x="10996613" y="5483225"/>
          <p14:tracePt t="59685" x="11001375" y="5483225"/>
          <p14:tracePt t="59700" x="11004550" y="5483225"/>
          <p14:tracePt t="59741" x="11004550" y="5480050"/>
          <p14:tracePt t="60172" x="11014075" y="5480050"/>
          <p14:tracePt t="60195" x="11017250" y="5480050"/>
          <p14:tracePt t="60207" x="11026775" y="5480050"/>
          <p14:tracePt t="60221" x="11029950" y="5480050"/>
          <p14:tracePt t="60242" x="11039475" y="5480050"/>
          <p14:tracePt t="60256" x="11042650" y="5480050"/>
          <p14:tracePt t="60291" x="11047413" y="5480050"/>
          <p14:tracePt t="60322" x="11056938" y="5480050"/>
          <p14:tracePt t="60332" x="11060113" y="5480050"/>
          <p14:tracePt t="60354" x="11069638" y="5480050"/>
          <p14:tracePt t="60368" x="11072813" y="5480050"/>
          <p14:tracePt t="60382" x="11077575" y="5480050"/>
          <p14:tracePt t="60396" x="11085513" y="5480050"/>
          <p14:tracePt t="60424" x="11090275" y="5480050"/>
          <p14:tracePt t="60445" x="11090275" y="5487988"/>
          <p14:tracePt t="60536" x="11090275" y="5492750"/>
          <p14:tracePt t="60649" x="11082338" y="5492750"/>
          <p14:tracePt t="60661" x="11077575" y="5492750"/>
          <p14:tracePt t="60673" x="11072813" y="5492750"/>
          <p14:tracePt t="60778" x="11085513" y="5500688"/>
          <p14:tracePt t="60785" x="11098213" y="5500688"/>
          <p14:tracePt t="60792" x="11115675" y="5500688"/>
          <p14:tracePt t="60799" x="11145838" y="5508625"/>
          <p14:tracePt t="60807" x="11171238" y="5508625"/>
          <p14:tracePt t="60814" x="11191875" y="5513388"/>
          <p14:tracePt t="60821" x="11214100" y="5513388"/>
          <p14:tracePt t="60827" x="11229975" y="5513388"/>
          <p14:tracePt t="60834" x="11242675" y="5513388"/>
          <p14:tracePt t="60840" x="11247438" y="5513388"/>
          <p14:tracePt t="60848" x="11255375" y="5513388"/>
          <p14:tracePt t="60854" x="11260138" y="5513388"/>
          <p14:tracePt t="60862" x="11269663" y="5513388"/>
          <p14:tracePt t="60869" x="11269663" y="5505450"/>
          <p14:tracePt t="60875" x="11269663" y="5500688"/>
          <p14:tracePt t="60898" x="11179175" y="5441950"/>
          <p14:tracePt t="60903" x="11064875" y="5419725"/>
          <p14:tracePt t="60911" x="10771188" y="5343525"/>
          <p14:tracePt t="60917" x="10099675" y="5254625"/>
          <p14:tracePt t="60924" x="9456738" y="5189538"/>
          <p14:tracePt t="60931" x="8851900" y="5189538"/>
          <p14:tracePt t="60938" x="8299450" y="5168900"/>
          <p14:tracePt t="60945" x="7775575" y="5186363"/>
          <p14:tracePt t="60953" x="7337425" y="5207000"/>
          <p14:tracePt t="60959" x="6989763" y="5224463"/>
          <p14:tracePt t="60966" x="6627813" y="5257800"/>
          <p14:tracePt t="60973" x="6329363" y="5292725"/>
          <p14:tracePt t="60980" x="6103938" y="5338763"/>
          <p14:tracePt t="60986" x="5878513" y="5381625"/>
          <p14:tracePt t="60993" x="5688013" y="5407025"/>
          <p14:tracePt t="61001" x="5546725" y="5419725"/>
          <p14:tracePt t="61008" x="5419725" y="5432425"/>
          <p14:tracePt t="61014" x="5346700" y="5441950"/>
          <p14:tracePt t="61022" x="5270500" y="5454650"/>
          <p14:tracePt t="61029" x="5227638" y="5454650"/>
          <p14:tracePt t="61036" x="5199063" y="5454650"/>
          <p14:tracePt t="61042" x="5173663" y="5454650"/>
          <p14:tracePt t="61049" x="5159375" y="5454650"/>
          <p14:tracePt t="61056" x="5156200" y="5454650"/>
          <p14:tracePt t="61063" x="5143500" y="5454650"/>
          <p14:tracePt t="61079" x="5133975" y="5454650"/>
          <p14:tracePt t="61091" x="5130800" y="5454650"/>
          <p14:tracePt t="61113" x="5121275" y="5454650"/>
          <p14:tracePt t="61126" x="5118100" y="5454650"/>
          <p14:tracePt t="61140" x="5118100" y="5449888"/>
          <p14:tracePt t="61163" x="5118100" y="5445125"/>
          <p14:tracePt t="61169" x="5118100" y="5441950"/>
          <p14:tracePt t="61174" x="5118100" y="5432425"/>
          <p14:tracePt t="61189" x="5113338" y="5432425"/>
          <p14:tracePt t="61203" x="5095875" y="5429250"/>
          <p14:tracePt t="61210" x="5092700" y="5419725"/>
          <p14:tracePt t="61216" x="5080000" y="5416550"/>
          <p14:tracePt t="61224" x="5045075" y="5407025"/>
          <p14:tracePt t="61231" x="5032375" y="5399088"/>
          <p14:tracePt t="61238" x="5006975" y="5389563"/>
          <p14:tracePt t="61246" x="4986338" y="5373688"/>
          <p14:tracePt t="61253" x="4960938" y="5368925"/>
          <p14:tracePt t="61259" x="4946650" y="5360988"/>
          <p14:tracePt t="61266" x="4933950" y="5360988"/>
          <p14:tracePt t="61273" x="4926013" y="5356225"/>
          <p14:tracePt t="61280" x="4921250" y="5348288"/>
          <p14:tracePt t="61288" x="4908550" y="5343525"/>
          <p14:tracePt t="61296" x="4900613" y="5335588"/>
          <p14:tracePt t="61302" x="4895850" y="5330825"/>
          <p14:tracePt t="61309" x="4887913" y="5330825"/>
          <p14:tracePt t="61316" x="4875213" y="5322888"/>
          <p14:tracePt t="61322" x="4870450" y="5322888"/>
          <p14:tracePt t="61330" x="4862513" y="5322888"/>
          <p14:tracePt t="61337" x="4849813" y="5318125"/>
          <p14:tracePt t="61352" x="4845050" y="5310188"/>
          <p14:tracePt t="61357" x="4837113" y="5310188"/>
          <p14:tracePt t="61365" x="4837113" y="5305425"/>
          <p14:tracePt t="61372" x="4832350" y="5305425"/>
          <p14:tracePt t="61386" x="4827588" y="5295900"/>
          <p14:tracePt t="61400" x="4819650" y="5292725"/>
          <p14:tracePt t="61472" x="4819650" y="5283200"/>
          <p14:tracePt t="61478" x="4814888" y="5283200"/>
          <p14:tracePt t="61549" x="4806950" y="5283200"/>
          <p14:tracePt t="61880" x="4806950" y="5287963"/>
          <p14:tracePt t="62429" x="4811713" y="5287963"/>
          <p14:tracePt t="62468" x="4806950" y="5287963"/>
          <p14:tracePt t="64434" x="4867275" y="5313363"/>
          <p14:tracePt t="64439" x="4981575" y="5360988"/>
          <p14:tracePt t="64447" x="5130800" y="5407025"/>
          <p14:tracePt t="64453" x="5270500" y="5432425"/>
          <p14:tracePt t="64460" x="5399088" y="5445125"/>
          <p14:tracePt t="64466" x="5513388" y="5454650"/>
          <p14:tracePt t="64473" x="5584825" y="5454650"/>
          <p14:tracePt t="64481" x="5645150" y="5449888"/>
          <p14:tracePt t="64489" x="5678488" y="5449888"/>
          <p14:tracePt t="64496" x="5700713" y="5449888"/>
          <p14:tracePt t="64502" x="5713413" y="5441950"/>
          <p14:tracePt t="64509" x="5721350" y="5437188"/>
          <p14:tracePt t="64516" x="5726113" y="5429250"/>
          <p14:tracePt t="64523" x="5726113" y="5424488"/>
          <p14:tracePt t="64529" x="5726113" y="5419725"/>
          <p14:tracePt t="64536" x="5726113" y="5411788"/>
          <p14:tracePt t="64543" x="5713413" y="5407025"/>
          <p14:tracePt t="64550" x="5688013" y="5389563"/>
          <p14:tracePt t="64557" x="5632450" y="5373688"/>
          <p14:tracePt t="64564" x="5559425" y="5360988"/>
          <p14:tracePt t="64572" x="5457825" y="5338763"/>
          <p14:tracePt t="64579" x="5356225" y="5338763"/>
          <p14:tracePt t="64585" x="5232400" y="5338763"/>
          <p14:tracePt t="64592" x="5100638" y="5356225"/>
          <p14:tracePt t="64599" x="4999038" y="5381625"/>
          <p14:tracePt t="64606" x="4926013" y="5411788"/>
          <p14:tracePt t="64613" x="4862513" y="5445125"/>
          <p14:tracePt t="64620" x="4811713" y="5475288"/>
          <p14:tracePt t="64627" x="4794250" y="5495925"/>
          <p14:tracePt t="64633" x="4781550" y="5513388"/>
          <p14:tracePt t="64640" x="4773613" y="5526088"/>
          <p14:tracePt t="64649" x="4768850" y="5535613"/>
          <p14:tracePt t="64656" x="4768850" y="5538788"/>
          <p14:tracePt t="64668" x="4768850" y="5543550"/>
          <p14:tracePt t="64676" x="4768850" y="5551488"/>
          <p14:tracePt t="64682" x="4776788" y="5556250"/>
          <p14:tracePt t="64690" x="4781550" y="5556250"/>
          <p14:tracePt t="64697" x="4794250" y="5564188"/>
          <p14:tracePt t="64703" x="4802188" y="5568950"/>
          <p14:tracePt t="64710" x="4806950" y="5568950"/>
          <p14:tracePt t="64717" x="4819650" y="5568950"/>
          <p14:tracePt t="64724" x="4832350" y="5561013"/>
          <p14:tracePt t="64731" x="4840288" y="5556250"/>
          <p14:tracePt t="64739" x="4854575" y="5538788"/>
          <p14:tracePt t="64745" x="4862513" y="5526088"/>
          <p14:tracePt t="64752" x="4862513" y="5513388"/>
          <p14:tracePt t="64759" x="4862513" y="5500688"/>
          <p14:tracePt t="64765" x="4857750" y="5483225"/>
          <p14:tracePt t="64774" x="4849813" y="5470525"/>
          <p14:tracePt t="64780" x="4837113" y="5462588"/>
          <p14:tracePt t="64787" x="4811713" y="5445125"/>
          <p14:tracePt t="64794" x="4789488" y="5445125"/>
          <p14:tracePt t="64801" x="4760913" y="5445125"/>
          <p14:tracePt t="64808" x="4713288" y="5449888"/>
          <p14:tracePt t="64815" x="4679950" y="5470525"/>
          <p14:tracePt t="64822" x="4654550" y="5483225"/>
          <p14:tracePt t="64828" x="4641850" y="5492750"/>
          <p14:tracePt t="64835" x="4629150" y="5500688"/>
          <p14:tracePt t="64843" x="4619625" y="5500688"/>
          <p14:tracePt t="64850" x="4614863" y="5505450"/>
          <p14:tracePt t="64878" x="4624388" y="5505450"/>
          <p14:tracePt t="64884" x="4637088" y="5495925"/>
          <p14:tracePt t="64891" x="4657725" y="5495925"/>
          <p14:tracePt t="64898" x="4679950" y="5495925"/>
          <p14:tracePt t="64906" x="4713288" y="5495925"/>
          <p14:tracePt t="64912" x="4733925" y="5487988"/>
          <p14:tracePt t="64919" x="4760913" y="5487988"/>
          <p14:tracePt t="64926" x="4781550" y="5487988"/>
          <p14:tracePt t="64934" x="4786313" y="5483225"/>
          <p14:tracePt t="64940" x="4794250" y="5475288"/>
          <p14:tracePt t="64946" x="4799013" y="5475288"/>
          <p14:tracePt t="64953" x="4799013" y="5470525"/>
          <p14:tracePt t="64961" x="4806950" y="5470525"/>
          <p14:tracePt t="64967" x="4802188" y="5470525"/>
          <p14:tracePt t="64976" x="4799013" y="5467350"/>
          <p14:tracePt t="64982" x="4789488" y="5467350"/>
          <p14:tracePt t="64990" x="4786313" y="5467350"/>
          <p14:tracePt t="64995" x="4764088" y="5475288"/>
          <p14:tracePt t="65002" x="4751388" y="5487988"/>
          <p14:tracePt t="65010" x="4725988" y="5505450"/>
          <p14:tracePt t="65017" x="4700588" y="5522913"/>
          <p14:tracePt t="65023" x="4687888" y="5535613"/>
          <p14:tracePt t="65031" x="4679950" y="5543550"/>
          <p14:tracePt t="65038" x="4675188" y="5548313"/>
          <p14:tracePt t="65044" x="4670425" y="5548313"/>
          <p14:tracePt t="65086" x="4670425" y="5538788"/>
          <p14:tracePt t="65093" x="4670425" y="5535613"/>
          <p14:tracePt t="65101" x="4670425" y="5522913"/>
          <p14:tracePt t="65107" x="4670425" y="5513388"/>
          <p14:tracePt t="65114" x="4670425" y="5508625"/>
          <p14:tracePt t="65121" x="4670425" y="5505450"/>
          <p14:tracePt t="65135" x="4670425" y="5495925"/>
          <p14:tracePt t="65156" x="4670425" y="5500688"/>
          <p14:tracePt t="65177" x="4670425" y="5505450"/>
          <p14:tracePt t="65184" x="4670425" y="5508625"/>
          <p14:tracePt t="65207" x="4670425" y="5518150"/>
          <p14:tracePt t="65255" x="4662488" y="5518150"/>
          <p14:tracePt t="65266" x="4657725" y="5518150"/>
          <p14:tracePt t="65298" x="4657725" y="5522913"/>
          <p14:tracePt t="65309" x="4657725" y="5530850"/>
          <p14:tracePt t="65324" x="4657725" y="5535613"/>
          <p14:tracePt t="65344" x="4657725" y="5538788"/>
          <p14:tracePt t="65406" x="4657725" y="5548313"/>
          <p14:tracePt t="65428" x="4657725" y="5551488"/>
          <p14:tracePt t="65434" x="4667250" y="5551488"/>
          <p14:tracePt t="65442" x="4667250" y="5561013"/>
          <p14:tracePt t="65456" x="4670425" y="5564188"/>
          <p14:tracePt t="65477" x="4675188" y="5564188"/>
          <p14:tracePt t="65498" x="4683125" y="5564188"/>
          <p14:tracePt t="65512" x="4687888" y="5564188"/>
          <p14:tracePt t="65526" x="4695825" y="5564188"/>
          <p14:tracePt t="65547" x="4700588" y="5564188"/>
          <p14:tracePt t="65561" x="4708525" y="5564188"/>
          <p14:tracePt t="65575" x="4713288" y="5556250"/>
          <p14:tracePt t="65582" x="4713288" y="5551488"/>
          <p14:tracePt t="65597" x="4718050" y="5538788"/>
          <p14:tracePt t="65602" x="4718050" y="5530850"/>
          <p14:tracePt t="65610" x="4725988" y="5518150"/>
          <p14:tracePt t="65616" x="4725988" y="5513388"/>
          <p14:tracePt t="65624" x="4733925" y="5500688"/>
          <p14:tracePt t="65630" x="4733925" y="5483225"/>
          <p14:tracePt t="65638" x="4738688" y="5470525"/>
          <p14:tracePt t="65644" x="4748213" y="5449888"/>
          <p14:tracePt t="65650" x="4756150" y="5424488"/>
          <p14:tracePt t="65658" x="4773613" y="5389563"/>
          <p14:tracePt t="65666" x="4789488" y="5376863"/>
          <p14:tracePt t="65672" x="4837113" y="5318125"/>
          <p14:tracePt t="65679" x="4918075" y="5249863"/>
          <p14:tracePt t="65686" x="5040313" y="5135563"/>
          <p14:tracePt t="65692" x="5249863" y="4973638"/>
          <p14:tracePt t="65699" x="5564188" y="4791075"/>
          <p14:tracePt t="65707" x="5870575" y="4629150"/>
          <p14:tracePt t="65713" x="6138863" y="4525963"/>
          <p14:tracePt t="65720" x="6354763" y="4437063"/>
          <p14:tracePt t="65727" x="6564313" y="4360863"/>
          <p14:tracePt t="65734" x="6759575" y="4318000"/>
          <p14:tracePt t="65741" x="6951663" y="4292600"/>
          <p14:tracePt t="65747" x="7108825" y="4279900"/>
          <p14:tracePt t="65755" x="7261225" y="4267200"/>
          <p14:tracePt t="65761" x="7435850" y="4267200"/>
          <p14:tracePt t="65768" x="7610475" y="4267200"/>
          <p14:tracePt t="65775" x="7785100" y="4267200"/>
          <p14:tracePt t="65783" x="7959725" y="4267200"/>
          <p14:tracePt t="65789" x="8162925" y="4267200"/>
          <p14:tracePt t="65796" x="8355013" y="4241800"/>
          <p14:tracePt t="65803" x="8537575" y="4229100"/>
          <p14:tracePt t="65810" x="8682038" y="4191000"/>
          <p14:tracePt t="65817" x="8826500" y="4156075"/>
          <p14:tracePt t="65825" x="8942388" y="4110038"/>
          <p14:tracePt t="65831" x="9036050" y="4062413"/>
          <p14:tracePt t="65839" x="9099550" y="4006850"/>
          <p14:tracePt t="65844" x="9163050" y="3965575"/>
          <p14:tracePt t="65851" x="9213850" y="3927475"/>
          <p14:tracePt t="65859" x="9239250" y="3900488"/>
          <p14:tracePt t="65866" x="9261475" y="3875088"/>
          <p14:tracePt t="65872" x="9286875" y="3859213"/>
          <p14:tracePt t="65880" x="9302750" y="3836988"/>
          <p14:tracePt t="65889" x="9317038" y="3829050"/>
          <p14:tracePt t="65893" x="9324975" y="3816350"/>
          <p14:tracePt t="65900" x="9329738" y="3808413"/>
          <p14:tracePt t="65908" x="9337675" y="3803650"/>
          <p14:tracePt t="65915" x="9342438" y="3794125"/>
          <p14:tracePt t="65929" x="9342438" y="3790950"/>
          <p14:tracePt t="65942" x="9342438" y="3781425"/>
          <p14:tracePt t="65957" x="9342438" y="3778250"/>
          <p14:tracePt t="65963" x="9332913" y="3778250"/>
          <p14:tracePt t="65969" x="9329738" y="3773488"/>
          <p14:tracePt t="65977" x="9324975" y="3773488"/>
          <p14:tracePt t="65984" x="9317038" y="3765550"/>
          <p14:tracePt t="65991" x="9302750" y="3765550"/>
          <p14:tracePt t="65998" x="9282113" y="3756025"/>
          <p14:tracePt t="66006" x="9248775" y="3748088"/>
          <p14:tracePt t="66011" x="9175750" y="3740150"/>
          <p14:tracePt t="66019" x="9074150" y="3727450"/>
          <p14:tracePt t="66026" x="8932863" y="3705225"/>
          <p14:tracePt t="66032" x="8750300" y="3679825"/>
          <p14:tracePt t="66039" x="8532813" y="3649663"/>
          <p14:tracePt t="66047" x="8316913" y="3621088"/>
          <p14:tracePt t="66053" x="8172450" y="3608388"/>
          <p14:tracePt t="66060" x="8069263" y="3586163"/>
          <p14:tracePt t="66067" x="7985125" y="3565525"/>
          <p14:tracePt t="66074" x="7896225" y="3552825"/>
          <p14:tracePt t="66082" x="7823200" y="3530600"/>
          <p14:tracePt t="66089" x="7750175" y="3522663"/>
          <p14:tracePt t="66095" x="7673975" y="3509963"/>
          <p14:tracePt t="66102" x="7589838" y="3502025"/>
          <p14:tracePt t="66109" x="7512050" y="3479800"/>
          <p14:tracePt t="66116" x="7440613" y="3467100"/>
          <p14:tracePt t="66123" x="7367588" y="3459163"/>
          <p14:tracePt t="66129" x="7308850" y="3459163"/>
          <p14:tracePt t="66137" x="7248525" y="3449638"/>
          <p14:tracePt t="66145" x="7180263" y="3449638"/>
          <p14:tracePt t="66152" x="7104063" y="3454400"/>
          <p14:tracePt t="66157" x="7048500" y="3454400"/>
          <p14:tracePt t="66166" x="6977063" y="3462338"/>
          <p14:tracePt t="66171" x="6916738" y="3462338"/>
          <p14:tracePt t="66180" x="6870700" y="3475038"/>
          <p14:tracePt t="66186" x="6823075" y="3484563"/>
          <p14:tracePt t="66193" x="6792913" y="3492500"/>
          <p14:tracePt t="66200" x="6746875" y="3502025"/>
          <p14:tracePt t="66207" x="6696075" y="3517900"/>
          <p14:tracePt t="66213" x="6665913" y="3527425"/>
          <p14:tracePt t="66221" x="6632575" y="3535363"/>
          <p14:tracePt t="66228" x="6597650" y="3543300"/>
          <p14:tracePt t="66234" x="6567488" y="3552825"/>
          <p14:tracePt t="66241" x="6542088" y="3560763"/>
          <p14:tracePt t="66248" x="6521450" y="3568700"/>
          <p14:tracePt t="66256" x="6496050" y="3578225"/>
          <p14:tracePt t="66262" x="6473825" y="3581400"/>
          <p14:tracePt t="66268" x="6457950" y="3590925"/>
          <p14:tracePt t="66276" x="6445250" y="3598863"/>
          <p14:tracePt t="66283" x="6419850" y="3608388"/>
          <p14:tracePt t="66290" x="6407150" y="3621088"/>
          <p14:tracePt t="66299" x="6389688" y="3629025"/>
          <p14:tracePt t="66304" x="6376988" y="3654425"/>
          <p14:tracePt t="66311" x="6359525" y="3667125"/>
          <p14:tracePt t="66318" x="6342063" y="3692525"/>
          <p14:tracePt t="66326" x="6334125" y="3722688"/>
          <p14:tracePt t="66332" x="6316663" y="3773488"/>
          <p14:tracePt t="66340" x="6296025" y="3833813"/>
          <p14:tracePt t="66356" x="6288088" y="3892550"/>
          <p14:tracePt t="66363" x="6275388" y="3965575"/>
          <p14:tracePt t="66367" x="6265863" y="4024313"/>
          <p14:tracePt t="66374" x="6265863" y="4049713"/>
          <p14:tracePt t="66381" x="6257925" y="4092575"/>
          <p14:tracePt t="66389" x="6262688" y="4127500"/>
          <p14:tracePt t="66395" x="6262688" y="4156075"/>
          <p14:tracePt t="66403" x="6265863" y="4173538"/>
          <p14:tracePt t="66410" x="6275388" y="4186238"/>
          <p14:tracePt t="66417" x="6291263" y="4203700"/>
          <p14:tracePt t="66423" x="6303963" y="4224338"/>
          <p14:tracePt t="66430" x="6321425" y="4241800"/>
          <p14:tracePt t="66438" x="6346825" y="4254500"/>
          <p14:tracePt t="66444" x="6394450" y="4292600"/>
          <p14:tracePt t="66452" x="6453188" y="4325938"/>
          <p14:tracePt t="66458" x="6529388" y="4368800"/>
          <p14:tracePt t="66465" x="6597650" y="4411663"/>
          <p14:tracePt t="66472" x="6657975" y="4441825"/>
          <p14:tracePt t="66479" x="6708775" y="4462463"/>
          <p14:tracePt t="66486" x="6751638" y="4471988"/>
          <p14:tracePt t="66493" x="6827838" y="4492625"/>
          <p14:tracePt t="66500" x="6886575" y="4492625"/>
          <p14:tracePt t="66507" x="6959600" y="4505325"/>
          <p14:tracePt t="66514" x="7061200" y="4484688"/>
          <p14:tracePt t="66524" x="7146925" y="4475163"/>
          <p14:tracePt t="66528" x="7248525" y="4441825"/>
          <p14:tracePt t="66535" x="7324725" y="4406900"/>
          <p14:tracePt t="66542" x="7389813" y="4378325"/>
          <p14:tracePt t="66550" x="7448550" y="4356100"/>
          <p14:tracePt t="66555" x="7473950" y="4330700"/>
          <p14:tracePt t="66563" x="7491413" y="4313238"/>
          <p14:tracePt t="66569" x="7512050" y="4300538"/>
          <p14:tracePt t="66576" x="7521575" y="4292600"/>
          <p14:tracePt t="66583" x="7534275" y="4271963"/>
          <p14:tracePt t="66590" x="7542213" y="4259263"/>
          <p14:tracePt t="66598" x="7542213" y="4246563"/>
          <p14:tracePt t="66605" x="7546975" y="4229100"/>
          <p14:tracePt t="66611" x="7546975" y="4216400"/>
          <p14:tracePt t="66618" x="7546975" y="4203700"/>
          <p14:tracePt t="66625" x="7546975" y="4178300"/>
          <p14:tracePt t="66633" x="7537450" y="4156075"/>
          <p14:tracePt t="66639" x="7512050" y="4130675"/>
          <p14:tracePt t="66646" x="7504113" y="4110038"/>
          <p14:tracePt t="66653" x="7470775" y="4084638"/>
          <p14:tracePt t="66660" x="7418388" y="4029075"/>
          <p14:tracePt t="66668" x="7324725" y="3986213"/>
          <p14:tracePt t="66674" x="7210425" y="3948113"/>
          <p14:tracePt t="66681" x="7078663" y="3887788"/>
          <p14:tracePt t="66689" x="6992938" y="3879850"/>
          <p14:tracePt t="66694" x="6891338" y="3846513"/>
          <p14:tracePt t="66701" x="6802438" y="3824288"/>
          <p14:tracePt t="66709" x="6700838" y="3811588"/>
          <p14:tracePt t="66717" x="6584950" y="3798888"/>
          <p14:tracePt t="66723" x="6513513" y="3790950"/>
          <p14:tracePt t="66730" x="6470650" y="3790950"/>
          <p14:tracePt t="66739" x="6423025" y="3790950"/>
          <p14:tracePt t="66743" x="6394450" y="3790950"/>
          <p14:tracePt t="66750" x="6381750" y="3794125"/>
          <p14:tracePt t="66758" x="6354763" y="3794125"/>
          <p14:tracePt t="66764" x="6342063" y="3798888"/>
          <p14:tracePt t="66772" x="6334125" y="3808413"/>
          <p14:tracePt t="66779" x="6321425" y="3808413"/>
          <p14:tracePt t="66785" x="6316663" y="3821113"/>
          <p14:tracePt t="66792" x="6316663" y="3824288"/>
          <p14:tracePt t="66800" x="6316663" y="3836988"/>
          <p14:tracePt t="66807" x="6316663" y="3871913"/>
          <p14:tracePt t="66813" x="6316663" y="3892550"/>
          <p14:tracePt t="66823" x="6316663" y="3927475"/>
          <p14:tracePt t="66827" x="6321425" y="3956050"/>
          <p14:tracePt t="66834" x="6329363" y="4016375"/>
          <p14:tracePt t="66841" x="6329363" y="4062413"/>
          <p14:tracePt t="66848" x="6346825" y="4110038"/>
          <p14:tracePt t="66856" x="6369050" y="4143375"/>
          <p14:tracePt t="66862" x="6384925" y="4194175"/>
          <p14:tracePt t="66869" x="6410325" y="4216400"/>
          <p14:tracePt t="66876" x="6435725" y="4254500"/>
          <p14:tracePt t="66884" x="6473825" y="4292600"/>
          <p14:tracePt t="66890" x="6542088" y="4348163"/>
          <p14:tracePt t="66897" x="6619875" y="4403725"/>
          <p14:tracePt t="66905" x="6738938" y="4462463"/>
          <p14:tracePt t="66911" x="6886575" y="4510088"/>
          <p14:tracePt t="66917" x="7073900" y="4538663"/>
          <p14:tracePt t="66925" x="7231063" y="4538663"/>
          <p14:tracePt t="66931" x="7359650" y="4530725"/>
          <p14:tracePt t="66939" x="7448550" y="4497388"/>
          <p14:tracePt t="66946" x="7524750" y="4467225"/>
          <p14:tracePt t="66954" x="7572375" y="4437063"/>
          <p14:tracePt t="66959" x="7610475" y="4398963"/>
          <p14:tracePt t="66966" x="7648575" y="4368800"/>
          <p14:tracePt t="66973" x="7666038" y="4335463"/>
          <p14:tracePt t="66980" x="7691438" y="4310063"/>
          <p14:tracePt t="66988" x="7699375" y="4284663"/>
          <p14:tracePt t="66995" x="7708900" y="4254500"/>
          <p14:tracePt t="67001" x="7716838" y="4219575"/>
          <p14:tracePt t="67008" x="7712075" y="4198938"/>
          <p14:tracePt t="67015" x="7712075" y="4173538"/>
          <p14:tracePt t="67024" x="7704138" y="4152900"/>
          <p14:tracePt t="67029" x="7696200" y="4127500"/>
          <p14:tracePt t="67035" x="7661275" y="4100513"/>
          <p14:tracePt t="67043" x="7635875" y="4092575"/>
          <p14:tracePt t="67050" x="7602538" y="4075113"/>
          <p14:tracePt t="67057" x="7554913" y="4067175"/>
          <p14:tracePt t="67064" x="7499350" y="4067175"/>
          <p14:tracePt t="67071" x="7440613" y="4067175"/>
          <p14:tracePt t="67077" x="7385050" y="4067175"/>
          <p14:tracePt t="67085" x="7324725" y="4071938"/>
          <p14:tracePt t="67092" x="7278688" y="4071938"/>
          <p14:tracePt t="67098" x="7235825" y="4084638"/>
          <p14:tracePt t="67106" x="7202488" y="4084638"/>
          <p14:tracePt t="67112" x="7189788" y="4084638"/>
          <p14:tracePt t="67119" x="7167563" y="4084638"/>
          <p14:tracePt t="67127" x="7159625" y="4084638"/>
          <p14:tracePt t="67133" x="7154863" y="4084638"/>
          <p14:tracePt t="67140" x="7146925" y="4084638"/>
          <p14:tracePt t="67147" x="7142163" y="4084638"/>
          <p14:tracePt t="67162" x="7134225" y="4084638"/>
          <p14:tracePt t="67175" x="7129463" y="4084638"/>
          <p14:tracePt t="67182" x="7129463" y="4087813"/>
          <p14:tracePt t="67198" x="7124700" y="4087813"/>
          <p14:tracePt t="67203" x="7116763" y="4087813"/>
          <p14:tracePt t="67827" x="7121525" y="4087813"/>
          <p14:tracePt t="67837" x="7121525" y="4079875"/>
          <p14:tracePt t="67844" x="7124700" y="4079875"/>
          <p14:tracePt t="67850" x="7129463" y="4079875"/>
          <p14:tracePt t="67857" x="7138988" y="40798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Single-Control Retention| </a:t>
            </a:r>
            <a:r>
              <a:rPr lang="en-GB" dirty="0">
                <a:solidFill>
                  <a:srgbClr val="0000FF"/>
                </a:solidFill>
              </a:rPr>
              <a:t>Clock State Dependency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922A1-B324-40CD-8435-148698889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936" y="1607672"/>
            <a:ext cx="5845064" cy="4234576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AutoNum type="alphaLcParenR"/>
            </a:pPr>
            <a:r>
              <a:rPr lang="en-IN" sz="1400" dirty="0"/>
              <a:t>Clock ignored during RETN active </a:t>
            </a:r>
            <a:r>
              <a:rPr lang="en-IN" sz="1400" dirty="0">
                <a:sym typeface="Wingdings" panose="05000000000000000000" pitchFamily="2" charset="2"/>
              </a:rPr>
              <a:t> </a:t>
            </a:r>
            <a:r>
              <a:rPr lang="en-IN" sz="1400" dirty="0"/>
              <a:t>Default behaviour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Clock must be low at save and restore events</a:t>
            </a:r>
            <a:br>
              <a:rPr lang="en-IN" sz="1400" dirty="0"/>
            </a:br>
            <a:r>
              <a:rPr lang="en-IN" sz="1400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restore_event_condition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Clock must be low at save and restore events, &amp; during restore period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b="1" i="1" dirty="0"/>
              <a:t> </a:t>
            </a:r>
            <a:r>
              <a:rPr lang="en-IN" sz="1400" dirty="0"/>
              <a:t>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restore_period_condition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Clock must be low at save and restore events, &amp; during restore and power-down periods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restore_period_condition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powerdown_period_condition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e) Clock must not be high during save and restore events, &amp; during restore and power-down periods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dirty="0"/>
              <a:t> {</a:t>
            </a:r>
            <a:r>
              <a:rPr lang="en-IN" sz="1400" b="1" i="1" dirty="0"/>
              <a:t>UPF_GENERIC_CLOCK</a:t>
            </a:r>
            <a:r>
              <a:rPr lang="en-IN" sz="1400" dirty="0"/>
              <a:t>==0 || </a:t>
            </a:r>
            <a:r>
              <a:rPr lang="en-IN" sz="1400" b="1" i="1" dirty="0"/>
              <a:t>UPF_GENERIC_CLOCK</a:t>
            </a:r>
            <a:r>
              <a:rPr lang="en-IN" sz="1400" dirty="0"/>
              <a:t>==Z} 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restore_period_condition</a:t>
            </a:r>
            <a:r>
              <a:rPr lang="en-IN" sz="1400" dirty="0"/>
              <a:t> {</a:t>
            </a:r>
            <a:r>
              <a:rPr lang="en-IN" sz="1400" b="1" i="1" dirty="0"/>
              <a:t>UPF_GENERIC_CLOCK</a:t>
            </a:r>
            <a:r>
              <a:rPr lang="en-IN" sz="1400" dirty="0"/>
              <a:t>==0 || </a:t>
            </a:r>
            <a:r>
              <a:rPr lang="en-IN" sz="1400" b="1" i="1" dirty="0"/>
              <a:t>UPF_GENERIC_CLOCK</a:t>
            </a:r>
            <a:r>
              <a:rPr lang="en-IN" sz="1400" dirty="0"/>
              <a:t>==Z}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powerdown_period_condition</a:t>
            </a:r>
            <a:r>
              <a:rPr lang="en-IN" sz="1400" dirty="0"/>
              <a:t> {</a:t>
            </a:r>
            <a:r>
              <a:rPr lang="en-IN" sz="1400" b="1" i="1" dirty="0"/>
              <a:t>UPF_GENERIC_CLOCK</a:t>
            </a:r>
            <a:r>
              <a:rPr lang="en-IN" sz="1400" dirty="0"/>
              <a:t>==0 || </a:t>
            </a:r>
            <a:r>
              <a:rPr lang="en-IN" sz="1400" b="1" i="1" dirty="0"/>
              <a:t>UPF_GENERIC_CLOCK</a:t>
            </a:r>
            <a:r>
              <a:rPr lang="en-IN" sz="1400" dirty="0"/>
              <a:t>==Z}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Clock must be low at save and restore events, &amp; during restore periods, but not high during power-down period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restore_period_condition</a:t>
            </a:r>
            <a:r>
              <a:rPr lang="en-IN" sz="1400" dirty="0"/>
              <a:t> 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powerdown_period_condition</a:t>
            </a:r>
            <a:r>
              <a:rPr lang="en-IN" sz="1400" dirty="0"/>
              <a:t> {</a:t>
            </a:r>
            <a:r>
              <a:rPr lang="en-IN" sz="1400" b="1" i="1" dirty="0"/>
              <a:t>UPF_GENERIC_CLOCK</a:t>
            </a:r>
            <a:r>
              <a:rPr lang="en-IN" sz="1400" dirty="0"/>
              <a:t>==0 || </a:t>
            </a:r>
            <a:r>
              <a:rPr lang="en-IN" sz="1400" b="1" i="1" dirty="0"/>
              <a:t>UPF_GENERIC_CLOCK</a:t>
            </a:r>
            <a:r>
              <a:rPr lang="en-IN" sz="1400" dirty="0"/>
              <a:t>==Z}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12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61ADD-DDA3-48B9-B2FB-6845660E8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3" t="1136" r="1596"/>
          <a:stretch/>
        </p:blipFill>
        <p:spPr>
          <a:xfrm>
            <a:off x="119528" y="1683304"/>
            <a:ext cx="6227407" cy="41589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5BDCB-B26C-4E57-B9E1-265EA0C6D669}"/>
              </a:ext>
            </a:extLst>
          </p:cNvPr>
          <p:cNvSpPr/>
          <p:nvPr/>
        </p:nvSpPr>
        <p:spPr>
          <a:xfrm>
            <a:off x="83665" y="2710184"/>
            <a:ext cx="6227408" cy="29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88EC87-1A7E-424A-B8EC-5B15A298B909}"/>
              </a:ext>
            </a:extLst>
          </p:cNvPr>
          <p:cNvSpPr/>
          <p:nvPr/>
        </p:nvSpPr>
        <p:spPr>
          <a:xfrm>
            <a:off x="83665" y="3008867"/>
            <a:ext cx="6227408" cy="29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D322ED-A1A1-40B9-A27F-6CE4D569BE25}"/>
              </a:ext>
            </a:extLst>
          </p:cNvPr>
          <p:cNvSpPr/>
          <p:nvPr/>
        </p:nvSpPr>
        <p:spPr>
          <a:xfrm>
            <a:off x="83665" y="3314164"/>
            <a:ext cx="6227408" cy="29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DF6943-5151-463E-8C9B-2F1CCDC794E6}"/>
              </a:ext>
            </a:extLst>
          </p:cNvPr>
          <p:cNvSpPr/>
          <p:nvPr/>
        </p:nvSpPr>
        <p:spPr>
          <a:xfrm>
            <a:off x="83665" y="3615780"/>
            <a:ext cx="6227408" cy="36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2325C-CB92-4F59-8B36-E6505EF3B1FC}"/>
              </a:ext>
            </a:extLst>
          </p:cNvPr>
          <p:cNvSpPr/>
          <p:nvPr/>
        </p:nvSpPr>
        <p:spPr>
          <a:xfrm>
            <a:off x="328706" y="3980330"/>
            <a:ext cx="5982367" cy="4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DF8E8E-5E74-4054-B5FA-847BDFF21D9F}"/>
              </a:ext>
            </a:extLst>
          </p:cNvPr>
          <p:cNvSpPr/>
          <p:nvPr/>
        </p:nvSpPr>
        <p:spPr>
          <a:xfrm>
            <a:off x="328706" y="4456989"/>
            <a:ext cx="5982367" cy="4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125F4-633F-4775-9DB0-40A4F4A04A3F}"/>
              </a:ext>
            </a:extLst>
          </p:cNvPr>
          <p:cNvSpPr/>
          <p:nvPr/>
        </p:nvSpPr>
        <p:spPr>
          <a:xfrm>
            <a:off x="47803" y="3980330"/>
            <a:ext cx="280903" cy="103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D84DA8-3954-44EA-98F3-ABF6C0248697}"/>
              </a:ext>
            </a:extLst>
          </p:cNvPr>
          <p:cNvCxnSpPr/>
          <p:nvPr/>
        </p:nvCxnSpPr>
        <p:spPr>
          <a:xfrm>
            <a:off x="1722120" y="1844040"/>
            <a:ext cx="0" cy="33756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EFD0CC-2B45-401A-AC79-49252B06C210}"/>
              </a:ext>
            </a:extLst>
          </p:cNvPr>
          <p:cNvCxnSpPr>
            <a:cxnSpLocks/>
          </p:cNvCxnSpPr>
          <p:nvPr/>
        </p:nvCxnSpPr>
        <p:spPr>
          <a:xfrm>
            <a:off x="2590800" y="1996440"/>
            <a:ext cx="0" cy="31165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B90545-DED2-4703-AA84-0EB5817F6AC5}"/>
              </a:ext>
            </a:extLst>
          </p:cNvPr>
          <p:cNvCxnSpPr>
            <a:cxnSpLocks/>
          </p:cNvCxnSpPr>
          <p:nvPr/>
        </p:nvCxnSpPr>
        <p:spPr>
          <a:xfrm>
            <a:off x="3909060" y="1996440"/>
            <a:ext cx="0" cy="31165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D4F67-1515-4EF8-8BF4-2AF97C98D33E}"/>
              </a:ext>
            </a:extLst>
          </p:cNvPr>
          <p:cNvCxnSpPr/>
          <p:nvPr/>
        </p:nvCxnSpPr>
        <p:spPr>
          <a:xfrm>
            <a:off x="5219700" y="1844040"/>
            <a:ext cx="0" cy="33756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64BE45-E979-4C3C-8D87-9167E1F781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62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35"/>
    </mc:Choice>
    <mc:Fallback>
      <p:transition spd="slow" advTm="284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/>
      <p:bldP spid="1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  <p:extLst>
    <p:ext uri="{3A86A75C-4F4B-4683-9AE1-C65F6400EC91}">
      <p14:laserTraceLst xmlns:p14="http://schemas.microsoft.com/office/powerpoint/2010/main">
        <p14:tracePtLst>
          <p14:tracePt t="11185" x="7061200" y="3973513"/>
          <p14:tracePt t="11192" x="6870700" y="3709988"/>
          <p14:tracePt t="11200" x="6529388" y="3348038"/>
          <p14:tracePt t="11206" x="6164263" y="3003550"/>
          <p14:tracePt t="11214" x="5807075" y="2684463"/>
          <p14:tracePt t="11220" x="5453063" y="2413000"/>
          <p14:tracePt t="11227" x="5108575" y="2182813"/>
          <p14:tracePt t="11234" x="4854575" y="2028825"/>
          <p14:tracePt t="11241" x="4548188" y="1884363"/>
          <p14:tracePt t="11248" x="4279900" y="1782763"/>
          <p14:tracePt t="11255" x="4044950" y="1706563"/>
          <p14:tracePt t="11262" x="3819525" y="1658938"/>
          <p14:tracePt t="11269" x="3594100" y="1616075"/>
          <p14:tracePt t="11276" x="3378200" y="1587500"/>
          <p14:tracePt t="11286" x="3194050" y="1574800"/>
          <p14:tracePt t="11291" x="3041650" y="1574800"/>
          <p14:tracePt t="11298" x="2884488" y="1582738"/>
          <p14:tracePt t="11304" x="2684463" y="1608138"/>
          <p14:tracePt t="11311" x="2514600" y="1646238"/>
          <p14:tracePt t="11318" x="2382838" y="1693863"/>
          <p14:tracePt t="11325" x="2254250" y="1731963"/>
          <p14:tracePt t="11331" x="2135188" y="1765300"/>
          <p14:tracePt t="11338" x="2033588" y="1812925"/>
          <p14:tracePt t="11345" x="1944688" y="1833563"/>
          <p14:tracePt t="11352" x="1879600" y="1863725"/>
          <p14:tracePt t="11360" x="1833563" y="1884363"/>
          <p14:tracePt t="11368" x="1800225" y="1893888"/>
          <p14:tracePt t="11373" x="1778000" y="1906588"/>
          <p14:tracePt t="11380" x="1760538" y="1914525"/>
          <p14:tracePt t="11388" x="1747838" y="1914525"/>
          <p14:tracePt t="11395" x="1744663" y="1919288"/>
          <p14:tracePt t="11402" x="1735138" y="1919288"/>
          <p14:tracePt t="11409" x="1731963" y="1927225"/>
          <p14:tracePt t="11446" x="1731963" y="1931988"/>
          <p14:tracePt t="11451" x="1722438" y="1931988"/>
          <p14:tracePt t="11457" x="1719263" y="1939925"/>
          <p14:tracePt t="11465" x="1719263" y="1944688"/>
          <p14:tracePt t="11471" x="1706563" y="1952625"/>
          <p14:tracePt t="11478" x="1697038" y="1965325"/>
          <p14:tracePt t="11486" x="1684338" y="1973263"/>
          <p14:tracePt t="11493" x="1666875" y="1982788"/>
          <p14:tracePt t="11500" x="1654175" y="1987550"/>
          <p14:tracePt t="11506" x="1641475" y="1987550"/>
          <p14:tracePt t="11513" x="1628775" y="1987550"/>
          <p14:tracePt t="11520" x="1603375" y="1987550"/>
          <p14:tracePt t="11527" x="1590675" y="1987550"/>
          <p14:tracePt t="11534" x="1577975" y="1987550"/>
          <p14:tracePt t="11542" x="1560513" y="1978025"/>
          <p14:tracePt t="11548" x="1547813" y="1970088"/>
          <p14:tracePt t="11556" x="1531938" y="1960563"/>
          <p14:tracePt t="11562" x="1527175" y="1957388"/>
          <p14:tracePt t="11569" x="1519238" y="1944688"/>
          <p14:tracePt t="11576" x="1514475" y="1935163"/>
          <p14:tracePt t="11584" x="1514475" y="1931988"/>
          <p14:tracePt t="11590" x="1506538" y="1927225"/>
          <p14:tracePt t="11597" x="1506538" y="1919288"/>
          <p14:tracePt t="11603" x="1506538" y="1914525"/>
          <p14:tracePt t="11611" x="1509713" y="1914525"/>
          <p14:tracePt t="11618" x="1509713" y="1906588"/>
          <p14:tracePt t="11625" x="1514475" y="1906588"/>
          <p14:tracePt t="11632" x="1522413" y="1901825"/>
          <p14:tracePt t="11638" x="1527175" y="1901825"/>
          <p14:tracePt t="11646" x="1547813" y="1906588"/>
          <p14:tracePt t="11652" x="1573213" y="1919288"/>
          <p14:tracePt t="11660" x="1595438" y="1935163"/>
          <p14:tracePt t="11667" x="1641475" y="1965325"/>
          <p14:tracePt t="11673" x="1706563" y="2016125"/>
          <p14:tracePt t="11679" x="1800225" y="2076450"/>
          <p14:tracePt t="11688" x="1906588" y="2157413"/>
          <p14:tracePt t="11694" x="2011363" y="2228850"/>
          <p14:tracePt t="11702" x="2114550" y="2271713"/>
          <p14:tracePt t="11708" x="2203450" y="2319338"/>
          <p14:tracePt t="11717" x="2292350" y="2339975"/>
          <p14:tracePt t="11722" x="2352675" y="2360613"/>
          <p14:tracePt t="11728" x="2411413" y="2370138"/>
          <p14:tracePt t="11736" x="2471738" y="2370138"/>
          <p14:tracePt t="11742" x="2514600" y="2370138"/>
          <p14:tracePt t="11749" x="2560638" y="2370138"/>
          <p14:tracePt t="11756" x="2590800" y="2370138"/>
          <p14:tracePt t="11763" x="2603500" y="2370138"/>
          <p14:tracePt t="11770" x="2620963" y="2370138"/>
          <p14:tracePt t="11777" x="2633663" y="2370138"/>
          <p14:tracePt t="11787" x="2636838" y="2360613"/>
          <p14:tracePt t="11793" x="2646363" y="2360613"/>
          <p14:tracePt t="11798" x="2649538" y="2360613"/>
          <p14:tracePt t="11805" x="2649538" y="2357438"/>
          <p14:tracePt t="11820" x="2649538" y="2347913"/>
          <p14:tracePt t="11833" x="2649538" y="2335213"/>
          <p14:tracePt t="11840" x="2641600" y="2332038"/>
          <p14:tracePt t="11846" x="2603500" y="2306638"/>
          <p14:tracePt t="11853" x="2552700" y="2263775"/>
          <p14:tracePt t="11860" x="2489200" y="2208213"/>
          <p14:tracePt t="11867" x="2382838" y="2114550"/>
          <p14:tracePt t="11874" x="2263775" y="2028825"/>
          <p14:tracePt t="11884" x="2122488" y="1927225"/>
          <p14:tracePt t="11888" x="1995488" y="1825625"/>
          <p14:tracePt t="11895" x="1889125" y="1757363"/>
          <p14:tracePt t="11902" x="1812925" y="1714500"/>
          <p14:tracePt t="11909" x="1747838" y="1668463"/>
          <p14:tracePt t="11917" x="1701800" y="1651000"/>
          <p14:tracePt t="11923" x="1666875" y="1633538"/>
          <p14:tracePt t="11932" x="1641475" y="1625600"/>
          <p14:tracePt t="11937" x="1620838" y="1616075"/>
          <p14:tracePt t="11944" x="1603375" y="1608138"/>
          <p14:tracePt t="11951" x="1600200" y="1608138"/>
          <p14:tracePt t="11958" x="1590675" y="1608138"/>
          <p14:tracePt t="11967" x="1587500" y="1608138"/>
          <p14:tracePt t="12002" x="1587500" y="1603375"/>
          <p14:tracePt t="12029" x="1595438" y="1603375"/>
          <p14:tracePt t="12036" x="1595438" y="1600200"/>
          <p14:tracePt t="12043" x="1600200" y="1600200"/>
          <p14:tracePt t="12050" x="1600200" y="1590675"/>
          <p14:tracePt t="12057" x="1608138" y="1590675"/>
          <p14:tracePt t="12072" x="1608138" y="1587500"/>
          <p14:tracePt t="12078" x="1612900" y="1587500"/>
          <p14:tracePt t="12087" x="1620838" y="1577975"/>
          <p14:tracePt t="12093" x="1625600" y="1574800"/>
          <p14:tracePt t="12101" x="1625600" y="1570038"/>
          <p14:tracePt t="12107" x="1638300" y="1562100"/>
          <p14:tracePt t="12113" x="1641475" y="1557338"/>
          <p14:tracePt t="12121" x="1651000" y="1557338"/>
          <p14:tracePt t="12128" x="1663700" y="1547813"/>
          <p14:tracePt t="12134" x="1671638" y="1535113"/>
          <p14:tracePt t="12142" x="1676400" y="1527175"/>
          <p14:tracePt t="12150" x="1684338" y="1514475"/>
          <p14:tracePt t="12155" x="1697038" y="1497013"/>
          <p14:tracePt t="12164" x="1697038" y="1476375"/>
          <p14:tracePt t="12169" x="1706563" y="1455738"/>
          <p14:tracePt t="12176" x="1706563" y="1428750"/>
          <p14:tracePt t="12186" x="1701800" y="1400175"/>
          <p14:tracePt t="12191" x="1701800" y="1374775"/>
          <p14:tracePt t="12199" x="1684338" y="1339850"/>
          <p14:tracePt t="12205" x="1676400" y="1319213"/>
          <p14:tracePt t="12212" x="1658938" y="1284288"/>
          <p14:tracePt t="12219" x="1633538" y="1246188"/>
          <p14:tracePt t="12226" x="1595438" y="1208088"/>
          <p14:tracePt t="12234" x="1557338" y="1169988"/>
          <p14:tracePt t="12240" x="1519238" y="1144588"/>
          <p14:tracePt t="12250" x="1493838" y="1119188"/>
          <p14:tracePt t="12253" x="1481138" y="1101725"/>
          <p14:tracePt t="12261" x="1454150" y="1084263"/>
          <p14:tracePt t="12268" x="1450975" y="1081088"/>
          <p14:tracePt t="12274" x="1438275" y="1081088"/>
          <p14:tracePt t="12291" x="1428750" y="1081088"/>
          <p14:tracePt t="12311" x="1433513" y="1081088"/>
          <p14:tracePt t="12525" x="1633538" y="1093788"/>
          <p14:tracePt t="12529" x="2016125" y="1109663"/>
          <p14:tracePt t="12536" x="2344738" y="1149350"/>
          <p14:tracePt t="12543" x="2565400" y="1174750"/>
          <p14:tracePt t="12549" x="2717800" y="1187450"/>
          <p14:tracePt t="12556" x="2833688" y="1200150"/>
          <p14:tracePt t="12563" x="2935288" y="1220788"/>
          <p14:tracePt t="12570" x="3021013" y="1233488"/>
          <p14:tracePt t="12577" x="3079750" y="1243013"/>
          <p14:tracePt t="12587" x="3114675" y="1250950"/>
          <p14:tracePt t="12592" x="3135313" y="1258888"/>
          <p14:tracePt t="12598" x="3160713" y="1258888"/>
          <p14:tracePt t="12605" x="3173413" y="1268413"/>
          <p14:tracePt t="12611" x="3186113" y="1268413"/>
          <p14:tracePt t="12619" x="3194050" y="1271588"/>
          <p14:tracePt t="12626" x="3198813" y="1271588"/>
          <p14:tracePt t="12634" x="3206750" y="1271588"/>
          <p14:tracePt t="12649" x="3211513" y="1271588"/>
          <p14:tracePt t="12654" x="3221038" y="1271588"/>
          <p14:tracePt t="12660" x="3224213" y="1271588"/>
          <p14:tracePt t="12667" x="3228975" y="1271588"/>
          <p14:tracePt t="12674" x="3236913" y="1271588"/>
          <p14:tracePt t="12682" x="3241675" y="1271588"/>
          <p14:tracePt t="12696" x="3249613" y="1271588"/>
          <p14:tracePt t="12703" x="3254375" y="1271588"/>
          <p14:tracePt t="12710" x="3267075" y="1271588"/>
          <p14:tracePt t="12717" x="3279775" y="1271588"/>
          <p14:tracePt t="12724" x="3305175" y="1271588"/>
          <p14:tracePt t="12731" x="3327400" y="1271588"/>
          <p14:tracePt t="12737" x="3368675" y="1281113"/>
          <p14:tracePt t="12743" x="3416300" y="1293813"/>
          <p14:tracePt t="12751" x="3475038" y="1301750"/>
          <p14:tracePt t="12759" x="3565525" y="1335088"/>
          <p14:tracePt t="12766" x="3636963" y="1344613"/>
          <p14:tracePt t="12772" x="3738563" y="1370013"/>
          <p14:tracePt t="12778" x="3829050" y="1377950"/>
          <p14:tracePt t="12789" x="3900488" y="1400175"/>
          <p14:tracePt t="12794" x="3973513" y="1400175"/>
          <p14:tracePt t="12800" x="4032250" y="1408113"/>
          <p14:tracePt t="12807" x="4079875" y="1420813"/>
          <p14:tracePt t="12813" x="4113213" y="1420813"/>
          <p14:tracePt t="12821" x="4135438" y="1420813"/>
          <p14:tracePt t="12827" x="4156075" y="1420813"/>
          <p14:tracePt t="12835" x="4181475" y="1425575"/>
          <p14:tracePt t="12841" x="4203700" y="1425575"/>
          <p14:tracePt t="12850" x="4229100" y="1433513"/>
          <p14:tracePt t="12855" x="4241800" y="1433513"/>
          <p14:tracePt t="12862" x="4244975" y="1433513"/>
          <p14:tracePt t="12869" x="4257675" y="1433513"/>
          <p14:tracePt t="12888" x="4267200" y="1433513"/>
          <p14:tracePt t="12890" x="4270375" y="1433513"/>
          <p14:tracePt t="12904" x="4275138" y="1425575"/>
          <p14:tracePt t="12911" x="4275138" y="1412875"/>
          <p14:tracePt t="12919" x="4275138" y="1400175"/>
          <p14:tracePt t="12925" x="4275138" y="1387475"/>
          <p14:tracePt t="12935" x="4275138" y="1374775"/>
          <p14:tracePt t="12939" x="4275138" y="1349375"/>
          <p14:tracePt t="12946" x="4275138" y="1344613"/>
          <p14:tracePt t="12953" x="4275138" y="1331913"/>
          <p14:tracePt t="12959" x="4275138" y="1327150"/>
          <p14:tracePt t="12967" x="4275138" y="1319213"/>
          <p14:tracePt t="12973" x="4275138" y="1314450"/>
          <p14:tracePt t="12982" x="4283075" y="1306513"/>
          <p14:tracePt t="12989" x="4295775" y="1301750"/>
          <p14:tracePt t="12995" x="4300538" y="1293813"/>
          <p14:tracePt t="13003" x="4318000" y="1281113"/>
          <p14:tracePt t="13009" x="4330700" y="1281113"/>
          <p14:tracePt t="13016" x="4335463" y="1276350"/>
          <p14:tracePt t="13023" x="4343400" y="1268413"/>
          <p14:tracePt t="13029" x="4348163" y="1268413"/>
          <p14:tracePt t="13037" x="4348163" y="1263650"/>
          <p14:tracePt t="13044" x="4356100" y="1263650"/>
          <p14:tracePt t="13051" x="4360863" y="1263650"/>
          <p14:tracePt t="13057" x="4360863" y="1255713"/>
          <p14:tracePt t="13067" x="4364038" y="1255713"/>
          <p14:tracePt t="13071" x="4364038" y="1250950"/>
          <p14:tracePt t="13089" x="4373563" y="1250950"/>
          <p14:tracePt t="13100" x="4376738" y="1250950"/>
          <p14:tracePt t="13121" x="4376738" y="1258888"/>
          <p14:tracePt t="13142" x="4376738" y="1263650"/>
          <p14:tracePt t="13156" x="4376738" y="1271588"/>
          <p14:tracePt t="13169" x="4376738" y="1276350"/>
          <p14:tracePt t="13191" x="4376738" y="1284288"/>
          <p14:tracePt t="13205" x="4376738" y="1289050"/>
          <p14:tracePt t="13225" x="4376738" y="1293813"/>
          <p14:tracePt t="13240" x="4376738" y="1301750"/>
          <p14:tracePt t="13254" x="4376738" y="1306513"/>
          <p14:tracePt t="13267" x="4376738" y="1314450"/>
          <p14:tracePt t="13380" x="4368800" y="1314450"/>
          <p14:tracePt t="13828" x="4364038" y="1314450"/>
          <p14:tracePt t="13954" x="4360863" y="1314450"/>
          <p14:tracePt t="14009" x="4360863" y="1309688"/>
          <p14:tracePt t="14023" x="4351338" y="1306513"/>
          <p14:tracePt t="14036" x="4351338" y="1296988"/>
          <p14:tracePt t="14049" x="4351338" y="1293813"/>
          <p14:tracePt t="14156" x="4351338" y="1289050"/>
          <p14:tracePt t="14185" x="4351338" y="1281113"/>
          <p14:tracePt t="14448" x="4351338" y="1276350"/>
          <p14:tracePt t="14567" x="4351338" y="1284288"/>
          <p14:tracePt t="14643" x="4351338" y="1281113"/>
          <p14:tracePt t="14658" x="4351338" y="1276350"/>
          <p14:tracePt t="14672" x="4351338" y="1268413"/>
          <p14:tracePt t="14952" x="4348163" y="1268413"/>
          <p14:tracePt t="14997" x="4338638" y="1268413"/>
          <p14:tracePt t="15052" x="4335463" y="1268413"/>
          <p14:tracePt t="15056" x="4335463" y="1271588"/>
          <p14:tracePt t="15078" x="4325938" y="1276350"/>
          <p14:tracePt t="15091" x="4322763" y="1284288"/>
          <p14:tracePt t="15097" x="4322763" y="1289050"/>
          <p14:tracePt t="20777" x="4437063" y="1306513"/>
          <p14:tracePt t="20783" x="4568825" y="1344613"/>
          <p14:tracePt t="20790" x="4670425" y="1365250"/>
          <p14:tracePt t="20797" x="4730750" y="1374775"/>
          <p14:tracePt t="20804" x="4764088" y="1382713"/>
          <p14:tracePt t="20810" x="4786313" y="1390650"/>
          <p14:tracePt t="20818" x="4799013" y="1390650"/>
          <p14:tracePt t="20824" x="4806950" y="1390650"/>
          <p14:tracePt t="20831" x="4811713" y="1390650"/>
          <p14:tracePt t="20848" x="4819650" y="1400175"/>
          <p14:tracePt t="20860" x="4819650" y="1403350"/>
          <p14:tracePt t="20868" x="4814888" y="1408113"/>
          <p14:tracePt t="20873" x="4802188" y="1425575"/>
          <p14:tracePt t="20880" x="4786313" y="1438275"/>
          <p14:tracePt t="20887" x="4751388" y="1476375"/>
          <p14:tracePt t="20894" x="4713288" y="1514475"/>
          <p14:tracePt t="20902" x="4657725" y="1577975"/>
          <p14:tracePt t="20908" x="4594225" y="1641475"/>
          <p14:tracePt t="20915" x="4535488" y="1722438"/>
          <p14:tracePt t="20922" x="4495800" y="1774825"/>
          <p14:tracePt t="20929" x="4454525" y="1825625"/>
          <p14:tracePt t="20936" x="4437063" y="1858963"/>
          <p14:tracePt t="20943" x="4424363" y="1876425"/>
          <p14:tracePt t="20951" x="4416425" y="1889125"/>
          <p14:tracePt t="20957" x="4406900" y="1897063"/>
          <p14:tracePt t="20964" x="4402138" y="1897063"/>
          <p14:tracePt t="20970" x="4402138" y="1901825"/>
          <p14:tracePt t="20978" x="4398963" y="1901825"/>
          <p14:tracePt t="20998" x="4389438" y="1901825"/>
          <p14:tracePt t="21013" x="4386263" y="1901825"/>
          <p14:tracePt t="21020" x="4386263" y="1906588"/>
          <p14:tracePt t="21027" x="4376738" y="1919288"/>
          <p14:tracePt t="21034" x="4376738" y="1927225"/>
          <p14:tracePt t="21041" x="4376738" y="1931988"/>
          <p14:tracePt t="21047" x="4373563" y="1939925"/>
          <p14:tracePt t="21054" x="4373563" y="1944688"/>
          <p14:tracePt t="21062" x="4364038" y="1952625"/>
          <p14:tracePt t="21076" x="4360863" y="1957388"/>
          <p14:tracePt t="21090" x="4360863" y="1960563"/>
          <p14:tracePt t="21104" x="4360863" y="1970088"/>
          <p14:tracePt t="21140" x="4360863" y="1973263"/>
          <p14:tracePt t="21159" x="4360863" y="1982788"/>
          <p14:tracePt t="21175" x="4360863" y="1987550"/>
          <p14:tracePt t="21194" x="4360863" y="1995488"/>
          <p14:tracePt t="21284" x="4360863" y="2000250"/>
          <p14:tracePt t="21298" x="4351338" y="2003425"/>
          <p14:tracePt t="21335" x="4351338" y="2012950"/>
          <p14:tracePt t="21396" x="4348163" y="2012950"/>
          <p14:tracePt t="21402" x="4348163" y="2016125"/>
          <p14:tracePt t="21419" x="4348163" y="2025650"/>
          <p14:tracePt t="21439" x="4348163" y="2028825"/>
          <p14:tracePt t="21453" x="4348163" y="2038350"/>
          <p14:tracePt t="21466" x="4348163" y="2041525"/>
          <p14:tracePt t="21472" x="4348163" y="2046288"/>
          <p14:tracePt t="21480" x="4348163" y="2054225"/>
          <p14:tracePt t="21486" x="4348163" y="2058988"/>
          <p14:tracePt t="21493" x="4338638" y="2071688"/>
          <p14:tracePt t="21501" x="4335463" y="2089150"/>
          <p14:tracePt t="21506" x="4325938" y="2109788"/>
          <p14:tracePt t="21513" x="4318000" y="2135188"/>
          <p14:tracePt t="21520" x="4300538" y="2170113"/>
          <p14:tracePt t="21528" x="4292600" y="2182813"/>
          <p14:tracePt t="21534" x="4287838" y="2208213"/>
          <p14:tracePt t="21543" x="4279900" y="2220913"/>
          <p14:tracePt t="21548" x="4270375" y="2225675"/>
          <p14:tracePt t="21555" x="4267200" y="2233613"/>
          <p14:tracePt t="21562" x="4262438" y="2238375"/>
          <p14:tracePt t="21569" x="4262438" y="2246313"/>
          <p14:tracePt t="21585" x="4254500" y="2251075"/>
          <p14:tracePt t="21597" x="4249738" y="2259013"/>
          <p14:tracePt t="21613" x="4249738" y="2263775"/>
          <p14:tracePt t="21619" x="4241800" y="2263775"/>
          <p14:tracePt t="21636" x="4237038" y="2263775"/>
          <p14:tracePt t="21718" x="4237038" y="2254250"/>
          <p14:tracePt t="21731" x="4237038" y="2251075"/>
          <p14:tracePt t="21743" x="4237038" y="2241550"/>
          <p14:tracePt t="21765" x="4237038" y="2238375"/>
          <p14:tracePt t="21780" x="4237038" y="2228850"/>
          <p14:tracePt t="22379" x="4237038" y="2233613"/>
          <p14:tracePt t="22453" x="4229100" y="2233613"/>
          <p14:tracePt t="22475" x="4229100" y="2228850"/>
          <p14:tracePt t="22503" x="4229100" y="2225675"/>
          <p14:tracePt t="22517" x="4229100" y="2220913"/>
          <p14:tracePt t="22531" x="4229100" y="2212975"/>
          <p14:tracePt t="22545" x="4229100" y="2208213"/>
          <p14:tracePt t="22565" x="4229100" y="2200275"/>
          <p14:tracePt t="22579" x="4229100" y="2195513"/>
          <p14:tracePt t="22616" x="4232275" y="2195513"/>
          <p14:tracePt t="22627" x="4237038" y="2195513"/>
          <p14:tracePt t="22637" x="4237038" y="2185988"/>
          <p14:tracePt t="22641" x="4244975" y="2185988"/>
          <p14:tracePt t="22664" x="4249738" y="2182813"/>
          <p14:tracePt t="22677" x="4257675" y="2178050"/>
          <p14:tracePt t="22699" x="4262438" y="2170113"/>
          <p14:tracePt t="22711" x="4267200" y="2165350"/>
          <p14:tracePt t="22726" x="4275138" y="2157413"/>
          <p14:tracePt t="22739" x="4279900" y="2157413"/>
          <p14:tracePt t="22759" x="4287838" y="2157413"/>
          <p14:tracePt t="22774" x="4292600" y="2152650"/>
          <p14:tracePt t="22797" x="4300538" y="2147888"/>
          <p14:tracePt t="22818" x="4300538" y="2139950"/>
          <p14:tracePt t="22830" x="4300538" y="2135188"/>
          <p14:tracePt t="22844" x="4300538" y="2127250"/>
          <p14:tracePt t="25136" x="4295775" y="2127250"/>
          <p14:tracePt t="25495" x="4300538" y="2127250"/>
          <p14:tracePt t="25610" x="4305300" y="2127250"/>
          <p14:tracePt t="26386" x="4305300" y="2132013"/>
          <p14:tracePt t="26400" x="4305300" y="2135188"/>
          <p14:tracePt t="26682" x="4310063" y="2135188"/>
          <p14:tracePt t="26692" x="4318000" y="2135188"/>
          <p14:tracePt t="26728" x="4318000" y="2144713"/>
          <p14:tracePt t="26741" x="4318000" y="2147888"/>
          <p14:tracePt t="26749" x="4322763" y="2147888"/>
          <p14:tracePt t="26762" x="4322763" y="2152650"/>
          <p14:tracePt t="26768" x="4322763" y="2160588"/>
          <p14:tracePt t="26775" x="4322763" y="2165350"/>
          <p14:tracePt t="29491" x="4335463" y="2165350"/>
          <p14:tracePt t="29499" x="4360863" y="2160588"/>
          <p14:tracePt t="29506" x="4402138" y="2152650"/>
          <p14:tracePt t="29512" x="4449763" y="2144713"/>
          <p14:tracePt t="29520" x="4495800" y="2127250"/>
          <p14:tracePt t="29526" x="4560888" y="2106613"/>
          <p14:tracePt t="29533" x="4619625" y="2097088"/>
          <p14:tracePt t="29542" x="4692650" y="2071688"/>
          <p14:tracePt t="29549" x="4781550" y="2051050"/>
          <p14:tracePt t="29554" x="4870450" y="2016125"/>
          <p14:tracePt t="29561" x="4933950" y="1987550"/>
          <p14:tracePt t="29568" x="4999038" y="1944688"/>
          <p14:tracePt t="29575" x="5045075" y="1914525"/>
          <p14:tracePt t="29583" x="5062538" y="1889125"/>
          <p14:tracePt t="29590" x="5087938" y="1876425"/>
          <p14:tracePt t="29595" x="5095875" y="1851025"/>
          <p14:tracePt t="29603" x="5113338" y="1816100"/>
          <p14:tracePt t="29609" x="5121275" y="1757363"/>
          <p14:tracePt t="29616" x="5121275" y="1658938"/>
          <p14:tracePt t="29624" x="5113338" y="1544638"/>
          <p14:tracePt t="29631" x="5080000" y="1400175"/>
          <p14:tracePt t="29637" x="5027613" y="1233488"/>
          <p14:tracePt t="29644" x="4926013" y="1063625"/>
          <p14:tracePt t="29651" x="4837113" y="919163"/>
          <p14:tracePt t="29658" x="4756150" y="812800"/>
          <p14:tracePt t="29666" x="4662488" y="731838"/>
          <p14:tracePt t="29674" x="4568825" y="663575"/>
          <p14:tracePt t="29679" x="4449763" y="617538"/>
          <p14:tracePt t="29686" x="4335463" y="569913"/>
          <p14:tracePt t="29693" x="4232275" y="549275"/>
          <p14:tracePt t="29700" x="4160838" y="536575"/>
          <p14:tracePt t="29707" x="4087813" y="527050"/>
          <p14:tracePt t="29715" x="4011613" y="514350"/>
          <p14:tracePt t="29721" x="3951288" y="523875"/>
          <p14:tracePt t="29728" x="3879850" y="523875"/>
          <p14:tracePt t="29735" x="3806825" y="531813"/>
          <p14:tracePt t="29743" x="3705225" y="552450"/>
          <p14:tracePt t="29749" x="3616325" y="587375"/>
          <p14:tracePt t="29756" x="3525838" y="620713"/>
          <p14:tracePt t="29763" x="3436938" y="655638"/>
          <p14:tracePt t="29770" x="3335338" y="714375"/>
          <p14:tracePt t="29776" x="3228975" y="762000"/>
          <p14:tracePt t="29783" x="3127375" y="817563"/>
          <p14:tracePt t="29790" x="3049588" y="850900"/>
          <p14:tracePt t="29798" x="2955925" y="906463"/>
          <p14:tracePt t="29806" x="2897188" y="939800"/>
          <p14:tracePt t="29811" x="2846388" y="957263"/>
          <p14:tracePt t="29818" x="2811463" y="987425"/>
          <p14:tracePt t="29825" x="2786063" y="1000125"/>
          <p14:tracePt t="29832" x="2760663" y="1016000"/>
          <p14:tracePt t="29840" x="2740025" y="1025525"/>
          <p14:tracePt t="29846" x="2730500" y="1038225"/>
          <p14:tracePt t="29853" x="2717800" y="1038225"/>
          <p14:tracePt t="29866" x="2714625" y="1046163"/>
          <p14:tracePt t="29875" x="2705100" y="1046163"/>
          <p14:tracePt t="29882" x="2701925" y="1046163"/>
          <p14:tracePt t="29888" x="2692400" y="1046163"/>
          <p14:tracePt t="29894" x="2689225" y="1046163"/>
          <p14:tracePt t="29902" x="2689225" y="1042988"/>
          <p14:tracePt t="29909" x="2684463" y="1042988"/>
          <p14:tracePt t="29915" x="2676525" y="1042988"/>
          <p14:tracePt t="29923" x="2671763" y="1038225"/>
          <p14:tracePt t="29929" x="2662238" y="1038225"/>
          <p14:tracePt t="29937" x="2659063" y="1033463"/>
          <p14:tracePt t="29951" x="2659063" y="1025525"/>
          <p14:tracePt t="29959" x="2649538" y="1025525"/>
          <p14:tracePt t="29973" x="2646363" y="1025525"/>
          <p14:tracePt t="30090" x="2654300" y="1025525"/>
          <p14:tracePt t="30111" x="2659063" y="1025525"/>
          <p14:tracePt t="30125" x="2667000" y="1025525"/>
          <p14:tracePt t="30145" x="2671763" y="1025525"/>
          <p14:tracePt t="30190" x="2679700" y="1025525"/>
          <p14:tracePt t="30222" x="2684463" y="1025525"/>
          <p14:tracePt t="30959" x="2679700" y="1081088"/>
          <p14:tracePt t="30966" x="2659063" y="1195388"/>
          <p14:tracePt t="30973" x="2646363" y="1335088"/>
          <p14:tracePt t="30980" x="2646363" y="1531938"/>
          <p14:tracePt t="30987" x="2654300" y="1714500"/>
          <p14:tracePt t="30994" x="2667000" y="1854200"/>
          <p14:tracePt t="31000" x="2689225" y="1970088"/>
          <p14:tracePt t="31009" x="2709863" y="2058988"/>
          <p14:tracePt t="31014" x="2743200" y="2119313"/>
          <p14:tracePt t="31021" x="2760663" y="2182813"/>
          <p14:tracePt t="31028" x="2790825" y="2220913"/>
          <p14:tracePt t="31035" x="2808288" y="2241550"/>
          <p14:tracePt t="31043" x="2820988" y="2259013"/>
          <p14:tracePt t="31050" x="2828925" y="2271713"/>
          <p14:tracePt t="31057" x="2833688" y="2279650"/>
          <p14:tracePt t="31064" x="2833688" y="2284413"/>
          <p14:tracePt t="31077" x="2841625" y="2289175"/>
          <p14:tracePt t="31094" x="2846388" y="2289175"/>
          <p14:tracePt t="31227" x="2836863" y="2289175"/>
          <p14:tracePt t="31239" x="2833688" y="2289175"/>
          <p14:tracePt t="31244" x="2828925" y="2289175"/>
          <p14:tracePt t="31251" x="2808288" y="2289175"/>
          <p14:tracePt t="31258" x="2782888" y="2279650"/>
          <p14:tracePt t="31266" x="2760663" y="2271713"/>
          <p14:tracePt t="31272" x="2727325" y="2254250"/>
          <p14:tracePt t="31280" x="2701925" y="2238375"/>
          <p14:tracePt t="31286" x="2667000" y="2228850"/>
          <p14:tracePt t="31294" x="2646363" y="2216150"/>
          <p14:tracePt t="31299" x="2620963" y="2208213"/>
          <p14:tracePt t="31309" x="2608263" y="2190750"/>
          <p14:tracePt t="31314" x="2590800" y="2185988"/>
          <p14:tracePt t="31320" x="2586038" y="2185988"/>
          <p14:tracePt t="31328" x="2582863" y="2178050"/>
          <p14:tracePt t="31334" x="2573338" y="2173288"/>
          <p14:tracePt t="31343" x="2570163" y="2165350"/>
          <p14:tracePt t="31350" x="2570163" y="2160588"/>
          <p14:tracePt t="31356" x="2560638" y="2160588"/>
          <p14:tracePt t="31363" x="2560638" y="2157413"/>
          <p14:tracePt t="31371" x="2555875" y="2157413"/>
          <p14:tracePt t="31378" x="2555875" y="2147888"/>
          <p14:tracePt t="31391" x="2547938" y="2147888"/>
          <p14:tracePt t="31397" x="2547938" y="2144713"/>
          <p14:tracePt t="31412" x="2543175" y="2135188"/>
          <p14:tracePt t="31711" x="2543175" y="2139950"/>
          <p14:tracePt t="31810" x="2543175" y="2144713"/>
          <p14:tracePt t="31815" x="2552700" y="2144713"/>
          <p14:tracePt t="31846" x="2552700" y="2152650"/>
          <p14:tracePt t="31934" x="2552700" y="2157413"/>
          <p14:tracePt t="31961" x="2555875" y="2157413"/>
          <p14:tracePt t="31968" x="2555875" y="2160588"/>
          <p14:tracePt t="31975" x="2565400" y="2160588"/>
          <p14:tracePt t="31989" x="2565400" y="2170113"/>
          <p14:tracePt t="32075" x="2570163" y="2170113"/>
          <p14:tracePt t="32115" x="2578100" y="2170113"/>
          <p14:tracePt t="32122" x="2578100" y="2173288"/>
          <p14:tracePt t="32128" x="2582863" y="2173288"/>
          <p14:tracePt t="32144" x="2586038" y="2173288"/>
          <p14:tracePt t="32165" x="2595563" y="2173288"/>
          <p14:tracePt t="32177" x="2598738" y="2173288"/>
          <p14:tracePt t="32186" x="2611438" y="2173288"/>
          <p14:tracePt t="32190" x="2628900" y="2170113"/>
          <p14:tracePt t="32197" x="2649538" y="2170113"/>
          <p14:tracePt t="32205" x="2684463" y="2165350"/>
          <p14:tracePt t="32211" x="2705100" y="2157413"/>
          <p14:tracePt t="32218" x="2747963" y="2147888"/>
          <p14:tracePt t="32227" x="2808288" y="2135188"/>
          <p14:tracePt t="32232" x="2871788" y="2119313"/>
          <p14:tracePt t="32239" x="2960688" y="2093913"/>
          <p14:tracePt t="32246" x="3062288" y="2058988"/>
          <p14:tracePt t="32253" x="3165475" y="2038350"/>
          <p14:tracePt t="32261" x="3254375" y="2003425"/>
          <p14:tracePt t="32268" x="3313113" y="1982788"/>
          <p14:tracePt t="32275" x="3365500" y="1952625"/>
          <p14:tracePt t="32281" x="3386138" y="1939925"/>
          <p14:tracePt t="32288" x="3411538" y="1922463"/>
          <p14:tracePt t="32296" x="3429000" y="1906588"/>
          <p14:tracePt t="32302" x="3433763" y="1893888"/>
          <p14:tracePt t="32309" x="3433763" y="1871663"/>
          <p14:tracePt t="32316" x="3433763" y="1846263"/>
          <p14:tracePt t="32323" x="3433763" y="1803400"/>
          <p14:tracePt t="32330" x="3416300" y="1744663"/>
          <p14:tracePt t="32337" x="3386138" y="1681163"/>
          <p14:tracePt t="32344" x="3340100" y="1590675"/>
          <p14:tracePt t="32352" x="3271838" y="1497013"/>
          <p14:tracePt t="32358" x="3165475" y="1403350"/>
          <p14:tracePt t="32365" x="3071813" y="1322388"/>
          <p14:tracePt t="32372" x="2965450" y="1250950"/>
          <p14:tracePt t="32380" x="2849563" y="1190625"/>
          <p14:tracePt t="32386" x="2701925" y="1144588"/>
          <p14:tracePt t="32393" x="2586038" y="1119188"/>
          <p14:tracePt t="32399" x="2459038" y="1109663"/>
          <p14:tracePt t="32407" x="2370138" y="1096963"/>
          <p14:tracePt t="32413" x="2284413" y="1096963"/>
          <p14:tracePt t="32421" x="2211388" y="1101725"/>
          <p14:tracePt t="32427" x="2139950" y="1114425"/>
          <p14:tracePt t="32436" x="2079625" y="1114425"/>
          <p14:tracePt t="32442" x="2020888" y="1122363"/>
          <p14:tracePt t="32449" x="1973263" y="1131888"/>
          <p14:tracePt t="32455" x="1944688" y="1139825"/>
          <p14:tracePt t="32462" x="1909763" y="1157288"/>
          <p14:tracePt t="32469" x="1884363" y="1157288"/>
          <p14:tracePt t="32477" x="1863725" y="1165225"/>
          <p14:tracePt t="32484" x="1838325" y="1174750"/>
          <p14:tracePt t="32491" x="1816100" y="1182688"/>
          <p14:tracePt t="32496" x="1800225" y="1190625"/>
          <p14:tracePt t="32505" x="1785938" y="1195388"/>
          <p14:tracePt t="32512" x="1773238" y="1195388"/>
          <p14:tracePt t="32519" x="1747838" y="1203325"/>
          <p14:tracePt t="32525" x="1727200" y="1212850"/>
          <p14:tracePt t="32532" x="1709738" y="1220788"/>
          <p14:tracePt t="32539" x="1697038" y="1225550"/>
          <p14:tracePt t="32546" x="1684338" y="1225550"/>
          <p14:tracePt t="32553" x="1666875" y="1233488"/>
          <p14:tracePt t="32560" x="1663700" y="1233488"/>
          <p14:tracePt t="32567" x="1654175" y="1233488"/>
          <p14:tracePt t="32574" x="1651000" y="1233488"/>
          <p14:tracePt t="32581" x="1646238" y="1233488"/>
          <p14:tracePt t="32595" x="1638300" y="1233488"/>
          <p14:tracePt t="32609" x="1633538" y="1233488"/>
          <p14:tracePt t="32665" x="1633538" y="1225550"/>
          <p14:tracePt t="32679" x="1633538" y="1220788"/>
          <p14:tracePt t="32685" x="1633538" y="1212850"/>
          <p14:tracePt t="32692" x="1633538" y="1208088"/>
          <p14:tracePt t="32715" x="1633538" y="1203325"/>
          <p14:tracePt t="32729" x="1625600" y="1195388"/>
          <p14:tracePt t="32741" x="1620838" y="1195388"/>
          <p14:tracePt t="32748" x="1620838" y="1190625"/>
          <p14:tracePt t="32755" x="1612900" y="1182688"/>
          <p14:tracePt t="32761" x="1608138" y="1177925"/>
          <p14:tracePt t="32768" x="1603375" y="1174750"/>
          <p14:tracePt t="32776" x="1595438" y="1165225"/>
          <p14:tracePt t="32782" x="1595438" y="1162050"/>
          <p14:tracePt t="32789" x="1582738" y="1162050"/>
          <p14:tracePt t="32797" x="1577975" y="1152525"/>
          <p14:tracePt t="32803" x="1570038" y="1152525"/>
          <p14:tracePt t="32811" x="1565275" y="1149350"/>
          <p14:tracePt t="32818" x="1557338" y="1149350"/>
          <p14:tracePt t="32824" x="1552575" y="1149350"/>
          <p14:tracePt t="32831" x="1547813" y="1149350"/>
          <p14:tracePt t="32846" x="1539875" y="1149350"/>
          <p14:tracePt t="32860" x="1535113" y="1149350"/>
          <p14:tracePt t="32874" x="1527175" y="1149350"/>
          <p14:tracePt t="32909" x="1531938" y="1149350"/>
          <p14:tracePt t="32922" x="1535113" y="1149350"/>
          <p14:tracePt t="32937" x="1544638" y="1149350"/>
          <p14:tracePt t="33019" x="1544638" y="1139825"/>
          <p14:tracePt t="33026" x="1539875" y="1139825"/>
          <p14:tracePt t="33034" x="1539875" y="1136650"/>
          <p14:tracePt t="33039" x="1535113" y="1136650"/>
          <p14:tracePt t="33047" x="1535113" y="1131888"/>
          <p14:tracePt t="33054" x="1527175" y="1131888"/>
          <p14:tracePt t="33060" x="1527175" y="1122363"/>
          <p14:tracePt t="33069" x="1527175" y="1119188"/>
          <p14:tracePt t="33075" x="1522413" y="1109663"/>
          <p14:tracePt t="33082" x="1522413" y="1106488"/>
          <p14:tracePt t="33089" x="1519238" y="1106488"/>
          <p14:tracePt t="33096" x="1519238" y="1096963"/>
          <p14:tracePt t="33103" x="1509713" y="1096963"/>
          <p14:tracePt t="33117" x="1509713" y="1093788"/>
          <p14:tracePt t="33130" x="1509713" y="1089025"/>
          <p14:tracePt t="33154" x="1514475" y="1089025"/>
          <p14:tracePt t="33167" x="1519238" y="1089025"/>
          <p14:tracePt t="33174" x="1522413" y="1089025"/>
          <p14:tracePt t="33181" x="1535113" y="1089025"/>
          <p14:tracePt t="33188" x="1552575" y="1089025"/>
          <p14:tracePt t="33193" x="1573213" y="1089025"/>
          <p14:tracePt t="33201" x="1603375" y="1089025"/>
          <p14:tracePt t="33208" x="1638300" y="1089025"/>
          <p14:tracePt t="33214" x="1679575" y="1081088"/>
          <p14:tracePt t="33221" x="1752600" y="1068388"/>
          <p14:tracePt t="33228" x="1879600" y="1055688"/>
          <p14:tracePt t="33236" x="2058988" y="1042988"/>
          <p14:tracePt t="33242" x="2339975" y="995363"/>
          <p14:tracePt t="33249" x="2603500" y="977900"/>
          <p14:tracePt t="33256" x="2790825" y="965200"/>
          <p14:tracePt t="33263" x="2930525" y="965200"/>
          <p14:tracePt t="33270" x="3041650" y="965200"/>
          <p14:tracePt t="33277" x="3127375" y="965200"/>
          <p14:tracePt t="33285" x="3186113" y="965200"/>
          <p14:tracePt t="33291" x="3241675" y="965200"/>
          <p14:tracePt t="33298" x="3287713" y="965200"/>
          <p14:tracePt t="33305" x="3317875" y="965200"/>
          <p14:tracePt t="33311" x="3340100" y="965200"/>
          <p14:tracePt t="33318" x="3355975" y="965200"/>
          <p14:tracePt t="33325" x="3368675" y="965200"/>
          <p14:tracePt t="33332" x="3373438" y="965200"/>
          <p14:tracePt t="33578" x="3606800" y="949325"/>
          <p14:tracePt t="33583" x="4024313" y="889000"/>
          <p14:tracePt t="33589" x="4300538" y="858838"/>
          <p14:tracePt t="33597" x="4518025" y="830263"/>
          <p14:tracePt t="33604" x="4645025" y="808038"/>
          <p14:tracePt t="33610" x="4760913" y="795338"/>
          <p14:tracePt t="33619" x="4862513" y="782638"/>
          <p14:tracePt t="33625" x="4946650" y="782638"/>
          <p14:tracePt t="33632" x="5006975" y="774700"/>
          <p14:tracePt t="33638" x="5049838" y="774700"/>
          <p14:tracePt t="33645" x="5083175" y="765175"/>
          <p14:tracePt t="33654" x="5105400" y="765175"/>
          <p14:tracePt t="33659" x="5121275" y="757238"/>
          <p14:tracePt t="33669" x="5133975" y="757238"/>
          <p14:tracePt t="33674" x="5138738" y="757238"/>
          <p14:tracePt t="33680" x="5146675" y="757238"/>
          <p14:tracePt t="33687" x="5151438" y="757238"/>
          <p14:tracePt t="33709" x="5159375" y="757238"/>
          <p14:tracePt t="33716" x="5159375" y="762000"/>
          <p14:tracePt t="33722" x="5164138" y="762000"/>
          <p14:tracePt t="33729" x="5164138" y="765175"/>
          <p14:tracePt t="33753" x="5164138" y="769938"/>
          <p14:tracePt t="33772" x="5164138" y="777875"/>
          <p14:tracePt t="34123" x="5156200" y="777875"/>
          <p14:tracePt t="34597" x="5159375" y="777875"/>
          <p14:tracePt t="34609" x="5164138" y="777875"/>
          <p14:tracePt t="34673" x="5168900" y="777875"/>
          <p14:tracePt t="34677" x="5168900" y="782638"/>
          <p14:tracePt t="34684" x="5176838" y="782638"/>
          <p14:tracePt t="34690" x="5181600" y="782638"/>
          <p14:tracePt t="34698" x="5194300" y="782638"/>
          <p14:tracePt t="34705" x="5202238" y="782638"/>
          <p14:tracePt t="34711" x="5207000" y="782638"/>
          <p14:tracePt t="34718" x="5214938" y="782638"/>
          <p14:tracePt t="34735" x="5219700" y="782638"/>
          <p14:tracePt t="34739" x="5224463" y="782638"/>
          <p14:tracePt t="34757" x="5232400" y="782638"/>
          <p14:tracePt t="34774" x="5237163" y="782638"/>
          <p14:tracePt t="35137" x="5399088" y="850900"/>
          <p14:tracePt t="35141" x="5607050" y="927100"/>
          <p14:tracePt t="35149" x="5738813" y="962025"/>
          <p14:tracePt t="35157" x="5840413" y="982663"/>
          <p14:tracePt t="35163" x="5913438" y="995363"/>
          <p14:tracePt t="35169" x="5956300" y="995363"/>
          <p14:tracePt t="35177" x="5989638" y="995363"/>
          <p14:tracePt t="35183" x="6010275" y="995363"/>
          <p14:tracePt t="35190" x="6022975" y="990600"/>
          <p14:tracePt t="35197" x="6032500" y="987425"/>
          <p14:tracePt t="35204" x="6045200" y="977900"/>
          <p14:tracePt t="35211" x="6049963" y="974725"/>
          <p14:tracePt t="35219" x="6049963" y="965200"/>
          <p14:tracePt t="35225" x="6049963" y="952500"/>
          <p14:tracePt t="35232" x="6049963" y="949325"/>
          <p14:tracePt t="35239" x="6049963" y="939800"/>
          <p14:tracePt t="35246" x="6049963" y="936625"/>
          <p14:tracePt t="35253" x="6040438" y="923925"/>
          <p14:tracePt t="35261" x="6035675" y="914400"/>
          <p14:tracePt t="35267" x="6032500" y="909638"/>
          <p14:tracePt t="35273" x="6015038" y="896938"/>
          <p14:tracePt t="35281" x="6010275" y="889000"/>
          <p14:tracePt t="35289" x="5997575" y="884238"/>
          <p14:tracePt t="35294" x="5981700" y="876300"/>
          <p14:tracePt t="35302" x="5959475" y="868363"/>
          <p14:tracePt t="35308" x="5934075" y="858838"/>
          <p14:tracePt t="35315" x="5913438" y="858838"/>
          <p14:tracePt t="35322" x="5891213" y="858838"/>
          <p14:tracePt t="35329" x="5875338" y="858838"/>
          <p14:tracePt t="35336" x="5853113" y="858838"/>
          <p14:tracePt t="35344" x="5840413" y="858838"/>
          <p14:tracePt t="35350" x="5827713" y="858838"/>
          <p14:tracePt t="35358" x="5819775" y="858838"/>
          <p14:tracePt t="35365" x="5815013" y="858838"/>
          <p14:tracePt t="35371" x="5807075" y="858838"/>
          <p14:tracePt t="35386" x="5802313" y="858838"/>
          <p14:tracePt t="35406" x="5802313" y="855663"/>
          <p14:tracePt t="35413" x="5810250" y="855663"/>
          <p14:tracePt t="35421" x="5810250" y="846138"/>
          <p14:tracePt t="35427" x="5822950" y="842963"/>
          <p14:tracePt t="35435" x="5827713" y="842963"/>
          <p14:tracePt t="35440" x="5840413" y="842963"/>
          <p14:tracePt t="35447" x="5865813" y="833438"/>
          <p14:tracePt t="35456" x="5888038" y="833438"/>
          <p14:tracePt t="35462" x="5921375" y="833438"/>
          <p14:tracePt t="35468" x="5964238" y="833438"/>
          <p14:tracePt t="35475" x="6019800" y="833438"/>
          <p14:tracePt t="35482" x="6091238" y="833438"/>
          <p14:tracePt t="35489" x="6138863" y="838200"/>
          <p14:tracePt t="35496" x="6169025" y="838200"/>
          <p14:tracePt t="35504" x="6194425" y="838200"/>
          <p14:tracePt t="35510" x="6215063" y="846138"/>
          <p14:tracePt t="35518" x="6223000" y="846138"/>
          <p14:tracePt t="35524" x="6235700" y="855663"/>
          <p14:tracePt t="35531" x="6240463" y="855663"/>
          <p14:tracePt t="35538" x="6248400" y="855663"/>
          <p14:tracePt t="35553" x="6253163" y="855663"/>
          <p14:tracePt t="35560" x="6262688" y="858838"/>
          <p14:tracePt t="35576" x="6265863" y="858838"/>
          <p14:tracePt t="35608" x="6257925" y="858838"/>
          <p14:tracePt t="35615" x="6245225" y="858838"/>
          <p14:tracePt t="35622" x="6219825" y="858838"/>
          <p14:tracePt t="35630" x="6189663" y="855663"/>
          <p14:tracePt t="35637" x="6156325" y="846138"/>
          <p14:tracePt t="35644" x="6108700" y="838200"/>
          <p14:tracePt t="35650" x="6062663" y="830263"/>
          <p14:tracePt t="35658" x="6032500" y="820738"/>
          <p14:tracePt t="35664" x="5984875" y="812800"/>
          <p14:tracePt t="35670" x="5938838" y="812800"/>
          <p14:tracePt t="35678" x="5895975" y="812800"/>
          <p14:tracePt t="35684" x="5853113" y="812800"/>
          <p14:tracePt t="35691" x="5807075" y="812800"/>
          <p14:tracePt t="35698" x="5764213" y="817563"/>
          <p14:tracePt t="35705" x="5730875" y="825500"/>
          <p14:tracePt t="35712" x="5683250" y="833438"/>
          <p14:tracePt t="35720" x="5649913" y="842963"/>
          <p14:tracePt t="35727" x="5627688" y="850900"/>
          <p14:tracePt t="35733" x="5602288" y="850900"/>
          <p14:tracePt t="35740" x="5589588" y="855663"/>
          <p14:tracePt t="35747" x="5584825" y="863600"/>
          <p14:tracePt t="35755" x="5572125" y="863600"/>
          <p14:tracePt t="35761" x="5564188" y="868363"/>
          <p14:tracePt t="35782" x="5559425" y="876300"/>
          <p14:tracePt t="35832" x="5568950" y="876300"/>
          <p14:tracePt t="35845" x="5572125" y="871538"/>
          <p14:tracePt t="35859" x="5576888" y="871538"/>
          <p14:tracePt t="35914" x="5576888" y="876300"/>
          <p14:tracePt t="35929" x="5576888" y="881063"/>
          <p14:tracePt t="35978" x="5584825" y="881063"/>
          <p14:tracePt t="36057" x="5584825" y="889000"/>
          <p14:tracePt t="36068" x="5581650" y="889000"/>
          <p14:tracePt t="36082" x="5581650" y="893763"/>
          <p14:tracePt t="36088" x="5576888" y="893763"/>
          <p14:tracePt t="36103" x="5572125" y="896938"/>
          <p14:tracePt t="36111" x="5564188" y="896938"/>
          <p14:tracePt t="36115" x="5559425" y="896938"/>
          <p14:tracePt t="36122" x="5546725" y="906463"/>
          <p14:tracePt t="36129" x="5530850" y="914400"/>
          <p14:tracePt t="36137" x="5518150" y="927100"/>
          <p14:tracePt t="36144" x="5491163" y="936625"/>
          <p14:tracePt t="36151" x="5470525" y="944563"/>
          <p14:tracePt t="36160" x="5445125" y="952500"/>
          <p14:tracePt t="36165" x="5424488" y="962025"/>
          <p14:tracePt t="36172" x="5407025" y="965200"/>
          <p14:tracePt t="36179" x="5394325" y="965200"/>
          <p14:tracePt t="36185" x="5381625" y="965200"/>
          <p14:tracePt t="36193" x="5372100" y="965200"/>
          <p14:tracePt t="36200" x="5368925" y="965200"/>
          <p14:tracePt t="36206" x="5364163" y="965200"/>
          <p14:tracePt t="36214" x="5356225" y="965200"/>
          <p14:tracePt t="36221" x="5351463" y="965200"/>
          <p14:tracePt t="36227" x="5343525" y="965200"/>
          <p14:tracePt t="36234" x="5343525" y="957263"/>
          <p14:tracePt t="36249" x="5338763" y="957263"/>
          <p14:tracePt t="36264" x="5334000" y="957263"/>
          <p14:tracePt t="36285" x="5326063" y="957263"/>
          <p14:tracePt t="36312" x="5321300" y="957263"/>
          <p14:tracePt t="36332" x="5313363" y="957263"/>
          <p14:tracePt t="36353" x="5308600" y="957263"/>
          <p14:tracePt t="36367" x="5300663" y="957263"/>
          <p14:tracePt t="36381" x="5295900" y="957263"/>
          <p14:tracePt t="36387" x="5275263" y="962025"/>
          <p14:tracePt t="36394" x="5232400" y="969963"/>
          <p14:tracePt t="36401" x="5168900" y="1003300"/>
          <p14:tracePt t="36408" x="5080000" y="1033463"/>
          <p14:tracePt t="36414" x="4989513" y="1068388"/>
          <p14:tracePt t="36421" x="4875213" y="1114425"/>
          <p14:tracePt t="36429" x="4743450" y="1162050"/>
          <p14:tracePt t="36437" x="4611688" y="1200150"/>
          <p14:tracePt t="36444" x="4508500" y="1246188"/>
          <p14:tracePt t="36450" x="4402138" y="1289050"/>
          <p14:tracePt t="36457" x="4300538" y="1335088"/>
          <p14:tracePt t="36464" x="4181475" y="1395413"/>
          <p14:tracePt t="36470" x="4067175" y="1455738"/>
          <p14:tracePt t="36478" x="3973513" y="1509713"/>
          <p14:tracePt t="36484" x="3879850" y="1582738"/>
          <p14:tracePt t="36491" x="3790950" y="1651000"/>
          <p14:tracePt t="36499" x="3722688" y="1706563"/>
          <p14:tracePt t="36505" x="3659188" y="1747838"/>
          <p14:tracePt t="36513" x="3594100" y="1803400"/>
          <p14:tracePt t="36520" x="3556000" y="1828800"/>
          <p14:tracePt t="36527" x="3522663" y="1858963"/>
          <p14:tracePt t="36533" x="3497263" y="1881188"/>
          <p14:tracePt t="36540" x="3479800" y="1897063"/>
          <p14:tracePt t="36548" x="3467100" y="1906588"/>
          <p14:tracePt t="36554" x="3462338" y="1909763"/>
          <p14:tracePt t="36561" x="3454400" y="1914525"/>
          <p14:tracePt t="36568" x="3449638" y="1914525"/>
          <p14:tracePt t="36577" x="3441700" y="1914525"/>
          <p14:tracePt t="36596" x="3436938" y="1914525"/>
          <p14:tracePt t="36618" x="3436938" y="1922463"/>
          <p14:tracePt t="36624" x="3429000" y="1922463"/>
          <p14:tracePt t="36631" x="3429000" y="1927225"/>
          <p14:tracePt t="36639" x="3416300" y="1947863"/>
          <p14:tracePt t="36645" x="3398838" y="1973263"/>
          <p14:tracePt t="36652" x="3394075" y="1995488"/>
          <p14:tracePt t="36659" x="3378200" y="2020888"/>
          <p14:tracePt t="36665" x="3360738" y="2046288"/>
          <p14:tracePt t="36672" x="3352800" y="2066925"/>
          <p14:tracePt t="36679" x="3340100" y="2076450"/>
          <p14:tracePt t="36686" x="3340100" y="2079625"/>
          <p14:tracePt t="36694" x="3330575" y="2089150"/>
          <p14:tracePt t="36701" x="3327400" y="2093913"/>
          <p14:tracePt t="36707" x="3322638" y="2093913"/>
          <p14:tracePt t="36729" x="3313113" y="2093913"/>
          <p14:tracePt t="36759" x="3313113" y="2084388"/>
          <p14:tracePt t="36763" x="3313113" y="2079625"/>
          <p14:tracePt t="36770" x="3313113" y="2071688"/>
          <p14:tracePt t="36777" x="3317875" y="2066925"/>
          <p14:tracePt t="36784" x="3322638" y="2063750"/>
          <p14:tracePt t="36790" x="3335338" y="2046288"/>
          <p14:tracePt t="36797" x="3343275" y="2041525"/>
          <p14:tracePt t="36805" x="3355975" y="2033588"/>
          <p14:tracePt t="36812" x="3378200" y="2020888"/>
          <p14:tracePt t="36818" x="3403600" y="2012950"/>
          <p14:tracePt t="36827" x="3436938" y="2003425"/>
          <p14:tracePt t="36832" x="3459163" y="1995488"/>
          <p14:tracePt t="36839" x="3500438" y="2000250"/>
          <p14:tracePt t="36847" x="3560763" y="2008188"/>
          <p14:tracePt t="36853" x="3611563" y="2028825"/>
          <p14:tracePt t="36876" x="3717925" y="2079625"/>
          <p14:tracePt t="36882" x="3730625" y="2089150"/>
          <p14:tracePt t="36888" x="3738563" y="2093913"/>
          <p14:tracePt t="36896" x="3743325" y="2101850"/>
          <p14:tracePt t="36903" x="3748088" y="2101850"/>
          <p14:tracePt t="36910" x="3748088" y="2106613"/>
          <p14:tracePt t="36945" x="3743325" y="2106613"/>
          <p14:tracePt t="36952" x="3722688" y="2106613"/>
          <p14:tracePt t="36960" x="3705225" y="2097088"/>
          <p14:tracePt t="36965" x="3684588" y="2079625"/>
          <p14:tracePt t="36971" x="3659188" y="2063750"/>
          <p14:tracePt t="36979" x="3624263" y="2046288"/>
          <p14:tracePt t="36986" x="3590925" y="2028825"/>
          <p14:tracePt t="36993" x="3565525" y="2016125"/>
          <p14:tracePt t="36999" x="3543300" y="2000250"/>
          <p14:tracePt t="37007" x="3535363" y="1990725"/>
          <p14:tracePt t="37014" x="3522663" y="1987550"/>
          <p14:tracePt t="37021" x="3522663" y="1978025"/>
          <p14:tracePt t="37027" x="3517900" y="1973263"/>
          <p14:tracePt t="37035" x="3517900" y="1960563"/>
          <p14:tracePt t="37044" x="3517900" y="1957388"/>
          <p14:tracePt t="37048" x="3517900" y="1947863"/>
          <p14:tracePt t="37055" x="3525838" y="1944688"/>
          <p14:tracePt t="37063" x="3530600" y="1931988"/>
          <p14:tracePt t="37069" x="3548063" y="1922463"/>
          <p14:tracePt t="37077" x="3552825" y="1914525"/>
          <p14:tracePt t="37083" x="3573463" y="1901825"/>
          <p14:tracePt t="37091" x="3586163" y="1893888"/>
          <p14:tracePt t="37097" x="3603625" y="1889125"/>
          <p14:tracePt t="37104" x="3616325" y="1889125"/>
          <p14:tracePt t="37111" x="3629025" y="1881188"/>
          <p14:tracePt t="37118" x="3644900" y="1871663"/>
          <p14:tracePt t="37127" x="3659188" y="1871663"/>
          <p14:tracePt t="37132" x="3671888" y="1871663"/>
          <p14:tracePt t="37139" x="3679825" y="1871663"/>
          <p14:tracePt t="37146" x="3692525" y="1871663"/>
          <p14:tracePt t="37153" x="3697288" y="1871663"/>
          <p14:tracePt t="37161" x="3700463" y="1871663"/>
          <p14:tracePt t="37167" x="3709988" y="1871663"/>
          <p14:tracePt t="37173" x="3713163" y="1871663"/>
          <p14:tracePt t="37181" x="3722688" y="1871663"/>
          <p14:tracePt t="37195" x="3725863" y="1871663"/>
          <p14:tracePt t="37218" x="3735388" y="1871663"/>
          <p14:tracePt t="37230" x="3738563" y="1871663"/>
          <p14:tracePt t="37432" x="3743325" y="1866900"/>
          <p14:tracePt t="37440" x="3751263" y="1866900"/>
          <p14:tracePt t="37445" x="3751263" y="1863725"/>
          <p14:tracePt t="37452" x="3756025" y="1863725"/>
          <p14:tracePt t="37467" x="3765550" y="1854200"/>
          <p14:tracePt t="37481" x="3765550" y="1851025"/>
          <p14:tracePt t="37487" x="3768725" y="1851025"/>
          <p14:tracePt t="37501" x="3773488" y="1841500"/>
          <p14:tracePt t="37509" x="3781425" y="1838325"/>
          <p14:tracePt t="37514" x="3794125" y="1828800"/>
          <p14:tracePt t="37522" x="3829050" y="1812925"/>
          <p14:tracePt t="37528" x="3917950" y="1778000"/>
          <p14:tracePt t="37535" x="4084638" y="1727200"/>
          <p14:tracePt t="37543" x="4513263" y="1628775"/>
          <p14:tracePt t="37549" x="5105400" y="1547813"/>
          <p14:tracePt t="37557" x="5602288" y="1506538"/>
          <p14:tracePt t="37563" x="5984875" y="1471613"/>
          <p14:tracePt t="37570" x="6397625" y="1450975"/>
          <p14:tracePt t="37577" x="6713538" y="1450975"/>
          <p14:tracePt t="37584" x="7010400" y="1433513"/>
          <p14:tracePt t="37591" x="7316788" y="1382713"/>
          <p14:tracePt t="37598" x="7589838" y="1352550"/>
          <p14:tracePt t="37606" x="7843838" y="1306513"/>
          <p14:tracePt t="37612" x="8074025" y="1243013"/>
          <p14:tracePt t="37619" x="8223250" y="1190625"/>
          <p14:tracePt t="37626" x="8375650" y="1144588"/>
          <p14:tracePt t="37633" x="8478838" y="1096963"/>
          <p14:tracePt t="37641" x="8542338" y="1055688"/>
          <p14:tracePt t="37647" x="8593138" y="1025525"/>
          <p14:tracePt t="37653" x="8613775" y="1000125"/>
          <p14:tracePt t="37662" x="8639175" y="982663"/>
          <p14:tracePt t="37668" x="8648700" y="969963"/>
          <p14:tracePt t="37675" x="8661400" y="952500"/>
          <p14:tracePt t="37682" x="8661400" y="949325"/>
          <p14:tracePt t="37689" x="8669338" y="939800"/>
          <p14:tracePt t="37695" x="8669338" y="936625"/>
          <p14:tracePt t="37702" x="8669338" y="931863"/>
          <p14:tracePt t="37709" x="8669338" y="923925"/>
          <p14:tracePt t="37724" x="8669338" y="919163"/>
          <p14:tracePt t="37739" x="8669338" y="909638"/>
          <p14:tracePt t="37821" x="8669338" y="906463"/>
          <p14:tracePt t="37835" x="8674100" y="896938"/>
          <p14:tracePt t="37859" x="8674100" y="893763"/>
          <p14:tracePt t="37865" x="8682038" y="893763"/>
          <p14:tracePt t="37869" x="8682038" y="889000"/>
          <p14:tracePt t="37925" x="8678863" y="889000"/>
          <p14:tracePt t="37940" x="8674100" y="889000"/>
          <p14:tracePt t="37953" x="8666163" y="889000"/>
          <p14:tracePt t="37960" x="8661400" y="889000"/>
          <p14:tracePt t="37967" x="8656638" y="889000"/>
          <p14:tracePt t="37974" x="8648700" y="889000"/>
          <p14:tracePt t="37980" x="8643938" y="881063"/>
          <p14:tracePt t="37988" x="8631238" y="881063"/>
          <p14:tracePt t="37995" x="8613775" y="881063"/>
          <p14:tracePt t="38001" x="8585200" y="881063"/>
          <p14:tracePt t="38009" x="8555038" y="881063"/>
          <p14:tracePt t="38016" x="8507413" y="884238"/>
          <p14:tracePt t="38022" x="8453438" y="884238"/>
          <p14:tracePt t="38030" x="8362950" y="896938"/>
          <p14:tracePt t="38038" x="8278813" y="896938"/>
          <p14:tracePt t="38043" x="8124825" y="909638"/>
          <p14:tracePt t="38050" x="7881938" y="923925"/>
          <p14:tracePt t="38057" x="7559675" y="939800"/>
          <p14:tracePt t="38064" x="7177088" y="977900"/>
          <p14:tracePt t="38072" x="6759575" y="1012825"/>
          <p14:tracePt t="38079" x="6342063" y="1071563"/>
          <p14:tracePt t="38085" x="5865813" y="1131888"/>
          <p14:tracePt t="38092" x="5453063" y="1169988"/>
          <p14:tracePt t="38099" x="5032375" y="1246188"/>
          <p14:tracePt t="38106" x="4641850" y="1301750"/>
          <p14:tracePt t="38113" x="4305300" y="1352550"/>
          <p14:tracePt t="38120" x="3973513" y="1408113"/>
          <p14:tracePt t="38128" x="3692525" y="1455738"/>
          <p14:tracePt t="38134" x="3462338" y="1519238"/>
          <p14:tracePt t="38141" x="3292475" y="1557338"/>
          <p14:tracePt t="38148" x="3160713" y="1590675"/>
          <p14:tracePt t="38156" x="3059113" y="1616075"/>
          <p14:tracePt t="38163" x="2986088" y="1638300"/>
          <p14:tracePt t="38169" x="2927350" y="1646238"/>
          <p14:tracePt t="38176" x="2892425" y="1654175"/>
          <p14:tracePt t="38183" x="2867025" y="1663700"/>
          <p14:tracePt t="38190" x="2854325" y="1663700"/>
          <p14:tracePt t="38196" x="2841625" y="1658938"/>
          <p14:tracePt t="38204" x="2833688" y="1654175"/>
          <p14:tracePt t="38211" x="2828925" y="1646238"/>
          <p14:tracePt t="38218" x="2824163" y="1646238"/>
          <p14:tracePt t="38226" x="2824163" y="1641475"/>
          <p14:tracePt t="38231" x="2824163" y="1633538"/>
          <p14:tracePt t="38238" x="2816225" y="1628775"/>
          <p14:tracePt t="38254" x="2816225" y="1620838"/>
          <p14:tracePt t="38266" x="2816225" y="1616075"/>
          <p14:tracePt t="38289" x="2816225" y="1612900"/>
          <p14:tracePt t="38323" x="2820988" y="1612900"/>
          <p14:tracePt t="38344" x="2824163" y="1612900"/>
          <p14:tracePt t="38350" x="2824163" y="1603375"/>
          <p14:tracePt t="38357" x="2828925" y="1603375"/>
          <p14:tracePt t="38367" x="2828925" y="1600200"/>
          <p14:tracePt t="38373" x="2836863" y="1600200"/>
          <p14:tracePt t="38384" x="2836863" y="1590675"/>
          <p14:tracePt t="38392" x="2841625" y="1590675"/>
          <p14:tracePt t="38398" x="2849563" y="1587500"/>
          <p14:tracePt t="38412" x="2854325" y="1587500"/>
          <p14:tracePt t="38420" x="2862263" y="1582738"/>
          <p14:tracePt t="38434" x="2867025" y="1574800"/>
          <p14:tracePt t="38448" x="2871788" y="1574800"/>
          <p14:tracePt t="38455" x="2879725" y="1574800"/>
          <p14:tracePt t="38468" x="2884488" y="1574800"/>
          <p14:tracePt t="38489" x="2892425" y="1574800"/>
          <p14:tracePt t="38504" x="2897188" y="1574800"/>
          <p14:tracePt t="38524" x="2901950" y="1574800"/>
          <p14:tracePt t="38538" x="2909888" y="1574800"/>
          <p14:tracePt t="38553" x="2914650" y="1574800"/>
          <p14:tracePt t="38573" x="2922588" y="1574800"/>
          <p14:tracePt t="38587" x="2927350" y="1574800"/>
          <p14:tracePt t="38600" x="2935288" y="1574800"/>
          <p14:tracePt t="38870" x="2935288" y="1577975"/>
          <p14:tracePt t="38879" x="2935288" y="1582738"/>
          <p14:tracePt t="38892" x="2930525" y="1587500"/>
          <p14:tracePt t="38915" x="2927350" y="1595438"/>
          <p14:tracePt t="38944" x="2927350" y="1600200"/>
          <p14:tracePt t="38964" x="2917825" y="1608138"/>
          <p14:tracePt t="38990" x="2917825" y="1612900"/>
          <p14:tracePt t="39014" x="2917825" y="1616075"/>
          <p14:tracePt t="39603" x="2922588" y="1616075"/>
          <p14:tracePt t="39968" x="2927350" y="1616075"/>
          <p14:tracePt t="40329" x="2917825" y="1625600"/>
          <p14:tracePt t="40333" x="2892425" y="1641475"/>
          <p14:tracePt t="40340" x="2879725" y="1668463"/>
          <p14:tracePt t="40348" x="2862263" y="1689100"/>
          <p14:tracePt t="40354" x="2846388" y="1714500"/>
          <p14:tracePt t="40361" x="2820988" y="1747838"/>
          <p14:tracePt t="40370" x="2798763" y="1795463"/>
          <p14:tracePt t="40376" x="2790825" y="1854200"/>
          <p14:tracePt t="40382" x="2768600" y="1944688"/>
          <p14:tracePt t="40389" x="2755900" y="2028825"/>
          <p14:tracePt t="40396" x="2747963" y="2119313"/>
          <p14:tracePt t="40403" x="2740025" y="2178050"/>
          <p14:tracePt t="40409" x="2740025" y="2233613"/>
          <p14:tracePt t="40416" x="2740025" y="2279650"/>
          <p14:tracePt t="40424" x="2740025" y="2301875"/>
          <p14:tracePt t="40431" x="2740025" y="2322513"/>
          <p14:tracePt t="40437" x="2740025" y="2339975"/>
          <p14:tracePt t="40445" x="2740025" y="2344738"/>
          <p14:tracePt t="40453" x="2740025" y="2352675"/>
          <p14:tracePt t="40458" x="2740025" y="2357438"/>
          <p14:tracePt t="40465" x="2730500" y="2360613"/>
          <p14:tracePt t="40472" x="2727325" y="2370138"/>
          <p14:tracePt t="40479" x="2714625" y="2373313"/>
          <p14:tracePt t="40486" x="2679700" y="2382838"/>
          <p14:tracePt t="40494" x="2608263" y="2382838"/>
          <p14:tracePt t="40500" x="2479675" y="2382838"/>
          <p14:tracePt t="40507" x="2284413" y="2373313"/>
          <p14:tracePt t="40513" x="2071688" y="2360613"/>
          <p14:tracePt t="40521" x="1879600" y="2332038"/>
          <p14:tracePt t="40529" x="1719263" y="2309813"/>
          <p14:tracePt t="40537" x="1577975" y="2284413"/>
          <p14:tracePt t="40542" x="1471613" y="2251075"/>
          <p14:tracePt t="40550" x="1400175" y="2228850"/>
          <p14:tracePt t="40556" x="1352550" y="2208213"/>
          <p14:tracePt t="40563" x="1301750" y="2190750"/>
          <p14:tracePt t="40571" x="1268413" y="2173288"/>
          <p14:tracePt t="40578" x="1233488" y="2157413"/>
          <p14:tracePt t="40586" x="1208088" y="2139950"/>
          <p14:tracePt t="40591" x="1187450" y="2122488"/>
          <p14:tracePt t="40598" x="1162050" y="2106613"/>
          <p14:tracePt t="40604" x="1135063" y="2084388"/>
          <p14:tracePt t="40612" x="1114425" y="2066925"/>
          <p14:tracePt t="40620" x="1076325" y="2041525"/>
          <p14:tracePt t="40626" x="1042988" y="2025650"/>
          <p14:tracePt t="40632" x="1008063" y="2008188"/>
          <p14:tracePt t="40640" x="974725" y="1987550"/>
          <p14:tracePt t="40647" x="936625" y="1970088"/>
          <p14:tracePt t="40655" x="901700" y="1952625"/>
          <p14:tracePt t="40661" x="876300" y="1927225"/>
          <p14:tracePt t="40668" x="842963" y="1901825"/>
          <p14:tracePt t="40675" x="817563" y="1884363"/>
          <p14:tracePt t="40681" x="790575" y="1858963"/>
          <p14:tracePt t="40689" x="777875" y="1846263"/>
          <p14:tracePt t="40696" x="762000" y="1828800"/>
          <p14:tracePt t="40704" x="749300" y="1816100"/>
          <p14:tracePt t="40710" x="739775" y="1808163"/>
          <p14:tracePt t="40717" x="727075" y="1795463"/>
          <p14:tracePt t="40734" x="723900" y="1790700"/>
          <p14:tracePt t="40739" x="714375" y="1782763"/>
          <p14:tracePt t="40746" x="711200" y="1782763"/>
          <p14:tracePt t="40768" x="701675" y="1782763"/>
          <p14:tracePt t="40782" x="696913" y="1782763"/>
          <p14:tracePt t="40796" x="688975" y="1782763"/>
          <p14:tracePt t="40809" x="684213" y="1782763"/>
          <p14:tracePt t="40817" x="681038" y="1782763"/>
          <p14:tracePt t="40823" x="671513" y="1782763"/>
          <p14:tracePt t="40831" x="668338" y="1782763"/>
          <p14:tracePt t="40838" x="658813" y="1778000"/>
          <p14:tracePt t="40845" x="655638" y="1778000"/>
          <p14:tracePt t="40859" x="655638" y="1770063"/>
          <p14:tracePt t="40866" x="650875" y="1770063"/>
          <p14:tracePt t="40885" x="642938" y="1770063"/>
          <p14:tracePt t="40903" x="638175" y="1770063"/>
          <p14:tracePt t="40915" x="630238" y="1770063"/>
          <p14:tracePt t="40931" x="625475" y="1770063"/>
          <p14:tracePt t="40951" x="625475" y="1774825"/>
          <p14:tracePt t="40974" x="625475" y="1778000"/>
          <p14:tracePt t="40994" x="625475" y="1787525"/>
          <p14:tracePt t="41007" x="625475" y="1790700"/>
          <p14:tracePt t="41029" x="633413" y="1790700"/>
          <p14:tracePt t="41043" x="638175" y="1790700"/>
          <p14:tracePt t="41064" x="646113" y="1790700"/>
          <p14:tracePt t="41077" x="650875" y="1790700"/>
          <p14:tracePt t="41091" x="655638" y="1790700"/>
          <p14:tracePt t="41098" x="663575" y="1790700"/>
          <p14:tracePt t="41106" x="668338" y="1790700"/>
          <p14:tracePt t="41121" x="676275" y="1790700"/>
          <p14:tracePt t="41128" x="681038" y="1790700"/>
          <p14:tracePt t="41135" x="684213" y="1790700"/>
          <p14:tracePt t="41142" x="693738" y="1790700"/>
          <p14:tracePt t="41150" x="706438" y="1790700"/>
          <p14:tracePt t="41155" x="711200" y="1790700"/>
          <p14:tracePt t="41163" x="723900" y="1790700"/>
          <p14:tracePt t="41173" x="739775" y="1782763"/>
          <p14:tracePt t="41177" x="762000" y="1782763"/>
          <p14:tracePt t="41184" x="787400" y="1774825"/>
          <p14:tracePt t="41191" x="830263" y="1774825"/>
          <p14:tracePt t="41197" x="884238" y="1774825"/>
          <p14:tracePt t="41205" x="944563" y="1765300"/>
          <p14:tracePt t="41212" x="1016000" y="1752600"/>
          <p14:tracePt t="41220" x="1076325" y="1752600"/>
          <p14:tracePt t="41227" x="1135063" y="1744663"/>
          <p14:tracePt t="41235" x="1182688" y="1735138"/>
          <p14:tracePt t="41240" x="1216025" y="1727200"/>
          <p14:tracePt t="41247" x="1258888" y="1719263"/>
          <p14:tracePt t="41255" x="1284288" y="1709738"/>
          <p14:tracePt t="41261" x="1319213" y="1701800"/>
          <p14:tracePt t="41269" x="1339850" y="1693863"/>
          <p14:tracePt t="41275" x="1365250" y="1684338"/>
          <p14:tracePt t="41281" x="1387475" y="1676400"/>
          <p14:tracePt t="41288" x="1400175" y="1676400"/>
          <p14:tracePt t="41295" x="1416050" y="1671638"/>
          <p14:tracePt t="41304" x="1428750" y="1671638"/>
          <p14:tracePt t="41309" x="1433513" y="1663700"/>
          <p14:tracePt t="41317" x="1441450" y="1663700"/>
          <p14:tracePt t="41323" x="1446213" y="1658938"/>
          <p14:tracePt t="41330" x="1454150" y="1658938"/>
          <p14:tracePt t="41337" x="1458913" y="1658938"/>
          <p14:tracePt t="41344" x="1463675" y="1658938"/>
          <p14:tracePt t="41358" x="1471613" y="1658938"/>
          <p14:tracePt t="41373" x="1476375" y="1658938"/>
          <p14:tracePt t="41407" x="1476375" y="1668463"/>
          <p14:tracePt t="41422" x="1476375" y="1671638"/>
          <p14:tracePt t="41457" x="1466850" y="1681163"/>
          <p14:tracePt t="41464" x="1463675" y="1681163"/>
          <p14:tracePt t="41470" x="1441450" y="1684338"/>
          <p14:tracePt t="41477" x="1408113" y="1693863"/>
          <p14:tracePt t="41485" x="1347788" y="1701800"/>
          <p14:tracePt t="41491" x="1276350" y="1722438"/>
          <p14:tracePt t="41498" x="1187450" y="1747838"/>
          <p14:tracePt t="41505" x="1071563" y="1770063"/>
          <p14:tracePt t="41513" x="957263" y="1790700"/>
          <p14:tracePt t="41520" x="855663" y="1816100"/>
          <p14:tracePt t="41528" x="752475" y="1838325"/>
          <p14:tracePt t="41535" x="693738" y="1846263"/>
          <p14:tracePt t="41541" x="650875" y="1846263"/>
          <p14:tracePt t="41548" x="604838" y="1846263"/>
          <p14:tracePt t="41555" x="582613" y="1846263"/>
          <p14:tracePt t="41562" x="561975" y="1846263"/>
          <p14:tracePt t="41570" x="544513" y="1846263"/>
          <p14:tracePt t="41577" x="539750" y="1838325"/>
          <p14:tracePt t="41585" x="527050" y="1833563"/>
          <p14:tracePt t="41591" x="519113" y="1833563"/>
          <p14:tracePt t="41598" x="519113" y="1825625"/>
          <p14:tracePt t="41605" x="514350" y="1820863"/>
          <p14:tracePt t="41612" x="514350" y="1812925"/>
          <p14:tracePt t="41622" x="511175" y="1812925"/>
          <p14:tracePt t="41636" x="511175" y="1808163"/>
          <p14:tracePt t="41647" x="511175" y="1803400"/>
          <p14:tracePt t="41712" x="511175" y="1795463"/>
          <p14:tracePt t="41726" x="511175" y="1790700"/>
          <p14:tracePt t="41740" x="511175" y="1782763"/>
          <p14:tracePt t="41761" x="514350" y="1782763"/>
          <p14:tracePt t="41790" x="523875" y="1782763"/>
          <p14:tracePt t="41805" x="527050" y="1782763"/>
          <p14:tracePt t="41820" x="536575" y="1782763"/>
          <p14:tracePt t="41840" x="539750" y="1782763"/>
          <p14:tracePt t="41853" x="544513" y="1782763"/>
          <p14:tracePt t="41860" x="552450" y="1782763"/>
          <p14:tracePt t="41867" x="557213" y="1787525"/>
          <p14:tracePt t="41884" x="569913" y="1790700"/>
          <p14:tracePt t="41890" x="577850" y="1790700"/>
          <p14:tracePt t="41895" x="582613" y="1800225"/>
          <p14:tracePt t="41902" x="587375" y="1800225"/>
          <p14:tracePt t="41910" x="595313" y="1800225"/>
          <p14:tracePt t="41918" x="600075" y="1803400"/>
          <p14:tracePt t="41931" x="608013" y="1803400"/>
          <p14:tracePt t="41939" x="612775" y="1803400"/>
          <p14:tracePt t="41946" x="620713" y="1803400"/>
          <p14:tracePt t="41953" x="625475" y="1808163"/>
          <p14:tracePt t="41968" x="630238" y="1808163"/>
          <p14:tracePt t="41974" x="630238" y="1816100"/>
          <p14:tracePt t="41981" x="638175" y="1816100"/>
          <p14:tracePt t="41989" x="638175" y="1820863"/>
          <p14:tracePt t="42003" x="642938" y="1828800"/>
          <p14:tracePt t="42021" x="650875" y="1828800"/>
          <p14:tracePt t="42024" x="650875" y="1833563"/>
          <p14:tracePt t="42031" x="655638" y="1833563"/>
          <p14:tracePt t="42038" x="655638" y="1841500"/>
          <p14:tracePt t="42053" x="663575" y="1846263"/>
          <p14:tracePt t="42070" x="668338" y="1846263"/>
          <p14:tracePt t="42091" x="671513" y="1846263"/>
          <p14:tracePt t="42102" x="681038" y="1846263"/>
          <p14:tracePt t="42138" x="676275" y="1846263"/>
          <p14:tracePt t="42145" x="671513" y="1846263"/>
          <p14:tracePt t="42153" x="668338" y="1838325"/>
          <p14:tracePt t="42160" x="658813" y="1833563"/>
          <p14:tracePt t="42168" x="655638" y="1825625"/>
          <p14:tracePt t="42175" x="642938" y="1820863"/>
          <p14:tracePt t="42180" x="633413" y="1812925"/>
          <p14:tracePt t="42189" x="630238" y="1800225"/>
          <p14:tracePt t="42194" x="620713" y="1795463"/>
          <p14:tracePt t="42202" x="620713" y="1782763"/>
          <p14:tracePt t="42218" x="617538" y="1774825"/>
          <p14:tracePt t="42223" x="617538" y="1770063"/>
          <p14:tracePt t="42230" x="617538" y="1760538"/>
          <p14:tracePt t="42246" x="617538" y="1757363"/>
          <p14:tracePt t="42276" x="625475" y="1757363"/>
          <p14:tracePt t="42280" x="630238" y="1757363"/>
          <p14:tracePt t="42287" x="633413" y="1757363"/>
          <p14:tracePt t="42303" x="642938" y="1757363"/>
          <p14:tracePt t="42308" x="655638" y="1757363"/>
          <p14:tracePt t="42315" x="658813" y="1757363"/>
          <p14:tracePt t="42323" x="668338" y="1757363"/>
          <p14:tracePt t="42330" x="671513" y="1757363"/>
          <p14:tracePt t="42337" x="684213" y="1757363"/>
          <p14:tracePt t="42344" x="693738" y="1757363"/>
          <p14:tracePt t="42352" x="696913" y="1757363"/>
          <p14:tracePt t="42358" x="701675" y="1757363"/>
          <p14:tracePt t="42365" x="714375" y="1757363"/>
          <p14:tracePt t="42372" x="739775" y="1757363"/>
          <p14:tracePt t="42380" x="762000" y="1757363"/>
          <p14:tracePt t="42387" x="817563" y="1757363"/>
          <p14:tracePt t="42394" x="871538" y="1757363"/>
          <p14:tracePt t="42402" x="949325" y="1765300"/>
          <p14:tracePt t="42407" x="1046163" y="1765300"/>
          <p14:tracePt t="42414" x="1131888" y="1765300"/>
          <p14:tracePt t="42423" x="1216025" y="1774825"/>
          <p14:tracePt t="42428" x="1301750" y="1774825"/>
          <p14:tracePt t="42436" x="1374775" y="1774825"/>
          <p14:tracePt t="42442" x="1416050" y="1774825"/>
          <p14:tracePt t="42450" x="1450975" y="1774825"/>
          <p14:tracePt t="42456" x="1471613" y="1774825"/>
          <p14:tracePt t="42463" x="1497013" y="1774825"/>
          <p14:tracePt t="42470" x="1509713" y="1774825"/>
          <p14:tracePt t="42478" x="1522413" y="1770063"/>
          <p14:tracePt t="42485" x="1535113" y="1770063"/>
          <p14:tracePt t="42491" x="1552575" y="1770063"/>
          <p14:tracePt t="42506" x="1557338" y="1770063"/>
          <p14:tracePt t="42521" x="1565275" y="1770063"/>
          <p14:tracePt t="42541" x="1570038" y="1770063"/>
          <p14:tracePt t="42554" x="1573213" y="1770063"/>
          <p14:tracePt t="42569" x="1582738" y="1770063"/>
          <p14:tracePt t="42590" x="1587500" y="1770063"/>
          <p14:tracePt t="42596" x="1600200" y="1770063"/>
          <p14:tracePt t="42603" x="1608138" y="1770063"/>
          <p14:tracePt t="42610" x="1620838" y="1770063"/>
          <p14:tracePt t="42618" x="1641475" y="1770063"/>
          <p14:tracePt t="42624" x="1654175" y="1770063"/>
          <p14:tracePt t="42630" x="1663700" y="1774825"/>
          <p14:tracePt t="42639" x="1676400" y="1774825"/>
          <p14:tracePt t="42644" x="1679575" y="1778000"/>
          <p14:tracePt t="42652" x="1684338" y="1778000"/>
          <p14:tracePt t="42659" x="1693863" y="1787525"/>
          <p14:tracePt t="42666" x="1697038" y="1787525"/>
          <p14:tracePt t="42679" x="1706563" y="1790700"/>
          <p14:tracePt t="42694" x="1706563" y="1795463"/>
          <p14:tracePt t="42701" x="1706563" y="1803400"/>
          <p14:tracePt t="42724" x="1706563" y="1808163"/>
          <p14:tracePt t="42735" x="1706563" y="1816100"/>
          <p14:tracePt t="42752" x="1709738" y="1816100"/>
          <p14:tracePt t="42756" x="1719263" y="1820863"/>
          <p14:tracePt t="42762" x="1722438" y="1828800"/>
          <p14:tracePt t="42769" x="1735138" y="1833563"/>
          <p14:tracePt t="42777" x="1752600" y="1851025"/>
          <p14:tracePt t="42785" x="1773238" y="1858963"/>
          <p14:tracePt t="42791" x="1800225" y="1863725"/>
          <p14:tracePt t="42797" x="1820863" y="1881188"/>
          <p14:tracePt t="42805" x="1854200" y="1889125"/>
          <p14:tracePt t="42812" x="1889125" y="1897063"/>
          <p14:tracePt t="42819" x="1919288" y="1906588"/>
          <p14:tracePt t="42826" x="1982788" y="1927225"/>
          <p14:tracePt t="42835" x="2041525" y="1935163"/>
          <p14:tracePt t="42840" x="2114550" y="1947863"/>
          <p14:tracePt t="42847" x="2173288" y="1957388"/>
          <p14:tracePt t="42854" x="2233613" y="1957388"/>
          <p14:tracePt t="42860" x="2292350" y="1965325"/>
          <p14:tracePt t="42868" x="2347913" y="1965325"/>
          <p14:tracePt t="42873" x="2395538" y="1965325"/>
          <p14:tracePt t="42885" x="2479675" y="1960563"/>
          <p14:tracePt t="42887" x="2565400" y="1947863"/>
          <p14:tracePt t="42894" x="2697163" y="1927225"/>
          <p14:tracePt t="42902" x="2897188" y="1897063"/>
          <p14:tracePt t="42909" x="3233738" y="1846263"/>
          <p14:tracePt t="42916" x="3509963" y="1795463"/>
          <p14:tracePt t="42923" x="3760788" y="1747838"/>
          <p14:tracePt t="42930" x="4016375" y="1701800"/>
          <p14:tracePt t="42938" x="4203700" y="1676400"/>
          <p14:tracePt t="42943" x="4368800" y="1651000"/>
          <p14:tracePt t="42951" x="4522788" y="1638300"/>
          <p14:tracePt t="42957" x="4667250" y="1612900"/>
          <p14:tracePt t="42964" x="4794250" y="1603375"/>
          <p14:tracePt t="42972" x="4895850" y="1590675"/>
          <p14:tracePt t="42978" x="4981575" y="1590675"/>
          <p14:tracePt t="42985" x="5049838" y="1590675"/>
          <p14:tracePt t="42992" x="5095875" y="1590675"/>
          <p14:tracePt t="42999" x="5138738" y="1590675"/>
          <p14:tracePt t="43006" x="5173663" y="1590675"/>
          <p14:tracePt t="43013" x="5194300" y="1590675"/>
          <p14:tracePt t="43020" x="5199063" y="1590675"/>
          <p14:tracePt t="43027" x="5211763" y="1590675"/>
          <p14:tracePt t="43033" x="5219700" y="1590675"/>
          <p14:tracePt t="43063" x="5211763" y="1590675"/>
          <p14:tracePt t="43292" x="5262563" y="1595438"/>
          <p14:tracePt t="43299" x="5334000" y="1616075"/>
          <p14:tracePt t="43307" x="5394325" y="1628775"/>
          <p14:tracePt t="43313" x="5445125" y="1646238"/>
          <p14:tracePt t="43320" x="5478463" y="1663700"/>
          <p14:tracePt t="43327" x="5500688" y="1671638"/>
          <p14:tracePt t="43334" x="5526088" y="1681163"/>
          <p14:tracePt t="43341" x="5538788" y="1689100"/>
          <p14:tracePt t="43347" x="5556250" y="1693863"/>
          <p14:tracePt t="43354" x="5559425" y="1693863"/>
          <p14:tracePt t="43361" x="5559425" y="1701800"/>
          <p14:tracePt t="43368" x="5564188" y="1701800"/>
          <p14:tracePt t="43375" x="5564188" y="1706563"/>
          <p14:tracePt t="43382" x="5572125" y="1706563"/>
          <p14:tracePt t="43397" x="5572125" y="1709738"/>
          <p14:tracePt t="43411" x="5572125" y="1719263"/>
          <p14:tracePt t="43427" x="5572125" y="1722438"/>
          <p14:tracePt t="43430" x="5568950" y="1731963"/>
          <p14:tracePt t="43437" x="5568950" y="1735138"/>
          <p14:tracePt t="43445" x="5564188" y="1744663"/>
          <p14:tracePt t="43452" x="5559425" y="1744663"/>
          <p14:tracePt t="43459" x="5543550" y="1747838"/>
          <p14:tracePt t="43466" x="5530850" y="1747838"/>
          <p14:tracePt t="43472" x="5508625" y="1747838"/>
          <p14:tracePt t="43479" x="5487988" y="1747838"/>
          <p14:tracePt t="43486" x="5470525" y="1747838"/>
          <p14:tracePt t="43495" x="5449888" y="1747838"/>
          <p14:tracePt t="43500" x="5437188" y="1744663"/>
          <p14:tracePt t="43507" x="5419725" y="1744663"/>
          <p14:tracePt t="43514" x="5407025" y="1739900"/>
          <p14:tracePt t="43521" x="5394325" y="1731963"/>
          <p14:tracePt t="43528" x="5384800" y="1727200"/>
          <p14:tracePt t="43535" x="5372100" y="1727200"/>
          <p14:tracePt t="43542" x="5368925" y="1719263"/>
          <p14:tracePt t="43551" x="5359400" y="1719263"/>
          <p14:tracePt t="43557" x="5356225" y="1714500"/>
          <p14:tracePt t="43562" x="5346700" y="1714500"/>
          <p14:tracePt t="43570" x="5343525" y="1706563"/>
          <p14:tracePt t="43585" x="5338763" y="1706563"/>
          <p14:tracePt t="43607" x="5330825" y="1706563"/>
          <p14:tracePt t="43613" x="5330825" y="1709738"/>
          <p14:tracePt t="43647" x="5334000" y="1709738"/>
          <p14:tracePt t="43668" x="5338763" y="1709738"/>
          <p14:tracePt t="43674" x="5343525" y="1709738"/>
          <p14:tracePt t="43681" x="5359400" y="1714500"/>
          <p14:tracePt t="43688" x="5372100" y="1714500"/>
          <p14:tracePt t="43696" x="5394325" y="1714500"/>
          <p14:tracePt t="43702" x="5427663" y="1714500"/>
          <p14:tracePt t="43709" x="5457825" y="1709738"/>
          <p14:tracePt t="43717" x="5491163" y="1709738"/>
          <p14:tracePt t="43723" x="5546725" y="1701800"/>
          <p14:tracePt t="43730" x="5645150" y="1693863"/>
          <p14:tracePt t="43738" x="5772150" y="1681163"/>
          <p14:tracePt t="43743" x="5946775" y="1681163"/>
          <p14:tracePt t="43751" x="6156325" y="1668463"/>
          <p14:tracePt t="43759" x="6369050" y="1651000"/>
          <p14:tracePt t="43765" x="6508750" y="1651000"/>
          <p14:tracePt t="43772" x="6635750" y="1651000"/>
          <p14:tracePt t="43779" x="6721475" y="1651000"/>
          <p14:tracePt t="43785" x="6792913" y="1641475"/>
          <p14:tracePt t="43792" x="6865938" y="1641475"/>
          <p14:tracePt t="43800" x="6926263" y="1628775"/>
          <p14:tracePt t="43807" x="6985000" y="1628775"/>
          <p14:tracePt t="43814" x="7027863" y="1628775"/>
          <p14:tracePt t="43820" x="7070725" y="1628775"/>
          <p14:tracePt t="43827" x="7129463" y="1628775"/>
          <p14:tracePt t="43834" x="7172325" y="1628775"/>
          <p14:tracePt t="43842" x="7205663" y="1628775"/>
          <p14:tracePt t="43848" x="7227888" y="1633538"/>
          <p14:tracePt t="43855" x="7248525" y="1633538"/>
          <p14:tracePt t="43862" x="7265988" y="1633538"/>
          <p14:tracePt t="43869" x="7270750" y="1633538"/>
          <p14:tracePt t="43876" x="7278688" y="1633538"/>
          <p14:tracePt t="43885" x="7283450" y="1633538"/>
          <p14:tracePt t="43929" x="7283450" y="1641475"/>
          <p14:tracePt t="43940" x="7283450" y="1646238"/>
          <p14:tracePt t="43946" x="7273925" y="1646238"/>
          <p14:tracePt t="43952" x="7270750" y="1654175"/>
          <p14:tracePt t="43960" x="7261225" y="1654175"/>
          <p14:tracePt t="43968" x="7258050" y="1654175"/>
          <p14:tracePt t="43981" x="7248525" y="1654175"/>
          <p14:tracePt t="43994" x="7245350" y="1654175"/>
          <p14:tracePt t="44009" x="7240588" y="1654175"/>
          <p14:tracePt t="44023" x="7231063" y="1654175"/>
          <p14:tracePt t="44036" x="7227888" y="1654175"/>
          <p14:tracePt t="44043" x="7218363" y="1658938"/>
          <p14:tracePt t="44065" x="7215188" y="1663700"/>
          <p14:tracePt t="44071" x="7205663" y="1663700"/>
          <p14:tracePt t="44085" x="7202488" y="1663700"/>
          <p14:tracePt t="44101" x="7202488" y="1671638"/>
          <p14:tracePt t="44107" x="7197725" y="1671638"/>
          <p14:tracePt t="44120" x="7189788" y="1671638"/>
          <p14:tracePt t="44143" x="7185025" y="1671638"/>
          <p14:tracePt t="44261" x="7185025" y="1676400"/>
          <p14:tracePt t="44302" x="7185025" y="1684338"/>
          <p14:tracePt t="44337" x="7185025" y="1689100"/>
          <p14:tracePt t="44343" x="7177088" y="1689100"/>
          <p14:tracePt t="44360" x="7172325" y="1689100"/>
          <p14:tracePt t="44371" x="7164388" y="1689100"/>
          <p14:tracePt t="44378" x="7164388" y="1697038"/>
          <p14:tracePt t="44393" x="7159625" y="1697038"/>
          <p14:tracePt t="44408" x="7154863" y="1701800"/>
          <p14:tracePt t="44428" x="7146925" y="1701800"/>
          <p14:tracePt t="44440" x="7142163" y="1706563"/>
          <p14:tracePt t="44455" x="7134225" y="1706563"/>
          <p14:tracePt t="44468" x="7134225" y="1714500"/>
          <p14:tracePt t="44474" x="7129463" y="1714500"/>
          <p14:tracePt t="44489" x="7124700" y="1714500"/>
          <p14:tracePt t="44496" x="7116763" y="1719263"/>
          <p14:tracePt t="44510" x="7104063" y="1727200"/>
          <p14:tracePt t="44517" x="7099300" y="1727200"/>
          <p14:tracePt t="44524" x="7078663" y="1731963"/>
          <p14:tracePt t="44531" x="7053263" y="1731963"/>
          <p14:tracePt t="44538" x="7010400" y="1739900"/>
          <p14:tracePt t="44545" x="6954838" y="1739900"/>
          <p14:tracePt t="44551" x="6883400" y="1739900"/>
          <p14:tracePt t="44559" x="6780213" y="1752600"/>
          <p14:tracePt t="44565" x="6640513" y="1752600"/>
          <p14:tracePt t="44572" x="6423025" y="1765300"/>
          <p14:tracePt t="44579" x="6100763" y="1782763"/>
          <p14:tracePt t="44586" x="5832475" y="1800225"/>
          <p14:tracePt t="44593" x="5478463" y="1816100"/>
          <p14:tracePt t="44600" x="5146675" y="1851025"/>
          <p14:tracePt t="44608" x="4875213" y="1884363"/>
          <p14:tracePt t="44614" x="4629150" y="1914525"/>
          <p14:tracePt t="44621" x="4411663" y="1944688"/>
          <p14:tracePt t="44629" x="4249738" y="1970088"/>
          <p14:tracePt t="44634" x="4130675" y="1990725"/>
          <p14:tracePt t="44642" x="4044950" y="2012950"/>
          <p14:tracePt t="44650" x="3956050" y="2038350"/>
          <p14:tracePt t="44655" x="3879850" y="2058988"/>
          <p14:tracePt t="44662" x="3806825" y="2066925"/>
          <p14:tracePt t="44669" x="3735388" y="2079625"/>
          <p14:tracePt t="44677" x="3675063" y="2089150"/>
          <p14:tracePt t="44684" x="3632200" y="2089150"/>
          <p14:tracePt t="44690" x="3598863" y="2089150"/>
          <p14:tracePt t="44698" x="3568700" y="2089150"/>
          <p14:tracePt t="44705" x="3543300" y="2089150"/>
          <p14:tracePt t="44712" x="3513138" y="2084388"/>
          <p14:tracePt t="44719" x="3487738" y="2084388"/>
          <p14:tracePt t="44726" x="3475038" y="2076450"/>
          <p14:tracePt t="44734" x="3454400" y="2076450"/>
          <p14:tracePt t="44740" x="3436938" y="2076450"/>
          <p14:tracePt t="44747" x="3433763" y="2071688"/>
          <p14:tracePt t="44754" x="3429000" y="2071688"/>
          <p14:tracePt t="44767" x="3419475" y="2071688"/>
          <p14:tracePt t="45041" x="3352800" y="2063750"/>
          <p14:tracePt t="45045" x="3211513" y="2038350"/>
          <p14:tracePt t="45052" x="2986088" y="1995488"/>
          <p14:tracePt t="45060" x="2684463" y="1960563"/>
          <p14:tracePt t="45067" x="2471738" y="1947863"/>
          <p14:tracePt t="45073" x="2309813" y="1922463"/>
          <p14:tracePt t="45080" x="2182813" y="1922463"/>
          <p14:tracePt t="45087" x="2066925" y="1914525"/>
          <p14:tracePt t="45094" x="1982788" y="1914525"/>
          <p14:tracePt t="45103" x="1927225" y="1914525"/>
          <p14:tracePt t="45108" x="1879600" y="1914525"/>
          <p14:tracePt t="45116" x="1838325" y="1914525"/>
          <p14:tracePt t="45122" x="1816100" y="1914525"/>
          <p14:tracePt t="45130" x="1790700" y="1914525"/>
          <p14:tracePt t="45136" x="1778000" y="1914525"/>
          <p14:tracePt t="45143" x="1773238" y="1914525"/>
          <p14:tracePt t="45150" x="1765300" y="1914525"/>
          <p14:tracePt t="45157" x="1760538" y="1914525"/>
          <p14:tracePt t="45171" x="1757363" y="1914525"/>
          <p14:tracePt t="45184" x="1747838" y="1914525"/>
          <p14:tracePt t="45255" x="1752600" y="1914525"/>
          <p14:tracePt t="45269" x="1757363" y="1914525"/>
          <p14:tracePt t="45284" x="1760538" y="1914525"/>
          <p14:tracePt t="45289" x="1770063" y="1914525"/>
          <p14:tracePt t="45303" x="1773238" y="1914525"/>
          <p14:tracePt t="45311" x="1782763" y="1914525"/>
          <p14:tracePt t="45331" x="1785938" y="1914525"/>
          <p14:tracePt t="45345" x="1795463" y="1914525"/>
          <p14:tracePt t="45360" x="1800225" y="1914525"/>
          <p14:tracePt t="45383" x="1803400" y="1914525"/>
          <p14:tracePt t="45397" x="1812925" y="1914525"/>
          <p14:tracePt t="45403" x="1816100" y="1914525"/>
          <p14:tracePt t="45417" x="1828800" y="1914525"/>
          <p14:tracePt t="45422" x="1838325" y="1914525"/>
          <p14:tracePt t="45430" x="1858963" y="1906588"/>
          <p14:tracePt t="45436" x="1871663" y="1906588"/>
          <p14:tracePt t="45443" x="1892300" y="1897063"/>
          <p14:tracePt t="45450" x="1927225" y="1897063"/>
          <p14:tracePt t="45457" x="1957388" y="1897063"/>
          <p14:tracePt t="45463" x="1998663" y="1889125"/>
          <p14:tracePt t="45470" x="2058988" y="1889125"/>
          <p14:tracePt t="45477" x="2132013" y="1881188"/>
          <p14:tracePt t="45485" x="2216150" y="1881188"/>
          <p14:tracePt t="45492" x="2301875" y="1881188"/>
          <p14:tracePt t="45499" x="2386013" y="1881188"/>
          <p14:tracePt t="45505" x="2459038" y="1881188"/>
          <p14:tracePt t="45512" x="2530475" y="1881188"/>
          <p14:tracePt t="45519" x="2573338" y="1881188"/>
          <p14:tracePt t="45526" x="2620963" y="1881188"/>
          <p14:tracePt t="45533" x="2649538" y="1881188"/>
          <p14:tracePt t="45539" x="2692400" y="1884363"/>
          <p14:tracePt t="45546" x="2740025" y="1884363"/>
          <p14:tracePt t="45553" x="2782888" y="1884363"/>
          <p14:tracePt t="45562" x="2824163" y="1884363"/>
          <p14:tracePt t="45567" x="2884488" y="1893888"/>
          <p14:tracePt t="45574" x="2943225" y="1893888"/>
          <p14:tracePt t="45583" x="3016250" y="1893888"/>
          <p14:tracePt t="45588" x="3087688" y="1893888"/>
          <p14:tracePt t="45595" x="3186113" y="1893888"/>
          <p14:tracePt t="45602" x="3297238" y="1893888"/>
          <p14:tracePt t="45609" x="3411538" y="1893888"/>
          <p14:tracePt t="45617" x="3525838" y="1893888"/>
          <p14:tracePt t="45623" x="3624263" y="1906588"/>
          <p14:tracePt t="45630" x="3738563" y="1906588"/>
          <p14:tracePt t="45637" x="3867150" y="1914525"/>
          <p14:tracePt t="45644" x="3981450" y="1927225"/>
          <p14:tracePt t="45651" x="4105275" y="1927225"/>
          <p14:tracePt t="45659" x="4219575" y="1927225"/>
          <p14:tracePt t="45667" x="4335463" y="1927225"/>
          <p14:tracePt t="45672" x="4445000" y="1927225"/>
          <p14:tracePt t="45678" x="4560888" y="1927225"/>
          <p14:tracePt t="45686" x="4645025" y="1922463"/>
          <p14:tracePt t="45693" x="4733925" y="1909763"/>
          <p14:tracePt t="45699" x="4806950" y="1897063"/>
          <p14:tracePt t="45706" x="4867275" y="1881188"/>
          <p14:tracePt t="45715" x="4913313" y="1871663"/>
          <p14:tracePt t="45720" x="4933950" y="1871663"/>
          <p14:tracePt t="45727" x="4960938" y="1863725"/>
          <p14:tracePt t="45734" x="4973638" y="1854200"/>
          <p14:tracePt t="45742" x="4981575" y="1854200"/>
          <p14:tracePt t="45748" x="4986338" y="1851025"/>
          <p14:tracePt t="45755" x="4994275" y="1851025"/>
          <p14:tracePt t="45769" x="4994275" y="1841500"/>
          <p14:tracePt t="45787" x="4994275" y="1838325"/>
          <p14:tracePt t="45812" x="4999038" y="1838325"/>
          <p14:tracePt t="45818" x="5011738" y="1828800"/>
          <p14:tracePt t="45825" x="5045075" y="1812925"/>
          <p14:tracePt t="45833" x="5092700" y="1803400"/>
          <p14:tracePt t="45838" x="5181600" y="1782763"/>
          <p14:tracePt t="45846" x="5265738" y="1760538"/>
          <p14:tracePt t="45853" x="5368925" y="1735138"/>
          <p14:tracePt t="45860" x="5483225" y="1727200"/>
          <p14:tracePt t="45866" x="5584825" y="1714500"/>
          <p14:tracePt t="45873" x="5670550" y="1714500"/>
          <p14:tracePt t="45881" x="5713413" y="1714500"/>
          <p14:tracePt t="45903" x="5802313" y="1714500"/>
          <p14:tracePt t="45908" x="5810250" y="1714500"/>
          <p14:tracePt t="45916" x="5815013" y="1714500"/>
          <p14:tracePt t="45923" x="5819775" y="1714500"/>
          <p14:tracePt t="45930" x="5827713" y="1714500"/>
          <p14:tracePt t="45943" x="5827713" y="1722438"/>
          <p14:tracePt t="45950" x="5822950" y="1727200"/>
          <p14:tracePt t="45967" x="5819775" y="1735138"/>
          <p14:tracePt t="45971" x="5815013" y="1735138"/>
          <p14:tracePt t="45978" x="5807075" y="1739900"/>
          <p14:tracePt t="45986" x="5802313" y="1739900"/>
          <p14:tracePt t="45992" x="5794375" y="1747838"/>
          <p14:tracePt t="46007" x="5789613" y="1747838"/>
          <p14:tracePt t="46015" x="5781675" y="1747838"/>
          <p14:tracePt t="46021" x="5776913" y="1747838"/>
          <p14:tracePt t="46027" x="5772150" y="1747838"/>
          <p14:tracePt t="46034" x="5764213" y="1747838"/>
          <p14:tracePt t="46041" x="5759450" y="1747838"/>
          <p14:tracePt t="46055" x="5751513" y="1747838"/>
          <p14:tracePt t="46061" x="5746750" y="1747838"/>
          <p14:tracePt t="46070" x="5738813" y="1747838"/>
          <p14:tracePt t="46077" x="5734050" y="1747838"/>
          <p14:tracePt t="46083" x="5730875" y="1752600"/>
          <p14:tracePt t="46090" x="5721350" y="1752600"/>
          <p14:tracePt t="46096" x="5718175" y="1752600"/>
          <p14:tracePt t="46104" x="5708650" y="1752600"/>
          <p14:tracePt t="46110" x="5708650" y="1757363"/>
          <p14:tracePt t="46117" x="5703888" y="1757363"/>
          <p14:tracePt t="46125" x="5695950" y="1757363"/>
          <p14:tracePt t="46132" x="5691188" y="1757363"/>
          <p14:tracePt t="46138" x="5688013" y="1757363"/>
          <p14:tracePt t="46145" x="5678488" y="1757363"/>
          <p14:tracePt t="46152" x="5675313" y="1757363"/>
          <p14:tracePt t="46174" x="5665788" y="1757363"/>
          <p14:tracePt t="46188" x="5662613" y="1757363"/>
          <p14:tracePt t="46209" x="5657850" y="1757363"/>
          <p14:tracePt t="46510" x="5597525" y="1774825"/>
          <p14:tracePt t="46514" x="5495925" y="1787525"/>
          <p14:tracePt t="46521" x="5356225" y="1812925"/>
          <p14:tracePt t="46527" x="5168900" y="1851025"/>
          <p14:tracePt t="46535" x="4981575" y="1876425"/>
          <p14:tracePt t="46542" x="4738688" y="1893888"/>
          <p14:tracePt t="46549" x="4500563" y="1906588"/>
          <p14:tracePt t="46555" x="4267200" y="1906588"/>
          <p14:tracePt t="46563" x="4037013" y="1906588"/>
          <p14:tracePt t="46570" x="3832225" y="1906588"/>
          <p14:tracePt t="46577" x="3590925" y="1897063"/>
          <p14:tracePt t="46583" x="3381375" y="1881188"/>
          <p14:tracePt t="46591" x="3224213" y="1871663"/>
          <p14:tracePt t="46598" x="3084513" y="1858963"/>
          <p14:tracePt t="46604" x="2955925" y="1858963"/>
          <p14:tracePt t="46611" x="2841625" y="1846263"/>
          <p14:tracePt t="46619" x="2755900" y="1846263"/>
          <p14:tracePt t="46625" x="2671763" y="1854200"/>
          <p14:tracePt t="46633" x="2598738" y="1854200"/>
          <p14:tracePt t="46639" x="2540000" y="1854200"/>
          <p14:tracePt t="46646" x="2466975" y="1863725"/>
          <p14:tracePt t="46653" x="2395538" y="1863725"/>
          <p14:tracePt t="46660" x="2322513" y="1876425"/>
          <p14:tracePt t="46667" x="2251075" y="1876425"/>
          <p14:tracePt t="46675" x="2190750" y="1884363"/>
          <p14:tracePt t="46681" x="2117725" y="1884363"/>
          <p14:tracePt t="46689" x="2063750" y="1884363"/>
          <p14:tracePt t="46694" x="2016125" y="1893888"/>
          <p14:tracePt t="46702" x="1960563" y="1893888"/>
          <p14:tracePt t="46709" x="1914525" y="1901825"/>
          <p14:tracePt t="46717" x="1854200" y="1901825"/>
          <p14:tracePt t="46722" x="1820863" y="1909763"/>
          <p14:tracePt t="46729" x="1778000" y="1909763"/>
          <p14:tracePt t="46737" x="1735138" y="1909763"/>
          <p14:tracePt t="46744" x="1689100" y="1919288"/>
          <p14:tracePt t="46751" x="1654175" y="1919288"/>
          <p14:tracePt t="46758" x="1625600" y="1927225"/>
          <p14:tracePt t="46764" x="1590675" y="1935163"/>
          <p14:tracePt t="46771" x="1557338" y="1944688"/>
          <p14:tracePt t="46778" x="1535113" y="1952625"/>
          <p14:tracePt t="46787" x="1493838" y="1952625"/>
          <p14:tracePt t="46793" x="1466850" y="1960563"/>
          <p14:tracePt t="46800" x="1425575" y="1970088"/>
          <p14:tracePt t="46806" x="1390650" y="1978025"/>
          <p14:tracePt t="46813" x="1362075" y="1987550"/>
          <p14:tracePt t="46820" x="1314450" y="1995488"/>
          <p14:tracePt t="46827" x="1281113" y="1995488"/>
          <p14:tracePt t="46834" x="1238250" y="2003425"/>
          <p14:tracePt t="46841" x="1208088" y="2003425"/>
          <p14:tracePt t="46850" x="1174750" y="2003425"/>
          <p14:tracePt t="46855" x="1144588" y="2003425"/>
          <p14:tracePt t="46861" x="1119188" y="2003425"/>
          <p14:tracePt t="46870" x="1096963" y="2012950"/>
          <p14:tracePt t="46876" x="1071563" y="2012950"/>
          <p14:tracePt t="46883" x="1058863" y="2020888"/>
          <p14:tracePt t="46890" x="1038225" y="2020888"/>
          <p14:tracePt t="46897" x="1020763" y="2020888"/>
          <p14:tracePt t="46904" x="1008063" y="2025650"/>
          <p14:tracePt t="46911" x="1003300" y="2025650"/>
          <p14:tracePt t="46918" x="995363" y="2025650"/>
          <p14:tracePt t="46925" x="990600" y="2025650"/>
          <p14:tracePt t="46934" x="982663" y="2025650"/>
          <p14:tracePt t="46946" x="977900" y="2025650"/>
          <p14:tracePt t="46961" x="974725" y="2033588"/>
          <p14:tracePt t="46975" x="965200" y="2033588"/>
          <p14:tracePt t="46989" x="965200" y="2038350"/>
          <p14:tracePt t="47025" x="965200" y="2041525"/>
          <p14:tracePt t="47052" x="965200" y="2051050"/>
          <p14:tracePt t="47089" x="965200" y="2054225"/>
          <p14:tracePt t="47118" x="965200" y="2063750"/>
          <p14:tracePt t="47129" x="965200" y="2066925"/>
          <p14:tracePt t="47143" x="962025" y="2076450"/>
          <p14:tracePt t="47157" x="952500" y="2076450"/>
          <p14:tracePt t="47165" x="949325" y="2079625"/>
          <p14:tracePt t="47178" x="939800" y="2084388"/>
          <p14:tracePt t="47185" x="936625" y="2084388"/>
          <p14:tracePt t="47192" x="931863" y="2093913"/>
          <p14:tracePt t="47199" x="919163" y="2093913"/>
          <p14:tracePt t="47206" x="909638" y="2093913"/>
          <p14:tracePt t="47212" x="896938" y="2093913"/>
          <p14:tracePt t="47221" x="893763" y="2093913"/>
          <p14:tracePt t="47227" x="881063" y="2093913"/>
          <p14:tracePt t="47235" x="855663" y="2089150"/>
          <p14:tracePt t="47240" x="842963" y="2089150"/>
          <p14:tracePt t="47247" x="830263" y="2079625"/>
          <p14:tracePt t="47254" x="812800" y="2079625"/>
          <p14:tracePt t="47261" x="800100" y="2076450"/>
          <p14:tracePt t="47268" x="782638" y="2066925"/>
          <p14:tracePt t="47274" x="769938" y="2058988"/>
          <p14:tracePt t="47283" x="757238" y="2051050"/>
          <p14:tracePt t="47289" x="739775" y="2051050"/>
          <p14:tracePt t="47295" x="736600" y="2046288"/>
          <p14:tracePt t="47303" x="723900" y="2038350"/>
          <p14:tracePt t="47309" x="714375" y="2033588"/>
          <p14:tracePt t="47318" x="711200" y="2028825"/>
          <p14:tracePt t="47324" x="706438" y="2028825"/>
          <p14:tracePt t="47330" x="706438" y="2020888"/>
          <p14:tracePt t="47338" x="696913" y="2020888"/>
          <p14:tracePt t="47344" x="693738" y="2016125"/>
          <p14:tracePt t="47352" x="684213" y="2016125"/>
          <p14:tracePt t="47359" x="681038" y="2016125"/>
          <p14:tracePt t="47367" x="681038" y="2008188"/>
          <p14:tracePt t="47372" x="676275" y="2008188"/>
          <p14:tracePt t="47379" x="676275" y="2003425"/>
          <p14:tracePt t="47389" x="668338" y="2003425"/>
          <p14:tracePt t="47419" x="668338" y="2000250"/>
          <p14:tracePt t="47429" x="668338" y="1990725"/>
          <p14:tracePt t="47444" x="671513" y="1990725"/>
          <p14:tracePt t="47450" x="676275" y="1990725"/>
          <p14:tracePt t="47458" x="681038" y="1990725"/>
          <p14:tracePt t="47466" x="693738" y="1990725"/>
          <p14:tracePt t="47471" x="701675" y="1987550"/>
          <p14:tracePt t="47478" x="714375" y="1987550"/>
          <p14:tracePt t="47487" x="736600" y="1978025"/>
          <p14:tracePt t="47493" x="762000" y="1978025"/>
          <p14:tracePt t="47501" x="774700" y="1970088"/>
          <p14:tracePt t="47508" x="795338" y="1970088"/>
          <p14:tracePt t="47516" x="820738" y="1960563"/>
          <p14:tracePt t="47521" x="842963" y="1960563"/>
          <p14:tracePt t="47529" x="876300" y="1952625"/>
          <p14:tracePt t="47536" x="936625" y="1944688"/>
          <p14:tracePt t="47542" x="1033463" y="1944688"/>
          <p14:tracePt t="47550" x="1174750" y="1944688"/>
          <p14:tracePt t="47556" x="1370013" y="1944688"/>
          <p14:tracePt t="47563" x="1641475" y="1973263"/>
          <p14:tracePt t="47570" x="1879600" y="1987550"/>
          <p14:tracePt t="47577" x="2046288" y="2012950"/>
          <p14:tracePt t="47585" x="2160588" y="2033588"/>
          <p14:tracePt t="47591" x="2246313" y="2046288"/>
          <p14:tracePt t="47600" x="2317750" y="2046288"/>
          <p14:tracePt t="47605" x="2378075" y="2054225"/>
          <p14:tracePt t="47612" x="2424113" y="2066925"/>
          <p14:tracePt t="47620" x="2454275" y="2066925"/>
          <p14:tracePt t="47626" x="2479675" y="2071688"/>
          <p14:tracePt t="47633" x="2501900" y="2071688"/>
          <p14:tracePt t="47639" x="2527300" y="2079625"/>
          <p14:tracePt t="47646" x="2547938" y="2079625"/>
          <p14:tracePt t="47653" x="2570163" y="2079625"/>
          <p14:tracePt t="47660" x="2586038" y="2079625"/>
          <p14:tracePt t="47667" x="2598738" y="2079625"/>
          <p14:tracePt t="47674" x="2611438" y="2079625"/>
          <p14:tracePt t="47682" x="2616200" y="2079625"/>
          <p14:tracePt t="47689" x="2624138" y="2079625"/>
          <p14:tracePt t="47694" x="2628900" y="2079625"/>
          <p14:tracePt t="47702" x="2628900" y="2071688"/>
          <p14:tracePt t="47709" x="2636838" y="2071688"/>
          <p14:tracePt t="47723" x="2636838" y="2066925"/>
          <p14:tracePt t="47729" x="2641600" y="2066925"/>
          <p14:tracePt t="47737" x="2641600" y="2063750"/>
          <p14:tracePt t="47750" x="2641600" y="2054225"/>
          <p14:tracePt t="47758" x="2641600" y="2051050"/>
          <p14:tracePt t="47771" x="2641600" y="2041525"/>
          <p14:tracePt t="47778" x="2641600" y="2038350"/>
          <p14:tracePt t="47791" x="2641600" y="2028825"/>
          <p14:tracePt t="47805" x="2641600" y="2025650"/>
          <p14:tracePt t="47861" x="2633663" y="2025650"/>
          <p14:tracePt t="47867" x="2628900" y="2025650"/>
          <p14:tracePt t="47873" x="2620963" y="2025650"/>
          <p14:tracePt t="47881" x="2616200" y="2025650"/>
          <p14:tracePt t="47889" x="2611438" y="2025650"/>
          <p14:tracePt t="47895" x="2603500" y="2020888"/>
          <p14:tracePt t="47901" x="2590800" y="2012950"/>
          <p14:tracePt t="47909" x="2586038" y="2012950"/>
          <p14:tracePt t="47916" x="2578100" y="2008188"/>
          <p14:tracePt t="47922" x="2573338" y="1990725"/>
          <p14:tracePt t="47929" x="2565400" y="1987550"/>
          <p14:tracePt t="47937" x="2560638" y="1982788"/>
          <p14:tracePt t="47943" x="2552700" y="1973263"/>
          <p14:tracePt t="47950" x="2552700" y="1970088"/>
          <p14:tracePt t="47957" x="2547938" y="1960563"/>
          <p14:tracePt t="47966" x="2547938" y="1957388"/>
          <p14:tracePt t="47979" x="2547938" y="1947863"/>
          <p14:tracePt t="47986" x="2547938" y="1944688"/>
          <p14:tracePt t="48000" x="2547938" y="1939925"/>
          <p14:tracePt t="48020" x="2555875" y="1939925"/>
          <p14:tracePt t="48036" x="2560638" y="1939925"/>
          <p14:tracePt t="48054" x="2570163" y="1939925"/>
          <p14:tracePt t="48068" x="2573338" y="1939925"/>
          <p14:tracePt t="48074" x="2573338" y="1944688"/>
          <p14:tracePt t="48083" x="2578100" y="1944688"/>
          <p14:tracePt t="48089" x="2586038" y="1952625"/>
          <p14:tracePt t="48102" x="2586038" y="1957388"/>
          <p14:tracePt t="48109" x="2586038" y="1965325"/>
          <p14:tracePt t="48116" x="2586038" y="1970088"/>
          <p14:tracePt t="48123" x="2590800" y="1970088"/>
          <p14:tracePt t="48130" x="2590800" y="1978025"/>
          <p14:tracePt t="48137" x="2598738" y="1982788"/>
          <p14:tracePt t="48143" x="2598738" y="1987550"/>
          <p14:tracePt t="48160" x="2603500" y="2003425"/>
          <p14:tracePt t="48167" x="2603500" y="2008188"/>
          <p14:tracePt t="48172" x="2611438" y="2012950"/>
          <p14:tracePt t="48178" x="2611438" y="2020888"/>
          <p14:tracePt t="48185" x="2616200" y="2025650"/>
          <p14:tracePt t="48192" x="2616200" y="2033588"/>
          <p14:tracePt t="48199" x="2620963" y="2038350"/>
          <p14:tracePt t="48206" x="2620963" y="2046288"/>
          <p14:tracePt t="48222" x="2620963" y="2051050"/>
          <p14:tracePt t="48227" x="2620963" y="2054225"/>
          <p14:tracePt t="48241" x="2620963" y="2063750"/>
          <p14:tracePt t="48249" x="2620963" y="2066925"/>
          <p14:tracePt t="48256" x="2620963" y="2076450"/>
          <p14:tracePt t="48262" x="2628900" y="2076450"/>
          <p14:tracePt t="48269" x="2628900" y="2079625"/>
          <p14:tracePt t="48282" x="2633663" y="2084388"/>
          <p14:tracePt t="48299" x="2641600" y="2093913"/>
          <p14:tracePt t="48311" x="2646363" y="2097088"/>
          <p14:tracePt t="48325" x="2654300" y="2097088"/>
          <p14:tracePt t="48346" x="2659063" y="2097088"/>
          <p14:tracePt t="48369" x="2671763" y="2097088"/>
          <p14:tracePt t="48374" x="2684463" y="2097088"/>
          <p14:tracePt t="48381" x="2717800" y="2097088"/>
          <p14:tracePt t="48389" x="2773363" y="2093913"/>
          <p14:tracePt t="48394" x="2833688" y="2084388"/>
          <p14:tracePt t="48401" x="2917825" y="2071688"/>
          <p14:tracePt t="48408" x="3033713" y="2063750"/>
          <p14:tracePt t="48416" x="3173413" y="2051050"/>
          <p14:tracePt t="48422" x="3300413" y="2038350"/>
          <p14:tracePt t="48429" x="3446463" y="2025650"/>
          <p14:tracePt t="48437" x="3543300" y="2025650"/>
          <p14:tracePt t="48443" x="3629025" y="2025650"/>
          <p14:tracePt t="48450" x="3725863" y="2025650"/>
          <p14:tracePt t="48458" x="3786188" y="2025650"/>
          <p14:tracePt t="48466" x="3841750" y="2025650"/>
          <p14:tracePt t="48471" x="3887788" y="2028825"/>
          <p14:tracePt t="48478" x="3913188" y="2028825"/>
          <p14:tracePt t="48485" x="3943350" y="2038350"/>
          <p14:tracePt t="48492" x="3978275" y="2038350"/>
          <p14:tracePt t="48499" x="4006850" y="2038350"/>
          <p14:tracePt t="48506" x="4019550" y="2038350"/>
          <p14:tracePt t="48513" x="4044950" y="2038350"/>
          <p14:tracePt t="48521" x="4049713" y="2038350"/>
          <p14:tracePt t="48526" x="4057650" y="2038350"/>
          <p14:tracePt t="48541" x="4070350" y="2038350"/>
          <p14:tracePt t="48555" x="4075113" y="2038350"/>
          <p14:tracePt t="48568" x="4079875" y="2038350"/>
          <p14:tracePt t="48619" x="4075113" y="2038350"/>
          <p14:tracePt t="48624" x="4062413" y="2038350"/>
          <p14:tracePt t="48631" x="4044950" y="2038350"/>
          <p14:tracePt t="48638" x="4024313" y="2038350"/>
          <p14:tracePt t="48645" x="3998913" y="2028825"/>
          <p14:tracePt t="48652" x="3986213" y="2028825"/>
          <p14:tracePt t="48659" x="3963988" y="2012950"/>
          <p14:tracePt t="48666" x="3948113" y="1995488"/>
          <p14:tracePt t="48674" x="3938588" y="1982788"/>
          <p14:tracePt t="48679" x="3935413" y="1978025"/>
          <p14:tracePt t="48687" x="3925888" y="1970088"/>
          <p14:tracePt t="48693" x="3922713" y="1970088"/>
          <p14:tracePt t="48701" x="3917950" y="1957388"/>
          <p14:tracePt t="48716" x="3917950" y="1952625"/>
          <p14:tracePt t="48751" x="3922713" y="1952625"/>
          <p14:tracePt t="48766" x="3930650" y="1952625"/>
          <p14:tracePt t="48770" x="3935413" y="1952625"/>
          <p14:tracePt t="48784" x="3943350" y="1952625"/>
          <p14:tracePt t="48792" x="3948113" y="1952625"/>
          <p14:tracePt t="48799" x="3951288" y="1952625"/>
          <p14:tracePt t="48806" x="3960813" y="1952625"/>
          <p14:tracePt t="48811" x="3963988" y="1952625"/>
          <p14:tracePt t="48819" x="3973513" y="1952625"/>
          <p14:tracePt t="48826" x="3978275" y="1944688"/>
          <p14:tracePt t="48832" x="3986213" y="1944688"/>
          <p14:tracePt t="48840" x="3990975" y="1939925"/>
          <p14:tracePt t="48847" x="3994150" y="1939925"/>
          <p14:tracePt t="48853" x="4003675" y="1939925"/>
          <p14:tracePt t="48860" x="4016375" y="1939925"/>
          <p14:tracePt t="48883" x="4075113" y="1939925"/>
          <p14:tracePt t="48890" x="4117975" y="1939925"/>
          <p14:tracePt t="48895" x="4160838" y="1939925"/>
          <p14:tracePt t="48903" x="4232275" y="1939925"/>
          <p14:tracePt t="48909" x="4318000" y="1939925"/>
          <p14:tracePt t="48918" x="4419600" y="1944688"/>
          <p14:tracePt t="48924" x="4548188" y="1957388"/>
          <p14:tracePt t="48931" x="4687888" y="1957388"/>
          <p14:tracePt t="48938" x="4840288" y="1957388"/>
          <p14:tracePt t="48945" x="4981575" y="1957388"/>
          <p14:tracePt t="48951" x="5159375" y="1982788"/>
          <p14:tracePt t="48958" x="5318125" y="1995488"/>
          <p14:tracePt t="48966" x="5470525" y="2008188"/>
          <p14:tracePt t="48972" x="5627688" y="2020888"/>
          <p14:tracePt t="48979" x="5756275" y="2028825"/>
          <p14:tracePt t="48986" x="5883275" y="2041525"/>
          <p14:tracePt t="48993" x="6010275" y="2041525"/>
          <p14:tracePt t="49000" x="6126163" y="2033588"/>
          <p14:tracePt t="49007" x="6235700" y="2033588"/>
          <p14:tracePt t="49016" x="6338888" y="2025650"/>
          <p14:tracePt t="49020" x="6423025" y="2025650"/>
          <p14:tracePt t="49028" x="6483350" y="2003425"/>
          <p14:tracePt t="49035" x="6529388" y="2003425"/>
          <p14:tracePt t="49043" x="6551613" y="2003425"/>
          <p14:tracePt t="49048" x="6584950" y="1995488"/>
          <p14:tracePt t="49056" x="6607175" y="1995488"/>
          <p14:tracePt t="49062" x="6623050" y="1987550"/>
          <p14:tracePt t="49070" x="6645275" y="1987550"/>
          <p14:tracePt t="49077" x="6657975" y="1982788"/>
          <p14:tracePt t="49084" x="6670675" y="1982788"/>
          <p14:tracePt t="49091" x="6686550" y="1982788"/>
          <p14:tracePt t="49098" x="6700838" y="1982788"/>
          <p14:tracePt t="49104" x="6713538" y="1982788"/>
          <p14:tracePt t="49112" x="6734175" y="1982788"/>
          <p14:tracePt t="49118" x="6751638" y="1982788"/>
          <p14:tracePt t="49125" x="6764338" y="1982788"/>
          <p14:tracePt t="49132" x="6784975" y="1982788"/>
          <p14:tracePt t="49140" x="6797675" y="1982788"/>
          <p14:tracePt t="49146" x="6815138" y="1982788"/>
          <p14:tracePt t="49154" x="6815138" y="1973263"/>
          <p14:tracePt t="49160" x="6819900" y="1973263"/>
          <p14:tracePt t="49168" x="6823075" y="1973263"/>
          <p14:tracePt t="49174" x="6832600" y="1973263"/>
          <p14:tracePt t="49181" x="6835775" y="1970088"/>
          <p14:tracePt t="49195" x="6845300" y="1970088"/>
          <p14:tracePt t="49238" x="6840538" y="1970088"/>
          <p14:tracePt t="49251" x="6835775" y="1970088"/>
          <p14:tracePt t="49258" x="6827838" y="1970088"/>
          <p14:tracePt t="49265" x="6823075" y="1970088"/>
          <p14:tracePt t="49271" x="6819900" y="1970088"/>
          <p14:tracePt t="49286" x="6807200" y="1970088"/>
          <p14:tracePt t="49300" x="6797675" y="1970088"/>
          <p14:tracePt t="49308" x="6784975" y="1970088"/>
          <p14:tracePt t="49314" x="6780213" y="1970088"/>
          <p14:tracePt t="49320" x="6772275" y="1970088"/>
          <p14:tracePt t="49327" x="6759575" y="1970088"/>
          <p14:tracePt t="49334" x="6746875" y="1970088"/>
          <p14:tracePt t="49341" x="6742113" y="1970088"/>
          <p14:tracePt t="49348" x="6721475" y="1970088"/>
          <p14:tracePt t="49355" x="6704013" y="1978025"/>
          <p14:tracePt t="49362" x="6683375" y="1978025"/>
          <p14:tracePt t="49370" x="6661150" y="1987550"/>
          <p14:tracePt t="49376" x="6635750" y="1987550"/>
          <p14:tracePt t="49383" x="6607175" y="1995488"/>
          <p14:tracePt t="49392" x="6546850" y="2003425"/>
          <p14:tracePt t="49397" x="6500813" y="2003425"/>
          <p14:tracePt t="49404" x="6427788" y="2003425"/>
          <p14:tracePt t="49410" x="6372225" y="2003425"/>
          <p14:tracePt t="49418" x="6300788" y="2003425"/>
          <p14:tracePt t="49424" x="6240463" y="2000250"/>
          <p14:tracePt t="49431" x="6181725" y="2000250"/>
          <p14:tracePt t="49439" x="6083300" y="1987550"/>
          <p14:tracePt t="49445" x="5943600" y="1987550"/>
          <p14:tracePt t="49454" x="5768975" y="1987550"/>
          <p14:tracePt t="49459" x="5559425" y="1995488"/>
          <p14:tracePt t="49466" x="5227638" y="2033588"/>
          <p14:tracePt t="49473" x="4870450" y="2066925"/>
          <p14:tracePt t="49482" x="4508500" y="2122488"/>
          <p14:tracePt t="49487" x="4176713" y="2157413"/>
          <p14:tracePt t="49494" x="3819525" y="2190750"/>
          <p14:tracePt t="49501" x="3492500" y="2225675"/>
          <p14:tracePt t="49508" x="3224213" y="2241550"/>
          <p14:tracePt t="49515" x="2978150" y="2271713"/>
          <p14:tracePt t="49523" x="2709863" y="2289175"/>
          <p14:tracePt t="49529" x="2535238" y="2289175"/>
          <p14:tracePt t="49536" x="2382838" y="2289175"/>
          <p14:tracePt t="49543" x="2220913" y="2314575"/>
          <p14:tracePt t="49550" x="2109788" y="2314575"/>
          <p14:tracePt t="49557" x="1978025" y="2327275"/>
          <p14:tracePt t="49565" x="1892300" y="2347913"/>
          <p14:tracePt t="49570" x="1803400" y="2357438"/>
          <p14:tracePt t="49578" x="1744663" y="2370138"/>
          <p14:tracePt t="49584" x="1697038" y="2378075"/>
          <p14:tracePt t="49592" x="1666875" y="2386013"/>
          <p14:tracePt t="49599" x="1641475" y="2386013"/>
          <p14:tracePt t="49605" x="1628775" y="2386013"/>
          <p14:tracePt t="49613" x="1625600" y="2386013"/>
          <p14:tracePt t="49619" x="1612900" y="2386013"/>
          <p14:tracePt t="49634" x="1603375" y="2386013"/>
          <p14:tracePt t="49873" x="1557338" y="2382838"/>
          <p14:tracePt t="49876" x="1454150" y="2370138"/>
          <p14:tracePt t="49884" x="1327150" y="2347913"/>
          <p14:tracePt t="49890" x="1200150" y="2335213"/>
          <p14:tracePt t="49898" x="1089025" y="2335213"/>
          <p14:tracePt t="49904" x="987425" y="2335213"/>
          <p14:tracePt t="49911" x="889000" y="2335213"/>
          <p14:tracePt t="49917" x="790575" y="2335213"/>
          <p14:tracePt t="49925" x="706438" y="2335213"/>
          <p14:tracePt t="49932" x="630238" y="2339975"/>
          <p14:tracePt t="49940" x="587375" y="2339975"/>
          <p14:tracePt t="49945" x="539750" y="2352675"/>
          <p14:tracePt t="49952" x="506413" y="2360613"/>
          <p14:tracePt t="49959" x="484188" y="2360613"/>
          <p14:tracePt t="49967" x="471488" y="2360613"/>
          <p14:tracePt t="49973" x="458788" y="2360613"/>
          <p14:tracePt t="49981" x="442913" y="2360613"/>
          <p14:tracePt t="49995" x="438150" y="2360613"/>
          <p14:tracePt t="50002" x="433388" y="2360613"/>
          <p14:tracePt t="50009" x="433388" y="2357438"/>
          <p14:tracePt t="50024" x="425450" y="2352675"/>
          <p14:tracePt t="50029" x="425450" y="2344738"/>
          <p14:tracePt t="50043" x="425450" y="2339975"/>
          <p14:tracePt t="50050" x="425450" y="2332038"/>
          <p14:tracePt t="50057" x="430213" y="2327275"/>
          <p14:tracePt t="50064" x="430213" y="2322513"/>
          <p14:tracePt t="50070" x="430213" y="2309813"/>
          <p14:tracePt t="50078" x="433388" y="2301875"/>
          <p14:tracePt t="50085" x="433388" y="2297113"/>
          <p14:tracePt t="50092" x="438150" y="2289175"/>
          <p14:tracePt t="50099" x="438150" y="2276475"/>
          <p14:tracePt t="50106" x="438150" y="2271713"/>
          <p14:tracePt t="50112" x="446088" y="2259013"/>
          <p14:tracePt t="50119" x="446088" y="2251075"/>
          <p14:tracePt t="50126" x="455613" y="2238375"/>
          <p14:tracePt t="50133" x="455613" y="2225675"/>
          <p14:tracePt t="50141" x="455613" y="2220913"/>
          <p14:tracePt t="50148" x="455613" y="2208213"/>
          <p14:tracePt t="50155" x="455613" y="2190750"/>
          <p14:tracePt t="50161" x="455613" y="2185988"/>
          <p14:tracePt t="50170" x="455613" y="2178050"/>
          <p14:tracePt t="50175" x="455613" y="2165350"/>
          <p14:tracePt t="50183" x="455613" y="2160588"/>
          <p14:tracePt t="50190" x="455613" y="2157413"/>
          <p14:tracePt t="50197" x="455613" y="2147888"/>
          <p14:tracePt t="50204" x="455613" y="2144713"/>
          <p14:tracePt t="50211" x="455613" y="2135188"/>
          <p14:tracePt t="50217" x="450850" y="2135188"/>
          <p14:tracePt t="50225" x="450850" y="2132013"/>
          <p14:tracePt t="50240" x="446088" y="2132013"/>
          <p14:tracePt t="50311" x="446088" y="2139950"/>
          <p14:tracePt t="50325" x="446088" y="2144713"/>
          <p14:tracePt t="50344" x="446088" y="2152650"/>
          <p14:tracePt t="50358" x="446088" y="2157413"/>
          <p14:tracePt t="50373" x="446088" y="2160588"/>
          <p14:tracePt t="50387" x="455613" y="2160588"/>
          <p14:tracePt t="50394" x="455613" y="2170113"/>
          <p14:tracePt t="50401" x="458788" y="2170113"/>
          <p14:tracePt t="50408" x="458788" y="2173288"/>
          <p14:tracePt t="50414" x="463550" y="2173288"/>
          <p14:tracePt t="50421" x="463550" y="2182813"/>
          <p14:tracePt t="50436" x="471488" y="2185988"/>
          <p14:tracePt t="50442" x="471488" y="2195513"/>
          <p14:tracePt t="50449" x="476250" y="2195513"/>
          <p14:tracePt t="50456" x="476250" y="2200275"/>
          <p14:tracePt t="50464" x="484188" y="2203450"/>
          <p14:tracePt t="50477" x="488950" y="2212975"/>
          <p14:tracePt t="50492" x="498475" y="2212975"/>
          <p14:tracePt t="50498" x="498475" y="2216150"/>
          <p14:tracePt t="50513" x="501650" y="2225675"/>
          <p14:tracePt t="50526" x="506413" y="2225675"/>
          <p14:tracePt t="50542" x="514350" y="2225675"/>
          <p14:tracePt t="50610" x="514350" y="2228850"/>
          <p14:tracePt t="50617" x="511175" y="2228850"/>
          <p14:tracePt t="50623" x="511175" y="2238375"/>
          <p14:tracePt t="50631" x="506413" y="2251075"/>
          <p14:tracePt t="50637" x="498475" y="2271713"/>
          <p14:tracePt t="50644" x="488950" y="2306638"/>
          <p14:tracePt t="50651" x="481013" y="2339975"/>
          <p14:tracePt t="50658" x="471488" y="2382838"/>
          <p14:tracePt t="50667" x="455613" y="2408238"/>
          <p14:tracePt t="50673" x="446088" y="2451100"/>
          <p14:tracePt t="50681" x="438150" y="2476500"/>
          <p14:tracePt t="50686" x="433388" y="2497138"/>
          <p14:tracePt t="50694" x="425450" y="2522538"/>
          <p14:tracePt t="50700" x="417513" y="2535238"/>
          <p14:tracePt t="50707" x="407988" y="2552700"/>
          <p14:tracePt t="50715" x="407988" y="2557463"/>
          <p14:tracePt t="50720" x="407988" y="2560638"/>
          <p14:tracePt t="50727" x="404813" y="2570163"/>
          <p14:tracePt t="50734" x="404813" y="2573338"/>
          <p14:tracePt t="50741" x="395288" y="2573338"/>
          <p14:tracePt t="50748" x="392113" y="2582863"/>
          <p14:tracePt t="50764" x="387350" y="2586038"/>
          <p14:tracePt t="50769" x="377825" y="2586038"/>
          <p14:tracePt t="50776" x="374650" y="2586038"/>
          <p14:tracePt t="50783" x="365125" y="2586038"/>
          <p14:tracePt t="50790" x="361950" y="2586038"/>
          <p14:tracePt t="50797" x="357188" y="2578100"/>
          <p14:tracePt t="50803" x="349250" y="2573338"/>
          <p14:tracePt t="50811" x="336550" y="2560638"/>
          <p14:tracePt t="50817" x="327025" y="2544763"/>
          <p14:tracePt t="50826" x="319088" y="2522538"/>
          <p14:tracePt t="50832" x="314325" y="2505075"/>
          <p14:tracePt t="50838" x="306388" y="2484438"/>
          <p14:tracePt t="50845" x="298450" y="2466975"/>
          <p14:tracePt t="50853" x="298450" y="2454275"/>
          <p14:tracePt t="50866" x="288925" y="2441575"/>
          <p14:tracePt t="50867" x="288925" y="2428875"/>
          <p14:tracePt t="50873" x="288925" y="2420938"/>
          <p14:tracePt t="50887" x="288925" y="2416175"/>
          <p14:tracePt t="50895" x="293688" y="2408238"/>
          <p14:tracePt t="50901" x="293688" y="2403475"/>
          <p14:tracePt t="50908" x="298450" y="2395538"/>
          <p14:tracePt t="50915" x="306388" y="2390775"/>
          <p14:tracePt t="50921" x="311150" y="2390775"/>
          <p14:tracePt t="50928" x="314325" y="2390775"/>
          <p14:tracePt t="50935" x="323850" y="2386013"/>
          <p14:tracePt t="50941" x="344488" y="2386013"/>
          <p14:tracePt t="50949" x="357188" y="2386013"/>
          <p14:tracePt t="50956" x="369888" y="2386013"/>
          <p14:tracePt t="50962" x="387350" y="2386013"/>
          <p14:tracePt t="50969" x="407988" y="2395538"/>
          <p14:tracePt t="50976" x="420688" y="2403475"/>
          <p14:tracePt t="50983" x="446088" y="2413000"/>
          <p14:tracePt t="50990" x="458788" y="2416175"/>
          <p14:tracePt t="50997" x="468313" y="2425700"/>
          <p14:tracePt t="51004" x="481013" y="2425700"/>
          <p14:tracePt t="51010" x="488950" y="2438400"/>
          <p14:tracePt t="51017" x="493713" y="2446338"/>
          <p14:tracePt t="51025" x="498475" y="2451100"/>
          <p14:tracePt t="51031" x="506413" y="2463800"/>
          <p14:tracePt t="51038" x="506413" y="2471738"/>
          <p14:tracePt t="51045" x="506413" y="2476500"/>
          <p14:tracePt t="51052" x="506413" y="2484438"/>
          <p14:tracePt t="51059" x="506413" y="2497138"/>
          <p14:tracePt t="51068" x="506413" y="2501900"/>
          <p14:tracePt t="51075" x="501650" y="2505075"/>
          <p14:tracePt t="51081" x="498475" y="2514600"/>
          <p14:tracePt t="51088" x="493713" y="2514600"/>
          <p14:tracePt t="51094" x="493713" y="2519363"/>
          <p14:tracePt t="51102" x="481013" y="2527300"/>
          <p14:tracePt t="51109" x="471488" y="2527300"/>
          <p14:tracePt t="51115" x="458788" y="2532063"/>
          <p14:tracePt t="51122" x="438150" y="2532063"/>
          <p14:tracePt t="51129" x="420688" y="2532063"/>
          <p14:tracePt t="51136" x="400050" y="2532063"/>
          <p14:tracePt t="51142" x="382588" y="2522538"/>
          <p14:tracePt t="51149" x="369888" y="2514600"/>
          <p14:tracePt t="51157" x="357188" y="2509838"/>
          <p14:tracePt t="51164" x="349250" y="2492375"/>
          <p14:tracePt t="51171" x="339725" y="2489200"/>
          <p14:tracePt t="51178" x="339725" y="2479675"/>
          <p14:tracePt t="51185" x="339725" y="2466975"/>
          <p14:tracePt t="51191" x="344488" y="2454275"/>
          <p14:tracePt t="51198" x="352425" y="2428875"/>
          <p14:tracePt t="51205" x="369888" y="2416175"/>
          <p14:tracePt t="51213" x="395288" y="2382838"/>
          <p14:tracePt t="51220" x="446088" y="2339975"/>
          <p14:tracePt t="51226" x="511175" y="2284413"/>
          <p14:tracePt t="51234" x="612775" y="2238375"/>
          <p14:tracePt t="51240" x="731838" y="2203450"/>
          <p14:tracePt t="51248" x="830263" y="2195513"/>
          <p14:tracePt t="51254" x="931863" y="2200275"/>
          <p14:tracePt t="51261" x="1008063" y="2220913"/>
          <p14:tracePt t="51268" x="1068388" y="2241550"/>
          <p14:tracePt t="51275" x="1106488" y="2266950"/>
          <p14:tracePt t="51282" x="1139825" y="2297113"/>
          <p14:tracePt t="51289" x="1157288" y="2322513"/>
          <p14:tracePt t="51298" x="1174750" y="2335213"/>
          <p14:tracePt t="51303" x="1174750" y="2357438"/>
          <p14:tracePt t="51310" x="1174750" y="2373313"/>
          <p14:tracePt t="51317" x="1169988" y="2395538"/>
          <p14:tracePt t="51324" x="1152525" y="2428875"/>
          <p14:tracePt t="51330" x="1135063" y="2463800"/>
          <p14:tracePt t="51338" x="1109663" y="2489200"/>
          <p14:tracePt t="51345" x="1071563" y="2527300"/>
          <p14:tracePt t="51351" x="1033463" y="2565400"/>
          <p14:tracePt t="51359" x="982663" y="2595563"/>
          <p14:tracePt t="51366" x="936625" y="2616200"/>
          <p14:tracePt t="51373" x="889000" y="2624138"/>
          <p14:tracePt t="51380" x="842963" y="2633663"/>
          <p14:tracePt t="51386" x="800100" y="2633663"/>
          <p14:tracePt t="51394" x="752475" y="2628900"/>
          <p14:tracePt t="51401" x="719138" y="2620963"/>
          <p14:tracePt t="51408" x="671513" y="2603500"/>
          <p14:tracePt t="51415" x="633413" y="2573338"/>
          <p14:tracePt t="51421" x="608013" y="2535238"/>
          <p14:tracePt t="51427" x="577850" y="2501900"/>
          <p14:tracePt t="51435" x="565150" y="2476500"/>
          <p14:tracePt t="51442" x="544513" y="2433638"/>
          <p14:tracePt t="51449" x="536575" y="2398713"/>
          <p14:tracePt t="51456" x="536575" y="2365375"/>
          <p14:tracePt t="51464" x="536575" y="2335213"/>
          <p14:tracePt t="51470" x="536575" y="2301875"/>
          <p14:tracePt t="51477" x="539750" y="2279650"/>
          <p14:tracePt t="51484" x="549275" y="2254250"/>
          <p14:tracePt t="51490" x="557213" y="2233613"/>
          <p14:tracePt t="51498" x="582613" y="2208213"/>
          <p14:tracePt t="51505" x="604838" y="2182813"/>
          <p14:tracePt t="51513" x="655638" y="2165350"/>
          <p14:tracePt t="51518" x="727075" y="2144713"/>
          <p14:tracePt t="51527" x="830263" y="2119313"/>
          <p14:tracePt t="51532" x="927100" y="2119313"/>
          <p14:tracePt t="51539" x="1028700" y="2127250"/>
          <p14:tracePt t="51547" x="1119188" y="2147888"/>
          <p14:tracePt t="51553" x="1190625" y="2170113"/>
          <p14:tracePt t="51560" x="1255713" y="2203450"/>
          <p14:tracePt t="51567" x="1306513" y="2233613"/>
          <p14:tracePt t="51574" x="1331913" y="2254250"/>
          <p14:tracePt t="51582" x="1352550" y="2271713"/>
          <p14:tracePt t="51589" x="1370013" y="2297113"/>
          <p14:tracePt t="51597" x="1387475" y="2309813"/>
          <p14:tracePt t="51602" x="1387475" y="2327275"/>
          <p14:tracePt t="51609" x="1390650" y="2347913"/>
          <p14:tracePt t="51616" x="1390650" y="2370138"/>
          <p14:tracePt t="51623" x="1390650" y="2386013"/>
          <p14:tracePt t="51631" x="1370013" y="2428875"/>
          <p14:tracePt t="51638" x="1352550" y="2479675"/>
          <p14:tracePt t="51644" x="1322388" y="2527300"/>
          <p14:tracePt t="51651" x="1293813" y="2565400"/>
          <p14:tracePt t="51658" x="1271588" y="2590800"/>
          <p14:tracePt t="51664" x="1246188" y="2616200"/>
          <p14:tracePt t="51671" x="1228725" y="2620963"/>
          <p14:tracePt t="51679" x="1200150" y="2628900"/>
          <p14:tracePt t="51686" x="1165225" y="2628900"/>
          <p14:tracePt t="51693" x="1122363" y="2624138"/>
          <p14:tracePt t="51700" x="1076325" y="2608263"/>
          <p14:tracePt t="51707" x="1012825" y="2573338"/>
          <p14:tracePt t="51714" x="919163" y="2505075"/>
          <p14:tracePt t="51721" x="855663" y="2438400"/>
          <p14:tracePt t="51727" x="812800" y="2386013"/>
          <p14:tracePt t="51734" x="787400" y="2352675"/>
          <p14:tracePt t="51741" x="769938" y="2327275"/>
          <p14:tracePt t="51748" x="752475" y="2314575"/>
          <p14:tracePt t="51755" x="744538" y="2289175"/>
          <p14:tracePt t="51762" x="744538" y="2284413"/>
          <p14:tracePt t="51769" x="744538" y="2271713"/>
          <p14:tracePt t="51776" x="744538" y="2263775"/>
          <p14:tracePt t="51783" x="749300" y="2259013"/>
          <p14:tracePt t="51791" x="762000" y="2251075"/>
          <p14:tracePt t="51798" x="774700" y="2246313"/>
          <p14:tracePt t="51804" x="800100" y="2238375"/>
          <p14:tracePt t="51813" x="830263" y="2238375"/>
          <p14:tracePt t="51818" x="884238" y="2238375"/>
          <p14:tracePt t="51824" x="944563" y="2241550"/>
          <p14:tracePt t="51832" x="1003300" y="2263775"/>
          <p14:tracePt t="51839" x="1068388" y="2292350"/>
          <p14:tracePt t="51847" x="1119188" y="2314575"/>
          <p14:tracePt t="51852" x="1165225" y="2344738"/>
          <p14:tracePt t="51864" x="1190625" y="2360613"/>
          <p14:tracePt t="51867" x="1203325" y="2373313"/>
          <p14:tracePt t="51874" x="1220788" y="2382838"/>
          <p14:tracePt t="51880" x="1225550" y="2386013"/>
          <p14:tracePt t="51887" x="1233488" y="2398713"/>
          <p14:tracePt t="51895" x="1233488" y="2416175"/>
          <p14:tracePt t="51902" x="1228725" y="2428875"/>
          <p14:tracePt t="51909" x="1228725" y="2441575"/>
          <p14:tracePt t="51915" x="1216025" y="2459038"/>
          <p14:tracePt t="51922" x="1208088" y="2471738"/>
          <p14:tracePt t="51930" x="1182688" y="2489200"/>
          <p14:tracePt t="51936" x="1169988" y="2501900"/>
          <p14:tracePt t="51943" x="1144588" y="2519363"/>
          <p14:tracePt t="51950" x="1122363" y="2527300"/>
          <p14:tracePt t="51958" x="1089025" y="2527300"/>
          <p14:tracePt t="51964" x="1058863" y="2527300"/>
          <p14:tracePt t="51971" x="1012825" y="2514600"/>
          <p14:tracePt t="51978" x="977900" y="2497138"/>
          <p14:tracePt t="51985" x="939800" y="2466975"/>
          <p14:tracePt t="51992" x="914400" y="2441575"/>
          <p14:tracePt t="51998" x="889000" y="2408238"/>
          <p14:tracePt t="52006" x="868363" y="2357438"/>
          <p14:tracePt t="52014" x="858838" y="2327275"/>
          <p14:tracePt t="52020" x="858838" y="2279650"/>
          <p14:tracePt t="52028" x="868363" y="2233613"/>
          <p14:tracePt t="52034" x="871538" y="2212975"/>
          <p14:tracePt t="52040" x="889000" y="2178050"/>
          <p14:tracePt t="52048" x="919163" y="2139950"/>
          <p14:tracePt t="52056" x="944563" y="2119313"/>
          <p14:tracePt t="52062" x="977900" y="2097088"/>
          <p14:tracePt t="52069" x="1012825" y="2079625"/>
          <p14:tracePt t="52076" x="1055688" y="2079625"/>
          <p14:tracePt t="52083" x="1114425" y="2079625"/>
          <p14:tracePt t="52089" x="1174750" y="2089150"/>
          <p14:tracePt t="52098" x="1225550" y="2119313"/>
          <p14:tracePt t="52103" x="1271588" y="2147888"/>
          <p14:tracePt t="52110" x="1309688" y="2173288"/>
          <p14:tracePt t="52118" x="1327150" y="2200275"/>
          <p14:tracePt t="52125" x="1344613" y="2233613"/>
          <p14:tracePt t="52132" x="1362075" y="2254250"/>
          <p14:tracePt t="52138" x="1362075" y="2271713"/>
          <p14:tracePt t="52145" x="1362075" y="2292350"/>
          <p14:tracePt t="52152" x="1357313" y="2306638"/>
          <p14:tracePt t="52159" x="1347788" y="2322513"/>
          <p14:tracePt t="52166" x="1335088" y="2335213"/>
          <p14:tracePt t="52174" x="1309688" y="2344738"/>
          <p14:tracePt t="52180" x="1284288" y="2360613"/>
          <p14:tracePt t="52186" x="1250950" y="2378075"/>
          <p14:tracePt t="52194" x="1208088" y="2386013"/>
          <p14:tracePt t="52201" x="1149350" y="2395538"/>
          <p14:tracePt t="52208" x="1071563" y="2408238"/>
          <p14:tracePt t="52215" x="1003300" y="2408238"/>
          <p14:tracePt t="52222" x="944563" y="2408238"/>
          <p14:tracePt t="52231" x="901700" y="2408238"/>
          <p14:tracePt t="52235" x="868363" y="2408238"/>
          <p14:tracePt t="52244" x="846138" y="2408238"/>
          <p14:tracePt t="52250" x="833438" y="2408238"/>
          <p14:tracePt t="52257" x="820738" y="2408238"/>
          <p14:tracePt t="52264" x="812800" y="2413000"/>
          <p14:tracePt t="52270" x="808038" y="2413000"/>
          <p14:tracePt t="52285" x="800100" y="2413000"/>
          <p14:tracePt t="52291" x="800100" y="2420938"/>
          <p14:tracePt t="52298" x="803275" y="2420938"/>
          <p14:tracePt t="52305" x="808038" y="2425700"/>
          <p14:tracePt t="52315" x="830263" y="2446338"/>
          <p14:tracePt t="52319" x="863600" y="2463800"/>
          <p14:tracePt t="52326" x="931863" y="2519363"/>
          <p14:tracePt t="52333" x="1033463" y="2565400"/>
          <p14:tracePt t="52340" x="1165225" y="2598738"/>
          <p14:tracePt t="52347" x="1339850" y="2611438"/>
          <p14:tracePt t="52354" x="1484313" y="2595563"/>
          <p14:tracePt t="52361" x="1587500" y="2557463"/>
          <p14:tracePt t="52368" x="1651000" y="2514600"/>
          <p14:tracePt t="52376" x="1701800" y="2476500"/>
          <p14:tracePt t="52382" x="1739900" y="2438400"/>
          <p14:tracePt t="52389" x="1770063" y="2386013"/>
          <p14:tracePt t="52396" x="1785938" y="2339975"/>
          <p14:tracePt t="52403" x="1795463" y="2314575"/>
          <p14:tracePt t="52410" x="1803400" y="2284413"/>
          <p14:tracePt t="52417" x="1803400" y="2251075"/>
          <p14:tracePt t="52423" x="1803400" y="2220913"/>
          <p14:tracePt t="52431" x="1790700" y="2195513"/>
          <p14:tracePt t="52437" x="1778000" y="2170113"/>
          <p14:tracePt t="52445" x="1752600" y="2147888"/>
          <p14:tracePt t="52452" x="1714500" y="2119313"/>
          <p14:tracePt t="52459" x="1679575" y="2109788"/>
          <p14:tracePt t="52466" x="1638300" y="2109788"/>
          <p14:tracePt t="52473" x="1590675" y="2114550"/>
          <p14:tracePt t="52480" x="1557338" y="2135188"/>
          <p14:tracePt t="52486" x="1509713" y="2152650"/>
          <p14:tracePt t="52493" x="1471613" y="2182813"/>
          <p14:tracePt t="52500" x="1433513" y="2220913"/>
          <p14:tracePt t="52507" x="1403350" y="2254250"/>
          <p14:tracePt t="52514" x="1374775" y="2306638"/>
          <p14:tracePt t="52521" x="1362075" y="2332038"/>
          <p14:tracePt t="52528" x="1344613" y="2365375"/>
          <p14:tracePt t="52535" x="1335088" y="2395538"/>
          <p14:tracePt t="52542" x="1339850" y="2428875"/>
          <p14:tracePt t="52549" x="1347788" y="2463800"/>
          <p14:tracePt t="52556" x="1387475" y="2501900"/>
          <p14:tracePt t="52563" x="1433513" y="2532063"/>
          <p14:tracePt t="52569" x="1522413" y="2552700"/>
          <p14:tracePt t="52577" x="1595438" y="2552700"/>
          <p14:tracePt t="52584" x="1666875" y="2547938"/>
          <p14:tracePt t="52590" x="1714500" y="2527300"/>
          <p14:tracePt t="52599" x="1752600" y="2509838"/>
          <p14:tracePt t="52604" x="1773238" y="2484438"/>
          <p14:tracePt t="52611" x="1790700" y="2463800"/>
          <p14:tracePt t="52618" x="1808163" y="2438400"/>
          <p14:tracePt t="52625" x="1816100" y="2413000"/>
          <p14:tracePt t="52633" x="1816100" y="2390775"/>
          <p14:tracePt t="52639" x="1816100" y="2378075"/>
          <p14:tracePt t="52647" x="1812925" y="2360613"/>
          <p14:tracePt t="52655" x="1800225" y="2347913"/>
          <p14:tracePt t="52660" x="1773238" y="2332038"/>
          <p14:tracePt t="52667" x="1731963" y="2322513"/>
          <p14:tracePt t="52674" x="1646238" y="2322513"/>
          <p14:tracePt t="52682" x="1557338" y="2332038"/>
          <p14:tracePt t="52688" x="1466850" y="2365375"/>
          <p14:tracePt t="52695" x="1408113" y="2382838"/>
          <p14:tracePt t="52702" x="1344613" y="2416175"/>
          <p14:tracePt t="52709" x="1306513" y="2454275"/>
          <p14:tracePt t="52716" x="1268413" y="2479675"/>
          <p14:tracePt t="52723" x="1241425" y="2505075"/>
          <p14:tracePt t="52730" x="1238250" y="2519363"/>
          <p14:tracePt t="52737" x="1228725" y="2527300"/>
          <p14:tracePt t="52745" x="1225550" y="2540000"/>
          <p14:tracePt t="52751" x="1225550" y="2552700"/>
          <p14:tracePt t="52757" x="1233488" y="2570163"/>
          <p14:tracePt t="52765" x="1258888" y="2586038"/>
          <p14:tracePt t="52772" x="1314450" y="2603500"/>
          <p14:tracePt t="52780" x="1416050" y="2624138"/>
          <p14:tracePt t="52785" x="1557338" y="2624138"/>
          <p14:tracePt t="52793" x="1654175" y="2624138"/>
          <p14:tracePt t="52800" x="1744663" y="2620963"/>
          <p14:tracePt t="52807" x="1790700" y="2598738"/>
          <p14:tracePt t="52813" x="1825625" y="2590800"/>
          <p14:tracePt t="52821" x="1838325" y="2586038"/>
          <p14:tracePt t="52828" x="1846263" y="2578100"/>
          <p14:tracePt t="52834" x="1851025" y="2573338"/>
          <p14:tracePt t="52842" x="1851025" y="2565400"/>
          <p14:tracePt t="52848" x="1851025" y="2560638"/>
          <p14:tracePt t="52856" x="1851025" y="2552700"/>
          <p14:tracePt t="52864" x="1851025" y="2547938"/>
          <p14:tracePt t="52870" x="1833563" y="2540000"/>
          <p14:tracePt t="52876" x="1812925" y="2527300"/>
          <p14:tracePt t="52883" x="1770063" y="2527300"/>
          <p14:tracePt t="52890" x="1709738" y="2514600"/>
          <p14:tracePt t="52899" x="1651000" y="2505075"/>
          <p14:tracePt t="52904" x="1603375" y="2505075"/>
          <p14:tracePt t="52911" x="1560513" y="2509838"/>
          <p14:tracePt t="52917" x="1527175" y="2509838"/>
          <p14:tracePt t="52925" x="1493838" y="2519363"/>
          <p14:tracePt t="52933" x="1471613" y="2519363"/>
          <p14:tracePt t="52940" x="1458913" y="2527300"/>
          <p14:tracePt t="52946" x="1446213" y="2527300"/>
          <p14:tracePt t="52953" x="1438275" y="2527300"/>
          <p14:tracePt t="52967" x="1433513" y="2527300"/>
          <p14:tracePt t="52995" x="1441450" y="2527300"/>
          <p14:tracePt t="53001" x="1458913" y="2527300"/>
          <p14:tracePt t="53009" x="1484313" y="2527300"/>
          <p14:tracePt t="53015" x="1535113" y="2527300"/>
          <p14:tracePt t="53023" x="1595438" y="2527300"/>
          <p14:tracePt t="53030" x="1638300" y="2527300"/>
          <p14:tracePt t="53035" x="1684338" y="2527300"/>
          <p14:tracePt t="53043" x="1706563" y="2522538"/>
          <p14:tracePt t="53050" x="1727200" y="2522538"/>
          <p14:tracePt t="53058" x="1744663" y="2522538"/>
          <p14:tracePt t="53064" x="1747838" y="2522538"/>
          <p14:tracePt t="53071" x="1760538" y="2514600"/>
          <p14:tracePt t="53085" x="1770063" y="2514600"/>
          <p14:tracePt t="53092" x="1773238" y="2514600"/>
          <p14:tracePt t="53148" x="1765300" y="2514600"/>
          <p14:tracePt t="53155" x="1760538" y="2514600"/>
          <p14:tracePt t="53169" x="1752600" y="2514600"/>
          <p14:tracePt t="53191" x="1757363" y="2509838"/>
          <p14:tracePt t="53197" x="1760538" y="2509838"/>
          <p14:tracePt t="53203" x="1773238" y="2501900"/>
          <p14:tracePt t="53210" x="1816100" y="2501900"/>
          <p14:tracePt t="53218" x="1906588" y="2479675"/>
          <p14:tracePt t="53224" x="2020888" y="2459038"/>
          <p14:tracePt t="53231" x="2216150" y="2446338"/>
          <p14:tracePt t="53240" x="2436813" y="2416175"/>
          <p14:tracePt t="53245" x="2578100" y="2403475"/>
          <p14:tracePt t="53252" x="2689225" y="2403475"/>
          <p14:tracePt t="53259" x="2765425" y="2395538"/>
          <p14:tracePt t="53266" x="2836863" y="2395538"/>
          <p14:tracePt t="53273" x="2867025" y="2395538"/>
          <p14:tracePt t="53280" x="2889250" y="2395538"/>
          <p14:tracePt t="53287" x="2905125" y="2386013"/>
          <p14:tracePt t="53294" x="2917825" y="2386013"/>
          <p14:tracePt t="53301" x="2917825" y="2382838"/>
          <p14:tracePt t="53308" x="2922588" y="2382838"/>
          <p14:tracePt t="53346" x="2917825" y="2382838"/>
          <p14:tracePt t="53350" x="2905125" y="2382838"/>
          <p14:tracePt t="53356" x="2879725" y="2382838"/>
          <p14:tracePt t="53364" x="2859088" y="2382838"/>
          <p14:tracePt t="53370" x="2833688" y="2382838"/>
          <p14:tracePt t="53378" x="2811463" y="2382838"/>
          <p14:tracePt t="53384" x="2798763" y="2382838"/>
          <p14:tracePt t="53391" x="2786063" y="2382838"/>
          <p14:tracePt t="53401" x="2760663" y="2382838"/>
          <p14:tracePt t="53406" x="2755900" y="2382838"/>
          <p14:tracePt t="53413" x="2743200" y="2382838"/>
          <p14:tracePt t="53419" x="2730500" y="2382838"/>
          <p14:tracePt t="53426" x="2722563" y="2382838"/>
          <p14:tracePt t="53433" x="2717800" y="2382838"/>
          <p14:tracePt t="53440" x="2714625" y="2382838"/>
          <p14:tracePt t="53447" x="2705100" y="2382838"/>
          <p14:tracePt t="53454" x="2701925" y="2382838"/>
          <p14:tracePt t="53462" x="2692400" y="2382838"/>
          <p14:tracePt t="53468" x="2689225" y="2382838"/>
          <p14:tracePt t="53474" x="2679700" y="2382838"/>
          <p14:tracePt t="53489" x="2676525" y="2382838"/>
          <p14:tracePt t="53510" x="2671763" y="2382838"/>
          <p14:tracePt t="53524" x="2662238" y="2382838"/>
          <p14:tracePt t="53566" x="2662238" y="2386013"/>
          <p14:tracePt t="53587" x="2662238" y="2395538"/>
          <p14:tracePt t="53602" x="2662238" y="2398713"/>
          <p14:tracePt t="53623" x="2662238" y="2408238"/>
          <p14:tracePt t="53657" x="2662238" y="2413000"/>
          <p14:tracePt t="53719" x="2667000" y="2413000"/>
          <p14:tracePt t="53755" x="2671763" y="2413000"/>
          <p14:tracePt t="53824" x="2662238" y="2413000"/>
          <p14:tracePt t="53830" x="2659063" y="2413000"/>
          <p14:tracePt t="53837" x="2628900" y="2413000"/>
          <p14:tracePt t="53843" x="2586038" y="2420938"/>
          <p14:tracePt t="53851" x="2497138" y="2433638"/>
          <p14:tracePt t="53858" x="2411413" y="2433638"/>
          <p14:tracePt t="53865" x="2327275" y="2433638"/>
          <p14:tracePt t="53872" x="2228850" y="2433638"/>
          <p14:tracePt t="53880" x="2157413" y="2433638"/>
          <p14:tracePt t="53886" x="2058988" y="2433638"/>
          <p14:tracePt t="53892" x="1973263" y="2433638"/>
          <p14:tracePt t="53901" x="1901825" y="2433638"/>
          <p14:tracePt t="53907" x="1841500" y="2425700"/>
          <p14:tracePt t="53913" x="1782763" y="2425700"/>
          <p14:tracePt t="53920" x="1727200" y="2425700"/>
          <p14:tracePt t="53927" x="1684338" y="2425700"/>
          <p14:tracePt t="53934" x="1651000" y="2425700"/>
          <p14:tracePt t="53941" x="1616075" y="2428875"/>
          <p14:tracePt t="53949" x="1587500" y="2428875"/>
          <p14:tracePt t="53955" x="1552575" y="2428875"/>
          <p14:tracePt t="53963" x="1522413" y="2438400"/>
          <p14:tracePt t="53969" x="1497013" y="2438400"/>
          <p14:tracePt t="53976" x="1484313" y="2446338"/>
          <p14:tracePt t="53983" x="1481138" y="2446338"/>
          <p14:tracePt t="53989" x="1463675" y="2451100"/>
          <p14:tracePt t="53996" x="1458913" y="2451100"/>
          <p14:tracePt t="54004" x="1454150" y="2451100"/>
          <p14:tracePt t="54011" x="1446213" y="2451100"/>
          <p14:tracePt t="54033" x="1441450" y="2451100"/>
          <p14:tracePt t="54067" x="1450975" y="2451100"/>
          <p14:tracePt t="54073" x="1463675" y="2441575"/>
          <p14:tracePt t="54080" x="1476375" y="2441575"/>
          <p14:tracePt t="54087" x="1509713" y="2438400"/>
          <p14:tracePt t="54096" x="1552575" y="2438400"/>
          <p14:tracePt t="54102" x="1600200" y="2425700"/>
          <p14:tracePt t="54108" x="1671638" y="2416175"/>
          <p14:tracePt t="54116" x="1744663" y="2416175"/>
          <p14:tracePt t="54122" x="1816100" y="2403475"/>
          <p14:tracePt t="54130" x="1863725" y="2395538"/>
          <p14:tracePt t="54136" x="1909763" y="2386013"/>
          <p14:tracePt t="54143" x="1939925" y="2378075"/>
          <p14:tracePt t="54150" x="1965325" y="2378075"/>
          <p14:tracePt t="54157" x="1978025" y="2378075"/>
          <p14:tracePt t="54164" x="1982788" y="2378075"/>
          <p14:tracePt t="54170" x="1990725" y="2378075"/>
          <p14:tracePt t="54180" x="1995488" y="2378075"/>
          <p14:tracePt t="54184" x="2003425" y="2378075"/>
          <p14:tracePt t="54191" x="2008188" y="2378075"/>
          <p14:tracePt t="54214" x="2016125" y="2382838"/>
          <p14:tracePt t="54227" x="2016125" y="2386013"/>
          <p14:tracePt t="54240" x="2016125" y="2390775"/>
          <p14:tracePt t="54255" x="2016125" y="2398713"/>
          <p14:tracePt t="54264" x="2011363" y="2398713"/>
          <p14:tracePt t="54276" x="2011363" y="2403475"/>
          <p14:tracePt t="54283" x="2008188" y="2403475"/>
          <p14:tracePt t="54289" x="2008188" y="2413000"/>
          <p14:tracePt t="54296" x="1998663" y="2413000"/>
          <p14:tracePt t="54311" x="1995488" y="2413000"/>
          <p14:tracePt t="54332" x="1985963" y="2413000"/>
          <p14:tracePt t="54350" x="1982788" y="2413000"/>
          <p14:tracePt t="54359" x="1978025" y="2413000"/>
          <p14:tracePt t="54382" x="1978025" y="2408238"/>
          <p14:tracePt t="54393" x="1978025" y="2403475"/>
          <p14:tracePt t="54450" x="1982788" y="2403475"/>
          <p14:tracePt t="54465" x="1990725" y="2403475"/>
          <p14:tracePt t="54477" x="1995488" y="2403475"/>
          <p14:tracePt t="54484" x="2003425" y="2403475"/>
          <p14:tracePt t="54491" x="2008188" y="2403475"/>
          <p14:tracePt t="54498" x="2016125" y="2403475"/>
          <p14:tracePt t="54505" x="2020888" y="2403475"/>
          <p14:tracePt t="54519" x="2033588" y="2395538"/>
          <p14:tracePt t="54526" x="2038350" y="2395538"/>
          <p14:tracePt t="54533" x="2046288" y="2390775"/>
          <p14:tracePt t="54540" x="2058988" y="2390775"/>
          <p14:tracePt t="54548" x="2063750" y="2390775"/>
          <p14:tracePt t="54554" x="2071688" y="2390775"/>
          <p14:tracePt t="54562" x="2076450" y="2390775"/>
          <p14:tracePt t="54568" x="2084388" y="2390775"/>
          <p14:tracePt t="54574" x="2089150" y="2390775"/>
          <p14:tracePt t="54582" x="2092325" y="2390775"/>
          <p14:tracePt t="54588" x="2101850" y="2390775"/>
          <p14:tracePt t="54595" x="2105025" y="2390775"/>
          <p14:tracePt t="54617" x="2114550" y="2390775"/>
          <p14:tracePt t="54623" x="2117725" y="2390775"/>
          <p14:tracePt t="54631" x="2127250" y="2390775"/>
          <p14:tracePt t="54637" x="2132013" y="2390775"/>
          <p14:tracePt t="54645" x="2135188" y="2390775"/>
          <p14:tracePt t="54651" x="2144713" y="2390775"/>
          <p14:tracePt t="54659" x="2147888" y="2390775"/>
          <p14:tracePt t="54665" x="2157413" y="2390775"/>
          <p14:tracePt t="54680" x="2160588" y="2390775"/>
          <p14:tracePt t="54686" x="2170113" y="2390775"/>
          <p14:tracePt t="54693" x="2173288" y="2390775"/>
          <p14:tracePt t="54707" x="2178050" y="2390775"/>
          <p14:tracePt t="54714" x="2178050" y="2386013"/>
          <p14:tracePt t="54721" x="2185988" y="2386013"/>
          <p14:tracePt t="54735" x="2190750" y="2386013"/>
          <p14:tracePt t="54757" x="2198688" y="2386013"/>
          <p14:tracePt t="54770" x="2203450" y="2386013"/>
          <p14:tracePt t="54851" x="2195513" y="2386013"/>
          <p14:tracePt t="54868" x="2190750" y="2386013"/>
          <p14:tracePt t="54883" x="2182813" y="2386013"/>
          <p14:tracePt t="54888" x="2182813" y="2378075"/>
          <p14:tracePt t="54895" x="2178050" y="2378075"/>
          <p14:tracePt t="54909" x="2178050" y="2373313"/>
          <p14:tracePt t="54916" x="2173288" y="2373313"/>
          <p14:tracePt t="54922" x="2173288" y="2365375"/>
          <p14:tracePt t="54930" x="2165350" y="2365375"/>
          <p14:tracePt t="54946" x="2160588" y="2365375"/>
          <p14:tracePt t="54958" x="2152650" y="2365375"/>
          <p14:tracePt t="54966" x="2147888" y="2365375"/>
          <p14:tracePt t="54980" x="2139950" y="2365375"/>
          <p14:tracePt t="54986" x="2135188" y="2365375"/>
          <p14:tracePt t="55000" x="2132013" y="2365375"/>
          <p14:tracePt t="55007" x="2122488" y="2360613"/>
          <p14:tracePt t="55020" x="2122488" y="2352675"/>
          <p14:tracePt t="55028" x="2117725" y="2352675"/>
          <p14:tracePt t="55034" x="2109788" y="2347913"/>
          <p14:tracePt t="55041" x="2109788" y="2344738"/>
          <p14:tracePt t="55050" x="2109788" y="2335213"/>
          <p14:tracePt t="55062" x="2109788" y="2332038"/>
          <p14:tracePt t="55069" x="2105025" y="2322513"/>
          <p14:tracePt t="55076" x="2105025" y="2319338"/>
          <p14:tracePt t="55083" x="2097088" y="2309813"/>
          <p14:tracePt t="55090" x="2097088" y="2306638"/>
          <p14:tracePt t="55097" x="2097088" y="2301875"/>
          <p14:tracePt t="55104" x="2092325" y="2301875"/>
          <p14:tracePt t="55112" x="2092325" y="2292350"/>
          <p14:tracePt t="55119" x="2089150" y="2292350"/>
          <p14:tracePt t="55124" x="2089150" y="2289175"/>
          <p14:tracePt t="55205" x="2089150" y="2297113"/>
          <p14:tracePt t="55250" x="2092325" y="2297113"/>
          <p14:tracePt t="55278" x="2101850" y="2297113"/>
          <p14:tracePt t="55294" x="2105025" y="2297113"/>
          <p14:tracePt t="55329" x="2114550" y="2297113"/>
          <p14:tracePt t="55342" x="2117725" y="2297113"/>
          <p14:tracePt t="55348" x="2117725" y="2301875"/>
          <p14:tracePt t="55361" x="2127250" y="2301875"/>
          <p14:tracePt t="55368" x="2127250" y="2306638"/>
          <p14:tracePt t="55375" x="2132013" y="2306638"/>
          <p14:tracePt t="55391" x="2135188" y="2314575"/>
          <p14:tracePt t="55407" x="2144713" y="2314575"/>
          <p14:tracePt t="55409" x="2144713" y="2319338"/>
          <p14:tracePt t="55424" x="2147888" y="2327275"/>
          <p14:tracePt t="55439" x="2157413" y="2332038"/>
          <p14:tracePt t="55452" x="2160588" y="2332038"/>
          <p14:tracePt t="55459" x="2170113" y="2339975"/>
          <p14:tracePt t="55467" x="2173288" y="2339975"/>
          <p14:tracePt t="55472" x="2173288" y="2344738"/>
          <p14:tracePt t="55479" x="2178050" y="2347913"/>
          <p14:tracePt t="55487" x="2185988" y="2347913"/>
          <p14:tracePt t="55493" x="2190750" y="2347913"/>
          <p14:tracePt t="55500" x="2190750" y="2357438"/>
          <p14:tracePt t="55515" x="2198688" y="2360613"/>
          <p14:tracePt t="55530" x="2203450" y="2360613"/>
          <p14:tracePt t="55551" x="2208213" y="2370138"/>
          <p14:tracePt t="55564" x="2216150" y="2373313"/>
          <p14:tracePt t="55586" x="2216150" y="2382838"/>
          <p14:tracePt t="55597" x="2216150" y="2386013"/>
          <p14:tracePt t="55612" x="2216150" y="2390775"/>
          <p14:tracePt t="55723" x="2216150" y="2386013"/>
          <p14:tracePt t="55738" x="2220913" y="2386013"/>
          <p14:tracePt t="55877" x="2211388" y="2386013"/>
          <p14:tracePt t="55891" x="2208213" y="2386013"/>
          <p14:tracePt t="55912" x="2203450" y="2386013"/>
          <p14:tracePt t="55925" x="2195513" y="2386013"/>
          <p14:tracePt t="55962" x="2190750" y="2386013"/>
          <p14:tracePt t="56323" x="2190750" y="2378075"/>
          <p14:tracePt t="56345" x="2190750" y="2373313"/>
          <p14:tracePt t="56349" x="2182813" y="2373313"/>
          <p14:tracePt t="56363" x="2178050" y="2373313"/>
          <p14:tracePt t="56370" x="2178050" y="2365375"/>
          <p14:tracePt t="56385" x="2173288" y="2365375"/>
          <p14:tracePt t="56398" x="2165350" y="2365375"/>
          <p14:tracePt t="56416" x="2165350" y="2370138"/>
          <p14:tracePt t="56419" x="2165350" y="2373313"/>
          <p14:tracePt t="57939" x="2109788" y="2570163"/>
          <p14:tracePt t="57944" x="2008188" y="3054350"/>
          <p14:tracePt t="57950" x="1927225" y="3505200"/>
          <p14:tracePt t="57960" x="1871663" y="3892550"/>
          <p14:tracePt t="57964" x="1838325" y="4194175"/>
          <p14:tracePt t="57974" x="1825625" y="4462463"/>
          <p14:tracePt t="57979" x="1812925" y="4645025"/>
          <p14:tracePt t="57987" x="1812925" y="4786313"/>
          <p14:tracePt t="57992" x="1812925" y="4870450"/>
          <p14:tracePt t="57999" x="1816100" y="4948238"/>
          <p14:tracePt t="58007" x="1825625" y="4976813"/>
          <p14:tracePt t="58013" x="1825625" y="5003800"/>
          <p14:tracePt t="58020" x="1833563" y="5006975"/>
          <p14:tracePt t="58027" x="1833563" y="5016500"/>
          <p14:tracePt t="58034" x="1838325" y="5016500"/>
          <p14:tracePt t="58049" x="1841500" y="5016500"/>
          <p14:tracePt t="58062" x="1841500" y="5011738"/>
          <p14:tracePt t="58068" x="1851025" y="5006975"/>
          <p14:tracePt t="58076" x="1854200" y="5006975"/>
          <p14:tracePt t="58082" x="1854200" y="4994275"/>
          <p14:tracePt t="58091" x="1863725" y="4976813"/>
          <p14:tracePt t="58097" x="1871663" y="4964113"/>
          <p14:tracePt t="58103" x="1879600" y="4930775"/>
          <p14:tracePt t="58112" x="1879600" y="4900613"/>
          <p14:tracePt t="58118" x="1879600" y="4867275"/>
          <p14:tracePt t="58125" x="1879600" y="4824413"/>
          <p14:tracePt t="58132" x="1879600" y="4781550"/>
          <p14:tracePt t="58140" x="1871663" y="4722813"/>
          <p14:tracePt t="58158" x="1863725" y="4645025"/>
          <p14:tracePt t="58160" x="1854200" y="4598988"/>
          <p14:tracePt t="58166" x="1846263" y="4565650"/>
          <p14:tracePt t="58176" x="1838325" y="4535488"/>
          <p14:tracePt t="58180" x="1828800" y="4500563"/>
          <p14:tracePt t="58187" x="1812925" y="4454525"/>
          <p14:tracePt t="58194" x="1803400" y="4406900"/>
          <p14:tracePt t="58201" x="1790700" y="4360863"/>
          <p14:tracePt t="58208" x="1782763" y="4300538"/>
          <p14:tracePt t="58215" x="1773238" y="4241800"/>
          <p14:tracePt t="58224" x="1760538" y="4168775"/>
          <p14:tracePt t="58229" x="1760538" y="4097338"/>
          <p14:tracePt t="58236" x="1760538" y="4011613"/>
          <p14:tracePt t="58244" x="1760538" y="3910013"/>
          <p14:tracePt t="58250" x="1760538" y="3824288"/>
          <p14:tracePt t="58258" x="1752600" y="3727450"/>
          <p14:tracePt t="58264" x="1752600" y="3624263"/>
          <p14:tracePt t="58271" x="1727200" y="3527425"/>
          <p14:tracePt t="58278" x="1719263" y="3436938"/>
          <p14:tracePt t="58285" x="1697038" y="3365500"/>
          <p14:tracePt t="58293" x="1676400" y="3302000"/>
          <p14:tracePt t="58299" x="1666875" y="3241675"/>
          <p14:tracePt t="58306" x="1646238" y="3182938"/>
          <p14:tracePt t="58313" x="1638300" y="3135313"/>
          <p14:tracePt t="58321" x="1625600" y="3076575"/>
          <p14:tracePt t="58327" x="1616075" y="3016250"/>
          <p14:tracePt t="58334" x="1608138" y="2943225"/>
          <p14:tracePt t="58343" x="1608138" y="2884488"/>
          <p14:tracePt t="58348" x="1608138" y="2824163"/>
          <p14:tracePt t="58358" x="1608138" y="2757488"/>
          <p14:tracePt t="58362" x="1608138" y="2697163"/>
          <p14:tracePt t="58369" x="1612900" y="2638425"/>
          <p14:tracePt t="58376" x="1620838" y="2565400"/>
          <p14:tracePt t="58383" x="1633538" y="2505075"/>
          <p14:tracePt t="58391" x="1641475" y="2446338"/>
          <p14:tracePt t="58397" x="1663700" y="2382838"/>
          <p14:tracePt t="58404" x="1671638" y="2322513"/>
          <p14:tracePt t="58413" x="1689100" y="2289175"/>
          <p14:tracePt t="58419" x="1697038" y="2254250"/>
          <p14:tracePt t="58428" x="1706563" y="2225675"/>
          <p14:tracePt t="58432" x="1722438" y="2200275"/>
          <p14:tracePt t="58440" x="1731963" y="2178050"/>
          <p14:tracePt t="58446" x="1735138" y="2160588"/>
          <p14:tracePt t="58453" x="1744663" y="2147888"/>
          <p14:tracePt t="58461" x="1744663" y="2135188"/>
          <p14:tracePt t="58467" x="1752600" y="2127250"/>
          <p14:tracePt t="58474" x="1752600" y="2122488"/>
          <p14:tracePt t="58481" x="1752600" y="2114550"/>
          <p14:tracePt t="58489" x="1752600" y="2109788"/>
          <p14:tracePt t="58496" x="1752600" y="2101850"/>
          <p14:tracePt t="58503" x="1752600" y="2097088"/>
          <p14:tracePt t="58516" x="1752600" y="2093913"/>
          <p14:tracePt t="58531" x="1752600" y="2084388"/>
          <p14:tracePt t="58545" x="1752600" y="2079625"/>
          <p14:tracePt t="58608" x="1752600" y="2089150"/>
          <p14:tracePt t="58622" x="1752600" y="2093913"/>
          <p14:tracePt t="58643" x="1752600" y="2097088"/>
          <p14:tracePt t="58656" x="1757363" y="2106613"/>
          <p14:tracePt t="58671" x="1760538" y="2106613"/>
          <p14:tracePt t="58686" x="1770063" y="2106613"/>
          <p14:tracePt t="58706" x="1770063" y="2101850"/>
          <p14:tracePt t="58720" x="1770063" y="2097088"/>
          <p14:tracePt t="58734" x="1770063" y="2093913"/>
          <p14:tracePt t="58740" x="1765300" y="2084388"/>
          <p14:tracePt t="58747" x="1765300" y="2079625"/>
          <p14:tracePt t="58755" x="1760538" y="2066925"/>
          <p14:tracePt t="58761" x="1752600" y="2051050"/>
          <p14:tracePt t="58768" x="1747838" y="2046288"/>
          <p14:tracePt t="58776" x="1739900" y="2033588"/>
          <p14:tracePt t="58782" x="1731963" y="2016125"/>
          <p14:tracePt t="58790" x="1731963" y="2003425"/>
          <p14:tracePt t="58797" x="1727200" y="1990725"/>
          <p14:tracePt t="58802" x="1719263" y="1982788"/>
          <p14:tracePt t="58809" x="1714500" y="1970088"/>
          <p14:tracePt t="58818" x="1714500" y="1965325"/>
          <p14:tracePt t="58824" x="1714500" y="1952625"/>
          <p14:tracePt t="58831" x="1706563" y="1952625"/>
          <p14:tracePt t="58838" x="1706563" y="1944688"/>
          <p14:tracePt t="58845" x="1701800" y="1939925"/>
          <p14:tracePt t="58851" x="1701800" y="1931988"/>
          <p14:tracePt t="58860" x="1701800" y="1927225"/>
          <p14:tracePt t="58865" x="1701800" y="1922463"/>
          <p14:tracePt t="58891" x="1701800" y="1914525"/>
          <p14:tracePt t="58945" x="1701800" y="1919288"/>
          <p14:tracePt t="58957" x="1701800" y="1922463"/>
          <p14:tracePt t="58971" x="1701800" y="1927225"/>
          <p14:tracePt t="58977" x="1701800" y="1935163"/>
          <p14:tracePt t="58983" x="1701800" y="1939925"/>
          <p14:tracePt t="58991" x="1709738" y="1947863"/>
          <p14:tracePt t="59007" x="1709738" y="1952625"/>
          <p14:tracePt t="59013" x="1714500" y="1957388"/>
          <p14:tracePt t="59020" x="1714500" y="1973263"/>
          <p14:tracePt t="59028" x="1714500" y="1978025"/>
          <p14:tracePt t="59033" x="1714500" y="1982788"/>
          <p14:tracePt t="59040" x="1714500" y="1995488"/>
          <p14:tracePt t="59047" x="1714500" y="2003425"/>
          <p14:tracePt t="59055" x="1714500" y="2008188"/>
          <p14:tracePt t="59061" x="1714500" y="2016125"/>
          <p14:tracePt t="59069" x="1714500" y="2028825"/>
          <p14:tracePt t="59077" x="1714500" y="2033588"/>
          <p14:tracePt t="59083" x="1714500" y="2041525"/>
          <p14:tracePt t="59091" x="1714500" y="2046288"/>
          <p14:tracePt t="59097" x="1714500" y="2058988"/>
          <p14:tracePt t="59104" x="1714500" y="2063750"/>
          <p14:tracePt t="59111" x="1714500" y="2076450"/>
          <p14:tracePt t="59119" x="1714500" y="2084388"/>
          <p14:tracePt t="59126" x="1714500" y="2097088"/>
          <p14:tracePt t="59133" x="1714500" y="2109788"/>
          <p14:tracePt t="59140" x="1714500" y="2132013"/>
          <p14:tracePt t="59147" x="1714500" y="2147888"/>
          <p14:tracePt t="59154" x="1714500" y="2170113"/>
          <p14:tracePt t="59162" x="1722438" y="2203450"/>
          <p14:tracePt t="59167" x="1722438" y="2233613"/>
          <p14:tracePt t="59177" x="1731963" y="2266950"/>
          <p14:tracePt t="59182" x="1739900" y="2297113"/>
          <p14:tracePt t="59191" x="1747838" y="2322513"/>
          <p14:tracePt t="59196" x="1757363" y="2357438"/>
          <p14:tracePt t="59203" x="1757363" y="2386013"/>
          <p14:tracePt t="59211" x="1765300" y="2420938"/>
          <p14:tracePt t="59218" x="1773238" y="2466975"/>
          <p14:tracePt t="59224" x="1782763" y="2497138"/>
          <p14:tracePt t="59231" x="1800225" y="2560638"/>
          <p14:tracePt t="59239" x="1812925" y="2608263"/>
          <p14:tracePt t="59246" x="1820863" y="2667000"/>
          <p14:tracePt t="59252" x="1828800" y="2727325"/>
          <p14:tracePt t="59260" x="1841500" y="2770188"/>
          <p14:tracePt t="59267" x="1851025" y="2828925"/>
          <p14:tracePt t="59274" x="1858963" y="2876550"/>
          <p14:tracePt t="59280" x="1858963" y="2935288"/>
          <p14:tracePt t="59287" x="1858963" y="2978150"/>
          <p14:tracePt t="59295" x="1866900" y="3011488"/>
          <p14:tracePt t="59302" x="1866900" y="3041650"/>
          <p14:tracePt t="59308" x="1876425" y="3076575"/>
          <p14:tracePt t="59317" x="1876425" y="3097213"/>
          <p14:tracePt t="59323" x="1876425" y="3122613"/>
          <p14:tracePt t="59330" x="1876425" y="3143250"/>
          <p14:tracePt t="59338" x="1876425" y="3178175"/>
          <p14:tracePt t="59345" x="1876425" y="3208338"/>
          <p14:tracePt t="59352" x="1876425" y="3228975"/>
          <p14:tracePt t="59361" x="1876425" y="3271838"/>
          <p14:tracePt t="59366" x="1876425" y="3317875"/>
          <p14:tracePt t="59373" x="1876425" y="3360738"/>
          <p14:tracePt t="59379" x="1876425" y="3421063"/>
          <p14:tracePt t="59386" x="1876425" y="3475038"/>
          <p14:tracePt t="59393" x="1871663" y="3535363"/>
          <p14:tracePt t="59400" x="1871663" y="3595688"/>
          <p14:tracePt t="59407" x="1858963" y="3641725"/>
          <p14:tracePt t="59417" x="1851025" y="3702050"/>
          <p14:tracePt t="59424" x="1841500" y="3743325"/>
          <p14:tracePt t="59429" x="1833563" y="3803650"/>
          <p14:tracePt t="59435" x="1833563" y="3875088"/>
          <p14:tracePt t="59442" x="1820863" y="3935413"/>
          <p14:tracePt t="59449" x="1812925" y="4006850"/>
          <p14:tracePt t="59457" x="1803400" y="4054475"/>
          <p14:tracePt t="59463" x="1803400" y="4113213"/>
          <p14:tracePt t="59469" x="1790700" y="4173538"/>
          <p14:tracePt t="59477" x="1790700" y="4229100"/>
          <p14:tracePt t="59483" x="1782763" y="4275138"/>
          <p14:tracePt t="59491" x="1782763" y="4322763"/>
          <p14:tracePt t="59498" x="1782763" y="4352925"/>
          <p14:tracePt t="59504" x="1773238" y="4394200"/>
          <p14:tracePt t="59511" x="1765300" y="4429125"/>
          <p14:tracePt t="59518" x="1757363" y="4462463"/>
          <p14:tracePt t="59525" x="1747838" y="4497388"/>
          <p14:tracePt t="59532" x="1739900" y="4538663"/>
          <p14:tracePt t="59541" x="1731963" y="4573588"/>
          <p14:tracePt t="59546" x="1731963" y="4616450"/>
          <p14:tracePt t="59553" x="1731963" y="4662488"/>
          <p14:tracePt t="59562" x="1722438" y="4722813"/>
          <p14:tracePt t="59567" x="1722438" y="4778375"/>
          <p14:tracePt t="59574" x="1709738" y="4837113"/>
          <p14:tracePt t="59581" x="1709738" y="4897438"/>
          <p14:tracePt t="59588" x="1701800" y="4943475"/>
          <p14:tracePt t="59595" x="1701800" y="4999038"/>
          <p14:tracePt t="59601" x="1701800" y="5045075"/>
          <p14:tracePt t="59608" x="1701800" y="5075238"/>
          <p14:tracePt t="59616" x="1701800" y="5118100"/>
          <p14:tracePt t="59623" x="1701800" y="5151438"/>
          <p14:tracePt t="59629" x="1701800" y="5173663"/>
          <p14:tracePt t="59636" x="1701800" y="5216525"/>
          <p14:tracePt t="59643" x="1701800" y="5245100"/>
          <p14:tracePt t="59651" x="1701800" y="5287963"/>
          <p14:tracePt t="59657" x="1701800" y="5348288"/>
          <p14:tracePt t="59664" x="1701800" y="5402263"/>
          <p14:tracePt t="59672" x="1701800" y="5449888"/>
          <p14:tracePt t="59678" x="1701800" y="5505450"/>
          <p14:tracePt t="59684" x="1701800" y="5551488"/>
          <p14:tracePt t="59691" x="1701800" y="5573713"/>
          <p14:tracePt t="59699" x="1701800" y="5602288"/>
          <p14:tracePt t="59706" x="1701800" y="5629275"/>
          <p14:tracePt t="59713" x="1701800" y="5649913"/>
          <p14:tracePt t="59719" x="1701800" y="5662613"/>
          <p14:tracePt t="59726" x="1697038" y="5670550"/>
          <p14:tracePt t="59733" x="1697038" y="5683250"/>
          <p14:tracePt t="59740" x="1697038" y="5688013"/>
          <p14:tracePt t="59746" x="1697038" y="5695950"/>
          <p14:tracePt t="59762" x="1697038" y="5700713"/>
          <p14:tracePt t="59767" x="1689100" y="5705475"/>
          <p14:tracePt t="59782" x="1689100" y="5713413"/>
          <p14:tracePt t="59796" x="1689100" y="5718175"/>
          <p14:tracePt t="59809" x="1689100" y="5726113"/>
          <p14:tracePt t="59831" x="1689100" y="5730875"/>
          <p14:tracePt t="59846" x="1689100" y="5738813"/>
          <p14:tracePt t="60130" x="1689100" y="5721350"/>
          <p14:tracePt t="60134" x="1693863" y="5688013"/>
          <p14:tracePt t="60142" x="1693863" y="5667375"/>
          <p14:tracePt t="60148" x="1693863" y="5641975"/>
          <p14:tracePt t="60155" x="1693863" y="5611813"/>
          <p14:tracePt t="60163" x="1693863" y="5589588"/>
          <p14:tracePt t="60171" x="1693863" y="5556250"/>
          <p14:tracePt t="60175" x="1693863" y="5526088"/>
          <p14:tracePt t="60182" x="1693863" y="5483225"/>
          <p14:tracePt t="60189" x="1706563" y="5407025"/>
          <p14:tracePt t="60196" x="1714500" y="5322888"/>
          <p14:tracePt t="60204" x="1727200" y="5181600"/>
          <p14:tracePt t="60210" x="1757363" y="4938713"/>
          <p14:tracePt t="60216" x="1773238" y="4641850"/>
          <p14:tracePt t="60223" x="1808163" y="4284663"/>
          <p14:tracePt t="60231" x="1808163" y="4024313"/>
          <p14:tracePt t="60237" x="1825625" y="3781425"/>
          <p14:tracePt t="60244" x="1825625" y="3629025"/>
          <p14:tracePt t="60251" x="1816100" y="3502025"/>
          <p14:tracePt t="60258" x="1816100" y="3390900"/>
          <p14:tracePt t="60265" x="1816100" y="3302000"/>
          <p14:tracePt t="60272" x="1803400" y="3228975"/>
          <p14:tracePt t="60278" x="1803400" y="3155950"/>
          <p14:tracePt t="60287" x="1795463" y="3114675"/>
          <p14:tracePt t="60294" x="1785938" y="3054350"/>
          <p14:tracePt t="60299" x="1778000" y="3008313"/>
          <p14:tracePt t="60306" x="1770063" y="2960688"/>
          <p14:tracePt t="60313" x="1757363" y="2914650"/>
          <p14:tracePt t="60322" x="1739900" y="2867025"/>
          <p14:tracePt t="60327" x="1731963" y="2808288"/>
          <p14:tracePt t="60334" x="1719263" y="2717800"/>
          <p14:tracePt t="60341" x="1709738" y="2646363"/>
          <p14:tracePt t="60348" x="1697038" y="2573338"/>
          <p14:tracePt t="60355" x="1689100" y="2514600"/>
          <p14:tracePt t="60363" x="1689100" y="2471738"/>
          <p14:tracePt t="60370" x="1679575" y="2425700"/>
          <p14:tracePt t="60376" x="1679575" y="2390775"/>
          <p14:tracePt t="60383" x="1679575" y="2370138"/>
          <p14:tracePt t="60390" x="1671638" y="2352675"/>
          <p14:tracePt t="60396" x="1671638" y="2339975"/>
          <p14:tracePt t="60404" x="1663700" y="2335213"/>
          <p14:tracePt t="60411" x="1663700" y="2327275"/>
          <p14:tracePt t="60420" x="1663700" y="2322513"/>
          <p14:tracePt t="60425" x="1663700" y="2319338"/>
          <p14:tracePt t="60431" x="1663700" y="2309813"/>
          <p14:tracePt t="60439" x="1663700" y="2306638"/>
          <p14:tracePt t="60447" x="1663700" y="2292350"/>
          <p14:tracePt t="60452" x="1666875" y="2259013"/>
          <p14:tracePt t="60459" x="1666875" y="2238375"/>
          <p14:tracePt t="60466" x="1676400" y="2190750"/>
          <p14:tracePt t="60473" x="1676400" y="2160588"/>
          <p14:tracePt t="60479" x="1676400" y="2119313"/>
          <p14:tracePt t="60487" x="1689100" y="2071688"/>
          <p14:tracePt t="60494" x="1689100" y="2028825"/>
          <p14:tracePt t="60502" x="1689100" y="1995488"/>
          <p14:tracePt t="60508" x="1689100" y="1965325"/>
          <p14:tracePt t="60517" x="1689100" y="1931988"/>
          <p14:tracePt t="60522" x="1689100" y="1909763"/>
          <p14:tracePt t="60529" x="1689100" y="1889125"/>
          <p14:tracePt t="60536" x="1689100" y="1863725"/>
          <p14:tracePt t="60543" x="1689100" y="1841500"/>
          <p14:tracePt t="60550" x="1689100" y="1828800"/>
          <p14:tracePt t="60557" x="1689100" y="1820863"/>
          <p14:tracePt t="60564" x="1689100" y="1808163"/>
          <p14:tracePt t="60571" x="1689100" y="1803400"/>
          <p14:tracePt t="60579" x="1689100" y="1800225"/>
          <p14:tracePt t="60586" x="1689100" y="1790700"/>
          <p14:tracePt t="60598" x="1689100" y="1787525"/>
          <p14:tracePt t="60613" x="1689100" y="1778000"/>
          <p14:tracePt t="60677" x="1693863" y="1778000"/>
          <p14:tracePt t="60682" x="1693863" y="1782763"/>
          <p14:tracePt t="60698" x="1693863" y="1787525"/>
          <p14:tracePt t="60719" x="1693863" y="1795463"/>
          <p14:tracePt t="60725" x="1697038" y="1795463"/>
          <p14:tracePt t="60733" x="1697038" y="1800225"/>
          <p14:tracePt t="60738" x="1697038" y="1803400"/>
          <p14:tracePt t="60745" x="1697038" y="1812925"/>
          <p14:tracePt t="60753" x="1697038" y="1816100"/>
          <p14:tracePt t="60759" x="1697038" y="1825625"/>
          <p14:tracePt t="60766" x="1697038" y="1838325"/>
          <p14:tracePt t="60773" x="1697038" y="1851025"/>
          <p14:tracePt t="60780" x="1697038" y="1871663"/>
          <p14:tracePt t="60787" x="1697038" y="1897063"/>
          <p14:tracePt t="60796" x="1697038" y="1919288"/>
          <p14:tracePt t="60802" x="1689100" y="1952625"/>
          <p14:tracePt t="60810" x="1689100" y="1982788"/>
          <p14:tracePt t="60817" x="1689100" y="2016125"/>
          <p14:tracePt t="60824" x="1689100" y="2066925"/>
          <p14:tracePt t="60830" x="1693863" y="2157413"/>
          <p14:tracePt t="60837" x="1693863" y="2228850"/>
          <p14:tracePt t="60845" x="1706563" y="2301875"/>
          <p14:tracePt t="60851" x="1706563" y="2373313"/>
          <p14:tracePt t="60859" x="1706563" y="2416175"/>
          <p14:tracePt t="60870" x="1706563" y="2459038"/>
          <p14:tracePt t="60873" x="1701800" y="2484438"/>
          <p14:tracePt t="60880" x="1701800" y="2514600"/>
          <p14:tracePt t="60887" x="1693863" y="2540000"/>
          <p14:tracePt t="60893" x="1693863" y="2560638"/>
          <p14:tracePt t="60900" x="1684338" y="2582863"/>
          <p14:tracePt t="60908" x="1684338" y="2616200"/>
          <p14:tracePt t="60915" x="1684338" y="2646363"/>
          <p14:tracePt t="60923" x="1676400" y="2701925"/>
          <p14:tracePt t="60929" x="1676400" y="2803525"/>
          <p14:tracePt t="60936" x="1663700" y="2930525"/>
          <p14:tracePt t="60943" x="1663700" y="3071813"/>
          <p14:tracePt t="60950" x="1651000" y="3224213"/>
          <p14:tracePt t="60957" x="1641475" y="3382963"/>
          <p14:tracePt t="60965" x="1628775" y="3509963"/>
          <p14:tracePt t="60971" x="1616075" y="3636963"/>
          <p14:tracePt t="60978" x="1616075" y="3765550"/>
          <p14:tracePt t="60985" x="1608138" y="3879850"/>
          <p14:tracePt t="60992" x="1608138" y="3978275"/>
          <p14:tracePt t="60998" x="1595438" y="4079875"/>
          <p14:tracePt t="61006" x="1582738" y="4152900"/>
          <p14:tracePt t="61013" x="1582738" y="4206875"/>
          <p14:tracePt t="61020" x="1582738" y="4241800"/>
          <p14:tracePt t="61027" x="1582738" y="4271963"/>
          <p14:tracePt t="61034" x="1582738" y="4297363"/>
          <p14:tracePt t="61041" x="1582738" y="4310063"/>
          <p14:tracePt t="61049" x="1582738" y="4322763"/>
          <p14:tracePt t="61055" x="1582738" y="4325938"/>
          <p14:tracePt t="61062" x="1582738" y="4335463"/>
          <p14:tracePt t="61077" x="1582738" y="4338638"/>
          <p14:tracePt t="61127" x="1587500" y="4338638"/>
          <p14:tracePt t="61141" x="1587500" y="4330700"/>
          <p14:tracePt t="61154" x="1590675" y="4330700"/>
          <p14:tracePt t="61247" x="1590675" y="4335463"/>
          <p14:tracePt t="61253" x="1590675" y="4356100"/>
          <p14:tracePt t="61261" x="1590675" y="4378325"/>
          <p14:tracePt t="61267" x="1590675" y="4419600"/>
          <p14:tracePt t="61275" x="1590675" y="4479925"/>
          <p14:tracePt t="61280" x="1590675" y="4548188"/>
          <p14:tracePt t="61288" x="1590675" y="4619625"/>
          <p14:tracePt t="61295" x="1603375" y="4710113"/>
          <p14:tracePt t="61303" x="1603375" y="4806950"/>
          <p14:tracePt t="61309" x="1603375" y="4935538"/>
          <p14:tracePt t="61316" x="1603375" y="5045075"/>
          <p14:tracePt t="61324" x="1616075" y="5189538"/>
          <p14:tracePt t="61331" x="1616075" y="5313363"/>
          <p14:tracePt t="61337" x="1625600" y="5441950"/>
          <p14:tracePt t="61344" x="1625600" y="5543550"/>
          <p14:tracePt t="61350" x="1638300" y="5614988"/>
          <p14:tracePt t="61357" x="1638300" y="5657850"/>
          <p14:tracePt t="61365" x="1638300" y="5692775"/>
          <p14:tracePt t="61372" x="1638300" y="5705475"/>
          <p14:tracePt t="61378" x="1638300" y="5718175"/>
          <p14:tracePt t="61386" x="1638300" y="5726113"/>
          <p14:tracePt t="61392" x="1638300" y="5730875"/>
          <p14:tracePt t="61407" x="1638300" y="5735638"/>
          <p14:tracePt t="61469" x="1638300" y="5730875"/>
          <p14:tracePt t="61483" x="1638300" y="5721350"/>
          <p14:tracePt t="61499" x="1638300" y="5718175"/>
          <p14:tracePt t="61521" x="1638300" y="5708650"/>
          <p14:tracePt t="61525" x="1641475" y="5708650"/>
          <p14:tracePt t="61532" x="1641475" y="5705475"/>
          <p14:tracePt t="61539" x="1651000" y="5695950"/>
          <p14:tracePt t="61546" x="1651000" y="5692775"/>
          <p14:tracePt t="61553" x="1651000" y="5688013"/>
          <p14:tracePt t="61560" x="1654175" y="5680075"/>
          <p14:tracePt t="61574" x="1654175" y="5667375"/>
          <p14:tracePt t="61581" x="1658938" y="5662613"/>
          <p14:tracePt t="61587" x="1658938" y="5654675"/>
          <p14:tracePt t="61595" x="1666875" y="5641975"/>
          <p14:tracePt t="61602" x="1676400" y="5629275"/>
          <p14:tracePt t="61609" x="1689100" y="5611813"/>
          <p14:tracePt t="61615" x="1697038" y="5581650"/>
          <p14:tracePt t="61623" x="1706563" y="5548313"/>
          <p14:tracePt t="61629" x="1727200" y="5483225"/>
          <p14:tracePt t="61636" x="1747838" y="5399088"/>
          <p14:tracePt t="61643" x="1773238" y="5283200"/>
          <p14:tracePt t="61650" x="1795463" y="5151438"/>
          <p14:tracePt t="61657" x="1808163" y="4999038"/>
          <p14:tracePt t="61663" x="1820863" y="4799013"/>
          <p14:tracePt t="61670" x="1820863" y="4510088"/>
          <p14:tracePt t="61677" x="1838325" y="4186238"/>
          <p14:tracePt t="61684" x="1876425" y="3798888"/>
          <p14:tracePt t="61692" x="1914525" y="3360738"/>
          <p14:tracePt t="61698" x="1931988" y="2978150"/>
          <p14:tracePt t="61705" x="1919288" y="2709863"/>
          <p14:tracePt t="61712" x="1906588" y="2497138"/>
          <p14:tracePt t="61721" x="1892300" y="2370138"/>
          <p14:tracePt t="61726" x="1879600" y="2241550"/>
          <p14:tracePt t="61733" x="1879600" y="2173288"/>
          <p14:tracePt t="61739" x="1871663" y="2114550"/>
          <p14:tracePt t="61747" x="1863725" y="2079625"/>
          <p14:tracePt t="61754" x="1863725" y="2046288"/>
          <p14:tracePt t="61761" x="1854200" y="2033588"/>
          <p14:tracePt t="61770" x="1851025" y="2008188"/>
          <p14:tracePt t="61774" x="1841500" y="1995488"/>
          <p14:tracePt t="61782" x="1841500" y="1990725"/>
          <p14:tracePt t="61788" x="1828800" y="1973263"/>
          <p14:tracePt t="61796" x="1820863" y="1973263"/>
          <p14:tracePt t="61803" x="1816100" y="1970088"/>
          <p14:tracePt t="61810" x="1803400" y="1970088"/>
          <p14:tracePt t="61817" x="1795463" y="1970088"/>
          <p14:tracePt t="61824" x="1782763" y="1970088"/>
          <p14:tracePt t="61830" x="1770063" y="1970088"/>
          <p14:tracePt t="61838" x="1765300" y="1970088"/>
          <p14:tracePt t="61845" x="1752600" y="1970088"/>
          <p14:tracePt t="61852" x="1744663" y="1970088"/>
          <p14:tracePt t="61858" x="1739900" y="1970088"/>
          <p14:tracePt t="61869" x="1735138" y="1970088"/>
          <p14:tracePt t="61873" x="1727200" y="1970088"/>
          <p14:tracePt t="61879" x="1722438" y="1970088"/>
          <p14:tracePt t="61894" x="1714500" y="1970088"/>
          <p14:tracePt t="61902" x="1714500" y="1978025"/>
          <p14:tracePt t="61915" x="1709738" y="1982788"/>
          <p14:tracePt t="61930" x="1701800" y="1982788"/>
          <p14:tracePt t="61938" x="1701800" y="1990725"/>
          <p14:tracePt t="61953" x="1701800" y="1995488"/>
          <p14:tracePt t="61957" x="1701800" y="2000250"/>
          <p14:tracePt t="61966" x="1701800" y="2008188"/>
          <p14:tracePt t="61971" x="1701800" y="2012950"/>
          <p14:tracePt t="61978" x="1701800" y="2020888"/>
          <p14:tracePt t="61985" x="1701800" y="2025650"/>
          <p14:tracePt t="61992" x="1701800" y="2038350"/>
          <p14:tracePt t="62000" x="1701800" y="2051050"/>
          <p14:tracePt t="62007" x="1701800" y="2066925"/>
          <p14:tracePt t="62014" x="1701800" y="2089150"/>
          <p14:tracePt t="62021" x="1701800" y="2119313"/>
          <p14:tracePt t="62028" x="1701800" y="2160588"/>
          <p14:tracePt t="62037" x="1709738" y="2220913"/>
          <p14:tracePt t="62041" x="1709738" y="2306638"/>
          <p14:tracePt t="62049" x="1709738" y="2408238"/>
          <p14:tracePt t="62056" x="1709738" y="2547938"/>
          <p14:tracePt t="62062" x="1722438" y="2722563"/>
          <p14:tracePt t="62070" x="1722438" y="2957513"/>
          <p14:tracePt t="62077" x="1722438" y="3276600"/>
          <p14:tracePt t="62084" x="1739900" y="3568700"/>
          <p14:tracePt t="62091" x="1739900" y="3887788"/>
          <p14:tracePt t="62098" x="1757363" y="4241800"/>
          <p14:tracePt t="62105" x="1757363" y="4530725"/>
          <p14:tracePt t="62112" x="1770063" y="4799013"/>
          <p14:tracePt t="62120" x="1770063" y="5118100"/>
          <p14:tracePt t="62126" x="1785938" y="5330825"/>
          <p14:tracePt t="62132" x="1800225" y="5513388"/>
          <p14:tracePt t="62139" x="1812925" y="5654675"/>
          <p14:tracePt t="62146" x="1812925" y="5781675"/>
          <p14:tracePt t="62153" x="1820863" y="5880100"/>
          <p14:tracePt t="62160" x="1820863" y="5964238"/>
          <p14:tracePt t="62167" x="1833563" y="6024563"/>
          <p14:tracePt t="62173" x="1841500" y="6070600"/>
          <p14:tracePt t="62179" x="1841500" y="6118225"/>
          <p14:tracePt t="62187" x="1841500" y="6138863"/>
          <p14:tracePt t="62195" x="1841500" y="6159500"/>
          <p14:tracePt t="62202" x="1841500" y="6169025"/>
          <p14:tracePt t="62208" x="1841500" y="6181725"/>
          <p14:tracePt t="62222" x="1841500" y="6186488"/>
          <p14:tracePt t="62229" x="1841500" y="6194425"/>
          <p14:tracePt t="62243" x="1841500" y="6199188"/>
          <p14:tracePt t="62264" x="1841500" y="6202363"/>
          <p14:tracePt t="62312" x="1838325" y="6202363"/>
          <p14:tracePt t="62404" x="1838325" y="6199188"/>
          <p14:tracePt t="62416" x="1838325" y="6189663"/>
          <p14:tracePt t="62431" x="1838325" y="6186488"/>
          <p14:tracePt t="62445" x="1838325" y="6176963"/>
          <p14:tracePt t="62452" x="1838325" y="6173788"/>
          <p14:tracePt t="62459" x="1841500" y="6164263"/>
          <p14:tracePt t="62467" x="1841500" y="6159500"/>
          <p14:tracePt t="62472" x="1841500" y="6156325"/>
          <p14:tracePt t="62479" x="1846263" y="6156325"/>
          <p14:tracePt t="62486" x="1846263" y="6146800"/>
          <p14:tracePt t="62493" x="1854200" y="6143625"/>
          <p14:tracePt t="62501" x="1854200" y="6134100"/>
          <p14:tracePt t="62507" x="1858963" y="6130925"/>
          <p14:tracePt t="62514" x="1863725" y="6126163"/>
          <p14:tracePt t="62522" x="1871663" y="6108700"/>
          <p14:tracePt t="62529" x="1871663" y="6096000"/>
          <p14:tracePt t="62537" x="1879600" y="6083300"/>
          <p14:tracePt t="62542" x="1892300" y="6067425"/>
          <p14:tracePt t="62549" x="1901825" y="6053138"/>
          <p14:tracePt t="62556" x="1909763" y="6037263"/>
          <p14:tracePt t="62562" x="1914525" y="6015038"/>
          <p14:tracePt t="62569" x="1931988" y="5999163"/>
          <p14:tracePt t="62576" x="1947863" y="5976938"/>
          <p14:tracePt t="62582" x="1965325" y="5943600"/>
          <p14:tracePt t="62590" x="2003425" y="5892800"/>
          <p14:tracePt t="62598" x="2046288" y="5842000"/>
          <p14:tracePt t="62604" x="2101850" y="5773738"/>
          <p14:tracePt t="62611" x="2144713" y="5695950"/>
          <p14:tracePt t="62619" x="2211388" y="5607050"/>
          <p14:tracePt t="62625" x="2284413" y="5500688"/>
          <p14:tracePt t="62631" x="2352675" y="5394325"/>
          <p14:tracePt t="62638" x="2424113" y="5287963"/>
          <p14:tracePt t="62646" x="2484438" y="5186363"/>
          <p14:tracePt t="62652" x="2527300" y="5092700"/>
          <p14:tracePt t="62659" x="2573338" y="5016500"/>
          <p14:tracePt t="62665" x="2603500" y="4926013"/>
          <p14:tracePt t="62672" x="2628900" y="4841875"/>
          <p14:tracePt t="62679" x="2649538" y="4722813"/>
          <p14:tracePt t="62687" x="2671763" y="4624388"/>
          <p14:tracePt t="62694" x="2697163" y="4492625"/>
          <p14:tracePt t="62701" x="2709863" y="4365625"/>
          <p14:tracePt t="62707" x="2717800" y="4237038"/>
          <p14:tracePt t="62714" x="2717800" y="4084638"/>
          <p14:tracePt t="62722" x="2714625" y="3927475"/>
          <p14:tracePt t="62728" x="2701925" y="3798888"/>
          <p14:tracePt t="62737" x="2689225" y="3684588"/>
          <p14:tracePt t="62742" x="2676525" y="3568700"/>
          <p14:tracePt t="62748" x="2667000" y="3484563"/>
          <p14:tracePt t="62756" x="2654300" y="3382963"/>
          <p14:tracePt t="62762" x="2646363" y="3297238"/>
          <p14:tracePt t="62769" x="2633663" y="3224213"/>
          <p14:tracePt t="62776" x="2624138" y="3152775"/>
          <p14:tracePt t="62785" x="2624138" y="3092450"/>
          <p14:tracePt t="62790" x="2624138" y="3021013"/>
          <p14:tracePt t="62797" x="2624138" y="2965450"/>
          <p14:tracePt t="62804" x="2624138" y="2917825"/>
          <p14:tracePt t="62811" x="2628900" y="2876550"/>
          <p14:tracePt t="62818" x="2636838" y="2828925"/>
          <p14:tracePt t="62825" x="2646363" y="2803525"/>
          <p14:tracePt t="62831" x="2654300" y="2770188"/>
          <p14:tracePt t="62838" x="2662238" y="2747963"/>
          <p14:tracePt t="62846" x="2667000" y="2735263"/>
          <p14:tracePt t="62853" x="2676525" y="2717800"/>
          <p14:tracePt t="62859" x="2684463" y="2714625"/>
          <p14:tracePt t="62866" x="2684463" y="2705100"/>
          <p14:tracePt t="62874" x="2689225" y="2705100"/>
          <p14:tracePt t="62880" x="2692400" y="2705100"/>
          <p14:tracePt t="62887" x="2701925" y="2705100"/>
          <p14:tracePt t="62902" x="2705100" y="2705100"/>
          <p14:tracePt t="62909" x="2714625" y="2705100"/>
          <p14:tracePt t="62915" x="2714625" y="2709863"/>
          <p14:tracePt t="62923" x="2717800" y="2714625"/>
          <p14:tracePt t="62929" x="2727325" y="2714625"/>
          <p14:tracePt t="62937" x="2730500" y="2722563"/>
          <p14:tracePt t="62943" x="2735263" y="2735263"/>
          <p14:tracePt t="62950" x="2743200" y="2740025"/>
          <p14:tracePt t="62957" x="2747963" y="2752725"/>
          <p14:tracePt t="62963" x="2773363" y="2770188"/>
          <p14:tracePt t="62971" x="2798763" y="2786063"/>
          <p14:tracePt t="62977" x="2833688" y="2811463"/>
          <p14:tracePt t="62985" x="2909888" y="2854325"/>
          <p14:tracePt t="62991" x="3003550" y="2914650"/>
          <p14:tracePt t="62998" x="3117850" y="2973388"/>
          <p14:tracePt t="63005" x="3275013" y="3049588"/>
          <p14:tracePt t="63012" x="3433763" y="3114675"/>
          <p14:tracePt t="63019" x="3581400" y="3165475"/>
          <p14:tracePt t="63026" x="3725863" y="3198813"/>
          <p14:tracePt t="63032" x="3867150" y="3236913"/>
          <p14:tracePt t="63040" x="3981450" y="3259138"/>
          <p14:tracePt t="63046" x="4110038" y="3271838"/>
          <p14:tracePt t="63054" x="4224338" y="3271838"/>
          <p14:tracePt t="63060" x="4325938" y="3262313"/>
          <p14:tracePt t="63067" x="4411663" y="3254375"/>
          <p14:tracePt t="63073" x="4470400" y="3241675"/>
          <p14:tracePt t="63080" x="4530725" y="3233738"/>
          <p14:tracePt t="63087" x="4564063" y="3224213"/>
          <p14:tracePt t="63094" x="4586288" y="3216275"/>
          <p14:tracePt t="63102" x="4602163" y="3211513"/>
          <p14:tracePt t="63108" x="4606925" y="3211513"/>
          <p14:tracePt t="63115" x="4614863" y="3203575"/>
          <p14:tracePt t="63123" x="4619625" y="3203575"/>
          <p14:tracePt t="63129" x="4619625" y="3198813"/>
          <p14:tracePt t="63212" x="4611688" y="3198813"/>
          <p14:tracePt t="63249" x="4611688" y="3208338"/>
          <p14:tracePt t="63254" x="4611688" y="3211513"/>
          <p14:tracePt t="63261" x="4611688" y="3224213"/>
          <p14:tracePt t="63268" x="4602163" y="3249613"/>
          <p14:tracePt t="63275" x="4594225" y="3279775"/>
          <p14:tracePt t="63282" x="4586288" y="3327400"/>
          <p14:tracePt t="63289" x="4556125" y="3378200"/>
          <p14:tracePt t="63296" x="4505325" y="3441700"/>
          <p14:tracePt t="63303" x="4449763" y="3492500"/>
          <p14:tracePt t="63311" x="4398963" y="3535363"/>
          <p14:tracePt t="63318" x="4351338" y="3565525"/>
          <p14:tracePt t="63325" x="4300538" y="3581400"/>
          <p14:tracePt t="63330" x="4241800" y="3603625"/>
          <p14:tracePt t="63338" x="4194175" y="3603625"/>
          <p14:tracePt t="63345" x="4125913" y="3603625"/>
          <p14:tracePt t="63353" x="4037013" y="3598863"/>
          <p14:tracePt t="63358" x="3935413" y="3573463"/>
          <p14:tracePt t="63365" x="3832225" y="3552825"/>
          <p14:tracePt t="63373" x="3748088" y="3530600"/>
          <p14:tracePt t="63379" x="3659188" y="3509963"/>
          <p14:tracePt t="63387" x="3581400" y="3489325"/>
          <p14:tracePt t="63393" x="3522663" y="3467100"/>
          <p14:tracePt t="63402" x="3462338" y="3459163"/>
          <p14:tracePt t="63407" x="3403600" y="3446463"/>
          <p14:tracePt t="63414" x="3343275" y="3446463"/>
          <p14:tracePt t="63424" x="3300413" y="3446463"/>
          <p14:tracePt t="63429" x="3259138" y="3446463"/>
          <p14:tracePt t="63435" x="3224213" y="3449638"/>
          <p14:tracePt t="63442" x="3190875" y="3459163"/>
          <p14:tracePt t="63450" x="3148013" y="3467100"/>
          <p14:tracePt t="63456" x="3109913" y="3484563"/>
          <p14:tracePt t="63463" x="3074988" y="3505200"/>
          <p14:tracePt t="63471" x="3049588" y="3517900"/>
          <p14:tracePt t="63477" x="3028950" y="3535363"/>
          <p14:tracePt t="63485" x="3003550" y="3543300"/>
          <p14:tracePt t="63491" x="2981325" y="3552825"/>
          <p14:tracePt t="63498" x="2965450" y="3556000"/>
          <p14:tracePt t="63505" x="2943225" y="3556000"/>
          <p14:tracePt t="63511" x="2940050" y="3556000"/>
          <p14:tracePt t="63519" x="2927350" y="3556000"/>
          <p14:tracePt t="63526" x="2909888" y="3556000"/>
          <p14:tracePt t="63533" x="2897188" y="3556000"/>
          <p14:tracePt t="63540" x="2879725" y="3540125"/>
          <p14:tracePt t="63546" x="2859088" y="3522663"/>
          <p14:tracePt t="63554" x="2833688" y="3502025"/>
          <p14:tracePt t="63560" x="2808288" y="3484563"/>
          <p14:tracePt t="63569" x="2786063" y="3459163"/>
          <p14:tracePt t="63574" x="2747963" y="3421063"/>
          <p14:tracePt t="63581" x="2709863" y="3395663"/>
          <p14:tracePt t="63588" x="2659063" y="3352800"/>
          <p14:tracePt t="63596" x="2620963" y="3314700"/>
          <p14:tracePt t="63603" x="2570163" y="3284538"/>
          <p14:tracePt t="63609" x="2535238" y="3254375"/>
          <p14:tracePt t="63618" x="2497138" y="3228975"/>
          <p14:tracePt t="63624" x="2471738" y="3211513"/>
          <p14:tracePt t="63630" x="2451100" y="3186113"/>
          <p14:tracePt t="63637" x="2433638" y="3173413"/>
          <p14:tracePt t="63645" x="2416175" y="3155950"/>
          <p14:tracePt t="63652" x="2411413" y="3143250"/>
          <p14:tracePt t="63658" x="2403475" y="3127375"/>
          <p14:tracePt t="63665" x="2398713" y="3122613"/>
          <p14:tracePt t="63673" x="2398713" y="3109913"/>
          <p14:tracePt t="63679" x="2398713" y="3105150"/>
          <p14:tracePt t="63686" x="2398713" y="3097213"/>
          <p14:tracePt t="63694" x="2398713" y="3092450"/>
          <p14:tracePt t="63708" x="2398713" y="3084513"/>
          <p14:tracePt t="63729" x="2398713" y="3079750"/>
          <p14:tracePt t="63744" x="2398713" y="3076575"/>
          <p14:tracePt t="63758" x="2403475" y="3067050"/>
          <p14:tracePt t="63764" x="2403475" y="3063875"/>
          <p14:tracePt t="63772" x="2411413" y="3049588"/>
          <p14:tracePt t="63778" x="2420938" y="3033713"/>
          <p14:tracePt t="63787" x="2428875" y="3011488"/>
          <p14:tracePt t="63792" x="2428875" y="2986088"/>
          <p14:tracePt t="63801" x="2433638" y="2957513"/>
          <p14:tracePt t="63806" x="2441575" y="2922588"/>
          <p14:tracePt t="63813" x="2451100" y="2897188"/>
          <p14:tracePt t="63820" x="2459038" y="2867025"/>
          <p14:tracePt t="63827" x="2466975" y="2841625"/>
          <p14:tracePt t="63835" x="2476500" y="2798763"/>
          <p14:tracePt t="63840" x="2476500" y="2765425"/>
          <p14:tracePt t="63848" x="2484438" y="2735263"/>
          <p14:tracePt t="63856" x="2484438" y="2692400"/>
          <p14:tracePt t="63861" x="2492375" y="2659063"/>
          <p14:tracePt t="63869" x="2492375" y="2624138"/>
          <p14:tracePt t="63886" x="2492375" y="2570163"/>
          <p14:tracePt t="63891" x="2492375" y="2557463"/>
          <p14:tracePt t="63896" x="2492375" y="2535238"/>
          <p14:tracePt t="63904" x="2492375" y="2522538"/>
          <p14:tracePt t="63910" x="2492375" y="2514600"/>
          <p14:tracePt t="63917" x="2492375" y="2509838"/>
          <p14:tracePt t="63925" x="2492375" y="2497138"/>
          <p14:tracePt t="63932" x="2492375" y="2489200"/>
          <p14:tracePt t="63940" x="2492375" y="2484438"/>
          <p14:tracePt t="63945" x="2492375" y="2471738"/>
          <p14:tracePt t="63953" x="2492375" y="2466975"/>
          <p14:tracePt t="63959" x="2492375" y="2459038"/>
          <p14:tracePt t="63968" x="2492375" y="2454275"/>
          <p14:tracePt t="63973" x="2492375" y="2441575"/>
          <p14:tracePt t="63981" x="2492375" y="2433638"/>
          <p14:tracePt t="63988" x="2492375" y="2428875"/>
          <p14:tracePt t="63995" x="2489200" y="2420938"/>
          <p14:tracePt t="64003" x="2489200" y="2416175"/>
          <p14:tracePt t="64009" x="2484438" y="2416175"/>
          <p14:tracePt t="64037" x="2479675" y="2416175"/>
          <p14:tracePt t="64044" x="2479675" y="2428875"/>
          <p14:tracePt t="64051" x="2471738" y="2438400"/>
          <p14:tracePt t="64057" x="2471738" y="2451100"/>
          <p14:tracePt t="64065" x="2463800" y="2463800"/>
          <p14:tracePt t="64072" x="2463800" y="2489200"/>
          <p14:tracePt t="64078" x="2463800" y="2519363"/>
          <p14:tracePt t="64086" x="2471738" y="2560638"/>
          <p14:tracePt t="64093" x="2479675" y="2638425"/>
          <p14:tracePt t="64104" x="2492375" y="2752725"/>
          <p14:tracePt t="64107" x="2501900" y="2892425"/>
          <p14:tracePt t="64113" x="2530475" y="3071813"/>
          <p14:tracePt t="64120" x="2552700" y="3216275"/>
          <p14:tracePt t="64127" x="2565400" y="3355975"/>
          <p14:tracePt t="64135" x="2578100" y="3459163"/>
          <p14:tracePt t="64141" x="2586038" y="3556000"/>
          <p14:tracePt t="64148" x="2586038" y="3629025"/>
          <p14:tracePt t="64156" x="2595563" y="3687763"/>
          <p14:tracePt t="64161" x="2608263" y="3735388"/>
          <p14:tracePt t="64168" x="2608263" y="3778250"/>
          <p14:tracePt t="64175" x="2611438" y="3803650"/>
          <p14:tracePt t="64183" x="2611438" y="3824288"/>
          <p14:tracePt t="64190" x="2611438" y="3829050"/>
          <p14:tracePt t="64196" x="2611438" y="3846513"/>
          <p14:tracePt t="64211" x="2611438" y="3849688"/>
          <p14:tracePt t="64226" x="2611438" y="3854450"/>
          <p14:tracePt t="64240" x="2611438" y="3862388"/>
          <p14:tracePt t="64260" x="2611438" y="3867150"/>
          <p14:tracePt t="64273" x="2611438" y="3875088"/>
          <p14:tracePt t="64280" x="2611438" y="3879850"/>
          <p14:tracePt t="64287" x="2611438" y="3892550"/>
          <p14:tracePt t="64294" x="2611438" y="3927475"/>
          <p14:tracePt t="64302" x="2611438" y="3968750"/>
          <p14:tracePt t="64308" x="2598738" y="4016375"/>
          <p14:tracePt t="64314" x="2590800" y="4100513"/>
          <p14:tracePt t="64321" x="2578100" y="4191000"/>
          <p14:tracePt t="64328" x="2570163" y="4275138"/>
          <p14:tracePt t="64335" x="2555875" y="4365625"/>
          <p14:tracePt t="64342" x="2555875" y="4419600"/>
          <p14:tracePt t="64350" x="2555875" y="4454525"/>
          <p14:tracePt t="64357" x="2555875" y="4484688"/>
          <p14:tracePt t="64370" x="2555875" y="4505325"/>
          <p14:tracePt t="64376" x="2555875" y="4522788"/>
          <p14:tracePt t="64384" x="2555875" y="4535488"/>
          <p14:tracePt t="64389" x="2555875" y="4538663"/>
          <p14:tracePt t="64412" x="2555875" y="4548188"/>
          <p14:tracePt t="64432" x="2555875" y="4551363"/>
          <p14:tracePt t="64454" x="2560638" y="4556125"/>
          <p14:tracePt t="64459" x="2560638" y="4573588"/>
          <p14:tracePt t="64468" x="2565400" y="4586288"/>
          <p14:tracePt t="64473" x="2573338" y="4606925"/>
          <p14:tracePt t="64480" x="2573338" y="4624388"/>
          <p14:tracePt t="64488" x="2582863" y="4645025"/>
          <p14:tracePt t="64494" x="2590800" y="4662488"/>
          <p14:tracePt t="64502" x="2598738" y="4684713"/>
          <p14:tracePt t="64508" x="2603500" y="4710113"/>
          <p14:tracePt t="64514" x="2611438" y="4730750"/>
          <p14:tracePt t="64521" x="2620963" y="4764088"/>
          <p14:tracePt t="64528" x="2628900" y="4778375"/>
          <p14:tracePt t="64536" x="2628900" y="4791075"/>
          <p14:tracePt t="64543" x="2636838" y="4816475"/>
          <p14:tracePt t="64550" x="2636838" y="4819650"/>
          <p14:tracePt t="64557" x="2636838" y="4829175"/>
          <p14:tracePt t="64564" x="2636838" y="4841875"/>
          <p14:tracePt t="64572" x="2636838" y="4845050"/>
          <p14:tracePt t="64584" x="2636838" y="4849813"/>
          <p14:tracePt t="64591" x="2636838" y="4857750"/>
          <p14:tracePt t="64599" x="2636838" y="4862513"/>
          <p14:tracePt t="64605" x="2636838" y="4870450"/>
          <p14:tracePt t="64612" x="2636838" y="4875213"/>
          <p14:tracePt t="64619" x="2636838" y="4884738"/>
          <p14:tracePt t="64649" x="2636838" y="4887913"/>
          <p14:tracePt t="64662" x="2636838" y="4892675"/>
          <p14:tracePt t="64676" x="2641600" y="4900613"/>
          <p14:tracePt t="64685" x="2646363" y="4900613"/>
          <p14:tracePt t="64689" x="2646363" y="4913313"/>
          <p14:tracePt t="64695" x="2654300" y="4918075"/>
          <p14:tracePt t="64703" x="2667000" y="4938713"/>
          <p14:tracePt t="64710" x="2676525" y="4964113"/>
          <p14:tracePt t="64717" x="2684463" y="4986338"/>
          <p14:tracePt t="64723" x="2692400" y="5011738"/>
          <p14:tracePt t="64731" x="2705100" y="5032375"/>
          <p14:tracePt t="64737" x="2722563" y="5049838"/>
          <p14:tracePt t="64744" x="2722563" y="5070475"/>
          <p14:tracePt t="64752" x="2735263" y="5080000"/>
          <p14:tracePt t="64759" x="2735263" y="5083175"/>
          <p14:tracePt t="64766" x="2735263" y="5092700"/>
          <p14:tracePt t="64772" x="2743200" y="5097463"/>
          <p14:tracePt t="64789" x="2747963" y="5105400"/>
          <p14:tracePt t="64793" x="2755900" y="5105400"/>
          <p14:tracePt t="64807" x="2755900" y="5100638"/>
          <p14:tracePt t="64814" x="2755900" y="5097463"/>
          <p14:tracePt t="64821" x="2755900" y="5083175"/>
          <p14:tracePt t="64828" x="2755900" y="5049838"/>
          <p14:tracePt t="64835" x="2752725" y="5019675"/>
          <p14:tracePt t="64842" x="2752725" y="4948238"/>
          <p14:tracePt t="64849" x="2730500" y="4870450"/>
          <p14:tracePt t="64857" x="2717800" y="4773613"/>
          <p14:tracePt t="64862" x="2709863" y="4684713"/>
          <p14:tracePt t="64869" x="2709863" y="4611688"/>
          <p14:tracePt t="64886" x="2709863" y="4510088"/>
          <p14:tracePt t="64890" x="2709863" y="4487863"/>
          <p14:tracePt t="64897" x="2709863" y="4475163"/>
          <p14:tracePt t="64905" x="2709863" y="4449763"/>
          <p14:tracePt t="64911" x="2709863" y="4445000"/>
          <p14:tracePt t="64919" x="2709863" y="4437063"/>
          <p14:tracePt t="64934" x="2709863" y="4432300"/>
          <p14:tracePt t="64939" x="2709863" y="4429125"/>
          <p14:tracePt t="64982" x="2714625" y="4429125"/>
          <p14:tracePt t="64995" x="2722563" y="4432300"/>
          <p14:tracePt t="65003" x="2727325" y="4432300"/>
          <p14:tracePt t="65009" x="2735263" y="4432300"/>
          <p14:tracePt t="65017" x="2747963" y="4432300"/>
          <p14:tracePt t="65023" x="2768600" y="4432300"/>
          <p14:tracePt t="65030" x="2824163" y="4432300"/>
          <p14:tracePt t="65036" x="2867025" y="4432300"/>
          <p14:tracePt t="65043" x="2940050" y="4432300"/>
          <p14:tracePt t="65051" x="3011488" y="4429125"/>
          <p14:tracePt t="65057" x="3097213" y="4416425"/>
          <p14:tracePt t="65066" x="3203575" y="4381500"/>
          <p14:tracePt t="65073" x="3287713" y="4360863"/>
          <p14:tracePt t="65078" x="3365500" y="4338638"/>
          <p14:tracePt t="65085" x="3424238" y="4318000"/>
          <p14:tracePt t="65092" x="3475038" y="4300538"/>
          <p14:tracePt t="65099" x="3517900" y="4292600"/>
          <p14:tracePt t="65107" x="3578225" y="4279900"/>
          <p14:tracePt t="65113" x="3611563" y="4271963"/>
          <p14:tracePt t="65120" x="3659188" y="4262438"/>
          <p14:tracePt t="65127" x="3717925" y="4262438"/>
          <p14:tracePt t="65135" x="3773488" y="4262438"/>
          <p14:tracePt t="65143" x="3832225" y="4262438"/>
          <p14:tracePt t="65148" x="3875088" y="4262438"/>
          <p14:tracePt t="65156" x="3935413" y="4262438"/>
          <p14:tracePt t="65162" x="3963988" y="4262438"/>
          <p14:tracePt t="65169" x="3998913" y="4262438"/>
          <p14:tracePt t="65176" x="4029075" y="4262438"/>
          <p14:tracePt t="65184" x="4049713" y="4262438"/>
          <p14:tracePt t="65190" x="4067175" y="4262438"/>
          <p14:tracePt t="65196" x="4087813" y="4262438"/>
          <p14:tracePt t="65205" x="4110038" y="4262438"/>
          <p14:tracePt t="65210" x="4135438" y="4262438"/>
          <p14:tracePt t="65218" x="4148138" y="4262438"/>
          <p14:tracePt t="65225" x="4168775" y="4262438"/>
          <p14:tracePt t="65231" x="4186238" y="4267200"/>
          <p14:tracePt t="65239" x="4206875" y="4267200"/>
          <p14:tracePt t="65245" x="4219575" y="4275138"/>
          <p14:tracePt t="65252" x="4244975" y="4279900"/>
          <p14:tracePt t="65259" x="4249738" y="4279900"/>
          <p14:tracePt t="65269" x="4262438" y="4287838"/>
          <p14:tracePt t="65273" x="4270375" y="4292600"/>
          <p14:tracePt t="65279" x="4275138" y="4292600"/>
          <p14:tracePt t="65287" x="4283075" y="4300538"/>
          <p14:tracePt t="65302" x="4283075" y="4305300"/>
          <p14:tracePt t="65308" x="4283075" y="4313238"/>
          <p14:tracePt t="65315" x="4283075" y="4318000"/>
          <p14:tracePt t="65321" x="4283075" y="4325938"/>
          <p14:tracePt t="65329" x="4279900" y="4330700"/>
          <p14:tracePt t="65336" x="4275138" y="4335463"/>
          <p14:tracePt t="65343" x="4267200" y="4356100"/>
          <p14:tracePt t="65351" x="4262438" y="4365625"/>
          <p14:tracePt t="65357" x="4254500" y="4378325"/>
          <p14:tracePt t="65363" x="4241800" y="4391025"/>
          <p14:tracePt t="65371" x="4224338" y="4416425"/>
          <p14:tracePt t="65377" x="4206875" y="4441825"/>
          <p14:tracePt t="65385" x="4198938" y="4471988"/>
          <p14:tracePt t="65392" x="4173538" y="4497388"/>
          <p14:tracePt t="65399" x="4160838" y="4522788"/>
          <p14:tracePt t="65406" x="4122738" y="4548188"/>
          <p14:tracePt t="65412" x="4057650" y="4603750"/>
          <p14:tracePt t="65419" x="3994150" y="4645025"/>
          <p14:tracePt t="65428" x="3917950" y="4675188"/>
          <p14:tracePt t="65434" x="3829050" y="4710113"/>
          <p14:tracePt t="65440" x="3738563" y="4730750"/>
          <p14:tracePt t="65447" x="3667125" y="4764088"/>
          <p14:tracePt t="65454" x="3590925" y="4773613"/>
          <p14:tracePt t="65461" x="3517900" y="4786313"/>
          <p14:tracePt t="65468" x="3446463" y="4794250"/>
          <p14:tracePt t="65475" x="3373438" y="4794250"/>
          <p14:tracePt t="65483" x="3287713" y="4794250"/>
          <p14:tracePt t="65489" x="3203575" y="4794250"/>
          <p14:tracePt t="65495" x="3130550" y="4778375"/>
          <p14:tracePt t="65503" x="3054350" y="4768850"/>
          <p14:tracePt t="65510" x="2995613" y="4760913"/>
          <p14:tracePt t="65518" x="2947988" y="4748213"/>
          <p14:tracePt t="65524" x="2905125" y="4738688"/>
          <p14:tracePt t="65530" x="2867025" y="4722813"/>
          <p14:tracePt t="65538" x="2820988" y="4713288"/>
          <p14:tracePt t="65544" x="2786063" y="4697413"/>
          <p14:tracePt t="65552" x="2765425" y="4687888"/>
          <p14:tracePt t="65559" x="2730500" y="4672013"/>
          <p14:tracePt t="65567" x="2697163" y="4654550"/>
          <p14:tracePt t="65575" x="2662238" y="4645025"/>
          <p14:tracePt t="65580" x="2636838" y="4629150"/>
          <p14:tracePt t="65586" x="2603500" y="4611688"/>
          <p14:tracePt t="65593" x="2582863" y="4594225"/>
          <p14:tracePt t="65601" x="2547938" y="4578350"/>
          <p14:tracePt t="65607" x="2509838" y="4560888"/>
          <p14:tracePt t="65614" x="2489200" y="4548188"/>
          <p14:tracePt t="65621" x="2463800" y="4530725"/>
          <p14:tracePt t="65628" x="2441575" y="4522788"/>
          <p14:tracePt t="65635" x="2416175" y="4513263"/>
          <p14:tracePt t="65643" x="2403475" y="4505325"/>
          <p14:tracePt t="65650" x="2378075" y="4492625"/>
          <p14:tracePt t="65656" x="2365375" y="4484688"/>
          <p14:tracePt t="65663" x="2357438" y="4479925"/>
          <p14:tracePt t="65670" x="2344738" y="4471988"/>
          <p14:tracePt t="65677" x="2339975" y="4471988"/>
          <p14:tracePt t="65686" x="2330450" y="4467225"/>
          <p14:tracePt t="65690" x="2327275" y="4459288"/>
          <p14:tracePt t="65697" x="2327275" y="4454525"/>
          <p14:tracePt t="65704" x="2327275" y="4445000"/>
          <p14:tracePt t="65711" x="2327275" y="4441825"/>
          <p14:tracePt t="65718" x="2327275" y="4429125"/>
          <p14:tracePt t="65727" x="2330450" y="4416425"/>
          <p14:tracePt t="65732" x="2352675" y="4391025"/>
          <p14:tracePt t="65739" x="2378075" y="4365625"/>
          <p14:tracePt t="65746" x="2459038" y="4297363"/>
          <p14:tracePt t="65753" x="2582863" y="4198938"/>
          <p14:tracePt t="65760" x="2773363" y="4092575"/>
          <p14:tracePt t="65768" x="2947988" y="3978275"/>
          <p14:tracePt t="65775" x="3054350" y="3930650"/>
          <p14:tracePt t="65781" x="3117850" y="3900488"/>
          <p14:tracePt t="65788" x="3165475" y="3871913"/>
          <p14:tracePt t="65795" x="3198813" y="3862388"/>
          <p14:tracePt t="65802" x="3233738" y="3854450"/>
          <p14:tracePt t="65810" x="3254375" y="3846513"/>
          <p14:tracePt t="65818" x="3279775" y="3836988"/>
          <p14:tracePt t="65823" x="3284538" y="3836988"/>
          <p14:tracePt t="65830" x="3287713" y="3833813"/>
          <p14:tracePt t="65837" x="3297238" y="3833813"/>
          <p14:tracePt t="65845" x="3300413" y="3833813"/>
          <p14:tracePt t="65851" x="3309938" y="3824288"/>
          <p14:tracePt t="65859" x="3309938" y="3821113"/>
          <p14:tracePt t="65865" x="3309938" y="3816350"/>
          <p14:tracePt t="65874" x="3305175" y="3808413"/>
          <p14:tracePt t="65884" x="3292475" y="3794125"/>
          <p14:tracePt t="65885" x="3284538" y="3768725"/>
          <p14:tracePt t="65892" x="3259138" y="3727450"/>
          <p14:tracePt t="65901" x="3216275" y="3662363"/>
          <p14:tracePt t="65906" x="3122613" y="3505200"/>
          <p14:tracePt t="65914" x="3036888" y="3314700"/>
          <p14:tracePt t="65921" x="2943225" y="3101975"/>
          <p14:tracePt t="65928" x="2867025" y="2889250"/>
          <p14:tracePt t="65935" x="2798763" y="2705100"/>
          <p14:tracePt t="65943" x="2752725" y="2573338"/>
          <p14:tracePt t="65951" x="2727325" y="2459038"/>
          <p14:tracePt t="65955" x="2717800" y="2386013"/>
          <p14:tracePt t="65963" x="2697163" y="2327275"/>
          <p14:tracePt t="65970" x="2697163" y="2292350"/>
          <p14:tracePt t="65977" x="2689225" y="2279650"/>
          <p14:tracePt t="65985" x="2679700" y="2254250"/>
          <p14:tracePt t="65990" x="2676525" y="2241550"/>
          <p14:tracePt t="65997" x="2667000" y="2228850"/>
          <p14:tracePt t="66004" x="2667000" y="2220913"/>
          <p14:tracePt t="66011" x="2662238" y="2220913"/>
          <p14:tracePt t="66018" x="2662238" y="2216150"/>
          <p14:tracePt t="66025" x="2662238" y="2208213"/>
          <p14:tracePt t="66034" x="2654300" y="2208213"/>
          <p14:tracePt t="66039" x="2654300" y="2203450"/>
          <p14:tracePt t="66046" x="2649538" y="2203450"/>
          <p14:tracePt t="66053" x="2641600" y="2190750"/>
          <p14:tracePt t="66060" x="2641600" y="2178050"/>
          <p14:tracePt t="66067" x="2641600" y="2160588"/>
          <p14:tracePt t="66074" x="2641600" y="2139950"/>
          <p14:tracePt t="66080" x="2641600" y="2109788"/>
          <p14:tracePt t="66087" x="2646363" y="2084388"/>
          <p14:tracePt t="66094" x="2646363" y="2063750"/>
          <p14:tracePt t="66102" x="2646363" y="2028825"/>
          <p14:tracePt t="66108" x="2654300" y="2000250"/>
          <p14:tracePt t="66117" x="2654300" y="1973263"/>
          <p14:tracePt t="66123" x="2654300" y="1944688"/>
          <p14:tracePt t="66129" x="2654300" y="1931988"/>
          <p14:tracePt t="66136" x="2654300" y="1906588"/>
          <p14:tracePt t="66144" x="2654300" y="1893888"/>
          <p14:tracePt t="66150" x="2654300" y="1889125"/>
          <p14:tracePt t="66157" x="2654300" y="1876425"/>
          <p14:tracePt t="66164" x="2646363" y="1876425"/>
          <p14:tracePt t="66171" x="2646363" y="1863725"/>
          <p14:tracePt t="66178" x="2641600" y="1863725"/>
          <p14:tracePt t="66185" x="2641600" y="1854200"/>
          <p14:tracePt t="66192" x="2641600" y="1851025"/>
          <p14:tracePt t="66230" x="2641600" y="1858963"/>
          <p14:tracePt t="66241" x="2641600" y="1863725"/>
          <p14:tracePt t="66255" x="2633663" y="1863725"/>
          <p14:tracePt t="66268" x="2628900" y="1863725"/>
          <p14:tracePt t="66291" x="2620963" y="1863725"/>
          <p14:tracePt t="66296" x="2620963" y="1854200"/>
          <p14:tracePt t="66310" x="2616200" y="1851025"/>
          <p14:tracePt t="66317" x="2616200" y="1841500"/>
          <p14:tracePt t="66324" x="2611438" y="1841500"/>
          <p14:tracePt t="66331" x="2611438" y="1838325"/>
          <p14:tracePt t="66387" x="2611438" y="1846263"/>
          <p14:tracePt t="66394" x="2611438" y="1851025"/>
          <p14:tracePt t="66401" x="2611438" y="1858963"/>
          <p14:tracePt t="66408" x="2611438" y="1863725"/>
          <p14:tracePt t="66415" x="2611438" y="1866900"/>
          <p14:tracePt t="66431" x="2611438" y="1876425"/>
          <p14:tracePt t="66436" x="2611438" y="1881188"/>
          <p14:tracePt t="66443" x="2611438" y="1889125"/>
          <p14:tracePt t="66450" x="2611438" y="1893888"/>
          <p14:tracePt t="66456" x="2611438" y="1897063"/>
          <p14:tracePt t="66471" x="2611438" y="1906588"/>
          <p14:tracePt t="66477" x="2611438" y="1909763"/>
          <p14:tracePt t="66485" x="2611438" y="1919288"/>
          <p14:tracePt t="66492" x="2611438" y="1931988"/>
          <p14:tracePt t="66499" x="2611438" y="1944688"/>
          <p14:tracePt t="66505" x="2611438" y="1947863"/>
          <p14:tracePt t="66512" x="2611438" y="1957388"/>
          <p14:tracePt t="66519" x="2611438" y="1978025"/>
          <p14:tracePt t="66526" x="2620963" y="1990725"/>
          <p14:tracePt t="66533" x="2620963" y="2003425"/>
          <p14:tracePt t="66540" x="2624138" y="2012950"/>
          <p14:tracePt t="66547" x="2624138" y="2025650"/>
          <p14:tracePt t="66554" x="2624138" y="2038350"/>
          <p14:tracePt t="66561" x="2633663" y="2041525"/>
          <p14:tracePt t="66568" x="2633663" y="2054225"/>
          <p14:tracePt t="66576" x="2633663" y="2063750"/>
          <p14:tracePt t="66582" x="2633663" y="2066925"/>
          <p14:tracePt t="66588" x="2633663" y="2079625"/>
          <p14:tracePt t="66596" x="2633663" y="2089150"/>
          <p14:tracePt t="66603" x="2633663" y="2093913"/>
          <p14:tracePt t="66610" x="2633663" y="2097088"/>
          <p14:tracePt t="66625" x="2633663" y="2106613"/>
          <p14:tracePt t="66630" x="2633663" y="2109788"/>
          <p14:tracePt t="66638" x="2633663" y="2119313"/>
          <p14:tracePt t="66645" x="2628900" y="2122488"/>
          <p14:tracePt t="66651" x="2628900" y="2132013"/>
          <p14:tracePt t="66658" x="2628900" y="2135188"/>
          <p14:tracePt t="66666" x="2624138" y="2135188"/>
          <p14:tracePt t="66672" x="2624138" y="2139950"/>
          <p14:tracePt t="66678" x="2616200" y="2147888"/>
          <p14:tracePt t="66687" x="2611438" y="2147888"/>
          <p14:tracePt t="66717" x="2603500" y="2147888"/>
          <p14:tracePt t="66729" x="2603500" y="2144713"/>
          <p14:tracePt t="66735" x="2603500" y="2139950"/>
          <p14:tracePt t="66750" x="2603500" y="2135188"/>
          <p14:tracePt t="66756" x="2603500" y="2127250"/>
          <p14:tracePt t="66762" x="2603500" y="2122488"/>
          <p14:tracePt t="66779" x="2603500" y="2114550"/>
          <p14:tracePt t="66797" x="2608263" y="2109788"/>
          <p14:tracePt t="66811" x="2611438" y="2101850"/>
          <p14:tracePt t="66826" x="2620963" y="2101850"/>
          <p14:tracePt t="66840" x="2624138" y="2097088"/>
          <p14:tracePt t="66863" x="2633663" y="2097088"/>
          <p14:tracePt t="66874" x="2636838" y="2097088"/>
          <p14:tracePt t="66953" x="2636838" y="2093913"/>
          <p14:tracePt t="66965" x="2628900" y="2084388"/>
          <p14:tracePt t="66972" x="2628900" y="2071688"/>
          <p14:tracePt t="66978" x="2628900" y="2058988"/>
          <p14:tracePt t="66986" x="2620963" y="2046288"/>
          <p14:tracePt t="66994" x="2620963" y="2028825"/>
          <p14:tracePt t="66999" x="2616200" y="2025650"/>
          <p14:tracePt t="67006" x="2616200" y="2012950"/>
          <p14:tracePt t="67014" x="2611438" y="2003425"/>
          <p14:tracePt t="67021" x="2611438" y="1990725"/>
          <p14:tracePt t="67042" x="2611438" y="1987550"/>
          <p14:tracePt t="67070" x="2611438" y="1995488"/>
          <p14:tracePt t="67076" x="2611438" y="2000250"/>
          <p14:tracePt t="67083" x="2611438" y="2008188"/>
          <p14:tracePt t="67090" x="2611438" y="2012950"/>
          <p14:tracePt t="67097" x="2611438" y="2020888"/>
          <p14:tracePt t="67104" x="2611438" y="2025650"/>
          <p14:tracePt t="67111" x="2611438" y="2038350"/>
          <p14:tracePt t="67118" x="2611438" y="2051050"/>
          <p14:tracePt t="67125" x="2620963" y="2066925"/>
          <p14:tracePt t="67133" x="2620963" y="2079625"/>
          <p14:tracePt t="67146" x="2620963" y="2093913"/>
          <p14:tracePt t="67152" x="2620963" y="2097088"/>
          <p14:tracePt t="67160" x="2620963" y="2106613"/>
          <p14:tracePt t="67166" x="2620963" y="2109788"/>
          <p14:tracePt t="67188" x="2620963" y="2119313"/>
          <p14:tracePt t="67209" x="2620963" y="2114550"/>
          <p14:tracePt t="67217" x="2620963" y="2109788"/>
          <p14:tracePt t="67222" x="2620963" y="2101850"/>
          <p14:tracePt t="67229" x="2620963" y="2089150"/>
          <p14:tracePt t="67237" x="2620963" y="2084388"/>
          <p14:tracePt t="67243" x="2620963" y="2063750"/>
          <p14:tracePt t="67251" x="2620963" y="2058988"/>
          <p14:tracePt t="67257" x="2620963" y="2051050"/>
          <p14:tracePt t="67272" x="2620963" y="2046288"/>
          <p14:tracePt t="67321" x="2620963" y="2054225"/>
          <p14:tracePt t="67326" x="2620963" y="2058988"/>
          <p14:tracePt t="67334" x="2620963" y="2066925"/>
          <p14:tracePt t="67341" x="2620963" y="2079625"/>
          <p14:tracePt t="67355" x="2620963" y="2093913"/>
          <p14:tracePt t="67369" x="2620963" y="2097088"/>
          <p14:tracePt t="67383" x="2620963" y="2106613"/>
          <p14:tracePt t="67418" x="2620963" y="2101850"/>
          <p14:tracePt t="67432" x="2624138" y="2097088"/>
          <p14:tracePt t="67438" x="2624138" y="2089150"/>
          <p14:tracePt t="67445" x="2624138" y="2084388"/>
          <p14:tracePt t="67459" x="2633663" y="2079625"/>
          <p14:tracePt t="67467" x="2636838" y="2071688"/>
          <p14:tracePt t="67479" x="2641600" y="2066925"/>
          <p14:tracePt t="67486" x="2649538" y="2066925"/>
          <p14:tracePt t="67494" x="2662238" y="2058988"/>
          <p14:tracePt t="67500" x="2667000" y="2054225"/>
          <p14:tracePt t="67508" x="2705100" y="2054225"/>
          <p14:tracePt t="67515" x="2765425" y="2041525"/>
          <p14:tracePt t="67521" x="2879725" y="2041525"/>
          <p14:tracePt t="67528" x="3033713" y="2051050"/>
          <p14:tracePt t="67535" x="3233738" y="2063750"/>
          <p14:tracePt t="67542" x="3373438" y="2076450"/>
          <p14:tracePt t="67549" x="3487738" y="2089150"/>
          <p14:tracePt t="67556" x="3603625" y="2097088"/>
          <p14:tracePt t="67563" x="3671888" y="2097088"/>
          <p14:tracePt t="67570" x="3717925" y="2097088"/>
          <p14:tracePt t="67577" x="3748088" y="2097088"/>
          <p14:tracePt t="67584" x="3781425" y="2097088"/>
          <p14:tracePt t="67591" x="3803650" y="2097088"/>
          <p14:tracePt t="67599" x="3806825" y="2097088"/>
          <p14:tracePt t="67604" x="3816350" y="2097088"/>
          <p14:tracePt t="67612" x="3819525" y="2097088"/>
          <p14:tracePt t="67627" x="3829050" y="2097088"/>
          <p14:tracePt t="67704" x="3824288" y="2097088"/>
          <p14:tracePt t="67718" x="3824288" y="2106613"/>
          <p14:tracePt t="67723" x="3819525" y="2106613"/>
          <p14:tracePt t="67766" x="3819525" y="2109788"/>
          <p14:tracePt t="67779" x="3819525" y="2119313"/>
          <p14:tracePt t="67786" x="3819525" y="2122488"/>
          <p14:tracePt t="67801" x="3829050" y="2122488"/>
          <p14:tracePt t="67814" x="3832225" y="2122488"/>
          <p14:tracePt t="67821" x="3836988" y="2122488"/>
          <p14:tracePt t="67843" x="3844925" y="2122488"/>
          <p14:tracePt t="67866" x="3849688" y="2122488"/>
          <p14:tracePt t="67878" x="3857625" y="2122488"/>
          <p14:tracePt t="67883" x="3862388" y="2122488"/>
          <p14:tracePt t="67890" x="3875088" y="2122488"/>
          <p14:tracePt t="67897" x="3900488" y="2122488"/>
          <p14:tracePt t="67904" x="3905250" y="2122488"/>
          <p14:tracePt t="67911" x="3917950" y="2122488"/>
          <p14:tracePt t="67918" x="3930650" y="2122488"/>
          <p14:tracePt t="67924" x="3938588" y="2122488"/>
          <p14:tracePt t="67933" x="3943350" y="2122488"/>
          <p14:tracePt t="67939" x="3951288" y="2122488"/>
          <p14:tracePt t="67953" x="3956050" y="2122488"/>
          <p14:tracePt t="67960" x="3960813" y="2122488"/>
          <p14:tracePt t="67974" x="3968750" y="2122488"/>
          <p14:tracePt t="67994" x="3963988" y="2119313"/>
          <p14:tracePt t="68002" x="3960813" y="2109788"/>
          <p14:tracePt t="68009" x="3956050" y="2106613"/>
          <p14:tracePt t="68016" x="3948113" y="2093913"/>
          <p14:tracePt t="68022" x="3935413" y="2076450"/>
          <p14:tracePt t="68029" x="3925888" y="2071688"/>
          <p14:tracePt t="68036" x="3913188" y="2054225"/>
          <p14:tracePt t="68043" x="3905250" y="2041525"/>
          <p14:tracePt t="68050" x="3900488" y="2038350"/>
          <p14:tracePt t="68057" x="3892550" y="2028825"/>
          <p14:tracePt t="68065" x="3887788" y="2025650"/>
          <p14:tracePt t="68071" x="3887788" y="2016125"/>
          <p14:tracePt t="68079" x="3879850" y="2012950"/>
          <p14:tracePt t="68085" x="3879850" y="2003425"/>
          <p14:tracePt t="68092" x="3879850" y="2000250"/>
          <p14:tracePt t="68106" x="3892550" y="1990725"/>
          <p14:tracePt t="68113" x="3897313" y="1987550"/>
          <p14:tracePt t="68120" x="3900488" y="1982788"/>
          <p14:tracePt t="68128" x="3922713" y="1973263"/>
          <p14:tracePt t="68134" x="3938588" y="1965325"/>
          <p14:tracePt t="68141" x="3951288" y="1960563"/>
          <p14:tracePt t="68150" x="3978275" y="1952625"/>
          <p14:tracePt t="68155" x="4011613" y="1935163"/>
          <p14:tracePt t="68161" x="4032250" y="1919288"/>
          <p14:tracePt t="68169" x="4057650" y="1909763"/>
          <p14:tracePt t="68176" x="4092575" y="1893888"/>
          <p14:tracePt t="68183" x="4105275" y="1889125"/>
          <p14:tracePt t="68189" x="4122738" y="1881188"/>
          <p14:tracePt t="68196" x="4125913" y="1871663"/>
          <p14:tracePt t="68203" x="4130675" y="1871663"/>
          <p14:tracePt t="68210" x="4138613" y="1866900"/>
          <p14:tracePt t="68226" x="4143375" y="1866900"/>
          <p14:tracePt t="68238" x="4143375" y="1876425"/>
          <p14:tracePt t="68244" x="4143375" y="1889125"/>
          <p14:tracePt t="68252" x="4135438" y="1893888"/>
          <p14:tracePt t="68259" x="4122738" y="1909763"/>
          <p14:tracePt t="68266" x="4097338" y="1931988"/>
          <p14:tracePt t="68273" x="4075113" y="1957388"/>
          <p14:tracePt t="68280" x="4057650" y="1973263"/>
          <p14:tracePt t="68288" x="4041775" y="1987550"/>
          <p14:tracePt t="68293" x="4019550" y="2012950"/>
          <p14:tracePt t="68301" x="4003675" y="2020888"/>
          <p14:tracePt t="68309" x="3986213" y="2041525"/>
          <p14:tracePt t="68315" x="3981450" y="2058988"/>
          <p14:tracePt t="68321" x="3973513" y="2063750"/>
          <p14:tracePt t="68329" x="3968750" y="2076450"/>
          <p14:tracePt t="68336" x="3968750" y="2084388"/>
          <p14:tracePt t="68351" x="3968750" y="2097088"/>
          <p14:tracePt t="68378" x="3968750" y="2101850"/>
          <p14:tracePt t="68399" x="3968750" y="2109788"/>
          <p14:tracePt t="68436" x="3968750" y="2106613"/>
          <p14:tracePt t="68441" x="3968750" y="2101850"/>
          <p14:tracePt t="68447" x="3978275" y="2089150"/>
          <p14:tracePt t="68454" x="3986213" y="2063750"/>
          <p14:tracePt t="68461" x="3990975" y="2041525"/>
          <p14:tracePt t="68468" x="3998913" y="2033588"/>
          <p14:tracePt t="68474" x="4006850" y="2003425"/>
          <p14:tracePt t="68482" x="4011613" y="2000250"/>
          <p14:tracePt t="68489" x="4019550" y="1987550"/>
          <p14:tracePt t="68496" x="4024313" y="1978025"/>
          <p14:tracePt t="68502" x="4029075" y="1973263"/>
          <p14:tracePt t="68510" x="4029075" y="1970088"/>
          <p14:tracePt t="68516" x="4037013" y="1970088"/>
          <p14:tracePt t="68524" x="4041775" y="1970088"/>
          <p14:tracePt t="68538" x="4049713" y="1970088"/>
          <p14:tracePt t="68552" x="4049713" y="1978025"/>
          <p14:tracePt t="68558" x="4049713" y="1982788"/>
          <p14:tracePt t="68573" x="4049713" y="1987550"/>
          <p14:tracePt t="68579" x="4044950" y="2003425"/>
          <p14:tracePt t="68586" x="4037013" y="2016125"/>
          <p14:tracePt t="68593" x="4032250" y="2041525"/>
          <p14:tracePt t="68600" x="4006850" y="2054225"/>
          <p14:tracePt t="68608" x="3998913" y="2071688"/>
          <p14:tracePt t="68614" x="3978275" y="2084388"/>
          <p14:tracePt t="68621" x="3951288" y="2101850"/>
          <p14:tracePt t="68628" x="3925888" y="2119313"/>
          <p14:tracePt t="68636" x="3913188" y="2119313"/>
          <p14:tracePt t="68642" x="3910013" y="2122488"/>
          <p14:tracePt t="68650" x="3897313" y="2122488"/>
          <p14:tracePt t="68655" x="3884613" y="2122488"/>
          <p14:tracePt t="68663" x="3875088" y="2122488"/>
          <p14:tracePt t="68670" x="3875088" y="2114550"/>
          <p14:tracePt t="68676" x="3871913" y="2114550"/>
          <p14:tracePt t="68684" x="3871913" y="2109788"/>
          <p14:tracePt t="68691" x="3871913" y="2097088"/>
          <p14:tracePt t="68698" x="3871913" y="2089150"/>
          <p14:tracePt t="68704" x="3879850" y="2084388"/>
          <p14:tracePt t="68712" x="3884613" y="2071688"/>
          <p14:tracePt t="68719" x="3905250" y="2071688"/>
          <p14:tracePt t="68725" x="3913188" y="2071688"/>
          <p14:tracePt t="68734" x="3917950" y="2063750"/>
          <p14:tracePt t="68739" x="3925888" y="2063750"/>
          <p14:tracePt t="68746" x="3930650" y="2063750"/>
          <p14:tracePt t="68753" x="3938588" y="2066925"/>
          <p14:tracePt t="68768" x="3943350" y="2066925"/>
          <p14:tracePt t="68774" x="3948113" y="2071688"/>
          <p14:tracePt t="68783" x="3948113" y="2079625"/>
          <p14:tracePt t="68788" x="3948113" y="2084388"/>
          <p14:tracePt t="68796" x="3948113" y="2093913"/>
          <p14:tracePt t="68802" x="3948113" y="2097088"/>
          <p14:tracePt t="68808" x="3943350" y="2101850"/>
          <p14:tracePt t="68824" x="3935413" y="2119313"/>
          <p14:tracePt t="68830" x="3930650" y="2122488"/>
          <p14:tracePt t="68844" x="3922713" y="2122488"/>
          <p14:tracePt t="68868" x="3917950" y="2122488"/>
          <p14:tracePt t="68909" x="3917950" y="2127250"/>
          <p14:tracePt t="68922" x="3917950" y="2135188"/>
          <p14:tracePt t="68927" x="3925888" y="2139950"/>
          <p14:tracePt t="68942" x="3930650" y="2139950"/>
          <p14:tracePt t="68948" x="3935413" y="2147888"/>
          <p14:tracePt t="68963" x="3935413" y="2152650"/>
          <p14:tracePt t="68969" x="3935413" y="2157413"/>
          <p14:tracePt t="68976" x="3943350" y="2165350"/>
          <p14:tracePt t="68984" x="3948113" y="2185988"/>
          <p14:tracePt t="68990" x="3956050" y="2208213"/>
          <p14:tracePt t="68998" x="3973513" y="2241550"/>
          <p14:tracePt t="69004" x="3994150" y="2319338"/>
          <p14:tracePt t="69012" x="4019550" y="2420938"/>
          <p14:tracePt t="69017" x="4067175" y="2565400"/>
          <p14:tracePt t="69024" x="4113213" y="2790825"/>
          <p14:tracePt t="69032" x="4176713" y="3076575"/>
          <p14:tracePt t="69038" x="4224338" y="3302000"/>
          <p14:tracePt t="69045" x="4249738" y="3462338"/>
          <p14:tracePt t="69052" x="4270375" y="3578225"/>
          <p14:tracePt t="69060" x="4283075" y="3667125"/>
          <p14:tracePt t="69067" x="4283075" y="3709988"/>
          <p14:tracePt t="69074" x="4292600" y="3743325"/>
          <p14:tracePt t="69085" x="4292600" y="3756025"/>
          <p14:tracePt t="69087" x="4292600" y="3768725"/>
          <p14:tracePt t="69115" x="4292600" y="3760788"/>
          <p14:tracePt t="69346" x="4483100" y="3803650"/>
          <p14:tracePt t="69351" x="4824413" y="3875088"/>
          <p14:tracePt t="69358" x="5053013" y="3935413"/>
          <p14:tracePt t="69366" x="5173663" y="3968750"/>
          <p14:tracePt t="69372" x="5262563" y="3994150"/>
          <p14:tracePt t="69378" x="5321300" y="4011613"/>
          <p14:tracePt t="69386" x="5343525" y="4011613"/>
          <p14:tracePt t="69392" x="5359400" y="4021138"/>
          <p14:tracePt t="69400" x="5372100" y="4029075"/>
          <p14:tracePt t="69406" x="5381625" y="4029075"/>
          <p14:tracePt t="69414" x="5381625" y="4033838"/>
          <p14:tracePt t="69428" x="5384800" y="4033838"/>
          <p14:tracePt t="69437" x="5384800" y="4041775"/>
          <p14:tracePt t="69442" x="5384800" y="4046538"/>
          <p14:tracePt t="69449" x="5384800" y="4054475"/>
          <p14:tracePt t="69455" x="5384800" y="4071938"/>
          <p14:tracePt t="69463" x="5368925" y="4087813"/>
          <p14:tracePt t="69469" x="5351463" y="4113213"/>
          <p14:tracePt t="69476" x="5334000" y="4135438"/>
          <p14:tracePt t="69484" x="5318125" y="4168775"/>
          <p14:tracePt t="69490" x="5305425" y="4194175"/>
          <p14:tracePt t="69498" x="5287963" y="4229100"/>
          <p14:tracePt t="69504" x="5270500" y="4249738"/>
          <p14:tracePt t="69511" x="5262563" y="4275138"/>
          <p14:tracePt t="69518" x="5253038" y="4297363"/>
          <p14:tracePt t="69525" x="5249863" y="4313238"/>
          <p14:tracePt t="69533" x="5249863" y="4325938"/>
          <p14:tracePt t="69538" x="5249863" y="4338638"/>
          <p14:tracePt t="69545" x="5249863" y="4348163"/>
          <p14:tracePt t="69553" x="5249863" y="4352925"/>
          <p14:tracePt t="69560" x="5249863" y="4356100"/>
          <p14:tracePt t="69567" x="5249863" y="4365625"/>
          <p14:tracePt t="69574" x="5249863" y="4368800"/>
          <p14:tracePt t="69582" x="5249863" y="4378325"/>
          <p14:tracePt t="69587" x="5249863" y="4381500"/>
          <p14:tracePt t="69594" x="5249863" y="4386263"/>
          <p14:tracePt t="69609" x="5249863" y="4394200"/>
          <p14:tracePt t="69616" x="5249863" y="4398963"/>
          <p14:tracePt t="69622" x="5240338" y="4406900"/>
          <p14:tracePt t="69629" x="5240338" y="4411663"/>
          <p14:tracePt t="69637" x="5237163" y="4419600"/>
          <p14:tracePt t="69651" x="5237163" y="4424363"/>
          <p14:tracePt t="69657" x="5227638" y="4429125"/>
          <p14:tracePt t="69665" x="5227638" y="4437063"/>
          <p14:tracePt t="69671" x="5224463" y="4441825"/>
          <p14:tracePt t="69678" x="5224463" y="4454525"/>
          <p14:tracePt t="69685" x="5224463" y="4462463"/>
          <p14:tracePt t="69691" x="5214938" y="4475163"/>
          <p14:tracePt t="69699" x="5214938" y="4487863"/>
          <p14:tracePt t="69705" x="5214938" y="4510088"/>
          <p14:tracePt t="69713" x="5214938" y="4535488"/>
          <p14:tracePt t="69720" x="5219700" y="4556125"/>
          <p14:tracePt t="69727" x="5219700" y="4581525"/>
          <p14:tracePt t="69733" x="5227638" y="4603750"/>
          <p14:tracePt t="69740" x="5237163" y="4629150"/>
          <p14:tracePt t="69748" x="5245100" y="4657725"/>
          <p14:tracePt t="69755" x="5253038" y="4684713"/>
          <p14:tracePt t="69762" x="5253038" y="4705350"/>
          <p14:tracePt t="69768" x="5253038" y="4718050"/>
          <p14:tracePt t="69775" x="5257800" y="4725988"/>
          <p14:tracePt t="69785" x="5257800" y="4738688"/>
          <p14:tracePt t="69789" x="5257800" y="4743450"/>
          <p14:tracePt t="69803" x="5257800" y="4751388"/>
          <p14:tracePt t="69811" x="5257800" y="4756150"/>
          <p14:tracePt t="69817" x="5257800" y="4760913"/>
          <p14:tracePt t="69824" x="5262563" y="4760913"/>
          <p14:tracePt t="69839" x="5270500" y="4768850"/>
          <p14:tracePt t="69860" x="5275263" y="4768850"/>
          <p14:tracePt t="69868" x="5275263" y="4764088"/>
          <p14:tracePt t="69884" x="5283200" y="4748213"/>
          <p14:tracePt t="69887" x="5292725" y="4722813"/>
          <p14:tracePt t="69893" x="5292725" y="4679950"/>
          <p14:tracePt t="69901" x="5283200" y="4619625"/>
          <p14:tracePt t="69907" x="5283200" y="4551363"/>
          <p14:tracePt t="69916" x="5283200" y="4449763"/>
          <p14:tracePt t="69922" x="5275263" y="4352925"/>
          <p14:tracePt t="69928" x="5275263" y="4237038"/>
          <p14:tracePt t="69938" x="5262563" y="4122738"/>
          <p14:tracePt t="69943" x="5262563" y="4011613"/>
          <p14:tracePt t="69949" x="5249863" y="3910013"/>
          <p14:tracePt t="69957" x="5240338" y="3808413"/>
          <p14:tracePt t="69965" x="5227638" y="3722688"/>
          <p14:tracePt t="69971" x="5219700" y="3649663"/>
          <p14:tracePt t="69978" x="5207000" y="3578225"/>
          <p14:tracePt t="69986" x="5199063" y="3502025"/>
          <p14:tracePt t="69992" x="5189538" y="3459163"/>
          <p14:tracePt t="70000" x="5176838" y="3398838"/>
          <p14:tracePt t="70005" x="5176838" y="3340100"/>
          <p14:tracePt t="70012" x="5168900" y="3279775"/>
          <p14:tracePt t="70019" x="5156200" y="3208338"/>
          <p14:tracePt t="70026" x="5146675" y="3117850"/>
          <p14:tracePt t="70033" x="5138738" y="3059113"/>
          <p14:tracePt t="70040" x="5126038" y="2986088"/>
          <p14:tracePt t="70048" x="5126038" y="2943225"/>
          <p14:tracePt t="70054" x="5118100" y="2884488"/>
          <p14:tracePt t="70061" x="5105400" y="2824163"/>
          <p14:tracePt t="70069" x="5105400" y="2782888"/>
          <p14:tracePt t="70075" x="5095875" y="2735263"/>
          <p14:tracePt t="70083" x="5095875" y="2689225"/>
          <p14:tracePt t="70089" x="5087938" y="2641600"/>
          <p14:tracePt t="70099" x="5087938" y="2598738"/>
          <p14:tracePt t="70103" x="5087938" y="2557463"/>
          <p14:tracePt t="70110" x="5092700" y="2522538"/>
          <p14:tracePt t="70117" x="5092700" y="2492375"/>
          <p14:tracePt t="70124" x="5100638" y="2459038"/>
          <p14:tracePt t="70131" x="5108575" y="2425700"/>
          <p14:tracePt t="70138" x="5118100" y="2395538"/>
          <p14:tracePt t="70144" x="5126038" y="2360613"/>
          <p14:tracePt t="70154" x="5133975" y="2314575"/>
          <p14:tracePt t="70159" x="5143500" y="2279650"/>
          <p14:tracePt t="70166" x="5159375" y="2233613"/>
          <p14:tracePt t="70173" x="5159375" y="2190750"/>
          <p14:tracePt t="70182" x="5168900" y="2157413"/>
          <p14:tracePt t="70187" x="5176838" y="2109788"/>
          <p14:tracePt t="70193" x="5186363" y="2089150"/>
          <p14:tracePt t="70201" x="5186363" y="2054225"/>
          <p14:tracePt t="70208" x="5186363" y="2033588"/>
          <p14:tracePt t="70216" x="5186363" y="2020888"/>
          <p14:tracePt t="70221" x="5186363" y="2003425"/>
          <p14:tracePt t="70228" x="5186363" y="1990725"/>
          <p14:tracePt t="70236" x="5186363" y="1978025"/>
          <p14:tracePt t="70242" x="5186363" y="1973263"/>
          <p14:tracePt t="70249" x="5186363" y="1965325"/>
          <p14:tracePt t="70257" x="5186363" y="1960563"/>
          <p14:tracePt t="70264" x="5186363" y="1952625"/>
          <p14:tracePt t="70278" x="5186363" y="1947863"/>
          <p14:tracePt t="70286" x="5186363" y="1939925"/>
          <p14:tracePt t="70291" x="5194300" y="1935163"/>
          <p14:tracePt t="70299" x="5194300" y="1931988"/>
          <p14:tracePt t="70305" x="5199063" y="1922463"/>
          <p14:tracePt t="70312" x="5199063" y="1919288"/>
          <p14:tracePt t="70318" x="5207000" y="1919288"/>
          <p14:tracePt t="70326" x="5211763" y="1906588"/>
          <p14:tracePt t="70332" x="5219700" y="1897063"/>
          <p14:tracePt t="70340" x="5232400" y="1884363"/>
          <p14:tracePt t="70348" x="5245100" y="1876425"/>
          <p14:tracePt t="70354" x="5262563" y="1863725"/>
          <p14:tracePt t="70361" x="5283200" y="1846263"/>
          <p14:tracePt t="70370" x="5300663" y="1838325"/>
          <p14:tracePt t="70374" x="5305425" y="1825625"/>
          <p14:tracePt t="70382" x="5321300" y="1808163"/>
          <p14:tracePt t="70389" x="5334000" y="1803400"/>
          <p14:tracePt t="70396" x="5343525" y="1787525"/>
          <p14:tracePt t="70402" x="5359400" y="1778000"/>
          <p14:tracePt t="70411" x="5364163" y="1774825"/>
          <p14:tracePt t="70417" x="5364163" y="1770063"/>
          <p14:tracePt t="70424" x="5368925" y="1760538"/>
          <p14:tracePt t="70431" x="5376863" y="1760538"/>
          <p14:tracePt t="70439" x="5376863" y="1757363"/>
          <p14:tracePt t="70445" x="5381625" y="1757363"/>
          <p14:tracePt t="70454" x="5381625" y="1747838"/>
          <p14:tracePt t="70502" x="5381625" y="1752600"/>
          <p14:tracePt t="70508" x="5372100" y="1752600"/>
          <p14:tracePt t="70517" x="5368925" y="1757363"/>
          <p14:tracePt t="70522" x="5364163" y="1757363"/>
          <p14:tracePt t="70530" x="5356225" y="1757363"/>
          <p14:tracePt t="70536" x="5351463" y="1765300"/>
          <p14:tracePt t="70543" x="5351463" y="1770063"/>
          <p14:tracePt t="70552" x="5343525" y="1774825"/>
          <p14:tracePt t="70558" x="5338763" y="1774825"/>
          <p14:tracePt t="70565" x="5338763" y="1782763"/>
          <p14:tracePt t="70572" x="5330825" y="1787525"/>
          <p14:tracePt t="70580" x="5330825" y="1795463"/>
          <p14:tracePt t="70586" x="5330825" y="1800225"/>
          <p14:tracePt t="70593" x="5326063" y="1808163"/>
          <p14:tracePt t="70601" x="5326063" y="1812925"/>
          <p14:tracePt t="70607" x="5321300" y="1816100"/>
          <p14:tracePt t="70617" x="5313363" y="1833563"/>
          <p14:tracePt t="70621" x="5313363" y="1838325"/>
          <p14:tracePt t="70628" x="5308600" y="1841500"/>
          <p14:tracePt t="70635" x="5300663" y="1858963"/>
          <p14:tracePt t="70642" x="5292725" y="1871663"/>
          <p14:tracePt t="70650" x="5287963" y="1884363"/>
          <p14:tracePt t="70657" x="5278438" y="1893888"/>
          <p14:tracePt t="70666" x="5278438" y="1897063"/>
          <p14:tracePt t="70670" x="5278438" y="1909763"/>
          <p14:tracePt t="70678" x="5275263" y="1919288"/>
          <p14:tracePt t="70685" x="5275263" y="1922463"/>
          <p14:tracePt t="70692" x="5265738" y="1922463"/>
          <p14:tracePt t="70699" x="5265738" y="1927225"/>
          <p14:tracePt t="70707" x="5262563" y="1935163"/>
          <p14:tracePt t="70721" x="5262563" y="1939925"/>
          <p14:tracePt t="70727" x="5257800" y="1939925"/>
          <p14:tracePt t="70734" x="5257800" y="1947863"/>
          <p14:tracePt t="70772" x="5257800" y="1944688"/>
          <p14:tracePt t="70777" x="5257800" y="1939925"/>
          <p14:tracePt t="70786" x="5257800" y="1927225"/>
          <p14:tracePt t="70791" x="5257800" y="1914525"/>
          <p14:tracePt t="70798" x="5265738" y="1897063"/>
          <p14:tracePt t="70807" x="5275263" y="1876425"/>
          <p14:tracePt t="70812" x="5278438" y="1858963"/>
          <p14:tracePt t="70820" x="5287963" y="1846263"/>
          <p14:tracePt t="70826" x="5295900" y="1828800"/>
          <p14:tracePt t="70833" x="5295900" y="1825625"/>
          <p14:tracePt t="70841" x="5300663" y="1820863"/>
          <p14:tracePt t="70848" x="5300663" y="1812925"/>
          <p14:tracePt t="70864" x="5308600" y="1808163"/>
          <p14:tracePt t="70881" x="5313363" y="1800225"/>
          <p14:tracePt t="70898" x="5318125" y="1795463"/>
          <p14:tracePt t="70912" x="5318125" y="1787525"/>
          <p14:tracePt t="70948" x="5313363" y="1787525"/>
          <p14:tracePt t="70955" x="5305425" y="1787525"/>
          <p14:tracePt t="70961" x="5300663" y="1787525"/>
          <p14:tracePt t="70968" x="5287963" y="1790700"/>
          <p14:tracePt t="70975" x="5278438" y="1790700"/>
          <p14:tracePt t="70982" x="5265738" y="1800225"/>
          <p14:tracePt t="70989" x="5253038" y="1800225"/>
          <p14:tracePt t="70998" x="5245100" y="1803400"/>
          <p14:tracePt t="71002" x="5232400" y="1812925"/>
          <p14:tracePt t="71011" x="5227638" y="1816100"/>
          <p14:tracePt t="71017" x="5219700" y="1816100"/>
          <p14:tracePt t="71024" x="5214938" y="1820863"/>
          <p14:tracePt t="71031" x="5211763" y="1820863"/>
          <p14:tracePt t="71038" x="5211763" y="1828800"/>
          <p14:tracePt t="71044" x="5202238" y="1833563"/>
          <p14:tracePt t="71059" x="5202238" y="1841500"/>
          <p14:tracePt t="71067" x="5207000" y="1846263"/>
          <p14:tracePt t="71081" x="5211763" y="1854200"/>
          <p14:tracePt t="71087" x="5214938" y="1854200"/>
          <p14:tracePt t="71094" x="5224463" y="1854200"/>
          <p14:tracePt t="71103" x="5224463" y="1858963"/>
          <p14:tracePt t="71107" x="5227638" y="1858963"/>
          <p14:tracePt t="71115" x="5240338" y="1858963"/>
          <p14:tracePt t="71122" x="5249863" y="1858963"/>
          <p14:tracePt t="71132" x="5262563" y="1854200"/>
          <p14:tracePt t="71136" x="5275263" y="1854200"/>
          <p14:tracePt t="71142" x="5287963" y="1851025"/>
          <p14:tracePt t="71150" x="5305425" y="1833563"/>
          <p14:tracePt t="71158" x="5318125" y="1825625"/>
          <p14:tracePt t="71164" x="5334000" y="1812925"/>
          <p14:tracePt t="71171" x="5343525" y="1795463"/>
          <p14:tracePt t="71178" x="5343525" y="1790700"/>
          <p14:tracePt t="71187" x="5343525" y="1787525"/>
          <p14:tracePt t="71192" x="5343525" y="1778000"/>
          <p14:tracePt t="71199" x="5334000" y="1774825"/>
          <p14:tracePt t="71206" x="5308600" y="1774825"/>
          <p14:tracePt t="71214" x="5287963" y="1774825"/>
          <p14:tracePt t="71220" x="5253038" y="1774825"/>
          <p14:tracePt t="71227" x="5224463" y="1778000"/>
          <p14:tracePt t="71234" x="5199063" y="1782763"/>
          <p14:tracePt t="71241" x="5176838" y="1790700"/>
          <p14:tracePt t="71249" x="5151438" y="1800225"/>
          <p14:tracePt t="71255" x="5138738" y="1808163"/>
          <p14:tracePt t="71264" x="5130800" y="1812925"/>
          <p14:tracePt t="71269" x="5126038" y="1820863"/>
          <p14:tracePt t="71277" x="5121275" y="1825625"/>
          <p14:tracePt t="71283" x="5113338" y="1828800"/>
          <p14:tracePt t="71290" x="5113338" y="1838325"/>
          <p14:tracePt t="71298" x="5113338" y="1851025"/>
          <p14:tracePt t="71304" x="5113338" y="1854200"/>
          <p14:tracePt t="71313" x="5118100" y="1863725"/>
          <p14:tracePt t="71318" x="5118100" y="1876425"/>
          <p14:tracePt t="71325" x="5121275" y="1881188"/>
          <p14:tracePt t="71333" x="5130800" y="1901825"/>
          <p14:tracePt t="71341" x="5133975" y="1914525"/>
          <p14:tracePt t="71348" x="5143500" y="1931988"/>
          <p14:tracePt t="71356" x="5151438" y="1944688"/>
          <p14:tracePt t="71361" x="5151438" y="1970088"/>
          <p14:tracePt t="71368" x="5151438" y="1973263"/>
          <p14:tracePt t="71375" x="5156200" y="1978025"/>
          <p14:tracePt t="71382" x="5156200" y="1987550"/>
          <p14:tracePt t="71390" x="5164138" y="1990725"/>
          <p14:tracePt t="71397" x="5164138" y="2000250"/>
          <p14:tracePt t="71404" x="5168900" y="2003425"/>
          <p14:tracePt t="71410" x="5168900" y="2012950"/>
          <p14:tracePt t="71418" x="5168900" y="2016125"/>
          <p14:tracePt t="71424" x="5176838" y="2028825"/>
          <p14:tracePt t="71431" x="5176838" y="2041525"/>
          <p14:tracePt t="71440" x="5186363" y="2076450"/>
          <p14:tracePt t="71448" x="5186363" y="2135188"/>
          <p14:tracePt t="71452" x="5194300" y="2195513"/>
          <p14:tracePt t="71460" x="5194300" y="2292350"/>
          <p14:tracePt t="71466" x="5194300" y="2390775"/>
          <p14:tracePt t="71473" x="5207000" y="2505075"/>
          <p14:tracePt t="71481" x="5207000" y="2620963"/>
          <p14:tracePt t="71488" x="5214938" y="2730500"/>
          <p14:tracePt t="71494" x="5214938" y="2859088"/>
          <p14:tracePt t="71501" x="5227638" y="2986088"/>
          <p14:tracePt t="71508" x="5240338" y="3101975"/>
          <p14:tracePt t="71515" x="5249863" y="3241675"/>
          <p14:tracePt t="71522" x="5275263" y="3386138"/>
          <p14:tracePt t="71529" x="5300663" y="3548063"/>
          <p14:tracePt t="71535" x="5313363" y="3702050"/>
          <p14:tracePt t="71542" x="5321300" y="3841750"/>
          <p14:tracePt t="71549" x="5334000" y="3998913"/>
          <p14:tracePt t="71556" x="5334000" y="4127500"/>
          <p14:tracePt t="71564" x="5334000" y="4224338"/>
          <p14:tracePt t="71569" x="5334000" y="4297363"/>
          <p14:tracePt t="71576" x="5334000" y="4338638"/>
          <p14:tracePt t="71584" x="5330825" y="4386263"/>
          <p14:tracePt t="71590" x="5330825" y="4406900"/>
          <p14:tracePt t="71596" x="5330825" y="4424363"/>
          <p14:tracePt t="71604" x="5330825" y="4429125"/>
          <p14:tracePt t="71610" x="5326063" y="4432300"/>
          <p14:tracePt t="71619" x="5326063" y="4441825"/>
          <p14:tracePt t="71624" x="5318125" y="4445000"/>
          <p14:tracePt t="71641" x="5313363" y="4445000"/>
          <p14:tracePt t="71668" x="5305425" y="4445000"/>
          <p14:tracePt t="71680" x="5300663" y="4445000"/>
          <p14:tracePt t="71687" x="5300663" y="4437063"/>
          <p14:tracePt t="71694" x="5292725" y="4432300"/>
          <p14:tracePt t="71708" x="5292725" y="4429125"/>
          <p14:tracePt t="71715" x="5292725" y="4411663"/>
          <p14:tracePt t="71721" x="5292725" y="4406900"/>
          <p14:tracePt t="71728" x="5292725" y="4394200"/>
          <p14:tracePt t="71735" x="5295900" y="4391025"/>
          <p14:tracePt t="71742" x="5300663" y="4373563"/>
          <p14:tracePt t="71749" x="5308600" y="4360863"/>
          <p14:tracePt t="71756" x="5318125" y="4338638"/>
          <p14:tracePt t="71763" x="5326063" y="4313238"/>
          <p14:tracePt t="71769" x="5334000" y="4292600"/>
          <p14:tracePt t="71776" x="5346700" y="4267200"/>
          <p14:tracePt t="71783" x="5356225" y="4233863"/>
          <p14:tracePt t="71790" x="5364163" y="4203700"/>
          <p14:tracePt t="71798" x="5364163" y="4178300"/>
          <p14:tracePt t="71803" x="5372100" y="4135438"/>
          <p14:tracePt t="71810" x="5372100" y="4075113"/>
          <p14:tracePt t="71817" x="5372100" y="4021138"/>
          <p14:tracePt t="71824" x="5372100" y="3948113"/>
          <p14:tracePt t="71831" x="5372100" y="3862388"/>
          <p14:tracePt t="71838" x="5368925" y="3748088"/>
          <p14:tracePt t="71846" x="5356225" y="3573463"/>
          <p14:tracePt t="71852" x="5326063" y="3352800"/>
          <p14:tracePt t="71865" x="5308600" y="3089275"/>
          <p14:tracePt t="71866" x="5364163" y="2667000"/>
          <p14:tracePt t="71872" x="5508625" y="2152650"/>
          <p14:tracePt t="71880" x="5568950" y="1646238"/>
          <p14:tracePt t="71886" x="5568950" y="1387475"/>
          <p14:tracePt t="71893" x="5546725" y="1225550"/>
          <p14:tracePt t="71900" x="5534025" y="1096963"/>
          <p14:tracePt t="71907" x="5513388" y="1008063"/>
          <p14:tracePt t="71914" x="5513388" y="965200"/>
          <p14:tracePt t="71921" x="5513388" y="919163"/>
          <p14:tracePt t="71928" x="5513388" y="896938"/>
          <p14:tracePt t="71935" x="5513388" y="876300"/>
          <p14:tracePt t="71942" x="5513388" y="858838"/>
          <p14:tracePt t="71949" x="5513388" y="855663"/>
          <p14:tracePt t="71956" x="5513388" y="842963"/>
          <p14:tracePt t="71963" x="5513388" y="838200"/>
          <p14:tracePt t="71977" x="5513388" y="830263"/>
          <p14:tracePt t="71983" x="5521325" y="830263"/>
          <p14:tracePt t="71990" x="5521325" y="833438"/>
          <p14:tracePt t="71997" x="5526088" y="833438"/>
          <p14:tracePt t="72004" x="5526088" y="838200"/>
          <p14:tracePt t="72011" x="5526088" y="842963"/>
          <p14:tracePt t="72017" x="5534025" y="850900"/>
          <p14:tracePt t="72031" x="5538788" y="855663"/>
          <p14:tracePt t="72038" x="5538788" y="863600"/>
          <p14:tracePt t="72047" x="5538788" y="868363"/>
          <p14:tracePt t="72053" x="5538788" y="871538"/>
          <p14:tracePt t="72060" x="5538788" y="881063"/>
          <p14:tracePt t="72067" x="5538788" y="884238"/>
          <p14:tracePt t="72074" x="5538788" y="893763"/>
          <p14:tracePt t="72081" x="5538788" y="896938"/>
          <p14:tracePt t="72089" x="5538788" y="909638"/>
          <p14:tracePt t="72097" x="5538788" y="919163"/>
          <p14:tracePt t="72104" x="5530850" y="923925"/>
          <p14:tracePt t="72109" x="5530850" y="936625"/>
          <p14:tracePt t="72116" x="5526088" y="944563"/>
          <p14:tracePt t="72123" x="5518150" y="949325"/>
          <p14:tracePt t="72130" x="5513388" y="962025"/>
          <p14:tracePt t="72138" x="5505450" y="977900"/>
          <p14:tracePt t="72148" x="5487988" y="1000125"/>
          <p14:tracePt t="72152" x="5478463" y="1025525"/>
          <p14:tracePt t="72159" x="5462588" y="1068388"/>
          <p14:tracePt t="72166" x="5440363" y="1144588"/>
          <p14:tracePt t="72173" x="5427663" y="1258888"/>
          <p14:tracePt t="72181" x="5402263" y="1438275"/>
          <p14:tracePt t="72186" x="5376863" y="1654175"/>
          <p14:tracePt t="72193" x="5346700" y="1876425"/>
          <p14:tracePt t="72200" x="5321300" y="2038350"/>
          <p14:tracePt t="72208" x="5308600" y="2152650"/>
          <p14:tracePt t="72214" x="5300663" y="2251075"/>
          <p14:tracePt t="72221" x="5300663" y="2309813"/>
          <p14:tracePt t="72229" x="5287963" y="2370138"/>
          <p14:tracePt t="72235" x="5287963" y="2398713"/>
          <p14:tracePt t="72242" x="5278438" y="2425700"/>
          <p14:tracePt t="72249" x="5278438" y="2446338"/>
          <p14:tracePt t="72257" x="5275263" y="2463800"/>
          <p14:tracePt t="72263" x="5275263" y="2476500"/>
          <p14:tracePt t="72270" x="5275263" y="2479675"/>
          <p14:tracePt t="72277" x="5265738" y="2489200"/>
          <p14:tracePt t="72292" x="5262563" y="2492375"/>
          <p14:tracePt t="72306" x="5253038" y="2501900"/>
          <p14:tracePt t="72328" x="5249863" y="2501900"/>
          <p14:tracePt t="72333" x="5249863" y="2505075"/>
          <p14:tracePt t="72342" x="5245100" y="2505075"/>
          <p14:tracePt t="72347" x="5245100" y="2509838"/>
          <p14:tracePt t="72363" x="5237163" y="2509838"/>
          <p14:tracePt t="72367" x="5237163" y="2519363"/>
          <p14:tracePt t="72375" x="5237163" y="2522538"/>
          <p14:tracePt t="72382" x="5237163" y="2532063"/>
          <p14:tracePt t="72405" x="5237163" y="2535238"/>
          <p14:tracePt t="72424" x="5240338" y="2535238"/>
          <p14:tracePt t="72671" x="5211763" y="2586038"/>
          <p14:tracePt t="72678" x="5126038" y="2705100"/>
          <p14:tracePt t="72686" x="5011738" y="2927350"/>
          <p14:tracePt t="72691" x="4824413" y="3236913"/>
          <p14:tracePt t="72699" x="4637088" y="3578225"/>
          <p14:tracePt t="72706" x="4424363" y="3943350"/>
          <p14:tracePt t="72713" x="4211638" y="4313238"/>
          <p14:tracePt t="72720" x="4011613" y="4603750"/>
          <p14:tracePt t="72726" x="3832225" y="4887913"/>
          <p14:tracePt t="72734" x="3679825" y="5143500"/>
          <p14:tracePt t="72741" x="3543300" y="5326063"/>
          <p14:tracePt t="72748" x="3424238" y="5454650"/>
          <p14:tracePt t="72755" x="3322638" y="5526088"/>
          <p14:tracePt t="72762" x="3241675" y="5581650"/>
          <p14:tracePt t="72768" x="3178175" y="5624513"/>
          <p14:tracePt t="72776" x="3117850" y="5645150"/>
          <p14:tracePt t="72782" x="3054350" y="5667375"/>
          <p14:tracePt t="72791" x="3011488" y="5675313"/>
          <p14:tracePt t="72797" x="2947988" y="5683250"/>
          <p14:tracePt t="72803" x="2879725" y="5683250"/>
          <p14:tracePt t="72810" x="2808288" y="5683250"/>
          <p14:tracePt t="72817" x="2747963" y="5683250"/>
          <p14:tracePt t="72824" x="2689225" y="5680075"/>
          <p14:tracePt t="72831" x="2659063" y="5680075"/>
          <p14:tracePt t="72838" x="2616200" y="5680075"/>
          <p14:tracePt t="72847" x="2582863" y="5680075"/>
          <p14:tracePt t="72853" x="2552700" y="5680075"/>
          <p14:tracePt t="72863" x="2517775" y="5680075"/>
          <p14:tracePt t="72866" x="2497138" y="5680075"/>
          <p14:tracePt t="72873" x="2463800" y="5683250"/>
          <p14:tracePt t="72881" x="2441575" y="5683250"/>
          <p14:tracePt t="72888" x="2428875" y="5692775"/>
          <p14:tracePt t="72894" x="2403475" y="5695950"/>
          <p14:tracePt t="72901" x="2390775" y="5705475"/>
          <p14:tracePt t="72908" x="2365375" y="5713413"/>
          <p14:tracePt t="72915" x="2344738" y="5730875"/>
          <p14:tracePt t="72924" x="2317750" y="5743575"/>
          <p14:tracePt t="72929" x="2292350" y="5761038"/>
          <p14:tracePt t="72936" x="2259013" y="5786438"/>
          <p14:tracePt t="72944" x="2208213" y="5827713"/>
          <p14:tracePt t="72949" x="2173288" y="5854700"/>
          <p14:tracePt t="72956" x="2122488" y="5883275"/>
          <p14:tracePt t="72964" x="2097088" y="5900738"/>
          <p14:tracePt t="72970" x="2076450" y="5918200"/>
          <p14:tracePt t="72977" x="2058988" y="5918200"/>
          <p14:tracePt t="72985" x="2054225" y="5921375"/>
          <p14:tracePt t="72991" x="2041525" y="5921375"/>
          <p14:tracePt t="72999" x="2038350" y="5921375"/>
          <p14:tracePt t="73006" x="2028825" y="5921375"/>
          <p14:tracePt t="73013" x="2025650" y="5921375"/>
          <p14:tracePt t="73019" x="2016125" y="5921375"/>
          <p14:tracePt t="73026" x="2011363" y="5921375"/>
          <p14:tracePt t="73033" x="2003425" y="5918200"/>
          <p14:tracePt t="73040" x="1990725" y="5908675"/>
          <p14:tracePt t="73048" x="1978025" y="5892800"/>
          <p14:tracePt t="73054" x="1960563" y="5880100"/>
          <p14:tracePt t="73061" x="1935163" y="5854700"/>
          <p14:tracePt t="73068" x="1914525" y="5837238"/>
          <p14:tracePt t="73076" x="1889125" y="5802313"/>
          <p14:tracePt t="73082" x="1858963" y="5764213"/>
          <p14:tracePt t="73089" x="1833563" y="5730875"/>
          <p14:tracePt t="73097" x="1808163" y="5705475"/>
          <p14:tracePt t="73102" x="1790700" y="5670550"/>
          <p14:tracePt t="73109" x="1773238" y="5645150"/>
          <p14:tracePt t="73117" x="1765300" y="5632450"/>
          <p14:tracePt t="73123" x="1760538" y="5614988"/>
          <p14:tracePt t="73130" x="1760538" y="5602288"/>
          <p14:tracePt t="73139" x="1752600" y="5599113"/>
          <p14:tracePt t="73146" x="1752600" y="5586413"/>
          <p14:tracePt t="73159" x="1752600" y="5576888"/>
          <p14:tracePt t="73165" x="1752600" y="5573713"/>
          <p14:tracePt t="73172" x="1752600" y="5564188"/>
          <p14:tracePt t="73179" x="1752600" y="5561013"/>
          <p14:tracePt t="73193" x="1752600" y="5556250"/>
          <p14:tracePt t="73215" x="1752600" y="5548313"/>
          <p14:tracePt t="73230" x="1752600" y="5543550"/>
          <p14:tracePt t="73244" x="1752600" y="5535613"/>
          <p14:tracePt t="73249" x="1752600" y="5530850"/>
          <p14:tracePt t="73256" x="1752600" y="5522913"/>
          <p14:tracePt t="73263" x="1752600" y="5518150"/>
          <p14:tracePt t="73270" x="1747838" y="5518150"/>
          <p14:tracePt t="73276" x="1747838" y="5505450"/>
          <p14:tracePt t="73283" x="1739900" y="5500688"/>
          <p14:tracePt t="73290" x="1739900" y="5487988"/>
          <p14:tracePt t="73298" x="1735138" y="5470525"/>
          <p14:tracePt t="73304" x="1735138" y="5457825"/>
          <p14:tracePt t="73313" x="1727200" y="5441950"/>
          <p14:tracePt t="73318" x="1719263" y="5437188"/>
          <p14:tracePt t="73325" x="1714500" y="5424488"/>
          <p14:tracePt t="73333" x="1706563" y="5411788"/>
          <p14:tracePt t="73340" x="1706563" y="5402263"/>
          <p14:tracePt t="73348" x="1701800" y="5389563"/>
          <p14:tracePt t="73356" x="1701800" y="5386388"/>
          <p14:tracePt t="73368" x="1693863" y="5376863"/>
          <p14:tracePt t="73375" x="1693863" y="5373688"/>
          <p14:tracePt t="73381" x="1693863" y="5364163"/>
          <p14:tracePt t="73389" x="1693863" y="5360988"/>
          <p14:tracePt t="73396" x="1693863" y="5351463"/>
          <p14:tracePt t="73402" x="1693863" y="5348288"/>
          <p14:tracePt t="73417" x="1693863" y="5343525"/>
          <p14:tracePt t="73423" x="1693863" y="5335588"/>
          <p14:tracePt t="73448" x="1697038" y="5330825"/>
          <p14:tracePt t="73462" x="1697038" y="5322888"/>
          <p14:tracePt t="73466" x="1701800" y="5322888"/>
          <p14:tracePt t="73474" x="1706563" y="5318125"/>
          <p14:tracePt t="73488" x="1714500" y="5318125"/>
          <p14:tracePt t="73493" x="1719263" y="5318125"/>
          <p14:tracePt t="73500" x="1727200" y="5310188"/>
          <p14:tracePt t="73508" x="1739900" y="5310188"/>
          <p14:tracePt t="73514" x="1744663" y="5305425"/>
          <p14:tracePt t="73522" x="1765300" y="5305425"/>
          <p14:tracePt t="73529" x="1785938" y="5295900"/>
          <p14:tracePt t="73536" x="1812925" y="5287963"/>
          <p14:tracePt t="73543" x="1846263" y="5280025"/>
          <p14:tracePt t="73550" x="1876425" y="5275263"/>
          <p14:tracePt t="73557" x="1939925" y="5254625"/>
          <p14:tracePt t="73564" x="2025650" y="5232400"/>
          <p14:tracePt t="73572" x="2157413" y="5207000"/>
          <p14:tracePt t="73579" x="2297113" y="5181600"/>
          <p14:tracePt t="73585" x="2441575" y="5160963"/>
          <p14:tracePt t="73591" x="2570163" y="5148263"/>
          <p14:tracePt t="73599" x="2679700" y="5148263"/>
          <p14:tracePt t="73605" x="2795588" y="5135563"/>
          <p14:tracePt t="73613" x="2897188" y="5126038"/>
          <p14:tracePt t="73619" x="2981325" y="5126038"/>
          <p14:tracePt t="73626" x="3067050" y="5126038"/>
          <p14:tracePt t="73634" x="3152775" y="5113338"/>
          <p14:tracePt t="73641" x="3228975" y="5105400"/>
          <p14:tracePt t="73647" x="3287713" y="5092700"/>
          <p14:tracePt t="73654" x="3373438" y="5083175"/>
          <p14:tracePt t="73661" x="3462338" y="5062538"/>
          <p14:tracePt t="73668" x="3548063" y="5049838"/>
          <p14:tracePt t="73675" x="3649663" y="5029200"/>
          <p14:tracePt t="73682" x="3738563" y="5016500"/>
          <p14:tracePt t="73689" x="3836988" y="5006975"/>
          <p14:tracePt t="73696" x="3963988" y="4994275"/>
          <p14:tracePt t="73702" x="4067175" y="4981575"/>
          <p14:tracePt t="73708" x="4164013" y="4973638"/>
          <p14:tracePt t="73716" x="4267200" y="4973638"/>
          <p14:tracePt t="73723" x="4351338" y="4973638"/>
          <p14:tracePt t="73730" x="4437063" y="4976813"/>
          <p14:tracePt t="73736" x="4525963" y="4991100"/>
          <p14:tracePt t="73744" x="4611688" y="4999038"/>
          <p14:tracePt t="73751" x="4700588" y="5024438"/>
          <p14:tracePt t="73758" x="4789488" y="5045075"/>
          <p14:tracePt t="73764" x="4862513" y="5067300"/>
          <p14:tracePt t="73771" x="4951413" y="5087938"/>
          <p14:tracePt t="73779" x="4999038" y="5105400"/>
          <p14:tracePt t="73785" x="5075238" y="5126038"/>
          <p14:tracePt t="73792" x="5133975" y="5160963"/>
          <p14:tracePt t="73800" x="5199063" y="5181600"/>
          <p14:tracePt t="73805" x="5262563" y="5211763"/>
          <p14:tracePt t="73813" x="5321300" y="5232400"/>
          <p14:tracePt t="73819" x="5384800" y="5262563"/>
          <p14:tracePt t="73826" x="5445125" y="5283200"/>
          <p14:tracePt t="73834" x="5508625" y="5305425"/>
          <p14:tracePt t="73841" x="5568950" y="5326063"/>
          <p14:tracePt t="73847" x="5614988" y="5343525"/>
          <p14:tracePt t="73854" x="5662613" y="5351463"/>
          <p14:tracePt t="73864" x="5688013" y="5360988"/>
          <p14:tracePt t="73868" x="5708650" y="5368925"/>
          <p14:tracePt t="73874" x="5726113" y="5376863"/>
          <p14:tracePt t="73890" x="5730875" y="5376863"/>
          <p14:tracePt t="73896" x="5734050" y="5376863"/>
          <p14:tracePt t="73947" x="5730875" y="5381625"/>
          <p14:tracePt t="73952" x="5721350" y="5389563"/>
          <p14:tracePt t="73959" x="5718175" y="5389563"/>
          <p14:tracePt t="73965" x="5703888" y="5394325"/>
          <p14:tracePt t="73972" x="5688013" y="5402263"/>
          <p14:tracePt t="73980" x="5665788" y="5419725"/>
          <p14:tracePt t="73987" x="5632450" y="5424488"/>
          <p14:tracePt t="73995" x="5584825" y="5437188"/>
          <p14:tracePt t="74000" x="5538788" y="5445125"/>
          <p14:tracePt t="74008" x="5495925" y="5445125"/>
          <p14:tracePt t="74014" x="5437188" y="5445125"/>
          <p14:tracePt t="74021" x="5376863" y="5437188"/>
          <p14:tracePt t="74029" x="5292725" y="5429250"/>
          <p14:tracePt t="74036" x="5138738" y="5429250"/>
          <p14:tracePt t="74042" x="4895850" y="5416550"/>
          <p14:tracePt t="74050" x="4602163" y="5399088"/>
          <p14:tracePt t="74056" x="4305300" y="5381625"/>
          <p14:tracePt t="74063" x="4044950" y="5381625"/>
          <p14:tracePt t="74070" x="3832225" y="5368925"/>
          <p14:tracePt t="74078" x="3692525" y="5356225"/>
          <p14:tracePt t="74084" x="3552825" y="5356225"/>
          <p14:tracePt t="74091" x="3411538" y="5356225"/>
          <p14:tracePt t="74098" x="3284538" y="5343525"/>
          <p14:tracePt t="74105" x="3155950" y="5343525"/>
          <p14:tracePt t="74112" x="3059113" y="5343525"/>
          <p14:tracePt t="74118" x="2943225" y="5343525"/>
          <p14:tracePt t="74125" x="2846388" y="5343525"/>
          <p14:tracePt t="74133" x="2717800" y="5330825"/>
          <p14:tracePt t="74141" x="2616200" y="5330825"/>
          <p14:tracePt t="74148" x="2505075" y="5330825"/>
          <p14:tracePt t="74154" x="2420938" y="5330825"/>
          <p14:tracePt t="74163" x="2347913" y="5330825"/>
          <p14:tracePt t="74168" x="2289175" y="5330825"/>
          <p14:tracePt t="74174" x="2233613" y="5330825"/>
          <p14:tracePt t="74181" x="2185988" y="5330825"/>
          <p14:tracePt t="74188" x="2144713" y="5330825"/>
          <p14:tracePt t="74194" x="2114550" y="5330825"/>
          <p14:tracePt t="74202" x="2089150" y="5330825"/>
          <p14:tracePt t="74209" x="2066925" y="5330825"/>
          <p14:tracePt t="74216" x="2054225" y="5330825"/>
          <p14:tracePt t="74224" x="2041525" y="5330825"/>
          <p14:tracePt t="74231" x="2025650" y="5330825"/>
          <p14:tracePt t="74237" x="2011363" y="5330825"/>
          <p14:tracePt t="74245" x="1998663" y="5330825"/>
          <p14:tracePt t="74252" x="1995488" y="5335588"/>
          <p14:tracePt t="74258" x="1982788" y="5335588"/>
          <p14:tracePt t="74265" x="1965325" y="5335588"/>
          <p14:tracePt t="74274" x="1960563" y="5335588"/>
          <p14:tracePt t="74279" x="1947863" y="5335588"/>
          <p14:tracePt t="74287" x="1935163" y="5335588"/>
          <p14:tracePt t="74295" x="1927225" y="5335588"/>
          <p14:tracePt t="74301" x="1922463" y="5335588"/>
          <p14:tracePt t="74307" x="1909763" y="5335588"/>
          <p14:tracePt t="74322" x="1901825" y="5330825"/>
          <p14:tracePt t="74330" x="1897063" y="5330825"/>
          <p14:tracePt t="74337" x="1892300" y="5326063"/>
          <p14:tracePt t="74352" x="1892300" y="5318125"/>
          <p14:tracePt t="74357" x="1884363" y="5318125"/>
          <p14:tracePt t="74380" x="1889125" y="5318125"/>
          <p14:tracePt t="74393" x="1892300" y="5318125"/>
          <p14:tracePt t="74400" x="1897063" y="5313363"/>
          <p14:tracePt t="74407" x="1909763" y="5313363"/>
          <p14:tracePt t="74414" x="1927225" y="5305425"/>
          <p14:tracePt t="74422" x="1947863" y="5305425"/>
          <p14:tracePt t="74429" x="1982788" y="5295900"/>
          <p14:tracePt t="74435" x="2016125" y="5287963"/>
          <p14:tracePt t="74442" x="2076450" y="5280025"/>
          <p14:tracePt t="74451" x="2135188" y="5257800"/>
          <p14:tracePt t="74456" x="2224088" y="5237163"/>
          <p14:tracePt t="74465" x="2365375" y="5224463"/>
          <p14:tracePt t="74469" x="2522538" y="5216525"/>
          <p14:tracePt t="74477" x="2760663" y="5199063"/>
          <p14:tracePt t="74483" x="3054350" y="5211763"/>
          <p14:tracePt t="74490" x="3406775" y="5229225"/>
          <p14:tracePt t="74497" x="3675063" y="5245100"/>
          <p14:tracePt t="74504" x="3973513" y="5262563"/>
          <p14:tracePt t="74513" x="4270375" y="5295900"/>
          <p14:tracePt t="74518" x="4538663" y="5310188"/>
          <p14:tracePt t="74524" x="4806950" y="5326063"/>
          <p14:tracePt t="74532" x="5011738" y="5326063"/>
          <p14:tracePt t="74539" x="5202238" y="5356225"/>
          <p14:tracePt t="74546" x="5343525" y="5356225"/>
          <p14:tracePt t="74552" x="5457825" y="5356225"/>
          <p14:tracePt t="74559" x="5500688" y="5356225"/>
          <p14:tracePt t="74566" x="5559425" y="5356225"/>
          <p14:tracePt t="74573" x="5589588" y="5351463"/>
          <p14:tracePt t="74579" x="5602288" y="5351463"/>
          <p14:tracePt t="74587" x="5619750" y="5343525"/>
          <p14:tracePt t="74592" x="5624513" y="5343525"/>
          <p14:tracePt t="74600" x="5624513" y="5335588"/>
          <p14:tracePt t="74606" x="5632450" y="5335588"/>
          <p14:tracePt t="74622" x="5627688" y="5330825"/>
          <p14:tracePt t="74635" x="5624513" y="5330825"/>
          <p14:tracePt t="74650" x="5611813" y="5330825"/>
          <p14:tracePt t="74655" x="5602288" y="5330825"/>
          <p14:tracePt t="74662" x="5584825" y="5330825"/>
          <p14:tracePt t="74668" x="5551488" y="5322888"/>
          <p14:tracePt t="74675" x="5521325" y="5322888"/>
          <p14:tracePt t="74682" x="5453063" y="5313363"/>
          <p14:tracePt t="74689" x="5381625" y="5300663"/>
          <p14:tracePt t="74697" x="5278438" y="5292725"/>
          <p14:tracePt t="74703" x="5126038" y="5280025"/>
          <p14:tracePt t="74710" x="4883150" y="5267325"/>
          <p14:tracePt t="74717" x="4560888" y="5249863"/>
          <p14:tracePt t="74724" x="4237038" y="5232400"/>
          <p14:tracePt t="74732" x="3905250" y="5199063"/>
          <p14:tracePt t="74739" x="3667125" y="5181600"/>
          <p14:tracePt t="74745" x="3484563" y="5168900"/>
          <p14:tracePt t="74752" x="3343275" y="5156200"/>
          <p14:tracePt t="74759" x="3228975" y="5143500"/>
          <p14:tracePt t="74766" x="3127375" y="5135563"/>
          <p14:tracePt t="74773" x="3041650" y="5122863"/>
          <p14:tracePt t="74780" x="2968625" y="5122863"/>
          <p14:tracePt t="74787" x="2914650" y="5122863"/>
          <p14:tracePt t="74797" x="2879725" y="5126038"/>
          <p14:tracePt t="74801" x="2846388" y="5126038"/>
          <p14:tracePt t="74808" x="2824163" y="5135563"/>
          <p14:tracePt t="74815" x="2803525" y="5135563"/>
          <p14:tracePt t="74822" x="2786063" y="5135563"/>
          <p14:tracePt t="74829" x="2773363" y="5135563"/>
          <p14:tracePt t="74836" x="2768600" y="5135563"/>
          <p14:tracePt t="74844" x="2760663" y="5135563"/>
          <p14:tracePt t="74850" x="2755900" y="5135563"/>
          <p14:tracePt t="74857" x="2747963" y="5135563"/>
          <p14:tracePt t="74879" x="2743200" y="5135563"/>
          <p14:tracePt t="74885" x="2740025" y="5135563"/>
          <p14:tracePt t="74900" x="2730500" y="5135563"/>
          <p14:tracePt t="74935" x="2727325" y="5135563"/>
          <p14:tracePt t="74949" x="2714625" y="5135563"/>
          <p14:tracePt t="74954" x="2697163" y="5135563"/>
          <p14:tracePt t="74962" x="2676525" y="5135563"/>
          <p14:tracePt t="74968" x="2649538" y="5143500"/>
          <p14:tracePt t="74975" x="2620963" y="5143500"/>
          <p14:tracePt t="74990" x="2598738" y="5143500"/>
          <p14:tracePt t="74998" x="2565400" y="5143500"/>
          <p14:tracePt t="75004" x="2543175" y="5138738"/>
          <p14:tracePt t="75012" x="2517775" y="5138738"/>
          <p14:tracePt t="75018" x="2497138" y="5135563"/>
          <p14:tracePt t="75025" x="2476500" y="5135563"/>
          <p14:tracePt t="75031" x="2451100" y="5126038"/>
          <p14:tracePt t="75038" x="2420938" y="5126038"/>
          <p14:tracePt t="75046" x="2395538" y="5126038"/>
          <p14:tracePt t="75052" x="2365375" y="5126038"/>
          <p14:tracePt t="75059" x="2339975" y="5118100"/>
          <p14:tracePt t="75066" x="2317750" y="5118100"/>
          <p14:tracePt t="75073" x="2297113" y="5118100"/>
          <p14:tracePt t="75081" x="2279650" y="5118100"/>
          <p14:tracePt t="75087" x="2259013" y="5118100"/>
          <p14:tracePt t="75097" x="2238375" y="5118100"/>
          <p14:tracePt t="75101" x="2228850" y="5118100"/>
          <p14:tracePt t="75108" x="2224088" y="5118100"/>
          <p14:tracePt t="75115" x="2216150" y="5118100"/>
          <p14:tracePt t="75122" x="2211388" y="5118100"/>
          <p14:tracePt t="75144" x="2211388" y="5126038"/>
          <p14:tracePt t="75331" x="2216150" y="5118100"/>
          <p14:tracePt t="75337" x="2220913" y="5083175"/>
          <p14:tracePt t="75344" x="2220913" y="5062538"/>
          <p14:tracePt t="75352" x="2220913" y="5029200"/>
          <p14:tracePt t="75357" x="2220913" y="5006975"/>
          <p14:tracePt t="75366" x="2220913" y="4973638"/>
          <p14:tracePt t="75372" x="2211388" y="4951413"/>
          <p14:tracePt t="75378" x="2195513" y="4926013"/>
          <p14:tracePt t="75386" x="2178050" y="4910138"/>
          <p14:tracePt t="75393" x="2157413" y="4905375"/>
          <p14:tracePt t="75400" x="2132013" y="4897438"/>
          <p14:tracePt t="75406" x="2109788" y="4897438"/>
          <p14:tracePt t="75413" x="2097088" y="4897438"/>
          <p14:tracePt t="75420" x="2071688" y="4900613"/>
          <p14:tracePt t="75430" x="2058988" y="4905375"/>
          <p14:tracePt t="75435" x="2033588" y="4922838"/>
          <p14:tracePt t="75441" x="2020888" y="4938713"/>
          <p14:tracePt t="75448" x="2003425" y="4960938"/>
          <p14:tracePt t="75457" x="1990725" y="4976813"/>
          <p14:tracePt t="75462" x="1982788" y="4999038"/>
          <p14:tracePt t="75469" x="1965325" y="5032375"/>
          <p14:tracePt t="75476" x="1947863" y="5067300"/>
          <p14:tracePt t="75483" x="1927225" y="5105400"/>
          <p14:tracePt t="75489" x="1922463" y="5135563"/>
          <p14:tracePt t="75498" x="1914525" y="5168900"/>
          <p14:tracePt t="75504" x="1906588" y="5203825"/>
          <p14:tracePt t="75511" x="1897063" y="5224463"/>
          <p14:tracePt t="75517" x="1889125" y="5232400"/>
          <p14:tracePt t="75525" x="1884363" y="5245100"/>
          <p14:tracePt t="75533" x="1884363" y="5249863"/>
          <p14:tracePt t="75538" x="1884363" y="5257800"/>
          <p14:tracePt t="75546" x="1876425" y="5257800"/>
          <p14:tracePt t="75560" x="1871663" y="5262563"/>
          <p14:tracePt t="75575" x="1866900" y="5270500"/>
          <p14:tracePt t="75581" x="1858963" y="5275263"/>
          <p14:tracePt t="75588" x="1854200" y="5280025"/>
          <p14:tracePt t="75594" x="1846263" y="5287963"/>
          <p14:tracePt t="75602" x="1846263" y="5292725"/>
          <p14:tracePt t="75609" x="1841500" y="5305425"/>
          <p14:tracePt t="75616" x="1833563" y="5313363"/>
          <p14:tracePt t="75630" x="1833563" y="5318125"/>
          <p14:tracePt t="75637" x="1828800" y="5326063"/>
          <p14:tracePt t="75644" x="1828800" y="5330825"/>
          <p14:tracePt t="75652" x="1828800" y="5338763"/>
          <p14:tracePt t="75658" x="1828800" y="5343525"/>
          <p14:tracePt t="75672" x="1828800" y="5348288"/>
          <p14:tracePt t="75678" x="1828800" y="5360988"/>
          <p14:tracePt t="75685" x="1820863" y="5376863"/>
          <p14:tracePt t="75693" x="1820863" y="5389563"/>
          <p14:tracePt t="75701" x="1812925" y="5416550"/>
          <p14:tracePt t="75706" x="1812925" y="5429250"/>
          <p14:tracePt t="75712" x="1812925" y="5449888"/>
          <p14:tracePt t="75721" x="1808163" y="5462588"/>
          <p14:tracePt t="75727" x="1808163" y="5480050"/>
          <p14:tracePt t="75734" x="1800225" y="5483225"/>
          <p14:tracePt t="75741" x="1800225" y="5495925"/>
          <p14:tracePt t="75748" x="1800225" y="5505450"/>
          <p14:tracePt t="75756" x="1800225" y="5508625"/>
          <p14:tracePt t="75762" x="1800225" y="5513388"/>
          <p14:tracePt t="75769" x="1800225" y="5522913"/>
          <p14:tracePt t="75786" x="1800225" y="5526088"/>
          <p14:tracePt t="75790" x="1800225" y="5535613"/>
          <p14:tracePt t="75797" x="1800225" y="5538788"/>
          <p14:tracePt t="75804" x="1800225" y="5548313"/>
          <p14:tracePt t="75819" x="1800225" y="5551488"/>
          <p14:tracePt t="75834" x="1800225" y="5556250"/>
          <p14:tracePt t="75854" x="1795463" y="5564188"/>
          <p14:tracePt t="75869" x="1795463" y="5568950"/>
          <p14:tracePt t="75945" x="1785938" y="5568950"/>
          <p14:tracePt t="75973" x="1782763" y="5568950"/>
          <p14:tracePt t="76000" x="1778000" y="5561013"/>
          <p14:tracePt t="76022" x="1778000" y="5556250"/>
          <p14:tracePt t="76029" x="1778000" y="5551488"/>
          <p14:tracePt t="76036" x="1770063" y="5551488"/>
          <p14:tracePt t="76042" x="1770063" y="5543550"/>
          <p14:tracePt t="76057" x="1770063" y="5538788"/>
          <p14:tracePt t="76155" x="1765300" y="5538788"/>
          <p14:tracePt t="76204" x="1757363" y="5538788"/>
          <p14:tracePt t="76446" x="1760538" y="5526088"/>
          <p14:tracePt t="76450" x="1760538" y="5508625"/>
          <p14:tracePt t="76458" x="1770063" y="5495925"/>
          <p14:tracePt t="76465" x="1773238" y="5483225"/>
          <p14:tracePt t="76472" x="1782763" y="5467350"/>
          <p14:tracePt t="76479" x="1790700" y="5454650"/>
          <p14:tracePt t="76487" x="1803400" y="5437188"/>
          <p14:tracePt t="76492" x="1812925" y="5424488"/>
          <p14:tracePt t="76500" x="1825625" y="5416550"/>
          <p14:tracePt t="76506" x="1841500" y="5399088"/>
          <p14:tracePt t="76514" x="1851025" y="5386388"/>
          <p14:tracePt t="76521" x="1863725" y="5376863"/>
          <p14:tracePt t="76528" x="1879600" y="5364163"/>
          <p14:tracePt t="76535" x="1884363" y="5356225"/>
          <p14:tracePt t="76542" x="1906588" y="5351463"/>
          <p14:tracePt t="76548" x="1909763" y="5343525"/>
          <p14:tracePt t="76555" x="1927225" y="5330825"/>
          <p14:tracePt t="76562" x="1947863" y="5322888"/>
          <p14:tracePt t="76572" x="1960563" y="5318125"/>
          <p14:tracePt t="76576" x="1978025" y="5310188"/>
          <p14:tracePt t="76582" x="1990725" y="5292725"/>
          <p14:tracePt t="76590" x="2008188" y="5287963"/>
          <p14:tracePt t="76597" x="2020888" y="5287963"/>
          <p14:tracePt t="76603" x="2033588" y="5280025"/>
          <p14:tracePt t="76610" x="2051050" y="5270500"/>
          <p14:tracePt t="76618" x="2063750" y="5262563"/>
          <p14:tracePt t="76624" x="2089150" y="5257800"/>
          <p14:tracePt t="76631" x="2101850" y="5249863"/>
          <p14:tracePt t="76638" x="2114550" y="5249863"/>
          <p14:tracePt t="76645" x="2132013" y="5241925"/>
          <p14:tracePt t="76655" x="2144713" y="5241925"/>
          <p14:tracePt t="76659" x="2147888" y="5237163"/>
          <p14:tracePt t="76666" x="2157413" y="5237163"/>
          <p14:tracePt t="76673" x="2160588" y="5229225"/>
          <p14:tracePt t="76680" x="2173288" y="5229225"/>
          <p14:tracePt t="76688" x="2182813" y="5224463"/>
          <p14:tracePt t="76695" x="2203450" y="5224463"/>
          <p14:tracePt t="76701" x="2216150" y="5216525"/>
          <p14:tracePt t="76708" x="2238375" y="5207000"/>
          <p14:tracePt t="76715" x="2263775" y="5207000"/>
          <p14:tracePt t="76722" x="2292350" y="5207000"/>
          <p14:tracePt t="76729" x="2327275" y="5199063"/>
          <p14:tracePt t="76736" x="2347913" y="5199063"/>
          <p14:tracePt t="76742" x="2382838" y="5194300"/>
          <p14:tracePt t="76749" x="2411413" y="5194300"/>
          <p14:tracePt t="76756" x="2436813" y="5194300"/>
          <p14:tracePt t="76763" x="2466975" y="5194300"/>
          <p14:tracePt t="76771" x="2492375" y="5194300"/>
          <p14:tracePt t="76777" x="2522538" y="5194300"/>
          <p14:tracePt t="76784" x="2547938" y="5194300"/>
          <p14:tracePt t="76791" x="2560638" y="5203825"/>
          <p14:tracePt t="76798" x="2582863" y="5203825"/>
          <p14:tracePt t="76805" x="2595563" y="5203825"/>
          <p14:tracePt t="76814" x="2620963" y="5203825"/>
          <p14:tracePt t="76820" x="2633663" y="5211763"/>
          <p14:tracePt t="76826" x="2659063" y="5219700"/>
          <p14:tracePt t="76833" x="2671763" y="5219700"/>
          <p14:tracePt t="76840" x="2684463" y="5224463"/>
          <p14:tracePt t="76847" x="2692400" y="5224463"/>
          <p14:tracePt t="76854" x="2697163" y="5232400"/>
          <p14:tracePt t="76860" x="2705100" y="5232400"/>
          <p14:tracePt t="76885" x="2714625" y="5232400"/>
          <p14:tracePt t="76896" x="2722563" y="5232400"/>
          <p14:tracePt t="76939" x="2722563" y="5229225"/>
          <p14:tracePt t="76953" x="2722563" y="5224463"/>
          <p14:tracePt t="76974" x="2722563" y="5219700"/>
          <p14:tracePt t="76987" x="2717800" y="5211763"/>
          <p14:tracePt t="77003" x="2714625" y="5211763"/>
          <p14:tracePt t="77022" x="2714625" y="5207000"/>
          <p14:tracePt t="77049" x="2709863" y="5207000"/>
          <p14:tracePt t="77076" x="2714625" y="5207000"/>
          <p14:tracePt t="77083" x="2722563" y="5207000"/>
          <p14:tracePt t="77090" x="2735263" y="5207000"/>
          <p14:tracePt t="77097" x="2740025" y="5207000"/>
          <p14:tracePt t="77104" x="2747963" y="5207000"/>
          <p14:tracePt t="77111" x="2752725" y="5207000"/>
          <p14:tracePt t="77119" x="2760663" y="5207000"/>
          <p14:tracePt t="77140" x="2765425" y="5199063"/>
          <p14:tracePt t="77155" x="2768600" y="5199063"/>
          <p14:tracePt t="77160" x="2768600" y="5194300"/>
          <p14:tracePt t="77202" x="2765425" y="5194300"/>
          <p14:tracePt t="77209" x="2755900" y="5194300"/>
          <p14:tracePt t="77216" x="2743200" y="5194300"/>
          <p14:tracePt t="77223" x="2709863" y="5186363"/>
          <p14:tracePt t="77229" x="2689225" y="5186363"/>
          <p14:tracePt t="77237" x="2659063" y="5186363"/>
          <p14:tracePt t="77244" x="2624138" y="5176838"/>
          <p14:tracePt t="77251" x="2595563" y="5176838"/>
          <p14:tracePt t="77258" x="2560638" y="5168900"/>
          <p14:tracePt t="77264" x="2527300" y="5168900"/>
          <p14:tracePt t="77272" x="2497138" y="5168900"/>
          <p14:tracePt t="77279" x="2454275" y="5168900"/>
          <p14:tracePt t="77286" x="2420938" y="5168900"/>
          <p14:tracePt t="77292" x="2370138" y="5168900"/>
          <p14:tracePt t="77299" x="2327275" y="5168900"/>
          <p14:tracePt t="77306" x="2279650" y="5168900"/>
          <p14:tracePt t="77314" x="2224088" y="5168900"/>
          <p14:tracePt t="77320" x="2190750" y="5168900"/>
          <p14:tracePt t="77327" x="2157413" y="5173663"/>
          <p14:tracePt t="77334" x="2114550" y="5173663"/>
          <p14:tracePt t="77341" x="2092325" y="5181600"/>
          <p14:tracePt t="77348" x="2066925" y="5189538"/>
          <p14:tracePt t="77356" x="2038350" y="5199063"/>
          <p14:tracePt t="77362" x="1998663" y="5216525"/>
          <p14:tracePt t="77371" x="1978025" y="5216525"/>
          <p14:tracePt t="77375" x="1960563" y="5229225"/>
          <p14:tracePt t="77382" x="1947863" y="5237163"/>
          <p14:tracePt t="77389" x="1935163" y="5245100"/>
          <p14:tracePt t="77397" x="1919288" y="5249863"/>
          <p14:tracePt t="77404" x="1914525" y="5257800"/>
          <p14:tracePt t="77411" x="1906588" y="5257800"/>
          <p14:tracePt t="77418" x="1901825" y="5262563"/>
          <p14:tracePt t="77433" x="1892300" y="5270500"/>
          <p14:tracePt t="77438" x="1889125" y="5270500"/>
          <p14:tracePt t="77457" x="1884363" y="5275263"/>
          <p14:tracePt t="77467" x="1884363" y="5283200"/>
          <p14:tracePt t="77473" x="1876425" y="5287963"/>
          <p14:tracePt t="77488" x="1871663" y="5300663"/>
          <p14:tracePt t="77494" x="1863725" y="5310188"/>
          <p14:tracePt t="77503" x="1858963" y="5313363"/>
          <p14:tracePt t="77508" x="1851025" y="5318125"/>
          <p14:tracePt t="77516" x="1851025" y="5326063"/>
          <p14:tracePt t="77522" x="1846263" y="5330825"/>
          <p14:tracePt t="77529" x="1846263" y="5338763"/>
          <p14:tracePt t="77536" x="1846263" y="5343525"/>
          <p14:tracePt t="77543" x="1841500" y="5343525"/>
          <p14:tracePt t="77551" x="1841500" y="5348288"/>
          <p14:tracePt t="77557" x="1833563" y="5348288"/>
          <p14:tracePt t="77564" x="1833563" y="5356225"/>
          <p14:tracePt t="77628" x="1838325" y="5351463"/>
          <p14:tracePt t="77633" x="1841500" y="5348288"/>
          <p14:tracePt t="77640" x="1863725" y="5335588"/>
          <p14:tracePt t="77648" x="1876425" y="5318125"/>
          <p14:tracePt t="77655" x="1914525" y="5292725"/>
          <p14:tracePt t="77661" x="1935163" y="5275263"/>
          <p14:tracePt t="77669" x="1960563" y="5254625"/>
          <p14:tracePt t="77675" x="1998663" y="5224463"/>
          <p14:tracePt t="77682" x="2033588" y="5199063"/>
          <p14:tracePt t="77689" x="2058988" y="5181600"/>
          <p14:tracePt t="77697" x="2092325" y="5164138"/>
          <p14:tracePt t="77703" x="2132013" y="5135563"/>
          <p14:tracePt t="77711" x="2152650" y="5122863"/>
          <p14:tracePt t="77717" x="2198688" y="5100638"/>
          <p14:tracePt t="77724" x="2259013" y="5083175"/>
          <p14:tracePt t="77731" x="2305050" y="5083175"/>
          <p14:tracePt t="77739" x="2335213" y="5075238"/>
          <p14:tracePt t="77745" x="2360613" y="5075238"/>
          <p14:tracePt t="77753" x="2382838" y="5075238"/>
          <p14:tracePt t="77760" x="2395538" y="5075238"/>
          <p14:tracePt t="77766" x="2408238" y="5075238"/>
          <p14:tracePt t="77773" x="2416175" y="5075238"/>
          <p14:tracePt t="77782" x="2420938" y="5075238"/>
          <p14:tracePt t="77787" x="2428875" y="5075238"/>
          <p14:tracePt t="77804" x="2433638" y="5080000"/>
          <p14:tracePt t="77809" x="2433638" y="5087938"/>
          <p14:tracePt t="77816" x="2433638" y="5092700"/>
          <p14:tracePt t="77823" x="2424113" y="5105400"/>
          <p14:tracePt t="77830" x="2411413" y="5113338"/>
          <p14:tracePt t="77837" x="2386013" y="5130800"/>
          <p14:tracePt t="77843" x="2352675" y="5148263"/>
          <p14:tracePt t="77851" x="2305050" y="5156200"/>
          <p14:tracePt t="77857" x="2246313" y="5164138"/>
          <p14:tracePt t="77864" x="2198688" y="5186363"/>
          <p14:tracePt t="77887" x="2084388" y="5219700"/>
          <p14:tracePt t="77892" x="2051050" y="5229225"/>
          <p14:tracePt t="77898" x="2016125" y="5245100"/>
          <p14:tracePt t="77906" x="1982788" y="5262563"/>
          <p14:tracePt t="77913" x="1947863" y="5283200"/>
          <p14:tracePt t="77921" x="1922463" y="5295900"/>
          <p14:tracePt t="77928" x="1897063" y="5313363"/>
          <p14:tracePt t="77935" x="1876425" y="5338763"/>
          <p14:tracePt t="77941" x="1851025" y="5364163"/>
          <p14:tracePt t="77948" x="1825625" y="5386388"/>
          <p14:tracePt t="77956" x="1812925" y="5402263"/>
          <p14:tracePt t="77962" x="1795463" y="5429250"/>
          <p14:tracePt t="77971" x="1785938" y="5441950"/>
          <p14:tracePt t="77976" x="1782763" y="5445125"/>
          <p14:tracePt t="77983" x="1773238" y="5454650"/>
          <p14:tracePt t="77990" x="1770063" y="5457825"/>
          <p14:tracePt t="78005" x="1770063" y="5467350"/>
          <p14:tracePt t="78027" x="1770063" y="5462588"/>
          <p14:tracePt t="78034" x="1770063" y="5457825"/>
          <p14:tracePt t="78040" x="1782763" y="5449888"/>
          <p14:tracePt t="78047" x="1808163" y="5441950"/>
          <p14:tracePt t="78056" x="1828800" y="5429250"/>
          <p14:tracePt t="78061" x="1866900" y="5402263"/>
          <p14:tracePt t="78069" x="1914525" y="5373688"/>
          <p14:tracePt t="78075" x="1965325" y="5338763"/>
          <p14:tracePt t="78082" x="2016125" y="5310188"/>
          <p14:tracePt t="78089" x="2105025" y="5280025"/>
          <p14:tracePt t="78096" x="2165350" y="5257800"/>
          <p14:tracePt t="78103" x="2254250" y="5245100"/>
          <p14:tracePt t="78110" x="2327275" y="5237163"/>
          <p14:tracePt t="78120" x="2382838" y="5237163"/>
          <p14:tracePt t="78126" x="2441575" y="5237163"/>
          <p14:tracePt t="78131" x="2463800" y="5241925"/>
          <p14:tracePt t="78139" x="2489200" y="5241925"/>
          <p14:tracePt t="78145" x="2509838" y="5241925"/>
          <p14:tracePt t="78153" x="2522538" y="5245100"/>
          <p14:tracePt t="78159" x="2530475" y="5245100"/>
          <p14:tracePt t="78166" x="2535238" y="5245100"/>
          <p14:tracePt t="78181" x="2543175" y="5245100"/>
          <p14:tracePt t="78195" x="2543175" y="5254625"/>
          <p14:tracePt t="78238" x="2540000" y="5257800"/>
          <p14:tracePt t="78252" x="2535238" y="5257800"/>
          <p14:tracePt t="78274" x="2527300" y="5257800"/>
          <p14:tracePt t="78288" x="2522538" y="5257800"/>
          <p14:tracePt t="78304" x="2517775" y="5257800"/>
          <p14:tracePt t="78323" x="2509838" y="5257800"/>
          <p14:tracePt t="78366" x="2509838" y="5267325"/>
          <p14:tracePt t="78402" x="2505075" y="5270500"/>
          <p14:tracePt t="78416" x="2497138" y="5275263"/>
          <p14:tracePt t="78658" x="2646363" y="5270500"/>
          <p14:tracePt t="78664" x="2940050" y="5254625"/>
          <p14:tracePt t="78670" x="3287713" y="5254625"/>
          <p14:tracePt t="78677" x="3606800" y="5254625"/>
          <p14:tracePt t="78685" x="3844925" y="5267325"/>
          <p14:tracePt t="78691" x="4084638" y="5280025"/>
          <p14:tracePt t="78699" x="4287838" y="5280025"/>
          <p14:tracePt t="78705" x="4445000" y="5292725"/>
          <p14:tracePt t="78712" x="4573588" y="5305425"/>
          <p14:tracePt t="78719" x="4687888" y="5326063"/>
          <p14:tracePt t="78726" x="4773613" y="5338763"/>
          <p14:tracePt t="78733" x="4849813" y="5348288"/>
          <p14:tracePt t="78739" x="4879975" y="5348288"/>
          <p14:tracePt t="78746" x="4913313" y="5348288"/>
          <p14:tracePt t="78754" x="4933950" y="5348288"/>
          <p14:tracePt t="78761" x="4946650" y="5348288"/>
          <p14:tracePt t="78768" x="4956175" y="5348288"/>
          <p14:tracePt t="78775" x="4960938" y="5348288"/>
          <p14:tracePt t="78782" x="4964113" y="5348288"/>
          <p14:tracePt t="78825" x="4960938" y="5348288"/>
          <p14:tracePt t="78838" x="4951413" y="5348288"/>
          <p14:tracePt t="78845" x="4946650" y="5348288"/>
          <p14:tracePt t="78851" x="4938713" y="5348288"/>
          <p14:tracePt t="78868" x="4930775" y="5360988"/>
          <p14:tracePt t="78872" x="4921250" y="5360988"/>
          <p14:tracePt t="78879" x="4921250" y="5364163"/>
          <p14:tracePt t="78886" x="4918075" y="5373688"/>
          <p14:tracePt t="78893" x="4908550" y="5376863"/>
          <p14:tracePt t="78900" x="4905375" y="5386388"/>
          <p14:tracePt t="78907" x="4905375" y="5389563"/>
          <p14:tracePt t="78914" x="4895850" y="5399088"/>
          <p14:tracePt t="78921" x="4892675" y="5399088"/>
          <p14:tracePt t="78928" x="4887913" y="5402263"/>
          <p14:tracePt t="78937" x="4879975" y="5407025"/>
          <p14:tracePt t="78941" x="4867275" y="5424488"/>
          <p14:tracePt t="78948" x="4840288" y="5429250"/>
          <p14:tracePt t="78955" x="4819650" y="5437188"/>
          <p14:tracePt t="78962" x="4786313" y="5454650"/>
          <p14:tracePt t="78969" x="4751388" y="5462588"/>
          <p14:tracePt t="78976" x="4705350" y="5470525"/>
          <p14:tracePt t="78984" x="4662488" y="5483225"/>
          <p14:tracePt t="78991" x="4598988" y="5500688"/>
          <p14:tracePt t="78997" x="4551363" y="5522913"/>
          <p14:tracePt t="79006" x="4487863" y="5543550"/>
          <p14:tracePt t="79012" x="4429125" y="5564188"/>
          <p14:tracePt t="79019" x="4351338" y="5594350"/>
          <p14:tracePt t="79026" x="4249738" y="5641975"/>
          <p14:tracePt t="79032" x="4148138" y="5675313"/>
          <p14:tracePt t="79039" x="4057650" y="5708650"/>
          <p14:tracePt t="79046" x="3981450" y="5743575"/>
          <p14:tracePt t="79053" x="3905250" y="5764213"/>
          <p14:tracePt t="79060" x="3857625" y="5781675"/>
          <p14:tracePt t="79068" x="3816350" y="5781675"/>
          <p14:tracePt t="79074" x="3781425" y="5789613"/>
          <p14:tracePt t="79081" x="3760788" y="5789613"/>
          <p14:tracePt t="79088" x="3735388" y="5789613"/>
          <p14:tracePt t="79095" x="3713163" y="5786438"/>
          <p14:tracePt t="79103" x="3697288" y="5786438"/>
          <p14:tracePt t="79109" x="3692525" y="5781675"/>
          <p14:tracePt t="79117" x="3679825" y="5768975"/>
          <p14:tracePt t="79123" x="3662363" y="5761038"/>
          <p14:tracePt t="79130" x="3649663" y="5743575"/>
          <p14:tracePt t="79137" x="3624263" y="5730875"/>
          <p14:tracePt t="79144" x="3590925" y="5700713"/>
          <p14:tracePt t="79151" x="3525838" y="5670550"/>
          <p14:tracePt t="79159" x="3436938" y="5637213"/>
          <p14:tracePt t="79165" x="3322638" y="5589588"/>
          <p14:tracePt t="79172" x="3190875" y="5543550"/>
          <p14:tracePt t="79178" x="3041650" y="5492750"/>
          <p14:tracePt t="79187" x="2940050" y="5457825"/>
          <p14:tracePt t="79192" x="2849563" y="5437188"/>
          <p14:tracePt t="79200" x="2790825" y="5407025"/>
          <p14:tracePt t="79207" x="2743200" y="5399088"/>
          <p14:tracePt t="79214" x="2709863" y="5389563"/>
          <p14:tracePt t="79222" x="2689225" y="5373688"/>
          <p14:tracePt t="79228" x="2671763" y="5364163"/>
          <p14:tracePt t="79236" x="2659063" y="5360988"/>
          <p14:tracePt t="79241" x="2649538" y="5351463"/>
          <p14:tracePt t="79248" x="2636838" y="5351463"/>
          <p14:tracePt t="79255" x="2633663" y="5348288"/>
          <p14:tracePt t="79276" x="2624138" y="5338763"/>
          <p14:tracePt t="79291" x="2620963" y="5335588"/>
          <p14:tracePt t="79305" x="2620963" y="5326063"/>
          <p14:tracePt t="79312" x="2616200" y="5326063"/>
          <p14:tracePt t="79325" x="2608263" y="5326063"/>
          <p14:tracePt t="79340" x="2603500" y="5322888"/>
          <p14:tracePt t="79353" x="2603500" y="5318125"/>
          <p14:tracePt t="79361" x="2595563" y="5318125"/>
          <p14:tracePt t="79368" x="2595563" y="5310188"/>
          <p14:tracePt t="79376" x="2590800" y="5310188"/>
          <p14:tracePt t="79380" x="2582863" y="5310188"/>
          <p14:tracePt t="79395" x="2570163" y="5305425"/>
          <p14:tracePt t="79404" x="2565400" y="5305425"/>
          <p14:tracePt t="79408" x="2552700" y="5305425"/>
          <p14:tracePt t="79415" x="2543175" y="5295900"/>
          <p14:tracePt t="79422" x="2530475" y="5295900"/>
          <p14:tracePt t="79430" x="2527300" y="5295900"/>
          <p14:tracePt t="79438" x="2522538" y="5295900"/>
          <p14:tracePt t="79443" x="2514600" y="5295900"/>
          <p14:tracePt t="79451" x="2514600" y="5292725"/>
          <p14:tracePt t="79465" x="2514600" y="5283200"/>
          <p14:tracePt t="79478" x="2517775" y="5283200"/>
          <p14:tracePt t="79485" x="2522538" y="5280025"/>
          <p14:tracePt t="79493" x="2527300" y="5280025"/>
          <p14:tracePt t="79501" x="2543175" y="5270500"/>
          <p14:tracePt t="79508" x="2565400" y="5270500"/>
          <p14:tracePt t="79514" x="2586038" y="5267325"/>
          <p14:tracePt t="79522" x="2628900" y="5267325"/>
          <p14:tracePt t="79528" x="2689225" y="5254625"/>
          <p14:tracePt t="79536" x="2790825" y="5245100"/>
          <p14:tracePt t="79542" x="2947988" y="5232400"/>
          <p14:tracePt t="79549" x="3160713" y="5232400"/>
          <p14:tracePt t="79556" x="3479800" y="5232400"/>
          <p14:tracePt t="79562" x="3803650" y="5245100"/>
          <p14:tracePt t="79570" x="4041775" y="5257800"/>
          <p14:tracePt t="79577" x="4254500" y="5275263"/>
          <p14:tracePt t="79584" x="4416425" y="5295900"/>
          <p14:tracePt t="79591" x="4530725" y="5310188"/>
          <p14:tracePt t="79597" x="4619625" y="5330825"/>
          <p14:tracePt t="79604" x="4692650" y="5330825"/>
          <p14:tracePt t="79611" x="4721225" y="5338763"/>
          <p14:tracePt t="79618" x="4756150" y="5348288"/>
          <p14:tracePt t="79625" x="4768850" y="5356225"/>
          <p14:tracePt t="79632" x="4786313" y="5356225"/>
          <p14:tracePt t="79639" x="4789488" y="5360988"/>
          <p14:tracePt t="79646" x="4799013" y="5360988"/>
          <p14:tracePt t="79653" x="4799013" y="5368925"/>
          <p14:tracePt t="79661" x="4802188" y="5368925"/>
          <p14:tracePt t="79674" x="4802188" y="5373688"/>
          <p14:tracePt t="79680" x="4802188" y="5381625"/>
          <p14:tracePt t="79687" x="4802188" y="5386388"/>
          <p14:tracePt t="79694" x="4794250" y="5389563"/>
          <p14:tracePt t="79702" x="4789488" y="5407025"/>
          <p14:tracePt t="79709" x="4781550" y="5411788"/>
          <p14:tracePt t="79715" x="4768850" y="5424488"/>
          <p14:tracePt t="79722" x="4760913" y="5441950"/>
          <p14:tracePt t="79729" x="4743450" y="5462588"/>
          <p14:tracePt t="79736" x="4721225" y="5480050"/>
          <p14:tracePt t="79743" x="4705350" y="5495925"/>
          <p14:tracePt t="79751" x="4692650" y="5508625"/>
          <p14:tracePt t="79757" x="4675188" y="5526088"/>
          <p14:tracePt t="79764" x="4662488" y="5530850"/>
          <p14:tracePt t="79770" x="4645025" y="5548313"/>
          <p14:tracePt t="79778" x="4641850" y="5551488"/>
          <p14:tracePt t="79786" x="4629150" y="5568950"/>
          <p14:tracePt t="79791" x="4611688" y="5573713"/>
          <p14:tracePt t="79799" x="4598988" y="5589588"/>
          <p14:tracePt t="79807" x="4573588" y="5599113"/>
          <p14:tracePt t="79813" x="4551363" y="5611813"/>
          <p14:tracePt t="79820" x="4525963" y="5637213"/>
          <p14:tracePt t="79827" x="4492625" y="5645150"/>
          <p14:tracePt t="79834" x="4457700" y="5662613"/>
          <p14:tracePt t="79841" x="4432300" y="5680075"/>
          <p14:tracePt t="79848" x="4402138" y="5688013"/>
          <p14:tracePt t="79855" x="4368800" y="5695950"/>
          <p14:tracePt t="79870" x="4313238" y="5705475"/>
          <p14:tracePt t="79876" x="4300538" y="5705475"/>
          <p14:tracePt t="79882" x="4283075" y="5705475"/>
          <p14:tracePt t="79889" x="4262438" y="5705475"/>
          <p14:tracePt t="79897" x="4249738" y="5705475"/>
          <p14:tracePt t="79904" x="4237038" y="5705475"/>
          <p14:tracePt t="79911" x="4224338" y="5705475"/>
          <p14:tracePt t="79918" x="4198938" y="5705475"/>
          <p14:tracePt t="79925" x="4176713" y="5708650"/>
          <p14:tracePt t="79932" x="4143375" y="5718175"/>
          <p14:tracePt t="79939" x="4122738" y="5726113"/>
          <p14:tracePt t="79946" x="4097338" y="5726113"/>
          <p14:tracePt t="79953" x="4075113" y="5726113"/>
          <p14:tracePt t="79961" x="4057650" y="5735638"/>
          <p14:tracePt t="79969" x="4054475" y="5735638"/>
          <p14:tracePt t="79973" x="4041775" y="5735638"/>
          <p14:tracePt t="79980" x="4037013" y="5735638"/>
          <p14:tracePt t="79988" x="4019550" y="5730875"/>
          <p14:tracePt t="79995" x="4016375" y="5730875"/>
          <p14:tracePt t="80002" x="4011613" y="5730875"/>
          <p14:tracePt t="80008" x="4003675" y="5726113"/>
          <p14:tracePt t="80025" x="4003675" y="5718175"/>
          <p14:tracePt t="80038" x="4003675" y="5713413"/>
          <p14:tracePt t="80043" x="3998913" y="5713413"/>
          <p14:tracePt t="80058" x="3990975" y="5713413"/>
          <p14:tracePt t="80149" x="3990975" y="5708650"/>
          <p14:tracePt t="80172" x="3990975" y="5700713"/>
          <p14:tracePt t="80185" x="3990975" y="5695950"/>
          <p14:tracePt t="80442" x="3990975" y="5688013"/>
          <p14:tracePt t="80445" x="3986213" y="5688013"/>
          <p14:tracePt t="80459" x="3978275" y="5688013"/>
          <p14:tracePt t="80474" x="3973513" y="5688013"/>
          <p14:tracePt t="80496" x="3968750" y="5688013"/>
          <p14:tracePt t="80509" x="3968750" y="5692775"/>
          <p14:tracePt t="80525" x="3968750" y="5695950"/>
          <p14:tracePt t="80537" x="3968750" y="5705475"/>
          <p14:tracePt t="80610" x="3968750" y="5700713"/>
          <p14:tracePt t="80614" x="3968750" y="5695950"/>
          <p14:tracePt t="80621" x="3968750" y="5688013"/>
          <p14:tracePt t="80636" x="3968750" y="5683250"/>
          <p14:tracePt t="80650" x="3968750" y="5680075"/>
          <p14:tracePt t="80707" x="3968750" y="5683250"/>
          <p14:tracePt t="80731" x="3968750" y="5692775"/>
          <p14:tracePt t="80742" x="3968750" y="5695950"/>
          <p14:tracePt t="80807" x="3960813" y="5695950"/>
          <p14:tracePt t="80813" x="3960813" y="5688013"/>
          <p14:tracePt t="80820" x="3960813" y="5683250"/>
          <p14:tracePt t="80827" x="3960813" y="5680075"/>
          <p14:tracePt t="80835" x="3960813" y="5670550"/>
          <p14:tracePt t="80841" x="3960813" y="5667375"/>
          <p14:tracePt t="80848" x="3960813" y="5657850"/>
          <p14:tracePt t="80855" x="3963988" y="5645150"/>
          <p14:tracePt t="80866" x="3963988" y="5641975"/>
          <p14:tracePt t="80869" x="3968750" y="5632450"/>
          <p14:tracePt t="80875" x="3968750" y="5619750"/>
          <p14:tracePt t="80883" x="3978275" y="5614988"/>
          <p14:tracePt t="80890" x="3981450" y="5607050"/>
          <p14:tracePt t="80897" x="3981450" y="5602288"/>
          <p14:tracePt t="80904" x="3990975" y="5589588"/>
          <p14:tracePt t="80910" x="3990975" y="5581650"/>
          <p14:tracePt t="80918" x="3994150" y="5576888"/>
          <p14:tracePt t="80926" x="3994150" y="5573713"/>
          <p14:tracePt t="80931" x="3994150" y="5561013"/>
          <p14:tracePt t="80938" x="3998913" y="5551488"/>
          <p14:tracePt t="80945" x="3998913" y="5548313"/>
          <p14:tracePt t="80952" x="3998913" y="5535613"/>
          <p14:tracePt t="80959" x="3998913" y="5526088"/>
          <p14:tracePt t="80966" x="3998913" y="5522913"/>
          <p14:tracePt t="80973" x="3998913" y="5513388"/>
          <p14:tracePt t="80979" x="3998913" y="5500688"/>
          <p14:tracePt t="80987" x="3998913" y="5495925"/>
          <p14:tracePt t="81002" x="3998913" y="5492750"/>
          <p14:tracePt t="81009" x="3998913" y="5483225"/>
          <p14:tracePt t="81064" x="3998913" y="5487988"/>
          <p14:tracePt t="81078" x="3998913" y="5492750"/>
          <p14:tracePt t="81196" x="4006850" y="5492750"/>
          <p14:tracePt t="81227" x="4006850" y="5495925"/>
          <p14:tracePt t="81230" x="4011613" y="5495925"/>
          <p14:tracePt t="81238" x="4011613" y="5505450"/>
          <p14:tracePt t="81245" x="4019550" y="5505450"/>
          <p14:tracePt t="81251" x="4019550" y="5508625"/>
          <p14:tracePt t="81259" x="4024313" y="5508625"/>
          <p14:tracePt t="81265" x="4032250" y="5508625"/>
          <p14:tracePt t="81272" x="4037013" y="5508625"/>
          <p14:tracePt t="81280" x="4041775" y="5508625"/>
          <p14:tracePt t="81286" x="4049713" y="5508625"/>
          <p14:tracePt t="81294" x="4054475" y="5508625"/>
          <p14:tracePt t="81300" x="4067175" y="5508625"/>
          <p14:tracePt t="81307" x="4075113" y="5508625"/>
          <p14:tracePt t="81314" x="4087813" y="5500688"/>
          <p14:tracePt t="81321" x="4092575" y="5495925"/>
          <p14:tracePt t="81328" x="4105275" y="5495925"/>
          <p14:tracePt t="81334" x="4130675" y="5487988"/>
          <p14:tracePt t="81343" x="4151313" y="5480050"/>
          <p14:tracePt t="81349" x="4176713" y="5470525"/>
          <p14:tracePt t="81355" x="4211638" y="5462588"/>
          <p14:tracePt t="81363" x="4232275" y="5454650"/>
          <p14:tracePt t="81369" x="4267200" y="5449888"/>
          <p14:tracePt t="81376" x="4287838" y="5441950"/>
          <p14:tracePt t="81384" x="4313238" y="5432425"/>
          <p14:tracePt t="81391" x="4325938" y="5432425"/>
          <p14:tracePt t="81398" x="4348163" y="5432425"/>
          <p14:tracePt t="81405" x="4356100" y="5424488"/>
          <p14:tracePt t="81411" x="4368800" y="5424488"/>
          <p14:tracePt t="81418" x="4373563" y="5419725"/>
          <p14:tracePt t="81426" x="4376738" y="5419725"/>
          <p14:tracePt t="81432" x="4386263" y="5419725"/>
          <p14:tracePt t="81440" x="4398963" y="5411788"/>
          <p14:tracePt t="81447" x="4411663" y="5407025"/>
          <p14:tracePt t="81453" x="4429125" y="5399088"/>
          <p14:tracePt t="81460" x="4441825" y="5389563"/>
          <p14:tracePt t="81468" x="4467225" y="5386388"/>
          <p14:tracePt t="81474" x="4487863" y="5376863"/>
          <p14:tracePt t="81482" x="4513263" y="5376863"/>
          <p14:tracePt t="81488" x="4525963" y="5376863"/>
          <p14:tracePt t="81495" x="4548188" y="5368925"/>
          <p14:tracePt t="81502" x="4573588" y="5368925"/>
          <p14:tracePt t="81510" x="4586288" y="5360988"/>
          <p14:tracePt t="81517" x="4606925" y="5360988"/>
          <p14:tracePt t="81523" x="4624388" y="5360988"/>
          <p14:tracePt t="81532" x="4645025" y="5360988"/>
          <p14:tracePt t="81537" x="4657725" y="5360988"/>
          <p14:tracePt t="81544" x="4679950" y="5360988"/>
          <p14:tracePt t="81551" x="4705350" y="5360988"/>
          <p14:tracePt t="81558" x="4725988" y="5360988"/>
          <p14:tracePt t="81566" x="4760913" y="5360988"/>
          <p14:tracePt t="81572" x="4781550" y="5364163"/>
          <p14:tracePt t="81579" x="4824413" y="5373688"/>
          <p14:tracePt t="81587" x="4857750" y="5381625"/>
          <p14:tracePt t="81595" x="4905375" y="5402263"/>
          <p14:tracePt t="81600" x="4964113" y="5411788"/>
          <p14:tracePt t="81607" x="5014913" y="5429250"/>
          <p14:tracePt t="81614" x="5062538" y="5449888"/>
          <p14:tracePt t="81621" x="5108575" y="5467350"/>
          <p14:tracePt t="81627" x="5143500" y="5475288"/>
          <p14:tracePt t="81634" x="5168900" y="5483225"/>
          <p14:tracePt t="81642" x="5189538" y="5492750"/>
          <p14:tracePt t="81648" x="5214938" y="5500688"/>
          <p14:tracePt t="81655" x="5219700" y="5500688"/>
          <p14:tracePt t="81662" x="5224463" y="5500688"/>
          <p14:tracePt t="81669" x="5232400" y="5500688"/>
          <p14:tracePt t="81676" x="5237163" y="5500688"/>
          <p14:tracePt t="81683" x="5245100" y="5500688"/>
          <p14:tracePt t="81705" x="5249863" y="5500688"/>
          <p14:tracePt t="81719" x="5257800" y="5500688"/>
          <p14:tracePt t="81733" x="5262563" y="5500688"/>
          <p14:tracePt t="81802" x="5253038" y="5500688"/>
          <p14:tracePt t="81817" x="5249863" y="5500688"/>
          <p14:tracePt t="81830" x="5240338" y="5500688"/>
          <p14:tracePt t="81837" x="5237163" y="5495925"/>
          <p14:tracePt t="81844" x="5227638" y="5495925"/>
          <p14:tracePt t="81852" x="5227638" y="5492750"/>
          <p14:tracePt t="81866" x="5224463" y="5487988"/>
          <p14:tracePt t="81880" x="5219700" y="5475288"/>
          <p14:tracePt t="81886" x="5219700" y="5467350"/>
          <p14:tracePt t="81900" x="5219700" y="5462588"/>
          <p14:tracePt t="81907" x="5219700" y="5454650"/>
          <p14:tracePt t="81914" x="5211763" y="5449888"/>
          <p14:tracePt t="81921" x="5211763" y="5445125"/>
          <p14:tracePt t="81927" x="5207000" y="5437188"/>
          <p14:tracePt t="81942" x="5199063" y="5432425"/>
          <p14:tracePt t="81948" x="5199063" y="5424488"/>
          <p14:tracePt t="81954" x="5194300" y="5419725"/>
          <p14:tracePt t="81961" x="5186363" y="5411788"/>
          <p14:tracePt t="81968" x="5173663" y="5407025"/>
          <p14:tracePt t="81975" x="5151438" y="5399088"/>
          <p14:tracePt t="81982" x="5118100" y="5389563"/>
          <p14:tracePt t="81990" x="5057775" y="5368925"/>
          <p14:tracePt t="81998" x="4956175" y="5360988"/>
          <p14:tracePt t="82003" x="4713288" y="5330825"/>
          <p14:tracePt t="82011" x="4241800" y="5270500"/>
          <p14:tracePt t="82017" x="3654425" y="5207000"/>
          <p14:tracePt t="82024" x="3152775" y="5148263"/>
          <p14:tracePt t="82032" x="2790825" y="5113338"/>
          <p14:tracePt t="82038" x="2517775" y="5080000"/>
          <p14:tracePt t="82044" x="2305050" y="5067300"/>
          <p14:tracePt t="82051" x="2152650" y="5054600"/>
          <p14:tracePt t="82058" x="2038350" y="5041900"/>
          <p14:tracePt t="82066" x="1952625" y="5041900"/>
          <p14:tracePt t="82072" x="1879600" y="5041900"/>
          <p14:tracePt t="82080" x="1795463" y="5041900"/>
          <p14:tracePt t="82087" x="1739900" y="5041900"/>
          <p14:tracePt t="82093" x="1679575" y="5032375"/>
          <p14:tracePt t="82100" x="1633538" y="5024438"/>
          <p14:tracePt t="82108" x="1587500" y="5016500"/>
          <p14:tracePt t="82114" x="1560513" y="5016500"/>
          <p14:tracePt t="82121" x="1539875" y="5006975"/>
          <p14:tracePt t="82128" x="1519238" y="4999038"/>
          <p14:tracePt t="82135" x="1501775" y="4991100"/>
          <p14:tracePt t="82143" x="1489075" y="4986338"/>
          <p14:tracePt t="82149" x="1481138" y="4986338"/>
          <p14:tracePt t="82156" x="1476375" y="4976813"/>
          <p14:tracePt t="82163" x="1466850" y="4976813"/>
          <p14:tracePt t="82170" x="1466850" y="4973638"/>
          <p14:tracePt t="82176" x="1463675" y="4973638"/>
          <p14:tracePt t="82192" x="1463675" y="4964113"/>
          <p14:tracePt t="82199" x="1458913" y="4964113"/>
          <p14:tracePt t="82219" x="1458913" y="4960938"/>
          <p14:tracePt t="82248" x="1458913" y="4951413"/>
          <p14:tracePt t="82290" x="1463675" y="4951413"/>
          <p14:tracePt t="82303" x="1471613" y="4951413"/>
          <p14:tracePt t="82309" x="1476375" y="4951413"/>
          <p14:tracePt t="82316" x="1484313" y="4951413"/>
          <p14:tracePt t="82323" x="1497013" y="4951413"/>
          <p14:tracePt t="82331" x="1509713" y="4951413"/>
          <p14:tracePt t="82337" x="1531938" y="4956175"/>
          <p14:tracePt t="82343" x="1565275" y="4956175"/>
          <p14:tracePt t="82351" x="1600200" y="4973638"/>
          <p14:tracePt t="82359" x="1646238" y="4981575"/>
          <p14:tracePt t="82365" x="1693863" y="5003800"/>
          <p14:tracePt t="82372" x="1739900" y="5024438"/>
          <p14:tracePt t="82379" x="1790700" y="5041900"/>
          <p14:tracePt t="82387" x="1851025" y="5062538"/>
          <p14:tracePt t="82393" x="1884363" y="5080000"/>
          <p14:tracePt t="82401" x="1919288" y="5087938"/>
          <p14:tracePt t="82407" x="1939925" y="5097463"/>
          <p14:tracePt t="82415" x="1965325" y="5105400"/>
          <p14:tracePt t="82421" x="1978025" y="5105400"/>
          <p14:tracePt t="82428" x="1995488" y="5110163"/>
          <p14:tracePt t="82436" x="1998663" y="5110163"/>
          <p14:tracePt t="82441" x="2003425" y="5118100"/>
          <p14:tracePt t="82449" x="2011363" y="5118100"/>
          <p14:tracePt t="82456" x="2016125" y="5122863"/>
          <p14:tracePt t="82472" x="2025650" y="5130800"/>
          <p14:tracePt t="82492" x="2020888" y="5135563"/>
          <p14:tracePt t="82506" x="2008188" y="5135563"/>
          <p14:tracePt t="82514" x="2003425" y="5135563"/>
          <p14:tracePt t="82519" x="1990725" y="5135563"/>
          <p14:tracePt t="82526" x="1982788" y="5135563"/>
          <p14:tracePt t="82534" x="1970088" y="5135563"/>
          <p14:tracePt t="82540" x="1965325" y="5135563"/>
          <p14:tracePt t="82555" x="1960563" y="5135563"/>
          <p14:tracePt t="82562" x="1952625" y="5135563"/>
          <p14:tracePt t="82569" x="1947863" y="5135563"/>
          <p14:tracePt t="82584" x="1939925" y="5135563"/>
          <p14:tracePt t="82619" x="1944688" y="5135563"/>
          <p14:tracePt t="82626" x="1947863" y="5135563"/>
          <p14:tracePt t="82633" x="1957388" y="5135563"/>
          <p14:tracePt t="82640" x="1960563" y="5135563"/>
          <p14:tracePt t="82647" x="1973263" y="5135563"/>
          <p14:tracePt t="82654" x="1985963" y="5135563"/>
          <p14:tracePt t="82661" x="2020888" y="5135563"/>
          <p14:tracePt t="82668" x="2051050" y="5135563"/>
          <p14:tracePt t="82675" x="2084388" y="5130800"/>
          <p14:tracePt t="82683" x="2114550" y="5130800"/>
          <p14:tracePt t="82689" x="2147888" y="5130800"/>
          <p14:tracePt t="82698" x="2178050" y="5122863"/>
          <p14:tracePt t="82703" x="2203450" y="5113338"/>
          <p14:tracePt t="82710" x="2216150" y="5113338"/>
          <p14:tracePt t="82717" x="2224088" y="5110163"/>
          <p14:tracePt t="82724" x="2228850" y="5110163"/>
          <p14:tracePt t="82731" x="2233613" y="5110163"/>
          <p14:tracePt t="82761" x="2228850" y="5110163"/>
          <p14:tracePt t="82768" x="2211388" y="5118100"/>
          <p14:tracePt t="82774" x="2190750" y="5126038"/>
          <p14:tracePt t="82782" x="2170113" y="5126038"/>
          <p14:tracePt t="82789" x="2152650" y="5126038"/>
          <p14:tracePt t="82798" x="2139950" y="5130800"/>
          <p14:tracePt t="82803" x="2127250" y="5130800"/>
          <p14:tracePt t="82811" x="2109788" y="5138738"/>
          <p14:tracePt t="82817" x="2105025" y="5138738"/>
          <p14:tracePt t="82824" x="2097088" y="5138738"/>
          <p14:tracePt t="82831" x="2097088" y="5148263"/>
          <p14:tracePt t="82838" x="2092325" y="5148263"/>
          <p14:tracePt t="82869" x="2101850" y="5148263"/>
          <p14:tracePt t="82873" x="2105025" y="5148263"/>
          <p14:tracePt t="82881" x="2114550" y="5148263"/>
          <p14:tracePt t="82888" x="2127250" y="5148263"/>
          <p14:tracePt t="82896" x="2139950" y="5148263"/>
          <p14:tracePt t="82902" x="2144713" y="5148263"/>
          <p14:tracePt t="82909" x="2157413" y="5148263"/>
          <p14:tracePt t="82916" x="2165350" y="5148263"/>
          <p14:tracePt t="82923" x="2170113" y="5143500"/>
          <p14:tracePt t="82932" x="2178050" y="5143500"/>
          <p14:tracePt t="82938" x="2190750" y="5138738"/>
          <p14:tracePt t="82945" x="2195513" y="5130800"/>
          <p14:tracePt t="82952" x="2203450" y="5130800"/>
          <p14:tracePt t="82959" x="2208213" y="5126038"/>
          <p14:tracePt t="82968" x="2211388" y="5118100"/>
          <p14:tracePt t="82973" x="2220913" y="5113338"/>
          <p14:tracePt t="82982" x="2224088" y="5113338"/>
          <p14:tracePt t="82988" x="2233613" y="5105400"/>
          <p14:tracePt t="82995" x="2238375" y="5105400"/>
          <p14:tracePt t="83002" x="2246313" y="5105400"/>
          <p14:tracePt t="83017" x="2251075" y="5105400"/>
          <p14:tracePt t="83023" x="2254250" y="5105400"/>
          <p14:tracePt t="83047" x="2263775" y="5110163"/>
          <p14:tracePt t="83059" x="2266950" y="5113338"/>
          <p14:tracePt t="83073" x="2276475" y="5113338"/>
          <p14:tracePt t="83088" x="2279650" y="5113338"/>
          <p14:tracePt t="83102" x="2292350" y="5113338"/>
          <p14:tracePt t="83108" x="2301875" y="5113338"/>
          <p14:tracePt t="83115" x="2317750" y="5113338"/>
          <p14:tracePt t="83123" x="2352675" y="5113338"/>
          <p14:tracePt t="83131" x="2395538" y="5113338"/>
          <p14:tracePt t="83136" x="2436813" y="5113338"/>
          <p14:tracePt t="83144" x="2497138" y="5113338"/>
          <p14:tracePt t="83150" x="2555875" y="5126038"/>
          <p14:tracePt t="83157" x="2586038" y="5126038"/>
          <p14:tracePt t="83165" x="2628900" y="5135563"/>
          <p14:tracePt t="83172" x="2654300" y="5135563"/>
          <p14:tracePt t="83179" x="2684463" y="5143500"/>
          <p14:tracePt t="83186" x="2717800" y="5151438"/>
          <p14:tracePt t="83193" x="2765425" y="5160963"/>
          <p14:tracePt t="83199" x="2824163" y="5176838"/>
          <p14:tracePt t="83207" x="2914650" y="5211763"/>
          <p14:tracePt t="83215" x="3046413" y="5249863"/>
          <p14:tracePt t="83220" x="3233738" y="5300663"/>
          <p14:tracePt t="83226" x="3517900" y="5368925"/>
          <p14:tracePt t="83233" x="3803650" y="5437188"/>
          <p14:tracePt t="83240" x="4029075" y="5480050"/>
          <p14:tracePt t="83248" x="4189413" y="5505450"/>
          <p14:tracePt t="83254" x="4318000" y="5518150"/>
          <p14:tracePt t="83260" x="4389438" y="5518150"/>
          <p14:tracePt t="83268" x="4449763" y="5518150"/>
          <p14:tracePt t="83274" x="4492625" y="5518150"/>
          <p14:tracePt t="83282" x="4538663" y="5513388"/>
          <p14:tracePt t="83288" x="4560888" y="5505450"/>
          <p14:tracePt t="83295" x="4586288" y="5495925"/>
          <p14:tracePt t="83302" x="4598988" y="5487988"/>
          <p14:tracePt t="83309" x="4624388" y="5483225"/>
          <p14:tracePt t="83316" x="4629150" y="5483225"/>
          <p14:tracePt t="83322" x="4641850" y="5483225"/>
          <p14:tracePt t="83331" x="4641850" y="5475288"/>
          <p14:tracePt t="83336" x="4645025" y="5475288"/>
          <p14:tracePt t="83343" x="4645025" y="5470525"/>
          <p14:tracePt t="83349" x="4654550" y="5470525"/>
          <p14:tracePt t="83364" x="4649788" y="5462588"/>
          <p14:tracePt t="83370" x="4649788" y="5457825"/>
          <p14:tracePt t="83378" x="4645025" y="5454650"/>
          <p14:tracePt t="83384" x="4632325" y="5454650"/>
          <p14:tracePt t="83391" x="4619625" y="5445125"/>
          <p14:tracePt t="83399" x="4602163" y="5437188"/>
          <p14:tracePt t="83405" x="4589463" y="5429250"/>
          <p14:tracePt t="83415" x="4564063" y="5424488"/>
          <p14:tracePt t="83419" x="4551363" y="5416550"/>
          <p14:tracePt t="83426" x="4538663" y="5416550"/>
          <p14:tracePt t="83432" x="4522788" y="5407025"/>
          <p14:tracePt t="83440" x="4500563" y="5399088"/>
          <p14:tracePt t="83447" x="4483100" y="5386388"/>
          <p14:tracePt t="83453" x="4462463" y="5376863"/>
          <p14:tracePt t="83460" x="4445000" y="5368925"/>
          <p14:tracePt t="83470" x="4424363" y="5360988"/>
          <p14:tracePt t="83475" x="4389438" y="5343525"/>
          <p14:tracePt t="83483" x="4356100" y="5326063"/>
          <p14:tracePt t="83489" x="4305300" y="5310188"/>
          <p14:tracePt t="83497" x="4257675" y="5287963"/>
          <p14:tracePt t="83502" x="4211638" y="5270500"/>
          <p14:tracePt t="83510" x="4173538" y="5254625"/>
          <p14:tracePt t="83516" x="4138613" y="5232400"/>
          <p14:tracePt t="83523" x="4117975" y="5219700"/>
          <p14:tracePt t="83531" x="4092575" y="5211763"/>
          <p14:tracePt t="83536" x="4079875" y="5203825"/>
          <p14:tracePt t="83543" x="4070350" y="5199063"/>
          <p14:tracePt t="83550" x="4057650" y="5186363"/>
          <p14:tracePt t="83557" x="4054475" y="5186363"/>
          <p14:tracePt t="83564" x="4054475" y="5176838"/>
          <p14:tracePt t="83571" x="4044950" y="5173663"/>
          <p14:tracePt t="83579" x="4044950" y="5164138"/>
          <p14:tracePt t="83586" x="4041775" y="5160963"/>
          <p14:tracePt t="83592" x="4041775" y="5151438"/>
          <p14:tracePt t="83600" x="4032250" y="5148263"/>
          <p14:tracePt t="83617" x="4032250" y="5143500"/>
          <p14:tracePt t="83620" x="4032250" y="5135563"/>
          <p14:tracePt t="83626" x="4032250" y="5130800"/>
          <p14:tracePt t="83634" x="4032250" y="5122863"/>
          <p14:tracePt t="83640" x="4032250" y="5118100"/>
          <p14:tracePt t="83647" x="4032250" y="5110163"/>
          <p14:tracePt t="83669" x="4029075" y="5105400"/>
          <p14:tracePt t="83684" x="4019550" y="5100638"/>
          <p14:tracePt t="83704" x="4016375" y="5092700"/>
          <p14:tracePt t="83718" x="4011613" y="5087938"/>
          <p14:tracePt t="83734" x="4011613" y="5080000"/>
          <p14:tracePt t="83748" x="4011613" y="5075238"/>
          <p14:tracePt t="83794" x="4016375" y="5075238"/>
          <p14:tracePt t="83808" x="4024313" y="5083175"/>
          <p14:tracePt t="83816" x="4029075" y="5083175"/>
          <p14:tracePt t="83822" x="4041775" y="5087938"/>
          <p14:tracePt t="83831" x="4057650" y="5097463"/>
          <p14:tracePt t="83835" x="4079875" y="5105400"/>
          <p14:tracePt t="83843" x="4113213" y="5113338"/>
          <p14:tracePt t="83849" x="4135438" y="5113338"/>
          <p14:tracePt t="83857" x="4160838" y="5122863"/>
          <p14:tracePt t="83864" x="4203700" y="5122863"/>
          <p14:tracePt t="83881" x="4279900" y="5130800"/>
          <p14:tracePt t="83885" x="4338638" y="5138738"/>
          <p14:tracePt t="83891" x="4411663" y="5138738"/>
          <p14:tracePt t="83900" x="4522788" y="5138738"/>
          <p14:tracePt t="83905" x="4637088" y="5138738"/>
          <p14:tracePt t="83913" x="4733925" y="5138738"/>
          <p14:tracePt t="83919" x="4832350" y="5138738"/>
          <p14:tracePt t="83925" x="4908550" y="5130800"/>
          <p14:tracePt t="83932" x="4964113" y="5130800"/>
          <p14:tracePt t="83940" x="4999038" y="5130800"/>
          <p14:tracePt t="83947" x="5027613" y="5130800"/>
          <p14:tracePt t="83953" x="5053013" y="5130800"/>
          <p14:tracePt t="83960" x="5067300" y="5130800"/>
          <p14:tracePt t="83968" x="5070475" y="5130800"/>
          <p14:tracePt t="83974" x="5080000" y="5130800"/>
          <p14:tracePt t="83989" x="5083175" y="5130800"/>
          <p14:tracePt t="84003" x="5087938" y="5130800"/>
          <p14:tracePt t="85375" x="5087938" y="5126038"/>
          <p14:tracePt t="85389" x="5087938" y="5122863"/>
          <p14:tracePt t="85417" x="5087938" y="5113338"/>
          <p14:tracePt t="85431" x="5087938" y="5110163"/>
          <p14:tracePt t="85732" x="5087938" y="5118100"/>
          <p14:tracePt t="85753" x="5087938" y="5122863"/>
          <p14:tracePt t="85776" x="5087938" y="5126038"/>
          <p14:tracePt t="85779" x="5083175" y="5126038"/>
          <p14:tracePt t="85785" x="5083175" y="5135563"/>
          <p14:tracePt t="85792" x="5075238" y="5135563"/>
          <p14:tracePt t="85808" x="5070475" y="5138738"/>
          <p14:tracePt t="85823" x="5062538" y="5148263"/>
          <p14:tracePt t="85836" x="5062538" y="5151438"/>
          <p14:tracePt t="85841" x="5057775" y="5160963"/>
          <p14:tracePt t="85856" x="5049838" y="5164138"/>
          <p14:tracePt t="85862" x="5049838" y="5168900"/>
          <p14:tracePt t="85869" x="5045075" y="5176838"/>
          <p14:tracePt t="85888" x="5032375" y="5189538"/>
          <p14:tracePt t="85898" x="5027613" y="5194300"/>
          <p14:tracePt t="85905" x="5027613" y="5203825"/>
          <p14:tracePt t="85911" x="5019675" y="5207000"/>
          <p14:tracePt t="85918" x="5014913" y="5211763"/>
          <p14:tracePt t="85926" x="5014913" y="5219700"/>
          <p14:tracePt t="85940" x="5006975" y="5224463"/>
          <p14:tracePt t="85948" x="5006975" y="5232400"/>
          <p14:tracePt t="85953" x="5002213" y="5237163"/>
          <p14:tracePt t="85962" x="5002213" y="5241925"/>
          <p14:tracePt t="85975" x="4999038" y="5241925"/>
          <p14:tracePt t="85983" x="4999038" y="5249863"/>
          <p14:tracePt t="85991" x="4989513" y="5249863"/>
          <p14:tracePt t="85996" x="4989513" y="5254625"/>
          <p14:tracePt t="86076" x="4989513" y="5262563"/>
          <p14:tracePt t="86147" x="4986338" y="5262563"/>
          <p14:tracePt t="86401" x="4986338" y="5257800"/>
          <p14:tracePt t="86415" x="4986338" y="5254625"/>
          <p14:tracePt t="86429" x="4986338" y="5245100"/>
          <p14:tracePt t="86443" x="4986338" y="5241925"/>
          <p14:tracePt t="86464" x="4986338" y="5237163"/>
          <p14:tracePt t="86963" x="4986338" y="5229225"/>
          <p14:tracePt t="87026" x="4994275" y="5229225"/>
          <p14:tracePt t="87036" x="4994275" y="5224463"/>
          <p14:tracePt t="87049" x="4994275" y="5216525"/>
          <p14:tracePt t="87073" x="4994275" y="5211763"/>
          <p14:tracePt t="87085" x="4989513" y="5207000"/>
          <p14:tracePt t="87091" x="4986338" y="5207000"/>
          <p14:tracePt t="87097" x="4976813" y="5207000"/>
          <p14:tracePt t="87104" x="4964113" y="5199063"/>
          <p14:tracePt t="87111" x="4943475" y="5199063"/>
          <p14:tracePt t="87119" x="4900613" y="5199063"/>
          <p14:tracePt t="87125" x="4840288" y="5199063"/>
          <p14:tracePt t="87132" x="4773613" y="5199063"/>
          <p14:tracePt t="87140" x="4657725" y="5199063"/>
          <p14:tracePt t="87145" x="4530725" y="5207000"/>
          <p14:tracePt t="87154" x="4356100" y="5219700"/>
          <p14:tracePt t="87160" x="4168775" y="5232400"/>
          <p14:tracePt t="87167" x="4041775" y="5241925"/>
          <p14:tracePt t="87174" x="3930650" y="5254625"/>
          <p14:tracePt t="87180" x="3841750" y="5267325"/>
          <p14:tracePt t="87188" x="3768725" y="5267325"/>
          <p14:tracePt t="87194" x="3684588" y="5275263"/>
          <p14:tracePt t="87201" x="3624263" y="5275263"/>
          <p14:tracePt t="87208" x="3581400" y="5275263"/>
          <p14:tracePt t="87215" x="3540125" y="5275263"/>
          <p14:tracePt t="87223" x="3492500" y="5275263"/>
          <p14:tracePt t="87229" x="3449638" y="5275263"/>
          <p14:tracePt t="87236" x="3419475" y="5275263"/>
          <p14:tracePt t="87243" x="3386138" y="5275263"/>
          <p14:tracePt t="87250" x="3343275" y="5275263"/>
          <p14:tracePt t="87257" x="3300413" y="5275263"/>
          <p14:tracePt t="87263" x="3259138" y="5275263"/>
          <p14:tracePt t="87271" x="3211513" y="5275263"/>
          <p14:tracePt t="87278" x="3168650" y="5275263"/>
          <p14:tracePt t="87285" x="3122613" y="5283200"/>
          <p14:tracePt t="87291" x="3092450" y="5283200"/>
          <p14:tracePt t="87299" x="3067050" y="5292725"/>
          <p14:tracePt t="87305" x="3046413" y="5292725"/>
          <p14:tracePt t="87312" x="3033713" y="5292725"/>
          <p14:tracePt t="87320" x="3008313" y="5292725"/>
          <p14:tracePt t="87327" x="3003550" y="5292725"/>
          <p14:tracePt t="87333" x="2990850" y="5292725"/>
          <p14:tracePt t="87342" x="2978150" y="5292725"/>
          <p14:tracePt t="87347" x="2968625" y="5292725"/>
          <p14:tracePt t="87355" x="2955925" y="5292725"/>
          <p14:tracePt t="87361" x="2943225" y="5292725"/>
          <p14:tracePt t="87369" x="2935288" y="5292725"/>
          <p14:tracePt t="87375" x="2922588" y="5292725"/>
          <p14:tracePt t="87382" x="2909888" y="5292725"/>
          <p14:tracePt t="87390" x="2897188" y="5292725"/>
          <p14:tracePt t="87396" x="2889250" y="5292725"/>
          <p14:tracePt t="87403" x="2884488" y="5283200"/>
          <p14:tracePt t="87410" x="2871788" y="5283200"/>
          <p14:tracePt t="87418" x="2867025" y="5280025"/>
          <p14:tracePt t="87425" x="2859088" y="5280025"/>
          <p14:tracePt t="87430" x="2854325" y="5280025"/>
          <p14:tracePt t="87438" x="2846388" y="5270500"/>
          <p14:tracePt t="87454" x="2846388" y="5267325"/>
          <p14:tracePt t="87467" x="2841625" y="5257800"/>
          <p14:tracePt t="87481" x="2833688" y="5257800"/>
          <p14:tracePt t="87488" x="2833688" y="5254625"/>
          <p14:tracePt t="87501" x="2828925" y="5249863"/>
          <p14:tracePt t="87515" x="2824163" y="5249863"/>
          <p14:tracePt t="87522" x="2824163" y="5241925"/>
          <p14:tracePt t="87529" x="2816225" y="5241925"/>
          <p14:tracePt t="87536" x="2811463" y="5237163"/>
          <p14:tracePt t="87542" x="2811463" y="5229225"/>
          <p14:tracePt t="87550" x="2803525" y="5224463"/>
          <p14:tracePt t="87557" x="2798763" y="5216525"/>
          <p14:tracePt t="87564" x="2798763" y="5211763"/>
          <p14:tracePt t="87571" x="2790825" y="5211763"/>
          <p14:tracePt t="87578" x="2786063" y="5207000"/>
          <p14:tracePt t="87586" x="2782888" y="5199063"/>
          <p14:tracePt t="87592" x="2773363" y="5194300"/>
          <p14:tracePt t="87599" x="2768600" y="5194300"/>
          <p14:tracePt t="87606" x="2760663" y="5186363"/>
          <p14:tracePt t="87623" x="2755900" y="5181600"/>
          <p14:tracePt t="87627" x="2752725" y="5181600"/>
          <p14:tracePt t="87633" x="2743200" y="5176838"/>
          <p14:tracePt t="87641" x="2740025" y="5176838"/>
          <p14:tracePt t="87647" x="2730500" y="5176838"/>
          <p14:tracePt t="87656" x="2727325" y="5168900"/>
          <p14:tracePt t="87669" x="2727325" y="5164138"/>
          <p14:tracePt t="87676" x="2717800" y="5164138"/>
          <p14:tracePt t="87690" x="2714625" y="5164138"/>
          <p14:tracePt t="87704" x="2709863" y="5164138"/>
          <p14:tracePt t="87722" x="2701925" y="5164138"/>
          <p14:tracePt t="87731" x="2697163" y="5156200"/>
          <p14:tracePt t="87746" x="2697163" y="5151438"/>
          <p14:tracePt t="87753" x="2689225" y="5151438"/>
          <p14:tracePt t="87767" x="2684463" y="5143500"/>
          <p14:tracePt t="87780" x="2676525" y="5138738"/>
          <p14:tracePt t="87801" x="2671763" y="5135563"/>
          <p14:tracePt t="87815" x="2667000" y="5126038"/>
          <p14:tracePt t="87836" x="2659063" y="5122863"/>
          <p14:tracePt t="87849" x="2659063" y="5113338"/>
          <p14:tracePt t="87864" x="2659063" y="5110163"/>
          <p14:tracePt t="87871" x="2662238" y="5110163"/>
          <p14:tracePt t="87887" x="2667000" y="5110163"/>
          <p14:tracePt t="87892" x="2671763" y="5110163"/>
          <p14:tracePt t="87899" x="2692400" y="5110163"/>
          <p14:tracePt t="87906" x="2709863" y="5113338"/>
          <p14:tracePt t="87913" x="2722563" y="5118100"/>
          <p14:tracePt t="87920" x="2740025" y="5126038"/>
          <p14:tracePt t="87927" x="2760663" y="5126038"/>
          <p14:tracePt t="87935" x="2773363" y="5135563"/>
          <p14:tracePt t="87942" x="2798763" y="5143500"/>
          <p14:tracePt t="87948" x="2820988" y="5148263"/>
          <p14:tracePt t="87957" x="2836863" y="5156200"/>
          <p14:tracePt t="87963" x="2859088" y="5156200"/>
          <p14:tracePt t="87970" x="2871788" y="5164138"/>
          <p14:tracePt t="87977" x="2879725" y="5164138"/>
          <p14:tracePt t="87984" x="2892425" y="5168900"/>
          <p14:tracePt t="87991" x="2914650" y="5168900"/>
          <p14:tracePt t="87997" x="2940050" y="5168900"/>
          <p14:tracePt t="88005" x="2960688" y="5168900"/>
          <p14:tracePt t="88011" x="2990850" y="5168900"/>
          <p14:tracePt t="88018" x="3024188" y="5168900"/>
          <p14:tracePt t="88026" x="3054350" y="5168900"/>
          <p14:tracePt t="88032" x="3087688" y="5168900"/>
          <p14:tracePt t="88040" x="3117850" y="5168900"/>
          <p14:tracePt t="88046" x="3152775" y="5168900"/>
          <p14:tracePt t="88054" x="3173413" y="5168900"/>
          <p14:tracePt t="88061" x="3186113" y="5168900"/>
          <p14:tracePt t="88069" x="3203575" y="5168900"/>
          <p14:tracePt t="88076" x="3216275" y="5168900"/>
          <p14:tracePt t="88082" x="3228975" y="5168900"/>
          <p14:tracePt t="88089" x="3236913" y="5168900"/>
          <p14:tracePt t="88096" x="3241675" y="5168900"/>
          <p14:tracePt t="88103" x="3254375" y="5160963"/>
          <p14:tracePt t="88111" x="3262313" y="5160963"/>
          <p14:tracePt t="88117" x="3275013" y="5160963"/>
          <p14:tracePt t="88124" x="3287713" y="5151438"/>
          <p14:tracePt t="88131" x="3300413" y="5151438"/>
          <p14:tracePt t="88138" x="3327400" y="5151438"/>
          <p14:tracePt t="88145" x="3340100" y="5148263"/>
          <p14:tracePt t="88152" x="3360738" y="5148263"/>
          <p14:tracePt t="88159" x="3378200" y="5148263"/>
          <p14:tracePt t="88166" x="3398838" y="5148263"/>
          <p14:tracePt t="88173" x="3411538" y="5148263"/>
          <p14:tracePt t="88180" x="3436938" y="5138738"/>
          <p14:tracePt t="88187" x="3459163" y="5138738"/>
          <p14:tracePt t="88195" x="3471863" y="5130800"/>
          <p14:tracePt t="88200" x="3487738" y="5130800"/>
          <p14:tracePt t="88207" x="3500438" y="5130800"/>
          <p14:tracePt t="88214" x="3522663" y="5122863"/>
          <p14:tracePt t="88222" x="3535363" y="5122863"/>
          <p14:tracePt t="88228" x="3560763" y="5122863"/>
          <p14:tracePt t="88236" x="3581400" y="5122863"/>
          <p14:tracePt t="88243" x="3598863" y="5118100"/>
          <p14:tracePt t="88250" x="3619500" y="5118100"/>
          <p14:tracePt t="88258" x="3632200" y="5110163"/>
          <p14:tracePt t="88263" x="3659188" y="5110163"/>
          <p14:tracePt t="88271" x="3671888" y="5110163"/>
          <p14:tracePt t="88278" x="3684588" y="5110163"/>
          <p14:tracePt t="88285" x="3697288" y="5110163"/>
          <p14:tracePt t="88292" x="3705225" y="5110163"/>
          <p14:tracePt t="88299" x="3709988" y="5110163"/>
          <p14:tracePt t="88306" x="3713163" y="5110163"/>
          <p14:tracePt t="88313" x="3722688" y="5110163"/>
          <p14:tracePt t="88320" x="3725863" y="5110163"/>
          <p14:tracePt t="88326" x="3735388" y="5110163"/>
          <p14:tracePt t="88342" x="3738563" y="5110163"/>
          <p14:tracePt t="88355" x="3748088" y="5110163"/>
          <p14:tracePt t="88362" x="3751263" y="5110163"/>
          <p14:tracePt t="88369" x="3756025" y="5110163"/>
          <p14:tracePt t="88376" x="3765550" y="5110163"/>
          <p14:tracePt t="88383" x="3768725" y="5110163"/>
          <p14:tracePt t="88397" x="3778250" y="5110163"/>
          <p14:tracePt t="88403" x="3781425" y="5110163"/>
          <p14:tracePt t="88412" x="3790950" y="5110163"/>
          <p14:tracePt t="88417" x="3794125" y="5110163"/>
          <p14:tracePt t="88431" x="3798888" y="5110163"/>
          <p14:tracePt t="88494" x="3794125" y="5110163"/>
          <p14:tracePt t="88510" x="3786188" y="5110163"/>
          <p14:tracePt t="88515" x="3773488" y="5110163"/>
          <p14:tracePt t="88523" x="3768725" y="5110163"/>
          <p14:tracePt t="88529" x="3756025" y="5110163"/>
          <p14:tracePt t="88537" x="3738563" y="5110163"/>
          <p14:tracePt t="88544" x="3717925" y="5110163"/>
          <p14:tracePt t="88551" x="3697288" y="5110163"/>
          <p14:tracePt t="88559" x="3662363" y="5110163"/>
          <p14:tracePt t="88565" x="3632200" y="5110163"/>
          <p14:tracePt t="88572" x="3590925" y="5100638"/>
          <p14:tracePt t="88578" x="3530600" y="5100638"/>
          <p14:tracePt t="88586" x="3471863" y="5087938"/>
          <p14:tracePt t="88593" x="3411538" y="5087938"/>
          <p14:tracePt t="88599" x="3355975" y="5087938"/>
          <p14:tracePt t="88606" x="3284538" y="5080000"/>
          <p14:tracePt t="88613" x="3211513" y="5080000"/>
          <p14:tracePt t="88620" x="3152775" y="5070475"/>
          <p14:tracePt t="88628" x="3079750" y="5057775"/>
          <p14:tracePt t="88635" x="3021013" y="5057775"/>
          <p14:tracePt t="88641" x="2960688" y="5049838"/>
          <p14:tracePt t="88648" x="2901950" y="5041900"/>
          <p14:tracePt t="88656" x="2867025" y="5032375"/>
          <p14:tracePt t="88663" x="2836863" y="5024438"/>
          <p14:tracePt t="88669" x="2811463" y="5024438"/>
          <p14:tracePt t="88677" x="2790825" y="5016500"/>
          <p14:tracePt t="88683" x="2778125" y="5016500"/>
          <p14:tracePt t="88690" x="2752725" y="5006975"/>
          <p14:tracePt t="88698" x="2747963" y="5006975"/>
          <p14:tracePt t="88704" x="2735263" y="5006975"/>
          <p14:tracePt t="88711" x="2727325" y="5003800"/>
          <p14:tracePt t="88719" x="2722563" y="5003800"/>
          <p14:tracePt t="88725" x="2714625" y="4994275"/>
          <p14:tracePt t="88731" x="2709863" y="4994275"/>
          <p14:tracePt t="88738" x="2701925" y="4991100"/>
          <p14:tracePt t="88746" x="2697163" y="4991100"/>
          <p14:tracePt t="88768" x="2692400" y="4991100"/>
          <p14:tracePt t="88783" x="2684463" y="4991100"/>
          <p14:tracePt t="88883" x="2689225" y="4991100"/>
          <p14:tracePt t="88886" x="2692400" y="4991100"/>
          <p14:tracePt t="88893" x="2714625" y="4991100"/>
          <p14:tracePt t="88900" x="2735263" y="4991100"/>
          <p14:tracePt t="88907" x="2760663" y="4991100"/>
          <p14:tracePt t="88914" x="2790825" y="4991100"/>
          <p14:tracePt t="88921" x="2833688" y="4994275"/>
          <p14:tracePt t="88930" x="2892425" y="5003800"/>
          <p14:tracePt t="88936" x="2968625" y="5016500"/>
          <p14:tracePt t="88942" x="3054350" y="5024438"/>
          <p14:tracePt t="88949" x="3127375" y="5024438"/>
          <p14:tracePt t="88956" x="3211513" y="5024438"/>
          <p14:tracePt t="88963" x="3297238" y="5024438"/>
          <p14:tracePt t="88970" x="3381375" y="5019675"/>
          <p14:tracePt t="88977" x="3441700" y="5006975"/>
          <p14:tracePt t="88985" x="3505200" y="4986338"/>
          <p14:tracePt t="88991" x="3552825" y="4968875"/>
          <p14:tracePt t="88998" x="3590925" y="4938713"/>
          <p14:tracePt t="89004" x="3611563" y="4918075"/>
          <p14:tracePt t="89013" x="3636963" y="4892675"/>
          <p14:tracePt t="89019" x="3659188" y="4845050"/>
          <p14:tracePt t="89025" x="3679825" y="4781550"/>
          <p14:tracePt t="89032" x="3679825" y="4710113"/>
          <p14:tracePt t="89039" x="3659188" y="4594225"/>
          <p14:tracePt t="89046" x="3586163" y="4365625"/>
          <p14:tracePt t="89053" x="3446463" y="3900488"/>
          <p14:tracePt t="89060" x="3300413" y="3386138"/>
          <p14:tracePt t="89068" x="3198813" y="2876550"/>
          <p14:tracePt t="89074" x="3122613" y="2479675"/>
          <p14:tracePt t="89081" x="3071813" y="2144713"/>
          <p14:tracePt t="89088" x="3024188" y="1893888"/>
          <p14:tracePt t="89095" x="2998788" y="1765300"/>
          <p14:tracePt t="89102" x="2965450" y="1646238"/>
          <p14:tracePt t="89108" x="2943225" y="1574800"/>
          <p14:tracePt t="89115" x="2917825" y="1535113"/>
          <p14:tracePt t="89122" x="2901950" y="1509713"/>
          <p14:tracePt t="89129" x="2884488" y="1506538"/>
          <p14:tracePt t="89136" x="2879725" y="1497013"/>
          <p14:tracePt t="89142" x="2867025" y="1497013"/>
          <p14:tracePt t="89149" x="2862263" y="1493838"/>
          <p14:tracePt t="89156" x="2854325" y="1493838"/>
          <p14:tracePt t="89162" x="2849563" y="1493838"/>
          <p14:tracePt t="89184" x="2841625" y="1493838"/>
          <p14:tracePt t="89190" x="2841625" y="1501775"/>
          <p14:tracePt t="89197" x="2836863" y="1501775"/>
          <p14:tracePt t="89204" x="2836863" y="1506538"/>
          <p14:tracePt t="89211" x="2828925" y="1506538"/>
          <p14:tracePt t="89231" x="2824163" y="1514475"/>
          <p14:tracePt t="89246" x="2820988" y="1519238"/>
          <p14:tracePt t="89261" x="2820988" y="1522413"/>
          <p14:tracePt t="89266" x="2811463" y="1522413"/>
          <p14:tracePt t="89273" x="2811463" y="1531938"/>
          <p14:tracePt t="89279" x="2808288" y="1531938"/>
          <p14:tracePt t="89294" x="2808288" y="1535113"/>
          <p14:tracePt t="89307" x="2808288" y="1544638"/>
          <p14:tracePt t="89321" x="2816225" y="1544638"/>
          <p14:tracePt t="89328" x="2820988" y="1547813"/>
          <p14:tracePt t="89335" x="2833688" y="1547813"/>
          <p14:tracePt t="89342" x="2849563" y="1557338"/>
          <p14:tracePt t="89348" x="2879725" y="1565275"/>
          <p14:tracePt t="89356" x="2914650" y="1582738"/>
          <p14:tracePt t="89362" x="2947988" y="1590675"/>
          <p14:tracePt t="89369" x="2995613" y="1600200"/>
          <p14:tracePt t="89376" x="3028950" y="1616075"/>
          <p14:tracePt t="89383" x="3062288" y="1625600"/>
          <p14:tracePt t="89391" x="3087688" y="1641475"/>
          <p14:tracePt t="89397" x="3109913" y="1651000"/>
          <p14:tracePt t="89404" x="3114675" y="1654175"/>
          <p14:tracePt t="89410" x="3130550" y="1663700"/>
          <p14:tracePt t="89419" x="3130550" y="1676400"/>
          <p14:tracePt t="89424" x="3135313" y="1681163"/>
          <p14:tracePt t="89432" x="3135313" y="1693863"/>
          <p14:tracePt t="89438" x="3135313" y="1719263"/>
          <p14:tracePt t="89446" x="3130550" y="1739900"/>
          <p14:tracePt t="89453" x="3122613" y="1760538"/>
          <p14:tracePt t="89461" x="3105150" y="1795463"/>
          <p14:tracePt t="89469" x="3092450" y="1820863"/>
          <p14:tracePt t="89474" x="3074988" y="1846263"/>
          <p14:tracePt t="89483" x="3059113" y="1858963"/>
          <p14:tracePt t="89489" x="3046413" y="1876425"/>
          <p14:tracePt t="89495" x="3028950" y="1889125"/>
          <p14:tracePt t="89503" x="3024188" y="1897063"/>
          <p14:tracePt t="89510" x="3016250" y="1901825"/>
          <p14:tracePt t="89519" x="3011488" y="1901825"/>
          <p14:tracePt t="89524" x="3011488" y="1909763"/>
          <p14:tracePt t="89531" x="3008313" y="1909763"/>
          <p14:tracePt t="89568" x="3008313" y="1906588"/>
          <p14:tracePt t="89574" x="3021013" y="1906588"/>
          <p14:tracePt t="89581" x="3041650" y="1906588"/>
          <p14:tracePt t="89588" x="3067050" y="1909763"/>
          <p14:tracePt t="89595" x="3109913" y="1909763"/>
          <p14:tracePt t="89602" x="3165475" y="1909763"/>
          <p14:tracePt t="89609" x="3211513" y="1919288"/>
          <p14:tracePt t="89616" x="3259138" y="1919288"/>
          <p14:tracePt t="89623" x="3279775" y="1927225"/>
          <p14:tracePt t="89630" x="3300413" y="1927225"/>
          <p14:tracePt t="89637" x="3309938" y="1927225"/>
          <p14:tracePt t="89645" x="3322638" y="1927225"/>
          <p14:tracePt t="89652" x="3327400" y="1931988"/>
          <p14:tracePt t="89658" x="3335338" y="1939925"/>
          <p14:tracePt t="89666" x="3335338" y="1944688"/>
          <p14:tracePt t="89673" x="3335338" y="1952625"/>
          <p14:tracePt t="89680" x="3335338" y="1957388"/>
          <p14:tracePt t="89687" x="3335338" y="1970088"/>
          <p14:tracePt t="89694" x="3330575" y="1987550"/>
          <p14:tracePt t="89702" x="3322638" y="2000250"/>
          <p14:tracePt t="89708" x="3317875" y="2012950"/>
          <p14:tracePt t="89716" x="3300413" y="2028825"/>
          <p14:tracePt t="89723" x="3300413" y="2041525"/>
          <p14:tracePt t="89731" x="3292475" y="2058988"/>
          <p14:tracePt t="89737" x="3287713" y="2063750"/>
          <p14:tracePt t="89745" x="3287713" y="2066925"/>
          <p14:tracePt t="89752" x="3287713" y="2076450"/>
          <p14:tracePt t="89767" x="3287713" y="2079625"/>
          <p14:tracePt t="89781" x="3297238" y="2079625"/>
          <p14:tracePt t="89788" x="3300413" y="2079625"/>
          <p14:tracePt t="89795" x="3309938" y="2079625"/>
          <p14:tracePt t="89802" x="3313113" y="2079625"/>
          <p14:tracePt t="89809" x="3317875" y="2079625"/>
          <p14:tracePt t="89816" x="3327400" y="2079625"/>
          <p14:tracePt t="89823" x="3330575" y="2079625"/>
          <p14:tracePt t="89831" x="3340100" y="2079625"/>
          <p14:tracePt t="89847" x="3343275" y="2079625"/>
          <p14:tracePt t="89876" x="3343275" y="2089150"/>
          <p14:tracePt t="89889" x="3343275" y="2093913"/>
          <p14:tracePt t="89896" x="3335338" y="2093913"/>
          <p14:tracePt t="89904" x="3335338" y="2101850"/>
          <p14:tracePt t="89920" x="3330575" y="2101850"/>
          <p14:tracePt t="89932" x="3322638" y="2101850"/>
          <p14:tracePt t="89940" x="3322638" y="2097088"/>
          <p14:tracePt t="89946" x="3317875" y="2097088"/>
          <p14:tracePt t="89954" x="3317875" y="2093913"/>
          <p14:tracePt t="89969" x="3313113" y="2084388"/>
          <p14:tracePt t="89987" x="3305175" y="2084388"/>
          <p14:tracePt t="96880" x="3117850" y="2279650"/>
          <p14:tracePt t="96887" x="2836863" y="2659063"/>
          <p14:tracePt t="96894" x="2603500" y="3033713"/>
          <p14:tracePt t="96901" x="2411413" y="3398838"/>
          <p14:tracePt t="96908" x="2279650" y="3752850"/>
          <p14:tracePt t="96915" x="2170113" y="4100513"/>
          <p14:tracePt t="96922" x="2122488" y="4381500"/>
          <p14:tracePt t="96929" x="2092325" y="4624388"/>
          <p14:tracePt t="96936" x="2114550" y="4816475"/>
          <p14:tracePt t="96943" x="2147888" y="4960938"/>
          <p14:tracePt t="96949" x="2208213" y="5080000"/>
          <p14:tracePt t="96957" x="2289175" y="5173663"/>
          <p14:tracePt t="96963" x="2382838" y="5229225"/>
          <p14:tracePt t="96970" x="2471738" y="5275263"/>
          <p14:tracePt t="96978" x="2555875" y="5283200"/>
          <p14:tracePt t="96984" x="2659063" y="5283200"/>
          <p14:tracePt t="96991" x="2760663" y="5267325"/>
          <p14:tracePt t="96998" x="2862263" y="5219700"/>
          <p14:tracePt t="97005" x="2955925" y="5151438"/>
          <p14:tracePt t="97012" x="3036888" y="5070475"/>
          <p14:tracePt t="97019" x="3105150" y="4991100"/>
          <p14:tracePt t="97027" x="3148013" y="4900613"/>
          <p14:tracePt t="97033" x="3181350" y="4811713"/>
          <p14:tracePt t="97040" x="3190875" y="4738688"/>
          <p14:tracePt t="97046" x="3186113" y="4667250"/>
          <p14:tracePt t="97053" x="3152775" y="4591050"/>
          <p14:tracePt t="97061" x="3087688" y="4535488"/>
          <p14:tracePt t="97067" x="3011488" y="4500563"/>
          <p14:tracePt t="97074" x="2922588" y="4479925"/>
          <p14:tracePt t="97082" x="2867025" y="4479925"/>
          <p14:tracePt t="97089" x="2790825" y="4497388"/>
          <p14:tracePt t="97096" x="2701925" y="4543425"/>
          <p14:tracePt t="97103" x="2611438" y="4598988"/>
          <p14:tracePt t="97111" x="2530475" y="4667250"/>
          <p14:tracePt t="97116" x="2476500" y="4730750"/>
          <p14:tracePt t="97123" x="2424113" y="4799013"/>
          <p14:tracePt t="97131" x="2403475" y="4845050"/>
          <p14:tracePt t="97137" x="2382838" y="4892675"/>
          <p14:tracePt t="97144" x="2382838" y="4938713"/>
          <p14:tracePt t="97161" x="2386013" y="4968875"/>
          <p14:tracePt t="97166" x="2403475" y="4994275"/>
          <p14:tracePt t="97173" x="2441575" y="5029200"/>
          <p14:tracePt t="97180" x="2476500" y="5057775"/>
          <p14:tracePt t="97188" x="2552700" y="5100638"/>
          <p14:tracePt t="97193" x="2628900" y="5122863"/>
          <p14:tracePt t="97200" x="2701925" y="5122863"/>
          <p14:tracePt t="97208" x="2773363" y="5118100"/>
          <p14:tracePt t="97215" x="2833688" y="5097463"/>
          <p14:tracePt t="97222" x="2871788" y="5070475"/>
          <p14:tracePt t="97229" x="2909888" y="5041900"/>
          <p14:tracePt t="97236" x="2935288" y="5003800"/>
          <p14:tracePt t="97244" x="2952750" y="4981575"/>
          <p14:tracePt t="97250" x="2960688" y="4938713"/>
          <p14:tracePt t="97258" x="2968625" y="4905375"/>
          <p14:tracePt t="97264" x="2955925" y="4879975"/>
          <p14:tracePt t="97270" x="2943225" y="4857750"/>
          <p14:tracePt t="97278" x="2909888" y="4841875"/>
          <p14:tracePt t="97284" x="2859088" y="4819650"/>
          <p14:tracePt t="97291" x="2816225" y="4819650"/>
          <p14:tracePt t="97298" x="2730500" y="4819650"/>
          <p14:tracePt t="97305" x="2684463" y="4837113"/>
          <p14:tracePt t="97313" x="2608263" y="4857750"/>
          <p14:tracePt t="97319" x="2555875" y="4887913"/>
          <p14:tracePt t="97329" x="2522538" y="4913313"/>
          <p14:tracePt t="97334" x="2505075" y="4930775"/>
          <p14:tracePt t="97341" x="2492375" y="4943475"/>
          <p14:tracePt t="97347" x="2484438" y="4951413"/>
          <p14:tracePt t="97354" x="2484438" y="4956175"/>
          <p14:tracePt t="97361" x="2489200" y="4956175"/>
          <p14:tracePt t="97375" x="2492375" y="4956175"/>
          <p14:tracePt t="97382" x="2505075" y="4956175"/>
          <p14:tracePt t="97389" x="2517775" y="4956175"/>
          <p14:tracePt t="97396" x="2535238" y="4948238"/>
          <p14:tracePt t="97403" x="2547938" y="4948238"/>
          <p14:tracePt t="97411" x="2555875" y="4930775"/>
          <p14:tracePt t="97416" x="2586038" y="4922838"/>
          <p14:tracePt t="97424" x="2595563" y="4918075"/>
          <p14:tracePt t="97430" x="2598738" y="4913313"/>
          <p14:tracePt t="97438" x="2598738" y="4905375"/>
          <p14:tracePt t="97445" x="2608263" y="4900613"/>
          <p14:tracePt t="97461" x="2608263" y="4892675"/>
          <p14:tracePt t="97465" x="2603500" y="4892675"/>
          <p14:tracePt t="97479" x="2590800" y="4897438"/>
          <p14:tracePt t="97487" x="2578100" y="4905375"/>
          <p14:tracePt t="97493" x="2560638" y="4918075"/>
          <p14:tracePt t="97500" x="2555875" y="4926013"/>
          <p14:tracePt t="97507" x="2547938" y="4938713"/>
          <p14:tracePt t="97515" x="2530475" y="4960938"/>
          <p14:tracePt t="97521" x="2522538" y="4986338"/>
          <p14:tracePt t="97528" x="2517775" y="4999038"/>
          <p14:tracePt t="97535" x="2509838" y="5006975"/>
          <p14:tracePt t="97542" x="2509838" y="5011738"/>
          <p14:tracePt t="97548" x="2509838" y="5019675"/>
          <p14:tracePt t="97557" x="2514600" y="5024438"/>
          <p14:tracePt t="97577" x="2517775" y="5024438"/>
          <p14:tracePt t="97584" x="2527300" y="5024438"/>
          <p14:tracePt t="97591" x="2530475" y="5024438"/>
          <p14:tracePt t="97598" x="2535238" y="5024438"/>
          <p14:tracePt t="97604" x="2535238" y="5016500"/>
          <p14:tracePt t="97611" x="2543175" y="5011738"/>
          <p14:tracePt t="97619" x="2547938" y="5003800"/>
          <p14:tracePt t="97626" x="2555875" y="5003800"/>
          <p14:tracePt t="97632" x="2555875" y="4999038"/>
          <p14:tracePt t="97639" x="2555875" y="4991100"/>
          <p14:tracePt t="97647" x="2555875" y="4986338"/>
          <p14:tracePt t="97660" x="2555875" y="4981575"/>
          <p14:tracePt t="97677" x="2552700" y="4981575"/>
          <p14:tracePt t="97690" x="2547938" y="4981575"/>
          <p14:tracePt t="97695" x="2540000" y="4986338"/>
          <p14:tracePt t="97702" x="2535238" y="4986338"/>
          <p14:tracePt t="97712" x="2530475" y="4994275"/>
          <p14:tracePt t="97715" x="2522538" y="4999038"/>
          <p14:tracePt t="97730" x="2522538" y="5006975"/>
          <p14:tracePt t="97746" x="2517775" y="5006975"/>
          <p14:tracePt t="97751" x="2517775" y="5011738"/>
          <p14:tracePt t="97757" x="2509838" y="5011738"/>
          <p14:tracePt t="97764" x="2505075" y="5011738"/>
          <p14:tracePt t="97800" x="2497138" y="5011738"/>
          <p14:tracePt t="97813" x="2492375" y="5019675"/>
          <p14:tracePt t="97829" x="2489200" y="5024438"/>
          <p14:tracePt t="97834" x="2479675" y="5024438"/>
          <p14:tracePt t="97841" x="2466975" y="5032375"/>
          <p14:tracePt t="97848" x="2463800" y="5032375"/>
          <p14:tracePt t="97855" x="2454275" y="5032375"/>
          <p14:tracePt t="97862" x="2451100" y="5045075"/>
          <p14:tracePt t="97870" x="2433638" y="5045075"/>
          <p14:tracePt t="97878" x="2420938" y="5049838"/>
          <p14:tracePt t="97884" x="2408238" y="5057775"/>
          <p14:tracePt t="97890" x="2390775" y="5075238"/>
          <p14:tracePt t="97898" x="2370138" y="5080000"/>
          <p14:tracePt t="97904" x="2352675" y="5087938"/>
          <p14:tracePt t="97912" x="2339975" y="5097463"/>
          <p14:tracePt t="97920" x="2330450" y="5100638"/>
          <p14:tracePt t="97925" x="2317750" y="5100638"/>
          <p14:tracePt t="97933" x="2314575" y="5110163"/>
          <p14:tracePt t="97939" x="2314575" y="5113338"/>
          <p14:tracePt t="97947" x="2305050" y="5113338"/>
          <p14:tracePt t="97953" x="2301875" y="5113338"/>
          <p14:tracePt t="97968" x="2301875" y="5122863"/>
          <p14:tracePt t="97982" x="2297113" y="5126038"/>
          <p14:tracePt t="97987" x="2289175" y="5126038"/>
          <p14:tracePt t="98016" x="2289175" y="5130800"/>
          <p14:tracePt t="98037" x="2289175" y="5138738"/>
          <p14:tracePt t="98057" x="2289175" y="5143500"/>
          <p14:tracePt t="98071" x="2289175" y="5151438"/>
          <p14:tracePt t="98092" x="2289175" y="5156200"/>
          <p14:tracePt t="98113" x="2289175" y="5164138"/>
          <p14:tracePt t="98120" x="2289175" y="5168900"/>
          <p14:tracePt t="98134" x="2292350" y="5168900"/>
          <p14:tracePt t="98140" x="2292350" y="5173663"/>
          <p14:tracePt t="98148" x="2297113" y="5173663"/>
          <p14:tracePt t="98154" x="2297113" y="5181600"/>
          <p14:tracePt t="98175" x="2301875" y="5186363"/>
          <p14:tracePt t="98183" x="2309813" y="5186363"/>
          <p14:tracePt t="98189" x="2314575" y="5186363"/>
          <p14:tracePt t="98197" x="2322513" y="5186363"/>
          <p14:tracePt t="98203" x="2327275" y="5186363"/>
          <p14:tracePt t="98218" x="2335213" y="5186363"/>
          <p14:tracePt t="98224" x="2330450" y="5186363"/>
          <p14:tracePt t="98232" x="2335213" y="5186363"/>
          <p14:tracePt t="98237" x="2339975" y="5186363"/>
          <p14:tracePt t="98258" x="2344738" y="5186363"/>
          <p14:tracePt t="98280" x="2352675" y="5186363"/>
          <p14:tracePt t="98287" x="2357438" y="5186363"/>
          <p14:tracePt t="98356" x="2357438" y="5176838"/>
          <p14:tracePt t="98398" x="2357438" y="5173663"/>
          <p14:tracePt t="98481" x="2357438" y="5168900"/>
          <p14:tracePt t="98496" x="2357438" y="5160963"/>
          <p14:tracePt t="98509" x="2365375" y="5160963"/>
          <p14:tracePt t="98780" x="2390775" y="5164138"/>
          <p14:tracePt t="98787" x="2424113" y="5173663"/>
          <p14:tracePt t="98794" x="2471738" y="5181600"/>
          <p14:tracePt t="98801" x="2501900" y="5181600"/>
          <p14:tracePt t="98808" x="2535238" y="5181600"/>
          <p14:tracePt t="98815" x="2565400" y="5181600"/>
          <p14:tracePt t="98822" x="2582863" y="5181600"/>
          <p14:tracePt t="98828" x="2595563" y="5181600"/>
          <p14:tracePt t="98836" x="2598738" y="5181600"/>
          <p14:tracePt t="98844" x="2611438" y="5181600"/>
          <p14:tracePt t="98850" x="2620963" y="5181600"/>
          <p14:tracePt t="98866" x="2624138" y="5181600"/>
          <p14:tracePt t="98885" x="2616200" y="5186363"/>
          <p14:tracePt t="98892" x="2603500" y="5186363"/>
          <p14:tracePt t="98899" x="2590800" y="5194300"/>
          <p14:tracePt t="98906" x="2578100" y="5194300"/>
          <p14:tracePt t="98914" x="2560638" y="5194300"/>
          <p14:tracePt t="98920" x="2547938" y="5194300"/>
          <p14:tracePt t="98928" x="2535238" y="5194300"/>
          <p14:tracePt t="98934" x="2530475" y="5194300"/>
          <p14:tracePt t="98941" x="2522538" y="5194300"/>
          <p14:tracePt t="98948" x="2517775" y="5194300"/>
          <p14:tracePt t="98955" x="2509838" y="5194300"/>
          <p14:tracePt t="98962" x="2505075" y="5194300"/>
          <p14:tracePt t="98970" x="2497138" y="5194300"/>
          <p14:tracePt t="98984" x="2492375" y="5194300"/>
          <p14:tracePt t="98999" x="2489200" y="5194300"/>
          <p14:tracePt t="99016" x="2479675" y="5194300"/>
          <p14:tracePt t="99026" x="2476500" y="5194300"/>
          <p14:tracePt t="99034" x="2466975" y="5194300"/>
          <p14:tracePt t="99048" x="2463800" y="5194300"/>
          <p14:tracePt t="99069" x="2459038" y="5194300"/>
          <p14:tracePt t="99083" x="2451100" y="5194300"/>
          <p14:tracePt t="99106" x="2446338" y="5194300"/>
          <p14:tracePt t="99170" x="2436813" y="5194300"/>
          <p14:tracePt t="100833" x="2436813" y="5186363"/>
          <p14:tracePt t="100845" x="2436813" y="5181600"/>
          <p14:tracePt t="100859" x="2436813" y="5173663"/>
          <p14:tracePt t="100967" x="2441575" y="5168900"/>
          <p14:tracePt t="100987" x="2446338" y="5160963"/>
          <p14:tracePt t="101001" x="2454275" y="5156200"/>
          <p14:tracePt t="101015" x="2459038" y="5156200"/>
          <p14:tracePt t="101021" x="2463800" y="5156200"/>
          <p14:tracePt t="101028" x="2471738" y="5151438"/>
          <p14:tracePt t="101035" x="2476500" y="5143500"/>
          <p14:tracePt t="101042" x="2484438" y="5143500"/>
          <p14:tracePt t="101050" x="2489200" y="5138738"/>
          <p14:tracePt t="101056" x="2489200" y="5130800"/>
          <p14:tracePt t="101063" x="2492375" y="5126038"/>
          <p14:tracePt t="101070" x="2501900" y="5126038"/>
          <p14:tracePt t="101078" x="2505075" y="5126038"/>
          <p14:tracePt t="101085" x="2505075" y="5122863"/>
          <p14:tracePt t="101092" x="2514600" y="5122863"/>
          <p14:tracePt t="101105" x="2517775" y="5122863"/>
          <p14:tracePt t="101123" x="2527300" y="5122863"/>
          <p14:tracePt t="101225" x="2530475" y="5122863"/>
          <p14:tracePt t="101239" x="2535238" y="5122863"/>
          <p14:tracePt t="101253" x="2543175" y="5122863"/>
          <p14:tracePt t="101259" x="2555875" y="5122863"/>
          <p14:tracePt t="101266" x="2578100" y="5122863"/>
          <p14:tracePt t="101275" x="2611438" y="5122863"/>
          <p14:tracePt t="101282" x="2667000" y="5110163"/>
          <p14:tracePt t="101288" x="2808288" y="5110163"/>
          <p14:tracePt t="101295" x="3062288" y="5110163"/>
          <p14:tracePt t="101302" x="3636963" y="5110163"/>
          <p14:tracePt t="101309" x="4189413" y="5126038"/>
          <p14:tracePt t="101316" x="4629150" y="5148263"/>
          <p14:tracePt t="101322" x="4986338" y="5181600"/>
          <p14:tracePt t="101329" x="5308600" y="5199063"/>
          <p14:tracePt t="101336" x="5632450" y="5216525"/>
          <p14:tracePt t="101343" x="5900738" y="5232400"/>
          <p14:tracePt t="101351" x="6159500" y="5232400"/>
          <p14:tracePt t="101357" x="6435725" y="5203825"/>
          <p14:tracePt t="101363" x="6708775" y="5173663"/>
          <p14:tracePt t="101371" x="6989763" y="5122863"/>
          <p14:tracePt t="101377" x="7265988" y="5070475"/>
          <p14:tracePt t="101384" x="7559675" y="4986338"/>
          <p14:tracePt t="101391" x="7793038" y="4910138"/>
          <p14:tracePt t="101398" x="7975600" y="4837113"/>
          <p14:tracePt t="101406" x="8116888" y="4764088"/>
          <p14:tracePt t="101412" x="8218488" y="4718050"/>
          <p14:tracePt t="101419" x="8294688" y="4684713"/>
          <p14:tracePt t="101425" x="8342313" y="4667250"/>
          <p14:tracePt t="101432" x="8367713" y="4649788"/>
          <p14:tracePt t="101439" x="8380413" y="4641850"/>
          <p14:tracePt t="101446" x="8380413" y="4637088"/>
          <p14:tracePt t="101453" x="8388350" y="4629150"/>
          <p14:tracePt t="101460" x="8388350" y="4624388"/>
          <p14:tracePt t="101467" x="8385175" y="4616450"/>
          <p14:tracePt t="101474" x="8385175" y="4611688"/>
          <p14:tracePt t="101482" x="8372475" y="4606925"/>
          <p14:tracePt t="101489" x="8350250" y="4598988"/>
          <p14:tracePt t="101495" x="8316913" y="4598988"/>
          <p14:tracePt t="101501" x="8274050" y="4591050"/>
          <p14:tracePt t="101508" x="8201025" y="4578350"/>
          <p14:tracePt t="101516" x="8112125" y="4568825"/>
          <p14:tracePt t="101523" x="8010525" y="4543425"/>
          <p14:tracePt t="101530" x="7924800" y="4522788"/>
          <p14:tracePt t="101536" x="7835900" y="4513263"/>
          <p14:tracePt t="101543" x="7747000" y="4479925"/>
          <p14:tracePt t="101551" x="7673975" y="4467225"/>
          <p14:tracePt t="101557" x="7615238" y="4445000"/>
          <p14:tracePt t="101564" x="7562850" y="4429125"/>
          <p14:tracePt t="101571" x="7516813" y="4398963"/>
          <p14:tracePt t="101579" x="7478713" y="4381500"/>
          <p14:tracePt t="101585" x="7431088" y="4360863"/>
          <p14:tracePt t="101591" x="7397750" y="4343400"/>
          <p14:tracePt t="101598" x="7364413" y="4325938"/>
          <p14:tracePt t="101605" x="7324725" y="4297363"/>
          <p14:tracePt t="101612" x="7291388" y="4279900"/>
          <p14:tracePt t="101620" x="7265988" y="4267200"/>
          <p14:tracePt t="101626" x="7248525" y="4249738"/>
          <p14:tracePt t="101633" x="7235825" y="4224338"/>
          <p14:tracePt t="101640" x="7218363" y="4219575"/>
          <p14:tracePt t="101648" x="7215188" y="4203700"/>
          <p14:tracePt t="101654" x="7215188" y="4198938"/>
          <p14:tracePt t="101661" x="7205663" y="4191000"/>
          <p14:tracePt t="104273" x="7002463" y="3973513"/>
          <p14:tracePt t="104278" x="6607175" y="3581400"/>
          <p14:tracePt t="104285" x="6223000" y="3259138"/>
          <p14:tracePt t="104293" x="5764213" y="2943225"/>
          <p14:tracePt t="104299" x="5338763" y="2701925"/>
          <p14:tracePt t="104307" x="4862513" y="2471738"/>
          <p14:tracePt t="104313" x="4394200" y="2309813"/>
          <p14:tracePt t="104320" x="4019550" y="2195513"/>
          <p14:tracePt t="104327" x="3649663" y="2122488"/>
          <p14:tracePt t="104334" x="3327400" y="2106613"/>
          <p14:tracePt t="104341" x="3117850" y="2093913"/>
          <p14:tracePt t="104348" x="2960688" y="2101850"/>
          <p14:tracePt t="104355" x="2798763" y="2139950"/>
          <p14:tracePt t="104362" x="2667000" y="2160588"/>
          <p14:tracePt t="104370" x="2582863" y="2182813"/>
          <p14:tracePt t="104377" x="2505075" y="2216150"/>
          <p14:tracePt t="104383" x="2454275" y="2233613"/>
          <p14:tracePt t="104391" x="2420938" y="2263775"/>
          <p14:tracePt t="104396" x="2382838" y="2279650"/>
          <p14:tracePt t="104403" x="2370138" y="2297113"/>
          <p14:tracePt t="104411" x="2344738" y="2309813"/>
          <p14:tracePt t="104417" x="2330450" y="2327275"/>
          <p14:tracePt t="104424" x="2305050" y="2352675"/>
          <p14:tracePt t="104431" x="2289175" y="2373313"/>
          <p14:tracePt t="104438" x="2263775" y="2398713"/>
          <p14:tracePt t="104446" x="2246313" y="2433638"/>
          <p14:tracePt t="104451" x="2224088" y="2459038"/>
          <p14:tracePt t="104460" x="2203450" y="2492375"/>
          <p14:tracePt t="104466" x="2198688" y="2519363"/>
          <p14:tracePt t="104474" x="2182813" y="2532063"/>
          <p14:tracePt t="104480" x="2173288" y="2557463"/>
          <p14:tracePt t="104487" x="2165350" y="2570163"/>
          <p14:tracePt t="104494" x="2160588" y="2586038"/>
          <p14:tracePt t="104501" x="2160588" y="2590800"/>
          <p14:tracePt t="104509" x="2160588" y="2598738"/>
          <p14:tracePt t="104514" x="2152650" y="2603500"/>
          <p14:tracePt t="104529" x="2147888" y="2608263"/>
          <p14:tracePt t="104550" x="2147888" y="2616200"/>
          <p14:tracePt t="104571" x="2147888" y="2620963"/>
          <p14:tracePt t="104579" x="2144713" y="2628900"/>
          <p14:tracePt t="104585" x="2135188" y="2641600"/>
          <p14:tracePt t="104594" x="2117725" y="2676525"/>
          <p14:tracePt t="104598" x="2089150" y="2709863"/>
          <p14:tracePt t="104605" x="2051050" y="2760663"/>
          <p14:tracePt t="104612" x="1982788" y="2828925"/>
          <p14:tracePt t="104619" x="1919288" y="2884488"/>
          <p14:tracePt t="104626" x="1841500" y="2927350"/>
          <p14:tracePt t="104633" x="1752600" y="2973388"/>
          <p14:tracePt t="104641" x="1676400" y="3003550"/>
          <p14:tracePt t="104647" x="1600200" y="3024188"/>
          <p14:tracePt t="104655" x="1544638" y="3024188"/>
          <p14:tracePt t="104663" x="1497013" y="3024188"/>
          <p14:tracePt t="104668" x="1454150" y="3024188"/>
          <p14:tracePt t="104675" x="1420813" y="3021013"/>
          <p14:tracePt t="104683" x="1400175" y="3016250"/>
          <p14:tracePt t="104690" x="1374775" y="3008313"/>
          <p14:tracePt t="104697" x="1352550" y="2990850"/>
          <p14:tracePt t="104703" x="1335088" y="2982913"/>
          <p14:tracePt t="104710" x="1322388" y="2982913"/>
          <p14:tracePt t="104718" x="1319213" y="2978150"/>
          <p14:tracePt t="104724" x="1309688" y="2970213"/>
          <p14:tracePt t="104732" x="1306513" y="2970213"/>
          <p14:tracePt t="104738" x="1306513" y="2965450"/>
          <p14:tracePt t="104745" x="1296988" y="2965450"/>
          <p14:tracePt t="104760" x="1296988" y="2960688"/>
          <p14:tracePt t="104775" x="1296988" y="2952750"/>
          <p14:tracePt t="104781" x="1301750" y="2952750"/>
          <p14:tracePt t="104788" x="1306513" y="2947988"/>
          <p14:tracePt t="104795" x="1319213" y="2947988"/>
          <p14:tracePt t="104802" x="1344613" y="2940050"/>
          <p14:tracePt t="104809" x="1374775" y="2940050"/>
          <p14:tracePt t="104815" x="1420813" y="2943225"/>
          <p14:tracePt t="104824" x="1463675" y="2943225"/>
          <p14:tracePt t="104830" x="1519238" y="2943225"/>
          <p14:tracePt t="104836" x="1552575" y="2952750"/>
          <p14:tracePt t="104844" x="1587500" y="2952750"/>
          <p14:tracePt t="104850" x="1616075" y="2952750"/>
          <p14:tracePt t="104858" x="1651000" y="2947988"/>
          <p14:tracePt t="104874" x="1706563" y="2940050"/>
          <p14:tracePt t="104879" x="1735138" y="2930525"/>
          <p14:tracePt t="104885" x="1770063" y="2930525"/>
          <p14:tracePt t="104892" x="1790700" y="2922588"/>
          <p14:tracePt t="104899" x="1816100" y="2922588"/>
          <p14:tracePt t="104908" x="1828800" y="2922588"/>
          <p14:tracePt t="104913" x="1841500" y="2922588"/>
          <p14:tracePt t="104919" x="1851025" y="2922588"/>
          <p14:tracePt t="104926" x="1854200" y="2922588"/>
          <p14:tracePt t="104933" x="1858963" y="2922588"/>
          <p14:tracePt t="104949" x="1858963" y="2927350"/>
          <p14:tracePt t="104969" x="1858963" y="2930525"/>
          <p14:tracePt t="104983" x="1846263" y="2940050"/>
          <p14:tracePt t="104990" x="1838325" y="2940050"/>
          <p14:tracePt t="104997" x="1833563" y="2940050"/>
          <p14:tracePt t="105004" x="1828800" y="2943225"/>
          <p14:tracePt t="105011" x="1820863" y="2943225"/>
          <p14:tracePt t="105017" x="1816100" y="2943225"/>
          <p14:tracePt t="105025" x="1808163" y="2943225"/>
          <p14:tracePt t="105033" x="1803400" y="2943225"/>
          <p14:tracePt t="105038" x="1795463" y="2943225"/>
          <p14:tracePt t="105061" x="1790700" y="2943225"/>
          <p14:tracePt t="105132" x="1800225" y="2943225"/>
          <p14:tracePt t="105145" x="1803400" y="2943225"/>
          <p14:tracePt t="105159" x="1812925" y="2943225"/>
          <p14:tracePt t="105173" x="1816100" y="2943225"/>
          <p14:tracePt t="105180" x="1825625" y="2943225"/>
          <p14:tracePt t="105197" x="1828800" y="2943225"/>
          <p14:tracePt t="105200" x="1833563" y="2943225"/>
          <p14:tracePt t="105207" x="1841500" y="2943225"/>
          <p14:tracePt t="105214" x="1846263" y="2943225"/>
          <p14:tracePt t="105221" x="1854200" y="2943225"/>
          <p14:tracePt t="105228" x="1858963" y="2943225"/>
          <p14:tracePt t="105234" x="1879600" y="2943225"/>
          <p14:tracePt t="105242" x="1892300" y="2943225"/>
          <p14:tracePt t="105249" x="1914525" y="2943225"/>
          <p14:tracePt t="105257" x="1957388" y="2943225"/>
          <p14:tracePt t="105264" x="2003425" y="2943225"/>
          <p14:tracePt t="105270" x="2046288" y="2943225"/>
          <p14:tracePt t="105277" x="2089150" y="2943225"/>
          <p14:tracePt t="105283" x="2160588" y="2943225"/>
          <p14:tracePt t="105291" x="2220913" y="2943225"/>
          <p14:tracePt t="105297" x="2263775" y="2943225"/>
          <p14:tracePt t="105304" x="2305050" y="2943225"/>
          <p14:tracePt t="105311" x="2339975" y="2943225"/>
          <p14:tracePt t="105318" x="2370138" y="2943225"/>
          <p14:tracePt t="105325" x="2395538" y="2943225"/>
          <p14:tracePt t="105333" x="2408238" y="2943225"/>
          <p14:tracePt t="105340" x="2420938" y="2943225"/>
          <p14:tracePt t="105346" x="2433638" y="2943225"/>
          <p14:tracePt t="105354" x="2441575" y="2943225"/>
          <p14:tracePt t="105361" x="2446338" y="2943225"/>
          <p14:tracePt t="105367" x="2454275" y="2943225"/>
          <p14:tracePt t="105383" x="2459038" y="2943225"/>
          <p14:tracePt t="105412" x="2451100" y="2943225"/>
          <p14:tracePt t="105418" x="2446338" y="2943225"/>
          <p14:tracePt t="105426" x="2433638" y="2943225"/>
          <p14:tracePt t="105431" x="2424113" y="2943225"/>
          <p14:tracePt t="105439" x="2411413" y="2952750"/>
          <p14:tracePt t="105445" x="2398713" y="2952750"/>
          <p14:tracePt t="105452" x="2390775" y="2957513"/>
          <p14:tracePt t="105460" x="2386013" y="2957513"/>
          <p14:tracePt t="105467" x="2382838" y="2957513"/>
          <p14:tracePt t="105474" x="2373313" y="2965450"/>
          <p14:tracePt t="105480" x="2370138" y="2965450"/>
          <p14:tracePt t="105487" x="2360613" y="2970213"/>
          <p14:tracePt t="105502" x="2357438" y="2978150"/>
          <p14:tracePt t="105516" x="2347913" y="2978150"/>
          <p14:tracePt t="105524" x="2347913" y="2982913"/>
          <p14:tracePt t="105838" x="2352675" y="2982913"/>
          <p14:tracePt t="105846" x="2357438" y="2982913"/>
          <p14:tracePt t="105852" x="2365375" y="2973388"/>
          <p14:tracePt t="105859" x="2370138" y="2973388"/>
          <p14:tracePt t="105882" x="2378075" y="2970213"/>
          <p14:tracePt t="105883" x="2378075" y="2960688"/>
          <p14:tracePt t="105887" x="2382838" y="2960688"/>
          <p14:tracePt t="105901" x="2386013" y="2957513"/>
          <p14:tracePt t="105916" x="2395538" y="2957513"/>
          <p14:tracePt t="106267" x="2398713" y="2957513"/>
          <p14:tracePt t="106271" x="2398713" y="2947988"/>
          <p14:tracePt t="106278" x="2420938" y="2947988"/>
          <p14:tracePt t="106284" x="2441575" y="2947988"/>
          <p14:tracePt t="106292" x="2476500" y="2947988"/>
          <p14:tracePt t="106299" x="2505075" y="2947988"/>
          <p14:tracePt t="106306" x="2560638" y="2947988"/>
          <p14:tracePt t="106313" x="2603500" y="2947988"/>
          <p14:tracePt t="106319" x="2662238" y="2940050"/>
          <p14:tracePt t="106326" x="2709863" y="2930525"/>
          <p14:tracePt t="106334" x="2768600" y="2922588"/>
          <p14:tracePt t="106340" x="2820988" y="2901950"/>
          <p14:tracePt t="106347" x="2879725" y="2892425"/>
          <p14:tracePt t="106354" x="2927350" y="2871788"/>
          <p14:tracePt t="106361" x="2960688" y="2854325"/>
          <p14:tracePt t="106367" x="3021013" y="2833688"/>
          <p14:tracePt t="106374" x="3071813" y="2816225"/>
          <p14:tracePt t="106382" x="3092450" y="2808288"/>
          <p14:tracePt t="106388" x="3127375" y="2790825"/>
          <p14:tracePt t="106395" x="3165475" y="2773363"/>
          <p14:tracePt t="106401" x="3186113" y="2765425"/>
          <p14:tracePt t="106408" x="3211513" y="2747963"/>
          <p14:tracePt t="106415" x="3233738" y="2740025"/>
          <p14:tracePt t="106424" x="3249613" y="2727325"/>
          <p14:tracePt t="106428" x="3262313" y="2727325"/>
          <p14:tracePt t="106435" x="3267075" y="2717800"/>
          <p14:tracePt t="106442" x="3279775" y="2714625"/>
          <p14:tracePt t="106450" x="3287713" y="2705100"/>
          <p14:tracePt t="106471" x="3287713" y="2701925"/>
          <p14:tracePt t="106484" x="3287713" y="2697163"/>
          <p14:tracePt t="106491" x="3279775" y="2697163"/>
          <p14:tracePt t="106498" x="3267075" y="2697163"/>
          <p14:tracePt t="106506" x="3249613" y="2697163"/>
          <p14:tracePt t="106513" x="3221038" y="2697163"/>
          <p14:tracePt t="106518" x="3186113" y="2705100"/>
          <p14:tracePt t="106526" x="3143250" y="2705100"/>
          <p14:tracePt t="106534" x="3092450" y="2727325"/>
          <p14:tracePt t="106540" x="3033713" y="2735263"/>
          <p14:tracePt t="106547" x="2986088" y="2757488"/>
          <p14:tracePt t="106554" x="2940050" y="2765425"/>
          <p14:tracePt t="106561" x="2917825" y="2782888"/>
          <p14:tracePt t="106568" x="2884488" y="2786063"/>
          <p14:tracePt t="106575" x="2859088" y="2803525"/>
          <p14:tracePt t="106582" x="2846388" y="2811463"/>
          <p14:tracePt t="106589" x="2820988" y="2820988"/>
          <p14:tracePt t="106596" x="2808288" y="2824163"/>
          <p14:tracePt t="106603" x="2782888" y="2841625"/>
          <p14:tracePt t="106610" x="2768600" y="2851150"/>
          <p14:tracePt t="106617" x="2755900" y="2859088"/>
          <p14:tracePt t="106624" x="2730500" y="2863850"/>
          <p14:tracePt t="106630" x="2709863" y="2863850"/>
          <p14:tracePt t="106637" x="2692400" y="2871788"/>
          <p14:tracePt t="106645" x="2671763" y="2871788"/>
          <p14:tracePt t="106651" x="2659063" y="2871788"/>
          <p14:tracePt t="106659" x="2636838" y="2871788"/>
          <p14:tracePt t="106667" x="2620963" y="2871788"/>
          <p14:tracePt t="106673" x="2598738" y="2871788"/>
          <p14:tracePt t="106679" x="2578100" y="2871788"/>
          <p14:tracePt t="106686" x="2552700" y="2871788"/>
          <p14:tracePt t="106693" x="2540000" y="2871788"/>
          <p14:tracePt t="106700" x="2517775" y="2879725"/>
          <p14:tracePt t="106707" x="2501900" y="2879725"/>
          <p14:tracePt t="106714" x="2479675" y="2889250"/>
          <p14:tracePt t="106721" x="2471738" y="2889250"/>
          <p14:tracePt t="106728" x="2459038" y="2889250"/>
          <p14:tracePt t="106735" x="2454275" y="2889250"/>
          <p14:tracePt t="106742" x="2451100" y="2889250"/>
          <p14:tracePt t="106749" x="2441575" y="2889250"/>
          <p14:tracePt t="106756" x="2436813" y="2889250"/>
          <p14:tracePt t="106763" x="2428875" y="2889250"/>
          <p14:tracePt t="106777" x="2424113" y="2889250"/>
          <p14:tracePt t="106784" x="2424113" y="2884488"/>
          <p14:tracePt t="106806" x="2424113" y="2879725"/>
          <p14:tracePt t="106812" x="2433638" y="2879725"/>
          <p14:tracePt t="106818" x="2436813" y="2879725"/>
          <p14:tracePt t="106826" x="2446338" y="2879725"/>
          <p14:tracePt t="106840" x="2451100" y="2876550"/>
          <p14:tracePt t="106848" x="2454275" y="2876550"/>
          <p14:tracePt t="106855" x="2463800" y="2867025"/>
          <p14:tracePt t="106861" x="2476500" y="2867025"/>
          <p14:tracePt t="106873" x="2479675" y="2863850"/>
          <p14:tracePt t="106875" x="2492375" y="2854325"/>
          <p14:tracePt t="106883" x="2501900" y="2841625"/>
          <p14:tracePt t="106890" x="2517775" y="2824163"/>
          <p14:tracePt t="106896" x="2530475" y="2803525"/>
          <p14:tracePt t="106903" x="2543175" y="2757488"/>
          <p14:tracePt t="106910" x="2560638" y="2697163"/>
          <p14:tracePt t="106917" x="2573338" y="2595563"/>
          <p14:tracePt t="106923" x="2598738" y="2454275"/>
          <p14:tracePt t="106930" x="2624138" y="2251075"/>
          <p14:tracePt t="106938" x="2654300" y="2008188"/>
          <p14:tracePt t="106945" x="2684463" y="1787525"/>
          <p14:tracePt t="106952" x="2709863" y="1600200"/>
          <p14:tracePt t="106959" x="2722563" y="1441450"/>
          <p14:tracePt t="106967" x="2722563" y="1331913"/>
          <p14:tracePt t="106973" x="2722563" y="1258888"/>
          <p14:tracePt t="106981" x="2722563" y="1212850"/>
          <p14:tracePt t="106987" x="2717800" y="1169988"/>
          <p14:tracePt t="106994" x="2709863" y="1144588"/>
          <p14:tracePt t="107001" x="2705100" y="1139825"/>
          <p14:tracePt t="107009" x="2692400" y="1131888"/>
          <p14:tracePt t="107015" x="2684463" y="1127125"/>
          <p14:tracePt t="107023" x="2679700" y="1119188"/>
          <p14:tracePt t="107029" x="2671763" y="1119188"/>
          <p14:tracePt t="107037" x="2667000" y="1119188"/>
          <p14:tracePt t="107054" x="2659063" y="1122363"/>
          <p14:tracePt t="107058" x="2654300" y="1127125"/>
          <p14:tracePt t="107064" x="2649538" y="1127125"/>
          <p14:tracePt t="107072" x="2641600" y="1136650"/>
          <p14:tracePt t="107078" x="2636838" y="1139825"/>
          <p14:tracePt t="107085" x="2628900" y="1144588"/>
          <p14:tracePt t="107092" x="2624138" y="1157288"/>
          <p14:tracePt t="107100" x="2616200" y="1165225"/>
          <p14:tracePt t="107107" x="2616200" y="1169988"/>
          <p14:tracePt t="107113" x="2611438" y="1177925"/>
          <p14:tracePt t="107119" x="2603500" y="1190625"/>
          <p14:tracePt t="107126" x="2603500" y="1195388"/>
          <p14:tracePt t="107133" x="2598738" y="1208088"/>
          <p14:tracePt t="107141" x="2598738" y="1216025"/>
          <p14:tracePt t="107148" x="2598738" y="1228725"/>
          <p14:tracePt t="107155" x="2598738" y="1250950"/>
          <p14:tracePt t="107162" x="2603500" y="1276350"/>
          <p14:tracePt t="107169" x="2611438" y="1319213"/>
          <p14:tracePt t="107176" x="2620963" y="1377950"/>
          <p14:tracePt t="107184" x="2641600" y="1481138"/>
          <p14:tracePt t="107190" x="2667000" y="1582738"/>
          <p14:tracePt t="107196" x="2689225" y="1709738"/>
          <p14:tracePt t="107203" x="2714625" y="1871663"/>
          <p14:tracePt t="107210" x="2727325" y="2000250"/>
          <p14:tracePt t="107217" x="2735263" y="2097088"/>
          <p14:tracePt t="107224" x="2735263" y="2170113"/>
          <p14:tracePt t="107230" x="2730500" y="2216150"/>
          <p14:tracePt t="107237" x="2722563" y="2251075"/>
          <p14:tracePt t="107245" x="2714625" y="2271713"/>
          <p14:tracePt t="107252" x="2697163" y="2306638"/>
          <p14:tracePt t="107258" x="2679700" y="2339975"/>
          <p14:tracePt t="107265" x="2654300" y="2378075"/>
          <p14:tracePt t="107273" x="2624138" y="2428875"/>
          <p14:tracePt t="107279" x="2586038" y="2466975"/>
          <p14:tracePt t="107286" x="2543175" y="2519363"/>
          <p14:tracePt t="107293" x="2492375" y="2557463"/>
          <p14:tracePt t="107300" x="2454275" y="2598738"/>
          <p14:tracePt t="107307" x="2416175" y="2624138"/>
          <p14:tracePt t="107315" x="2382838" y="2654300"/>
          <p14:tracePt t="107321" x="2344738" y="2671763"/>
          <p14:tracePt t="107328" x="2309813" y="2697163"/>
          <p14:tracePt t="107335" x="2276475" y="2705100"/>
          <p14:tracePt t="107342" x="2251075" y="2722563"/>
          <p14:tracePt t="107349" x="2228850" y="2722563"/>
          <p14:tracePt t="107357" x="2208213" y="2730500"/>
          <p14:tracePt t="107363" x="2182813" y="2740025"/>
          <p14:tracePt t="107370" x="2170113" y="2740025"/>
          <p14:tracePt t="107377" x="2152650" y="2744788"/>
          <p14:tracePt t="107385" x="2147888" y="2744788"/>
          <p14:tracePt t="107391" x="2135188" y="2744788"/>
          <p14:tracePt t="107408" x="2132013" y="2744788"/>
          <p14:tracePt t="107412" x="2122488" y="2744788"/>
          <p14:tracePt t="107418" x="2117725" y="2744788"/>
          <p14:tracePt t="107463" x="2127250" y="2744788"/>
          <p14:tracePt t="107468" x="2132013" y="2744788"/>
          <p14:tracePt t="107474" x="2152650" y="2744788"/>
          <p14:tracePt t="107481" x="2165350" y="2744788"/>
          <p14:tracePt t="107489" x="2178050" y="2744788"/>
          <p14:tracePt t="107495" x="2195513" y="2744788"/>
          <p14:tracePt t="107502" x="2208213" y="2744788"/>
          <p14:tracePt t="107509" x="2228850" y="2744788"/>
          <p14:tracePt t="107516" x="2238375" y="2744788"/>
          <p14:tracePt t="107523" x="2251075" y="2744788"/>
          <p14:tracePt t="107530" x="2254250" y="2744788"/>
          <p14:tracePt t="107538" x="2259013" y="2744788"/>
          <p14:tracePt t="107545" x="2266950" y="2752725"/>
          <p14:tracePt t="107553" x="2271713" y="2752725"/>
          <p14:tracePt t="107558" x="2279650" y="2757488"/>
          <p14:tracePt t="107566" x="2292350" y="2765425"/>
          <p14:tracePt t="107573" x="2301875" y="2778125"/>
          <p14:tracePt t="107579" x="2314575" y="2803525"/>
          <p14:tracePt t="107586" x="2322513" y="2824163"/>
          <p14:tracePt t="107593" x="2330450" y="2851150"/>
          <p14:tracePt t="107600" x="2347913" y="2892425"/>
          <p14:tracePt t="107606" x="2347913" y="2952750"/>
          <p14:tracePt t="107616" x="2357438" y="2998788"/>
          <p14:tracePt t="107620" x="2370138" y="3059113"/>
          <p14:tracePt t="107627" x="2370138" y="3101975"/>
          <p14:tracePt t="107634" x="2378075" y="3135313"/>
          <p14:tracePt t="107642" x="2378075" y="3155950"/>
          <p14:tracePt t="107651" x="2378075" y="3160713"/>
          <p14:tracePt t="107656" x="2378075" y="3173413"/>
          <p14:tracePt t="107664" x="2378075" y="3190875"/>
          <p14:tracePt t="107677" x="2378075" y="3195638"/>
          <p14:tracePt t="107685" x="2378075" y="3198813"/>
          <p14:tracePt t="107691" x="2378075" y="3208338"/>
          <p14:tracePt t="107699" x="2373313" y="3208338"/>
          <p14:tracePt t="107705" x="2373313" y="3211513"/>
          <p14:tracePt t="107712" x="2370138" y="3211513"/>
          <p14:tracePt t="107719" x="2360613" y="3221038"/>
          <p14:tracePt t="107726" x="2347913" y="3221038"/>
          <p14:tracePt t="107733" x="2335213" y="3221038"/>
          <p14:tracePt t="107740" x="2314575" y="3221038"/>
          <p14:tracePt t="107748" x="2301875" y="3221038"/>
          <p14:tracePt t="107756" x="2276475" y="3221038"/>
          <p14:tracePt t="107762" x="2263775" y="3221038"/>
          <p14:tracePt t="107768" x="2251075" y="3221038"/>
          <p14:tracePt t="107775" x="2241550" y="3221038"/>
          <p14:tracePt t="107783" x="2228850" y="3221038"/>
          <p14:tracePt t="107790" x="2224088" y="3221038"/>
          <p14:tracePt t="107808" x="2220913" y="3221038"/>
          <p14:tracePt t="107854" x="2220913" y="3216275"/>
          <p14:tracePt t="107868" x="2220913" y="3211513"/>
          <p14:tracePt t="107881" x="2220913" y="3203575"/>
          <p14:tracePt t="107895" x="2211388" y="3203575"/>
          <p14:tracePt t="107901" x="2211388" y="3198813"/>
          <p14:tracePt t="107908" x="2208213" y="3198813"/>
          <p14:tracePt t="107917" x="2208213" y="3195638"/>
          <p14:tracePt t="107930" x="2198688" y="3195638"/>
          <p14:tracePt t="107937" x="2198688" y="3186113"/>
          <p14:tracePt t="107944" x="2195513" y="3186113"/>
          <p14:tracePt t="107951" x="2195513" y="3182938"/>
          <p14:tracePt t="107965" x="2185988" y="3173413"/>
          <p14:tracePt t="107979" x="2182813" y="3173413"/>
          <p14:tracePt t="107993" x="2178050" y="3173413"/>
          <p14:tracePt t="108014" x="2170113" y="3173413"/>
          <p14:tracePt t="108027" x="2165350" y="3170238"/>
          <p14:tracePt t="108042" x="2157413" y="3170238"/>
          <p14:tracePt t="108048" x="2157413" y="3165475"/>
          <p14:tracePt t="108057" x="2144713" y="3155950"/>
          <p14:tracePt t="108061" x="2139950" y="3155950"/>
          <p14:tracePt t="108068" x="2117725" y="3143250"/>
          <p14:tracePt t="108075" x="2101850" y="3135313"/>
          <p14:tracePt t="108082" x="2079625" y="3127375"/>
          <p14:tracePt t="108090" x="2063750" y="3114675"/>
          <p14:tracePt t="108096" x="2041525" y="3105150"/>
          <p14:tracePt t="108103" x="2025650" y="3097213"/>
          <p14:tracePt t="108110" x="2011363" y="3089275"/>
          <p14:tracePt t="108117" x="1995488" y="3076575"/>
          <p14:tracePt t="108123" x="1973263" y="3067050"/>
          <p14:tracePt t="108130" x="1970088" y="3067050"/>
          <p14:tracePt t="108140" x="1952625" y="3059113"/>
          <p14:tracePt t="108145" x="1952625" y="3054350"/>
          <p14:tracePt t="108152" x="1947863" y="3049588"/>
          <p14:tracePt t="108159" x="1944688" y="3049588"/>
          <p14:tracePt t="108166" x="1935163" y="3041650"/>
          <p14:tracePt t="108173" x="1931988" y="3041650"/>
          <p14:tracePt t="108179" x="1931988" y="3036888"/>
          <p14:tracePt t="108186" x="1922463" y="3036888"/>
          <p14:tracePt t="108201" x="1919288" y="3028950"/>
          <p14:tracePt t="108244" x="1909763" y="3028950"/>
          <p14:tracePt t="108250" x="1909763" y="3024188"/>
          <p14:tracePt t="108265" x="1906588" y="3016250"/>
          <p14:tracePt t="108287" x="1906588" y="3011488"/>
          <p14:tracePt t="108292" x="1901825" y="3011488"/>
          <p14:tracePt t="108299" x="1901825" y="3008313"/>
          <p14:tracePt t="108306" x="1892300" y="3008313"/>
          <p14:tracePt t="108319" x="1889125" y="3008313"/>
          <p14:tracePt t="108364" x="1879600" y="2998788"/>
          <p14:tracePt t="108376" x="1879600" y="2995613"/>
          <p14:tracePt t="108390" x="1876425" y="2986088"/>
          <p14:tracePt t="108404" x="1876425" y="2982913"/>
          <p14:tracePt t="108425" x="1876425" y="2973388"/>
          <p14:tracePt t="108441" x="1866900" y="2973388"/>
          <p14:tracePt t="108881" x="1879600" y="2973388"/>
          <p14:tracePt t="108888" x="1892300" y="2973388"/>
          <p14:tracePt t="108895" x="1914525" y="2978150"/>
          <p14:tracePt t="108903" x="1939925" y="2978150"/>
          <p14:tracePt t="108909" x="1970088" y="2986088"/>
          <p14:tracePt t="108916" x="2016125" y="2995613"/>
          <p14:tracePt t="108923" x="2101850" y="3008313"/>
          <p14:tracePt t="108930" x="2216150" y="3008313"/>
          <p14:tracePt t="108937" x="2357438" y="3008313"/>
          <p14:tracePt t="108944" x="2611438" y="3008313"/>
          <p14:tracePt t="108951" x="2960688" y="3008313"/>
          <p14:tracePt t="108958" x="3287713" y="2978150"/>
          <p14:tracePt t="108966" x="3619500" y="2943225"/>
          <p14:tracePt t="108972" x="3867150" y="2909888"/>
          <p14:tracePt t="108978" x="4057650" y="2884488"/>
          <p14:tracePt t="108986" x="4198938" y="2871788"/>
          <p14:tracePt t="108992" x="4313238" y="2863850"/>
          <p14:tracePt t="109001" x="4398963" y="2851150"/>
          <p14:tracePt t="109006" x="4457700" y="2851150"/>
          <p14:tracePt t="109013" x="4513263" y="2851150"/>
          <p14:tracePt t="109021" x="4548188" y="2851150"/>
          <p14:tracePt t="109027" x="4576763" y="2851150"/>
          <p14:tracePt t="109035" x="4602163" y="2854325"/>
          <p14:tracePt t="109042" x="4624388" y="2854325"/>
          <p14:tracePt t="109049" x="4629150" y="2859088"/>
          <p14:tracePt t="109056" x="4641850" y="2859088"/>
          <p14:tracePt t="109069" x="4649788" y="2867025"/>
          <p14:tracePt t="109083" x="4649788" y="2871788"/>
          <p14:tracePt t="109090" x="4649788" y="2879725"/>
          <p14:tracePt t="109104" x="4645025" y="2884488"/>
          <p14:tracePt t="109110" x="4632325" y="2889250"/>
          <p14:tracePt t="109117" x="4619625" y="2905125"/>
          <p14:tracePt t="109124" x="4586288" y="2914650"/>
          <p14:tracePt t="109132" x="4551363" y="2922588"/>
          <p14:tracePt t="109138" x="4508500" y="2922588"/>
          <p14:tracePt t="109145" x="4449763" y="2930525"/>
          <p14:tracePt t="109152" x="4364038" y="2943225"/>
          <p14:tracePt t="109159" x="4262438" y="2952750"/>
          <p14:tracePt t="109166" x="4148138" y="2965450"/>
          <p14:tracePt t="109174" x="4049713" y="2978150"/>
          <p14:tracePt t="109180" x="3960813" y="2998788"/>
          <p14:tracePt t="109186" x="3887788" y="3008313"/>
          <p14:tracePt t="109193" x="3841750" y="3021013"/>
          <p14:tracePt t="109201" x="3806825" y="3024188"/>
          <p14:tracePt t="109207" x="3778250" y="3024188"/>
          <p14:tracePt t="109215" x="3760788" y="3024188"/>
          <p14:tracePt t="109221" x="3756025" y="3024188"/>
          <p14:tracePt t="109228" x="3751263" y="3024188"/>
          <p14:tracePt t="109264" x="3765550" y="3016250"/>
          <p14:tracePt t="109270" x="3778250" y="3016250"/>
          <p14:tracePt t="109276" x="3811588" y="3011488"/>
          <p14:tracePt t="109284" x="3857625" y="2990850"/>
          <p14:tracePt t="109291" x="3930650" y="2982913"/>
          <p14:tracePt t="109299" x="4032250" y="2970213"/>
          <p14:tracePt t="109305" x="4148138" y="2970213"/>
          <p14:tracePt t="109311" x="4244975" y="2957513"/>
          <p14:tracePt t="109318" x="4318000" y="2957513"/>
          <p14:tracePt t="109324" x="4360863" y="2957513"/>
          <p14:tracePt t="109332" x="4406900" y="2947988"/>
          <p14:tracePt t="109339" x="4419600" y="2947988"/>
          <p14:tracePt t="109345" x="4445000" y="2947988"/>
          <p14:tracePt t="109352" x="4457700" y="2947988"/>
          <p14:tracePt t="109359" x="4462463" y="2947988"/>
          <p14:tracePt t="109375" x="4470400" y="2947988"/>
          <p14:tracePt t="109408" x="4470400" y="2952750"/>
          <p14:tracePt t="109429" x="4467225" y="2957513"/>
          <p14:tracePt t="109443" x="4467225" y="2960688"/>
          <p14:tracePt t="109449" x="4462463" y="2960688"/>
          <p14:tracePt t="109457" x="4462463" y="2970213"/>
          <p14:tracePt t="109463" x="4457700" y="2970213"/>
          <p14:tracePt t="109477" x="4457700" y="2973388"/>
          <p14:tracePt t="109484" x="4449763" y="2973388"/>
          <p14:tracePt t="109490" x="4449763" y="2982913"/>
          <p14:tracePt t="109498" x="4445000" y="2982913"/>
          <p14:tracePt t="109512" x="4437063" y="2982913"/>
          <p14:tracePt t="109526" x="4432300" y="2982913"/>
          <p14:tracePt t="109548" x="4424363" y="2982913"/>
          <p14:tracePt t="109561" x="4419600" y="2982913"/>
          <p14:tracePt t="109612" x="4416425" y="2982913"/>
          <p14:tracePt t="109674" x="4406900" y="2982913"/>
          <p14:tracePt t="110968" x="4406900" y="2978150"/>
          <p14:tracePt t="111004" x="4406900" y="2973388"/>
          <p14:tracePt t="111507" x="4411663" y="2973388"/>
          <p14:tracePt t="111521" x="4416425" y="2973388"/>
          <p14:tracePt t="111533" x="4419600" y="2973388"/>
          <p14:tracePt t="111548" x="4429125" y="2973388"/>
          <p14:tracePt t="111554" x="4429125" y="2982913"/>
          <p14:tracePt t="111567" x="4432300" y="2982913"/>
          <p14:tracePt t="111573" x="4432300" y="2986088"/>
          <p14:tracePt t="111623" x="4424363" y="2986088"/>
          <p14:tracePt t="111629" x="4419600" y="2986088"/>
          <p14:tracePt t="111636" x="4416425" y="2986088"/>
          <p14:tracePt t="111643" x="4406900" y="2986088"/>
          <p14:tracePt t="111650" x="4402138" y="2986088"/>
          <p14:tracePt t="111657" x="4394200" y="2978150"/>
          <p14:tracePt t="111665" x="4394200" y="2973388"/>
          <p14:tracePt t="111670" x="4389438" y="2973388"/>
          <p14:tracePt t="111679" x="4381500" y="2965450"/>
          <p14:tracePt t="111685" x="4376738" y="2960688"/>
          <p14:tracePt t="111691" x="4373563" y="2957513"/>
          <p14:tracePt t="111708" x="4364038" y="2947988"/>
          <p14:tracePt t="111721" x="4360863" y="2943225"/>
          <p14:tracePt t="111728" x="4360863" y="2935288"/>
          <p14:tracePt t="111742" x="4360863" y="2930525"/>
          <p14:tracePt t="111749" x="4360863" y="2922588"/>
          <p14:tracePt t="111767" x="4368800" y="2917825"/>
          <p14:tracePt t="111769" x="4373563" y="2917825"/>
          <p14:tracePt t="111784" x="4376738" y="2914650"/>
          <p14:tracePt t="111790" x="4386263" y="2914650"/>
          <p14:tracePt t="111797" x="4389438" y="2905125"/>
          <p14:tracePt t="111804" x="4398963" y="2905125"/>
          <p14:tracePt t="111818" x="4402138" y="2905125"/>
          <p14:tracePt t="111840" x="4411663" y="2905125"/>
          <p14:tracePt t="111853" x="4416425" y="2905125"/>
          <p14:tracePt t="111882" x="4429125" y="2914650"/>
          <p14:tracePt t="111901" x="4429125" y="2917825"/>
          <p14:tracePt t="111925" x="4429125" y="2927350"/>
          <p14:tracePt t="112241" x="4424363" y="2930525"/>
          <p14:tracePt t="112252" x="4424363" y="2940050"/>
          <p14:tracePt t="112267" x="4424363" y="2943225"/>
          <p14:tracePt t="112295" x="4424363" y="2952750"/>
          <p14:tracePt t="112309" x="4424363" y="2957513"/>
          <p14:tracePt t="118211" x="4292600" y="2828925"/>
          <p14:tracePt t="118220" x="3884613" y="2522538"/>
          <p14:tracePt t="118225" x="3454400" y="2254250"/>
          <p14:tracePt t="118233" x="3046413" y="2101850"/>
          <p14:tracePt t="118239" x="2646363" y="2003425"/>
          <p14:tracePt t="118246" x="2373313" y="1973263"/>
          <p14:tracePt t="118253" x="2139950" y="1973263"/>
          <p14:tracePt t="118260" x="1922463" y="1995488"/>
          <p14:tracePt t="118268" x="1752600" y="2038350"/>
          <p14:tracePt t="118275" x="1600200" y="2089150"/>
          <p14:tracePt t="118282" x="1497013" y="2144713"/>
          <p14:tracePt t="118289" x="1403350" y="2212975"/>
          <p14:tracePt t="118295" x="1309688" y="2297113"/>
          <p14:tracePt t="118302" x="1228725" y="2403475"/>
          <p14:tracePt t="118309" x="1135063" y="2497138"/>
          <p14:tracePt t="118317" x="1063625" y="2586038"/>
          <p14:tracePt t="118323" x="995363" y="2679700"/>
          <p14:tracePt t="118329" x="949325" y="2770188"/>
          <p14:tracePt t="118337" x="906463" y="2876550"/>
          <p14:tracePt t="118343" x="871538" y="2947988"/>
          <p14:tracePt t="118352" x="858838" y="3024188"/>
          <p14:tracePt t="118357" x="850900" y="3097213"/>
          <p14:tracePt t="118365" x="855663" y="3155950"/>
          <p14:tracePt t="118371" x="876300" y="3216275"/>
          <p14:tracePt t="118379" x="896938" y="3267075"/>
          <p14:tracePt t="118385" x="919163" y="3289300"/>
          <p14:tracePt t="118392" x="957263" y="3317875"/>
          <p14:tracePt t="118399" x="982663" y="3335338"/>
          <p14:tracePt t="118406" x="1012825" y="3343275"/>
          <p14:tracePt t="118413" x="1038225" y="3348038"/>
          <p14:tracePt t="118421" x="1071563" y="3343275"/>
          <p14:tracePt t="118426" x="1093788" y="3340100"/>
          <p14:tracePt t="118434" x="1135063" y="3330575"/>
          <p14:tracePt t="118441" x="1174750" y="3309938"/>
          <p14:tracePt t="118450" x="1220788" y="3292475"/>
          <p14:tracePt t="118455" x="1284288" y="3262313"/>
          <p14:tracePt t="118461" x="1344613" y="3241675"/>
          <p14:tracePt t="118469" x="1408113" y="3208338"/>
          <p14:tracePt t="118476" x="1454150" y="3190875"/>
          <p14:tracePt t="118483" x="1489075" y="3173413"/>
          <p14:tracePt t="118490" x="1506538" y="3165475"/>
          <p14:tracePt t="118497" x="1519238" y="3155950"/>
          <p14:tracePt t="118504" x="1527175" y="3152775"/>
          <p14:tracePt t="118510" x="1531938" y="3152775"/>
          <p14:tracePt t="118517" x="1535113" y="3143250"/>
          <p14:tracePt t="118524" x="1535113" y="3140075"/>
          <p14:tracePt t="118533" x="1535113" y="3135313"/>
          <p14:tracePt t="118583" x="1573213" y="3135313"/>
          <p14:tracePt t="118587" x="1714500" y="3122613"/>
          <p14:tracePt t="118594" x="2038350" y="3122613"/>
          <p14:tracePt t="118601" x="2646363" y="3140075"/>
          <p14:tracePt t="118609" x="3140075" y="3155950"/>
          <p14:tracePt t="118616" x="3552825" y="3195638"/>
          <p14:tracePt t="118622" x="3875088" y="3211513"/>
          <p14:tracePt t="118629" x="4173538" y="3228975"/>
          <p14:tracePt t="118638" x="4376738" y="3228975"/>
          <p14:tracePt t="118642" x="4505325" y="3221038"/>
          <p14:tracePt t="118650" x="4606925" y="3211513"/>
          <p14:tracePt t="118656" x="4654550" y="3182938"/>
          <p14:tracePt t="118664" x="4679950" y="3165475"/>
          <p14:tracePt t="118670" x="4705350" y="3140075"/>
          <p14:tracePt t="118678" x="4730750" y="3105150"/>
          <p14:tracePt t="118685" x="4738688" y="3079750"/>
          <p14:tracePt t="118692" x="4748213" y="3036888"/>
          <p14:tracePt t="118699" x="4748213" y="2995613"/>
          <p14:tracePt t="118707" x="4721225" y="2943225"/>
          <p14:tracePt t="118713" x="4641850" y="2863850"/>
          <p14:tracePt t="118726" x="4594225" y="2833688"/>
          <p14:tracePt t="118894" x="4951413" y="2833688"/>
          <p14:tracePt t="118901" x="5675313" y="2790825"/>
          <p14:tracePt t="118907" x="6184900" y="2689225"/>
          <p14:tracePt t="118915" x="6559550" y="2595563"/>
          <p14:tracePt t="118923" x="6853238" y="2489200"/>
          <p14:tracePt t="118927" x="7073900" y="2382838"/>
          <p14:tracePt t="118935" x="7192963" y="2297113"/>
          <p14:tracePt t="118942" x="7286625" y="2216150"/>
          <p14:tracePt t="118950" x="7354888" y="2122488"/>
          <p14:tracePt t="118956" x="7397750" y="2058988"/>
          <p14:tracePt t="118962" x="7427913" y="2008188"/>
          <p14:tracePt t="118970" x="7443788" y="1973263"/>
          <p14:tracePt t="118978" x="7443788" y="1952625"/>
          <p14:tracePt t="118984" x="7443788" y="1939925"/>
          <p14:tracePt t="118992" x="7443788" y="1931988"/>
          <p14:tracePt t="118999" x="7443788" y="1927225"/>
          <p14:tracePt t="119004" x="7435850" y="1919288"/>
          <p14:tracePt t="119011" x="7423150" y="1919288"/>
          <p14:tracePt t="119019" x="7410450" y="1922463"/>
          <p14:tracePt t="119025" x="7377113" y="1931988"/>
          <p14:tracePt t="119033" x="7329488" y="1947863"/>
          <p14:tracePt t="119039" x="7253288" y="1970088"/>
          <p14:tracePt t="119046" x="7177088" y="2003425"/>
          <p14:tracePt t="119054" x="7116763" y="2033588"/>
          <p14:tracePt t="119061" x="7078663" y="2063750"/>
          <p14:tracePt t="119068" x="7053263" y="2079625"/>
          <p14:tracePt t="119076" x="7040563" y="2084388"/>
          <p14:tracePt t="119082" x="7032625" y="2101850"/>
          <p14:tracePt t="119088" x="7027863" y="2101850"/>
          <p14:tracePt t="119095" x="7018338" y="2106613"/>
          <p14:tracePt t="119109" x="7023100" y="2114550"/>
          <p14:tracePt t="119116" x="7027863" y="2114550"/>
          <p14:tracePt t="119123" x="7048500" y="2114550"/>
          <p14:tracePt t="119130" x="7104063" y="2122488"/>
          <p14:tracePt t="119139" x="7189788" y="2122488"/>
          <p14:tracePt t="119143" x="7316788" y="2135188"/>
          <p14:tracePt t="119151" x="7443788" y="2135188"/>
          <p14:tracePt t="119158" x="7546975" y="2127250"/>
          <p14:tracePt t="119166" x="7605713" y="2119313"/>
          <p14:tracePt t="119172" x="7635875" y="2109788"/>
          <p14:tracePt t="119179" x="7661275" y="2101850"/>
          <p14:tracePt t="119186" x="7673975" y="2101850"/>
          <p14:tracePt t="119193" x="7678738" y="2093913"/>
          <p14:tracePt t="119200" x="7686675" y="2089150"/>
          <p14:tracePt t="119229" x="7683500" y="2089150"/>
          <p14:tracePt t="119234" x="7669213" y="2093913"/>
          <p14:tracePt t="119241" x="7656513" y="2106613"/>
          <p14:tracePt t="119249" x="7640638" y="2122488"/>
          <p14:tracePt t="119255" x="7605713" y="2147888"/>
          <p14:tracePt t="119262" x="7580313" y="2173288"/>
          <p14:tracePt t="119270" x="7529513" y="2203450"/>
          <p14:tracePt t="119276" x="7491413" y="2241550"/>
          <p14:tracePt t="119284" x="7443788" y="2271713"/>
          <p14:tracePt t="119292" x="7405688" y="2289175"/>
          <p14:tracePt t="119298" x="7385050" y="2306638"/>
          <p14:tracePt t="119304" x="7367588" y="2309813"/>
          <p14:tracePt t="119311" x="7354888" y="2319338"/>
          <p14:tracePt t="119318" x="7351713" y="2319338"/>
          <p14:tracePt t="119325" x="7334250" y="2327275"/>
          <p14:tracePt t="119340" x="7329488" y="2327275"/>
          <p14:tracePt t="119346" x="7324725" y="2327275"/>
          <p14:tracePt t="119360" x="7316788" y="2327275"/>
          <p14:tracePt t="119383" x="7312025" y="2327275"/>
          <p14:tracePt t="119394" x="7304088" y="2327275"/>
          <p14:tracePt t="119402" x="7299325" y="2327275"/>
          <p14:tracePt t="119425" x="7296150" y="2327275"/>
          <p14:tracePt t="119436" x="7286625" y="2327275"/>
          <p14:tracePt t="119451" x="7283450" y="2327275"/>
          <p14:tracePt t="119493" x="7283450" y="2322513"/>
          <p14:tracePt t="119508" x="7291388" y="2322513"/>
          <p14:tracePt t="119513" x="7296150" y="2319338"/>
          <p14:tracePt t="119520" x="7296150" y="2309813"/>
          <p14:tracePt t="119526" x="7308850" y="2306638"/>
          <p14:tracePt t="119534" x="7321550" y="2306638"/>
          <p14:tracePt t="119541" x="7337425" y="2289175"/>
          <p14:tracePt t="119550" x="7359650" y="2279650"/>
          <p14:tracePt t="119556" x="7392988" y="2271713"/>
          <p14:tracePt t="119561" x="7427913" y="2263775"/>
          <p14:tracePt t="119569" x="7458075" y="2259013"/>
          <p14:tracePt t="119577" x="7491413" y="2251075"/>
          <p14:tracePt t="119583" x="7550150" y="2251075"/>
          <p14:tracePt t="119589" x="7605713" y="2251075"/>
          <p14:tracePt t="119596" x="7653338" y="2251075"/>
          <p14:tracePt t="119603" x="7696200" y="2251075"/>
          <p14:tracePt t="119610" x="7724775" y="2251075"/>
          <p14:tracePt t="119617" x="7742238" y="2251075"/>
          <p14:tracePt t="119625" x="7762875" y="2251075"/>
          <p14:tracePt t="119632" x="7775575" y="2251075"/>
          <p14:tracePt t="119640" x="7789863" y="2251075"/>
          <p14:tracePt t="119644" x="7805738" y="2251075"/>
          <p14:tracePt t="119651" x="7827963" y="2241550"/>
          <p14:tracePt t="119659" x="7840663" y="2241550"/>
          <p14:tracePt t="119666" x="7866063" y="2241550"/>
          <p14:tracePt t="119674" x="7886700" y="2241550"/>
          <p14:tracePt t="119680" x="7908925" y="2241550"/>
          <p14:tracePt t="119687" x="7934325" y="2241550"/>
          <p14:tracePt t="119693" x="7954963" y="2241550"/>
          <p14:tracePt t="119701" x="7967663" y="2241550"/>
          <p14:tracePt t="119709" x="7980363" y="2241550"/>
          <p14:tracePt t="119715" x="7988300" y="2241550"/>
          <p14:tracePt t="119721" x="7993063" y="2241550"/>
          <p14:tracePt t="119728" x="8002588" y="2241550"/>
          <p14:tracePt t="119742" x="8005763" y="2241550"/>
          <p14:tracePt t="119786" x="7997825" y="2241550"/>
          <p14:tracePt t="119792" x="7993063" y="2241550"/>
          <p14:tracePt t="119798" x="7985125" y="2241550"/>
          <p14:tracePt t="119805" x="7972425" y="2233613"/>
          <p14:tracePt t="119812" x="7959725" y="2233613"/>
          <p14:tracePt t="119820" x="7947025" y="2225675"/>
          <p14:tracePt t="119826" x="7929563" y="2225675"/>
          <p14:tracePt t="119833" x="7908925" y="2225675"/>
          <p14:tracePt t="119841" x="7878763" y="2225675"/>
          <p14:tracePt t="119847" x="7831138" y="2233613"/>
          <p14:tracePt t="119853" x="7747000" y="2254250"/>
          <p14:tracePt t="119861" x="7572375" y="2319338"/>
          <p14:tracePt t="119868" x="7185025" y="2492375"/>
          <p14:tracePt t="119875" x="6623050" y="2773363"/>
          <p14:tracePt t="119883" x="6232525" y="2970213"/>
          <p14:tracePt t="119888" x="5895975" y="3140075"/>
          <p14:tracePt t="119896" x="5559425" y="3305175"/>
          <p14:tracePt t="119902" x="5287963" y="3424238"/>
          <p14:tracePt t="119909" x="5040313" y="3540125"/>
          <p14:tracePt t="119917" x="4776788" y="3624263"/>
          <p14:tracePt t="119925" x="4513263" y="3705225"/>
          <p14:tracePt t="119930" x="4283075" y="3765550"/>
          <p14:tracePt t="119937" x="4062413" y="3811588"/>
          <p14:tracePt t="119944" x="3841750" y="3841750"/>
          <p14:tracePt t="119951" x="3594100" y="3871913"/>
          <p14:tracePt t="119958" x="3454400" y="3871913"/>
          <p14:tracePt t="119966" x="3327400" y="3884613"/>
          <p14:tracePt t="119973" x="3216275" y="3884613"/>
          <p14:tracePt t="119980" x="3114675" y="3875088"/>
          <p14:tracePt t="119986" x="3028950" y="3875088"/>
          <p14:tracePt t="119994" x="2927350" y="3862388"/>
          <p14:tracePt t="120000" x="2867025" y="3854450"/>
          <p14:tracePt t="120008" x="2824163" y="3854450"/>
          <p14:tracePt t="120015" x="2778125" y="3846513"/>
          <p14:tracePt t="120021" x="2747963" y="3836988"/>
          <p14:tracePt t="120029" x="2714625" y="3829050"/>
          <p14:tracePt t="120036" x="2667000" y="3821113"/>
          <p14:tracePt t="120042" x="2633663" y="3811588"/>
          <p14:tracePt t="120049" x="2586038" y="3803650"/>
          <p14:tracePt t="120057" x="2552700" y="3786188"/>
          <p14:tracePt t="120063" x="2505075" y="3778250"/>
          <p14:tracePt t="120071" x="2459038" y="3765550"/>
          <p14:tracePt t="120078" x="2436813" y="3760788"/>
          <p14:tracePt t="120085" x="2403475" y="3752850"/>
          <p14:tracePt t="120092" x="2373313" y="3743325"/>
          <p14:tracePt t="120099" x="2347913" y="3743325"/>
          <p14:tracePt t="120107" x="2327275" y="3735388"/>
          <p14:tracePt t="120113" x="2314575" y="3735388"/>
          <p14:tracePt t="120120" x="2297113" y="3735388"/>
          <p14:tracePt t="120127" x="2292350" y="3735388"/>
          <p14:tracePt t="120134" x="2289175" y="3735388"/>
          <p14:tracePt t="120142" x="2279650" y="3727450"/>
          <p14:tracePt t="120149" x="2276475" y="3727450"/>
          <p14:tracePt t="120156" x="2266950" y="3722688"/>
          <p14:tracePt t="120162" x="2263775" y="3722688"/>
          <p14:tracePt t="120170" x="2263775" y="3717925"/>
          <p14:tracePt t="120179" x="2254250" y="3717925"/>
          <p14:tracePt t="120192" x="2251075" y="3709988"/>
          <p14:tracePt t="120199" x="2251075" y="3705225"/>
          <p14:tracePt t="120205" x="2246313" y="3705225"/>
          <p14:tracePt t="120212" x="2238375" y="3697288"/>
          <p14:tracePt t="120219" x="2224088" y="3692525"/>
          <p14:tracePt t="120227" x="2208213" y="3675063"/>
          <p14:tracePt t="120233" x="2185988" y="3667125"/>
          <p14:tracePt t="120242" x="2160588" y="3662363"/>
          <p14:tracePt t="120248" x="2139950" y="3646488"/>
          <p14:tracePt t="120254" x="2105025" y="3629025"/>
          <p14:tracePt t="120261" x="2079625" y="3611563"/>
          <p14:tracePt t="120268" x="2033588" y="3586163"/>
          <p14:tracePt t="120275" x="1998663" y="3556000"/>
          <p14:tracePt t="120283" x="1960563" y="3530600"/>
          <p14:tracePt t="120290" x="1922463" y="3502025"/>
          <p14:tracePt t="120298" x="1901825" y="3475038"/>
          <p14:tracePt t="120303" x="1876425" y="3449638"/>
          <p14:tracePt t="120310" x="1851025" y="3429000"/>
          <p14:tracePt t="120318" x="1838325" y="3411538"/>
          <p14:tracePt t="120326" x="1828800" y="3398838"/>
          <p14:tracePt t="120333" x="1812925" y="3382963"/>
          <p14:tracePt t="120339" x="1808163" y="3378200"/>
          <p14:tracePt t="120346" x="1800225" y="3365500"/>
          <p14:tracePt t="120353" x="1795463" y="3365500"/>
          <p14:tracePt t="120360" x="1795463" y="3355975"/>
          <p14:tracePt t="120368" x="1785938" y="3352800"/>
          <p14:tracePt t="120375" x="1782763" y="3343275"/>
          <p14:tracePt t="120396" x="1778000" y="3340100"/>
          <p14:tracePt t="120411" x="1778000" y="3335338"/>
          <p14:tracePt t="120427" x="1778000" y="3327400"/>
          <p14:tracePt t="120447" x="1778000" y="3322638"/>
          <p14:tracePt t="120460" x="1778000" y="3314700"/>
          <p14:tracePt t="120482" x="1778000" y="3309938"/>
          <p14:tracePt t="120497" x="1778000" y="3302000"/>
          <p14:tracePt t="120512" x="1778000" y="3297238"/>
          <p14:tracePt t="120523" x="1778000" y="3292475"/>
          <p14:tracePt t="120546" x="1778000" y="3284538"/>
          <p14:tracePt t="120560" x="1778000" y="3279775"/>
          <p14:tracePt t="120596" x="1782763" y="3279775"/>
          <p14:tracePt t="120608" x="1790700" y="3279775"/>
          <p14:tracePt t="120632" x="1795463" y="3279775"/>
          <p14:tracePt t="120636" x="1803400" y="3279775"/>
          <p14:tracePt t="120643" x="1808163" y="3279775"/>
          <p14:tracePt t="120658" x="1816100" y="3279775"/>
          <p14:tracePt t="120664" x="1828800" y="3279775"/>
          <p14:tracePt t="120671" x="1833563" y="3279775"/>
          <p14:tracePt t="120679" x="1838325" y="3279775"/>
          <p14:tracePt t="120685" x="1858963" y="3279775"/>
          <p14:tracePt t="120692" x="1871663" y="3279775"/>
          <p14:tracePt t="120700" x="1889125" y="3279775"/>
          <p14:tracePt t="120706" x="1901825" y="3279775"/>
          <p14:tracePt t="120714" x="1914525" y="3279775"/>
          <p14:tracePt t="120720" x="1919288" y="3279775"/>
          <p14:tracePt t="120727" x="1927225" y="3279775"/>
          <p14:tracePt t="120734" x="1931988" y="3279775"/>
          <p14:tracePt t="120743" x="1939925" y="3279775"/>
          <p14:tracePt t="120749" x="1944688" y="3279775"/>
          <p14:tracePt t="120755" x="1952625" y="3279775"/>
          <p14:tracePt t="120765" x="1957388" y="3279775"/>
          <p14:tracePt t="120778" x="1960563" y="3279775"/>
          <p14:tracePt t="120801" x="1960563" y="3289300"/>
          <p14:tracePt t="120813" x="1957388" y="3289300"/>
          <p14:tracePt t="120819" x="1935163" y="3292475"/>
          <p14:tracePt t="120829" x="1919288" y="3292475"/>
          <p14:tracePt t="120833" x="1897063" y="3302000"/>
          <p14:tracePt t="120841" x="1876425" y="3302000"/>
          <p14:tracePt t="120849" x="1841500" y="3309938"/>
          <p14:tracePt t="120854" x="1820863" y="3309938"/>
          <p14:tracePt t="120862" x="1785938" y="3309938"/>
          <p14:tracePt t="120869" x="1765300" y="3309938"/>
          <p14:tracePt t="120877" x="1739900" y="3309938"/>
          <p14:tracePt t="120883" x="1719263" y="3309938"/>
          <p14:tracePt t="120890" x="1714500" y="3309938"/>
          <p14:tracePt t="120898" x="1706563" y="3309938"/>
          <p14:tracePt t="120904" x="1693863" y="3309938"/>
          <p14:tracePt t="120911" x="1689100" y="3309938"/>
          <p14:tracePt t="120918" x="1689100" y="3305175"/>
          <p14:tracePt t="120927" x="1679575" y="3305175"/>
          <p14:tracePt t="120940" x="1676400" y="3305175"/>
          <p14:tracePt t="120983" x="1684338" y="3302000"/>
          <p14:tracePt t="120997" x="1689100" y="3297238"/>
          <p14:tracePt t="121004" x="1697038" y="3297238"/>
          <p14:tracePt t="121009" x="1701800" y="3297238"/>
          <p14:tracePt t="121018" x="1709738" y="3289300"/>
          <p14:tracePt t="121024" x="1714500" y="3289300"/>
          <p14:tracePt t="121032" x="1727200" y="3284538"/>
          <p14:tracePt t="121038" x="1747838" y="3284538"/>
          <p14:tracePt t="121045" x="1773238" y="3284538"/>
          <p14:tracePt t="121052" x="1803400" y="3276600"/>
          <p14:tracePt t="121059" x="1851025" y="3276600"/>
          <p14:tracePt t="121066" x="1879600" y="3267075"/>
          <p14:tracePt t="121075" x="1914525" y="3267075"/>
          <p14:tracePt t="121082" x="1935163" y="3267075"/>
          <p14:tracePt t="121087" x="1960563" y="3267075"/>
          <p14:tracePt t="121094" x="1973263" y="3267075"/>
          <p14:tracePt t="121101" x="1985963" y="3267075"/>
          <p14:tracePt t="121109" x="1990725" y="3267075"/>
          <p14:tracePt t="121115" x="1998663" y="3267075"/>
          <p14:tracePt t="121123" x="2003425" y="3267075"/>
          <p14:tracePt t="121130" x="2011363" y="3276600"/>
          <p14:tracePt t="121137" x="2016125" y="3276600"/>
          <p14:tracePt t="121150" x="2016125" y="3279775"/>
          <p14:tracePt t="121166" x="2016125" y="3289300"/>
          <p14:tracePt t="121181" x="2003425" y="3289300"/>
          <p14:tracePt t="121186" x="1978025" y="3292475"/>
          <p14:tracePt t="121193" x="1957388" y="3292475"/>
          <p14:tracePt t="121200" x="1931988" y="3302000"/>
          <p14:tracePt t="121207" x="1901825" y="3302000"/>
          <p14:tracePt t="121215" x="1879600" y="3302000"/>
          <p14:tracePt t="121221" x="1854200" y="3302000"/>
          <p14:tracePt t="121228" x="1825625" y="3302000"/>
          <p14:tracePt t="121235" x="1800225" y="3302000"/>
          <p14:tracePt t="121243" x="1778000" y="3302000"/>
          <p14:tracePt t="121249" x="1765300" y="3302000"/>
          <p14:tracePt t="121256" x="1752600" y="3302000"/>
          <p14:tracePt t="121265" x="1744663" y="3302000"/>
          <p14:tracePt t="121270" x="1731963" y="3302000"/>
          <p14:tracePt t="121278" x="1727200" y="3302000"/>
          <p14:tracePt t="121293" x="1719263" y="3292475"/>
          <p14:tracePt t="121322" x="1719263" y="3289300"/>
          <p14:tracePt t="121334" x="1722438" y="3289300"/>
          <p14:tracePt t="121341" x="1722438" y="3279775"/>
          <p14:tracePt t="121355" x="1727200" y="3279775"/>
          <p14:tracePt t="121363" x="1739900" y="3279775"/>
          <p14:tracePt t="121370" x="1747838" y="3279775"/>
          <p14:tracePt t="121377" x="1760538" y="3279775"/>
          <p14:tracePt t="121384" x="1782763" y="3279775"/>
          <p14:tracePt t="121391" x="1803400" y="3279775"/>
          <p14:tracePt t="121399" x="1828800" y="3279775"/>
          <p14:tracePt t="121404" x="1841500" y="3279775"/>
          <p14:tracePt t="121411" x="1854200" y="3279775"/>
          <p14:tracePt t="121418" x="1858963" y="3279775"/>
          <p14:tracePt t="121426" x="1871663" y="3279775"/>
          <p14:tracePt t="121432" x="1879600" y="3279775"/>
          <p14:tracePt t="121448" x="1884363" y="3279775"/>
          <p14:tracePt t="121461" x="1884363" y="3284538"/>
          <p14:tracePt t="121482" x="1876425" y="3284538"/>
          <p14:tracePt t="121489" x="1863725" y="3284538"/>
          <p14:tracePt t="121497" x="1858963" y="3284538"/>
          <p14:tracePt t="121502" x="1854200" y="3279775"/>
          <p14:tracePt t="121509" x="1841500" y="3279775"/>
          <p14:tracePt t="121517" x="1833563" y="3279775"/>
          <p14:tracePt t="121523" x="1828800" y="3276600"/>
          <p14:tracePt t="121531" x="1820863" y="3276600"/>
          <p14:tracePt t="121538" x="1816100" y="3267075"/>
          <p14:tracePt t="121560" x="1816100" y="3262313"/>
          <p14:tracePt t="121602" x="1825625" y="3262313"/>
          <p14:tracePt t="121609" x="1828800" y="3262313"/>
          <p14:tracePt t="121615" x="1858963" y="3262313"/>
          <p14:tracePt t="121622" x="1901825" y="3267075"/>
          <p14:tracePt t="121629" x="2003425" y="3279775"/>
          <p14:tracePt t="121637" x="2198688" y="3292475"/>
          <p14:tracePt t="121643" x="2662238" y="3309938"/>
          <p14:tracePt t="121650" x="3297238" y="3309938"/>
          <p14:tracePt t="121658" x="3844925" y="3309938"/>
          <p14:tracePt t="121665" x="4338638" y="3297238"/>
          <p14:tracePt t="121671" x="4776788" y="3309938"/>
          <p14:tracePt t="121678" x="5100638" y="3327400"/>
          <p14:tracePt t="121686" x="5283200" y="3340100"/>
          <p14:tracePt t="121692" x="5424488" y="3365500"/>
          <p14:tracePt t="121699" x="5513388" y="3373438"/>
          <p14:tracePt t="121706" x="5584825" y="3373438"/>
          <p14:tracePt t="121715" x="5632450" y="3386138"/>
          <p14:tracePt t="121720" x="5662613" y="3386138"/>
          <p14:tracePt t="121727" x="5703888" y="3386138"/>
          <p14:tracePt t="121734" x="5726113" y="3386138"/>
          <p14:tracePt t="121741" x="5759450" y="3386138"/>
          <p14:tracePt t="121748" x="5789613" y="3386138"/>
          <p14:tracePt t="121754" x="5822950" y="3386138"/>
          <p14:tracePt t="121762" x="5845175" y="3386138"/>
          <p14:tracePt t="121768" x="5878513" y="3386138"/>
          <p14:tracePt t="121776" x="5900738" y="3386138"/>
          <p14:tracePt t="121783" x="5913438" y="3386138"/>
          <p14:tracePt t="121789" x="5926138" y="3386138"/>
          <p14:tracePt t="121797" x="5934075" y="3386138"/>
          <p14:tracePt t="121803" x="5938838" y="3386138"/>
          <p14:tracePt t="121824" x="5946775" y="3386138"/>
          <p14:tracePt t="121861" x="5943600" y="3386138"/>
          <p14:tracePt t="121873" x="5938838" y="3390900"/>
          <p14:tracePt t="121881" x="5929313" y="3390900"/>
          <p14:tracePt t="121887" x="5926138" y="3390900"/>
          <p14:tracePt t="121894" x="5913438" y="3398838"/>
          <p14:tracePt t="121901" x="5895975" y="3403600"/>
          <p14:tracePt t="121908" x="5875338" y="3411538"/>
          <p14:tracePt t="121916" x="5840413" y="3411538"/>
          <p14:tracePt t="121921" x="5810250" y="3421063"/>
          <p14:tracePt t="121929" x="5751513" y="3421063"/>
          <p14:tracePt t="121936" x="5695950" y="3421063"/>
          <p14:tracePt t="121942" x="5637213" y="3421063"/>
          <p14:tracePt t="121950" x="5589588" y="3416300"/>
          <p14:tracePt t="121957" x="5543550" y="3408363"/>
          <p14:tracePt t="121964" x="5500688" y="3398838"/>
          <p14:tracePt t="121971" x="5449888" y="3378200"/>
          <p14:tracePt t="121978" x="5414963" y="3368675"/>
          <p14:tracePt t="121985" x="5381625" y="3352800"/>
          <p14:tracePt t="121992" x="5359400" y="3343275"/>
          <p14:tracePt t="121999" x="5343525" y="3335338"/>
          <p14:tracePt t="122006" x="5321300" y="3322638"/>
          <p14:tracePt t="122015" x="5313363" y="3322638"/>
          <p14:tracePt t="122020" x="5308600" y="3314700"/>
          <p14:tracePt t="122027" x="5295900" y="3309938"/>
          <p14:tracePt t="122034" x="5287963" y="3309938"/>
          <p14:tracePt t="122041" x="5287963" y="3302000"/>
          <p14:tracePt t="122048" x="5283200" y="3302000"/>
          <p14:tracePt t="122055" x="5275263" y="3302000"/>
          <p14:tracePt t="122069" x="5270500" y="3302000"/>
          <p14:tracePt t="122100" x="5270500" y="3297238"/>
          <p14:tracePt t="122112" x="5270500" y="3289300"/>
          <p14:tracePt t="122118" x="5278438" y="3289300"/>
          <p14:tracePt t="122125" x="5283200" y="3284538"/>
          <p14:tracePt t="122132" x="5292725" y="3284538"/>
          <p14:tracePt t="122139" x="5295900" y="3284538"/>
          <p14:tracePt t="122147" x="5305425" y="3279775"/>
          <p14:tracePt t="122153" x="5318125" y="3279775"/>
          <p14:tracePt t="122161" x="5321300" y="3279775"/>
          <p14:tracePt t="122167" x="5334000" y="3279775"/>
          <p14:tracePt t="122175" x="5346700" y="3279775"/>
          <p14:tracePt t="122181" x="5356225" y="3279775"/>
          <p14:tracePt t="122188" x="5368925" y="3279775"/>
          <p14:tracePt t="122195" x="5372100" y="3279775"/>
          <p14:tracePt t="122203" x="5384800" y="3279775"/>
          <p14:tracePt t="122209" x="5394325" y="3279775"/>
          <p14:tracePt t="122226" x="5399088" y="3279775"/>
          <p14:tracePt t="122231" x="5402263" y="3279775"/>
          <p14:tracePt t="122267" x="5389563" y="3289300"/>
          <p14:tracePt t="122273" x="5376863" y="3289300"/>
          <p14:tracePt t="122281" x="5351463" y="3289300"/>
          <p14:tracePt t="122287" x="5330825" y="3289300"/>
          <p14:tracePt t="122294" x="5318125" y="3289300"/>
          <p14:tracePt t="122301" x="5300663" y="3284538"/>
          <p14:tracePt t="122308" x="5287963" y="3284538"/>
          <p14:tracePt t="122315" x="5275263" y="3276600"/>
          <p14:tracePt t="122322" x="5265738" y="3271838"/>
          <p14:tracePt t="122328" x="5262563" y="3262313"/>
          <p14:tracePt t="122336" x="5253038" y="3262313"/>
          <p14:tracePt t="122342" x="5253038" y="3259138"/>
          <p14:tracePt t="122359" x="5253038" y="3249613"/>
          <p14:tracePt t="122379" x="5257800" y="3249613"/>
          <p14:tracePt t="122394" x="5262563" y="3254375"/>
          <p14:tracePt t="122400" x="5270500" y="3254375"/>
          <p14:tracePt t="122421" x="5275263" y="3254375"/>
          <p14:tracePt t="122435" x="5283200" y="3254375"/>
          <p14:tracePt t="122493" x="5287963" y="3254375"/>
          <p14:tracePt t="122499" x="5287963" y="3259138"/>
          <p14:tracePt t="122515" x="5287963" y="3267075"/>
          <p14:tracePt t="123389" x="5292725" y="3267075"/>
          <p14:tracePt t="123404" x="5300663" y="3267075"/>
          <p14:tracePt t="123417" x="5305425" y="3267075"/>
          <p14:tracePt t="123423" x="5313363" y="3267075"/>
          <p14:tracePt t="123430" x="5318125" y="3267075"/>
          <p14:tracePt t="123445" x="5326063" y="3267075"/>
          <p14:tracePt t="123459" x="5330825" y="3267075"/>
          <p14:tracePt t="123466" x="5334000" y="3267075"/>
          <p14:tracePt t="123490" x="5343525" y="3267075"/>
          <p14:tracePt t="123501" x="5346700" y="3267075"/>
          <p14:tracePt t="123516" x="5356225" y="3267075"/>
          <p14:tracePt t="123591" x="5351463" y="3267075"/>
          <p14:tracePt t="123609" x="5346700" y="3267075"/>
          <p14:tracePt t="123653" x="5338763" y="3267075"/>
          <p14:tracePt t="124285" x="5718175" y="3203575"/>
          <p14:tracePt t="124290" x="6194425" y="3143250"/>
          <p14:tracePt t="124296" x="6580188" y="3089275"/>
          <p14:tracePt t="124303" x="6896100" y="3016250"/>
          <p14:tracePt t="124311" x="7180263" y="2952750"/>
          <p14:tracePt t="124316" x="7410450" y="2889250"/>
          <p14:tracePt t="124324" x="7593013" y="2820988"/>
          <p14:tracePt t="124330" x="7724775" y="2770188"/>
          <p14:tracePt t="124337" x="7856538" y="2709863"/>
          <p14:tracePt t="124345" x="7988300" y="2651125"/>
          <p14:tracePt t="124353" x="8091488" y="2595563"/>
          <p14:tracePt t="124359" x="8185150" y="2535238"/>
          <p14:tracePt t="124365" x="8248650" y="2492375"/>
          <p14:tracePt t="124371" x="8312150" y="2451100"/>
          <p14:tracePt t="124378" x="8347075" y="2425700"/>
          <p14:tracePt t="124385" x="8372475" y="2398713"/>
          <p14:tracePt t="124392" x="8388350" y="2382838"/>
          <p14:tracePt t="124399" x="8401050" y="2370138"/>
          <p14:tracePt t="124406" x="8410575" y="2360613"/>
          <p14:tracePt t="124412" x="8410575" y="2357438"/>
          <p14:tracePt t="124420" x="8410575" y="2347913"/>
          <p14:tracePt t="124434" x="8405813" y="2344738"/>
          <p14:tracePt t="124442" x="8401050" y="2339975"/>
          <p14:tracePt t="124447" x="8388350" y="2332038"/>
          <p14:tracePt t="124454" x="8362950" y="2322513"/>
          <p14:tracePt t="124461" x="8342313" y="2322513"/>
          <p14:tracePt t="124469" x="8286750" y="2314575"/>
          <p14:tracePt t="124475" x="8201025" y="2322513"/>
          <p14:tracePt t="124482" x="8167688" y="2322513"/>
          <p14:tracePt t="124490" x="7942263" y="2322513"/>
          <p14:tracePt t="124496" x="7831138" y="2314575"/>
          <p14:tracePt t="124503" x="7754938" y="2306638"/>
          <p14:tracePt t="124510" x="7734300" y="2306638"/>
          <p14:tracePt t="124517" x="7712075" y="2306638"/>
          <p14:tracePt t="124525" x="7686675" y="2306638"/>
          <p14:tracePt t="124531" x="7683500" y="2306638"/>
          <p14:tracePt t="124538" x="7673975" y="2297113"/>
          <p14:tracePt t="124554" x="7669213" y="2292350"/>
          <p14:tracePt t="124574" x="7669213" y="2284413"/>
          <p14:tracePt t="124581" x="7686675" y="2279650"/>
          <p14:tracePt t="124588" x="7708900" y="2271713"/>
          <p14:tracePt t="124595" x="7797800" y="2251075"/>
          <p14:tracePt t="124601" x="8081963" y="2220913"/>
          <p14:tracePt t="124610" x="8694738" y="2178050"/>
          <p14:tracePt t="124615" x="9163050" y="2139950"/>
          <p14:tracePt t="124622" x="9426575" y="2139950"/>
          <p14:tracePt t="124629" x="9567863" y="2127250"/>
          <p14:tracePt t="124635" x="9682163" y="2127250"/>
          <p14:tracePt t="124643" x="9750425" y="2127250"/>
          <p14:tracePt t="124649" x="9796463" y="2119313"/>
          <p14:tracePt t="124656" x="9831388" y="2109788"/>
          <p14:tracePt t="124663" x="9844088" y="2101850"/>
          <p14:tracePt t="124669" x="9861550" y="2097088"/>
          <p14:tracePt t="124677" x="9874250" y="2097088"/>
          <p14:tracePt t="124684" x="9877425" y="2089150"/>
          <p14:tracePt t="124705" x="9877425" y="2084388"/>
          <p14:tracePt t="124749" x="9874250" y="2084388"/>
          <p14:tracePt t="124753" x="9864725" y="2084388"/>
          <p14:tracePt t="124760" x="9861550" y="2084388"/>
          <p14:tracePt t="124768" x="9847263" y="2084388"/>
          <p14:tracePt t="124774" x="9839325" y="2084388"/>
          <p14:tracePt t="124781" x="9834563" y="2084388"/>
          <p14:tracePt t="124788" x="9826625" y="2084388"/>
          <p14:tracePt t="124795" x="9813925" y="2084388"/>
          <p14:tracePt t="124802" x="9809163" y="2084388"/>
          <p14:tracePt t="124809" x="9805988" y="2084388"/>
          <p14:tracePt t="124816" x="9796463" y="2084388"/>
          <p14:tracePt t="124824" x="9783763" y="2084388"/>
          <p14:tracePt t="124830" x="9780588" y="2084388"/>
          <p14:tracePt t="124836" x="9767888" y="2084388"/>
          <p14:tracePt t="124845" x="9758363" y="2084388"/>
          <p14:tracePt t="124851" x="9745663" y="2093913"/>
          <p14:tracePt t="124858" x="9725025" y="2093913"/>
          <p14:tracePt t="124865" x="9699625" y="2101850"/>
          <p14:tracePt t="124875" x="9669463" y="2101850"/>
          <p14:tracePt t="124879" x="9636125" y="2109788"/>
          <p14:tracePt t="124886" x="9593263" y="2109788"/>
          <p14:tracePt t="124892" x="9545638" y="2109788"/>
          <p14:tracePt t="124899" x="9474200" y="2119313"/>
          <p14:tracePt t="124908" x="9401175" y="2132013"/>
          <p14:tracePt t="124914" x="9317038" y="2139950"/>
          <p14:tracePt t="124920" x="9226550" y="2152650"/>
          <p14:tracePt t="124928" x="9142413" y="2160588"/>
          <p14:tracePt t="124934" x="9039225" y="2173288"/>
          <p14:tracePt t="124942" x="8924925" y="2185988"/>
          <p14:tracePt t="124949" x="8826500" y="2195513"/>
          <p14:tracePt t="124956" x="8724900" y="2208213"/>
          <p14:tracePt t="124964" x="8636000" y="2228850"/>
          <p14:tracePt t="124970" x="8575675" y="2238375"/>
          <p14:tracePt t="124977" x="8529638" y="2251075"/>
          <p14:tracePt t="124984" x="8486775" y="2259013"/>
          <p14:tracePt t="124993" x="8453438" y="2259013"/>
          <p14:tracePt t="124997" x="8418513" y="2266950"/>
          <p14:tracePt t="125004" x="8397875" y="2266950"/>
          <p14:tracePt t="125011" x="8375650" y="2271713"/>
          <p14:tracePt t="125018" x="8359775" y="2271713"/>
          <p14:tracePt t="125025" x="8347075" y="2271713"/>
          <p14:tracePt t="125032" x="8334375" y="2271713"/>
          <p14:tracePt t="125039" x="8329613" y="2279650"/>
          <p14:tracePt t="125046" x="8316913" y="2279650"/>
          <p14:tracePt t="125054" x="8307388" y="2284413"/>
          <p14:tracePt t="125060" x="8294688" y="2284413"/>
          <p14:tracePt t="125067" x="8274050" y="2292350"/>
          <p14:tracePt t="125075" x="8248650" y="2301875"/>
          <p14:tracePt t="125080" x="8228013" y="2301875"/>
          <p14:tracePt t="125087" x="8193088" y="2309813"/>
          <p14:tracePt t="125094" x="8172450" y="2319338"/>
          <p14:tracePt t="125101" x="8147050" y="2327275"/>
          <p14:tracePt t="125109" x="8124825" y="2332038"/>
          <p14:tracePt t="125115" x="8099425" y="2332038"/>
          <p14:tracePt t="125124" x="8078788" y="2339975"/>
          <p14:tracePt t="125129" x="8066088" y="2339975"/>
          <p14:tracePt t="125137" x="8040688" y="2339975"/>
          <p14:tracePt t="125144" x="8027988" y="2347913"/>
          <p14:tracePt t="125150" x="8002588" y="2347913"/>
          <p14:tracePt t="125158" x="7988300" y="2347913"/>
          <p14:tracePt t="125164" x="7967663" y="2347913"/>
          <p14:tracePt t="125171" x="7947025" y="2347913"/>
          <p14:tracePt t="125178" x="7921625" y="2347913"/>
          <p14:tracePt t="125185" x="7891463" y="2357438"/>
          <p14:tracePt t="125192" x="7856538" y="2357438"/>
          <p14:tracePt t="125199" x="7823200" y="2365375"/>
          <p14:tracePt t="125208" x="7802563" y="2365375"/>
          <p14:tracePt t="125214" x="7772400" y="2365375"/>
          <p14:tracePt t="125220" x="7737475" y="2373313"/>
          <p14:tracePt t="125228" x="7716838" y="2373313"/>
          <p14:tracePt t="125234" x="7691438" y="2378075"/>
          <p14:tracePt t="125241" x="7669213" y="2378075"/>
          <p14:tracePt t="125249" x="7656513" y="2378075"/>
          <p14:tracePt t="125255" x="7640638" y="2378075"/>
          <p14:tracePt t="125262" x="7627938" y="2378075"/>
          <p14:tracePt t="125270" x="7615238" y="2378075"/>
          <p14:tracePt t="125276" x="7593013" y="2378075"/>
          <p14:tracePt t="125283" x="7577138" y="2378075"/>
          <p14:tracePt t="125292" x="7562850" y="2378075"/>
          <p14:tracePt t="125298" x="7542213" y="2378075"/>
          <p14:tracePt t="125304" x="7516813" y="2370138"/>
          <p14:tracePt t="125311" x="7486650" y="2370138"/>
          <p14:tracePt t="125317" x="7461250" y="2370138"/>
          <p14:tracePt t="125326" x="7440613" y="2360613"/>
          <p14:tracePt t="125332" x="7405688" y="2360613"/>
          <p14:tracePt t="125341" x="7385050" y="2352675"/>
          <p14:tracePt t="125346" x="7364413" y="2352675"/>
          <p14:tracePt t="125352" x="7337425" y="2344738"/>
          <p14:tracePt t="125359" x="7324725" y="2344738"/>
          <p14:tracePt t="125366" x="7312025" y="2344738"/>
          <p14:tracePt t="125374" x="7304088" y="2339975"/>
          <p14:tracePt t="125380" x="7299325" y="2339975"/>
          <p14:tracePt t="125388" x="7291388" y="2335213"/>
          <p14:tracePt t="125395" x="7286625" y="2335213"/>
          <p14:tracePt t="125402" x="7283450" y="2327275"/>
          <p14:tracePt t="125417" x="7273925" y="2327275"/>
          <p14:tracePt t="125427" x="7270750" y="2327275"/>
          <p14:tracePt t="125439" x="7261225" y="2327275"/>
          <p14:tracePt t="125500" x="7258050" y="2327275"/>
          <p14:tracePt t="125528" x="7253288" y="2322513"/>
          <p14:tracePt t="125543" x="7253288" y="2314575"/>
          <p14:tracePt t="125550" x="7245350" y="2314575"/>
          <p14:tracePt t="125564" x="7245350" y="2309813"/>
          <p14:tracePt t="125571" x="7240588" y="2309813"/>
          <p14:tracePt t="125577" x="7240588" y="2306638"/>
          <p14:tracePt t="125583" x="7231063" y="2306638"/>
          <p14:tracePt t="125591" x="7231063" y="2297113"/>
          <p14:tracePt t="125605" x="7227888" y="2292350"/>
          <p14:tracePt t="125619" x="7218363" y="2292350"/>
          <p14:tracePt t="125627" x="7215188" y="2284413"/>
          <p14:tracePt t="125633" x="7210425" y="2279650"/>
          <p14:tracePt t="125642" x="7202488" y="2279650"/>
          <p14:tracePt t="125647" x="7202488" y="2271713"/>
          <p14:tracePt t="125656" x="7197725" y="2266950"/>
          <p14:tracePt t="125662" x="7189788" y="2263775"/>
          <p14:tracePt t="125669" x="7185025" y="2263775"/>
          <p14:tracePt t="125676" x="7185025" y="2254250"/>
          <p14:tracePt t="125683" x="7177088" y="2254250"/>
          <p14:tracePt t="125691" x="7177088" y="2251075"/>
          <p14:tracePt t="125697" x="7172325" y="2251075"/>
          <p14:tracePt t="125704" x="7172325" y="2241550"/>
          <p14:tracePt t="125756" x="7172325" y="2238375"/>
          <p14:tracePt t="125776" x="7172325" y="2228850"/>
          <p14:tracePt t="125805" x="7180263" y="2228850"/>
          <p14:tracePt t="125826" x="7185025" y="2228850"/>
          <p14:tracePt t="125840" x="7192963" y="2228850"/>
          <p14:tracePt t="125853" x="7197725" y="2228850"/>
          <p14:tracePt t="125862" x="7197725" y="2225675"/>
          <p14:tracePt t="125877" x="7205663" y="2220913"/>
          <p14:tracePt t="125882" x="7210425" y="2220913"/>
          <p14:tracePt t="125887" x="7215188" y="2212975"/>
          <p14:tracePt t="125895" x="7227888" y="2212975"/>
          <p14:tracePt t="125902" x="7235825" y="2208213"/>
          <p14:tracePt t="125909" x="7240588" y="2208213"/>
          <p14:tracePt t="125916" x="7253288" y="2208213"/>
          <p14:tracePt t="125923" x="7261225" y="2200275"/>
          <p14:tracePt t="125930" x="7265988" y="2200275"/>
          <p14:tracePt t="125938" x="7278688" y="2200275"/>
          <p14:tracePt t="125945" x="7291388" y="2200275"/>
          <p14:tracePt t="125952" x="7299325" y="2200275"/>
          <p14:tracePt t="125959" x="7304088" y="2200275"/>
          <p14:tracePt t="125967" x="7312025" y="2200275"/>
          <p14:tracePt t="125973" x="7324725" y="2200275"/>
          <p14:tracePt t="125979" x="7329488" y="2200275"/>
          <p14:tracePt t="125986" x="7334250" y="2200275"/>
          <p14:tracePt t="125994" x="7346950" y="2200275"/>
          <p14:tracePt t="126000" x="7354888" y="2200275"/>
          <p14:tracePt t="126008" x="7359650" y="2200275"/>
          <p14:tracePt t="126015" x="7367588" y="2200275"/>
          <p14:tracePt t="126021" x="7380288" y="2200275"/>
          <p14:tracePt t="126030" x="7385050" y="2200275"/>
          <p14:tracePt t="126036" x="7392988" y="2200275"/>
          <p14:tracePt t="126044" x="7397750" y="2200275"/>
          <p14:tracePt t="126050" x="7402513" y="2200275"/>
          <p14:tracePt t="126058" x="7410450" y="2200275"/>
          <p14:tracePt t="126064" x="7415213" y="2200275"/>
          <p14:tracePt t="126071" x="7423150" y="2200275"/>
          <p14:tracePt t="126079" x="7427913" y="2200275"/>
          <p14:tracePt t="126085" x="7435850" y="2200275"/>
          <p14:tracePt t="126100" x="7440613" y="2200275"/>
          <p14:tracePt t="126107" x="7443788" y="2200275"/>
          <p14:tracePt t="126121" x="7453313" y="2200275"/>
          <p14:tracePt t="126143" x="7458075" y="2200275"/>
          <p14:tracePt t="126158" x="7466013" y="2200275"/>
          <p14:tracePt t="126163" x="7470775" y="2200275"/>
          <p14:tracePt t="126178" x="7478713" y="2200275"/>
          <p14:tracePt t="126185" x="7491413" y="2200275"/>
          <p14:tracePt t="126192" x="7512050" y="2200275"/>
          <p14:tracePt t="126198" x="7554913" y="2200275"/>
          <p14:tracePt t="126206" x="7597775" y="2200275"/>
          <p14:tracePt t="126212" x="7656513" y="2200275"/>
          <p14:tracePt t="126219" x="7729538" y="2200275"/>
          <p14:tracePt t="126227" x="7797800" y="2200275"/>
          <p14:tracePt t="126234" x="7843838" y="2200275"/>
          <p14:tracePt t="126241" x="7866063" y="2195513"/>
          <p14:tracePt t="126247" x="7891463" y="2195513"/>
          <p14:tracePt t="126254" x="7912100" y="2195513"/>
          <p14:tracePt t="126262" x="7916863" y="2185988"/>
          <p14:tracePt t="126269" x="7929563" y="2185988"/>
          <p14:tracePt t="126275" x="7929563" y="2182813"/>
          <p14:tracePt t="126282" x="7937500" y="2182813"/>
          <p14:tracePt t="126290" x="7937500" y="2173288"/>
          <p14:tracePt t="126312" x="7937500" y="2170113"/>
          <p14:tracePt t="126327" x="7934325" y="2160588"/>
          <p14:tracePt t="126346" x="7929563" y="2160588"/>
          <p14:tracePt t="126382" x="7929563" y="2165350"/>
          <p14:tracePt t="126396" x="7929563" y="2170113"/>
          <p14:tracePt t="126403" x="7950200" y="2170113"/>
          <p14:tracePt t="126411" x="7997825" y="2185988"/>
          <p14:tracePt t="126416" x="8107363" y="2200275"/>
          <p14:tracePt t="126424" x="8350250" y="2228850"/>
          <p14:tracePt t="126430" x="8704263" y="2246313"/>
          <p14:tracePt t="126437" x="9124950" y="2301875"/>
          <p14:tracePt t="126444" x="9448800" y="2319338"/>
          <p14:tracePt t="126451" x="9686925" y="2335213"/>
          <p14:tracePt t="126458" x="9861550" y="2335213"/>
          <p14:tracePt t="126465" x="10001250" y="2335213"/>
          <p14:tracePt t="126473" x="10115550" y="2327275"/>
          <p14:tracePt t="126478" x="10206038" y="2319338"/>
          <p14:tracePt t="126485" x="10264775" y="2297113"/>
          <p14:tracePt t="126492" x="10312400" y="2289175"/>
          <p14:tracePt t="126499" x="10345738" y="2279650"/>
          <p14:tracePt t="126507" x="10366375" y="2263775"/>
          <p14:tracePt t="126513" x="10375900" y="2263775"/>
          <p14:tracePt t="126520" x="10379075" y="2259013"/>
          <p14:tracePt t="126528" x="10379075" y="2251075"/>
          <p14:tracePt t="126534" x="10379075" y="2246313"/>
          <p14:tracePt t="126542" x="10379075" y="2238375"/>
          <p14:tracePt t="126548" x="10371138" y="2238375"/>
          <p14:tracePt t="126555" x="10366375" y="2233613"/>
          <p14:tracePt t="126562" x="10353675" y="2233613"/>
          <p14:tracePt t="126568" x="10328275" y="2238375"/>
          <p14:tracePt t="126766" x="10460038" y="2238375"/>
          <p14:tracePt t="126774" x="10601325" y="2238375"/>
          <p14:tracePt t="126779" x="10728325" y="2216150"/>
          <p14:tracePt t="126786" x="10817225" y="2208213"/>
          <p14:tracePt t="126793" x="10902950" y="2185988"/>
          <p14:tracePt t="126801" x="10966450" y="2165350"/>
          <p14:tracePt t="126808" x="11001375" y="2157413"/>
          <p14:tracePt t="126813" x="11022013" y="2139950"/>
          <p14:tracePt t="126821" x="11039475" y="2132013"/>
          <p14:tracePt t="126828" x="11052175" y="2127250"/>
          <p14:tracePt t="126835" x="11056938" y="2119313"/>
          <p14:tracePt t="126851" x="11064875" y="2114550"/>
          <p14:tracePt t="126873" x="11060113" y="2114550"/>
          <p14:tracePt t="126884" x="11047413" y="2122488"/>
          <p14:tracePt t="126890" x="11026775" y="2132013"/>
          <p14:tracePt t="126898" x="11001375" y="2144713"/>
          <p14:tracePt t="126904" x="10958513" y="2152650"/>
          <p14:tracePt t="126913" x="10910888" y="2165350"/>
          <p14:tracePt t="126918" x="10864850" y="2182813"/>
          <p14:tracePt t="126926" x="10817225" y="2182813"/>
          <p14:tracePt t="126933" x="10775950" y="2190750"/>
          <p14:tracePt t="126941" x="10728325" y="2200275"/>
          <p14:tracePt t="126946" x="10669588" y="2200275"/>
          <p14:tracePt t="126953" x="10609263" y="2212975"/>
          <p14:tracePt t="126960" x="10553700" y="2212975"/>
          <p14:tracePt t="126967" x="10494963" y="2212975"/>
          <p14:tracePt t="126975" x="10434638" y="2212975"/>
          <p14:tracePt t="126980" x="10406063" y="2212975"/>
          <p14:tracePt t="126988" x="10363200" y="2212975"/>
          <p14:tracePt t="126996" x="10340975" y="2212975"/>
          <p14:tracePt t="127001" x="10315575" y="2212975"/>
          <p14:tracePt t="127009" x="10302875" y="2212975"/>
          <p14:tracePt t="127015" x="10299700" y="2212975"/>
          <p14:tracePt t="127023" x="10290175" y="2212975"/>
          <p14:tracePt t="127030" x="10285413" y="2212975"/>
          <p14:tracePt t="127037" x="10277475" y="2212975"/>
          <p14:tracePt t="127044" x="10272713" y="2212975"/>
          <p14:tracePt t="127059" x="10269538" y="2212975"/>
          <p14:tracePt t="127076" x="10260013" y="2216150"/>
          <p14:tracePt t="127086" x="10260013" y="2225675"/>
          <p14:tracePt t="127100" x="10256838" y="2225675"/>
          <p14:tracePt t="127113" x="10247313" y="2225675"/>
          <p14:tracePt t="127121" x="10247313" y="2228850"/>
          <p14:tracePt t="127135" x="10247313" y="2233613"/>
          <p14:tracePt t="127143" x="10244138" y="2233613"/>
          <p14:tracePt t="127159" x="10244138" y="2241550"/>
          <p14:tracePt t="127177" x="10239375" y="2241550"/>
          <p14:tracePt t="127190" x="10231438" y="2241550"/>
          <p14:tracePt t="127213" x="10226675" y="2241550"/>
          <p14:tracePt t="127241" x="10226675" y="2238375"/>
          <p14:tracePt t="127262" x="10226675" y="2233613"/>
          <p14:tracePt t="127379" x="10234613" y="2233613"/>
          <p14:tracePt t="127395" x="10234613" y="2241550"/>
          <p14:tracePt t="127407" x="10239375" y="2241550"/>
          <p14:tracePt t="127414" x="10239375" y="2246313"/>
          <p14:tracePt t="127464" x="10244138" y="2246313"/>
          <p14:tracePt t="127520" x="10252075" y="2246313"/>
          <p14:tracePt t="127582" x="10256838" y="2246313"/>
          <p14:tracePt t="127619" x="10264775" y="2246313"/>
          <p14:tracePt t="127724" x="10269538" y="2246313"/>
          <p14:tracePt t="127736" x="10272713" y="2254250"/>
          <p14:tracePt t="127751" x="10272713" y="2259013"/>
          <p14:tracePt t="127757" x="10282238" y="2259013"/>
          <p14:tracePt t="127772" x="10285413" y="2259013"/>
          <p14:tracePt t="127785" x="10294938" y="2259013"/>
          <p14:tracePt t="127808" x="10299700" y="2259013"/>
          <p14:tracePt t="127812" x="10307638" y="2259013"/>
          <p14:tracePt t="127819" x="10312400" y="2259013"/>
          <p14:tracePt t="127827" x="10315575" y="2259013"/>
          <p14:tracePt t="127833" x="10325100" y="2259013"/>
          <p14:tracePt t="127841" x="10337800" y="2259013"/>
          <p14:tracePt t="127847" x="10340975" y="2259013"/>
          <p14:tracePt t="127857" x="10353675" y="2259013"/>
          <p14:tracePt t="127861" x="10371138" y="2259013"/>
          <p14:tracePt t="127869" x="10383838" y="2259013"/>
          <p14:tracePt t="127876" x="10388600" y="2259013"/>
          <p14:tracePt t="127883" x="10396538" y="2259013"/>
          <p14:tracePt t="127890" x="10409238" y="2259013"/>
          <p14:tracePt t="127899" x="10414000" y="2259013"/>
          <p14:tracePt t="127903" x="10426700" y="2259013"/>
          <p14:tracePt t="127910" x="10439400" y="2259013"/>
          <p14:tracePt t="127918" x="10464800" y="2259013"/>
          <p14:tracePt t="127925" x="10485438" y="2259013"/>
          <p14:tracePt t="127932" x="10507663" y="2259013"/>
          <p14:tracePt t="127939" x="10541000" y="2259013"/>
          <p14:tracePt t="127946" x="10583863" y="2259013"/>
          <p14:tracePt t="127953" x="10626725" y="2259013"/>
          <p14:tracePt t="127961" x="10656888" y="2259013"/>
          <p14:tracePt t="127966" x="10702925" y="2254250"/>
          <p14:tracePt t="127974" x="10745788" y="2254250"/>
          <p14:tracePt t="127981" x="10779125" y="2254250"/>
          <p14:tracePt t="127987" x="10821988" y="2254250"/>
          <p14:tracePt t="127995" x="10844213" y="2254250"/>
          <p14:tracePt t="128001" x="10864850" y="2254250"/>
          <p14:tracePt t="128008" x="10890250" y="2254250"/>
          <p14:tracePt t="128015" x="10910888" y="2254250"/>
          <p14:tracePt t="128025" x="10933113" y="2254250"/>
          <p14:tracePt t="128031" x="10958513" y="2254250"/>
          <p14:tracePt t="128036" x="10988675" y="2254250"/>
          <p14:tracePt t="128046" x="11022013" y="2259013"/>
          <p14:tracePt t="128051" x="11052175" y="2259013"/>
          <p14:tracePt t="128058" x="11095038" y="2259013"/>
          <p14:tracePt t="128064" x="11153775" y="2266950"/>
          <p14:tracePt t="128073" x="11214100" y="2266950"/>
          <p14:tracePt t="128078" x="11242675" y="2276475"/>
          <p14:tracePt t="128085" x="11290300" y="2276475"/>
          <p14:tracePt t="128092" x="11310938" y="2276475"/>
          <p14:tracePt t="128099" x="11333163" y="2276475"/>
          <p14:tracePt t="128106" x="11358563" y="2276475"/>
          <p14:tracePt t="128114" x="11371263" y="2276475"/>
          <p14:tracePt t="128120" x="11383963" y="2276475"/>
          <p14:tracePt t="128127" x="11391900" y="2276475"/>
          <p14:tracePt t="128134" x="11396663" y="2276475"/>
          <p14:tracePt t="128141" x="11401425" y="2276475"/>
          <p14:tracePt t="128148" x="11409363" y="2276475"/>
          <p14:tracePt t="128155" x="11409363" y="2284413"/>
          <p14:tracePt t="128171" x="11414125" y="2289175"/>
          <p14:tracePt t="128183" x="11414125" y="2297113"/>
          <p14:tracePt t="128218" x="11404600" y="2297113"/>
          <p14:tracePt t="128233" x="11401425" y="2297113"/>
          <p14:tracePt t="128247" x="11396663" y="2297113"/>
          <p14:tracePt t="128267" x="11388725" y="2297113"/>
          <p14:tracePt t="128281" x="11383963" y="2297113"/>
          <p14:tracePt t="128297" x="11374438" y="2297113"/>
          <p14:tracePt t="128317" x="11371263" y="2297113"/>
          <p14:tracePt t="128331" x="11361738" y="2297113"/>
          <p14:tracePt t="128351" x="11358563" y="2297113"/>
          <p14:tracePt t="128406" x="11353800" y="2297113"/>
          <p14:tracePt t="128428" x="11345863" y="2297113"/>
          <p14:tracePt t="128477" x="11345863" y="2292350"/>
          <p14:tracePt t="128482" x="11341100" y="2292350"/>
          <p14:tracePt t="128511" x="11341100" y="2289175"/>
          <p14:tracePt t="128603" x="11333163" y="2289175"/>
          <p14:tracePt t="128648" x="11328400" y="2289175"/>
          <p14:tracePt t="128672" x="11323638" y="2289175"/>
          <p14:tracePt t="128682" x="11315700" y="2289175"/>
          <p14:tracePt t="128697" x="11310938" y="2289175"/>
          <p14:tracePt t="128710" x="11303000" y="2289175"/>
          <p14:tracePt t="128717" x="11298238" y="2289175"/>
          <p14:tracePt t="128725" x="11290300" y="2289175"/>
          <p14:tracePt t="128732" x="11285538" y="2289175"/>
          <p14:tracePt t="128738" x="11282363" y="2289175"/>
          <p14:tracePt t="128745" x="11260138" y="2289175"/>
          <p14:tracePt t="128752" x="11234738" y="2289175"/>
          <p14:tracePt t="128759" x="11214100" y="2279650"/>
          <p14:tracePt t="128766" x="11179175" y="2279650"/>
          <p14:tracePt t="128773" x="11128375" y="2279650"/>
          <p14:tracePt t="128780" x="11026775" y="2266950"/>
          <p14:tracePt t="128787" x="10872788" y="2254250"/>
          <p14:tracePt t="128794" x="10698163" y="2254250"/>
          <p14:tracePt t="128801" x="10545763" y="2246313"/>
          <p14:tracePt t="128808" x="10418763" y="2246313"/>
          <p14:tracePt t="128814" x="10302875" y="2246313"/>
          <p14:tracePt t="128823" x="10206038" y="2233613"/>
          <p14:tracePt t="128828" x="10120313" y="2233613"/>
          <p14:tracePt t="128835" x="10034588" y="2233613"/>
          <p14:tracePt t="128843" x="9975850" y="2233613"/>
          <p14:tracePt t="128850" x="9915525" y="2233613"/>
          <p14:tracePt t="128873" x="9813925" y="2233613"/>
          <p14:tracePt t="128878" x="9780588" y="2238375"/>
          <p14:tracePt t="128884" x="9745663" y="2238375"/>
          <p14:tracePt t="128891" x="9702800" y="2238375"/>
          <p14:tracePt t="128899" x="9674225" y="2238375"/>
          <p14:tracePt t="128906" x="9639300" y="2238375"/>
          <p14:tracePt t="128911" x="9609138" y="2238375"/>
          <p14:tracePt t="128919" x="9588500" y="2238375"/>
          <p14:tracePt t="128926" x="9571038" y="2238375"/>
          <p14:tracePt t="128933" x="9558338" y="2238375"/>
          <p14:tracePt t="128940" x="9545638" y="2233613"/>
          <p14:tracePt t="128948" x="9537700" y="2233613"/>
          <p14:tracePt t="128953" x="9532938" y="2233613"/>
          <p14:tracePt t="128960" x="9525000" y="2233613"/>
          <p14:tracePt t="128967" x="9525000" y="2228850"/>
          <p14:tracePt t="128974" x="9520238" y="2228850"/>
          <p14:tracePt t="128981" x="9515475" y="2228850"/>
          <p14:tracePt t="128989" x="9507538" y="2228850"/>
          <p14:tracePt t="128994" x="9502775" y="2228850"/>
          <p14:tracePt t="129002" x="9494838" y="2228850"/>
          <p14:tracePt t="129008" x="9490075" y="2228850"/>
          <p14:tracePt t="129018" x="9477375" y="2228850"/>
          <p14:tracePt t="129030" x="9474200" y="2228850"/>
          <p14:tracePt t="129038" x="9464675" y="2228850"/>
          <p14:tracePt t="129044" x="9461500" y="2220913"/>
          <p14:tracePt t="129051" x="9451975" y="2220913"/>
          <p14:tracePt t="129065" x="9448800" y="2220913"/>
          <p14:tracePt t="129074" x="9448800" y="2216150"/>
          <p14:tracePt t="129079" x="9439275" y="2216150"/>
          <p14:tracePt t="129190" x="9444038" y="2216150"/>
          <p14:tracePt t="129204" x="9448800" y="2216150"/>
          <p14:tracePt t="129211" x="9456738" y="2225675"/>
          <p14:tracePt t="129448" x="9448800" y="2225675"/>
          <p14:tracePt t="129453" x="9413875" y="2225675"/>
          <p14:tracePt t="129461" x="9393238" y="2220913"/>
          <p14:tracePt t="129466" x="9367838" y="2220913"/>
          <p14:tracePt t="129475" x="9337675" y="2212975"/>
          <p14:tracePt t="129480" x="9312275" y="2212975"/>
          <p14:tracePt t="129487" x="9290050" y="2212975"/>
          <p14:tracePt t="129494" x="9277350" y="2212975"/>
          <p14:tracePt t="129502" x="9264650" y="2212975"/>
          <p14:tracePt t="129508" x="9256713" y="2212975"/>
          <p14:tracePt t="129516" x="9251950" y="2212975"/>
          <p14:tracePt t="129552" x="9251950" y="2220913"/>
          <p14:tracePt t="129575" x="9261475" y="2220913"/>
          <p14:tracePt t="129578" x="9274175" y="2220913"/>
          <p14:tracePt t="129585" x="9277350" y="2225675"/>
          <p14:tracePt t="129593" x="9282113" y="2225675"/>
          <p14:tracePt t="129600" x="9299575" y="2233613"/>
          <p14:tracePt t="129607" x="9302750" y="2233613"/>
          <p14:tracePt t="129614" x="9307513" y="2233613"/>
          <p14:tracePt t="129621" x="9317038" y="2228850"/>
          <p14:tracePt t="129628" x="9329738" y="2228850"/>
          <p14:tracePt t="129635" x="9332913" y="2225675"/>
          <p14:tracePt t="129650" x="9342438" y="2220913"/>
          <p14:tracePt t="129656" x="9345613" y="2212975"/>
          <p14:tracePt t="129671" x="9345613" y="2208213"/>
          <p14:tracePt t="129684" x="9345613" y="2200275"/>
          <p14:tracePt t="129706" x="9337675" y="2203450"/>
          <p14:tracePt t="129713" x="9337675" y="2208213"/>
          <p14:tracePt t="129727" x="9332913" y="2216150"/>
          <p14:tracePt t="129735" x="9332913" y="2220913"/>
          <p14:tracePt t="129771" x="9332913" y="2225675"/>
          <p14:tracePt t="129797" x="9342438" y="2225675"/>
          <p14:tracePt t="129812" x="9345613" y="2225675"/>
          <p14:tracePt t="129833" x="9355138" y="2220913"/>
          <p14:tracePt t="129839" x="9355138" y="2212975"/>
          <p14:tracePt t="129846" x="9355138" y="2208213"/>
          <p14:tracePt t="129852" x="9350375" y="2208213"/>
          <p14:tracePt t="129872" x="9345613" y="2200275"/>
          <p14:tracePt t="129876" x="9337675" y="2200275"/>
          <p14:tracePt t="129881" x="9337675" y="2203450"/>
          <p14:tracePt t="129888" x="9332913" y="2203450"/>
          <p14:tracePt t="129894" x="9324975" y="2208213"/>
          <p14:tracePt t="129901" x="9320213" y="2208213"/>
          <p14:tracePt t="129909" x="9320213" y="2216150"/>
          <p14:tracePt t="129924" x="9320213" y="2220913"/>
          <p14:tracePt t="129967" x="9329738" y="2220913"/>
          <p14:tracePt t="129982" x="9332913" y="2220913"/>
          <p14:tracePt t="130037" x="9324975" y="2220913"/>
          <p14:tracePt t="130050" x="9320213" y="2220913"/>
          <p14:tracePt t="130070" x="9317038" y="2220913"/>
          <p14:tracePt t="130127" x="9320213" y="2220913"/>
          <p14:tracePt t="130140" x="9329738" y="2220913"/>
          <p14:tracePt t="130154" x="9332913" y="2220913"/>
          <p14:tracePt t="130183" x="9332913" y="2212975"/>
          <p14:tracePt t="130218" x="9332913" y="2216150"/>
          <p14:tracePt t="130231" x="9324975" y="2220913"/>
          <p14:tracePt t="130266" x="9324975" y="2225675"/>
          <p14:tracePt t="130304" x="9329738" y="2225675"/>
          <p14:tracePt t="130366" x="9324975" y="2225675"/>
          <p14:tracePt t="130384" x="9320213" y="2225675"/>
          <p14:tracePt t="130510" x="9320213" y="2220913"/>
          <p14:tracePt t="130617" x="9320213" y="2212975"/>
          <p14:tracePt t="130639" x="9329738" y="2212975"/>
          <p14:tracePt t="130651" x="9332913" y="2212975"/>
          <p14:tracePt t="130671" x="9342438" y="2212975"/>
          <p14:tracePt t="130685" x="9342438" y="2208213"/>
          <p14:tracePt t="130700" x="9345613" y="2208213"/>
          <p14:tracePt t="130707" x="9345613" y="2200275"/>
          <p14:tracePt t="130723" x="9355138" y="2200275"/>
          <p14:tracePt t="130735" x="9355138" y="2195513"/>
          <p14:tracePt t="130750" x="9358313" y="2195513"/>
          <p14:tracePt t="131358" x="9358313" y="2190750"/>
          <p14:tracePt t="131378" x="9358313" y="2182813"/>
          <p14:tracePt t="131392" x="9358313" y="2178050"/>
          <p14:tracePt t="131408" x="9358313" y="2170113"/>
          <p14:tracePt t="131466" x="9358313" y="2173288"/>
          <p14:tracePt t="131475" x="9358313" y="2178050"/>
          <p14:tracePt t="131492" x="9358313" y="2185988"/>
          <p14:tracePt t="131511" x="9358313" y="2190750"/>
          <p14:tracePt t="131518" x="9358313" y="2195513"/>
          <p14:tracePt t="131525" x="9363075" y="2195513"/>
          <p14:tracePt t="131532" x="9363075" y="2203450"/>
          <p14:tracePt t="131793" x="9350375" y="2208213"/>
          <p14:tracePt t="131797" x="9324975" y="2225675"/>
          <p14:tracePt t="131805" x="9307513" y="2241550"/>
          <p14:tracePt t="131812" x="9286875" y="2251075"/>
          <p14:tracePt t="131819" x="9261475" y="2263775"/>
          <p14:tracePt t="131827" x="9248775" y="2271713"/>
          <p14:tracePt t="131834" x="9231313" y="2279650"/>
          <p14:tracePt t="131839" x="9226550" y="2284413"/>
          <p14:tracePt t="131846" x="9223375" y="2292350"/>
          <p14:tracePt t="131853" x="9213850" y="2292350"/>
          <p14:tracePt t="131860" x="9210675" y="2297113"/>
          <p14:tracePt t="131869" x="9201150" y="2297113"/>
          <p14:tracePt t="131874" x="9201150" y="2301875"/>
          <p14:tracePt t="131882" x="9196388" y="2301875"/>
          <p14:tracePt t="131896" x="9188450" y="2301875"/>
          <p14:tracePt t="132230" x="9193213" y="2301875"/>
          <p14:tracePt t="133548" x="9005888" y="2271713"/>
          <p14:tracePt t="133551" x="8337550" y="2228850"/>
          <p14:tracePt t="133558" x="7734300" y="2228850"/>
          <p14:tracePt t="133566" x="7124700" y="2246313"/>
          <p14:tracePt t="133572" x="6572250" y="2289175"/>
          <p14:tracePt t="133579" x="5959475" y="2332038"/>
          <p14:tracePt t="133586" x="5402263" y="2370138"/>
          <p14:tracePt t="133594" x="4840288" y="2454275"/>
          <p14:tracePt t="133600" x="4338638" y="2514600"/>
          <p14:tracePt t="133608" x="3887788" y="2595563"/>
          <p14:tracePt t="133618" x="3492500" y="2667000"/>
          <p14:tracePt t="133622" x="3152775" y="2740025"/>
          <p14:tracePt t="133628" x="2917825" y="2820988"/>
          <p14:tracePt t="133635" x="2740025" y="2871788"/>
          <p14:tracePt t="133642" x="2565400" y="2927350"/>
          <p14:tracePt t="133650" x="2446338" y="2973388"/>
          <p14:tracePt t="133656" x="2357438" y="3008313"/>
          <p14:tracePt t="133662" x="2309813" y="3028950"/>
          <p14:tracePt t="133669" x="2284413" y="3036888"/>
          <p14:tracePt t="133676" x="2271713" y="3041650"/>
          <p14:tracePt t="133683" x="2263775" y="3041650"/>
          <p14:tracePt t="133691" x="2263775" y="3049588"/>
          <p14:tracePt t="133799" x="2259013" y="3054350"/>
          <p14:tracePt t="133809" x="2254250" y="3054350"/>
          <p14:tracePt t="133817" x="2246313" y="3059113"/>
          <p14:tracePt t="133824" x="2241550" y="3067050"/>
          <p14:tracePt t="133830" x="2233613" y="3071813"/>
          <p14:tracePt t="133838" x="2228850" y="3079750"/>
          <p14:tracePt t="133844" x="2228850" y="3084513"/>
          <p14:tracePt t="133852" x="2224088" y="3084513"/>
          <p14:tracePt t="133858" x="2224088" y="3092450"/>
          <p14:tracePt t="133866" x="2216150" y="3092450"/>
          <p14:tracePt t="133873" x="2216150" y="3097213"/>
          <p14:tracePt t="133883" x="2211388" y="3097213"/>
          <p14:tracePt t="133887" x="2211388" y="3101975"/>
          <p14:tracePt t="133901" x="2203450" y="3109913"/>
          <p14:tracePt t="133922" x="2198688" y="3109913"/>
          <p14:tracePt t="133936" x="2190750" y="3109913"/>
          <p14:tracePt t="133957" x="2185988" y="3109913"/>
          <p14:tracePt t="133971" x="2182813" y="3109913"/>
          <p14:tracePt t="134013" x="2182813" y="3114675"/>
          <p14:tracePt t="134027" x="2182813" y="3122613"/>
          <p14:tracePt t="134048" x="2182813" y="3127375"/>
          <p14:tracePt t="134063" x="2182813" y="3135313"/>
          <p14:tracePt t="134079" x="2182813" y="3140075"/>
          <p14:tracePt t="134120" x="2182813" y="3143250"/>
          <p14:tracePt t="134127" x="2185988" y="3143250"/>
          <p14:tracePt t="134142" x="2185988" y="3152775"/>
          <p14:tracePt t="134150" x="2195513" y="3152775"/>
          <p14:tracePt t="134155" x="2195513" y="3155950"/>
          <p14:tracePt t="134163" x="2198688" y="3155950"/>
          <p14:tracePt t="134180" x="2208213" y="3165475"/>
          <p14:tracePt t="134193" x="2208213" y="3170238"/>
          <p14:tracePt t="134213" x="2211388" y="3178175"/>
          <p14:tracePt t="134227" x="2211388" y="3182938"/>
          <p14:tracePt t="134242" x="2211388" y="3186113"/>
          <p14:tracePt t="134257" x="2220913" y="3186113"/>
          <p14:tracePt t="134299" x="2224088" y="3186113"/>
          <p14:tracePt t="134306" x="2224088" y="3195638"/>
          <p14:tracePt t="134319" x="2228850" y="3195638"/>
          <p14:tracePt t="134341" x="2238375" y="3195638"/>
          <p14:tracePt t="134364" x="2241550" y="3195638"/>
          <p14:tracePt t="134647" x="2279650" y="3190875"/>
          <p14:tracePt t="134652" x="2339975" y="3190875"/>
          <p14:tracePt t="134659" x="2479675" y="3178175"/>
          <p14:tracePt t="134666" x="2743200" y="3148013"/>
          <p14:tracePt t="134673" x="3292475" y="3130550"/>
          <p14:tracePt t="134681" x="3875088" y="3109913"/>
          <p14:tracePt t="134688" x="4364038" y="3109913"/>
          <p14:tracePt t="134694" x="4802188" y="3089275"/>
          <p14:tracePt t="134700" x="5292725" y="3089275"/>
          <p14:tracePt t="134707" x="5721350" y="3089275"/>
          <p14:tracePt t="134714" x="6103938" y="3071813"/>
          <p14:tracePt t="134721" x="6427788" y="3054350"/>
          <p14:tracePt t="134727" x="6704013" y="3021013"/>
          <p14:tracePt t="134735" x="6891338" y="2995613"/>
          <p14:tracePt t="134741" x="7035800" y="2970213"/>
          <p14:tracePt t="134748" x="7124700" y="2935288"/>
          <p14:tracePt t="134756" x="7185025" y="2917825"/>
          <p14:tracePt t="134763" x="7235825" y="2897188"/>
          <p14:tracePt t="134769" x="7258050" y="2889250"/>
          <p14:tracePt t="134776" x="7265988" y="2876550"/>
          <p14:tracePt t="134784" x="7265988" y="2863850"/>
          <p14:tracePt t="134791" x="7265988" y="2851150"/>
          <p14:tracePt t="134798" x="7265988" y="2841625"/>
          <p14:tracePt t="134804" x="7261225" y="2836863"/>
          <p14:tracePt t="134811" x="7248525" y="2828925"/>
          <p14:tracePt t="134819" x="7240588" y="2816225"/>
          <p14:tracePt t="135009" x="7699375" y="2722563"/>
          <p14:tracePt t="135013" x="8159750" y="2603500"/>
          <p14:tracePt t="135021" x="8537575" y="2471738"/>
          <p14:tracePt t="135027" x="8805863" y="2370138"/>
          <p14:tracePt t="135036" x="8963025" y="2306638"/>
          <p14:tracePt t="135041" x="9056688" y="2233613"/>
          <p14:tracePt t="135048" x="9132888" y="2178050"/>
          <p14:tracePt t="135055" x="9170988" y="2139950"/>
          <p14:tracePt t="135062" x="9210675" y="2101850"/>
          <p14:tracePt t="135069" x="9226550" y="2079625"/>
          <p14:tracePt t="135076" x="9239250" y="2063750"/>
          <p14:tracePt t="135083" x="9239250" y="2051050"/>
          <p14:tracePt t="135090" x="9248775" y="2041525"/>
          <p14:tracePt t="135097" x="9244013" y="2038350"/>
          <p14:tracePt t="135111" x="9239250" y="2028825"/>
          <p14:tracePt t="135117" x="9236075" y="2028825"/>
          <p14:tracePt t="135125" x="9213850" y="2033588"/>
          <p14:tracePt t="135131" x="9188450" y="2033588"/>
          <p14:tracePt t="135138" x="9158288" y="2041525"/>
          <p14:tracePt t="135145" x="9112250" y="2051050"/>
          <p14:tracePt t="135152" x="9064625" y="2071688"/>
          <p14:tracePt t="135160" x="9018588" y="2079625"/>
          <p14:tracePt t="135168" x="8993188" y="2089150"/>
          <p14:tracePt t="135173" x="8963025" y="2097088"/>
          <p14:tracePt t="135180" x="8945563" y="2097088"/>
          <p14:tracePt t="135188" x="8942388" y="2101850"/>
          <p14:tracePt t="135195" x="8932863" y="2101850"/>
          <p14:tracePt t="135201" x="8929688" y="2101850"/>
          <p14:tracePt t="135295" x="8924925" y="2101850"/>
          <p14:tracePt t="135306" x="8916988" y="2106613"/>
          <p14:tracePt t="135322" x="8912225" y="2114550"/>
          <p14:tracePt t="135326" x="8904288" y="2114550"/>
          <p14:tracePt t="135333" x="8899525" y="2114550"/>
          <p14:tracePt t="135340" x="8899525" y="2119313"/>
          <p14:tracePt t="135347" x="8886825" y="2127250"/>
          <p14:tracePt t="135354" x="8878888" y="2132013"/>
          <p14:tracePt t="135361" x="8874125" y="2139950"/>
          <p14:tracePt t="135368" x="8861425" y="2144713"/>
          <p14:tracePt t="135385" x="8851900" y="2152650"/>
          <p14:tracePt t="135390" x="8848725" y="2152650"/>
          <p14:tracePt t="135396" x="8843963" y="2152650"/>
          <p14:tracePt t="135404" x="8836025" y="2157413"/>
          <p14:tracePt t="135418" x="8831263" y="2165350"/>
          <p14:tracePt t="135431" x="8823325" y="2170113"/>
          <p14:tracePt t="135455" x="8818563" y="2173288"/>
          <p14:tracePt t="135466" x="8818563" y="2182813"/>
          <p14:tracePt t="135480" x="8810625" y="2182813"/>
          <p14:tracePt t="135487" x="8810625" y="2185988"/>
          <p14:tracePt t="135523" x="8810625" y="2195513"/>
          <p14:tracePt t="135539" x="8810625" y="2200275"/>
          <p14:tracePt t="135556" x="8810625" y="2208213"/>
          <p14:tracePt t="135563" x="8810625" y="2212975"/>
          <p14:tracePt t="135570" x="8810625" y="2216150"/>
          <p14:tracePt t="135577" x="8810625" y="2225675"/>
          <p14:tracePt t="135584" x="8810625" y="2228850"/>
          <p14:tracePt t="135591" x="8810625" y="2238375"/>
          <p14:tracePt t="135599" x="8810625" y="2241550"/>
          <p14:tracePt t="135605" x="8810625" y="2246313"/>
          <p14:tracePt t="135612" x="8810625" y="2254250"/>
          <p14:tracePt t="135628" x="8810625" y="2259013"/>
          <p14:tracePt t="135640" x="8810625" y="2266950"/>
          <p14:tracePt t="135647" x="8813800" y="2266950"/>
          <p14:tracePt t="135654" x="8813800" y="2271713"/>
          <p14:tracePt t="135751" x="8813800" y="2279650"/>
          <p14:tracePt t="135766" x="8813800" y="2284413"/>
          <p14:tracePt t="135802" x="8818563" y="2284413"/>
          <p14:tracePt t="135898" x="8818563" y="2289175"/>
          <p14:tracePt t="136242" x="8826500" y="2289175"/>
          <p14:tracePt t="136253" x="8831263" y="2289175"/>
          <p14:tracePt t="136260" x="8839200" y="2289175"/>
          <p14:tracePt t="136275" x="8851900" y="2289175"/>
          <p14:tracePt t="136281" x="8856663" y="2289175"/>
          <p14:tracePt t="136287" x="8869363" y="2297113"/>
          <p14:tracePt t="136294" x="8882063" y="2297113"/>
          <p14:tracePt t="136301" x="8899525" y="2297113"/>
          <p14:tracePt t="136307" x="8920163" y="2297113"/>
          <p14:tracePt t="136316" x="8932863" y="2297113"/>
          <p14:tracePt t="136321" x="8945563" y="2297113"/>
          <p14:tracePt t="136328" x="8963025" y="2292350"/>
          <p14:tracePt t="136335" x="8967788" y="2292350"/>
          <p14:tracePt t="136342" x="8980488" y="2292350"/>
          <p14:tracePt t="136350" x="8988425" y="2289175"/>
          <p14:tracePt t="136364" x="8993188" y="2279650"/>
          <p14:tracePt t="136379" x="8993188" y="2276475"/>
          <p14:tracePt t="136385" x="8985250" y="2276475"/>
          <p14:tracePt t="136391" x="8970963" y="2276475"/>
          <p14:tracePt t="136399" x="8958263" y="2279650"/>
          <p14:tracePt t="136405" x="8932863" y="2279650"/>
          <p14:tracePt t="136412" x="8912225" y="2289175"/>
          <p14:tracePt t="136419" x="8894763" y="2292350"/>
          <p14:tracePt t="136426" x="8874125" y="2301875"/>
          <p14:tracePt t="136433" x="8861425" y="2309813"/>
          <p14:tracePt t="136440" x="8851900" y="2314575"/>
          <p14:tracePt t="136447" x="8839200" y="2314575"/>
          <p14:tracePt t="136455" x="8836025" y="2322513"/>
          <p14:tracePt t="136460" x="8826500" y="2322513"/>
          <p14:tracePt t="136467" x="8823325" y="2327275"/>
          <p14:tracePt t="136475" x="8813800" y="2327275"/>
          <p14:tracePt t="136499" x="8810625" y="2327275"/>
          <p14:tracePt t="136510" x="8805863" y="2319338"/>
          <p14:tracePt t="136525" x="8805863" y="2314575"/>
          <p14:tracePt t="136531" x="8797925" y="2306638"/>
          <p14:tracePt t="136537" x="8793163" y="2301875"/>
          <p14:tracePt t="136544" x="8785225" y="2297113"/>
          <p14:tracePt t="136552" x="8780463" y="2289175"/>
          <p14:tracePt t="136558" x="8767763" y="2284413"/>
          <p14:tracePt t="136566" x="8742363" y="2266950"/>
          <p14:tracePt t="136572" x="8720138" y="2259013"/>
          <p14:tracePt t="136579" x="8694738" y="2251075"/>
          <p14:tracePt t="136586" x="8674100" y="2241550"/>
          <p14:tracePt t="136593" x="8656638" y="2241550"/>
          <p14:tracePt t="136600" x="8636000" y="2241550"/>
          <p14:tracePt t="136607" x="8631238" y="2241550"/>
          <p14:tracePt t="136615" x="8618538" y="2241550"/>
          <p14:tracePt t="136620" x="8610600" y="2241550"/>
          <p14:tracePt t="136629" x="8605838" y="2241550"/>
          <p14:tracePt t="136643" x="8597900" y="2241550"/>
          <p14:tracePt t="136656" x="8593138" y="2246313"/>
          <p14:tracePt t="136671" x="8593138" y="2251075"/>
          <p14:tracePt t="136691" x="8593138" y="2259013"/>
          <p14:tracePt t="136699" x="8601075" y="2259013"/>
          <p14:tracePt t="136704" x="8601075" y="2263775"/>
          <p14:tracePt t="136719" x="8605838" y="2266950"/>
          <p14:tracePt t="136726" x="8613775" y="2266950"/>
          <p14:tracePt t="136741" x="8618538" y="2276475"/>
          <p14:tracePt t="136746" x="8626475" y="2276475"/>
          <p14:tracePt t="136753" x="8631238" y="2279650"/>
          <p14:tracePt t="136760" x="8636000" y="2279650"/>
          <p14:tracePt t="136767" x="8643938" y="2289175"/>
          <p14:tracePt t="136774" x="8648700" y="2289175"/>
          <p14:tracePt t="136789" x="8656638" y="2292350"/>
          <p14:tracePt t="136796" x="8661400" y="2292350"/>
          <p14:tracePt t="136804" x="8666163" y="2301875"/>
          <p14:tracePt t="136810" x="8682038" y="2301875"/>
          <p14:tracePt t="136816" x="8686800" y="2306638"/>
          <p14:tracePt t="136825" x="8691563" y="2309813"/>
          <p14:tracePt t="136830" x="8699500" y="2309813"/>
          <p14:tracePt t="136837" x="8712200" y="2319338"/>
          <p14:tracePt t="136845" x="8716963" y="2319338"/>
          <p14:tracePt t="136851" x="8724900" y="2322513"/>
          <p14:tracePt t="136858" x="8737600" y="2322513"/>
          <p14:tracePt t="136883" x="8750300" y="2332038"/>
          <p14:tracePt t="136886" x="8755063" y="2335213"/>
          <p14:tracePt t="136893" x="8758238" y="2335213"/>
          <p14:tracePt t="136908" x="8767763" y="2344738"/>
          <p14:tracePt t="136922" x="8767763" y="2347913"/>
          <p14:tracePt t="136935" x="8767763" y="2352675"/>
          <p14:tracePt t="136942" x="8763000" y="2352675"/>
          <p14:tracePt t="136950" x="8758238" y="2352675"/>
          <p14:tracePt t="136956" x="8755063" y="2352675"/>
          <p14:tracePt t="136963" x="8745538" y="2352675"/>
          <p14:tracePt t="136973" x="8742363" y="2352675"/>
          <p14:tracePt t="136985" x="8732838" y="2352675"/>
          <p14:tracePt t="136991" x="8729663" y="2347913"/>
          <p14:tracePt t="136999" x="8729663" y="2339975"/>
          <p14:tracePt t="137006" x="8724900" y="2339975"/>
          <p14:tracePt t="137013" x="8724900" y="2335213"/>
          <p14:tracePt t="137019" x="8724900" y="2327275"/>
          <p14:tracePt t="137027" x="8724900" y="2322513"/>
          <p14:tracePt t="137034" x="8724900" y="2319338"/>
          <p14:tracePt t="137041" x="8724900" y="2309813"/>
          <p14:tracePt t="137048" x="8729663" y="2309813"/>
          <p14:tracePt t="137061" x="8737600" y="2306638"/>
          <p14:tracePt t="137075" x="8737600" y="2297113"/>
          <p14:tracePt t="137090" x="8737600" y="2292350"/>
          <p14:tracePt t="137110" x="8737600" y="2284413"/>
          <p14:tracePt t="137126" x="8732838" y="2279650"/>
          <p14:tracePt t="137138" x="8729663" y="2276475"/>
          <p14:tracePt t="137152" x="8724900" y="2276475"/>
          <p14:tracePt t="137158" x="8724900" y="2266950"/>
          <p14:tracePt t="137165" x="8716963" y="2266950"/>
          <p14:tracePt t="137173" x="8716963" y="2263775"/>
          <p14:tracePt t="137180" x="8712200" y="2263775"/>
          <p14:tracePt t="137187" x="8704263" y="2254250"/>
          <p14:tracePt t="137201" x="8699500" y="2254250"/>
          <p14:tracePt t="137207" x="8699500" y="2251075"/>
          <p14:tracePt t="137215" x="8691563" y="2251075"/>
          <p14:tracePt t="137221" x="8691563" y="2241550"/>
          <p14:tracePt t="137227" x="8686800" y="2241550"/>
          <p14:tracePt t="137234" x="8682038" y="2241550"/>
          <p14:tracePt t="137242" x="8674100" y="2241550"/>
          <p14:tracePt t="137262" x="8669338" y="2241550"/>
          <p14:tracePt t="137276" x="8661400" y="2241550"/>
          <p14:tracePt t="137291" x="8656638" y="2241550"/>
          <p14:tracePt t="137298" x="8648700" y="2241550"/>
          <p14:tracePt t="137311" x="8643938" y="2241550"/>
          <p14:tracePt t="137324" x="8639175" y="2241550"/>
          <p14:tracePt t="137345" x="8631238" y="2241550"/>
          <p14:tracePt t="137359" x="8626475" y="2241550"/>
          <p14:tracePt t="137375" x="8618538" y="2241550"/>
          <p14:tracePt t="137394" x="8613775" y="2241550"/>
          <p14:tracePt t="137408" x="8605838" y="2241550"/>
          <p14:tracePt t="137472" x="8610600" y="2241550"/>
          <p14:tracePt t="137486" x="8613775" y="2241550"/>
          <p14:tracePt t="137506" x="8623300" y="2246313"/>
          <p14:tracePt t="137512" x="8626475" y="2246313"/>
          <p14:tracePt t="137519" x="8636000" y="2251075"/>
          <p14:tracePt t="137527" x="8639175" y="2251075"/>
          <p14:tracePt t="137533" x="8643938" y="2251075"/>
          <p14:tracePt t="137539" x="8651875" y="2251075"/>
          <p14:tracePt t="137554" x="8656638" y="2251075"/>
          <p14:tracePt t="137560" x="8666163" y="2251075"/>
          <p14:tracePt t="137568" x="8669338" y="2251075"/>
          <p14:tracePt t="137575" x="8678863" y="2251075"/>
          <p14:tracePt t="137582" x="8682038" y="2251075"/>
          <p14:tracePt t="137590" x="8686800" y="2251075"/>
          <p14:tracePt t="137602" x="8699500" y="2251075"/>
          <p14:tracePt t="137609" x="8707438" y="2251075"/>
          <p14:tracePt t="137616" x="8712200" y="2251075"/>
          <p14:tracePt t="137624" x="8720138" y="2251075"/>
          <p14:tracePt t="137632" x="8724900" y="2251075"/>
          <p14:tracePt t="137637" x="8732838" y="2251075"/>
          <p14:tracePt t="137644" x="8737600" y="2251075"/>
          <p14:tracePt t="137651" x="8742363" y="2251075"/>
          <p14:tracePt t="137659" x="8755063" y="2251075"/>
          <p14:tracePt t="137665" x="8763000" y="2241550"/>
          <p14:tracePt t="137672" x="8767763" y="2241550"/>
          <p14:tracePt t="137679" x="8780463" y="2241550"/>
          <p14:tracePt t="137686" x="8788400" y="2238375"/>
          <p14:tracePt t="137693" x="8805863" y="2238375"/>
          <p14:tracePt t="137700" x="8823325" y="2228850"/>
          <p14:tracePt t="137707" x="8843963" y="2228850"/>
          <p14:tracePt t="137714" x="8878888" y="2220913"/>
          <p14:tracePt t="137721" x="8899525" y="2216150"/>
          <p14:tracePt t="137728" x="8924925" y="2208213"/>
          <p14:tracePt t="137734" x="8955088" y="2208213"/>
          <p14:tracePt t="137742" x="8980488" y="2200275"/>
          <p14:tracePt t="137748" x="9001125" y="2200275"/>
          <p14:tracePt t="137755" x="9036050" y="2200275"/>
          <p14:tracePt t="137762" x="9048750" y="2190750"/>
          <p14:tracePt t="137770" x="9069388" y="2190750"/>
          <p14:tracePt t="137776" x="9094788" y="2182813"/>
          <p14:tracePt t="137783" x="9107488" y="2182813"/>
          <p14:tracePt t="137790" x="9132888" y="2178050"/>
          <p14:tracePt t="137798" x="9155113" y="2178050"/>
          <p14:tracePt t="137804" x="9175750" y="2178050"/>
          <p14:tracePt t="137810" x="9201150" y="2170113"/>
          <p14:tracePt t="137818" x="9244013" y="2160588"/>
          <p14:tracePt t="137825" x="9277350" y="2160588"/>
          <p14:tracePt t="137832" x="9307513" y="2152650"/>
          <p14:tracePt t="137839" x="9342438" y="2152650"/>
          <p14:tracePt t="137846" x="9383713" y="2152650"/>
          <p14:tracePt t="137852" x="9413875" y="2152650"/>
          <p14:tracePt t="137860" x="9448800" y="2144713"/>
          <p14:tracePt t="137867" x="9469438" y="2144713"/>
          <p14:tracePt t="137884" x="9525000" y="2144713"/>
          <p14:tracePt t="137888" x="9558338" y="2135188"/>
          <p14:tracePt t="137894" x="9580563" y="2135188"/>
          <p14:tracePt t="137902" x="9601200" y="2135188"/>
          <p14:tracePt t="137908" x="9648825" y="2127250"/>
          <p14:tracePt t="137915" x="9677400" y="2127250"/>
          <p14:tracePt t="137923" x="9720263" y="2119313"/>
          <p14:tracePt t="137929" x="9780588" y="2119313"/>
          <p14:tracePt t="137937" x="9839325" y="2106613"/>
          <p14:tracePt t="137944" x="9882188" y="2106613"/>
          <p14:tracePt t="137950" x="9928225" y="2097088"/>
          <p14:tracePt t="137958" x="9971088" y="2097088"/>
          <p14:tracePt t="137965" x="10006013" y="2097088"/>
          <p14:tracePt t="137971" x="10039350" y="2089150"/>
          <p14:tracePt t="137978" x="10059988" y="2089150"/>
          <p14:tracePt t="137986" x="10074275" y="2089150"/>
          <p14:tracePt t="137992" x="10086975" y="2089150"/>
          <p14:tracePt t="137999" x="10094913" y="2089150"/>
          <p14:tracePt t="138006" x="10099675" y="2089150"/>
          <p14:tracePt t="138013" x="10107613" y="2089150"/>
          <p14:tracePt t="138020" x="10112375" y="2089150"/>
          <p14:tracePt t="138034" x="10115550" y="2089150"/>
          <p14:tracePt t="138048" x="10125075" y="2089150"/>
          <p14:tracePt t="138055" x="10125075" y="2093913"/>
          <p14:tracePt t="138076" x="10125075" y="2097088"/>
          <p14:tracePt t="138083" x="10120313" y="2097088"/>
          <p14:tracePt t="138091" x="10120313" y="2106613"/>
          <p14:tracePt t="138097" x="10115550" y="2106613"/>
          <p14:tracePt t="138103" x="10112375" y="2109788"/>
          <p14:tracePt t="138111" x="10102850" y="2114550"/>
          <p14:tracePt t="138117" x="10090150" y="2114550"/>
          <p14:tracePt t="138124" x="10086975" y="2122488"/>
          <p14:tracePt t="138132" x="10074275" y="2127250"/>
          <p14:tracePt t="138138" x="10047288" y="2135188"/>
          <p14:tracePt t="138145" x="10034588" y="2144713"/>
          <p14:tracePt t="138152" x="10009188" y="2152650"/>
          <p14:tracePt t="138159" x="9996488" y="2152650"/>
          <p14:tracePt t="138166" x="9971088" y="2160588"/>
          <p14:tracePt t="138174" x="9950450" y="2170113"/>
          <p14:tracePt t="138181" x="9925050" y="2173288"/>
          <p14:tracePt t="138187" x="9894888" y="2182813"/>
          <p14:tracePt t="138194" x="9877425" y="2190750"/>
          <p14:tracePt t="138201" x="9856788" y="2208213"/>
          <p14:tracePt t="138208" x="9821863" y="2216150"/>
          <p14:tracePt t="138215" x="9788525" y="2225675"/>
          <p14:tracePt t="138222" x="9755188" y="2241550"/>
          <p14:tracePt t="138228" x="9694863" y="2251075"/>
          <p14:tracePt t="138235" x="9609138" y="2263775"/>
          <p14:tracePt t="138242" x="9477375" y="2284413"/>
          <p14:tracePt t="138249" x="9320213" y="2309813"/>
          <p14:tracePt t="138259" x="9107488" y="2322513"/>
          <p14:tracePt t="138264" x="8861425" y="2352675"/>
          <p14:tracePt t="138270" x="8618538" y="2386013"/>
          <p14:tracePt t="138277" x="8461375" y="2395538"/>
          <p14:tracePt t="138285" x="8347075" y="2408238"/>
          <p14:tracePt t="138291" x="8261350" y="2420938"/>
          <p14:tracePt t="138298" x="8159750" y="2441575"/>
          <p14:tracePt t="138306" x="8086725" y="2451100"/>
          <p14:tracePt t="138312" x="8002588" y="2451100"/>
          <p14:tracePt t="138319" x="7912100" y="2463800"/>
          <p14:tracePt t="138326" x="7840663" y="2471738"/>
          <p14:tracePt t="138333" x="7780338" y="2484438"/>
          <p14:tracePt t="138340" x="7737475" y="2484438"/>
          <p14:tracePt t="138348" x="7691438" y="2492375"/>
          <p14:tracePt t="138354" x="7648575" y="2492375"/>
          <p14:tracePt t="138361" x="7602538" y="2492375"/>
          <p14:tracePt t="138369" x="7546975" y="2492375"/>
          <p14:tracePt t="138376" x="7499350" y="2492375"/>
          <p14:tracePt t="138382" x="7443788" y="2492375"/>
          <p14:tracePt t="138389" x="7397750" y="2489200"/>
          <p14:tracePt t="138396" x="7337425" y="2489200"/>
          <p14:tracePt t="138403" x="7308850" y="2489200"/>
          <p14:tracePt t="138410" x="7273925" y="2489200"/>
          <p14:tracePt t="138417" x="7245350" y="2489200"/>
          <p14:tracePt t="138424" x="7210425" y="2489200"/>
          <p14:tracePt t="138431" x="7189788" y="2489200"/>
          <p14:tracePt t="138438" x="7167563" y="2492375"/>
          <p14:tracePt t="138445" x="7151688" y="2492375"/>
          <p14:tracePt t="138451" x="7129463" y="2492375"/>
          <p14:tracePt t="138458" x="7116763" y="2492375"/>
          <p14:tracePt t="138466" x="7104063" y="2492375"/>
          <p14:tracePt t="138473" x="7091363" y="2492375"/>
          <p14:tracePt t="138481" x="7073900" y="2492375"/>
          <p14:tracePt t="138486" x="7070725" y="2492375"/>
          <p14:tracePt t="138494" x="7061200" y="2492375"/>
          <p14:tracePt t="138501" x="7058025" y="2492375"/>
          <p14:tracePt t="138507" x="7053263" y="2492375"/>
          <p14:tracePt t="138515" x="7045325" y="2489200"/>
          <p14:tracePt t="138521" x="7040563" y="2489200"/>
          <p14:tracePt t="138535" x="7032625" y="2489200"/>
          <p14:tracePt t="138564" x="7035800" y="2489200"/>
          <p14:tracePt t="138579" x="7040563" y="2489200"/>
          <p14:tracePt t="138592" x="7048500" y="2489200"/>
          <p14:tracePt t="138599" x="7053263" y="2489200"/>
          <p14:tracePt t="138607" x="7058025" y="2489200"/>
          <p14:tracePt t="138614" x="7065963" y="2489200"/>
          <p14:tracePt t="138620" x="7078663" y="2489200"/>
          <p14:tracePt t="138627" x="7083425" y="2489200"/>
          <p14:tracePt t="138635" x="7104063" y="2489200"/>
          <p14:tracePt t="138641" x="7116763" y="2489200"/>
          <p14:tracePt t="138648" x="7151688" y="2489200"/>
          <p14:tracePt t="138656" x="7192963" y="2489200"/>
          <p14:tracePt t="138663" x="7248525" y="2489200"/>
          <p14:tracePt t="138670" x="7351713" y="2489200"/>
          <p14:tracePt t="138676" x="7473950" y="2489200"/>
          <p14:tracePt t="138683" x="7602538" y="2489200"/>
          <p14:tracePt t="138691" x="7747000" y="2497138"/>
          <p14:tracePt t="138697" x="7843838" y="2497138"/>
          <p14:tracePt t="138704" x="7942263" y="2497138"/>
          <p14:tracePt t="138710" x="7988300" y="2497138"/>
          <p14:tracePt t="138718" x="8031163" y="2497138"/>
          <p14:tracePt t="138725" x="8053388" y="2497138"/>
          <p14:tracePt t="138732" x="8066088" y="2497138"/>
          <p14:tracePt t="138739" x="8081963" y="2497138"/>
          <p14:tracePt t="138746" x="8086725" y="2497138"/>
          <p14:tracePt t="138752" x="8091488" y="2497138"/>
          <p14:tracePt t="138769" x="8099425" y="2497138"/>
          <p14:tracePt t="138782" x="8104188" y="2497138"/>
          <p14:tracePt t="138795" x="8112125" y="2497138"/>
          <p14:tracePt t="138845" x="8107363" y="2497138"/>
          <p14:tracePt t="138859" x="8104188" y="2497138"/>
          <p14:tracePt t="138873" x="8094663" y="2497138"/>
          <p14:tracePt t="138894" x="8094663" y="2489200"/>
          <p14:tracePt t="138908" x="8094663" y="2484438"/>
          <p14:tracePt t="138923" x="8094663" y="2476500"/>
          <p14:tracePt t="138944" x="8094663" y="2471738"/>
          <p14:tracePt t="139033" x="8094663" y="2463800"/>
          <p14:tracePt t="139047" x="8094663" y="2459038"/>
          <p14:tracePt t="139068" x="8094663" y="2454275"/>
          <p14:tracePt t="139082" x="8094663" y="2446338"/>
          <p14:tracePt t="139103" x="8094663" y="2441575"/>
          <p14:tracePt t="139687" x="8099425" y="2441575"/>
          <p14:tracePt t="139715" x="8104188" y="2441575"/>
          <p14:tracePt t="139726" x="8112125" y="2441575"/>
          <p14:tracePt t="139754" x="8116888" y="2441575"/>
          <p14:tracePt t="139761" x="8124825" y="2433638"/>
          <p14:tracePt t="139768" x="8124825" y="2428875"/>
          <p14:tracePt t="139782" x="8129588" y="2428875"/>
          <p14:tracePt t="139797" x="8129588" y="2420938"/>
          <p14:tracePt t="139811" x="8134350" y="2420938"/>
          <p14:tracePt t="140152" x="8129588" y="2420938"/>
          <p14:tracePt t="140251" x="8129588" y="2425700"/>
          <p14:tracePt t="140262" x="8129588" y="2428875"/>
          <p14:tracePt t="140285" x="8121650" y="2438400"/>
          <p14:tracePt t="140297" x="8121650" y="2441575"/>
          <p14:tracePt t="140304" x="8116888" y="2451100"/>
          <p14:tracePt t="140311" x="8116888" y="2463800"/>
          <p14:tracePt t="148990" x="7686675" y="2344738"/>
          <p14:tracePt t="148997" x="7086600" y="2195513"/>
          <p14:tracePt t="149004" x="6521450" y="2089150"/>
          <p14:tracePt t="149011" x="5934075" y="2025650"/>
          <p14:tracePt t="149018" x="5351463" y="1982788"/>
          <p14:tracePt t="149024" x="4832350" y="1982788"/>
          <p14:tracePt t="149033" x="4330700" y="2041525"/>
          <p14:tracePt t="149038" x="3935413" y="2114550"/>
          <p14:tracePt t="149046" x="3581400" y="2246313"/>
          <p14:tracePt t="149052" x="3221038" y="2416175"/>
          <p14:tracePt t="149059" x="2960688" y="2590800"/>
          <p14:tracePt t="149066" x="2743200" y="2790825"/>
          <p14:tracePt t="149073" x="2540000" y="3008313"/>
          <p14:tracePt t="149080" x="2370138" y="3198813"/>
          <p14:tracePt t="149087" x="2220913" y="3429000"/>
          <p14:tracePt t="149094" x="2109788" y="3649663"/>
          <p14:tracePt t="149101" x="2028825" y="3811588"/>
          <p14:tracePt t="149108" x="2003425" y="3927475"/>
          <p14:tracePt t="149115" x="1995488" y="4041775"/>
          <p14:tracePt t="149122" x="1998663" y="4127500"/>
          <p14:tracePt t="149130" x="2011363" y="4203700"/>
          <p14:tracePt t="149135" x="2020888" y="4246563"/>
          <p14:tracePt t="149142" x="2038350" y="4271963"/>
          <p14:tracePt t="149149" x="2041525" y="4287838"/>
          <p14:tracePt t="149157" x="2041525" y="4300538"/>
          <p14:tracePt t="149163" x="2051050" y="4300538"/>
          <p14:tracePt t="149191" x="2051050" y="4297363"/>
          <p14:tracePt t="149199" x="2051050" y="4284663"/>
          <p14:tracePt t="149207" x="2058988" y="4262438"/>
          <p14:tracePt t="149213" x="2058988" y="4237038"/>
          <p14:tracePt t="149220" x="2058988" y="4206875"/>
          <p14:tracePt t="149226" x="2066925" y="4165600"/>
          <p14:tracePt t="149233" x="2066925" y="4117975"/>
          <p14:tracePt t="149240" x="2066925" y="4075113"/>
          <p14:tracePt t="149248" x="2076450" y="4041775"/>
          <p14:tracePt t="149254" x="2084388" y="4021138"/>
          <p14:tracePt t="149261" x="2089150" y="4003675"/>
          <p14:tracePt t="149268" x="2089150" y="3990975"/>
          <p14:tracePt t="149274" x="2105025" y="3981450"/>
          <p14:tracePt t="149281" x="2117725" y="3978275"/>
          <p14:tracePt t="149288" x="2152650" y="3960813"/>
          <p14:tracePt t="149297" x="2241550" y="3940175"/>
          <p14:tracePt t="149303" x="2370138" y="3927475"/>
          <p14:tracePt t="149310" x="2649538" y="3910013"/>
          <p14:tracePt t="149318" x="3003550" y="3892550"/>
          <p14:tracePt t="149324" x="3233738" y="3892550"/>
          <p14:tracePt t="149331" x="3390900" y="3879850"/>
          <p14:tracePt t="149338" x="3517900" y="3859213"/>
          <p14:tracePt t="149345" x="3590925" y="3846513"/>
          <p14:tracePt t="149351" x="3654425" y="3829050"/>
          <p14:tracePt t="149359" x="3692525" y="3798888"/>
          <p14:tracePt t="149365" x="3713163" y="3781425"/>
          <p14:tracePt t="149372" x="3738563" y="3760788"/>
          <p14:tracePt t="149380" x="3748088" y="3743325"/>
          <p14:tracePt t="149386" x="3751263" y="3722688"/>
          <p14:tracePt t="149393" x="3751263" y="3709988"/>
          <p14:tracePt t="149402" x="3751263" y="3684588"/>
          <p14:tracePt t="149407" x="3743325" y="3662363"/>
          <p14:tracePt t="149414" x="3717925" y="3636963"/>
          <p14:tracePt t="149421" x="3679825" y="3608388"/>
          <p14:tracePt t="149429" x="3632200" y="3578225"/>
          <p14:tracePt t="149435" x="3556000" y="3548063"/>
          <p14:tracePt t="149442" x="3484563" y="3535363"/>
          <p14:tracePt t="149449" x="3436938" y="3535363"/>
          <p14:tracePt t="149456" x="3394075" y="3535363"/>
          <p14:tracePt t="149464" x="3360738" y="3535363"/>
          <p14:tracePt t="149471" x="3348038" y="3535363"/>
          <p14:tracePt t="149477" x="3335338" y="3540125"/>
          <p14:tracePt t="149484" x="3322638" y="3540125"/>
          <p14:tracePt t="149491" x="3322638" y="3543300"/>
          <p14:tracePt t="149499" x="3313113" y="3543300"/>
          <p14:tracePt t="149506" x="3309938" y="3552825"/>
          <p14:tracePt t="149552" x="3317875" y="3552825"/>
          <p14:tracePt t="149562" x="3322638" y="3552825"/>
          <p14:tracePt t="149571" x="3327400" y="3552825"/>
          <p14:tracePt t="149583" x="3335338" y="3552825"/>
          <p14:tracePt t="149599" x="3340100" y="3548063"/>
          <p14:tracePt t="149635" x="3340100" y="3552825"/>
          <p14:tracePt t="149648" x="3330575" y="3556000"/>
          <p14:tracePt t="149654" x="3327400" y="3565525"/>
          <p14:tracePt t="149661" x="3313113" y="3568700"/>
          <p14:tracePt t="149668" x="3297238" y="3578225"/>
          <p14:tracePt t="149675" x="3284538" y="3590925"/>
          <p14:tracePt t="149682" x="3259138" y="3598863"/>
          <p14:tracePt t="149688" x="3246438" y="3608388"/>
          <p14:tracePt t="149696" x="3233738" y="3616325"/>
          <p14:tracePt t="149703" x="3216275" y="3621088"/>
          <p14:tracePt t="149710" x="3211513" y="3629025"/>
          <p14:tracePt t="149723" x="3203575" y="3629025"/>
          <p14:tracePt t="149730" x="3198813" y="3633788"/>
          <p14:tracePt t="149737" x="3194050" y="3633788"/>
          <p14:tracePt t="149743" x="3186113" y="3641725"/>
          <p14:tracePt t="149751" x="3181350" y="3641725"/>
          <p14:tracePt t="149758" x="3168650" y="3646488"/>
          <p14:tracePt t="149764" x="3143250" y="3654425"/>
          <p14:tracePt t="149772" x="3109913" y="3671888"/>
          <p14:tracePt t="149779" x="3074988" y="3679825"/>
          <p14:tracePt t="149784" x="3054350" y="3697288"/>
          <p14:tracePt t="149791" x="3021013" y="3705225"/>
          <p14:tracePt t="149799" x="2973388" y="3714750"/>
          <p14:tracePt t="149806" x="2927350" y="3722688"/>
          <p14:tracePt t="149813" x="2884488" y="3730625"/>
          <p14:tracePt t="149820" x="2836863" y="3740150"/>
          <p14:tracePt t="149827" x="2790825" y="3752850"/>
          <p14:tracePt t="149834" x="2755900" y="3756025"/>
          <p14:tracePt t="149840" x="2735263" y="3756025"/>
          <p14:tracePt t="149847" x="2709863" y="3765550"/>
          <p14:tracePt t="149855" x="2705100" y="3765550"/>
          <p14:tracePt t="149862" x="2692400" y="3765550"/>
          <p14:tracePt t="149879" x="2684463" y="3765550"/>
          <p14:tracePt t="149882" x="2679700" y="3765550"/>
          <p14:tracePt t="149906" x="2676525" y="3765550"/>
          <p14:tracePt t="150185" x="2689225" y="3765550"/>
          <p14:tracePt t="150191" x="2722563" y="3765550"/>
          <p14:tracePt t="150199" x="2755900" y="3756025"/>
          <p14:tracePt t="150205" x="2811463" y="3756025"/>
          <p14:tracePt t="150213" x="2871788" y="3756025"/>
          <p14:tracePt t="150220" x="2955925" y="3756025"/>
          <p14:tracePt t="150226" x="3041650" y="3743325"/>
          <p14:tracePt t="150232" x="3114675" y="3743325"/>
          <p14:tracePt t="150240" x="3186113" y="3735388"/>
          <p14:tracePt t="150246" x="3246438" y="3722688"/>
          <p14:tracePt t="150253" x="3292475" y="3714750"/>
          <p14:tracePt t="150261" x="3327400" y="3705225"/>
          <p14:tracePt t="150267" x="3368675" y="3705225"/>
          <p14:tracePt t="150273" x="3394075" y="3697288"/>
          <p14:tracePt t="150280" x="3406775" y="3692525"/>
          <p14:tracePt t="150287" x="3429000" y="3684588"/>
          <p14:tracePt t="150295" x="3436938" y="3684588"/>
          <p14:tracePt t="150301" x="3441700" y="3679825"/>
          <p14:tracePt t="150316" x="3441700" y="3671888"/>
          <p14:tracePt t="150321" x="3449638" y="3671888"/>
          <p14:tracePt t="150337" x="3449638" y="3667125"/>
          <p14:tracePt t="150350" x="3449638" y="3659188"/>
          <p14:tracePt t="150384" x="3462338" y="3659188"/>
          <p14:tracePt t="150389" x="3475038" y="3659188"/>
          <p14:tracePt t="150397" x="3505200" y="3659188"/>
          <p14:tracePt t="150404" x="3573463" y="3662363"/>
          <p14:tracePt t="150410" x="3644900" y="3675063"/>
          <p14:tracePt t="150417" x="3773488" y="3687763"/>
          <p14:tracePt t="150424" x="3875088" y="3709988"/>
          <p14:tracePt t="150431" x="3978275" y="3730625"/>
          <p14:tracePt t="150437" x="4037013" y="3730625"/>
          <p14:tracePt t="150444" x="4067175" y="3740150"/>
          <p14:tracePt t="150452" x="4092575" y="3740150"/>
          <p14:tracePt t="150459" x="4113213" y="3740150"/>
          <p14:tracePt t="150465" x="4122738" y="3740150"/>
          <p14:tracePt t="150474" x="4125913" y="3740150"/>
          <p14:tracePt t="150502" x="4110038" y="3748088"/>
          <p14:tracePt t="150507" x="4079875" y="3748088"/>
          <p14:tracePt t="150514" x="4011613" y="3756025"/>
          <p14:tracePt t="150520" x="3857625" y="3756025"/>
          <p14:tracePt t="150528" x="3636963" y="3786188"/>
          <p14:tracePt t="150537" x="3424238" y="3798888"/>
          <p14:tracePt t="150543" x="3262313" y="3824288"/>
          <p14:tracePt t="150549" x="3148013" y="3833813"/>
          <p14:tracePt t="150556" x="3046413" y="3846513"/>
          <p14:tracePt t="150563" x="2973388" y="3859213"/>
          <p14:tracePt t="150570" x="2927350" y="3867150"/>
          <p14:tracePt t="150576" x="2905125" y="3875088"/>
          <p14:tracePt t="150583" x="2879725" y="3875088"/>
          <p14:tracePt t="150590" x="2874963" y="3879850"/>
          <p14:tracePt t="150598" x="2867025" y="3879850"/>
          <p14:tracePt t="150605" x="2862263" y="3879850"/>
          <p14:tracePt t="150611" x="2859088" y="3879850"/>
          <p14:tracePt t="150654" x="2859088" y="3871913"/>
          <p14:tracePt t="150661" x="2849563" y="3871913"/>
          <p14:tracePt t="150668" x="2849563" y="3867150"/>
          <p14:tracePt t="150674" x="2846388" y="3867150"/>
          <p14:tracePt t="150690" x="2846388" y="3859213"/>
          <p14:tracePt t="150695" x="2836863" y="3859213"/>
          <p14:tracePt t="150702" x="2836863" y="3854450"/>
          <p14:tracePt t="150709" x="2833688" y="3854450"/>
          <p14:tracePt t="150723" x="2824163" y="3854450"/>
          <p14:tracePt t="150744" x="2820988" y="3854450"/>
          <p14:tracePt t="150759" x="2816225" y="3854450"/>
          <p14:tracePt t="150765" x="2808288" y="3854450"/>
          <p14:tracePt t="150772" x="2803525" y="3854450"/>
          <p14:tracePt t="150778" x="2795588" y="3854450"/>
          <p14:tracePt t="150793" x="2790825" y="3854450"/>
          <p14:tracePt t="150800" x="2782888" y="3854450"/>
          <p14:tracePt t="150806" x="2778125" y="3854450"/>
          <p14:tracePt t="150814" x="2773363" y="3854450"/>
          <p14:tracePt t="150821" x="2760663" y="3854450"/>
          <p14:tracePt t="150827" x="2752725" y="3862388"/>
          <p14:tracePt t="150835" x="2740025" y="3862388"/>
          <p14:tracePt t="150842" x="2735263" y="3862388"/>
          <p14:tracePt t="150849" x="2714625" y="3867150"/>
          <p14:tracePt t="150855" x="2692400" y="3867150"/>
          <p14:tracePt t="150862" x="2667000" y="3867150"/>
          <p14:tracePt t="150869" x="2636838" y="3862388"/>
          <p14:tracePt t="150877" x="2590800" y="3862388"/>
          <p14:tracePt t="150883" x="2555875" y="3846513"/>
          <p14:tracePt t="150890" x="2509838" y="3836988"/>
          <p14:tracePt t="150897" x="2463800" y="3829050"/>
          <p14:tracePt t="150904" x="2416175" y="3808413"/>
          <p14:tracePt t="150911" x="2382838" y="3803650"/>
          <p14:tracePt t="150918" x="2360613" y="3794125"/>
          <p14:tracePt t="150925" x="2335213" y="3794125"/>
          <p14:tracePt t="150931" x="2322513" y="3786188"/>
          <p14:tracePt t="150938" x="2309813" y="3786188"/>
          <p14:tracePt t="150945" x="2297113" y="3786188"/>
          <p14:tracePt t="150953" x="2289175" y="3786188"/>
          <p14:tracePt t="150959" x="2284413" y="3786188"/>
          <p14:tracePt t="150966" x="2276475" y="3786188"/>
          <p14:tracePt t="150975" x="2271713" y="3786188"/>
          <p14:tracePt t="150980" x="2263775" y="3786188"/>
          <p14:tracePt t="150995" x="2259013" y="3786188"/>
          <p14:tracePt t="151008" x="2254250" y="3786188"/>
          <p14:tracePt t="151030" x="2246313" y="3786188"/>
          <p14:tracePt t="151044" x="2241550" y="3786188"/>
          <p14:tracePt t="151058" x="2233613" y="3786188"/>
          <p14:tracePt t="151127" x="2233613" y="3781425"/>
          <p14:tracePt t="151233" x="2233613" y="3773488"/>
          <p14:tracePt t="151255" x="2233613" y="3768725"/>
          <p14:tracePt t="151268" x="2233613" y="3760788"/>
          <p14:tracePt t="151324" x="2228850" y="3760788"/>
          <p14:tracePt t="151338" x="2228850" y="3756025"/>
          <p14:tracePt t="151364" x="2224088" y="3756025"/>
          <p14:tracePt t="151370" x="2224088" y="3748088"/>
          <p14:tracePt t="151422" x="2216150" y="3748088"/>
          <p14:tracePt t="151440" x="2211388" y="3748088"/>
          <p14:tracePt t="151454" x="2203450" y="3743325"/>
          <p14:tracePt t="151469" x="2198688" y="3743325"/>
          <p14:tracePt t="151476" x="2198688" y="3740150"/>
          <p14:tracePt t="151491" x="2198688" y="3730625"/>
          <p14:tracePt t="151496" x="2190750" y="3730625"/>
          <p14:tracePt t="151532" x="2185988" y="3730625"/>
          <p14:tracePt t="151538" x="2185988" y="3735388"/>
          <p14:tracePt t="151544" x="2182813" y="3735388"/>
          <p14:tracePt t="151551" x="2182813" y="3740150"/>
          <p14:tracePt t="151565" x="2173288" y="3740150"/>
          <p14:tracePt t="151579" x="2170113" y="3740150"/>
          <p14:tracePt t="151622" x="2170113" y="3743325"/>
          <p14:tracePt t="151635" x="2170113" y="3752850"/>
          <p14:tracePt t="151659" x="2170113" y="3756025"/>
          <p14:tracePt t="151664" x="2178050" y="3756025"/>
          <p14:tracePt t="151671" x="2178050" y="3765550"/>
          <p14:tracePt t="151686" x="2182813" y="3768725"/>
          <p14:tracePt t="151700" x="2185988" y="3768725"/>
          <p14:tracePt t="151714" x="2195513" y="3768725"/>
          <p14:tracePt t="151735" x="2198688" y="3768725"/>
          <p14:tracePt t="151742" x="2208213" y="3768725"/>
          <p14:tracePt t="151748" x="2211388" y="3768725"/>
          <p14:tracePt t="151755" x="2220913" y="3768725"/>
          <p14:tracePt t="151763" x="2224088" y="3768725"/>
          <p14:tracePt t="151769" x="2228850" y="3768725"/>
          <p14:tracePt t="151776" x="2238375" y="3768725"/>
          <p14:tracePt t="151784" x="2241550" y="3768725"/>
          <p14:tracePt t="151792" x="2251075" y="3768725"/>
          <p14:tracePt t="151798" x="2254250" y="3768725"/>
          <p14:tracePt t="151805" x="2259013" y="3768725"/>
          <p14:tracePt t="151813" x="2266950" y="3768725"/>
          <p14:tracePt t="151819" x="2271713" y="3768725"/>
          <p14:tracePt t="151826" x="2279650" y="3768725"/>
          <p14:tracePt t="151843" x="2284413" y="3768725"/>
          <p14:tracePt t="151848" x="2292350" y="3768725"/>
          <p14:tracePt t="151855" x="2297113" y="3768725"/>
          <p14:tracePt t="151862" x="2301875" y="3768725"/>
          <p14:tracePt t="151869" x="2309813" y="3768725"/>
          <p14:tracePt t="151893" x="2314575" y="3768725"/>
          <p14:tracePt t="151907" x="2322513" y="3768725"/>
          <p14:tracePt t="151934" x="2317750" y="3768725"/>
          <p14:tracePt t="151941" x="2317750" y="3760788"/>
          <p14:tracePt t="151958" x="2314575" y="3756025"/>
          <p14:tracePt t="151969" x="2305050" y="3756025"/>
          <p14:tracePt t="151977" x="2305050" y="3748088"/>
          <p14:tracePt t="151982" x="2301875" y="3748088"/>
          <p14:tracePt t="151992" x="2301875" y="3743325"/>
          <p14:tracePt t="152012" x="2301875" y="3740150"/>
          <p14:tracePt t="152025" x="2301875" y="3730625"/>
          <p14:tracePt t="152041" x="2301875" y="3727450"/>
          <p14:tracePt t="152056" x="2301875" y="3717925"/>
          <p14:tracePt t="152077" x="2301875" y="3714750"/>
          <p14:tracePt t="152081" x="2309813" y="3714750"/>
          <p14:tracePt t="152088" x="2314575" y="3705225"/>
          <p14:tracePt t="152102" x="2322513" y="3702050"/>
          <p14:tracePt t="152109" x="2327275" y="3697288"/>
          <p14:tracePt t="152116" x="2335213" y="3687763"/>
          <p14:tracePt t="152123" x="2339975" y="3684588"/>
          <p14:tracePt t="152130" x="2344738" y="3675063"/>
          <p14:tracePt t="152137" x="2344738" y="3671888"/>
          <p14:tracePt t="152144" x="2352675" y="3671888"/>
          <p14:tracePt t="152151" x="2357438" y="3671888"/>
          <p14:tracePt t="152158" x="2365375" y="3667125"/>
          <p14:tracePt t="152172" x="2365375" y="3659188"/>
          <p14:tracePt t="152178" x="2370138" y="3659188"/>
          <p14:tracePt t="152194" x="2373313" y="3654425"/>
          <p14:tracePt t="152209" x="2373313" y="3646488"/>
          <p14:tracePt t="152221" x="2373313" y="3641725"/>
          <p14:tracePt t="152249" x="2370138" y="3641725"/>
          <p14:tracePt t="152263" x="2370138" y="3633788"/>
          <p14:tracePt t="152270" x="2360613" y="3633788"/>
          <p14:tracePt t="152285" x="2357438" y="3633788"/>
          <p14:tracePt t="152293" x="2357438" y="3629025"/>
          <p14:tracePt t="152298" x="2347913" y="3629025"/>
          <p14:tracePt t="152320" x="2344738" y="3629025"/>
          <p14:tracePt t="152369" x="2344738" y="3636963"/>
          <p14:tracePt t="152375" x="2344738" y="3641725"/>
          <p14:tracePt t="152383" x="2344738" y="3649663"/>
          <p14:tracePt t="152391" x="2344738" y="3654425"/>
          <p14:tracePt t="152397" x="2344738" y="3662363"/>
          <p14:tracePt t="152405" x="2344738" y="3667125"/>
          <p14:tracePt t="152411" x="2344738" y="3671888"/>
          <p14:tracePt t="152419" x="2344738" y="3684588"/>
          <p14:tracePt t="152427" x="2344738" y="3692525"/>
          <p14:tracePt t="152433" x="2352675" y="3697288"/>
          <p14:tracePt t="152442" x="2352675" y="3705225"/>
          <p14:tracePt t="152447" x="2357438" y="3705225"/>
          <p14:tracePt t="152455" x="2357438" y="3709988"/>
          <p14:tracePt t="152461" x="2365375" y="3714750"/>
          <p14:tracePt t="152469" x="2365375" y="3722688"/>
          <p14:tracePt t="152475" x="2365375" y="3727450"/>
          <p14:tracePt t="152482" x="2370138" y="3727450"/>
          <p14:tracePt t="152490" x="2370138" y="3735388"/>
          <p14:tracePt t="152497" x="2373313" y="3735388"/>
          <p14:tracePt t="152503" x="2373313" y="3740150"/>
          <p14:tracePt t="152511" x="2382838" y="3740150"/>
          <p14:tracePt t="152533" x="2386013" y="3740150"/>
          <p14:tracePt t="152584" x="2386013" y="3748088"/>
          <p14:tracePt t="153128" x="2395538" y="3748088"/>
          <p14:tracePt t="153147" x="2398713" y="3748088"/>
          <p14:tracePt t="153153" x="2398713" y="3743325"/>
          <p14:tracePt t="153159" x="2408238" y="3743325"/>
          <p14:tracePt t="153174" x="2411413" y="3743325"/>
          <p14:tracePt t="153180" x="2416175" y="3743325"/>
          <p14:tracePt t="153188" x="2424113" y="3743325"/>
          <p14:tracePt t="153195" x="2436813" y="3743325"/>
          <p14:tracePt t="153202" x="2441575" y="3743325"/>
          <p14:tracePt t="153209" x="2454275" y="3743325"/>
          <p14:tracePt t="153215" x="2471738" y="3743325"/>
          <p14:tracePt t="153222" x="2484438" y="3743325"/>
          <p14:tracePt t="153229" x="2489200" y="3743325"/>
          <p14:tracePt t="153236" x="2497138" y="3743325"/>
          <p14:tracePt t="153243" x="2509838" y="3743325"/>
          <p14:tracePt t="153249" x="2514600" y="3740150"/>
          <p14:tracePt t="153258" x="2517775" y="3740150"/>
          <p14:tracePt t="153263" x="2527300" y="3740150"/>
          <p14:tracePt t="153271" x="2530475" y="3740150"/>
          <p14:tracePt t="153286" x="2540000" y="3740150"/>
          <p14:tracePt t="153292" x="2543175" y="3740150"/>
          <p14:tracePt t="153306" x="2552700" y="3740150"/>
          <p14:tracePt t="153398" x="2547938" y="3740150"/>
          <p14:tracePt t="153412" x="2543175" y="3740150"/>
          <p14:tracePt t="153427" x="2535238" y="3740150"/>
          <p14:tracePt t="153446" x="2530475" y="3748088"/>
          <p14:tracePt t="153453" x="2522538" y="3748088"/>
          <p14:tracePt t="153459" x="2517775" y="3748088"/>
          <p14:tracePt t="153474" x="2514600" y="3748088"/>
          <p14:tracePt t="153481" x="2501900" y="3748088"/>
          <p14:tracePt t="153487" x="2492375" y="3748088"/>
          <p14:tracePt t="153495" x="2479675" y="3743325"/>
          <p14:tracePt t="153502" x="2466975" y="3743325"/>
          <p14:tracePt t="153508" x="2454275" y="3743325"/>
          <p14:tracePt t="153515" x="2436813" y="3735388"/>
          <p14:tracePt t="153522" x="2416175" y="3735388"/>
          <p14:tracePt t="153529" x="2398713" y="3730625"/>
          <p14:tracePt t="153536" x="2370138" y="3730625"/>
          <p14:tracePt t="153545" x="2357438" y="3730625"/>
          <p14:tracePt t="153550" x="2344738" y="3730625"/>
          <p14:tracePt t="153557" x="2327275" y="3730625"/>
          <p14:tracePt t="153564" x="2314575" y="3730625"/>
          <p14:tracePt t="153571" x="2301875" y="3730625"/>
          <p14:tracePt t="153578" x="2297113" y="3730625"/>
          <p14:tracePt t="153585" x="2284413" y="3730625"/>
          <p14:tracePt t="153593" x="2276475" y="3730625"/>
          <p14:tracePt t="153599" x="2271713" y="3730625"/>
          <p14:tracePt t="153613" x="2263775" y="3730625"/>
          <p14:tracePt t="153636" x="2259013" y="3730625"/>
          <p14:tracePt t="153677" x="2266950" y="3730625"/>
          <p14:tracePt t="153691" x="2271713" y="3730625"/>
          <p14:tracePt t="153697" x="2284413" y="3730625"/>
          <p14:tracePt t="153718" x="2292350" y="3730625"/>
          <p14:tracePt t="153725" x="2297113" y="3730625"/>
          <p14:tracePt t="153732" x="2301875" y="3730625"/>
          <p14:tracePt t="153738" x="2309813" y="3730625"/>
          <p14:tracePt t="153745" x="2314575" y="3730625"/>
          <p14:tracePt t="153752" x="2322513" y="3730625"/>
          <p14:tracePt t="153768" x="2327275" y="3730625"/>
          <p14:tracePt t="153773" x="2335213" y="3730625"/>
          <p14:tracePt t="153797" x="2339975" y="3730625"/>
          <p14:tracePt t="153801" x="2344738" y="3730625"/>
          <p14:tracePt t="153807" x="2352675" y="3730625"/>
          <p14:tracePt t="153822" x="2357438" y="3730625"/>
          <p14:tracePt t="153828" x="2365375" y="3730625"/>
          <p14:tracePt t="153836" x="2370138" y="3730625"/>
          <p14:tracePt t="153844" x="2370138" y="3722688"/>
          <p14:tracePt t="153849" x="2373313" y="3722688"/>
          <p14:tracePt t="153856" x="2382838" y="3717925"/>
          <p14:tracePt t="153863" x="2386013" y="3717925"/>
          <p14:tracePt t="153870" x="2395538" y="3717925"/>
          <p14:tracePt t="153878" x="2398713" y="3709988"/>
          <p14:tracePt t="153886" x="2408238" y="3709988"/>
          <p14:tracePt t="153891" x="2411413" y="3709988"/>
          <p14:tracePt t="153897" x="2433638" y="3705225"/>
          <p14:tracePt t="153905" x="2454275" y="3705225"/>
          <p14:tracePt t="153913" x="2479675" y="3705225"/>
          <p14:tracePt t="153919" x="2509838" y="3705225"/>
          <p14:tracePt t="153926" x="2543175" y="3705225"/>
          <p14:tracePt t="153934" x="2582863" y="3705225"/>
          <p14:tracePt t="153940" x="2628900" y="3705225"/>
          <p14:tracePt t="153946" x="2659063" y="3705225"/>
          <p14:tracePt t="153954" x="2692400" y="3705225"/>
          <p14:tracePt t="153960" x="2735263" y="3705225"/>
          <p14:tracePt t="153969" x="2765425" y="3705225"/>
          <p14:tracePt t="153974" x="2798763" y="3705225"/>
          <p14:tracePt t="153981" x="2820988" y="3705225"/>
          <p14:tracePt t="153988" x="2854325" y="3705225"/>
          <p14:tracePt t="153996" x="2884488" y="3705225"/>
          <p14:tracePt t="154002" x="2914650" y="3705225"/>
          <p14:tracePt t="154010" x="2955925" y="3705225"/>
          <p14:tracePt t="154018" x="3016250" y="3709988"/>
          <p14:tracePt t="154023" x="3074988" y="3709988"/>
          <p14:tracePt t="154031" x="3135313" y="3717925"/>
          <p14:tracePt t="154037" x="3178175" y="3717925"/>
          <p14:tracePt t="154044" x="3224213" y="3717925"/>
          <p14:tracePt t="154051" x="3267075" y="3717925"/>
          <p14:tracePt t="154059" x="3309938" y="3717925"/>
          <p14:tracePt t="154065" x="3343275" y="3714750"/>
          <p14:tracePt t="154072" x="3373438" y="3714750"/>
          <p14:tracePt t="154079" x="3406775" y="3709988"/>
          <p14:tracePt t="154086" x="3454400" y="3697288"/>
          <p14:tracePt t="154093" x="3500438" y="3687763"/>
          <p14:tracePt t="154102" x="3548063" y="3679825"/>
          <p14:tracePt t="154108" x="3590925" y="3679825"/>
          <p14:tracePt t="154114" x="3662363" y="3671888"/>
          <p14:tracePt t="154121" x="3735388" y="3671888"/>
          <p14:tracePt t="154128" x="3819525" y="3659188"/>
          <p14:tracePt t="154134" x="3879850" y="3659188"/>
          <p14:tracePt t="154142" x="3951288" y="3659188"/>
          <p14:tracePt t="154148" x="4024313" y="3659188"/>
          <p14:tracePt t="154155" x="4092575" y="3659188"/>
          <p14:tracePt t="154162" x="4164013" y="3659188"/>
          <p14:tracePt t="154169" x="4237038" y="3659188"/>
          <p14:tracePt t="154177" x="4310063" y="3662363"/>
          <p14:tracePt t="154184" x="4356100" y="3662363"/>
          <p14:tracePt t="154190" x="4441825" y="3662363"/>
          <p14:tracePt t="154197" x="4525963" y="3675063"/>
          <p14:tracePt t="154204" x="4560888" y="3675063"/>
          <p14:tracePt t="154211" x="4637088" y="3675063"/>
          <p14:tracePt t="154218" x="4721225" y="3675063"/>
          <p14:tracePt t="154226" x="4781550" y="3684588"/>
          <p14:tracePt t="154232" x="4849813" y="3684588"/>
          <p14:tracePt t="154240" x="4895850" y="3697288"/>
          <p14:tracePt t="154246" x="4930775" y="3697288"/>
          <p14:tracePt t="154253" x="4960938" y="3702050"/>
          <p14:tracePt t="154261" x="4986338" y="3702050"/>
          <p14:tracePt t="154268" x="5006975" y="3702050"/>
          <p14:tracePt t="154274" x="5014913" y="3709988"/>
          <p14:tracePt t="154281" x="5019675" y="3709988"/>
          <p14:tracePt t="154288" x="5024438" y="3709988"/>
          <p14:tracePt t="154295" x="5032375" y="3709988"/>
          <p14:tracePt t="154317" x="5037138" y="3709988"/>
          <p14:tracePt t="154330" x="5045075" y="3709988"/>
          <p14:tracePt t="154345" x="5049838" y="3709988"/>
          <p14:tracePt t="154358" x="5057775" y="3709988"/>
          <p14:tracePt t="154387" x="5062538" y="3714750"/>
          <p14:tracePt t="154393" x="5067300" y="3714750"/>
          <p14:tracePt t="154456" x="5062538" y="3714750"/>
          <p14:tracePt t="154485" x="5053013" y="3714750"/>
          <p14:tracePt t="154490" x="5049838" y="3705225"/>
          <p14:tracePt t="154504" x="5040313" y="3702050"/>
          <p14:tracePt t="154510" x="5037138" y="3702050"/>
          <p14:tracePt t="154525" x="5027613" y="3702050"/>
          <p14:tracePt t="154531" x="5024438" y="3697288"/>
          <p14:tracePt t="154553" x="5019675" y="3697288"/>
          <p14:tracePt t="154568" x="5011738" y="3697288"/>
          <p14:tracePt t="154588" x="5006975" y="3697288"/>
          <p14:tracePt t="154602" x="5006975" y="3687763"/>
          <p14:tracePt t="154645" x="5006975" y="3684588"/>
          <p14:tracePt t="154666" x="5006975" y="3675063"/>
          <p14:tracePt t="154749" x="5006975" y="3671888"/>
          <p14:tracePt t="155110" x="5006975" y="3667125"/>
          <p14:tracePt t="155186" x="4999038" y="3667125"/>
          <p14:tracePt t="155193" x="4994275" y="3667125"/>
          <p14:tracePt t="155200" x="4973638" y="3667125"/>
          <p14:tracePt t="155207" x="4943475" y="3667125"/>
          <p14:tracePt t="155214" x="4895850" y="3675063"/>
          <p14:tracePt t="155220" x="4827588" y="3675063"/>
          <p14:tracePt t="155228" x="4700588" y="3675063"/>
          <p14:tracePt t="155234" x="4573588" y="3675063"/>
          <p14:tracePt t="155241" x="4432300" y="3675063"/>
          <p14:tracePt t="155249" x="4254500" y="3667125"/>
          <p14:tracePt t="155256" x="4156075" y="3667125"/>
          <p14:tracePt t="155262" x="4041775" y="3654425"/>
          <p14:tracePt t="155269" x="3956050" y="3654425"/>
          <p14:tracePt t="155277" x="3884613" y="3654425"/>
          <p14:tracePt t="155285" x="3786188" y="3654425"/>
          <p14:tracePt t="155290" x="3700463" y="3646488"/>
          <p14:tracePt t="155297" x="3654425" y="3646488"/>
          <p14:tracePt t="155304" x="3598863" y="3646488"/>
          <p14:tracePt t="155311" x="3565525" y="3646488"/>
          <p14:tracePt t="155318" x="3522663" y="3636963"/>
          <p14:tracePt t="155325" x="3475038" y="3629025"/>
          <p14:tracePt t="155333" x="3433763" y="3629025"/>
          <p14:tracePt t="155339" x="3390900" y="3629025"/>
          <p14:tracePt t="155347" x="3355975" y="3629025"/>
          <p14:tracePt t="155353" x="3300413" y="3633788"/>
          <p14:tracePt t="155361" x="3271838" y="3633788"/>
          <p14:tracePt t="155366" x="3236913" y="3641725"/>
          <p14:tracePt t="155374" x="3178175" y="3649663"/>
          <p14:tracePt t="155382" x="3143250" y="3659188"/>
          <p14:tracePt t="155388" x="3122613" y="3659188"/>
          <p14:tracePt t="155394" x="3087688" y="3667125"/>
          <p14:tracePt t="155402" x="3059113" y="3667125"/>
          <p14:tracePt t="155408" x="3024188" y="3675063"/>
          <p14:tracePt t="155416" x="3003550" y="3675063"/>
          <p14:tracePt t="155422" x="2978150" y="3684588"/>
          <p14:tracePt t="155430" x="2955925" y="3684588"/>
          <p14:tracePt t="155436" x="2935288" y="3684588"/>
          <p14:tracePt t="155443" x="2909888" y="3684588"/>
          <p14:tracePt t="155450" x="2889250" y="3687763"/>
          <p14:tracePt t="155457" x="2862263" y="3687763"/>
          <p14:tracePt t="155464" x="2841625" y="3705225"/>
          <p14:tracePt t="155472" x="2808288" y="3705225"/>
          <p14:tracePt t="155478" x="2795588" y="3714750"/>
          <p14:tracePt t="155485" x="2768600" y="3722688"/>
          <p14:tracePt t="155493" x="2747963" y="3730625"/>
          <p14:tracePt t="155500" x="2714625" y="3748088"/>
          <p14:tracePt t="155506" x="2701925" y="3752850"/>
          <p14:tracePt t="155513" x="2676525" y="3760788"/>
          <p14:tracePt t="155520" x="2662238" y="3768725"/>
          <p14:tracePt t="155527" x="2646363" y="3768725"/>
          <p14:tracePt t="155534" x="2641600" y="3773488"/>
          <p14:tracePt t="155542" x="2628900" y="3773488"/>
          <p14:tracePt t="155548" x="2624138" y="3773488"/>
          <p14:tracePt t="155554" x="2616200" y="3773488"/>
          <p14:tracePt t="155563" x="2611438" y="3773488"/>
          <p14:tracePt t="155569" x="2603500" y="3773488"/>
          <p14:tracePt t="155575" x="2598738" y="3773488"/>
          <p14:tracePt t="155583" x="2586038" y="3773488"/>
          <p14:tracePt t="155590" x="2578100" y="3765550"/>
          <p14:tracePt t="155597" x="2565400" y="3765550"/>
          <p14:tracePt t="155604" x="2543175" y="3756025"/>
          <p14:tracePt t="155611" x="2522538" y="3756025"/>
          <p14:tracePt t="155618" x="2497138" y="3756025"/>
          <p14:tracePt t="155624" x="2454275" y="3748088"/>
          <p14:tracePt t="155631" x="2408238" y="3740150"/>
          <p14:tracePt t="155638" x="2360613" y="3730625"/>
          <p14:tracePt t="155645" x="2330450" y="3722688"/>
          <p14:tracePt t="155653" x="2284413" y="3722688"/>
          <p14:tracePt t="155659" x="2263775" y="3714750"/>
          <p14:tracePt t="155667" x="2238375" y="3709988"/>
          <p14:tracePt t="155673" x="2224088" y="3702050"/>
          <p14:tracePt t="155680" x="2208213" y="3692525"/>
          <p14:tracePt t="155689" x="2203450" y="3692525"/>
          <p14:tracePt t="155694" x="2198688" y="3687763"/>
          <p14:tracePt t="155702" x="2190750" y="3687763"/>
          <p14:tracePt t="155708" x="2185988" y="3687763"/>
          <p14:tracePt t="155716" x="2178050" y="3675063"/>
          <p14:tracePt t="155722" x="2173288" y="3667125"/>
          <p14:tracePt t="155729" x="2165350" y="3667125"/>
          <p14:tracePt t="155736" x="2144713" y="3659188"/>
          <p14:tracePt t="155743" x="2132013" y="3654425"/>
          <p14:tracePt t="155750" x="2109788" y="3646488"/>
          <p14:tracePt t="155757" x="2092325" y="3636963"/>
          <p14:tracePt t="155764" x="2058988" y="3621088"/>
          <p14:tracePt t="155771" x="2038350" y="3608388"/>
          <p14:tracePt t="155778" x="2028825" y="3608388"/>
          <p14:tracePt t="155784" x="2016125" y="3590925"/>
          <p14:tracePt t="155791" x="1998663" y="3586163"/>
          <p14:tracePt t="155799" x="1978025" y="3568700"/>
          <p14:tracePt t="155805" x="1960563" y="3552825"/>
          <p14:tracePt t="155812" x="1957388" y="3552825"/>
          <p14:tracePt t="155820" x="1944688" y="3540125"/>
          <p14:tracePt t="155827" x="1927225" y="3530600"/>
          <p14:tracePt t="155834" x="1922463" y="3517900"/>
          <p14:tracePt t="155840" x="1906588" y="3509963"/>
          <p14:tracePt t="155847" x="1892300" y="3505200"/>
          <p14:tracePt t="155854" x="1876425" y="3497263"/>
          <p14:tracePt t="155861" x="1854200" y="3489325"/>
          <p14:tracePt t="155868" x="1838325" y="3479800"/>
          <p14:tracePt t="155876" x="1833563" y="3479800"/>
          <p14:tracePt t="155883" x="1820863" y="3475038"/>
          <p14:tracePt t="155904" x="1808163" y="3462338"/>
          <p14:tracePt t="155904" x="1803400" y="3462338"/>
          <p14:tracePt t="155917" x="1803400" y="3454400"/>
          <p14:tracePt t="155933" x="1803400" y="3449638"/>
          <p14:tracePt t="155946" x="1808163" y="3449638"/>
          <p14:tracePt t="155952" x="1828800" y="3449638"/>
          <p14:tracePt t="155959" x="1854200" y="3449638"/>
          <p14:tracePt t="155966" x="1876425" y="3449638"/>
          <p14:tracePt t="155972" x="1897063" y="3449638"/>
          <p14:tracePt t="155980" x="1922463" y="3449638"/>
          <p14:tracePt t="155986" x="1965325" y="3454400"/>
          <p14:tracePt t="155993" x="2020888" y="3454400"/>
          <p14:tracePt t="156000" x="2066925" y="3454400"/>
          <p14:tracePt t="156008" x="2097088" y="3454400"/>
          <p14:tracePt t="156015" x="2152650" y="3454400"/>
          <p14:tracePt t="156021" x="2182813" y="3454400"/>
          <p14:tracePt t="156028" x="2208213" y="3454400"/>
          <p14:tracePt t="156035" x="2228850" y="3454400"/>
          <p14:tracePt t="156042" x="2241550" y="3454400"/>
          <p14:tracePt t="156050" x="2254250" y="3454400"/>
          <p14:tracePt t="156056" x="2263775" y="3454400"/>
          <p14:tracePt t="156063" x="2266950" y="3454400"/>
          <p14:tracePt t="156070" x="2276475" y="3454400"/>
          <p14:tracePt t="156077" x="2279650" y="3462338"/>
          <p14:tracePt t="156100" x="2279650" y="3467100"/>
          <p14:tracePt t="156113" x="2271713" y="3467100"/>
          <p14:tracePt t="156119" x="2266950" y="3467100"/>
          <p14:tracePt t="156126" x="2254250" y="3467100"/>
          <p14:tracePt t="156134" x="2228850" y="3462338"/>
          <p14:tracePt t="156140" x="2216150" y="3462338"/>
          <p14:tracePt t="156147" x="2211388" y="3459163"/>
          <p14:tracePt t="156154" x="2203450" y="3449638"/>
          <p14:tracePt t="156168" x="2198688" y="3449638"/>
          <p14:tracePt t="156175" x="2198688" y="3446463"/>
          <p14:tracePt t="156196" x="2208213" y="3446463"/>
          <p14:tracePt t="156202" x="2220913" y="3446463"/>
          <p14:tracePt t="156211" x="2224088" y="3446463"/>
          <p14:tracePt t="156217" x="2246313" y="3446463"/>
          <p14:tracePt t="156223" x="2279650" y="3446463"/>
          <p14:tracePt t="156230" x="2322513" y="3467100"/>
          <p14:tracePt t="156237" x="2540000" y="3479800"/>
          <p14:tracePt t="156244" x="3148013" y="3502025"/>
          <p14:tracePt t="156252" x="3616325" y="3517900"/>
          <p14:tracePt t="156259" x="4019550" y="3517900"/>
          <p14:tracePt t="156267" x="4373563" y="3535363"/>
          <p14:tracePt t="156272" x="4513263" y="3535363"/>
          <p14:tracePt t="156279" x="4637088" y="3535363"/>
          <p14:tracePt t="156287" x="4738688" y="3535363"/>
          <p14:tracePt t="156293" x="4811713" y="3535363"/>
          <p14:tracePt t="156300" x="4854575" y="3530600"/>
          <p14:tracePt t="156306" x="4887913" y="3530600"/>
          <p14:tracePt t="156317" x="4900613" y="3530600"/>
          <p14:tracePt t="156320" x="4913313" y="3530600"/>
          <p14:tracePt t="156336" x="4921250" y="3530600"/>
          <p14:tracePt t="156350" x="4918075" y="3530600"/>
          <p14:tracePt t="156370" x="4913313" y="3530600"/>
          <p14:tracePt t="156376" x="4905375" y="3535363"/>
          <p14:tracePt t="156383" x="4900613" y="3535363"/>
          <p14:tracePt t="156391" x="4895850" y="3535363"/>
          <p14:tracePt t="156398" x="4887913" y="3535363"/>
          <p14:tracePt t="156404" x="4875213" y="3535363"/>
          <p14:tracePt t="156411" x="4862513" y="3535363"/>
          <p14:tracePt t="156418" x="4849813" y="3530600"/>
          <p14:tracePt t="156425" x="4832350" y="3530600"/>
          <p14:tracePt t="156434" x="4819650" y="3530600"/>
          <p14:tracePt t="156439" x="4799013" y="3530600"/>
          <p14:tracePt t="156445" x="4781550" y="3522663"/>
          <p14:tracePt t="156453" x="4760913" y="3514725"/>
          <p14:tracePt t="156460" x="4738688" y="3514725"/>
          <p14:tracePt t="156466" x="4721225" y="3509963"/>
          <p14:tracePt t="156473" x="4692650" y="3502025"/>
          <p14:tracePt t="156481" x="4667250" y="3502025"/>
          <p14:tracePt t="156487" x="4654550" y="3502025"/>
          <p14:tracePt t="156495" x="4629150" y="3492500"/>
          <p14:tracePt t="156503" x="4598988" y="3492500"/>
          <p14:tracePt t="156508" x="4586288" y="3492500"/>
          <p14:tracePt t="156517" x="4560888" y="3492500"/>
          <p14:tracePt t="156522" x="4548188" y="3492500"/>
          <p14:tracePt t="156529" x="4535488" y="3492500"/>
          <p14:tracePt t="156536" x="4530725" y="3492500"/>
          <p14:tracePt t="156544" x="4522788" y="3492500"/>
          <p14:tracePt t="156550" x="4518025" y="3492500"/>
          <p14:tracePt t="156557" x="4508500" y="3492500"/>
          <p14:tracePt t="156564" x="4505325" y="3502025"/>
          <p14:tracePt t="156571" x="4505325" y="3505200"/>
          <p14:tracePt t="156578" x="4505325" y="3514725"/>
          <p14:tracePt t="156586" x="4500563" y="3517900"/>
          <p14:tracePt t="156603" x="4500563" y="3527425"/>
          <p14:tracePt t="156620" x="4505325" y="3530600"/>
          <p14:tracePt t="156629" x="4518025" y="3530600"/>
          <p14:tracePt t="156634" x="4543425" y="3530600"/>
          <p14:tracePt t="156641" x="4564063" y="3530600"/>
          <p14:tracePt t="156650" x="4629150" y="3530600"/>
          <p14:tracePt t="156655" x="4743450" y="3543300"/>
          <p14:tracePt t="156662" x="4926013" y="3568700"/>
          <p14:tracePt t="156669" x="5346700" y="3646488"/>
          <p14:tracePt t="156676" x="5683250" y="3697288"/>
          <p14:tracePt t="156682" x="5810250" y="3722688"/>
          <p14:tracePt t="156691" x="5938838" y="3730625"/>
          <p14:tracePt t="156696" x="6065838" y="3756025"/>
          <p14:tracePt t="156704" x="6126163" y="3756025"/>
          <p14:tracePt t="156712" x="6169025" y="3756025"/>
          <p14:tracePt t="156717" x="6194425" y="3756025"/>
          <p14:tracePt t="156725" x="6207125" y="3756025"/>
          <p14:tracePt t="156734" x="6219825" y="3752850"/>
          <p14:tracePt t="156738" x="6227763" y="3752850"/>
          <p14:tracePt t="156745" x="6232525" y="3752850"/>
          <p14:tracePt t="156823" x="6223000" y="3752850"/>
          <p14:tracePt t="156836" x="6219825" y="3748088"/>
          <p14:tracePt t="156844" x="6210300" y="3748088"/>
          <p14:tracePt t="156850" x="6207125" y="3740150"/>
          <p14:tracePt t="156857" x="6202363" y="3740150"/>
          <p14:tracePt t="156864" x="6194425" y="3740150"/>
          <p14:tracePt t="156871" x="6189663" y="3735388"/>
          <p14:tracePt t="156885" x="6181725" y="3735388"/>
          <p14:tracePt t="156901" x="6176963" y="3730625"/>
          <p14:tracePt t="156905" x="6176963" y="3722688"/>
          <p14:tracePt t="156920" x="6176963" y="3717925"/>
          <p14:tracePt t="156926" x="6189663" y="3709988"/>
          <p14:tracePt t="156933" x="6223000" y="3702050"/>
          <p14:tracePt t="156940" x="6288088" y="3671888"/>
          <p14:tracePt t="156947" x="6473825" y="3616325"/>
          <p14:tracePt t="156954" x="6934200" y="3497263"/>
          <p14:tracePt t="156961" x="7299325" y="3424238"/>
          <p14:tracePt t="156968" x="7529513" y="3360738"/>
          <p14:tracePt t="156975" x="7780338" y="3314700"/>
          <p14:tracePt t="156983" x="7924800" y="3279775"/>
          <p14:tracePt t="156989" x="8056563" y="3246438"/>
          <p14:tracePt t="156996" x="8172450" y="3208338"/>
          <p14:tracePt t="157003" x="8274050" y="3186113"/>
          <p14:tracePt t="157009" x="8375650" y="3140075"/>
          <p14:tracePt t="157019" x="8453438" y="3097213"/>
          <p14:tracePt t="157023" x="8529638" y="3063875"/>
          <p14:tracePt t="157031" x="8593138" y="3041650"/>
          <p14:tracePt t="157038" x="8626475" y="3016250"/>
          <p14:tracePt t="157044" x="8651875" y="2998788"/>
          <p14:tracePt t="157051" x="8666163" y="2990850"/>
          <p14:tracePt t="157058" x="8682038" y="2978150"/>
          <p14:tracePt t="157066" x="8682038" y="2970213"/>
          <p14:tracePt t="157072" x="8682038" y="2965450"/>
          <p14:tracePt t="157088" x="8682038" y="2960688"/>
          <p14:tracePt t="157093" x="8678863" y="2947988"/>
          <p14:tracePt t="157100" x="8666163" y="2947988"/>
          <p14:tracePt t="157107" x="8643938" y="2940050"/>
          <p14:tracePt t="157114" x="8618538" y="2940050"/>
          <p14:tracePt t="157121" x="8575675" y="2940050"/>
          <p14:tracePt t="157128" x="8532813" y="2940050"/>
          <p14:tracePt t="157136" x="8504238" y="2940050"/>
          <p14:tracePt t="157142" x="8469313" y="2940050"/>
          <p14:tracePt t="157150" x="8440738" y="2940050"/>
          <p14:tracePt t="157156" x="8413750" y="2940050"/>
          <p14:tracePt t="157163" x="8385175" y="2940050"/>
          <p14:tracePt t="157170" x="8362950" y="2940050"/>
          <p14:tracePt t="157177" x="8329613" y="2940050"/>
          <p14:tracePt t="157184" x="8307388" y="2930525"/>
          <p14:tracePt t="157191" x="8281988" y="2930525"/>
          <p14:tracePt t="157199" x="8261350" y="2930525"/>
          <p14:tracePt t="157204" x="8248650" y="2930525"/>
          <p14:tracePt t="157212" x="8223250" y="2922588"/>
          <p14:tracePt t="157219" x="8218488" y="2922588"/>
          <p14:tracePt t="157226" x="8210550" y="2917825"/>
          <p14:tracePt t="157234" x="8205788" y="2917825"/>
          <p14:tracePt t="157239" x="8201025" y="2909888"/>
          <p14:tracePt t="157246" x="8193088" y="2909888"/>
          <p14:tracePt t="157261" x="8188325" y="2909888"/>
          <p14:tracePt t="157267" x="8180388" y="2905125"/>
          <p14:tracePt t="157274" x="8180388" y="2897188"/>
          <p14:tracePt t="157296" x="8180388" y="2892425"/>
          <p14:tracePt t="157310" x="8185150" y="2884488"/>
          <p14:tracePt t="157317" x="8185150" y="2879725"/>
          <p14:tracePt t="157323" x="8188325" y="2876550"/>
          <p14:tracePt t="157331" x="8197850" y="2867025"/>
          <p14:tracePt t="157337" x="8210550" y="2867025"/>
          <p14:tracePt t="157344" x="8223250" y="2854325"/>
          <p14:tracePt t="157351" x="8248650" y="2846388"/>
          <p14:tracePt t="157357" x="8269288" y="2836863"/>
          <p14:tracePt t="157366" x="8281988" y="2836863"/>
          <p14:tracePt t="157371" x="8316913" y="2828925"/>
          <p14:tracePt t="157378" x="8350250" y="2820988"/>
          <p14:tracePt t="157386" x="8405813" y="2820988"/>
          <p14:tracePt t="157392" x="8507413" y="2811463"/>
          <p14:tracePt t="157400" x="8618538" y="2811463"/>
          <p14:tracePt t="157406" x="8745538" y="2811463"/>
          <p14:tracePt t="157416" x="8861425" y="2811463"/>
          <p14:tracePt t="157420" x="8945563" y="2811463"/>
          <p14:tracePt t="157428" x="9018588" y="2798763"/>
          <p14:tracePt t="157437" x="9077325" y="2798763"/>
          <p14:tracePt t="157442" x="9107488" y="2790825"/>
          <p14:tracePt t="157450" x="9132888" y="2790825"/>
          <p14:tracePt t="157455" x="9155113" y="2782888"/>
          <p14:tracePt t="157462" x="9163050" y="2782888"/>
          <p14:tracePt t="157469" x="9167813" y="2782888"/>
          <p14:tracePt t="157476" x="9170988" y="2782888"/>
          <p14:tracePt t="157498" x="9180513" y="2782888"/>
          <p14:tracePt t="157504" x="9183688" y="2782888"/>
          <p14:tracePt t="157511" x="9183688" y="2786063"/>
          <p14:tracePt t="157525" x="9205913" y="2790825"/>
          <p14:tracePt t="157532" x="9213850" y="2798763"/>
          <p14:tracePt t="157539" x="9226550" y="2798763"/>
          <p14:tracePt t="157546" x="9239250" y="2803525"/>
          <p14:tracePt t="157553" x="9251950" y="2803525"/>
          <p14:tracePt t="157560" x="9269413" y="2811463"/>
          <p14:tracePt t="157567" x="9274175" y="2820988"/>
          <p14:tracePt t="157574" x="9294813" y="2820988"/>
          <p14:tracePt t="157581" x="9317038" y="2820988"/>
          <p14:tracePt t="157588" x="9350375" y="2820988"/>
          <p14:tracePt t="157594" x="9371013" y="2824163"/>
          <p14:tracePt t="157601" x="9405938" y="2833688"/>
          <p14:tracePt t="157608" x="9439275" y="2841625"/>
          <p14:tracePt t="157616" x="9469438" y="2851150"/>
          <p14:tracePt t="157623" x="9502775" y="2859088"/>
          <p14:tracePt t="157629" x="9525000" y="2867025"/>
          <p14:tracePt t="157636" x="9542463" y="2867025"/>
          <p14:tracePt t="157644" x="9563100" y="2876550"/>
          <p14:tracePt t="157651" x="9571038" y="2876550"/>
          <p14:tracePt t="157657" x="9575800" y="2879725"/>
          <p14:tracePt t="157666" x="9580563" y="2879725"/>
          <p14:tracePt t="157671" x="9588500" y="2889250"/>
          <p14:tracePt t="157686" x="9588500" y="2892425"/>
          <p14:tracePt t="157694" x="9583738" y="2897188"/>
          <p14:tracePt t="157699" x="9571038" y="2905125"/>
          <p14:tracePt t="157706" x="9567863" y="2909888"/>
          <p14:tracePt t="157713" x="9545638" y="2917825"/>
          <p14:tracePt t="157720" x="9512300" y="2935288"/>
          <p14:tracePt t="157727" x="9426575" y="2935288"/>
          <p14:tracePt t="157734" x="9324975" y="2957513"/>
          <p14:tracePt t="157741" x="9170988" y="2970213"/>
          <p14:tracePt t="157749" x="9026525" y="2982913"/>
          <p14:tracePt t="157754" x="8886825" y="2995613"/>
          <p14:tracePt t="157761" x="8801100" y="3003550"/>
          <p14:tracePt t="157768" x="8674100" y="3003550"/>
          <p14:tracePt t="157775" x="8532813" y="3003550"/>
          <p14:tracePt t="157783" x="8448675" y="3003550"/>
          <p14:tracePt t="157789" x="8362950" y="3003550"/>
          <p14:tracePt t="157796" x="8291513" y="3003550"/>
          <p14:tracePt t="157804" x="8231188" y="3003550"/>
          <p14:tracePt t="157810" x="8188325" y="3003550"/>
          <p14:tracePt t="157817" x="8129588" y="3003550"/>
          <p14:tracePt t="157824" x="8056563" y="3003550"/>
          <p14:tracePt t="157832" x="8002588" y="3003550"/>
          <p14:tracePt t="157838" x="7942263" y="3003550"/>
          <p14:tracePt t="157846" x="7886700" y="3003550"/>
          <p14:tracePt t="157852" x="7827963" y="2998788"/>
          <p14:tracePt t="157859" x="7793038" y="2998788"/>
          <p14:tracePt t="157866" x="7762875" y="2990850"/>
          <p14:tracePt t="157873" x="7737475" y="2982913"/>
          <p14:tracePt t="157879" x="7716838" y="2973388"/>
          <p14:tracePt t="157887" x="7691438" y="2970213"/>
          <p14:tracePt t="157894" x="7678738" y="2960688"/>
          <p14:tracePt t="157901" x="7661275" y="2952750"/>
          <p14:tracePt t="157908" x="7656513" y="2947988"/>
          <p14:tracePt t="157916" x="7648575" y="2927350"/>
          <p14:tracePt t="157922" x="7648575" y="2917825"/>
          <p14:tracePt t="157929" x="7653338" y="2905125"/>
          <p14:tracePt t="157938" x="7653338" y="2892425"/>
          <p14:tracePt t="157942" x="7661275" y="2871788"/>
          <p14:tracePt t="157950" x="7666038" y="2854325"/>
          <p14:tracePt t="157956" x="7683500" y="2833688"/>
          <p14:tracePt t="157965" x="7691438" y="2816225"/>
          <p14:tracePt t="157971" x="7724775" y="2790825"/>
          <p14:tracePt t="157977" x="7762875" y="2760663"/>
          <p14:tracePt t="157985" x="7823200" y="2730500"/>
          <p14:tracePt t="157991" x="7912100" y="2709863"/>
          <p14:tracePt t="157999" x="8027988" y="2689225"/>
          <p14:tracePt t="158006" x="8147050" y="2651125"/>
          <p14:tracePt t="158012" x="8274050" y="2641600"/>
          <p14:tracePt t="158020" x="8413750" y="2641600"/>
          <p14:tracePt t="158026" x="8555038" y="2641600"/>
          <p14:tracePt t="158033" x="8669338" y="2659063"/>
          <p14:tracePt t="158040" x="8785225" y="2679700"/>
          <p14:tracePt t="158047" x="8874125" y="2705100"/>
          <p14:tracePt t="158054" x="8945563" y="2727325"/>
          <p14:tracePt t="158061" x="9010650" y="2744788"/>
          <p14:tracePt t="158068" x="9043988" y="2765425"/>
          <p14:tracePt t="158075" x="9056688" y="2765425"/>
          <p14:tracePt t="158082" x="9074150" y="2770188"/>
          <p14:tracePt t="158090" x="9077325" y="2786063"/>
          <p14:tracePt t="158096" x="9086850" y="2786063"/>
          <p14:tracePt t="158102" x="9086850" y="2790825"/>
          <p14:tracePt t="158117" x="9086850" y="2803525"/>
          <p14:tracePt t="158124" x="9074150" y="2820988"/>
          <p14:tracePt t="158132" x="9061450" y="2833688"/>
          <p14:tracePt t="158137" x="9031288" y="2867025"/>
          <p14:tracePt t="158144" x="8980488" y="2909888"/>
          <p14:tracePt t="158151" x="8874125" y="2990850"/>
          <p14:tracePt t="158159" x="8699500" y="3089275"/>
          <p14:tracePt t="158167" x="8499475" y="3211513"/>
          <p14:tracePt t="158173" x="8359775" y="3289300"/>
          <p14:tracePt t="158179" x="8243888" y="3335338"/>
          <p14:tracePt t="158186" x="8154988" y="3365500"/>
          <p14:tracePt t="158193" x="8069263" y="3365500"/>
          <p14:tracePt t="158200" x="7980363" y="3390900"/>
          <p14:tracePt t="158208" x="7896225" y="3390900"/>
          <p14:tracePt t="158215" x="7823200" y="3382963"/>
          <p14:tracePt t="158221" x="7750175" y="3382963"/>
          <p14:tracePt t="158228" x="7691438" y="3373438"/>
          <p14:tracePt t="158237" x="7656513" y="3373438"/>
          <p14:tracePt t="158242" x="7615238" y="3355975"/>
          <p14:tracePt t="158249" x="7580313" y="3355975"/>
          <p14:tracePt t="158255" x="7577138" y="3330575"/>
          <p14:tracePt t="158264" x="7550150" y="3330575"/>
          <p14:tracePt t="158269" x="7537450" y="3317875"/>
          <p14:tracePt t="158277" x="7521575" y="3309938"/>
          <p14:tracePt t="158284" x="7512050" y="3284538"/>
          <p14:tracePt t="158290" x="7508875" y="3271838"/>
          <p14:tracePt t="158299" x="7508875" y="3262313"/>
          <p14:tracePt t="158304" x="7508875" y="3249613"/>
          <p14:tracePt t="158312" x="7508875" y="3236913"/>
          <p14:tracePt t="158320" x="7516813" y="3233738"/>
          <p14:tracePt t="158325" x="7521575" y="3221038"/>
          <p14:tracePt t="158332" x="7546975" y="3203575"/>
          <p14:tracePt t="158340" x="7567613" y="3195638"/>
          <p14:tracePt t="158347" x="7602538" y="3178175"/>
          <p14:tracePt t="158353" x="7704138" y="3155950"/>
          <p14:tracePt t="158360" x="7805738" y="3130550"/>
          <p14:tracePt t="158367" x="7947025" y="3130550"/>
          <p14:tracePt t="158374" x="8074025" y="3122613"/>
          <p14:tracePt t="158382" x="8162925" y="3109913"/>
          <p14:tracePt t="158389" x="8205788" y="3109913"/>
          <p14:tracePt t="158395" x="8240713" y="3101975"/>
          <p14:tracePt t="158402" x="8253413" y="3101975"/>
          <p14:tracePt t="158409" x="8266113" y="3101975"/>
          <p14:tracePt t="158416" x="8274050" y="3101975"/>
          <p14:tracePt t="158430" x="8278813" y="3101975"/>
          <p14:tracePt t="158444" x="8278813" y="3105150"/>
          <p14:tracePt t="158458" x="8278813" y="3109913"/>
          <p14:tracePt t="158465" x="8261350" y="3117850"/>
          <p14:tracePt t="158472" x="8256588" y="3130550"/>
          <p14:tracePt t="158479" x="8231188" y="3140075"/>
          <p14:tracePt t="158485" x="8210550" y="3148013"/>
          <p14:tracePt t="158492" x="8185150" y="3160713"/>
          <p14:tracePt t="158500" x="8172450" y="3170238"/>
          <p14:tracePt t="158506" x="8147050" y="3178175"/>
          <p14:tracePt t="158515" x="8134350" y="3178175"/>
          <p14:tracePt t="158522" x="8121650" y="3186113"/>
          <p14:tracePt t="158527" x="8112125" y="3186113"/>
          <p14:tracePt t="158534" x="8107363" y="3186113"/>
          <p14:tracePt t="158541" x="8094663" y="3186113"/>
          <p14:tracePt t="158556" x="8086725" y="3186113"/>
          <p14:tracePt t="158563" x="8081963" y="3186113"/>
          <p14:tracePt t="158569" x="8078788" y="3186113"/>
          <p14:tracePt t="158576" x="8069263" y="3182938"/>
          <p14:tracePt t="158591" x="8069263" y="3178175"/>
          <p14:tracePt t="158598" x="8066088" y="3170238"/>
          <p14:tracePt t="158604" x="8066088" y="3155950"/>
          <p14:tracePt t="158610" x="8056563" y="3143250"/>
          <p14:tracePt t="158618" x="8056563" y="3122613"/>
          <p14:tracePt t="158625" x="8056563" y="3079750"/>
          <p14:tracePt t="158632" x="8048625" y="3021013"/>
          <p14:tracePt t="158638" x="8035925" y="2930525"/>
          <p14:tracePt t="158647" x="8035925" y="2846388"/>
          <p14:tracePt t="158652" x="8023225" y="2717800"/>
          <p14:tracePt t="158659" x="8023225" y="2590800"/>
          <p14:tracePt t="158667" x="8023225" y="2479675"/>
          <p14:tracePt t="158673" x="8015288" y="2365375"/>
          <p14:tracePt t="158681" x="8015288" y="2279650"/>
          <p14:tracePt t="158687" x="8002588" y="2208213"/>
          <p14:tracePt t="158695" x="7993063" y="2173288"/>
          <p14:tracePt t="158702" x="7985125" y="2139950"/>
          <p14:tracePt t="158709" x="7980363" y="2119313"/>
          <p14:tracePt t="158716" x="7980363" y="2109788"/>
          <p14:tracePt t="158722" x="7972425" y="2106613"/>
          <p14:tracePt t="158730" x="7972425" y="2097088"/>
          <p14:tracePt t="158737" x="7967663" y="2093913"/>
          <p14:tracePt t="158743" x="7967663" y="2089150"/>
          <p14:tracePt t="158855" x="7959725" y="2089150"/>
          <p14:tracePt t="158862" x="7954963" y="2089150"/>
          <p14:tracePt t="158870" x="7947025" y="2093913"/>
          <p14:tracePt t="158875" x="7942263" y="2093913"/>
          <p14:tracePt t="158882" x="7937500" y="2101850"/>
          <p14:tracePt t="158889" x="7924800" y="2101850"/>
          <p14:tracePt t="158896" x="7916863" y="2101850"/>
          <p14:tracePt t="158903" x="7904163" y="2101850"/>
          <p14:tracePt t="158910" x="7891463" y="2101850"/>
          <p14:tracePt t="158917" x="7878763" y="2101850"/>
          <p14:tracePt t="158925" x="7861300" y="2101850"/>
          <p14:tracePt t="158932" x="7856538" y="2097088"/>
          <p14:tracePt t="158940" x="7843838" y="2097088"/>
          <p14:tracePt t="158944" x="7840663" y="2093913"/>
          <p14:tracePt t="158952" x="7831138" y="2093913"/>
          <p14:tracePt t="158959" x="7827963" y="2089150"/>
          <p14:tracePt t="158966" x="7818438" y="2089150"/>
          <p14:tracePt t="158980" x="7823200" y="2079625"/>
          <p14:tracePt t="158987" x="7827963" y="2079625"/>
          <p14:tracePt t="158993" x="7840663" y="2079625"/>
          <p14:tracePt t="159001" x="7866063" y="2079625"/>
          <p14:tracePt t="159008" x="7916863" y="2079625"/>
          <p14:tracePt t="159015" x="8018463" y="2089150"/>
          <p14:tracePt t="159022" x="8147050" y="2097088"/>
          <p14:tracePt t="159028" x="8342313" y="2114550"/>
          <p14:tracePt t="159036" x="8729663" y="2147888"/>
          <p14:tracePt t="159042" x="9137650" y="2170113"/>
          <p14:tracePt t="159049" x="9439275" y="2200275"/>
          <p14:tracePt t="159056" x="9767888" y="2238375"/>
          <p14:tracePt t="159063" x="9958388" y="2263775"/>
          <p14:tracePt t="159070" x="10044113" y="2263775"/>
          <p14:tracePt t="159077" x="10145713" y="2263775"/>
          <p14:tracePt t="159084" x="10175875" y="2263775"/>
          <p14:tracePt t="159092" x="10193338" y="2259013"/>
          <p14:tracePt t="159098" x="10206038" y="2259013"/>
          <p14:tracePt t="159105" x="10209213" y="2254250"/>
          <p14:tracePt t="159112" x="10218738" y="2246313"/>
          <p14:tracePt t="159126" x="10213975" y="2246313"/>
          <p14:tracePt t="159133" x="10209213" y="2246313"/>
          <p14:tracePt t="159139" x="10196513" y="2246313"/>
          <p14:tracePt t="159336" x="10358438" y="2246313"/>
          <p14:tracePt t="159340" x="10541000" y="2233613"/>
          <p14:tracePt t="159348" x="10656888" y="2225675"/>
          <p14:tracePt t="159355" x="10741025" y="2225675"/>
          <p14:tracePt t="159362" x="10788650" y="2216150"/>
          <p14:tracePt t="159371" x="10821988" y="2208213"/>
          <p14:tracePt t="159375" x="10844213" y="2208213"/>
          <p14:tracePt t="159382" x="10860088" y="2200275"/>
          <p14:tracePt t="159389" x="10864850" y="2200275"/>
          <p14:tracePt t="159396" x="10869613" y="2190750"/>
          <p14:tracePt t="159403" x="10877550" y="2190750"/>
          <p14:tracePt t="159442" x="10872788" y="2190750"/>
          <p14:tracePt t="159446" x="10869613" y="2190750"/>
          <p14:tracePt t="159454" x="10864850" y="2195513"/>
          <p14:tracePt t="159469" x="10847388" y="2200275"/>
          <p14:tracePt t="159474" x="10844213" y="2208213"/>
          <p14:tracePt t="159480" x="10839450" y="2208213"/>
          <p14:tracePt t="159488" x="10829925" y="2212975"/>
          <p14:tracePt t="159494" x="10826750" y="2212975"/>
          <p14:tracePt t="159501" x="10817225" y="2212975"/>
          <p14:tracePt t="159509" x="10814050" y="2220913"/>
          <p14:tracePt t="159515" x="10804525" y="2220913"/>
          <p14:tracePt t="159523" x="10801350" y="2220913"/>
          <p14:tracePt t="159529" x="10796588" y="2220913"/>
          <p14:tracePt t="159536" x="10788650" y="2220913"/>
          <p14:tracePt t="159544" x="10775950" y="2216150"/>
          <p14:tracePt t="159550" x="10771188" y="2216150"/>
          <p14:tracePt t="159558" x="10763250" y="2212975"/>
          <p14:tracePt t="159564" x="10758488" y="2203450"/>
          <p14:tracePt t="159572" x="10745788" y="2200275"/>
          <p14:tracePt t="159578" x="10745788" y="2190750"/>
          <p14:tracePt t="159586" x="10737850" y="2190750"/>
          <p14:tracePt t="159593" x="10733088" y="2185988"/>
          <p14:tracePt t="159608" x="10733088" y="2178050"/>
          <p14:tracePt t="159636" x="10741025" y="2178050"/>
          <p14:tracePt t="159650" x="10745788" y="2178050"/>
          <p14:tracePt t="159656" x="10750550" y="2182813"/>
          <p14:tracePt t="159664" x="10758488" y="2182813"/>
          <p14:tracePt t="159670" x="10763250" y="2185988"/>
          <p14:tracePt t="159677" x="10771188" y="2185988"/>
          <p14:tracePt t="159684" x="10771188" y="2195513"/>
          <p14:tracePt t="159694" x="10775950" y="2200275"/>
          <p14:tracePt t="159699" x="10783888" y="2208213"/>
          <p14:tracePt t="159706" x="10788650" y="2212975"/>
          <p14:tracePt t="159712" x="10788650" y="2216150"/>
          <p14:tracePt t="159720" x="10788650" y="2225675"/>
          <p14:tracePt t="159726" x="10791825" y="2225675"/>
          <p14:tracePt t="159756" x="10791825" y="2228850"/>
          <p14:tracePt t="159826" x="10791825" y="2220913"/>
          <p14:tracePt t="159832" x="10801350" y="2220913"/>
          <p14:tracePt t="159857" x="10804525" y="2220913"/>
          <p14:tracePt t="159871" x="10814050" y="2225675"/>
          <p14:tracePt t="159876" x="10817225" y="2225675"/>
          <p14:tracePt t="159882" x="10826750" y="2225675"/>
          <p14:tracePt t="159889" x="10839450" y="2228850"/>
          <p14:tracePt t="159895" x="10860088" y="2246313"/>
          <p14:tracePt t="159903" x="10895013" y="2263775"/>
          <p14:tracePt t="159909" x="10933113" y="2301875"/>
          <p14:tracePt t="159916" x="10971213" y="2339975"/>
          <p14:tracePt t="159922" x="11014075" y="2390775"/>
          <p14:tracePt t="159929" x="11052175" y="2428875"/>
          <p14:tracePt t="159937" x="11082338" y="2479675"/>
          <p14:tracePt t="159943" x="11098213" y="2514600"/>
          <p14:tracePt t="159950" x="11115675" y="2547938"/>
          <p14:tracePt t="159958" x="11123613" y="2573338"/>
          <p14:tracePt t="159965" x="11123613" y="2595563"/>
          <p14:tracePt t="159972" x="11123613" y="2611438"/>
          <p14:tracePt t="159977" x="11123613" y="2633663"/>
          <p14:tracePt t="159984" x="11115675" y="2646363"/>
          <p14:tracePt t="159994" x="11098213" y="2671763"/>
          <p14:tracePt t="159998" x="11082338" y="2697163"/>
          <p14:tracePt t="160005" x="11047413" y="2722563"/>
          <p14:tracePt t="160012" x="11009313" y="2760663"/>
          <p14:tracePt t="160020" x="10983913" y="2786063"/>
          <p14:tracePt t="160025" x="10945813" y="2811463"/>
          <p14:tracePt t="160032" x="10910888" y="2828925"/>
          <p14:tracePt t="160041" x="10885488" y="2846388"/>
          <p14:tracePt t="160047" x="10864850" y="2863850"/>
          <p14:tracePt t="160055" x="10829925" y="2879725"/>
          <p14:tracePt t="160060" x="10796588" y="2897188"/>
          <p14:tracePt t="160068" x="10750550" y="2905125"/>
          <p14:tracePt t="160074" x="10698163" y="2927350"/>
          <p14:tracePt t="160081" x="10669588" y="2930525"/>
          <p14:tracePt t="160088" x="10609263" y="2943225"/>
          <p14:tracePt t="160095" x="10575925" y="2952750"/>
          <p14:tracePt t="160103" x="10541000" y="2960688"/>
          <p14:tracePt t="160109" x="10494963" y="2970213"/>
          <p14:tracePt t="160116" x="10472738" y="2970213"/>
          <p14:tracePt t="160122" x="10444163" y="2970213"/>
          <p14:tracePt t="160129" x="10418763" y="2970213"/>
          <p14:tracePt t="160136" x="10396538" y="2970213"/>
          <p14:tracePt t="160144" x="10383838" y="2965450"/>
          <p14:tracePt t="160150" x="10366375" y="2965450"/>
          <p14:tracePt t="160157" x="10363200" y="2960688"/>
          <p14:tracePt t="160164" x="10350500" y="2952750"/>
          <p14:tracePt t="160172" x="10337800" y="2952750"/>
          <p14:tracePt t="160177" x="10328275" y="2947988"/>
          <p14:tracePt t="160185" x="10325100" y="2947988"/>
          <p14:tracePt t="160191" x="10315575" y="2947988"/>
          <p14:tracePt t="160197" x="10312400" y="2940050"/>
          <p14:tracePt t="160205" x="10302875" y="2940050"/>
          <p14:tracePt t="160212" x="10299700" y="2940050"/>
          <p14:tracePt t="160233" x="10294938" y="2940050"/>
          <p14:tracePt t="160246" x="10285413" y="2940050"/>
          <p14:tracePt t="160253" x="10285413" y="2935288"/>
          <p14:tracePt t="160260" x="10282238" y="2935288"/>
          <p14:tracePt t="160267" x="10282238" y="2927350"/>
          <p14:tracePt t="160282" x="10272713" y="2927350"/>
          <p14:tracePt t="160287" x="10272713" y="2922588"/>
          <p14:tracePt t="160295" x="10269538" y="2922588"/>
          <p14:tracePt t="160302" x="10269538" y="2917825"/>
          <p14:tracePt t="160309" x="10260013" y="2917825"/>
          <p14:tracePt t="160315" x="10260013" y="2909888"/>
          <p14:tracePt t="160329" x="10256838" y="2909888"/>
          <p14:tracePt t="160336" x="10256838" y="2905125"/>
          <p14:tracePt t="160343" x="10252075" y="2897188"/>
          <p14:tracePt t="160350" x="10252075" y="2892425"/>
          <p14:tracePt t="160357" x="10244138" y="2889250"/>
          <p14:tracePt t="160364" x="10244138" y="2879725"/>
          <p14:tracePt t="160378" x="10239375" y="2876550"/>
          <p14:tracePt t="160387" x="10239375" y="2867025"/>
          <p14:tracePt t="160392" x="10239375" y="2863850"/>
          <p14:tracePt t="160398" x="10239375" y="2854325"/>
          <p14:tracePt t="160405" x="10239375" y="2851150"/>
          <p14:tracePt t="160413" x="10239375" y="2846388"/>
          <p14:tracePt t="160428" x="10239375" y="2836863"/>
          <p14:tracePt t="160434" x="10239375" y="2833688"/>
          <p14:tracePt t="160448" x="10239375" y="2824163"/>
          <p14:tracePt t="160471" x="10239375" y="2820988"/>
          <p14:tracePt t="160483" x="10231438" y="2811463"/>
          <p14:tracePt t="160496" x="10231438" y="2808288"/>
          <p14:tracePt t="160527" x="10231438" y="2803525"/>
          <p14:tracePt t="160650" x="10234613" y="2803525"/>
          <p14:tracePt t="160665" x="10239375" y="2803525"/>
          <p14:tracePt t="160686" x="10247313" y="2803525"/>
          <p14:tracePt t="160699" x="10252075" y="2803525"/>
          <p14:tracePt t="160712" x="10256838" y="2803525"/>
          <p14:tracePt t="160728" x="10264775" y="2803525"/>
          <p14:tracePt t="160736" x="10269538" y="2803525"/>
          <p14:tracePt t="160744" x="10277475" y="2803525"/>
          <p14:tracePt t="160755" x="10290175" y="2803525"/>
          <p14:tracePt t="160761" x="10294938" y="2803525"/>
          <p14:tracePt t="160769" x="10307638" y="2803525"/>
          <p14:tracePt t="160775" x="10320338" y="2803525"/>
          <p14:tracePt t="160782" x="10345738" y="2803525"/>
          <p14:tracePt t="160789" x="10375900" y="2803525"/>
          <p14:tracePt t="160796" x="10401300" y="2795588"/>
          <p14:tracePt t="160802" x="10444163" y="2795588"/>
          <p14:tracePt t="160810" x="10528300" y="2782888"/>
          <p14:tracePt t="160816" x="10618788" y="2773363"/>
          <p14:tracePt t="160823" x="10758488" y="2760663"/>
          <p14:tracePt t="160830" x="10910888" y="2760663"/>
          <p14:tracePt t="160838" x="11128375" y="2747963"/>
          <p14:tracePt t="160844" x="11307763" y="2747963"/>
          <p14:tracePt t="160851" x="11460163" y="2735263"/>
          <p14:tracePt t="160870" x="11715750" y="2722563"/>
          <p14:tracePt t="160873" x="11799888" y="2714625"/>
          <p14:tracePt t="160879" x="11860213" y="2701925"/>
          <p14:tracePt t="160886" x="11918950" y="2701925"/>
          <p14:tracePt t="160892" x="11979275" y="2692400"/>
          <p14:tracePt t="160899" x="12012613" y="2692400"/>
          <p14:tracePt t="160906" x="12034838" y="2684463"/>
          <p14:tracePt t="160913" x="12047538" y="2684463"/>
          <p14:tracePt t="160921" x="12065000" y="2676525"/>
          <p14:tracePt t="160928" x="12077700" y="2676525"/>
          <p14:tracePt t="160944" x="12080875" y="2676525"/>
          <p14:tracePt t="160956" x="12090400" y="2676525"/>
          <p14:tracePt t="160984" x="12090400" y="2679700"/>
          <p14:tracePt t="160997" x="12085638" y="2684463"/>
          <p14:tracePt t="161012" x="12080875" y="2684463"/>
          <p14:tracePt t="161034" x="12072938" y="2692400"/>
          <p14:tracePt t="161046" x="12068175" y="2692400"/>
          <p14:tracePt t="161053" x="12065000" y="2697163"/>
          <p14:tracePt t="161060" x="12055475" y="2697163"/>
          <p14:tracePt t="161067" x="12042775" y="2705100"/>
          <p14:tracePt t="161074" x="12022138" y="2705100"/>
          <p14:tracePt t="161081" x="11987213" y="2705100"/>
          <p14:tracePt t="161087" x="11923713" y="2714625"/>
          <p14:tracePt t="161096" x="11761788" y="2740025"/>
          <p14:tracePt t="161102" x="11371263" y="2795588"/>
          <p14:tracePt t="161108" x="10753725" y="2879725"/>
          <p14:tracePt t="161115" x="10163175" y="2965450"/>
          <p14:tracePt t="161123" x="9690100" y="3024188"/>
          <p14:tracePt t="161129" x="9244013" y="3079750"/>
          <p14:tracePt t="161137" x="8826500" y="3117850"/>
          <p14:tracePt t="161143" x="8469313" y="3152775"/>
          <p14:tracePt t="161150" x="8147050" y="3170238"/>
          <p14:tracePt t="161158" x="7878763" y="3186113"/>
          <p14:tracePt t="161164" x="7724775" y="3198813"/>
          <p14:tracePt t="161172" x="7597775" y="3198813"/>
          <p14:tracePt t="161178" x="7512050" y="3198813"/>
          <p14:tracePt t="161186" x="7440613" y="3198813"/>
          <p14:tracePt t="161192" x="7380288" y="3195638"/>
          <p14:tracePt t="161199" x="7337425" y="3195638"/>
          <p14:tracePt t="161206" x="7304088" y="3186113"/>
          <p14:tracePt t="161213" x="7283450" y="3186113"/>
          <p14:tracePt t="161220" x="7265988" y="3178175"/>
          <p14:tracePt t="161228" x="7261225" y="3178175"/>
          <p14:tracePt t="161236" x="7248525" y="3170238"/>
          <p14:tracePt t="161242" x="7240588" y="3170238"/>
          <p14:tracePt t="161248" x="7235825" y="3170238"/>
          <p14:tracePt t="161263" x="7227888" y="3170238"/>
          <p14:tracePt t="161353" x="7231063" y="3170238"/>
          <p14:tracePt t="161368" x="7235825" y="3170238"/>
          <p14:tracePt t="161373" x="7235825" y="3165475"/>
          <p14:tracePt t="161388" x="7245350" y="3165475"/>
          <p14:tracePt t="161396" x="7248525" y="3160713"/>
          <p14:tracePt t="161408" x="7253288" y="3152775"/>
          <p14:tracePt t="161415" x="7261225" y="3152775"/>
          <p14:tracePt t="161422" x="7261225" y="3148013"/>
          <p14:tracePt t="161429" x="7265988" y="3140075"/>
          <p14:tracePt t="161436" x="7273925" y="3135313"/>
          <p14:tracePt t="161444" x="7278688" y="3127375"/>
          <p14:tracePt t="161451" x="7286625" y="3122613"/>
          <p14:tracePt t="161458" x="7291388" y="3117850"/>
          <p14:tracePt t="161464" x="7296150" y="3109913"/>
          <p14:tracePt t="161471" x="7304088" y="3097213"/>
          <p14:tracePt t="161478" x="7321550" y="3084513"/>
          <p14:tracePt t="161486" x="7324725" y="3059113"/>
          <p14:tracePt t="161492" x="7342188" y="3033713"/>
          <p14:tracePt t="161499" x="7359650" y="3011488"/>
          <p14:tracePt t="161506" x="7367588" y="2986088"/>
          <p14:tracePt t="161513" x="7372350" y="2965450"/>
          <p14:tracePt t="161520" x="7372350" y="2952750"/>
          <p14:tracePt t="161528" x="7380288" y="2927350"/>
          <p14:tracePt t="161535" x="7380288" y="2922588"/>
          <p14:tracePt t="161541" x="7380288" y="2909888"/>
          <p14:tracePt t="161548" x="7380288" y="2901950"/>
          <p14:tracePt t="161555" x="7380288" y="2897188"/>
          <p14:tracePt t="161562" x="7380288" y="2889250"/>
          <p14:tracePt t="161578" x="7380288" y="2884488"/>
          <p14:tracePt t="161582" x="7380288" y="2879725"/>
          <p14:tracePt t="161599" x="7380288" y="2871788"/>
          <p14:tracePt t="161675" x="7380288" y="2876550"/>
          <p14:tracePt t="161681" x="7380288" y="2879725"/>
          <p14:tracePt t="161688" x="7380288" y="2884488"/>
          <p14:tracePt t="161695" x="7380288" y="2897188"/>
          <p14:tracePt t="163114" x="7585075" y="2978150"/>
          <p14:tracePt t="163121" x="8129588" y="3101975"/>
          <p14:tracePt t="163128" x="8639175" y="3203575"/>
          <p14:tracePt t="163135" x="9086850" y="3262313"/>
          <p14:tracePt t="163142" x="9464675" y="3279775"/>
          <p14:tracePt t="163149" x="9755188" y="3279775"/>
          <p14:tracePt t="163155" x="9996488" y="3267075"/>
          <p14:tracePt t="163162" x="10193338" y="3224213"/>
          <p14:tracePt t="163169" x="10320338" y="3190875"/>
          <p14:tracePt t="163176" x="10426700" y="3155950"/>
          <p14:tracePt t="163184" x="10515600" y="3122613"/>
          <p14:tracePt t="163190" x="10604500" y="3076575"/>
          <p14:tracePt t="163196" x="10669588" y="3046413"/>
          <p14:tracePt t="163204" x="10728325" y="3024188"/>
          <p14:tracePt t="163211" x="10775950" y="3008313"/>
          <p14:tracePt t="163219" x="10801350" y="2990850"/>
          <p14:tracePt t="163225" x="10814050" y="2982913"/>
          <p14:tracePt t="163233" x="10821988" y="2982913"/>
          <p14:tracePt t="163239" x="10826750" y="2978150"/>
          <p14:tracePt t="163274" x="10814050" y="2986088"/>
          <p14:tracePt t="163281" x="10804525" y="2990850"/>
          <p14:tracePt t="163287" x="10801350" y="3003550"/>
          <p14:tracePt t="163295" x="10783888" y="3011488"/>
          <p14:tracePt t="163303" x="10771188" y="3021013"/>
          <p14:tracePt t="163308" x="10763250" y="3021013"/>
          <p14:tracePt t="163315" x="10758488" y="3024188"/>
          <p14:tracePt t="163323" x="10753725" y="3033713"/>
          <p14:tracePt t="163337" x="10745788" y="3036888"/>
          <p14:tracePt t="163350" x="10745788" y="3046413"/>
          <p14:tracePt t="163365" x="10753725" y="3049588"/>
          <p14:tracePt t="163371" x="10771188" y="3059113"/>
          <p14:tracePt t="163379" x="10814050" y="3059113"/>
          <p14:tracePt t="163385" x="10872788" y="3067050"/>
          <p14:tracePt t="163392" x="10945813" y="3079750"/>
          <p14:tracePt t="163399" x="11029950" y="3079750"/>
          <p14:tracePt t="163406" x="11102975" y="3079750"/>
          <p14:tracePt t="163413" x="11163300" y="3071813"/>
          <p14:tracePt t="163420" x="11209338" y="3054350"/>
          <p14:tracePt t="163427" x="11234738" y="3036888"/>
          <p14:tracePt t="163433" x="11255375" y="3028950"/>
          <p14:tracePt t="163440" x="11272838" y="3016250"/>
          <p14:tracePt t="163449" x="11285538" y="3016250"/>
          <p14:tracePt t="163455" x="11290300" y="3008313"/>
          <p14:tracePt t="163462" x="11290300" y="3003550"/>
          <p14:tracePt t="163468" x="11290300" y="2990850"/>
          <p14:tracePt t="163475" x="11282363" y="2973388"/>
          <p14:tracePt t="163482" x="11277600" y="2970213"/>
          <p14:tracePt t="163490" x="11260138" y="2957513"/>
          <p14:tracePt t="163496" x="11239500" y="2940050"/>
          <p14:tracePt t="163504" x="11214100" y="2930525"/>
          <p14:tracePt t="163510" x="11201400" y="2917825"/>
          <p14:tracePt t="163520" x="11183938" y="2909888"/>
          <p14:tracePt t="163525" x="11171238" y="2901950"/>
          <p14:tracePt t="163532" x="11158538" y="2901950"/>
          <p14:tracePt t="163538" x="11149013" y="2897188"/>
          <p14:tracePt t="163546" x="11145838" y="2897188"/>
          <p14:tracePt t="163560" x="11141075" y="2897188"/>
          <p14:tracePt t="163596" x="11141075" y="2905125"/>
          <p14:tracePt t="163610" x="11145838" y="2909888"/>
          <p14:tracePt t="163615" x="11153775" y="2909888"/>
          <p14:tracePt t="163624" x="11158538" y="2909888"/>
          <p14:tracePt t="163630" x="11166475" y="2914650"/>
          <p14:tracePt t="163645" x="11179175" y="2914650"/>
          <p14:tracePt t="163650" x="11183938" y="2914650"/>
          <p14:tracePt t="163657" x="11196638" y="2914650"/>
          <p14:tracePt t="163664" x="11204575" y="2914650"/>
          <p14:tracePt t="163671" x="11217275" y="2914650"/>
          <p14:tracePt t="163677" x="11222038" y="2914650"/>
          <p14:tracePt t="163686" x="11226800" y="2914650"/>
          <p14:tracePt t="163691" x="11234738" y="2905125"/>
          <p14:tracePt t="163698" x="11239500" y="2905125"/>
          <p14:tracePt t="163705" x="11247438" y="2901950"/>
          <p14:tracePt t="163713" x="11252200" y="2901950"/>
          <p14:tracePt t="163727" x="11260138" y="2901950"/>
          <p14:tracePt t="163741" x="11264900" y="2901950"/>
          <p14:tracePt t="163747" x="11269663" y="2901950"/>
          <p14:tracePt t="163762" x="11277600" y="2901950"/>
          <p14:tracePt t="163782" x="11282363" y="2901950"/>
          <p14:tracePt t="163796" x="11290300" y="2897188"/>
          <p14:tracePt t="163804" x="11290300" y="2889250"/>
          <p14:tracePt t="163809" x="11290300" y="2876550"/>
          <p14:tracePt t="163817" x="11290300" y="2871788"/>
          <p14:tracePt t="163824" x="11282363" y="2854325"/>
          <p14:tracePt t="163831" x="11264900" y="2841625"/>
          <p14:tracePt t="163838" x="11247438" y="2824163"/>
          <p14:tracePt t="163845" x="11214100" y="2808288"/>
          <p14:tracePt t="163852" x="11179175" y="2790825"/>
          <p14:tracePt t="163858" x="11145838" y="2773363"/>
          <p14:tracePt t="163869" x="11110913" y="2765425"/>
          <p14:tracePt t="163872" x="11077575" y="2757488"/>
          <p14:tracePt t="163878" x="11064875" y="2752725"/>
          <p14:tracePt t="163886" x="11052175" y="2752725"/>
          <p14:tracePt t="163893" x="11042650" y="2752725"/>
          <p14:tracePt t="163902" x="11039475" y="2752725"/>
          <p14:tracePt t="163907" x="11034713" y="2752725"/>
          <p14:tracePt t="163930" x="11034713" y="2757488"/>
          <p14:tracePt t="163936" x="11034713" y="2765425"/>
          <p14:tracePt t="163942" x="11039475" y="2770188"/>
          <p14:tracePt t="163949" x="11047413" y="2782888"/>
          <p14:tracePt t="163956" x="11052175" y="2790825"/>
          <p14:tracePt t="163963" x="11069638" y="2795588"/>
          <p14:tracePt t="163970" x="11082338" y="2795588"/>
          <p14:tracePt t="163977" x="11095038" y="2803525"/>
          <p14:tracePt t="163985" x="11110913" y="2811463"/>
          <p14:tracePt t="163991" x="11123613" y="2811463"/>
          <p14:tracePt t="163997" x="11145838" y="2808288"/>
          <p14:tracePt t="164004" x="11163300" y="2798763"/>
          <p14:tracePt t="164011" x="11166475" y="2795588"/>
          <p14:tracePt t="164019" x="11179175" y="2786063"/>
          <p14:tracePt t="164026" x="11179175" y="2765425"/>
          <p14:tracePt t="164033" x="11188700" y="2757488"/>
          <p14:tracePt t="164039" x="11188700" y="2744788"/>
          <p14:tracePt t="164047" x="11188700" y="2740025"/>
          <p14:tracePt t="164053" x="11183938" y="2727325"/>
          <p14:tracePt t="164068" x="11179175" y="2717800"/>
          <p14:tracePt t="164074" x="11171238" y="2717800"/>
          <p14:tracePt t="164081" x="11166475" y="2717800"/>
          <p14:tracePt t="164088" x="11158538" y="2717800"/>
          <p14:tracePt t="164095" x="11153775" y="2722563"/>
          <p14:tracePt t="164104" x="11149013" y="2722563"/>
          <p14:tracePt t="164109" x="11149013" y="2727325"/>
          <p14:tracePt t="164116" x="11141075" y="2735263"/>
          <p14:tracePt t="164131" x="11141075" y="2740025"/>
          <p14:tracePt t="164144" x="11145838" y="2740025"/>
          <p14:tracePt t="164152" x="11145838" y="2747963"/>
          <p14:tracePt t="164158" x="11149013" y="2747963"/>
          <p14:tracePt t="164166" x="11149013" y="2752725"/>
          <p14:tracePt t="164208" x="11149013" y="2744788"/>
          <p14:tracePt t="164221" x="11141075" y="2744788"/>
          <p14:tracePt t="164228" x="11141075" y="2740025"/>
          <p14:tracePt t="164236" x="11136313" y="2740025"/>
          <p14:tracePt t="164248" x="11128375" y="2740025"/>
          <p14:tracePt t="165142" x="11133138" y="2740025"/>
          <p14:tracePt t="165147" x="11136313" y="2747963"/>
          <p14:tracePt t="165154" x="11145838" y="2747963"/>
          <p14:tracePt t="165160" x="11158538" y="2752725"/>
          <p14:tracePt t="165167" x="11201400" y="2760663"/>
          <p14:tracePt t="165174" x="11260138" y="2782888"/>
          <p14:tracePt t="165182" x="11323638" y="2803525"/>
          <p14:tracePt t="165188" x="11383963" y="2824163"/>
          <p14:tracePt t="165195" x="11434763" y="2841625"/>
          <p14:tracePt t="165202" x="11480800" y="2863850"/>
          <p14:tracePt t="165208" x="11515725" y="2871788"/>
          <p14:tracePt t="165216" x="11536363" y="2876550"/>
          <p14:tracePt t="165223" x="11549063" y="2884488"/>
          <p14:tracePt t="165230" x="11566525" y="2884488"/>
          <p14:tracePt t="165238" x="11571288" y="2884488"/>
          <p14:tracePt t="165243" x="11579225" y="2884488"/>
          <p14:tracePt t="165251" x="11583988" y="2884488"/>
          <p14:tracePt t="165265" x="11587163" y="2884488"/>
          <p14:tracePt t="165279" x="11596688" y="2884488"/>
          <p14:tracePt t="165335" x="11591925" y="2884488"/>
          <p14:tracePt t="165350" x="11587163" y="2884488"/>
          <p14:tracePt t="165355" x="11583988" y="2884488"/>
          <p14:tracePt t="165362" x="11574463" y="2884488"/>
          <p14:tracePt t="165370" x="11561763" y="2884488"/>
          <p14:tracePt t="165377" x="11541125" y="2892425"/>
          <p14:tracePt t="165383" x="11507788" y="2892425"/>
          <p14:tracePt t="165390" x="11452225" y="2892425"/>
          <p14:tracePt t="165397" x="11298238" y="2892425"/>
          <p14:tracePt t="165404" x="10953750" y="2922588"/>
          <p14:tracePt t="165411" x="10196513" y="2970213"/>
          <p14:tracePt t="165418" x="9532938" y="2990850"/>
          <p14:tracePt t="165425" x="8955088" y="3011488"/>
          <p14:tracePt t="165433" x="8372475" y="3049588"/>
          <p14:tracePt t="165440" x="7869238" y="3114675"/>
          <p14:tracePt t="165446" x="7397750" y="3152775"/>
          <p14:tracePt t="165452" x="6891338" y="3233738"/>
          <p14:tracePt t="165459" x="6435725" y="3330575"/>
          <p14:tracePt t="165466" x="5981700" y="3449638"/>
          <p14:tracePt t="165473" x="5546725" y="3568700"/>
          <p14:tracePt t="165481" x="5168900" y="3702050"/>
          <p14:tracePt t="165487" x="4824413" y="3794125"/>
          <p14:tracePt t="165494" x="4508500" y="3862388"/>
          <p14:tracePt t="165502" x="4313238" y="3905250"/>
          <p14:tracePt t="165509" x="4198938" y="3914775"/>
          <p14:tracePt t="165516" x="4113213" y="3910013"/>
          <p14:tracePt t="165525" x="4079875" y="3892550"/>
          <p14:tracePt t="165530" x="4054475" y="3875088"/>
          <p14:tracePt t="165537" x="4037013" y="3859213"/>
          <p14:tracePt t="165544" x="4032250" y="3836988"/>
          <p14:tracePt t="165551" x="4032250" y="3824288"/>
          <p14:tracePt t="165558" x="4024313" y="3808413"/>
          <p14:tracePt t="165566" x="4024313" y="3794125"/>
          <p14:tracePt t="165571" x="4024313" y="3781425"/>
          <p14:tracePt t="165578" x="4024313" y="3778250"/>
          <p14:tracePt t="165586" x="4024313" y="3768725"/>
          <p14:tracePt t="165593" x="4032250" y="3765550"/>
          <p14:tracePt t="165609" x="4032250" y="3756025"/>
          <p14:tracePt t="165614" x="4037013" y="3756025"/>
          <p14:tracePt t="165629" x="4041775" y="3756025"/>
          <p14:tracePt t="165635" x="4049713" y="3756025"/>
          <p14:tracePt t="165642" x="4054475" y="3760788"/>
          <p14:tracePt t="165649" x="4062413" y="3760788"/>
          <p14:tracePt t="165663" x="4067175" y="3765550"/>
          <p14:tracePt t="165672" x="4075113" y="3765550"/>
          <p14:tracePt t="165677" x="4079875" y="3765550"/>
          <p14:tracePt t="165691" x="4084638" y="3773488"/>
          <p14:tracePt t="165713" x="4092575" y="3773488"/>
          <p14:tracePt t="165791" x="4097338" y="3768725"/>
          <p14:tracePt t="165803" x="4097338" y="3765550"/>
          <p14:tracePt t="165818" x="4097338" y="3756025"/>
          <p14:tracePt t="165824" x="4097338" y="3752850"/>
          <p14:tracePt t="165832" x="4097338" y="3743325"/>
          <p14:tracePt t="165838" x="4097338" y="3740150"/>
          <p14:tracePt t="165845" x="4097338" y="3727450"/>
          <p14:tracePt t="165852" x="4087813" y="3717925"/>
          <p14:tracePt t="165859" x="4084638" y="3705225"/>
          <p14:tracePt t="165866" x="4067175" y="3692525"/>
          <p14:tracePt t="165884" x="4037013" y="3654425"/>
          <p14:tracePt t="165887" x="4011613" y="3629025"/>
          <p14:tracePt t="165894" x="3990975" y="3611563"/>
          <p14:tracePt t="165901" x="3963988" y="3586163"/>
          <p14:tracePt t="165910" x="3948113" y="3565525"/>
          <p14:tracePt t="165916" x="3922713" y="3540125"/>
          <p14:tracePt t="165925" x="3910013" y="3514725"/>
          <p14:tracePt t="165930" x="3892550" y="3502025"/>
          <p14:tracePt t="165937" x="3887788" y="3492500"/>
          <p14:tracePt t="165944" x="3879850" y="3479800"/>
          <p14:tracePt t="165952" x="3871913" y="3467100"/>
          <p14:tracePt t="165967" x="3867150" y="3459163"/>
          <p14:tracePt t="165971" x="3867150" y="3454400"/>
          <p14:tracePt t="166003" x="3875088" y="3454400"/>
          <p14:tracePt t="166009" x="3879850" y="3454400"/>
          <p14:tracePt t="166015" x="3900488" y="3454400"/>
          <p14:tracePt t="166022" x="3922713" y="3454400"/>
          <p14:tracePt t="166029" x="3968750" y="3467100"/>
          <p14:tracePt t="166036" x="4070350" y="3492500"/>
          <p14:tracePt t="166043" x="4275138" y="3530600"/>
          <p14:tracePt t="166050" x="4641850" y="3603625"/>
          <p14:tracePt t="166057" x="5037138" y="3679825"/>
          <p14:tracePt t="166064" x="5399088" y="3735388"/>
          <p14:tracePt t="166071" x="5645150" y="3765550"/>
          <p14:tracePt t="166077" x="5802313" y="3778250"/>
          <p14:tracePt t="166088" x="5913438" y="3790950"/>
          <p14:tracePt t="166092" x="6027738" y="3790950"/>
          <p14:tracePt t="166099" x="6113463" y="3790950"/>
          <p14:tracePt t="166106" x="6197600" y="3790950"/>
          <p14:tracePt t="166112" x="6270625" y="3790950"/>
          <p14:tracePt t="166119" x="6313488" y="3790950"/>
          <p14:tracePt t="166126" x="6359525" y="3790950"/>
          <p14:tracePt t="166133" x="6381750" y="3790950"/>
          <p14:tracePt t="166140" x="6402388" y="3790950"/>
          <p14:tracePt t="166146" x="6415088" y="3790950"/>
          <p14:tracePt t="166153" x="6423025" y="3790950"/>
          <p14:tracePt t="166160" x="6427788" y="3790950"/>
          <p14:tracePt t="166166" x="6435725" y="3790950"/>
          <p14:tracePt t="166182" x="6440488" y="3790950"/>
          <p14:tracePt t="166209" x="6432550" y="3790950"/>
          <p14:tracePt t="166216" x="6427788" y="3794125"/>
          <p14:tracePt t="166223" x="6415088" y="3794125"/>
          <p14:tracePt t="166232" x="6389688" y="3803650"/>
          <p14:tracePt t="166237" x="6359525" y="3803650"/>
          <p14:tracePt t="166244" x="6326188" y="3803650"/>
          <p14:tracePt t="166252" x="6275388" y="3803650"/>
          <p14:tracePt t="166258" x="6215063" y="3798888"/>
          <p14:tracePt t="166265" x="6126163" y="3786188"/>
          <p14:tracePt t="166272" x="6010275" y="3765550"/>
          <p14:tracePt t="166279" x="5865813" y="3727450"/>
          <p14:tracePt t="166286" x="5703888" y="3687763"/>
          <p14:tracePt t="166293" x="5534025" y="3649663"/>
          <p14:tracePt t="166300" x="5364163" y="3611563"/>
          <p14:tracePt t="166308" x="5237163" y="3586163"/>
          <p14:tracePt t="166316" x="5105400" y="3565525"/>
          <p14:tracePt t="166321" x="4989513" y="3540125"/>
          <p14:tracePt t="166328" x="4918075" y="3530600"/>
          <p14:tracePt t="166336" x="4845050" y="3517900"/>
          <p14:tracePt t="166342" x="4802188" y="3517900"/>
          <p14:tracePt t="166349" x="4768850" y="3514725"/>
          <p14:tracePt t="166357" x="4748213" y="3514725"/>
          <p14:tracePt t="166363" x="4721225" y="3505200"/>
          <p14:tracePt t="166369" x="4708525" y="3505200"/>
          <p14:tracePt t="166377" x="4695825" y="3505200"/>
          <p14:tracePt t="166384" x="4687888" y="3505200"/>
          <p14:tracePt t="166627" x="4619625" y="3497263"/>
          <p14:tracePt t="166629" x="4535488" y="3484563"/>
          <p14:tracePt t="166636" x="4445000" y="3475038"/>
          <p14:tracePt t="166643" x="4389438" y="3475038"/>
          <p14:tracePt t="166650" x="4330700" y="3475038"/>
          <p14:tracePt t="166658" x="4300538" y="3479800"/>
          <p14:tracePt t="166665" x="4275138" y="3484563"/>
          <p14:tracePt t="166671" x="4262438" y="3492500"/>
          <p14:tracePt t="166677" x="4249738" y="3492500"/>
          <p14:tracePt t="166691" x="4241800" y="3502025"/>
          <p14:tracePt t="166706" x="4241800" y="3505200"/>
          <p14:tracePt t="166720" x="4241800" y="3509963"/>
          <p14:tracePt t="166742" x="4241800" y="3517900"/>
          <p14:tracePt t="166755" x="4241800" y="3522663"/>
          <p14:tracePt t="166769" x="4241800" y="3530600"/>
          <p14:tracePt t="166811" x="4237038" y="3530600"/>
          <p14:tracePt t="166818" x="4229100" y="3530600"/>
          <p14:tracePt t="166824" x="4224338" y="3517900"/>
          <p14:tracePt t="166831" x="4206875" y="3505200"/>
          <p14:tracePt t="166839" x="4194175" y="3489325"/>
          <p14:tracePt t="166845" x="4176713" y="3475038"/>
          <p14:tracePt t="166852" x="4160838" y="3449638"/>
          <p14:tracePt t="166865" x="4148138" y="3429000"/>
          <p14:tracePt t="166867" x="4130675" y="3411538"/>
          <p14:tracePt t="166874" x="4122738" y="3398838"/>
          <p14:tracePt t="166882" x="4117975" y="3390900"/>
          <p14:tracePt t="166888" x="4110038" y="3386138"/>
          <p14:tracePt t="166894" x="4105275" y="3386138"/>
          <p14:tracePt t="166901" x="4100513" y="3378200"/>
          <p14:tracePt t="166916" x="4092575" y="3382963"/>
          <p14:tracePt t="166931" x="4087813" y="3386138"/>
          <p14:tracePt t="166936" x="4087813" y="3398838"/>
          <p14:tracePt t="166944" x="4087813" y="3408363"/>
          <p14:tracePt t="166952" x="4087813" y="3421063"/>
          <p14:tracePt t="166958" x="4079875" y="3433763"/>
          <p14:tracePt t="166965" x="4079875" y="3446463"/>
          <p14:tracePt t="166972" x="4079875" y="3471863"/>
          <p14:tracePt t="166979" x="4079875" y="3475038"/>
          <p14:tracePt t="166986" x="4079875" y="3497263"/>
          <p14:tracePt t="166993" x="4079875" y="3517900"/>
          <p14:tracePt t="167001" x="4079875" y="3530600"/>
          <p14:tracePt t="167008" x="4079875" y="3548063"/>
          <p14:tracePt t="167014" x="4079875" y="3552825"/>
          <p14:tracePt t="167021" x="4079875" y="3556000"/>
          <p14:tracePt t="167029" x="4079875" y="3565525"/>
          <p14:tracePt t="167035" x="4079875" y="3568700"/>
          <p14:tracePt t="167043" x="4075113" y="3578225"/>
          <p14:tracePt t="167058" x="4075113" y="3581400"/>
          <p14:tracePt t="167064" x="4067175" y="3581400"/>
          <p14:tracePt t="167078" x="4062413" y="3573463"/>
          <p14:tracePt t="167085" x="4062413" y="3568700"/>
          <p14:tracePt t="167091" x="4062413" y="3556000"/>
          <p14:tracePt t="167099" x="4062413" y="3543300"/>
          <p14:tracePt t="167107" x="4062413" y="3527425"/>
          <p14:tracePt t="167114" x="4062413" y="3514725"/>
          <p14:tracePt t="167120" x="4070350" y="3502025"/>
          <p14:tracePt t="167127" x="4079875" y="3492500"/>
          <p14:tracePt t="167135" x="4084638" y="3489325"/>
          <p14:tracePt t="167142" x="4087813" y="3479800"/>
          <p14:tracePt t="167149" x="4097338" y="3479800"/>
          <p14:tracePt t="167156" x="4100513" y="3479800"/>
          <p14:tracePt t="167164" x="4110038" y="3479800"/>
          <p14:tracePt t="167170" x="4113213" y="3479800"/>
          <p14:tracePt t="167184" x="4122738" y="3479800"/>
          <p14:tracePt t="167191" x="4122738" y="3484563"/>
          <p14:tracePt t="167206" x="4125913" y="3489325"/>
          <p14:tracePt t="167221" x="4125913" y="3497263"/>
          <p14:tracePt t="167234" x="4125913" y="3502025"/>
          <p14:tracePt t="167248" x="4125913" y="3505200"/>
          <p14:tracePt t="167256" x="4113213" y="3505200"/>
          <p14:tracePt t="167263" x="4105275" y="3505200"/>
          <p14:tracePt t="167270" x="4084638" y="3505200"/>
          <p14:tracePt t="167276" x="4070350" y="3505200"/>
          <p14:tracePt t="167284" x="4057650" y="3505200"/>
          <p14:tracePt t="167291" x="4049713" y="3505200"/>
          <p14:tracePt t="167298" x="4037013" y="3497263"/>
          <p14:tracePt t="167306" x="4032250" y="3497263"/>
          <p14:tracePt t="167312" x="4024313" y="3497263"/>
          <p14:tracePt t="167319" x="4019550" y="3497263"/>
          <p14:tracePt t="167327" x="4011613" y="3497263"/>
          <p14:tracePt t="167349" x="4011613" y="3502025"/>
          <p14:tracePt t="167362" x="4011613" y="3505200"/>
          <p14:tracePt t="167369" x="4011613" y="3509963"/>
          <p14:tracePt t="167376" x="4011613" y="3517900"/>
          <p14:tracePt t="167383" x="4011613" y="3522663"/>
          <p14:tracePt t="167398" x="4011613" y="3530600"/>
          <p14:tracePt t="167406" x="4011613" y="3535363"/>
          <p14:tracePt t="167419" x="4016375" y="3543300"/>
          <p14:tracePt t="167434" x="4029075" y="3543300"/>
          <p14:tracePt t="167440" x="4032250" y="3540125"/>
          <p14:tracePt t="167448" x="4054475" y="3530600"/>
          <p14:tracePt t="167454" x="4087813" y="3517900"/>
          <p14:tracePt t="167461" x="4122738" y="3497263"/>
          <p14:tracePt t="167468" x="4173538" y="3467100"/>
          <p14:tracePt t="167475" x="4249738" y="3436938"/>
          <p14:tracePt t="167482" x="4325938" y="3390900"/>
          <p14:tracePt t="167490" x="4429125" y="3355975"/>
          <p14:tracePt t="167497" x="4543425" y="3335338"/>
          <p14:tracePt t="167503" x="4657725" y="3309938"/>
          <p14:tracePt t="167511" x="4802188" y="3309938"/>
          <p14:tracePt t="167517" x="4900613" y="3309938"/>
          <p14:tracePt t="167524" x="4999038" y="3317875"/>
          <p14:tracePt t="167532" x="5075238" y="3330575"/>
          <p14:tracePt t="167538" x="5105400" y="3335338"/>
          <p14:tracePt t="167545" x="5138738" y="3343275"/>
          <p14:tracePt t="167552" x="5156200" y="3352800"/>
          <p14:tracePt t="167559" x="5168900" y="3368675"/>
          <p14:tracePt t="167566" x="5181600" y="3368675"/>
          <p14:tracePt t="167572" x="5189538" y="3373438"/>
          <p14:tracePt t="167580" x="5189538" y="3382963"/>
          <p14:tracePt t="167586" x="5189538" y="3386138"/>
          <p14:tracePt t="167594" x="5189538" y="3390900"/>
          <p14:tracePt t="167601" x="5189538" y="3398838"/>
          <p14:tracePt t="167624" x="5189538" y="3403600"/>
          <p14:tracePt t="167630" x="5186363" y="3411538"/>
          <p14:tracePt t="167636" x="5186363" y="3416300"/>
          <p14:tracePt t="167644" x="5181600" y="3421063"/>
          <p14:tracePt t="167650" x="5173663" y="3429000"/>
          <p14:tracePt t="167657" x="5168900" y="3433763"/>
          <p14:tracePt t="167672" x="5164138" y="3441700"/>
          <p14:tracePt t="167678" x="5156200" y="3446463"/>
          <p14:tracePt t="167685" x="5151438" y="3459163"/>
          <p14:tracePt t="167692" x="5143500" y="3467100"/>
          <p14:tracePt t="167700" x="5138738" y="3471863"/>
          <p14:tracePt t="167707" x="5138738" y="3484563"/>
          <p14:tracePt t="167714" x="5130800" y="3492500"/>
          <p14:tracePt t="167720" x="5126038" y="3497263"/>
          <p14:tracePt t="167729" x="5118100" y="3502025"/>
          <p14:tracePt t="167744" x="5118100" y="3509963"/>
          <p14:tracePt t="167748" x="5118100" y="3514725"/>
          <p14:tracePt t="167755" x="5118100" y="3522663"/>
          <p14:tracePt t="167763" x="5118100" y="3527425"/>
          <p14:tracePt t="167769" x="5118100" y="3540125"/>
          <p14:tracePt t="167776" x="5118100" y="3552825"/>
          <p14:tracePt t="167783" x="5121275" y="3586163"/>
          <p14:tracePt t="167791" x="5130800" y="3621088"/>
          <p14:tracePt t="167798" x="5138738" y="3641725"/>
          <p14:tracePt t="167805" x="5146675" y="3667125"/>
          <p14:tracePt t="167815" x="5146675" y="3687763"/>
          <p14:tracePt t="167819" x="5156200" y="3702050"/>
          <p14:tracePt t="167826" x="5156200" y="3717925"/>
          <p14:tracePt t="167833" x="5156200" y="3722688"/>
          <p14:tracePt t="167841" x="5159375" y="3730625"/>
          <p14:tracePt t="167862" x="5168900" y="3727450"/>
          <p14:tracePt t="167870" x="5173663" y="3714750"/>
          <p14:tracePt t="167882" x="5181600" y="3687763"/>
          <p14:tracePt t="167883" x="5189538" y="3667125"/>
          <p14:tracePt t="167890" x="5199063" y="3641725"/>
          <p14:tracePt t="167899" x="5202238" y="3621088"/>
          <p14:tracePt t="167904" x="5202238" y="3598863"/>
          <p14:tracePt t="167912" x="5202238" y="3581400"/>
          <p14:tracePt t="167918" x="5211763" y="3568700"/>
          <p14:tracePt t="167925" x="5211763" y="3565525"/>
          <p14:tracePt t="167932" x="5219700" y="3565525"/>
          <p14:tracePt t="167939" x="5219700" y="3556000"/>
          <p14:tracePt t="167954" x="5224463" y="3556000"/>
          <p14:tracePt t="167960" x="5224463" y="3560763"/>
          <p14:tracePt t="167967" x="5227638" y="3560763"/>
          <p14:tracePt t="167974" x="5227638" y="3565525"/>
          <p14:tracePt t="167981" x="5237163" y="3568700"/>
          <p14:tracePt t="167988" x="5237163" y="3578225"/>
          <p14:tracePt t="168002" x="5237163" y="3581400"/>
          <p14:tracePt t="168016" x="5237163" y="3590925"/>
          <p14:tracePt t="168031" x="5237163" y="3595688"/>
          <p14:tracePt t="168066" x="5232400" y="3595688"/>
          <p14:tracePt t="168072" x="5232400" y="3586163"/>
          <p14:tracePt t="168081" x="5227638" y="3581400"/>
          <p14:tracePt t="168095" x="5224463" y="3573463"/>
          <p14:tracePt t="168108" x="5224463" y="3568700"/>
          <p14:tracePt t="168115" x="5214938" y="3568700"/>
          <p14:tracePt t="168133" x="5211763" y="3568700"/>
          <p14:tracePt t="168151" x="5202238" y="3568700"/>
          <p14:tracePt t="168178" x="5202238" y="3578225"/>
          <p14:tracePt t="168201" x="5202238" y="3581400"/>
          <p14:tracePt t="168215" x="5202238" y="3590925"/>
          <p14:tracePt t="168245" x="5202238" y="3595688"/>
          <p14:tracePt t="168272" x="5202238" y="3603625"/>
          <p14:tracePt t="168285" x="5202238" y="3608388"/>
          <p14:tracePt t="171100" x="5662613" y="3598863"/>
          <p14:tracePt t="171105" x="6265863" y="3578225"/>
          <p14:tracePt t="171112" x="6815138" y="3578225"/>
          <p14:tracePt t="171118" x="7304088" y="3578225"/>
          <p14:tracePt t="171127" x="7797800" y="3590925"/>
          <p14:tracePt t="171133" x="8266113" y="3611563"/>
          <p14:tracePt t="171141" x="8639175" y="3611563"/>
          <p14:tracePt t="171146" x="8929688" y="3611563"/>
          <p14:tracePt t="171153" x="9205913" y="3581400"/>
          <p14:tracePt t="171160" x="9426575" y="3540125"/>
          <p14:tracePt t="171166" x="9571038" y="3502025"/>
          <p14:tracePt t="171174" x="9702800" y="3441700"/>
          <p14:tracePt t="171181" x="9809163" y="3386138"/>
          <p14:tracePt t="171188" x="9874250" y="3343275"/>
          <p14:tracePt t="171195" x="9950450" y="3289300"/>
          <p14:tracePt t="171203" x="9988550" y="3249613"/>
          <p14:tracePt t="171208" x="10031413" y="3195638"/>
          <p14:tracePt t="171215" x="10044113" y="3173413"/>
          <p14:tracePt t="171223" x="10052050" y="3148013"/>
          <p14:tracePt t="171230" x="10052050" y="3135313"/>
          <p14:tracePt t="171236" x="10052050" y="3114675"/>
          <p14:tracePt t="171243" x="10052050" y="3097213"/>
          <p14:tracePt t="171250" x="10034588" y="3084513"/>
          <p14:tracePt t="171257" x="10018713" y="3067050"/>
          <p14:tracePt t="171264" x="9988550" y="3059113"/>
          <p14:tracePt t="171273" x="9953625" y="3059113"/>
          <p14:tracePt t="171278" x="9932988" y="3059113"/>
          <p14:tracePt t="171285" x="9899650" y="3059113"/>
          <p14:tracePt t="171292" x="9877425" y="3063875"/>
          <p14:tracePt t="171300" x="9864725" y="3071813"/>
          <p14:tracePt t="171306" x="9847263" y="3089275"/>
          <p14:tracePt t="171313" x="9844088" y="3092450"/>
          <p14:tracePt t="171320" x="9834563" y="3097213"/>
          <p14:tracePt t="171328" x="9831388" y="3105150"/>
          <p14:tracePt t="171334" x="9831388" y="3109913"/>
          <p14:tracePt t="171342" x="9831388" y="3117850"/>
          <p14:tracePt t="171357" x="9831388" y="3122613"/>
          <p14:tracePt t="171362" x="9839325" y="3122613"/>
          <p14:tracePt t="171370" x="9852025" y="3122613"/>
          <p14:tracePt t="171376" x="9874250" y="3122613"/>
          <p14:tracePt t="171383" x="9907588" y="3117850"/>
          <p14:tracePt t="171390" x="9940925" y="3101975"/>
          <p14:tracePt t="171397" x="9988550" y="3079750"/>
          <p14:tracePt t="171404" x="10026650" y="3041650"/>
          <p14:tracePt t="171411" x="10077450" y="2990850"/>
          <p14:tracePt t="171417" x="10133013" y="2940050"/>
          <p14:tracePt t="171427" x="10175875" y="2863850"/>
          <p14:tracePt t="171431" x="10221913" y="2770188"/>
          <p14:tracePt t="171439" x="10244138" y="2684463"/>
          <p14:tracePt t="171445" x="10264775" y="2595563"/>
          <p14:tracePt t="171452" x="10277475" y="2492375"/>
          <p14:tracePt t="171459" x="10285413" y="2433638"/>
          <p14:tracePt t="171466" x="10285413" y="2390775"/>
          <p14:tracePt t="171474" x="10282238" y="2357438"/>
          <p14:tracePt t="171480" x="10282238" y="2344738"/>
          <p14:tracePt t="171490" x="10277475" y="2339975"/>
          <p14:tracePt t="171494" x="10277475" y="2332038"/>
          <p14:tracePt t="171501" x="10269538" y="2332038"/>
          <p14:tracePt t="171516" x="10264775" y="2335213"/>
          <p14:tracePt t="171522" x="10264775" y="2339975"/>
          <p14:tracePt t="171529" x="10264775" y="2347913"/>
          <p14:tracePt t="171536" x="10256838" y="2352675"/>
          <p14:tracePt t="171543" x="10256838" y="2357438"/>
          <p14:tracePt t="171560" x="10256838" y="2365375"/>
          <p14:tracePt t="171585" x="10260013" y="2360613"/>
          <p14:tracePt t="171593" x="10260013" y="2357438"/>
          <p14:tracePt t="171600" x="10264775" y="2344738"/>
          <p14:tracePt t="171607" x="10272713" y="2319338"/>
          <p14:tracePt t="171612" x="10290175" y="2284413"/>
          <p14:tracePt t="171619" x="10290175" y="2254250"/>
          <p14:tracePt t="171627" x="10299700" y="2220913"/>
          <p14:tracePt t="171633" x="10299700" y="2190750"/>
          <p14:tracePt t="171641" x="10294938" y="2165350"/>
          <p14:tracePt t="171648" x="10294938" y="2144713"/>
          <p14:tracePt t="171654" x="10282238" y="2127250"/>
          <p14:tracePt t="171661" x="10264775" y="2122488"/>
          <p14:tracePt t="171667" x="10252075" y="2114550"/>
          <p14:tracePt t="171676" x="10231438" y="2114550"/>
          <p14:tracePt t="171682" x="10213975" y="2114550"/>
          <p14:tracePt t="171690" x="10201275" y="2114550"/>
          <p14:tracePt t="171696" x="10196513" y="2114550"/>
          <p14:tracePt t="171704" x="10183813" y="2114550"/>
          <p14:tracePt t="171710" x="10175875" y="2122488"/>
          <p14:tracePt t="171716" x="10175875" y="2127250"/>
          <p14:tracePt t="171724" x="10171113" y="2127250"/>
          <p14:tracePt t="171731" x="10171113" y="2135188"/>
          <p14:tracePt t="171747" x="10171113" y="2139950"/>
          <p14:tracePt t="171760" x="10171113" y="2147888"/>
          <p14:tracePt t="171766" x="10180638" y="2152650"/>
          <p14:tracePt t="171780" x="10183813" y="2152650"/>
          <p14:tracePt t="171790" x="10183813" y="2157413"/>
          <p14:tracePt t="171801" x="10183813" y="2165350"/>
          <p14:tracePt t="171823" x="10175875" y="2170113"/>
          <p14:tracePt t="171836" x="10171113" y="2178050"/>
          <p14:tracePt t="171843" x="10166350" y="2178050"/>
          <p14:tracePt t="171857" x="10158413" y="2178050"/>
          <p14:tracePt t="171915" x="10163175" y="2178050"/>
          <p14:tracePt t="171921" x="10166350" y="2182813"/>
          <p14:tracePt t="171928" x="10171113" y="2182813"/>
          <p14:tracePt t="171934" x="10180638" y="2185988"/>
          <p14:tracePt t="171943" x="10183813" y="2185988"/>
          <p14:tracePt t="171948" x="10193338" y="2195513"/>
          <p14:tracePt t="171957" x="10206038" y="2200275"/>
          <p14:tracePt t="171963" x="10206038" y="2208213"/>
          <p14:tracePt t="171970" x="10209213" y="2208213"/>
          <p14:tracePt t="171977" x="10218738" y="2212975"/>
          <p14:tracePt t="171984" x="10221913" y="2212975"/>
          <p14:tracePt t="171991" x="10226675" y="2220913"/>
          <p14:tracePt t="171999" x="10234613" y="2220913"/>
          <p14:tracePt t="172006" x="10239375" y="2220913"/>
          <p14:tracePt t="172028" x="10247313" y="2220913"/>
          <p14:tracePt t="172043" x="10252075" y="2220913"/>
          <p14:tracePt t="172298" x="10252075" y="2216150"/>
          <p14:tracePt t="172310" x="10252075" y="2212975"/>
          <p14:tracePt t="172324" x="10244138" y="2212975"/>
          <p14:tracePt t="172337" x="10239375" y="2212975"/>
          <p14:tracePt t="172361" x="10231438" y="2212975"/>
          <p14:tracePt t="172375" x="10226675" y="2212975"/>
          <p14:tracePt t="172430" x="10234613" y="2212975"/>
          <p14:tracePt t="172437" x="10239375" y="2212975"/>
          <p14:tracePt t="172444" x="10252075" y="2212975"/>
          <p14:tracePt t="172451" x="10269538" y="2220913"/>
          <p14:tracePt t="172459" x="10282238" y="2220913"/>
          <p14:tracePt t="172465" x="10302875" y="2228850"/>
          <p14:tracePt t="172472" x="10358438" y="2228850"/>
          <p14:tracePt t="172480" x="10460038" y="2251075"/>
          <p14:tracePt t="172486" x="10656888" y="2263775"/>
          <p14:tracePt t="172493" x="10958513" y="2297113"/>
          <p14:tracePt t="172499" x="11260138" y="2332038"/>
          <p14:tracePt t="172507" x="11561763" y="2365375"/>
          <p14:tracePt t="172514" x="11745913" y="2378075"/>
          <p14:tracePt t="172521" x="11885613" y="2378075"/>
          <p14:tracePt t="172528" x="11987213" y="2390775"/>
          <p14:tracePt t="172534" x="12072938" y="2390775"/>
          <p14:tracePt t="172540" x="12145963" y="2390775"/>
          <p14:tracePt t="172651" x="12090400" y="2365375"/>
          <p14:tracePt t="172657" x="11961813" y="2352675"/>
          <p14:tracePt t="172664" x="11784013" y="2327275"/>
          <p14:tracePt t="172672" x="11571288" y="2314575"/>
          <p14:tracePt t="172678" x="11361738" y="2301875"/>
          <p14:tracePt t="172685" x="11149013" y="2284413"/>
          <p14:tracePt t="172692" x="10991850" y="2271713"/>
          <p14:tracePt t="172699" x="10895013" y="2263775"/>
          <p14:tracePt t="172707" x="10821988" y="2263775"/>
          <p14:tracePt t="172713" x="10763250" y="2251075"/>
          <p14:tracePt t="172721" x="10728325" y="2251075"/>
          <p14:tracePt t="172727" x="10707688" y="2251075"/>
          <p14:tracePt t="172734" x="10685463" y="2251075"/>
          <p14:tracePt t="172741" x="10672763" y="2251075"/>
          <p14:tracePt t="172751" x="10664825" y="2251075"/>
          <p14:tracePt t="172756" x="10660063" y="2251075"/>
          <p14:tracePt t="172773" x="10652125" y="2254250"/>
          <p14:tracePt t="172785" x="10656888" y="2254250"/>
          <p14:tracePt t="172800" x="10660063" y="2254250"/>
          <p14:tracePt t="172805" x="10669588" y="2254250"/>
          <p14:tracePt t="172812" x="10672763" y="2254250"/>
          <p14:tracePt t="172819" x="10685463" y="2254250"/>
          <p14:tracePt t="172826" x="10698163" y="2254250"/>
          <p14:tracePt t="172832" x="10725150" y="2254250"/>
          <p14:tracePt t="172839" x="10745788" y="2254250"/>
          <p14:tracePt t="172847" x="10775950" y="2254250"/>
          <p14:tracePt t="172854" x="10821988" y="2251075"/>
          <p14:tracePt t="172860" x="10864850" y="2241550"/>
          <p14:tracePt t="172868" x="10923588" y="2228850"/>
          <p14:tracePt t="172876" x="10996613" y="2228850"/>
          <p14:tracePt t="172890" x="11133138" y="2212975"/>
          <p14:tracePt t="172895" x="11188700" y="2212975"/>
          <p14:tracePt t="172901" x="11229975" y="2212975"/>
          <p14:tracePt t="172909" x="11264900" y="2212975"/>
          <p14:tracePt t="172916" x="11285538" y="2212975"/>
          <p14:tracePt t="172922" x="11298238" y="2212975"/>
          <p14:tracePt t="172930" x="11307763" y="2212975"/>
          <p14:tracePt t="172936" x="11310938" y="2212975"/>
          <p14:tracePt t="172966" x="11303000" y="2212975"/>
          <p14:tracePt t="172972" x="11290300" y="2212975"/>
          <p14:tracePt t="172978" x="11277600" y="2212975"/>
          <p14:tracePt t="172988" x="11264900" y="2212975"/>
          <p14:tracePt t="172992" x="11252200" y="2212975"/>
          <p14:tracePt t="173000" x="11239500" y="2212975"/>
          <p14:tracePt t="173006" x="11229975" y="2212975"/>
          <p14:tracePt t="173014" x="11226800" y="2212975"/>
          <p14:tracePt t="173021" x="11217275" y="2212975"/>
          <p14:tracePt t="173034" x="11214100" y="2212975"/>
          <p14:tracePt t="173079" x="11222038" y="2212975"/>
          <p14:tracePt t="173084" x="11226800" y="2212975"/>
          <p14:tracePt t="173091" x="11234738" y="2212975"/>
          <p14:tracePt t="173098" x="11239500" y="2212975"/>
          <p14:tracePt t="173105" x="11239500" y="2203450"/>
          <p14:tracePt t="173112" x="11242675" y="2203450"/>
          <p14:tracePt t="173120" x="11252200" y="2203450"/>
          <p14:tracePt t="173126" x="11252200" y="2200275"/>
          <p14:tracePt t="173133" x="11255375" y="2200275"/>
          <p14:tracePt t="173147" x="11264900" y="2200275"/>
          <p14:tracePt t="173162" x="11269663" y="2200275"/>
          <p14:tracePt t="173262" x="11269663" y="2208213"/>
          <p14:tracePt t="173281" x="11269663" y="2212975"/>
          <p14:tracePt t="175447" x="11222038" y="2165350"/>
          <p14:tracePt t="175457" x="11133138" y="2109788"/>
          <p14:tracePt t="175462" x="11001375" y="2071688"/>
          <p14:tracePt t="175469" x="10725150" y="2071688"/>
          <p14:tracePt t="175475" x="10290175" y="2185988"/>
          <p14:tracePt t="175483" x="9902825" y="2360613"/>
          <p14:tracePt t="175489" x="9482138" y="2582863"/>
          <p14:tracePt t="175496" x="9132888" y="2833688"/>
          <p14:tracePt t="175503" x="8851900" y="3114675"/>
          <p14:tracePt t="175510" x="8588375" y="3411538"/>
          <p14:tracePt t="175518" x="8355013" y="3684588"/>
          <p14:tracePt t="175524" x="8175625" y="3973513"/>
          <p14:tracePt t="175531" x="8031163" y="4275138"/>
          <p14:tracePt t="175538" x="7942263" y="4492625"/>
          <p14:tracePt t="175544" x="7886700" y="4667250"/>
          <p14:tracePt t="175552" x="7874000" y="4794250"/>
          <p14:tracePt t="175560" x="7874000" y="4879975"/>
          <p14:tracePt t="175566" x="7891463" y="4943475"/>
          <p14:tracePt t="175572" x="7934325" y="4994275"/>
          <p14:tracePt t="175579" x="7972425" y="5032375"/>
          <p14:tracePt t="175587" x="8031163" y="5054600"/>
          <p14:tracePt t="175594" x="8107363" y="5075238"/>
          <p14:tracePt t="175600" x="8175625" y="5075238"/>
          <p14:tracePt t="175607" x="8266113" y="5057775"/>
          <p14:tracePt t="175615" x="8355013" y="5024438"/>
          <p14:tracePt t="175622" x="8448675" y="4964113"/>
          <p14:tracePt t="175628" x="8555038" y="4884738"/>
          <p14:tracePt t="175636" x="8661400" y="4773613"/>
          <p14:tracePt t="175643" x="8780463" y="4632325"/>
          <p14:tracePt t="175649" x="8878888" y="4462463"/>
          <p14:tracePt t="175656" x="8920163" y="4262438"/>
          <p14:tracePt t="175664" x="8958263" y="4092575"/>
          <p14:tracePt t="175672" x="8950325" y="3952875"/>
          <p14:tracePt t="175676" x="8878888" y="3816350"/>
          <p14:tracePt t="175684" x="8729663" y="3709988"/>
          <p14:tracePt t="175691" x="8482013" y="3595688"/>
          <p14:tracePt t="175699" x="8312150" y="3552825"/>
          <p14:tracePt t="175705" x="8197850" y="3543300"/>
          <p14:tracePt t="175712" x="8099425" y="3543300"/>
          <p14:tracePt t="175720" x="8010525" y="3560763"/>
          <p14:tracePt t="175726" x="7921625" y="3595688"/>
          <p14:tracePt t="175733" x="7843838" y="3636963"/>
          <p14:tracePt t="175741" x="7793038" y="3679825"/>
          <p14:tracePt t="175747" x="7762875" y="3730625"/>
          <p14:tracePt t="175756" x="7737475" y="3752850"/>
          <p14:tracePt t="175761" x="7712075" y="3778250"/>
          <p14:tracePt t="175769" x="7704138" y="3794125"/>
          <p14:tracePt t="175775" x="7699375" y="3798888"/>
          <p14:tracePt t="175783" x="7699375" y="3803650"/>
          <p14:tracePt t="175811" x="7708900" y="3803650"/>
          <p14:tracePt t="175817" x="7712075" y="3803650"/>
          <p14:tracePt t="175823" x="7734300" y="3803650"/>
          <p14:tracePt t="175831" x="7759700" y="3794125"/>
          <p14:tracePt t="175838" x="7780338" y="3778250"/>
          <p14:tracePt t="175844" x="7805738" y="3760788"/>
          <p14:tracePt t="175851" x="7831138" y="3748088"/>
          <p14:tracePt t="175858" x="7843838" y="3722688"/>
          <p14:tracePt t="175866" x="7853363" y="3709988"/>
          <p14:tracePt t="175884" x="7861300" y="3662363"/>
          <p14:tracePt t="175886" x="7856538" y="3636963"/>
          <p14:tracePt t="175893" x="7840663" y="3616325"/>
          <p14:tracePt t="175900" x="7818438" y="3590925"/>
          <p14:tracePt t="175906" x="7767638" y="3568700"/>
          <p14:tracePt t="175914" x="7721600" y="3552825"/>
          <p14:tracePt t="175920" x="7635875" y="3540125"/>
          <p14:tracePt t="175928" x="7550150" y="3540125"/>
          <p14:tracePt t="175934" x="7478713" y="3540125"/>
          <p14:tracePt t="175942" x="7418388" y="3548063"/>
          <p14:tracePt t="175949" x="7372350" y="3548063"/>
          <p14:tracePt t="175957" x="7351713" y="3556000"/>
          <p14:tracePt t="175963" x="7337425" y="3556000"/>
          <p14:tracePt t="175970" x="7321550" y="3556000"/>
          <p14:tracePt t="175976" x="7316788" y="3556000"/>
          <p14:tracePt t="175991" x="7312025" y="3556000"/>
          <p14:tracePt t="176000" x="7312025" y="3552825"/>
          <p14:tracePt t="176005" x="7304088" y="3552825"/>
          <p14:tracePt t="176012" x="7304088" y="3548063"/>
          <p14:tracePt t="176018" x="7299325" y="3548063"/>
          <p14:tracePt t="176046" x="7291388" y="3548063"/>
          <p14:tracePt t="176069" x="7286625" y="3548063"/>
          <p14:tracePt t="176082" x="7283450" y="3548063"/>
          <p14:tracePt t="176089" x="7283450" y="3556000"/>
          <p14:tracePt t="176139" x="7286625" y="3556000"/>
          <p14:tracePt t="176153" x="7296150" y="3556000"/>
          <p14:tracePt t="176159" x="7299325" y="3556000"/>
          <p14:tracePt t="176167" x="7308850" y="3556000"/>
          <p14:tracePt t="176173" x="7312025" y="3556000"/>
          <p14:tracePt t="176189" x="7316788" y="3556000"/>
          <p14:tracePt t="176195" x="7324725" y="3556000"/>
          <p14:tracePt t="176217" x="7329488" y="3556000"/>
          <p14:tracePt t="176232" x="7337425" y="3556000"/>
          <p14:tracePt t="176244" x="7342188" y="3556000"/>
          <p14:tracePt t="176266" x="7351713" y="3560763"/>
          <p14:tracePt t="176280" x="7354888" y="3560763"/>
          <p14:tracePt t="176293" x="7359650" y="3560763"/>
          <p14:tracePt t="176552" x="7367588" y="3565525"/>
          <p14:tracePt t="176564" x="7372350" y="3565525"/>
          <p14:tracePt t="176571" x="7372350" y="3573463"/>
          <p14:tracePt t="176578" x="7380288" y="3573463"/>
          <p14:tracePt t="176592" x="7385050" y="3578225"/>
          <p14:tracePt t="176606" x="7392988" y="3586163"/>
          <p14:tracePt t="176613" x="7397750" y="3586163"/>
          <p14:tracePt t="176628" x="7402513" y="3586163"/>
          <p14:tracePt t="176644" x="7410450" y="3586163"/>
          <p14:tracePt t="176656" x="7415213" y="3586163"/>
          <p14:tracePt t="176679" x="7423150" y="3586163"/>
          <p14:tracePt t="176691" x="7427913" y="3586163"/>
          <p14:tracePt t="176708" x="7435850" y="3586163"/>
          <p14:tracePt t="176728" x="7440613" y="3586163"/>
          <p14:tracePt t="176745" x="7443788" y="3590925"/>
          <p14:tracePt t="177381" x="7443788" y="3595688"/>
          <p14:tracePt t="177396" x="7443788" y="3603625"/>
          <p14:tracePt t="178879" x="7554913" y="3611563"/>
          <p14:tracePt t="178886" x="7683500" y="3624263"/>
          <p14:tracePt t="178893" x="7780338" y="3624263"/>
          <p14:tracePt t="178900" x="7840663" y="3616325"/>
          <p14:tracePt t="178906" x="7886700" y="3608388"/>
          <p14:tracePt t="178915" x="7908925" y="3608388"/>
          <p14:tracePt t="178920" x="7924800" y="3603625"/>
          <p14:tracePt t="178928" x="7937500" y="3595688"/>
          <p14:tracePt t="178935" x="7942263" y="3586163"/>
          <p14:tracePt t="178942" x="7950200" y="3581400"/>
          <p14:tracePt t="178949" x="7950200" y="3578225"/>
          <p14:tracePt t="178955" x="7950200" y="3568700"/>
          <p14:tracePt t="178962" x="7950200" y="3565525"/>
          <p14:tracePt t="178969" x="7947025" y="3565525"/>
          <p14:tracePt t="178977" x="7934325" y="3565525"/>
          <p14:tracePt t="178983" x="7904163" y="3565525"/>
          <p14:tracePt t="178993" x="7861300" y="3568700"/>
          <p14:tracePt t="178997" x="7785100" y="3590925"/>
          <p14:tracePt t="179003" x="7696200" y="3611563"/>
          <p14:tracePt t="179011" x="7623175" y="3633788"/>
          <p14:tracePt t="179018" x="7559675" y="3662363"/>
          <p14:tracePt t="179025" x="7483475" y="3697288"/>
          <p14:tracePt t="179032" x="7435850" y="3717925"/>
          <p14:tracePt t="179040" x="7410450" y="3740150"/>
          <p14:tracePt t="179046" x="7389813" y="3748088"/>
          <p14:tracePt t="179053" x="7372350" y="3756025"/>
          <p14:tracePt t="179060" x="7359650" y="3756025"/>
          <p14:tracePt t="179068" x="7346950" y="3756025"/>
          <p14:tracePt t="179083" x="7337425" y="3756025"/>
          <p14:tracePt t="179087" x="7337425" y="3752850"/>
          <p14:tracePt t="179101" x="7342188" y="3748088"/>
          <p14:tracePt t="179116" x="7346950" y="3748088"/>
          <p14:tracePt t="179123" x="7354888" y="3743325"/>
          <p14:tracePt t="179131" x="7367588" y="3743325"/>
          <p14:tracePt t="179137" x="7372350" y="3735388"/>
          <p14:tracePt t="179143" x="7377113" y="3735388"/>
          <p14:tracePt t="179152" x="7397750" y="3735388"/>
          <p14:tracePt t="179158" x="7423150" y="3735388"/>
          <p14:tracePt t="179164" x="7435850" y="3735388"/>
          <p14:tracePt t="179171" x="7478713" y="3735388"/>
          <p14:tracePt t="179178" x="7537450" y="3727450"/>
          <p14:tracePt t="179185" x="7610475" y="3727450"/>
          <p14:tracePt t="179192" x="7678738" y="3727450"/>
          <p14:tracePt t="179200" x="7754938" y="3714750"/>
          <p14:tracePt t="179205" x="7810500" y="3714750"/>
          <p14:tracePt t="179214" x="7856538" y="3705225"/>
          <p14:tracePt t="179219" x="7899400" y="3705225"/>
          <p14:tracePt t="179226" x="7947025" y="3705225"/>
          <p14:tracePt t="179234" x="8002588" y="3705225"/>
          <p14:tracePt t="179241" x="8048625" y="3705225"/>
          <p14:tracePt t="179248" x="8078788" y="3709988"/>
          <p14:tracePt t="179254" x="8124825" y="3709988"/>
          <p14:tracePt t="179261" x="8147050" y="3717925"/>
          <p14:tracePt t="179269" x="8180388" y="3717925"/>
          <p14:tracePt t="179276" x="8193088" y="3717925"/>
          <p14:tracePt t="179283" x="8205788" y="3717925"/>
          <p14:tracePt t="179289" x="8210550" y="3717925"/>
          <p14:tracePt t="179296" x="8218488" y="3717925"/>
          <p14:tracePt t="179303" x="8223250" y="3717925"/>
          <p14:tracePt t="179326" x="8231188" y="3717925"/>
          <p14:tracePt t="179340" x="8235950" y="3717925"/>
          <p14:tracePt t="179374" x="8235950" y="3722688"/>
          <p14:tracePt t="179386" x="8235950" y="3730625"/>
          <p14:tracePt t="179394" x="8228013" y="3730625"/>
          <p14:tracePt t="179401" x="8223250" y="3735388"/>
          <p14:tracePt t="179408" x="8210550" y="3743325"/>
          <p14:tracePt t="179416" x="8185150" y="3752850"/>
          <p14:tracePt t="179421" x="8154988" y="3752850"/>
          <p14:tracePt t="179429" x="8121650" y="3760788"/>
          <p14:tracePt t="179437" x="8061325" y="3760788"/>
          <p14:tracePt t="179443" x="7934325" y="3781425"/>
          <p14:tracePt t="179450" x="7759700" y="3794125"/>
          <p14:tracePt t="179457" x="7512050" y="3824288"/>
          <p14:tracePt t="179463" x="7231063" y="3875088"/>
          <p14:tracePt t="179470" x="6980238" y="3922713"/>
          <p14:tracePt t="179477" x="6754813" y="3965575"/>
          <p14:tracePt t="179485" x="6594475" y="3990975"/>
          <p14:tracePt t="179492" x="6478588" y="4029075"/>
          <p14:tracePt t="179498" x="6372225" y="4062413"/>
          <p14:tracePt t="179505" x="6300788" y="4084638"/>
          <p14:tracePt t="179512" x="6240463" y="4092575"/>
          <p14:tracePt t="179518" x="6194425" y="4100513"/>
          <p14:tracePt t="179526" x="6172200" y="4110038"/>
          <p14:tracePt t="179533" x="6164263" y="4110038"/>
          <p14:tracePt t="179541" x="6151563" y="4105275"/>
          <p14:tracePt t="179556" x="6146800" y="4100513"/>
          <p14:tracePt t="179561" x="6146800" y="4097338"/>
          <p14:tracePt t="179569" x="6146800" y="4084638"/>
          <p14:tracePt t="179575" x="6146800" y="4075113"/>
          <p14:tracePt t="179582" x="6146800" y="4062413"/>
          <p14:tracePt t="179589" x="6164263" y="4037013"/>
          <p14:tracePt t="179596" x="6176963" y="4024313"/>
          <p14:tracePt t="179603" x="6202363" y="3998913"/>
          <p14:tracePt t="179611" x="6253163" y="3956050"/>
          <p14:tracePt t="179617" x="6342063" y="3914775"/>
          <p14:tracePt t="179627" x="6538913" y="3829050"/>
          <p14:tracePt t="179631" x="6883400" y="3740150"/>
          <p14:tracePt t="179638" x="7172325" y="3654425"/>
          <p14:tracePt t="179644" x="7364413" y="3629025"/>
          <p14:tracePt t="179651" x="7491413" y="3603625"/>
          <p14:tracePt t="179658" x="7593013" y="3581400"/>
          <p14:tracePt t="179665" x="7653338" y="3568700"/>
          <p14:tracePt t="179672" x="7686675" y="3560763"/>
          <p14:tracePt t="179679" x="7708900" y="3556000"/>
          <p14:tracePt t="179686" x="7734300" y="3548063"/>
          <p14:tracePt t="179693" x="7737475" y="3540125"/>
          <p14:tracePt t="179701" x="7750175" y="3540125"/>
          <p14:tracePt t="179708" x="7750175" y="3535363"/>
          <p14:tracePt t="179714" x="7759700" y="3535363"/>
          <p14:tracePt t="179731" x="7762875" y="3535363"/>
          <p14:tracePt t="179750" x="7762875" y="3543300"/>
          <p14:tracePt t="179757" x="7754938" y="3548063"/>
          <p14:tracePt t="179763" x="7734300" y="3565525"/>
          <p14:tracePt t="179770" x="7712075" y="3568700"/>
          <p14:tracePt t="179777" x="7666038" y="3590925"/>
          <p14:tracePt t="179786" x="7605713" y="3598863"/>
          <p14:tracePt t="179791" x="7559675" y="3608388"/>
          <p14:tracePt t="179797" x="7516813" y="3616325"/>
          <p14:tracePt t="179804" x="7491413" y="3616325"/>
          <p14:tracePt t="179812" x="7470775" y="3616325"/>
          <p14:tracePt t="179819" x="7458075" y="3616325"/>
          <p14:tracePt t="179827" x="7448550" y="3616325"/>
          <p14:tracePt t="179833" x="7443788" y="3616325"/>
          <p14:tracePt t="179842" x="7443788" y="3608388"/>
          <p14:tracePt t="179847" x="7435850" y="3608388"/>
          <p14:tracePt t="179861" x="7440613" y="3603625"/>
          <p14:tracePt t="179876" x="7453313" y="3595688"/>
          <p14:tracePt t="179882" x="7458075" y="3595688"/>
          <p14:tracePt t="179888" x="7478713" y="3590925"/>
          <p14:tracePt t="179896" x="7504113" y="3590925"/>
          <p14:tracePt t="179902" x="7524750" y="3581400"/>
          <p14:tracePt t="179909" x="7567613" y="3581400"/>
          <p14:tracePt t="179917" x="7602538" y="3581400"/>
          <p14:tracePt t="179924" x="7643813" y="3581400"/>
          <p14:tracePt t="179932" x="7673975" y="3581400"/>
          <p14:tracePt t="179937" x="7696200" y="3581400"/>
          <p14:tracePt t="179944" x="7712075" y="3581400"/>
          <p14:tracePt t="179953" x="7724775" y="3581400"/>
          <p14:tracePt t="179958" x="7729538" y="3581400"/>
          <p14:tracePt t="179965" x="7737475" y="3581400"/>
          <p14:tracePt t="179972" x="7742238" y="3581400"/>
          <p14:tracePt t="179979" x="7747000" y="3581400"/>
          <p14:tracePt t="179993" x="7754938" y="3581400"/>
          <p14:tracePt t="180008" x="7754938" y="3590925"/>
          <p14:tracePt t="180014" x="7750175" y="3595688"/>
          <p14:tracePt t="180020" x="7747000" y="3603625"/>
          <p14:tracePt t="180028" x="7724775" y="3608388"/>
          <p14:tracePt t="180035" x="7704138" y="3616325"/>
          <p14:tracePt t="180042" x="7678738" y="3616325"/>
          <p14:tracePt t="180049" x="7635875" y="3616325"/>
          <p14:tracePt t="180055" x="7593013" y="3616325"/>
          <p14:tracePt t="180062" x="7562850" y="3616325"/>
          <p14:tracePt t="180070" x="7516813" y="3611563"/>
          <p14:tracePt t="180076" x="7496175" y="3603625"/>
          <p14:tracePt t="180084" x="7470775" y="3603625"/>
          <p14:tracePt t="180091" x="7448550" y="3603625"/>
          <p14:tracePt t="180097" x="7435850" y="3598863"/>
          <p14:tracePt t="180104" x="7423150" y="3598863"/>
          <p14:tracePt t="180112" x="7415213" y="3590925"/>
          <p14:tracePt t="180118" x="7410450" y="3590925"/>
          <p14:tracePt t="180126" x="7402513" y="3586163"/>
          <p14:tracePt t="180143" x="7397750" y="3578225"/>
          <p14:tracePt t="180184" x="7397750" y="3573463"/>
          <p14:tracePt t="180203" x="7405688" y="3573463"/>
          <p14:tracePt t="180209" x="7410450" y="3573463"/>
          <p14:tracePt t="180217" x="7423150" y="3573463"/>
          <p14:tracePt t="180222" x="7435850" y="3573463"/>
          <p14:tracePt t="180230" x="7461250" y="3573463"/>
          <p14:tracePt t="180237" x="7491413" y="3578225"/>
          <p14:tracePt t="180243" x="7529513" y="3595688"/>
          <p14:tracePt t="180251" x="7562850" y="3611563"/>
          <p14:tracePt t="180258" x="7597775" y="3629025"/>
          <p14:tracePt t="180264" x="7631113" y="3636963"/>
          <p14:tracePt t="180270" x="7653338" y="3654425"/>
          <p14:tracePt t="180277" x="7669213" y="3667125"/>
          <p14:tracePt t="180285" x="7686675" y="3684588"/>
          <p14:tracePt t="180291" x="7691438" y="3687763"/>
          <p14:tracePt t="180298" x="7696200" y="3697288"/>
          <p14:tracePt t="180305" x="7704138" y="3702050"/>
          <p14:tracePt t="180312" x="7708900" y="3709988"/>
          <p14:tracePt t="180319" x="7708900" y="3714750"/>
          <p14:tracePt t="180327" x="7708900" y="3717925"/>
          <p14:tracePt t="180333" x="7708900" y="3727450"/>
          <p14:tracePt t="180342" x="7708900" y="3730625"/>
          <p14:tracePt t="180347" x="7699375" y="3740150"/>
          <p14:tracePt t="180354" x="7696200" y="3740150"/>
          <p14:tracePt t="180361" x="7691438" y="3743325"/>
          <p14:tracePt t="180368" x="7673975" y="3752850"/>
          <p14:tracePt t="180375" x="7661275" y="3752850"/>
          <p14:tracePt t="180383" x="7656513" y="3752850"/>
          <p14:tracePt t="180388" x="7643813" y="3752850"/>
          <p14:tracePt t="180396" x="7635875" y="3752850"/>
          <p14:tracePt t="180402" x="7631113" y="3748088"/>
          <p14:tracePt t="180410" x="7623175" y="3748088"/>
          <p14:tracePt t="180419" x="7623175" y="3743325"/>
          <p14:tracePt t="180424" x="7618413" y="3743325"/>
          <p14:tracePt t="180438" x="7618413" y="3735388"/>
          <p14:tracePt t="180444" x="7627938" y="3735388"/>
          <p14:tracePt t="180452" x="7631113" y="3730625"/>
          <p14:tracePt t="180458" x="7643813" y="3730625"/>
          <p14:tracePt t="180465" x="7661275" y="3730625"/>
          <p14:tracePt t="180472" x="7691438" y="3722688"/>
          <p14:tracePt t="180479" x="7724775" y="3722688"/>
          <p14:tracePt t="180486" x="7775575" y="3722688"/>
          <p14:tracePt t="180493" x="7835900" y="3727450"/>
          <p14:tracePt t="180501" x="7896225" y="3727450"/>
          <p14:tracePt t="180507" x="7937500" y="3727450"/>
          <p14:tracePt t="180514" x="7972425" y="3735388"/>
          <p14:tracePt t="180521" x="7993063" y="3735388"/>
          <p14:tracePt t="180528" x="8005763" y="3735388"/>
          <p14:tracePt t="180535" x="8015288" y="3735388"/>
          <p14:tracePt t="180542" x="8018463" y="3735388"/>
          <p14:tracePt t="180549" x="8027988" y="3735388"/>
          <p14:tracePt t="180563" x="8031163" y="3743325"/>
          <p14:tracePt t="180577" x="8031163" y="3748088"/>
          <p14:tracePt t="180584" x="8031163" y="3756025"/>
          <p14:tracePt t="180591" x="8031163" y="3760788"/>
          <p14:tracePt t="180604" x="8023225" y="3765550"/>
          <p14:tracePt t="180611" x="8010525" y="3773488"/>
          <p14:tracePt t="180618" x="7997825" y="3781425"/>
          <p14:tracePt t="180627" x="7985125" y="3781425"/>
          <p14:tracePt t="180633" x="7967663" y="3781425"/>
          <p14:tracePt t="180641" x="7947025" y="3781425"/>
          <p14:tracePt t="180646" x="7924800" y="3778250"/>
          <p14:tracePt t="180654" x="7908925" y="3768725"/>
          <p14:tracePt t="180660" x="7904163" y="3768725"/>
          <p14:tracePt t="180667" x="7891463" y="3765550"/>
          <p14:tracePt t="180682" x="7881938" y="3765550"/>
          <p14:tracePt t="180689" x="7881938" y="3756025"/>
          <p14:tracePt t="180695" x="7878763" y="3756025"/>
          <p14:tracePt t="180702" x="7878763" y="3752850"/>
          <p14:tracePt t="180719" x="7878763" y="3743325"/>
          <p14:tracePt t="180829" x="7869238" y="3743325"/>
          <p14:tracePt t="180835" x="7866063" y="3743325"/>
          <p14:tracePt t="180842" x="7853363" y="3743325"/>
          <p14:tracePt t="180848" x="7831138" y="3743325"/>
          <p14:tracePt t="180857" x="7805738" y="3740150"/>
          <p14:tracePt t="180862" x="7785100" y="3740150"/>
          <p14:tracePt t="180869" x="7767638" y="3730625"/>
          <p14:tracePt t="180876" x="7747000" y="3730625"/>
          <p14:tracePt t="180883" x="7742238" y="3730625"/>
          <p14:tracePt t="180891" x="7724775" y="3722688"/>
          <p14:tracePt t="180906" x="7721600" y="3717925"/>
          <p14:tracePt t="180911" x="7716838" y="3717925"/>
          <p14:tracePt t="180919" x="7716838" y="3709988"/>
          <p14:tracePt t="180941" x="7716838" y="3705225"/>
          <p14:tracePt t="180967" x="7721600" y="3705225"/>
          <p14:tracePt t="180988" x="7729538" y="3705225"/>
          <p14:tracePt t="181001" x="7734300" y="3705225"/>
          <p14:tracePt t="181016" x="7742238" y="3705225"/>
          <p14:tracePt t="181038" x="7747000" y="3705225"/>
          <p14:tracePt t="181155" x="7747000" y="3714750"/>
          <p14:tracePt t="181169" x="7747000" y="3717925"/>
          <p14:tracePt t="181175" x="7754938" y="3717925"/>
          <p14:tracePt t="181189" x="7759700" y="3717925"/>
          <p14:tracePt t="181204" x="7762875" y="3717925"/>
          <p14:tracePt t="181210" x="7772400" y="3717925"/>
          <p14:tracePt t="181217" x="7785100" y="3727450"/>
          <p14:tracePt t="181225" x="7797800" y="3727450"/>
          <p14:tracePt t="181231" x="7823200" y="3735388"/>
          <p14:tracePt t="181238" x="7866063" y="3743325"/>
          <p14:tracePt t="181245" x="7908925" y="3743325"/>
          <p14:tracePt t="181252" x="7972425" y="3765550"/>
          <p14:tracePt t="181259" x="8031163" y="3773488"/>
          <p14:tracePt t="181266" x="8074025" y="3773488"/>
          <p14:tracePt t="181275" x="8094663" y="3781425"/>
          <p14:tracePt t="181280" x="8121650" y="3781425"/>
          <p14:tracePt t="181286" x="8134350" y="3781425"/>
          <p14:tracePt t="181294" x="8137525" y="3781425"/>
          <p14:tracePt t="181301" x="8147050" y="3781425"/>
          <p14:tracePt t="181324" x="8137525" y="3786188"/>
          <p14:tracePt t="181331" x="8104188" y="3786188"/>
          <p14:tracePt t="181335" x="8015288" y="3786188"/>
          <p14:tracePt t="181343" x="7712075" y="3778250"/>
          <p14:tracePt t="181349" x="7048500" y="3756025"/>
          <p14:tracePt t="181358" x="6500813" y="3735388"/>
          <p14:tracePt t="181363" x="6010275" y="3735388"/>
          <p14:tracePt t="181370" x="5576888" y="3735388"/>
          <p14:tracePt t="181378" x="5173663" y="3735388"/>
          <p14:tracePt t="181384" x="4854575" y="3735388"/>
          <p14:tracePt t="181391" x="4586288" y="3748088"/>
          <p14:tracePt t="181399" x="4411663" y="3748088"/>
          <p14:tracePt t="181405" x="4237038" y="3748088"/>
          <p14:tracePt t="181412" x="4135438" y="3748088"/>
          <p14:tracePt t="181420" x="4062413" y="3748088"/>
          <p14:tracePt t="181427" x="4032250" y="3743325"/>
          <p14:tracePt t="181434" x="4006850" y="3735388"/>
          <p14:tracePt t="181440" x="3994150" y="3727450"/>
          <p14:tracePt t="181448" x="3986213" y="3727450"/>
          <p14:tracePt t="181454" x="3981450" y="3714750"/>
          <p14:tracePt t="181698" x="3948113" y="3727450"/>
          <p14:tracePt t="181705" x="3913188" y="3743325"/>
          <p14:tracePt t="181712" x="3862388" y="3773488"/>
          <p14:tracePt t="181720" x="3836988" y="3798888"/>
          <p14:tracePt t="181726" x="3816350" y="3811588"/>
          <p14:tracePt t="181732" x="3798888" y="3829050"/>
          <p14:tracePt t="181741" x="3790950" y="3841750"/>
          <p14:tracePt t="181746" x="3778250" y="3849688"/>
          <p14:tracePt t="181753" x="3778250" y="3854450"/>
          <p14:tracePt t="181760" x="3773488" y="3862388"/>
          <p14:tracePt t="181778" x="3765550" y="3867150"/>
          <p14:tracePt t="181790" x="3760788" y="3867150"/>
          <p14:tracePt t="181797" x="3760788" y="3859213"/>
          <p14:tracePt t="181802" x="3748088" y="3846513"/>
          <p14:tracePt t="181809" x="3738563" y="3833813"/>
          <p14:tracePt t="181816" x="3709988" y="3786188"/>
          <p14:tracePt t="181824" x="3692525" y="3740150"/>
          <p14:tracePt t="181829" x="3671888" y="3675063"/>
          <p14:tracePt t="181837" x="3641725" y="3616325"/>
          <p14:tracePt t="181844" x="3619500" y="3552825"/>
          <p14:tracePt t="181851" x="3598863" y="3505200"/>
          <p14:tracePt t="181878" x="3578225" y="3449638"/>
          <p14:tracePt t="181879" x="3578225" y="3446463"/>
          <p14:tracePt t="181885" x="3578225" y="3441700"/>
          <p14:tracePt t="181893" x="3581400" y="3441700"/>
          <p14:tracePt t="181900" x="3581400" y="3433763"/>
          <p14:tracePt t="181906" x="3586163" y="3433763"/>
          <p14:tracePt t="181913" x="3594100" y="3433763"/>
          <p14:tracePt t="181921" x="3598863" y="3433763"/>
          <p14:tracePt t="181929" x="3603625" y="3433763"/>
          <p14:tracePt t="181935" x="3611563" y="3436938"/>
          <p14:tracePt t="181948" x="3616325" y="3436938"/>
          <p14:tracePt t="181955" x="3624263" y="3441700"/>
          <p14:tracePt t="181962" x="3624263" y="3446463"/>
          <p14:tracePt t="181969" x="3624263" y="3454400"/>
          <p14:tracePt t="181983" x="3619500" y="3467100"/>
          <p14:tracePt t="181990" x="3606800" y="3475038"/>
          <p14:tracePt t="181999" x="3590925" y="3479800"/>
          <p14:tracePt t="182004" x="3568700" y="3489325"/>
          <p14:tracePt t="182011" x="3543300" y="3489325"/>
          <p14:tracePt t="182018" x="3500438" y="3489325"/>
          <p14:tracePt t="182025" x="3459163" y="3489325"/>
          <p14:tracePt t="182033" x="3411538" y="3484563"/>
          <p14:tracePt t="182040" x="3352800" y="3475038"/>
          <p14:tracePt t="182046" x="3292475" y="3462338"/>
          <p14:tracePt t="182053" x="3259138" y="3454400"/>
          <p14:tracePt t="182060" x="3228975" y="3449638"/>
          <p14:tracePt t="182067" x="3194050" y="3449638"/>
          <p14:tracePt t="182075" x="3190875" y="3441700"/>
          <p14:tracePt t="182081" x="3181350" y="3441700"/>
          <p14:tracePt t="182088" x="3178175" y="3436938"/>
          <p14:tracePt t="182094" x="3173413" y="3436938"/>
          <p14:tracePt t="182124" x="3178175" y="3436938"/>
          <p14:tracePt t="182137" x="3190875" y="3436938"/>
          <p14:tracePt t="182143" x="3198813" y="3436938"/>
          <p14:tracePt t="182151" x="3203575" y="3436938"/>
          <p14:tracePt t="182159" x="3216275" y="3436938"/>
          <p14:tracePt t="182165" x="3216275" y="3449638"/>
          <p14:tracePt t="182171" x="3224213" y="3475038"/>
          <p14:tracePt t="182178" x="3224213" y="3505200"/>
          <p14:tracePt t="182185" x="3221038" y="3552825"/>
          <p14:tracePt t="182192" x="3211513" y="3624263"/>
          <p14:tracePt t="182199" x="3178175" y="3687763"/>
          <p14:tracePt t="182207" x="3135313" y="3778250"/>
          <p14:tracePt t="182213" x="3087688" y="3867150"/>
          <p14:tracePt t="182221" x="3054350" y="3956050"/>
          <p14:tracePt t="182227" x="3011488" y="4033838"/>
          <p14:tracePt t="182234" x="2990850" y="4084638"/>
          <p14:tracePt t="182240" x="2978150" y="4105275"/>
          <p14:tracePt t="182247" x="2968625" y="4130675"/>
          <p14:tracePt t="182256" x="2952750" y="4135438"/>
          <p14:tracePt t="182261" x="2952750" y="4152900"/>
          <p14:tracePt t="182268" x="2947988" y="4156075"/>
          <p14:tracePt t="182276" x="2943225" y="4156075"/>
          <p14:tracePt t="182291" x="2935288" y="4156075"/>
          <p14:tracePt t="182296" x="2930525" y="4156075"/>
          <p14:tracePt t="182303" x="2922588" y="4140200"/>
          <p14:tracePt t="182310" x="2914650" y="4127500"/>
          <p14:tracePt t="182319" x="2909888" y="4113213"/>
          <p14:tracePt t="182324" x="2901950" y="4097338"/>
          <p14:tracePt t="182332" x="2901950" y="4075113"/>
          <p14:tracePt t="182339" x="2901950" y="4062413"/>
          <p14:tracePt t="182346" x="2901950" y="4049713"/>
          <p14:tracePt t="182353" x="2901950" y="4041775"/>
          <p14:tracePt t="182361" x="2901950" y="4037013"/>
          <p14:tracePt t="182367" x="2901950" y="4029075"/>
          <p14:tracePt t="182375" x="2901950" y="4024313"/>
          <p14:tracePt t="182381" x="2909888" y="4016375"/>
          <p14:tracePt t="182387" x="2922588" y="4011613"/>
          <p14:tracePt t="182394" x="2952750" y="4011613"/>
          <p14:tracePt t="182401" x="2998788" y="4003675"/>
          <p14:tracePt t="182408" x="3071813" y="4003675"/>
          <p14:tracePt t="182416" x="3168650" y="4006850"/>
          <p14:tracePt t="182424" x="3271838" y="4006850"/>
          <p14:tracePt t="182429" x="3381375" y="4021138"/>
          <p14:tracePt t="182437" x="3471863" y="4033838"/>
          <p14:tracePt t="182443" x="3556000" y="4041775"/>
          <p14:tracePt t="182450" x="3616325" y="4041775"/>
          <p14:tracePt t="182457" x="3644900" y="4041775"/>
          <p14:tracePt t="182464" x="3679825" y="4041775"/>
          <p14:tracePt t="182470" x="3692525" y="4037013"/>
          <p14:tracePt t="182478" x="3705225" y="4037013"/>
          <p14:tracePt t="182484" x="3713163" y="4033838"/>
          <p14:tracePt t="182492" x="3717925" y="4033838"/>
          <p14:tracePt t="182498" x="3717925" y="4029075"/>
          <p14:tracePt t="182519" x="3717925" y="4021138"/>
          <p14:tracePt t="182527" x="3705225" y="4021138"/>
          <p14:tracePt t="182533" x="3671888" y="4011613"/>
          <p14:tracePt t="182541" x="3641725" y="4011613"/>
          <p14:tracePt t="182548" x="3606800" y="4011613"/>
          <p14:tracePt t="182554" x="3565525" y="4016375"/>
          <p14:tracePt t="182561" x="3530600" y="4016375"/>
          <p14:tracePt t="182568" x="3500438" y="4024313"/>
          <p14:tracePt t="182576" x="3475038" y="4033838"/>
          <p14:tracePt t="182582" x="3454400" y="4041775"/>
          <p14:tracePt t="182591" x="3446463" y="4041775"/>
          <p14:tracePt t="182596" x="3441700" y="4046538"/>
          <p14:tracePt t="182602" x="3433763" y="4046538"/>
          <p14:tracePt t="182610" x="3429000" y="4046538"/>
          <p14:tracePt t="182617" x="3424238" y="4046538"/>
          <p14:tracePt t="182632" x="3416300" y="4046538"/>
          <p14:tracePt t="182662" x="3416300" y="4041775"/>
          <p14:tracePt t="182673" x="3416300" y="4033838"/>
          <p14:tracePt t="182681" x="3416300" y="4029075"/>
          <p14:tracePt t="182688" x="3416300" y="4021138"/>
          <p14:tracePt t="182701" x="3411538" y="4016375"/>
          <p14:tracePt t="182717" x="3403600" y="4016375"/>
          <p14:tracePt t="182726" x="3403600" y="4006850"/>
          <p14:tracePt t="183232" x="3381375" y="3994150"/>
          <p14:tracePt t="183237" x="3360738" y="3994150"/>
          <p14:tracePt t="183243" x="3348038" y="3986213"/>
          <p14:tracePt t="183250" x="3330575" y="3981450"/>
          <p14:tracePt t="183258" x="3330575" y="3973513"/>
          <p14:tracePt t="183265" x="3327400" y="3968750"/>
          <p14:tracePt t="183272" x="3317875" y="3960813"/>
          <p14:tracePt t="183287" x="3317875" y="3956050"/>
          <p14:tracePt t="183293" x="3317875" y="3952875"/>
          <p14:tracePt t="183299" x="3317875" y="3943350"/>
          <p14:tracePt t="183306" x="3322638" y="3940175"/>
          <p14:tracePt t="183313" x="3322638" y="3930650"/>
          <p14:tracePt t="183321" x="3327400" y="3930650"/>
          <p14:tracePt t="183327" x="3335338" y="3927475"/>
          <p14:tracePt t="183334" x="3340100" y="3917950"/>
          <p14:tracePt t="183341" x="3340100" y="3914775"/>
          <p14:tracePt t="183347" x="3352800" y="3905250"/>
          <p14:tracePt t="183355" x="3360738" y="3905250"/>
          <p14:tracePt t="183363" x="3365500" y="3905250"/>
          <p14:tracePt t="183368" x="3368675" y="3900488"/>
          <p14:tracePt t="183375" x="3378200" y="3900488"/>
          <p14:tracePt t="183382" x="3378200" y="3897313"/>
          <p14:tracePt t="183390" x="3381375" y="3897313"/>
          <p14:tracePt t="183396" x="3390900" y="3897313"/>
          <p14:tracePt t="183402" x="3394075" y="3897313"/>
          <p14:tracePt t="183426" x="3403600" y="3897313"/>
          <p14:tracePt t="183438" x="3406775" y="3897313"/>
          <p14:tracePt t="183453" x="3411538" y="3897313"/>
          <p14:tracePt t="183517" x="3411538" y="3900488"/>
          <p14:tracePt t="183545" x="3411538" y="3910013"/>
          <p14:tracePt t="183566" x="3411538" y="3914775"/>
          <p14:tracePt t="183585" x="3406775" y="3922713"/>
          <p14:tracePt t="183607" x="3406775" y="3927475"/>
          <p14:tracePt t="183621" x="3398838" y="3927475"/>
          <p14:tracePt t="183650" x="3398838" y="3935413"/>
          <p14:tracePt t="183655" x="3394075" y="3935413"/>
          <p14:tracePt t="183669" x="3386138" y="3935413"/>
          <p14:tracePt t="183683" x="3381375" y="3935413"/>
          <p14:tracePt t="183697" x="3373438" y="3935413"/>
          <p14:tracePt t="183705" x="3368675" y="3935413"/>
          <p14:tracePt t="183720" x="3365500" y="3935413"/>
          <p14:tracePt t="183733" x="3355975" y="3935413"/>
          <p14:tracePt t="183746" x="3352800" y="3935413"/>
          <p14:tracePt t="183761" x="3343275" y="3935413"/>
          <p14:tracePt t="183797" x="3343275" y="3930650"/>
          <p14:tracePt t="183887" x="3340100" y="3930650"/>
          <p14:tracePt t="183900" x="3330575" y="3930650"/>
          <p14:tracePt t="183907" x="3330575" y="3935413"/>
          <p14:tracePt t="183922" x="3330575" y="3940175"/>
          <p14:tracePt t="183944" x="3330575" y="3943350"/>
          <p14:tracePt t="184301" x="3327400" y="3943350"/>
          <p14:tracePt t="184315" x="3322638" y="3943350"/>
          <p14:tracePt t="184329" x="3313113" y="3943350"/>
          <p14:tracePt t="184350" x="3309938" y="3943350"/>
          <p14:tracePt t="184366" x="3300413" y="3943350"/>
          <p14:tracePt t="184377" x="3297238" y="3943350"/>
          <p14:tracePt t="184414" x="3297238" y="3952875"/>
          <p14:tracePt t="184428" x="3297238" y="3956050"/>
          <p14:tracePt t="184440" x="3297238" y="3965575"/>
          <p14:tracePt t="184463" x="3297238" y="3968750"/>
          <p14:tracePt t="184475" x="3297238" y="3978275"/>
          <p14:tracePt t="184489" x="3297238" y="3981450"/>
          <p14:tracePt t="185264" x="3305175" y="3986213"/>
          <p14:tracePt t="185292" x="3309938" y="3986213"/>
          <p14:tracePt t="185304" x="3317875" y="3986213"/>
          <p14:tracePt t="185318" x="3322638" y="3986213"/>
          <p14:tracePt t="185332" x="3322638" y="3994150"/>
          <p14:tracePt t="185395" x="3322638" y="3998913"/>
          <p14:tracePt t="185417" x="3322638" y="4006850"/>
          <p14:tracePt t="185429" x="3322638" y="4011613"/>
          <p14:tracePt t="185881" x="3327400" y="4011613"/>
          <p14:tracePt t="186086" x="3275013" y="4006850"/>
          <p14:tracePt t="186089" x="3160713" y="3994150"/>
          <p14:tracePt t="186097" x="3046413" y="3986213"/>
          <p14:tracePt t="186103" x="2947988" y="3986213"/>
          <p14:tracePt t="186111" x="2849563" y="3986213"/>
          <p14:tracePt t="186118" x="2765425" y="3986213"/>
          <p14:tracePt t="186125" x="2676525" y="3986213"/>
          <p14:tracePt t="186131" x="2620963" y="3986213"/>
          <p14:tracePt t="186138" x="2560638" y="3990975"/>
          <p14:tracePt t="186145" x="2517775" y="3990975"/>
          <p14:tracePt t="186153" x="2471738" y="3998913"/>
          <p14:tracePt t="186159" x="2436813" y="3998913"/>
          <p14:tracePt t="186165" x="2416175" y="4006850"/>
          <p14:tracePt t="186172" x="2390775" y="4006850"/>
          <p14:tracePt t="186180" x="2370138" y="4006850"/>
          <p14:tracePt t="186187" x="2357438" y="4006850"/>
          <p14:tracePt t="186194" x="2335213" y="4006850"/>
          <p14:tracePt t="186202" x="2309813" y="4006850"/>
          <p14:tracePt t="186208" x="2297113" y="4003675"/>
          <p14:tracePt t="186215" x="2271713" y="4003675"/>
          <p14:tracePt t="186221" x="2251075" y="3998913"/>
          <p14:tracePt t="186229" x="2228850" y="3998913"/>
          <p14:tracePt t="186236" x="2203450" y="3998913"/>
          <p14:tracePt t="186242" x="2182813" y="3998913"/>
          <p14:tracePt t="186250" x="2160588" y="3998913"/>
          <p14:tracePt t="186256" x="2144713" y="3998913"/>
          <p14:tracePt t="186264" x="2132013" y="3998913"/>
          <p14:tracePt t="186271" x="2127250" y="3998913"/>
          <p14:tracePt t="186277" x="2114550" y="3998913"/>
          <p14:tracePt t="186284" x="2105025" y="3998913"/>
          <p14:tracePt t="186292" x="2101850" y="3998913"/>
          <p14:tracePt t="186298" x="2092325" y="3998913"/>
          <p14:tracePt t="186312" x="2089150" y="3998913"/>
          <p14:tracePt t="186319" x="2084388" y="3998913"/>
          <p14:tracePt t="186326" x="2076450" y="3990975"/>
          <p14:tracePt t="186333" x="2071688" y="3990975"/>
          <p14:tracePt t="186341" x="2063750" y="3990975"/>
          <p14:tracePt t="186347" x="2058988" y="3986213"/>
          <p14:tracePt t="186361" x="2054225" y="3978275"/>
          <p14:tracePt t="186368" x="2046288" y="3978275"/>
          <p14:tracePt t="186375" x="2041525" y="3978275"/>
          <p14:tracePt t="186381" x="2033588" y="3978275"/>
          <p14:tracePt t="186391" x="2028825" y="3978275"/>
          <p14:tracePt t="186396" x="2020888" y="3978275"/>
          <p14:tracePt t="186410" x="2016125" y="3978275"/>
          <p14:tracePt t="186425" x="2011363" y="3978275"/>
          <p14:tracePt t="186432" x="2011363" y="3973513"/>
          <p14:tracePt t="186446" x="2003425" y="3965575"/>
          <p14:tracePt t="186460" x="1998663" y="3960813"/>
          <p14:tracePt t="186475" x="1990725" y="3960813"/>
          <p14:tracePt t="186480" x="1990725" y="3956050"/>
          <p14:tracePt t="186495" x="1985963" y="3956050"/>
          <p14:tracePt t="186509" x="1978025" y="3956050"/>
          <p14:tracePt t="186524" x="1973263" y="3956050"/>
          <p14:tracePt t="186530" x="1973263" y="3948113"/>
          <p14:tracePt t="186544" x="1970088" y="3943350"/>
          <p14:tracePt t="186551" x="1960563" y="3943350"/>
          <p14:tracePt t="186558" x="1957388" y="3943350"/>
          <p14:tracePt t="186564" x="1947863" y="3943350"/>
          <p14:tracePt t="186572" x="1944688" y="3935413"/>
          <p14:tracePt t="186578" x="1935163" y="3930650"/>
          <p14:tracePt t="186593" x="1931988" y="3930650"/>
          <p14:tracePt t="186600" x="1927225" y="3927475"/>
          <p14:tracePt t="186608" x="1919288" y="3927475"/>
          <p14:tracePt t="186613" x="1919288" y="3917950"/>
          <p14:tracePt t="186620" x="1914525" y="3917950"/>
          <p14:tracePt t="186627" x="1914525" y="3914775"/>
          <p14:tracePt t="186636" x="1906588" y="3914775"/>
          <p14:tracePt t="186656" x="1901825" y="3914775"/>
          <p14:tracePt t="186669" x="1897063" y="3914775"/>
          <p14:tracePt t="186707" x="1897063" y="3905250"/>
          <p14:tracePt t="186842" x="1901825" y="3905250"/>
          <p14:tracePt t="186861" x="1909763" y="3905250"/>
          <p14:tracePt t="186875" x="1914525" y="3905250"/>
          <p14:tracePt t="186889" x="1922463" y="3905250"/>
          <p14:tracePt t="186912" x="1927225" y="3905250"/>
          <p14:tracePt t="186924" x="1931988" y="3905250"/>
          <p14:tracePt t="186946" x="1939925" y="3900488"/>
          <p14:tracePt t="186960" x="1944688" y="3900488"/>
          <p14:tracePt t="186973" x="1944688" y="3892550"/>
          <p14:tracePt t="187016" x="1944688" y="3887788"/>
          <p14:tracePt t="187029" x="1944688" y="3884613"/>
          <p14:tracePt t="187051" x="1944688" y="3875088"/>
          <p14:tracePt t="187075" x="1944688" y="3871913"/>
          <p14:tracePt t="187101" x="1952625" y="3871913"/>
          <p14:tracePt t="187551" x="1957388" y="3871913"/>
          <p14:tracePt t="187577" x="1965325" y="3871913"/>
          <p14:tracePt t="187608" x="1970088" y="3871913"/>
          <p14:tracePt t="187620" x="1973263" y="3871913"/>
          <p14:tracePt t="187634" x="1982788" y="3871913"/>
          <p14:tracePt t="187663" x="1985963" y="3871913"/>
          <p14:tracePt t="187678" x="1995488" y="3871913"/>
          <p14:tracePt t="187691" x="1998663" y="3871913"/>
          <p14:tracePt t="187712" x="2008188" y="3871913"/>
          <p14:tracePt t="187725" x="2011363" y="3871913"/>
          <p14:tracePt t="187747" x="2016125" y="3871913"/>
          <p14:tracePt t="187753" x="2025650" y="3871913"/>
          <p14:tracePt t="187761" x="2028825" y="3862388"/>
          <p14:tracePt t="187768" x="2038350" y="3862388"/>
          <p14:tracePt t="187775" x="2041525" y="3862388"/>
          <p14:tracePt t="187783" x="2051050" y="3862388"/>
          <p14:tracePt t="187796" x="2054225" y="3862388"/>
          <p14:tracePt t="187804" x="2058988" y="3862388"/>
          <p14:tracePt t="187810" x="2066925" y="3862388"/>
          <p14:tracePt t="187826" x="2071688" y="3862388"/>
          <p14:tracePt t="187838" x="2079625" y="3862388"/>
          <p14:tracePt t="187853" x="2084388" y="3862388"/>
          <p14:tracePt t="187861" x="2084388" y="3859213"/>
          <p14:tracePt t="187875" x="2089150" y="3859213"/>
          <p14:tracePt t="187881" x="2097088" y="3859213"/>
          <p14:tracePt t="187888" x="2101850" y="3849688"/>
          <p14:tracePt t="187895" x="2109788" y="3849688"/>
          <p14:tracePt t="187901" x="2122488" y="3849688"/>
          <p14:tracePt t="187909" x="2135188" y="3849688"/>
          <p14:tracePt t="187915" x="2139950" y="3846513"/>
          <p14:tracePt t="187923" x="2152650" y="3846513"/>
          <p14:tracePt t="187930" x="2178050" y="3846513"/>
          <p14:tracePt t="187936" x="2190750" y="3846513"/>
          <p14:tracePt t="187943" x="2203450" y="3846513"/>
          <p14:tracePt t="187952" x="2220913" y="3836988"/>
          <p14:tracePt t="187958" x="2233613" y="3836988"/>
          <p14:tracePt t="187964" x="2246313" y="3833813"/>
          <p14:tracePt t="187972" x="2254250" y="3833813"/>
          <p14:tracePt t="187978" x="2271713" y="3824288"/>
          <p14:tracePt t="187986" x="2289175" y="3824288"/>
          <p14:tracePt t="187993" x="2301875" y="3824288"/>
          <p14:tracePt t="187999" x="2314575" y="3824288"/>
          <p14:tracePt t="188008" x="2335213" y="3824288"/>
          <p14:tracePt t="188013" x="2360613" y="3816350"/>
          <p14:tracePt t="188022" x="2382838" y="3816350"/>
          <p14:tracePt t="188027" x="2416175" y="3816350"/>
          <p14:tracePt t="188034" x="2436813" y="3816350"/>
          <p14:tracePt t="188041" x="2471738" y="3816350"/>
          <p14:tracePt t="188049" x="2501900" y="3816350"/>
          <p14:tracePt t="188055" x="2522538" y="3816350"/>
          <p14:tracePt t="188062" x="2555875" y="3816350"/>
          <p14:tracePt t="188069" x="2578100" y="3816350"/>
          <p14:tracePt t="188077" x="2611438" y="3816350"/>
          <p14:tracePt t="188084" x="2641600" y="3816350"/>
          <p14:tracePt t="188092" x="2676525" y="3821113"/>
          <p14:tracePt t="188097" x="2705100" y="3821113"/>
          <p14:tracePt t="188104" x="2740025" y="3821113"/>
          <p14:tracePt t="188112" x="2782888" y="3821113"/>
          <p14:tracePt t="188118" x="2828925" y="3829050"/>
          <p14:tracePt t="188126" x="2884488" y="3829050"/>
          <p14:tracePt t="188132" x="2943225" y="3841750"/>
          <p14:tracePt t="188139" x="2986088" y="3841750"/>
          <p14:tracePt t="188146" x="3033713" y="3849688"/>
          <p14:tracePt t="188153" x="3092450" y="3849688"/>
          <p14:tracePt t="188160" x="3127375" y="3859213"/>
          <p14:tracePt t="188167" x="3168650" y="3867150"/>
          <p14:tracePt t="188174" x="3216275" y="3867150"/>
          <p14:tracePt t="188182" x="3246438" y="3875088"/>
          <p14:tracePt t="188187" x="3279775" y="3884613"/>
          <p14:tracePt t="188195" x="3327400" y="3884613"/>
          <p14:tracePt t="188202" x="3368675" y="3892550"/>
          <p14:tracePt t="188209" x="3403600" y="3892550"/>
          <p14:tracePt t="188215" x="3446463" y="3892550"/>
          <p14:tracePt t="188222" x="3475038" y="3892550"/>
          <p14:tracePt t="188229" x="3517900" y="3892550"/>
          <p14:tracePt t="188236" x="3552825" y="3892550"/>
          <p14:tracePt t="188243" x="3581400" y="3892550"/>
          <p14:tracePt t="188250" x="3606800" y="3892550"/>
          <p14:tracePt t="188258" x="3636963" y="3900488"/>
          <p14:tracePt t="188263" x="3671888" y="3900488"/>
          <p14:tracePt t="188270" x="3700463" y="3900488"/>
          <p14:tracePt t="188278" x="3735388" y="3910013"/>
          <p14:tracePt t="188285" x="3778250" y="3910013"/>
          <p14:tracePt t="188293" x="3811588" y="3917950"/>
          <p14:tracePt t="188298" x="3854450" y="3917950"/>
          <p14:tracePt t="188305" x="3887788" y="3917950"/>
          <p14:tracePt t="188312" x="3917950" y="3927475"/>
          <p14:tracePt t="188320" x="3963988" y="3927475"/>
          <p14:tracePt t="188327" x="3994150" y="3930650"/>
          <p14:tracePt t="188333" x="4054475" y="3930650"/>
          <p14:tracePt t="188341" x="4097338" y="3930650"/>
          <p14:tracePt t="188346" x="4168775" y="3930650"/>
          <p14:tracePt t="188354" x="4241800" y="3930650"/>
          <p14:tracePt t="188360" x="4295775" y="3930650"/>
          <p14:tracePt t="188368" x="4368800" y="3930650"/>
          <p14:tracePt t="188374" x="4416425" y="3943350"/>
          <p14:tracePt t="188382" x="4475163" y="3943350"/>
          <p14:tracePt t="188389" x="4518025" y="3943350"/>
          <p14:tracePt t="188395" x="4576763" y="3952875"/>
          <p14:tracePt t="188402" x="4649788" y="3960813"/>
          <p14:tracePt t="188409" x="4708525" y="3973513"/>
          <p14:tracePt t="188416" x="4781550" y="3973513"/>
          <p14:tracePt t="188425" x="4854575" y="3981450"/>
          <p14:tracePt t="188429" x="4926013" y="3994150"/>
          <p14:tracePt t="188436" x="4986338" y="3994150"/>
          <p14:tracePt t="188443" x="5057775" y="4003675"/>
          <p14:tracePt t="188449" x="5130800" y="4016375"/>
          <p14:tracePt t="188456" x="5207000" y="4024313"/>
          <p14:tracePt t="188464" x="5275263" y="4024313"/>
          <p14:tracePt t="188470" x="5334000" y="4024313"/>
          <p14:tracePt t="188477" x="5394325" y="4033838"/>
          <p14:tracePt t="188484" x="5437188" y="4033838"/>
          <p14:tracePt t="188493" x="5483225" y="4033838"/>
          <p14:tracePt t="188497" x="5513388" y="4033838"/>
          <p14:tracePt t="188505" x="5534025" y="4033838"/>
          <p14:tracePt t="188512" x="5568950" y="4033838"/>
          <p14:tracePt t="188519" x="5589588" y="4033838"/>
          <p14:tracePt t="188526" x="5602288" y="4033838"/>
          <p14:tracePt t="188532" x="5619750" y="4033838"/>
          <p14:tracePt t="188540" x="5632450" y="4033838"/>
          <p14:tracePt t="188547" x="5645150" y="4033838"/>
          <p14:tracePt t="188554" x="5657850" y="4033838"/>
          <p14:tracePt t="188562" x="5665788" y="4033838"/>
          <p14:tracePt t="188568" x="5670550" y="4033838"/>
          <p14:tracePt t="188582" x="5678488" y="4033838"/>
          <p14:tracePt t="188588" x="5683250" y="4033838"/>
          <p14:tracePt t="188596" x="5688013" y="4033838"/>
          <p14:tracePt t="188602" x="5695950" y="4033838"/>
          <p14:tracePt t="188617" x="5700713" y="4033838"/>
          <p14:tracePt t="188631" x="5708650" y="4033838"/>
          <p14:tracePt t="188680" x="5703888" y="4033838"/>
          <p14:tracePt t="188694" x="5700713" y="4033838"/>
          <p14:tracePt t="188708" x="5691188" y="4033838"/>
          <p14:tracePt t="188721" x="5688013" y="4033838"/>
          <p14:tracePt t="188727" x="5675313" y="4033838"/>
          <p14:tracePt t="188734" x="5670550" y="4033838"/>
          <p14:tracePt t="188742" x="5653088" y="4033838"/>
          <p14:tracePt t="188749" x="5632450" y="4033838"/>
          <p14:tracePt t="188755" x="5611813" y="4033838"/>
          <p14:tracePt t="188762" x="5584825" y="4024313"/>
          <p14:tracePt t="188769" x="5551488" y="4006850"/>
          <p14:tracePt t="188778" x="5521325" y="4006850"/>
          <p14:tracePt t="188783" x="5495925" y="3998913"/>
          <p14:tracePt t="188791" x="5475288" y="3990975"/>
          <p14:tracePt t="188797" x="5457825" y="3981450"/>
          <p14:tracePt t="188804" x="5445125" y="3978275"/>
          <p14:tracePt t="188812" x="5427663" y="3968750"/>
          <p14:tracePt t="188818" x="5414963" y="3968750"/>
          <p14:tracePt t="188827" x="5411788" y="3968750"/>
          <p14:tracePt t="188832" x="5402263" y="3965575"/>
          <p14:tracePt t="188847" x="5399088" y="3956050"/>
          <p14:tracePt t="188853" x="5394325" y="3956050"/>
          <p14:tracePt t="188860" x="5384800" y="3952875"/>
          <p14:tracePt t="188876" x="5381625" y="3952875"/>
          <p14:tracePt t="188881" x="5381625" y="3943350"/>
          <p14:tracePt t="188888" x="5372100" y="3943350"/>
          <p14:tracePt t="188895" x="5372100" y="3940175"/>
          <p14:tracePt t="188902" x="5368925" y="3940175"/>
          <p14:tracePt t="190284" x="5313363" y="3940175"/>
          <p14:tracePt t="190285" x="5240338" y="3940175"/>
          <p14:tracePt t="190293" x="5151438" y="3943350"/>
          <p14:tracePt t="190299" x="5053013" y="3943350"/>
          <p14:tracePt t="190307" x="4951413" y="3956050"/>
          <p14:tracePt t="190313" x="4867275" y="3968750"/>
          <p14:tracePt t="190320" x="4776788" y="3990975"/>
          <p14:tracePt t="190329" x="4692650" y="3998913"/>
          <p14:tracePt t="190334" x="4589463" y="4024313"/>
          <p14:tracePt t="190341" x="4445000" y="4046538"/>
          <p14:tracePt t="190348" x="4305300" y="4084638"/>
          <p14:tracePt t="190355" x="4143375" y="4105275"/>
          <p14:tracePt t="190361" x="4016375" y="4143375"/>
          <p14:tracePt t="190369" x="3871913" y="4165600"/>
          <p14:tracePt t="190376" x="3756025" y="4203700"/>
          <p14:tracePt t="190382" x="3641725" y="4224338"/>
          <p14:tracePt t="190389" x="3540125" y="4237038"/>
          <p14:tracePt t="190398" x="3467100" y="4246563"/>
          <p14:tracePt t="190402" x="3406775" y="4254500"/>
          <p14:tracePt t="190410" x="3365500" y="4254500"/>
          <p14:tracePt t="190417" x="3317875" y="4267200"/>
          <p14:tracePt t="190424" x="3284538" y="4267200"/>
          <p14:tracePt t="190430" x="3241675" y="4267200"/>
          <p14:tracePt t="190436" x="3206750" y="4262438"/>
          <p14:tracePt t="190444" x="3178175" y="4262438"/>
          <p14:tracePt t="190451" x="3135313" y="4254500"/>
          <p14:tracePt t="190458" x="3100388" y="4246563"/>
          <p14:tracePt t="190464" x="3067050" y="4237038"/>
          <p14:tracePt t="190471" x="3046413" y="4229100"/>
          <p14:tracePt t="190479" x="3011488" y="4219575"/>
          <p14:tracePt t="190485" x="2978150" y="4211638"/>
          <p14:tracePt t="190493" x="2947988" y="4203700"/>
          <p14:tracePt t="190499" x="2914650" y="4203700"/>
          <p14:tracePt t="190507" x="2892425" y="4194175"/>
          <p14:tracePt t="190513" x="2867025" y="4186238"/>
          <p14:tracePt t="190520" x="2846388" y="4186238"/>
          <p14:tracePt t="190527" x="2828925" y="4181475"/>
          <p14:tracePt t="190534" x="2808288" y="4181475"/>
          <p14:tracePt t="190541" x="2795588" y="4181475"/>
          <p14:tracePt t="190548" x="2782888" y="4173538"/>
          <p14:tracePt t="190554" x="2755900" y="4173538"/>
          <p14:tracePt t="190562" x="2743200" y="4165600"/>
          <p14:tracePt t="190569" x="2717800" y="4165600"/>
          <p14:tracePt t="190576" x="2689225" y="4156075"/>
          <p14:tracePt t="190583" x="2662238" y="4156075"/>
          <p14:tracePt t="190590" x="2620963" y="4156075"/>
          <p14:tracePt t="190597" x="2565400" y="4156075"/>
          <p14:tracePt t="190603" x="2522538" y="4156075"/>
          <p14:tracePt t="190613" x="2463800" y="4156075"/>
          <p14:tracePt t="190618" x="2420938" y="4156075"/>
          <p14:tracePt t="190625" x="2373313" y="4156075"/>
          <p14:tracePt t="190632" x="2330450" y="4156075"/>
          <p14:tracePt t="190638" x="2301875" y="4156075"/>
          <p14:tracePt t="190645" x="2276475" y="4156075"/>
          <p14:tracePt t="190652" x="2254250" y="4156075"/>
          <p14:tracePt t="190660" x="2241550" y="4156075"/>
          <p14:tracePt t="190666" x="2216150" y="4156075"/>
          <p14:tracePt t="190673" x="2211388" y="4156075"/>
          <p14:tracePt t="190682" x="2208213" y="4156075"/>
          <p14:tracePt t="190687" x="2195513" y="4156075"/>
          <p14:tracePt t="190694" x="2185988" y="4156075"/>
          <p14:tracePt t="190701" x="2182813" y="4152900"/>
          <p14:tracePt t="190708" x="2170113" y="4152900"/>
          <p14:tracePt t="190715" x="2152650" y="4143375"/>
          <p14:tracePt t="190722" x="2147888" y="4143375"/>
          <p14:tracePt t="190729" x="2135188" y="4143375"/>
          <p14:tracePt t="190735" x="2117725" y="4140200"/>
          <p14:tracePt t="190744" x="2114550" y="4140200"/>
          <p14:tracePt t="190749" x="2101850" y="4140200"/>
          <p14:tracePt t="190757" x="2097088" y="4140200"/>
          <p14:tracePt t="190764" x="2089150" y="4140200"/>
          <p14:tracePt t="190770" x="2084388" y="4140200"/>
          <p14:tracePt t="190777" x="2076450" y="4140200"/>
          <p14:tracePt t="190784" x="2071688" y="4140200"/>
          <p14:tracePt t="190792" x="2063750" y="4140200"/>
          <p14:tracePt t="190799" x="2058988" y="4140200"/>
          <p14:tracePt t="190807" x="2058988" y="4130675"/>
          <p14:tracePt t="190820" x="2054225" y="4130675"/>
          <p14:tracePt t="190827" x="2054225" y="4127500"/>
          <p14:tracePt t="190833" x="2046288" y="4127500"/>
          <p14:tracePt t="190847" x="2041525" y="4127500"/>
          <p14:tracePt t="190854" x="2041525" y="4117975"/>
          <p14:tracePt t="190873" x="2033588" y="4117975"/>
          <p14:tracePt t="190884" x="2028825" y="4117975"/>
          <p14:tracePt t="190911" x="2028825" y="4113213"/>
          <p14:tracePt t="190938" x="2028825" y="4105275"/>
          <p14:tracePt t="190968" x="2028825" y="4100513"/>
          <p14:tracePt t="191031" x="2038350" y="4100513"/>
          <p14:tracePt t="191052" x="2041525" y="4100513"/>
          <p14:tracePt t="191057" x="2051050" y="4100513"/>
          <p14:tracePt t="191065" x="2054225" y="4100513"/>
          <p14:tracePt t="191071" x="2076450" y="4100513"/>
          <p14:tracePt t="191079" x="2097088" y="4100513"/>
          <p14:tracePt t="191085" x="2139950" y="4100513"/>
          <p14:tracePt t="191092" x="2211388" y="4105275"/>
          <p14:tracePt t="191099" x="2327275" y="4130675"/>
          <p14:tracePt t="191107" x="2547938" y="4156075"/>
          <p14:tracePt t="191113" x="2879725" y="4194175"/>
          <p14:tracePt t="191119" x="3152775" y="4224338"/>
          <p14:tracePt t="191126" x="3373438" y="4254500"/>
          <p14:tracePt t="191133" x="3525838" y="4267200"/>
          <p14:tracePt t="191141" x="3654425" y="4279900"/>
          <p14:tracePt t="191147" x="3768725" y="4279900"/>
          <p14:tracePt t="191154" x="3867150" y="4279900"/>
          <p14:tracePt t="191161" x="3951288" y="4279900"/>
          <p14:tracePt t="191168" x="4049713" y="4279900"/>
          <p14:tracePt t="191175" x="4135438" y="4279900"/>
          <p14:tracePt t="191183" x="4211638" y="4271963"/>
          <p14:tracePt t="191189" x="4338638" y="4271963"/>
          <p14:tracePt t="191195" x="4437063" y="4271963"/>
          <p14:tracePt t="191202" x="4522788" y="4271963"/>
          <p14:tracePt t="191209" x="4576763" y="4271963"/>
          <p14:tracePt t="191216" x="4637088" y="4275138"/>
          <p14:tracePt t="191223" x="4683125" y="4275138"/>
          <p14:tracePt t="191230" x="4695825" y="4284663"/>
          <p14:tracePt t="191236" x="4721225" y="4284663"/>
          <p14:tracePt t="191242" x="4725988" y="4284663"/>
          <p14:tracePt t="191249" x="4738688" y="4284663"/>
          <p14:tracePt t="191264" x="4743450" y="4284663"/>
          <p14:tracePt t="191305" x="4738688" y="4284663"/>
          <p14:tracePt t="191311" x="4725988" y="4284663"/>
          <p14:tracePt t="191319" x="4700588" y="4279900"/>
          <p14:tracePt t="191326" x="4645025" y="4271963"/>
          <p14:tracePt t="191332" x="4530725" y="4249738"/>
          <p14:tracePt t="191340" x="4325938" y="4206875"/>
          <p14:tracePt t="191346" x="4006850" y="4117975"/>
          <p14:tracePt t="191353" x="3659188" y="4006850"/>
          <p14:tracePt t="191362" x="3309938" y="3900488"/>
          <p14:tracePt t="191367" x="3105150" y="3841750"/>
          <p14:tracePt t="191375" x="2955925" y="3790950"/>
          <p14:tracePt t="191382" x="2828925" y="3768725"/>
          <p14:tracePt t="191388" x="2727325" y="3743325"/>
          <p14:tracePt t="191395" x="2624138" y="3735388"/>
          <p14:tracePt t="191401" x="2565400" y="3722688"/>
          <p14:tracePt t="191409" x="2517775" y="3714750"/>
          <p14:tracePt t="191415" x="2476500" y="3714750"/>
          <p14:tracePt t="191423" x="2454275" y="3705225"/>
          <p14:tracePt t="191431" x="2436813" y="3705225"/>
          <p14:tracePt t="191436" x="2433638" y="3702050"/>
          <p14:tracePt t="191443" x="2420938" y="3702050"/>
          <p14:tracePt t="191450" x="2416175" y="3702050"/>
          <p14:tracePt t="191457" x="2416175" y="3692525"/>
          <p14:tracePt t="191476" x="2416175" y="3687763"/>
          <p14:tracePt t="191478" x="2416175" y="3684588"/>
          <p14:tracePt t="191485" x="2416175" y="3675063"/>
          <p14:tracePt t="191492" x="2416175" y="3671888"/>
          <p14:tracePt t="191500" x="2416175" y="3662363"/>
          <p14:tracePt t="191506" x="2420938" y="3662363"/>
          <p14:tracePt t="191513" x="2420938" y="3659188"/>
          <p14:tracePt t="191519" x="2428875" y="3654425"/>
          <p14:tracePt t="191527" x="2433638" y="3654425"/>
          <p14:tracePt t="191533" x="2441575" y="3646488"/>
          <p14:tracePt t="191540" x="2446338" y="3646488"/>
          <p14:tracePt t="191547" x="2446338" y="3641725"/>
          <p14:tracePt t="191555" x="2451100" y="3641725"/>
          <p14:tracePt t="191562" x="2459038" y="3633788"/>
          <p14:tracePt t="191569" x="2463800" y="3633788"/>
          <p14:tracePt t="191576" x="2471738" y="3633788"/>
          <p14:tracePt t="191585" x="2476500" y="3629025"/>
          <p14:tracePt t="191597" x="2484438" y="3621088"/>
          <p14:tracePt t="191604" x="2489200" y="3621088"/>
          <p14:tracePt t="191610" x="2492375" y="3621088"/>
          <p14:tracePt t="191618" x="2501900" y="3621088"/>
          <p14:tracePt t="191625" x="2505075" y="3621088"/>
          <p14:tracePt t="191642" x="2514600" y="3621088"/>
          <p14:tracePt t="191660" x="2517775" y="3621088"/>
          <p14:tracePt t="191676" x="2527300" y="3621088"/>
          <p14:tracePt t="191688" x="2530475" y="3621088"/>
          <p14:tracePt t="191732" x="2530475" y="3624263"/>
          <p14:tracePt t="191744" x="2530475" y="3629025"/>
          <p14:tracePt t="191767" x="2530475" y="3636963"/>
          <p14:tracePt t="191779" x="2530475" y="3641725"/>
          <p14:tracePt t="191793" x="2530475" y="3649663"/>
          <p14:tracePt t="191817" x="2530475" y="3654425"/>
          <p14:tracePt t="191820" x="2535238" y="3654425"/>
          <p14:tracePt t="191827" x="2535238" y="3659188"/>
          <p14:tracePt t="191834" x="2543175" y="3659188"/>
          <p14:tracePt t="191849" x="2547938" y="3667125"/>
          <p14:tracePt t="191863" x="2555875" y="3671888"/>
          <p14:tracePt t="191869" x="2560638" y="3679825"/>
          <p14:tracePt t="191876" x="2573338" y="3684588"/>
          <p14:tracePt t="191884" x="2590800" y="3702050"/>
          <p14:tracePt t="191891" x="2611438" y="3714750"/>
          <p14:tracePt t="191897" x="2659063" y="3735388"/>
          <p14:tracePt t="191904" x="2709863" y="3765550"/>
          <p14:tracePt t="191911" x="2786063" y="3808413"/>
          <p14:tracePt t="191917" x="2889250" y="3854450"/>
          <p14:tracePt t="191925" x="3021013" y="3914775"/>
          <p14:tracePt t="191931" x="3140075" y="3960813"/>
          <p14:tracePt t="191939" x="3228975" y="4006850"/>
          <p14:tracePt t="191946" x="3317875" y="4049713"/>
          <p14:tracePt t="191951" x="3381375" y="4084638"/>
          <p14:tracePt t="191959" x="3441700" y="4100513"/>
          <p14:tracePt t="191966" x="3467100" y="4117975"/>
          <p14:tracePt t="191974" x="3479800" y="4127500"/>
          <p14:tracePt t="191979" x="3505200" y="4135438"/>
          <p14:tracePt t="191993" x="3509963" y="4140200"/>
          <p14:tracePt t="192001" x="3517900" y="4140200"/>
          <p14:tracePt t="192021" x="3517900" y="4148138"/>
          <p14:tracePt t="192035" x="3513138" y="4152900"/>
          <p14:tracePt t="192042" x="3509963" y="4152900"/>
          <p14:tracePt t="192048" x="3500438" y="4156075"/>
          <p14:tracePt t="192058" x="3487738" y="4165600"/>
          <p14:tracePt t="192062" x="3467100" y="4165600"/>
          <p14:tracePt t="192069" x="3449638" y="4173538"/>
          <p14:tracePt t="192077" x="3419475" y="4173538"/>
          <p14:tracePt t="192083" x="3378200" y="4173538"/>
          <p14:tracePt t="192091" x="3335338" y="4173538"/>
          <p14:tracePt t="192099" x="3287713" y="4173538"/>
          <p14:tracePt t="192104" x="3246438" y="4165600"/>
          <p14:tracePt t="192112" x="3198813" y="4156075"/>
          <p14:tracePt t="192118" x="3165475" y="4148138"/>
          <p14:tracePt t="192125" x="3143250" y="4148138"/>
          <p14:tracePt t="192132" x="3117850" y="4143375"/>
          <p14:tracePt t="192140" x="3105150" y="4135438"/>
          <p14:tracePt t="192146" x="3097213" y="4127500"/>
          <p14:tracePt t="192152" x="3084513" y="4122738"/>
          <p14:tracePt t="192160" x="3079750" y="4113213"/>
          <p14:tracePt t="192174" x="3079750" y="4110038"/>
          <p14:tracePt t="192181" x="3079750" y="4105275"/>
          <p14:tracePt t="192187" x="3079750" y="4097338"/>
          <p14:tracePt t="192194" x="3092450" y="4097338"/>
          <p14:tracePt t="192201" x="3109913" y="4087813"/>
          <p14:tracePt t="192208" x="3122613" y="4084638"/>
          <p14:tracePt t="192216" x="3152775" y="4084638"/>
          <p14:tracePt t="192222" x="3186113" y="4075113"/>
          <p14:tracePt t="192229" x="3228975" y="4075113"/>
          <p14:tracePt t="192235" x="3305175" y="4079875"/>
          <p14:tracePt t="192242" x="3373438" y="4079875"/>
          <p14:tracePt t="192249" x="3436938" y="4092575"/>
          <p14:tracePt t="192257" x="3479800" y="4100513"/>
          <p14:tracePt t="192264" x="3525838" y="4100513"/>
          <p14:tracePt t="192270" x="3548063" y="4100513"/>
          <p14:tracePt t="192278" x="3552825" y="4100513"/>
          <p14:tracePt t="192285" x="3565525" y="4100513"/>
          <p14:tracePt t="192291" x="3573463" y="4100513"/>
          <p14:tracePt t="192298" x="3578225" y="4100513"/>
          <p14:tracePt t="192313" x="3586163" y="4100513"/>
          <p14:tracePt t="192319" x="3586163" y="4105275"/>
          <p14:tracePt t="192326" x="3586163" y="4113213"/>
          <p14:tracePt t="192333" x="3581400" y="4117975"/>
          <p14:tracePt t="192349" x="3581400" y="4122738"/>
          <p14:tracePt t="192354" x="3578225" y="4130675"/>
          <p14:tracePt t="192362" x="3568700" y="4135438"/>
          <p14:tracePt t="192376" x="3565525" y="4143375"/>
          <p14:tracePt t="192390" x="3565525" y="4148138"/>
          <p14:tracePt t="192396" x="3560763" y="4148138"/>
          <p14:tracePt t="192411" x="3552825" y="4148138"/>
          <p14:tracePt t="192461" x="3548063" y="4148138"/>
          <p14:tracePt t="192666" x="3629025" y="4148138"/>
          <p14:tracePt t="192668" x="3935413" y="4122738"/>
          <p14:tracePt t="192675" x="4568825" y="4100513"/>
          <p14:tracePt t="192682" x="5151438" y="4079875"/>
          <p14:tracePt t="192689" x="5645150" y="4062413"/>
          <p14:tracePt t="192695" x="6083300" y="4041775"/>
          <p14:tracePt t="192702" x="6457950" y="4041775"/>
          <p14:tracePt t="192710" x="6780213" y="4024313"/>
          <p14:tracePt t="192716" x="7048500" y="4006850"/>
          <p14:tracePt t="192723" x="7265988" y="3978275"/>
          <p14:tracePt t="192730" x="7448550" y="3965575"/>
          <p14:tracePt t="192737" x="7577138" y="3956050"/>
          <p14:tracePt t="192744" x="7691438" y="3943350"/>
          <p14:tracePt t="192750" x="7767638" y="3935413"/>
          <p14:tracePt t="192759" x="7810500" y="3922713"/>
          <p14:tracePt t="192765" x="7843838" y="3922713"/>
          <p14:tracePt t="192772" x="7848600" y="3917950"/>
          <p14:tracePt t="192779" x="7856538" y="3917950"/>
          <p14:tracePt t="192787" x="7861300" y="3917950"/>
          <p14:tracePt t="192793" x="7861300" y="3914775"/>
          <p14:tracePt t="192807" x="7848600" y="3914775"/>
          <p14:tracePt t="192813" x="7823200" y="3914775"/>
          <p14:tracePt t="192988" x="8121650" y="3914775"/>
          <p14:tracePt t="192994" x="8580438" y="3914775"/>
          <p14:tracePt t="193002" x="8929688" y="3914775"/>
          <p14:tracePt t="193008" x="9137650" y="3897313"/>
          <p14:tracePt t="193016" x="9282113" y="3884613"/>
          <p14:tracePt t="193023" x="9380538" y="3875088"/>
          <p14:tracePt t="193029" x="9444038" y="3854450"/>
          <p14:tracePt t="193036" x="9477375" y="3846513"/>
          <p14:tracePt t="193043" x="9499600" y="3829050"/>
          <p14:tracePt t="193050" x="9515475" y="3824288"/>
          <p14:tracePt t="193058" x="9520238" y="3816350"/>
          <p14:tracePt t="193064" x="9525000" y="3811588"/>
          <p14:tracePt t="193072" x="9532938" y="3811588"/>
          <p14:tracePt t="193078" x="9532938" y="3803650"/>
          <p14:tracePt t="193093" x="9532938" y="3798888"/>
          <p14:tracePt t="193107" x="9529763" y="3794125"/>
          <p14:tracePt t="193113" x="9515475" y="3794125"/>
          <p14:tracePt t="193119" x="9502775" y="3786188"/>
          <p14:tracePt t="193126" x="9469438" y="3778250"/>
          <p14:tracePt t="193134" x="9423400" y="3768725"/>
          <p14:tracePt t="193140" x="9393238" y="3760788"/>
          <p14:tracePt t="193148" x="9329738" y="3740150"/>
          <p14:tracePt t="193155" x="9282113" y="3717925"/>
          <p14:tracePt t="193161" x="9236075" y="3709988"/>
          <p14:tracePt t="193168" x="9201150" y="3692525"/>
          <p14:tracePt t="193175" x="9167813" y="3675063"/>
          <p14:tracePt t="193182" x="9120188" y="3667125"/>
          <p14:tracePt t="193190" x="9086850" y="3649663"/>
          <p14:tracePt t="193196" x="9051925" y="3641725"/>
          <p14:tracePt t="193203" x="9026525" y="3633788"/>
          <p14:tracePt t="193210" x="9005888" y="3624263"/>
          <p14:tracePt t="193217" x="8980488" y="3616325"/>
          <p14:tracePt t="193224" x="8958263" y="3611563"/>
          <p14:tracePt t="193232" x="8945563" y="3611563"/>
          <p14:tracePt t="193238" x="8929688" y="3603625"/>
          <p14:tracePt t="193245" x="8916988" y="3603625"/>
          <p14:tracePt t="193252" x="8912225" y="3603625"/>
          <p14:tracePt t="193259" x="8904288" y="3595688"/>
          <p14:tracePt t="193266" x="8899525" y="3595688"/>
          <p14:tracePt t="193272" x="8899525" y="3590925"/>
          <p14:tracePt t="193281" x="8891588" y="3590925"/>
          <p14:tracePt t="193287" x="8891588" y="3586163"/>
          <p14:tracePt t="193309" x="8891588" y="3578225"/>
          <p14:tracePt t="193315" x="8894763" y="3578225"/>
          <p14:tracePt t="193322" x="8899525" y="3573463"/>
          <p14:tracePt t="193328" x="8907463" y="3573463"/>
          <p14:tracePt t="193335" x="8920163" y="3565525"/>
          <p14:tracePt t="193342" x="8932863" y="3565525"/>
          <p14:tracePt t="193351" x="8937625" y="3565525"/>
          <p14:tracePt t="193356" x="8955088" y="3560763"/>
          <p14:tracePt t="193363" x="8958263" y="3560763"/>
          <p14:tracePt t="193370" x="8970963" y="3552825"/>
          <p14:tracePt t="193385" x="8975725" y="3548063"/>
          <p14:tracePt t="193391" x="8985250" y="3540125"/>
          <p14:tracePt t="193398" x="8985250" y="3535363"/>
          <p14:tracePt t="193406" x="8988425" y="3527425"/>
          <p14:tracePt t="193426" x="8988425" y="3522663"/>
          <p14:tracePt t="193440" x="8988425" y="3514725"/>
          <p14:tracePt t="193449" x="8980488" y="3514725"/>
          <p14:tracePt t="193462" x="8975725" y="3514725"/>
          <p14:tracePt t="193482" x="8970963" y="3514725"/>
          <p14:tracePt t="195649" x="8929688" y="3484563"/>
          <p14:tracePt t="195653" x="8864600" y="3429000"/>
          <p14:tracePt t="195660" x="8691563" y="3348038"/>
          <p14:tracePt t="195667" x="8397875" y="3246438"/>
          <p14:tracePt t="195675" x="8053388" y="3152775"/>
          <p14:tracePt t="195681" x="7750175" y="3122613"/>
          <p14:tracePt t="195689" x="7402513" y="3122613"/>
          <p14:tracePt t="195695" x="7154863" y="3148013"/>
          <p14:tracePt t="195703" x="6926263" y="3208338"/>
          <p14:tracePt t="195710" x="6754813" y="3246438"/>
          <p14:tracePt t="195716" x="6546850" y="3322638"/>
          <p14:tracePt t="195723" x="6389688" y="3386138"/>
          <p14:tracePt t="195730" x="6270625" y="3446463"/>
          <p14:tracePt t="195738" x="6181725" y="3505200"/>
          <p14:tracePt t="195746" x="6100763" y="3573463"/>
          <p14:tracePt t="195751" x="6022975" y="3641725"/>
          <p14:tracePt t="195758" x="5956300" y="3705225"/>
          <p14:tracePt t="195765" x="5913438" y="3756025"/>
          <p14:tracePt t="195771" x="5875338" y="3794125"/>
          <p14:tracePt t="195779" x="5837238" y="3846513"/>
          <p14:tracePt t="195787" x="5819775" y="3871913"/>
          <p14:tracePt t="195794" x="5810250" y="3892550"/>
          <p14:tracePt t="195800" x="5797550" y="3910013"/>
          <p14:tracePt t="195806" x="5789613" y="3922713"/>
          <p14:tracePt t="195815" x="5789613" y="3930650"/>
          <p14:tracePt t="195821" x="5789613" y="3935413"/>
          <p14:tracePt t="195828" x="5781675" y="3940175"/>
          <p14:tracePt t="195843" x="5776913" y="3948113"/>
          <p14:tracePt t="195850" x="5772150" y="3948113"/>
          <p14:tracePt t="195856" x="5759450" y="3948113"/>
          <p14:tracePt t="195880" x="5657850" y="3973513"/>
          <p14:tracePt t="195883" x="5568950" y="3994150"/>
          <p14:tracePt t="195890" x="5453063" y="4029075"/>
          <p14:tracePt t="195900" x="5287963" y="4067175"/>
          <p14:tracePt t="195904" x="5057775" y="4127500"/>
          <p14:tracePt t="195911" x="4832350" y="4173538"/>
          <p14:tracePt t="195919" x="4637088" y="4216400"/>
          <p14:tracePt t="195926" x="4475163" y="4241800"/>
          <p14:tracePt t="195932" x="4330700" y="4241800"/>
          <p14:tracePt t="195940" x="4232275" y="4241800"/>
          <p14:tracePt t="195947" x="4148138" y="4241800"/>
          <p14:tracePt t="195953" x="4087813" y="4233863"/>
          <p14:tracePt t="195961" x="4016375" y="4211638"/>
          <p14:tracePt t="195968" x="3951288" y="4194175"/>
          <p14:tracePt t="195974" x="3905250" y="4173538"/>
          <p14:tracePt t="195981" x="3854450" y="4156075"/>
          <p14:tracePt t="195988" x="3819525" y="4140200"/>
          <p14:tracePt t="195995" x="3798888" y="4122738"/>
          <p14:tracePt t="196002" x="3781425" y="4113213"/>
          <p14:tracePt t="196010" x="3768725" y="4100513"/>
          <p14:tracePt t="196016" x="3751263" y="4092575"/>
          <p14:tracePt t="196022" x="3748088" y="4084638"/>
          <p14:tracePt t="196030" x="3738563" y="4079875"/>
          <p14:tracePt t="196045" x="3738563" y="4075113"/>
          <p14:tracePt t="196066" x="3748088" y="4075113"/>
          <p14:tracePt t="196264" x="3709988" y="4075113"/>
          <p14:tracePt t="196266" x="3654425" y="4075113"/>
          <p14:tracePt t="196273" x="3590925" y="4087813"/>
          <p14:tracePt t="196280" x="3500438" y="4122738"/>
          <p14:tracePt t="196287" x="3398838" y="4156075"/>
          <p14:tracePt t="196294" x="3309938" y="4191000"/>
          <p14:tracePt t="196301" x="3249613" y="4224338"/>
          <p14:tracePt t="196308" x="3198813" y="4254500"/>
          <p14:tracePt t="196317" x="3148013" y="4284663"/>
          <p14:tracePt t="196322" x="3127375" y="4297363"/>
          <p14:tracePt t="196330" x="3100388" y="4313238"/>
          <p14:tracePt t="196336" x="3097213" y="4318000"/>
          <p14:tracePt t="196343" x="3079750" y="4325938"/>
          <p14:tracePt t="196350" x="3079750" y="4330700"/>
          <p14:tracePt t="196358" x="3074988" y="4330700"/>
          <p14:tracePt t="196365" x="3071813" y="4338638"/>
          <p14:tracePt t="196371" x="3062288" y="4338638"/>
          <p14:tracePt t="196385" x="3059113" y="4338638"/>
          <p14:tracePt t="196401" x="3049588" y="4338638"/>
          <p14:tracePt t="196416" x="3046413" y="4338638"/>
          <p14:tracePt t="196436" x="3036888" y="4338638"/>
          <p14:tracePt t="196449" x="3033713" y="4338638"/>
          <p14:tracePt t="196456" x="3028950" y="4338638"/>
          <p14:tracePt t="196463" x="3021013" y="4338638"/>
          <p14:tracePt t="196470" x="3008313" y="4343400"/>
          <p14:tracePt t="196477" x="2995613" y="4343400"/>
          <p14:tracePt t="196484" x="2981325" y="4343400"/>
          <p14:tracePt t="196491" x="2955925" y="4343400"/>
          <p14:tracePt t="196499" x="2935288" y="4343400"/>
          <p14:tracePt t="196504" x="2914650" y="4343400"/>
          <p14:tracePt t="196511" x="2889250" y="4343400"/>
          <p14:tracePt t="196518" x="2867025" y="4343400"/>
          <p14:tracePt t="196525" x="2854325" y="4343400"/>
          <p14:tracePt t="196534" x="2828925" y="4343400"/>
          <p14:tracePt t="196540" x="2816225" y="4343400"/>
          <p14:tracePt t="196549" x="2803525" y="4343400"/>
          <p14:tracePt t="196554" x="2798763" y="4343400"/>
          <p14:tracePt t="196561" x="2790825" y="4343400"/>
          <p14:tracePt t="196568" x="2778125" y="4343400"/>
          <p14:tracePt t="196575" x="2773363" y="4343400"/>
          <p14:tracePt t="196589" x="2765425" y="4343400"/>
          <p14:tracePt t="196596" x="2760663" y="4343400"/>
          <p14:tracePt t="196611" x="2752725" y="4343400"/>
          <p14:tracePt t="196625" x="2747963" y="4343400"/>
          <p14:tracePt t="196639" x="2743200" y="4343400"/>
          <p14:tracePt t="196646" x="2743200" y="4338638"/>
          <p14:tracePt t="196652" x="2735263" y="4338638"/>
          <p14:tracePt t="196884" x="2752725" y="4338638"/>
          <p14:tracePt t="196891" x="2768600" y="4348163"/>
          <p14:tracePt t="196898" x="2798763" y="4356100"/>
          <p14:tracePt t="196904" x="2824163" y="4365625"/>
          <p14:tracePt t="196912" x="2846388" y="4365625"/>
          <p14:tracePt t="196918" x="2879725" y="4373563"/>
          <p14:tracePt t="196925" x="2901950" y="4378325"/>
          <p14:tracePt t="196934" x="2935288" y="4386263"/>
          <p14:tracePt t="196940" x="2955925" y="4386263"/>
          <p14:tracePt t="196948" x="2998788" y="4386263"/>
          <p14:tracePt t="196953" x="3033713" y="4386263"/>
          <p14:tracePt t="196961" x="3062288" y="4381500"/>
          <p14:tracePt t="196968" x="3097213" y="4373563"/>
          <p14:tracePt t="196975" x="3117850" y="4368800"/>
          <p14:tracePt t="196981" x="3135313" y="4368800"/>
          <p14:tracePt t="196990" x="3155950" y="4360863"/>
          <p14:tracePt t="196996" x="3165475" y="4360863"/>
          <p14:tracePt t="197003" x="3178175" y="4352925"/>
          <p14:tracePt t="197018" x="3181350" y="4352925"/>
          <p14:tracePt t="197024" x="3190875" y="4352925"/>
          <p14:tracePt t="197032" x="3190875" y="4356100"/>
          <p14:tracePt t="197046" x="3190875" y="4360863"/>
          <p14:tracePt t="197052" x="3190875" y="4365625"/>
          <p14:tracePt t="197059" x="3186113" y="4373563"/>
          <p14:tracePt t="197066" x="3181350" y="4378325"/>
          <p14:tracePt t="197074" x="3168650" y="4394200"/>
          <p14:tracePt t="197080" x="3160713" y="4398963"/>
          <p14:tracePt t="197087" x="3155950" y="4398963"/>
          <p14:tracePt t="197095" x="3143250" y="4406900"/>
          <p14:tracePt t="197109" x="3135313" y="4406900"/>
          <p14:tracePt t="197116" x="3130550" y="4406900"/>
          <p14:tracePt t="197122" x="3122613" y="4406900"/>
          <p14:tracePt t="197131" x="3117850" y="4406900"/>
          <p14:tracePt t="197136" x="3109913" y="4406900"/>
          <p14:tracePt t="197151" x="3105150" y="4406900"/>
          <p14:tracePt t="197174" x="3100388" y="4406900"/>
          <p14:tracePt t="197186" x="3092450" y="4406900"/>
          <p14:tracePt t="197207" x="3087688" y="4406900"/>
          <p14:tracePt t="197224" x="3079750" y="4406900"/>
          <p14:tracePt t="197236" x="3074988" y="4406900"/>
          <p14:tracePt t="197259" x="3067050" y="4406900"/>
          <p14:tracePt t="197302" x="3062288" y="4406900"/>
          <p14:tracePt t="197343" x="3059113" y="4406900"/>
          <p14:tracePt t="198261" x="3062288" y="4406900"/>
          <p14:tracePt t="198283" x="3062288" y="4411663"/>
          <p14:tracePt t="198327" x="3059113" y="4411663"/>
          <p14:tracePt t="198332" x="3049588" y="4411663"/>
          <p14:tracePt t="198338" x="3046413" y="4411663"/>
          <p14:tracePt t="198348" x="3036888" y="4403725"/>
          <p14:tracePt t="198353" x="3033713" y="4398963"/>
          <p14:tracePt t="198359" x="3024188" y="4386263"/>
          <p14:tracePt t="198367" x="3021013" y="4360863"/>
          <p14:tracePt t="198374" x="3021013" y="4348163"/>
          <p14:tracePt t="198381" x="3011488" y="4322763"/>
          <p14:tracePt t="198388" x="3011488" y="4300538"/>
          <p14:tracePt t="198394" x="3011488" y="4287838"/>
          <p14:tracePt t="198401" x="3011488" y="4271963"/>
          <p14:tracePt t="198408" x="3011488" y="4267200"/>
          <p14:tracePt t="198416" x="3021013" y="4262438"/>
          <p14:tracePt t="198423" x="3024188" y="4254500"/>
          <p14:tracePt t="198430" x="3033713" y="4254500"/>
          <p14:tracePt t="198437" x="3033713" y="4249738"/>
          <p14:tracePt t="198443" x="3046413" y="4249738"/>
          <p14:tracePt t="198452" x="3049588" y="4249738"/>
          <p14:tracePt t="198467" x="3059113" y="4249738"/>
          <p14:tracePt t="198471" x="3062288" y="4249738"/>
          <p14:tracePt t="198478" x="3062288" y="4259263"/>
          <p14:tracePt t="198486" x="3067050" y="4259263"/>
          <p14:tracePt t="198500" x="3067050" y="4262438"/>
          <p14:tracePt t="198514" x="3067050" y="4267200"/>
          <p14:tracePt t="198521" x="3062288" y="4267200"/>
          <p14:tracePt t="198529" x="3054350" y="4275138"/>
          <p14:tracePt t="198536" x="3049588" y="4275138"/>
          <p14:tracePt t="198542" x="3041650" y="4275138"/>
          <p14:tracePt t="198549" x="3036888" y="4275138"/>
          <p14:tracePt t="198556" x="3036888" y="4271963"/>
          <p14:tracePt t="198564" x="3028950" y="4271963"/>
          <p14:tracePt t="198570" x="3028950" y="4267200"/>
          <p14:tracePt t="198577" x="3024188" y="4267200"/>
          <p14:tracePt t="198585" x="3024188" y="4262438"/>
          <p14:tracePt t="198605" x="3024188" y="4254500"/>
          <p14:tracePt t="198621" x="3024188" y="4249738"/>
          <p14:tracePt t="198698" x="3024188" y="4259263"/>
          <p14:tracePt t="198733" x="3024188" y="4262438"/>
          <p14:tracePt t="198753" x="3024188" y="4267200"/>
          <p14:tracePt t="198774" x="3024188" y="4275138"/>
          <p14:tracePt t="198795" x="3033713" y="4279900"/>
          <p14:tracePt t="198817" x="3033713" y="4287838"/>
          <p14:tracePt t="198840" x="3033713" y="4292600"/>
          <p14:tracePt t="198943" x="3033713" y="4300538"/>
          <p14:tracePt t="198957" x="3033713" y="4305300"/>
          <p14:tracePt t="198978" x="3033713" y="4310063"/>
          <p14:tracePt t="199071" x="3033713" y="4318000"/>
          <p14:tracePt t="199098" x="3033713" y="4322763"/>
          <p14:tracePt t="199876" x="3036888" y="4322763"/>
          <p14:tracePt t="199881" x="3036888" y="4330700"/>
          <p14:tracePt t="199888" x="3036888" y="4335463"/>
          <p14:tracePt t="199895" x="3036888" y="4338638"/>
          <p14:tracePt t="199902" x="3036888" y="4348163"/>
          <p14:tracePt t="199909" x="3036888" y="4352925"/>
          <p14:tracePt t="199917" x="3024188" y="4352925"/>
          <p14:tracePt t="199925" x="3011488" y="4352925"/>
          <p14:tracePt t="199930" x="2978150" y="4352925"/>
          <p14:tracePt t="199937" x="2935288" y="4348163"/>
          <p14:tracePt t="199944" x="2859088" y="4325938"/>
          <p14:tracePt t="199952" x="2773363" y="4305300"/>
          <p14:tracePt t="199958" x="2671763" y="4284663"/>
          <p14:tracePt t="199966" x="2552700" y="4249738"/>
          <p14:tracePt t="199972" x="2463800" y="4216400"/>
          <p14:tracePt t="199979" x="2403475" y="4194175"/>
          <p14:tracePt t="199987" x="2370138" y="4178300"/>
          <p14:tracePt t="199994" x="2322513" y="4168775"/>
          <p14:tracePt t="200000" x="2289175" y="4160838"/>
          <p14:tracePt t="200010" x="2266950" y="4152900"/>
          <p14:tracePt t="200016" x="2241550" y="4143375"/>
          <p14:tracePt t="200023" x="2220913" y="4135438"/>
          <p14:tracePt t="200029" x="2203450" y="4127500"/>
          <p14:tracePt t="200037" x="2198688" y="4127500"/>
          <p14:tracePt t="200043" x="2190750" y="4122738"/>
          <p14:tracePt t="200059" x="2185988" y="4117975"/>
          <p14:tracePt t="200074" x="2195513" y="4117975"/>
          <p14:tracePt t="200300" x="2185988" y="4127500"/>
          <p14:tracePt t="200303" x="2160588" y="4152900"/>
          <p14:tracePt t="200311" x="2135188" y="4173538"/>
          <p14:tracePt t="200318" x="2109788" y="4198938"/>
          <p14:tracePt t="200325" x="2097088" y="4224338"/>
          <p14:tracePt t="200333" x="2079625" y="4246563"/>
          <p14:tracePt t="200339" x="2071688" y="4271963"/>
          <p14:tracePt t="200346" x="2063750" y="4284663"/>
          <p14:tracePt t="200353" x="2054225" y="4310063"/>
          <p14:tracePt t="200360" x="2051050" y="4313238"/>
          <p14:tracePt t="200367" x="2051050" y="4325938"/>
          <p14:tracePt t="200383" x="2051050" y="4335463"/>
          <p14:tracePt t="200389" x="2051050" y="4338638"/>
          <p14:tracePt t="200441" x="2046288" y="4338638"/>
          <p14:tracePt t="200452" x="2038350" y="4338638"/>
          <p14:tracePt t="200467" x="2033588" y="4338638"/>
          <p14:tracePt t="200503" x="2033588" y="4343400"/>
          <p14:tracePt t="200517" x="2033588" y="4352925"/>
          <p14:tracePt t="200530" x="2033588" y="4356100"/>
          <p14:tracePt t="200567" x="2025650" y="4356100"/>
          <p14:tracePt t="200580" x="2020888" y="4356100"/>
          <p14:tracePt t="200593" x="2008188" y="4343400"/>
          <p14:tracePt t="200600" x="1998663" y="4335463"/>
          <p14:tracePt t="200607" x="1978025" y="4330700"/>
          <p14:tracePt t="200616" x="1957388" y="4305300"/>
          <p14:tracePt t="200622" x="1931988" y="4287838"/>
          <p14:tracePt t="200628" x="1897063" y="4262438"/>
          <p14:tracePt t="200636" x="1863725" y="4246563"/>
          <p14:tracePt t="200642" x="1838325" y="4229100"/>
          <p14:tracePt t="200650" x="1812925" y="4211638"/>
          <p14:tracePt t="200658" x="1800225" y="4206875"/>
          <p14:tracePt t="200663" x="1773238" y="4191000"/>
          <p14:tracePt t="200671" x="1770063" y="4191000"/>
          <p14:tracePt t="200677" x="1760538" y="4186238"/>
          <p14:tracePt t="200685" x="1757363" y="4178300"/>
          <p14:tracePt t="200699" x="1752600" y="4173538"/>
          <p14:tracePt t="200715" x="1744663" y="4173538"/>
          <p14:tracePt t="200720" x="1744663" y="4165600"/>
          <p14:tracePt t="200790" x="1739900" y="4160838"/>
          <p14:tracePt t="200812" x="1731963" y="4152900"/>
          <p14:tracePt t="200834" x="1731963" y="4148138"/>
          <p14:tracePt t="200847" x="1731963" y="4143375"/>
          <p14:tracePt t="200981" x="1731963" y="4148138"/>
          <p14:tracePt t="201002" x="1731963" y="4156075"/>
          <p14:tracePt t="201011" x="1731963" y="4160838"/>
          <p14:tracePt t="201017" x="1731963" y="4168775"/>
          <p14:tracePt t="201024" x="1735138" y="4168775"/>
          <p14:tracePt t="201032" x="1735138" y="4181475"/>
          <p14:tracePt t="201038" x="1735138" y="4186238"/>
          <p14:tracePt t="201045" x="1739900" y="4194175"/>
          <p14:tracePt t="201052" x="1747838" y="4206875"/>
          <p14:tracePt t="201059" x="1752600" y="4211638"/>
          <p14:tracePt t="201066" x="1760538" y="4219575"/>
          <p14:tracePt t="201074" x="1765300" y="4224338"/>
          <p14:tracePt t="201080" x="1765300" y="4237038"/>
          <p14:tracePt t="201088" x="1770063" y="4237038"/>
          <p14:tracePt t="201095" x="1770063" y="4241800"/>
          <p14:tracePt t="201101" x="1770063" y="4249738"/>
          <p14:tracePt t="201108" x="1778000" y="4249738"/>
          <p14:tracePt t="201116" x="1778000" y="4254500"/>
          <p14:tracePt t="201123" x="1782763" y="4254500"/>
          <p14:tracePt t="201138" x="1790700" y="4254500"/>
          <p14:tracePt t="201144" x="1795463" y="4254500"/>
          <p14:tracePt t="201151" x="1803400" y="4254500"/>
          <p14:tracePt t="201159" x="1803400" y="4246563"/>
          <p14:tracePt t="201167" x="1808163" y="4246563"/>
          <p14:tracePt t="201174" x="1812925" y="4241800"/>
          <p14:tracePt t="201187" x="1820863" y="4241800"/>
          <p14:tracePt t="201194" x="1820863" y="4237038"/>
          <p14:tracePt t="201211" x="1825625" y="4237038"/>
          <p14:tracePt t="201225" x="1833563" y="4237038"/>
          <p14:tracePt t="201238" x="1838325" y="4237038"/>
          <p14:tracePt t="201303" x="1828800" y="4237038"/>
          <p14:tracePt t="201309" x="1825625" y="4237038"/>
          <p14:tracePt t="201317" x="1816100" y="4237038"/>
          <p14:tracePt t="201323" x="1812925" y="4229100"/>
          <p14:tracePt t="201332" x="1808163" y="4229100"/>
          <p14:tracePt t="201346" x="1800225" y="4229100"/>
          <p14:tracePt t="201360" x="1795463" y="4229100"/>
          <p14:tracePt t="201395" x="1795463" y="4233863"/>
          <p14:tracePt t="201410" x="1795463" y="4237038"/>
          <p14:tracePt t="201432" x="1795463" y="4241800"/>
          <p14:tracePt t="201438" x="1803400" y="4249738"/>
          <p14:tracePt t="201444" x="1803400" y="4254500"/>
          <p14:tracePt t="201452" x="1803400" y="4262438"/>
          <p14:tracePt t="201459" x="1808163" y="4267200"/>
          <p14:tracePt t="201466" x="1808163" y="4271963"/>
          <p14:tracePt t="201475" x="1808163" y="4279900"/>
          <p14:tracePt t="201480" x="1808163" y="4284663"/>
          <p14:tracePt t="201487" x="1808163" y="4292600"/>
          <p14:tracePt t="201501" x="1808163" y="4297363"/>
          <p14:tracePt t="201566" x="1808163" y="4287838"/>
          <p14:tracePt t="201573" x="1800225" y="4287838"/>
          <p14:tracePt t="201581" x="1800225" y="4284663"/>
          <p14:tracePt t="201588" x="1795463" y="4284663"/>
          <p14:tracePt t="201594" x="1795463" y="4275138"/>
          <p14:tracePt t="201609" x="1785938" y="4275138"/>
          <p14:tracePt t="201616" x="1785938" y="4271963"/>
          <p14:tracePt t="201623" x="1782763" y="4271963"/>
          <p14:tracePt t="201630" x="1782763" y="4267200"/>
          <p14:tracePt t="201637" x="1773238" y="4267200"/>
          <p14:tracePt t="201644" x="1773238" y="4259263"/>
          <p14:tracePt t="201659" x="1770063" y="4259263"/>
          <p14:tracePt t="201665" x="1770063" y="4254500"/>
          <p14:tracePt t="201679" x="1770063" y="4246563"/>
          <p14:tracePt t="201686" x="1765300" y="4246563"/>
          <p14:tracePt t="201693" x="1765300" y="4241800"/>
          <p14:tracePt t="201832" x="1765300" y="4249738"/>
          <p14:tracePt t="201845" x="1765300" y="4254500"/>
          <p14:tracePt t="201851" x="1770063" y="4254500"/>
          <p14:tracePt t="201866" x="1770063" y="4262438"/>
          <p14:tracePt t="201872" x="1778000" y="4262438"/>
          <p14:tracePt t="201886" x="1782763" y="4262438"/>
          <p14:tracePt t="201924" x="1790700" y="4262438"/>
          <p14:tracePt t="201952" x="1790700" y="4259263"/>
          <p14:tracePt t="202039" x="1795463" y="4259263"/>
          <p14:tracePt t="202060" x="1803400" y="4259263"/>
          <p14:tracePt t="202079" x="1808163" y="4259263"/>
          <p14:tracePt t="202095" x="1812925" y="4259263"/>
          <p14:tracePt t="202108" x="1820863" y="4259263"/>
          <p14:tracePt t="202123" x="1820863" y="4254500"/>
          <p14:tracePt t="202129" x="1825625" y="4254500"/>
          <p14:tracePt t="202136" x="1825625" y="4246563"/>
          <p14:tracePt t="202145" x="1833563" y="4246563"/>
          <p14:tracePt t="202150" x="1833563" y="4241800"/>
          <p14:tracePt t="202158" x="1838325" y="4241800"/>
          <p14:tracePt t="202173" x="1846263" y="4237038"/>
          <p14:tracePt t="202179" x="1851025" y="4237038"/>
          <p14:tracePt t="202185" x="1854200" y="4229100"/>
          <p14:tracePt t="202200" x="1863725" y="4224338"/>
          <p14:tracePt t="202207" x="1866900" y="4224338"/>
          <p14:tracePt t="202214" x="1876425" y="4224338"/>
          <p14:tracePt t="202221" x="1889125" y="4216400"/>
          <p14:tracePt t="202229" x="1909763" y="4206875"/>
          <p14:tracePt t="202235" x="1935163" y="4206875"/>
          <p14:tracePt t="202241" x="1990725" y="4198938"/>
          <p14:tracePt t="202249" x="2020888" y="4198938"/>
          <p14:tracePt t="202256" x="2054225" y="4198938"/>
          <p14:tracePt t="202262" x="2076450" y="4198938"/>
          <p14:tracePt t="202269" x="2097088" y="4198938"/>
          <p14:tracePt t="202276" x="2109788" y="4198938"/>
          <p14:tracePt t="202284" x="2127250" y="4198938"/>
          <p14:tracePt t="202291" x="2132013" y="4198938"/>
          <p14:tracePt t="202298" x="2144713" y="4198938"/>
          <p14:tracePt t="202305" x="2147888" y="4198938"/>
          <p14:tracePt t="202320" x="2157413" y="4198938"/>
          <p14:tracePt t="202326" x="2160588" y="4198938"/>
          <p14:tracePt t="202397" x="2152650" y="4198938"/>
          <p14:tracePt t="202420" x="2147888" y="4198938"/>
          <p14:tracePt t="202425" x="2144713" y="4198938"/>
          <p14:tracePt t="202433" x="2135188" y="4203700"/>
          <p14:tracePt t="202439" x="2132013" y="4203700"/>
          <p14:tracePt t="202447" x="2122488" y="4203700"/>
          <p14:tracePt t="202454" x="2117725" y="4203700"/>
          <p14:tracePt t="202468" x="2109788" y="4203700"/>
          <p14:tracePt t="202474" x="2105025" y="4203700"/>
          <p14:tracePt t="202481" x="2101850" y="4203700"/>
          <p14:tracePt t="202489" x="2092325" y="4203700"/>
          <p14:tracePt t="202496" x="2089150" y="4206875"/>
          <p14:tracePt t="202503" x="2079625" y="4206875"/>
          <p14:tracePt t="202510" x="2066925" y="4216400"/>
          <p14:tracePt t="202518" x="2063750" y="4216400"/>
          <p14:tracePt t="202525" x="2054225" y="4216400"/>
          <p14:tracePt t="202534" x="2051050" y="4219575"/>
          <p14:tracePt t="202539" x="2046288" y="4219575"/>
          <p14:tracePt t="202546" x="2038350" y="4219575"/>
          <p14:tracePt t="202553" x="2033588" y="4219575"/>
          <p14:tracePt t="202568" x="2025650" y="4219575"/>
          <p14:tracePt t="202575" x="2020888" y="4219575"/>
          <p14:tracePt t="202581" x="2011363" y="4219575"/>
          <p14:tracePt t="202588" x="2008188" y="4219575"/>
          <p14:tracePt t="202595" x="2003425" y="4219575"/>
          <p14:tracePt t="202612" x="1995488" y="4219575"/>
          <p14:tracePt t="202625" x="1990725" y="4219575"/>
          <p14:tracePt t="202639" x="1982788" y="4219575"/>
          <p14:tracePt t="202661" x="1978025" y="4219575"/>
          <p14:tracePt t="202674" x="1973263" y="4219575"/>
          <p14:tracePt t="202688" x="1965325" y="4219575"/>
          <p14:tracePt t="202922" x="1970088" y="4219575"/>
          <p14:tracePt t="202936" x="1973263" y="4219575"/>
          <p14:tracePt t="202958" x="1978025" y="4219575"/>
          <p14:tracePt t="203022" x="1985963" y="4219575"/>
          <p14:tracePt t="203065" x="1990725" y="4219575"/>
          <p14:tracePt t="203559" x="2003425" y="4219575"/>
          <p14:tracePt t="203565" x="2011363" y="4219575"/>
          <p14:tracePt t="203571" x="2016125" y="4219575"/>
          <p14:tracePt t="203579" x="2028825" y="4219575"/>
          <p14:tracePt t="203585" x="2041525" y="4219575"/>
          <p14:tracePt t="203592" x="2066925" y="4219575"/>
          <p14:tracePt t="203600" x="2089150" y="4219575"/>
          <p14:tracePt t="203608" x="2117725" y="4219575"/>
          <p14:tracePt t="203614" x="2152650" y="4229100"/>
          <p14:tracePt t="203621" x="2185988" y="4229100"/>
          <p14:tracePt t="203628" x="2241550" y="4237038"/>
          <p14:tracePt t="203635" x="2297113" y="4237038"/>
          <p14:tracePt t="203642" x="2357438" y="4237038"/>
          <p14:tracePt t="203650" x="2411413" y="4237038"/>
          <p14:tracePt t="203655" x="2471738" y="4237038"/>
          <p14:tracePt t="203662" x="2543175" y="4237038"/>
          <p14:tracePt t="203669" x="2611438" y="4237038"/>
          <p14:tracePt t="203676" x="2684463" y="4237038"/>
          <p14:tracePt t="203684" x="2768600" y="4237038"/>
          <p14:tracePt t="203690" x="2854325" y="4237038"/>
          <p14:tracePt t="203699" x="2927350" y="4237038"/>
          <p14:tracePt t="203705" x="2998788" y="4237038"/>
          <p14:tracePt t="203712" x="3071813" y="4246563"/>
          <p14:tracePt t="203719" x="3130550" y="4246563"/>
          <p14:tracePt t="203726" x="3203575" y="4246563"/>
          <p14:tracePt t="203733" x="3262313" y="4259263"/>
          <p14:tracePt t="203740" x="3305175" y="4259263"/>
          <p14:tracePt t="203746" x="3352800" y="4267200"/>
          <p14:tracePt t="203754" x="3394075" y="4267200"/>
          <p14:tracePt t="203760" x="3441700" y="4275138"/>
          <p14:tracePt t="203767" x="3484563" y="4275138"/>
          <p14:tracePt t="203774" x="3543300" y="4275138"/>
          <p14:tracePt t="203782" x="3590925" y="4284663"/>
          <p14:tracePt t="203788" x="3632200" y="4284663"/>
          <p14:tracePt t="203795" x="3687763" y="4284663"/>
          <p14:tracePt t="203803" x="3748088" y="4297363"/>
          <p14:tracePt t="203809" x="3836988" y="4297363"/>
          <p14:tracePt t="203818" x="3910013" y="4305300"/>
          <p14:tracePt t="203823" x="3981450" y="4305300"/>
          <p14:tracePt t="203831" x="4037013" y="4305300"/>
          <p14:tracePt t="203837" x="4110038" y="4318000"/>
          <p14:tracePt t="203844" x="4168775" y="4318000"/>
          <p14:tracePt t="203852" x="4229100" y="4325938"/>
          <p14:tracePt t="203859" x="4270375" y="4325938"/>
          <p14:tracePt t="203869" x="4305300" y="4335463"/>
          <p14:tracePt t="203872" x="4364038" y="4335463"/>
          <p14:tracePt t="203879" x="4394200" y="4343400"/>
          <p14:tracePt t="203885" x="4441825" y="4352925"/>
          <p14:tracePt t="203893" x="4487863" y="4360863"/>
          <p14:tracePt t="203900" x="4508500" y="4368800"/>
          <p14:tracePt t="203907" x="4556125" y="4378325"/>
          <p14:tracePt t="203915" x="4576763" y="4378325"/>
          <p14:tracePt t="203921" x="4611688" y="4378325"/>
          <p14:tracePt t="203927" x="4641850" y="4386263"/>
          <p14:tracePt t="203934" x="4667250" y="4386263"/>
          <p14:tracePt t="203942" x="4687888" y="4394200"/>
          <p14:tracePt t="203950" x="4708525" y="4394200"/>
          <p14:tracePt t="203955" x="4733925" y="4394200"/>
          <p14:tracePt t="203962" x="4748213" y="4394200"/>
          <p14:tracePt t="203969" x="4768850" y="4394200"/>
          <p14:tracePt t="203976" x="4781550" y="4394200"/>
          <p14:tracePt t="203983" x="4799013" y="4394200"/>
          <p14:tracePt t="203991" x="4811713" y="4394200"/>
          <p14:tracePt t="203999" x="4824413" y="4394200"/>
          <p14:tracePt t="204004" x="4837113" y="4394200"/>
          <p14:tracePt t="204011" x="4849813" y="4394200"/>
          <p14:tracePt t="204018" x="4867275" y="4394200"/>
          <p14:tracePt t="204025" x="4879975" y="4394200"/>
          <p14:tracePt t="204032" x="4900613" y="4394200"/>
          <p14:tracePt t="204039" x="4913313" y="4394200"/>
          <p14:tracePt t="204046" x="4921250" y="4394200"/>
          <p14:tracePt t="204052" x="4933950" y="4394200"/>
          <p14:tracePt t="204059" x="4938713" y="4394200"/>
          <p14:tracePt t="204066" x="4951413" y="4394200"/>
          <p14:tracePt t="204074" x="4960938" y="4394200"/>
          <p14:tracePt t="204082" x="4964113" y="4394200"/>
          <p14:tracePt t="204087" x="4973638" y="4394200"/>
          <p14:tracePt t="204102" x="4976813" y="4394200"/>
          <p14:tracePt t="204109" x="4981575" y="4394200"/>
          <p14:tracePt t="204123" x="4989513" y="4394200"/>
          <p14:tracePt t="204137" x="4994275" y="4391025"/>
          <p14:tracePt t="204151" x="4994275" y="4386263"/>
          <p14:tracePt t="204172" x="4994275" y="4381500"/>
          <p14:tracePt t="204185" x="4994275" y="4373563"/>
          <p14:tracePt t="204199" x="4994275" y="4368800"/>
          <p14:tracePt t="204216" x="4994275" y="4360863"/>
          <p14:tracePt t="204220" x="4994275" y="4356100"/>
          <p14:tracePt t="204241" x="4994275" y="4348163"/>
          <p14:tracePt t="204254" x="4994275" y="4343400"/>
          <p14:tracePt t="204267" x="4986338" y="4338638"/>
          <p14:tracePt t="204283" x="4981575" y="4338638"/>
          <p14:tracePt t="204288" x="4981575" y="4330700"/>
          <p14:tracePt t="204295" x="4976813" y="4330700"/>
          <p14:tracePt t="204302" x="4976813" y="4325938"/>
          <p14:tracePt t="204317" x="4968875" y="4318000"/>
          <p14:tracePt t="204328" x="4964113" y="4318000"/>
          <p14:tracePt t="204336" x="4964113" y="4313238"/>
          <p14:tracePt t="204350" x="4956175" y="4313238"/>
          <p14:tracePt t="204377" x="4951413" y="4313238"/>
          <p14:tracePt t="204404" x="4943475" y="4313238"/>
          <p14:tracePt t="204489" x="4938713" y="4313238"/>
          <p14:tracePt t="204529" x="4938713" y="4305300"/>
          <p14:tracePt t="204553" x="4938713" y="4300538"/>
          <p14:tracePt t="205143" x="4938713" y="4297363"/>
          <p14:tracePt t="205165" x="4938713" y="4287838"/>
          <p14:tracePt t="205187" x="4946650" y="4287838"/>
          <p14:tracePt t="205191" x="4946650" y="4284663"/>
          <p14:tracePt t="205762" x="4946650" y="4275138"/>
          <p14:tracePt t="205838" x="4943475" y="4275138"/>
          <p14:tracePt t="205853" x="4938713" y="4275138"/>
          <p14:tracePt t="205861" x="4933950" y="4275138"/>
          <p14:tracePt t="205889" x="4926013" y="4275138"/>
          <p14:tracePt t="205923" x="4921250" y="4275138"/>
          <p14:tracePt t="205957" x="4913313" y="4275138"/>
          <p14:tracePt t="205972" x="4908550" y="4275138"/>
          <p14:tracePt t="205979" x="4900613" y="4279900"/>
          <p14:tracePt t="206835" x="4883150" y="4284663"/>
          <p14:tracePt t="206840" x="4849813" y="4292600"/>
          <p14:tracePt t="206847" x="4802188" y="4300538"/>
          <p14:tracePt t="206854" x="4756150" y="4322763"/>
          <p14:tracePt t="206862" x="4683125" y="4330700"/>
          <p14:tracePt t="206868" x="4624388" y="4343400"/>
          <p14:tracePt t="206876" x="4564063" y="4352925"/>
          <p14:tracePt t="206882" x="4500563" y="4373563"/>
          <p14:tracePt t="206889" x="4441825" y="4381500"/>
          <p14:tracePt t="206896" x="4394200" y="4403725"/>
          <p14:tracePt t="206903" x="4348163" y="4411663"/>
          <p14:tracePt t="206910" x="4300538" y="4429125"/>
          <p14:tracePt t="206917" x="4249738" y="4449763"/>
          <p14:tracePt t="206926" x="4203700" y="4471988"/>
          <p14:tracePt t="206931" x="4156075" y="4487863"/>
          <p14:tracePt t="206937" x="4117975" y="4505325"/>
          <p14:tracePt t="206945" x="4087813" y="4513263"/>
          <p14:tracePt t="206952" x="4062413" y="4522788"/>
          <p14:tracePt t="206959" x="4049713" y="4522788"/>
          <p14:tracePt t="206965" x="4044950" y="4525963"/>
          <p14:tracePt t="206973" x="4032250" y="4525963"/>
          <p14:tracePt t="206980" x="4024313" y="4525963"/>
          <p14:tracePt t="206993" x="4019550" y="4525963"/>
          <p14:tracePt t="207000" x="4011613" y="4525963"/>
          <p14:tracePt t="207014" x="4006850" y="4525963"/>
          <p14:tracePt t="207070" x="4003675" y="4525963"/>
          <p14:tracePt t="207085" x="3994150" y="4525963"/>
          <p14:tracePt t="207091" x="3994150" y="4518025"/>
          <p14:tracePt t="207105" x="3981450" y="4518025"/>
          <p14:tracePt t="207111" x="3968750" y="4513263"/>
          <p14:tracePt t="207118" x="3935413" y="4513263"/>
          <p14:tracePt t="207126" x="3879850" y="4505325"/>
          <p14:tracePt t="207132" x="3806825" y="4492625"/>
          <p14:tracePt t="207140" x="3692525" y="4479925"/>
          <p14:tracePt t="207146" x="3540125" y="4471988"/>
          <p14:tracePt t="207153" x="3340100" y="4459288"/>
          <p14:tracePt t="207161" x="3186113" y="4445000"/>
          <p14:tracePt t="207167" x="3059113" y="4445000"/>
          <p14:tracePt t="207176" x="2943225" y="4445000"/>
          <p14:tracePt t="207181" x="2846388" y="4445000"/>
          <p14:tracePt t="207188" x="2747963" y="4445000"/>
          <p14:tracePt t="207195" x="2676525" y="4449763"/>
          <p14:tracePt t="207202" x="2603500" y="4449763"/>
          <p14:tracePt t="207209" x="2555875" y="4459288"/>
          <p14:tracePt t="207216" x="2522538" y="4459288"/>
          <p14:tracePt t="207223" x="2492375" y="4459288"/>
          <p14:tracePt t="207230" x="2471738" y="4459288"/>
          <p14:tracePt t="207237" x="2436813" y="4459288"/>
          <p14:tracePt t="207244" x="2416175" y="4459288"/>
          <p14:tracePt t="207251" x="2403475" y="4459288"/>
          <p14:tracePt t="207259" x="2378075" y="4459288"/>
          <p14:tracePt t="207265" x="2365375" y="4459288"/>
          <p14:tracePt t="207274" x="2352675" y="4459288"/>
          <p14:tracePt t="207279" x="2344738" y="4459288"/>
          <p14:tracePt t="207285" x="2339975" y="4459288"/>
          <p14:tracePt t="207292" x="2335213" y="4459288"/>
          <p14:tracePt t="207306" x="2327275" y="4459288"/>
          <p14:tracePt t="207313" x="2322513" y="4459288"/>
          <p14:tracePt t="207328" x="2314575" y="4459288"/>
          <p14:tracePt t="207349" x="2309813" y="4459288"/>
          <p14:tracePt t="207363" x="2305050" y="4459288"/>
          <p14:tracePt t="207369" x="2289175" y="4459288"/>
          <p14:tracePt t="207377" x="2276475" y="4459288"/>
          <p14:tracePt t="207384" x="2263775" y="4459288"/>
          <p14:tracePt t="207391" x="2241550" y="4459288"/>
          <p14:tracePt t="207397" x="2216150" y="4459288"/>
          <p14:tracePt t="207404" x="2195513" y="4459288"/>
          <p14:tracePt t="207411" x="2182813" y="4459288"/>
          <p14:tracePt t="207418" x="2160588" y="4459288"/>
          <p14:tracePt t="207424" x="2144713" y="4459288"/>
          <p14:tracePt t="207432" x="2132013" y="4459288"/>
          <p14:tracePt t="207439" x="2117725" y="4459288"/>
          <p14:tracePt t="207446" x="2114550" y="4459288"/>
          <p14:tracePt t="207452" x="2105025" y="4459288"/>
          <p14:tracePt t="207461" x="2101850" y="4459288"/>
          <p14:tracePt t="207467" x="2092325" y="4454525"/>
          <p14:tracePt t="207475" x="2089150" y="4454525"/>
          <p14:tracePt t="207481" x="2079625" y="4445000"/>
          <p14:tracePt t="207488" x="2076450" y="4445000"/>
          <p14:tracePt t="207495" x="2071688" y="4445000"/>
          <p14:tracePt t="207502" x="2071688" y="4441825"/>
          <p14:tracePt t="207516" x="2063750" y="4432300"/>
          <p14:tracePt t="207530" x="2058988" y="4429125"/>
          <p14:tracePt t="207629" x="2058988" y="4419600"/>
          <p14:tracePt t="207644" x="2058988" y="4416425"/>
          <p14:tracePt t="207649" x="2066925" y="4416425"/>
          <p14:tracePt t="207671" x="2071688" y="4416425"/>
          <p14:tracePt t="207679" x="2071688" y="4411663"/>
          <p14:tracePt t="207685" x="2076450" y="4411663"/>
          <p14:tracePt t="207699" x="2084388" y="4411663"/>
          <p14:tracePt t="207714" x="2084388" y="4403725"/>
          <p14:tracePt t="207730" x="2084388" y="4398963"/>
          <p14:tracePt t="207745" x="2084388" y="4391025"/>
          <p14:tracePt t="207763" x="2084388" y="4386263"/>
          <p14:tracePt t="207777" x="2084388" y="4378325"/>
          <p14:tracePt t="207798" x="2089150" y="4373563"/>
          <p14:tracePt t="207812" x="2097088" y="4373563"/>
          <p14:tracePt t="207834" x="2101850" y="4373563"/>
          <p14:tracePt t="207847" x="2109788" y="4373563"/>
          <p14:tracePt t="207854" x="2114550" y="4373563"/>
          <p14:tracePt t="207876" x="2127250" y="4373563"/>
          <p14:tracePt t="207882" x="2132013" y="4373563"/>
          <p14:tracePt t="207889" x="2139950" y="4373563"/>
          <p14:tracePt t="207896" x="2152650" y="4373563"/>
          <p14:tracePt t="207903" x="2157413" y="4373563"/>
          <p14:tracePt t="207910" x="2160588" y="4373563"/>
          <p14:tracePt t="207916" x="2170113" y="4373563"/>
          <p14:tracePt t="207924" x="2182813" y="4368800"/>
          <p14:tracePt t="207930" x="2185988" y="4368800"/>
          <p14:tracePt t="207937" x="2195513" y="4360863"/>
          <p14:tracePt t="207944" x="2208213" y="4360863"/>
          <p14:tracePt t="207952" x="2220913" y="4360863"/>
          <p14:tracePt t="207959" x="2228850" y="4356100"/>
          <p14:tracePt t="207965" x="2246313" y="4356100"/>
          <p14:tracePt t="207974" x="2263775" y="4348163"/>
          <p14:tracePt t="207980" x="2284413" y="4348163"/>
          <p14:tracePt t="207987" x="2317750" y="4338638"/>
          <p14:tracePt t="207994" x="2347913" y="4338638"/>
          <p14:tracePt t="208001" x="2382838" y="4338638"/>
          <p14:tracePt t="208008" x="2411413" y="4330700"/>
          <p14:tracePt t="208015" x="2459038" y="4322763"/>
          <p14:tracePt t="208022" x="2517775" y="4322763"/>
          <p14:tracePt t="208028" x="2578100" y="4313238"/>
          <p14:tracePt t="208035" x="2649538" y="4313238"/>
          <p14:tracePt t="208043" x="2722563" y="4300538"/>
          <p14:tracePt t="208049" x="2778125" y="4300538"/>
          <p14:tracePt t="208055" x="2824163" y="4292600"/>
          <p14:tracePt t="208063" x="2871788" y="4292600"/>
          <p14:tracePt t="208070" x="2914650" y="4284663"/>
          <p14:tracePt t="208077" x="2947988" y="4275138"/>
          <p14:tracePt t="208084" x="2981325" y="4267200"/>
          <p14:tracePt t="208091" x="3024188" y="4267200"/>
          <p14:tracePt t="208097" x="3059113" y="4267200"/>
          <p14:tracePt t="208104" x="3087688" y="4259263"/>
          <p14:tracePt t="208111" x="3135313" y="4259263"/>
          <p14:tracePt t="208118" x="3165475" y="4249738"/>
          <p14:tracePt t="208125" x="3211513" y="4249738"/>
          <p14:tracePt t="208131" x="3241675" y="4249738"/>
          <p14:tracePt t="208138" x="3275013" y="4249738"/>
          <p14:tracePt t="208145" x="3305175" y="4249738"/>
          <p14:tracePt t="208154" x="3340100" y="4254500"/>
          <p14:tracePt t="208160" x="3368675" y="4254500"/>
          <p14:tracePt t="208167" x="3394075" y="4262438"/>
          <p14:tracePt t="208175" x="3424238" y="4262438"/>
          <p14:tracePt t="208180" x="3449638" y="4262438"/>
          <p14:tracePt t="208187" x="3479800" y="4262438"/>
          <p14:tracePt t="208194" x="3500438" y="4271963"/>
          <p14:tracePt t="208201" x="3535363" y="4271963"/>
          <p14:tracePt t="208208" x="3556000" y="4271963"/>
          <p14:tracePt t="208214" x="3590925" y="4279900"/>
          <p14:tracePt t="208221" x="3611563" y="4279900"/>
          <p14:tracePt t="208229" x="3636963" y="4279900"/>
          <p14:tracePt t="208235" x="3659188" y="4284663"/>
          <p14:tracePt t="208241" x="3679825" y="4284663"/>
          <p14:tracePt t="208248" x="3705225" y="4284663"/>
          <p14:tracePt t="208256" x="3725863" y="4284663"/>
          <p14:tracePt t="208262" x="3738563" y="4284663"/>
          <p14:tracePt t="208269" x="3765550" y="4284663"/>
          <p14:tracePt t="208276" x="3786188" y="4284663"/>
          <p14:tracePt t="208284" x="3811588" y="4292600"/>
          <p14:tracePt t="208292" x="3832225" y="4292600"/>
          <p14:tracePt t="208297" x="3854450" y="4292600"/>
          <p14:tracePt t="208303" x="3879850" y="4300538"/>
          <p14:tracePt t="208311" x="3900488" y="4300538"/>
          <p14:tracePt t="208317" x="3922713" y="4300538"/>
          <p14:tracePt t="208325" x="3948113" y="4300538"/>
          <p14:tracePt t="208331" x="3968750" y="4310063"/>
          <p14:tracePt t="208338" x="3981450" y="4310063"/>
          <p14:tracePt t="208345" x="3998913" y="4310063"/>
          <p14:tracePt t="208351" x="4011613" y="4310063"/>
          <p14:tracePt t="208360" x="4024313" y="4310063"/>
          <p14:tracePt t="208366" x="4029075" y="4310063"/>
          <p14:tracePt t="208375" x="4041775" y="4310063"/>
          <p14:tracePt t="208379" x="4057650" y="4310063"/>
          <p14:tracePt t="208386" x="4062413" y="4310063"/>
          <p14:tracePt t="208393" x="4075113" y="4310063"/>
          <p14:tracePt t="208400" x="4087813" y="4310063"/>
          <p14:tracePt t="208409" x="4097338" y="4310063"/>
          <p14:tracePt t="208413" x="4110038" y="4310063"/>
          <p14:tracePt t="208420" x="4122738" y="4310063"/>
          <p14:tracePt t="208429" x="4135438" y="4310063"/>
          <p14:tracePt t="208434" x="4143375" y="4310063"/>
          <p14:tracePt t="208441" x="4156075" y="4310063"/>
          <p14:tracePt t="208448" x="4160838" y="4310063"/>
          <p14:tracePt t="208455" x="4164013" y="4310063"/>
          <p14:tracePt t="208462" x="4176713" y="4310063"/>
          <p14:tracePt t="208469" x="4186238" y="4310063"/>
          <p14:tracePt t="208485" x="4189413" y="4310063"/>
          <p14:tracePt t="208491" x="4198938" y="4310063"/>
          <p14:tracePt t="208497" x="4203700" y="4310063"/>
          <p14:tracePt t="208511" x="4211638" y="4310063"/>
          <p14:tracePt t="208525" x="4216400" y="4310063"/>
          <p14:tracePt t="208539" x="4219575" y="4310063"/>
          <p14:tracePt t="208661" x="4219575" y="4313238"/>
          <p14:tracePt t="210198" x="4216400" y="4322763"/>
          <p14:tracePt t="210222" x="4219575" y="4313238"/>
          <p14:tracePt t="220783" x="4211638" y="4287838"/>
          <p14:tracePt t="220790" x="4181475" y="4237038"/>
          <p14:tracePt t="220797" x="4151313" y="4191000"/>
          <p14:tracePt t="220804" x="4100513" y="4135438"/>
          <p14:tracePt t="220811" x="4032250" y="4071938"/>
          <p14:tracePt t="220817" x="3951288" y="4003675"/>
          <p14:tracePt t="220824" x="3849688" y="3943350"/>
          <p14:tracePt t="220831" x="3760788" y="3900488"/>
          <p14:tracePt t="220838" x="3654425" y="3854450"/>
          <p14:tracePt t="220845" x="3581400" y="3833813"/>
          <p14:tracePt t="220852" x="3492500" y="3821113"/>
          <p14:tracePt t="220859" x="3419475" y="3811588"/>
          <p14:tracePt t="220866" x="3335338" y="3811588"/>
          <p14:tracePt t="220874" x="3262313" y="3816350"/>
          <p14:tracePt t="220892" x="3152775" y="3846513"/>
          <p14:tracePt t="220894" x="3117850" y="3862388"/>
          <p14:tracePt t="220901" x="3084513" y="3879850"/>
          <p14:tracePt t="220909" x="3059113" y="3897313"/>
          <p14:tracePt t="220915" x="3036888" y="3914775"/>
          <p14:tracePt t="220922" x="3021013" y="3935413"/>
          <p14:tracePt t="220929" x="2995613" y="3943350"/>
          <p14:tracePt t="220935" x="2990850" y="3960813"/>
          <p14:tracePt t="220942" x="2981325" y="3960813"/>
          <p14:tracePt t="220949" x="2978150" y="3965575"/>
          <p14:tracePt t="220957" x="2973388" y="3965575"/>
          <p14:tracePt t="220963" x="2965450" y="3965575"/>
          <p14:tracePt t="220978" x="2960688" y="3965575"/>
          <p14:tracePt t="220984" x="2952750" y="3965575"/>
          <p14:tracePt t="220991" x="2947988" y="3965575"/>
          <p14:tracePt t="220999" x="2935288" y="3965575"/>
          <p14:tracePt t="221010" x="2917825" y="3965575"/>
          <p14:tracePt t="221012" x="2905125" y="3956050"/>
          <p14:tracePt t="221019" x="2884488" y="3948113"/>
          <p14:tracePt t="221027" x="2849563" y="3940175"/>
          <p14:tracePt t="221033" x="2828925" y="3940175"/>
          <p14:tracePt t="221041" x="2782888" y="3922713"/>
          <p14:tracePt t="221047" x="2747963" y="3914775"/>
          <p14:tracePt t="221054" x="2717800" y="3905250"/>
          <p14:tracePt t="221061" x="2667000" y="3884613"/>
          <p14:tracePt t="221068" x="2633663" y="3867150"/>
          <p14:tracePt t="221077" x="2598738" y="3849688"/>
          <p14:tracePt t="221082" x="2565400" y="3833813"/>
          <p14:tracePt t="221089" x="2514600" y="3803650"/>
          <p14:tracePt t="221097" x="2451100" y="3760788"/>
          <p14:tracePt t="221103" x="2373313" y="3717925"/>
          <p14:tracePt t="221110" x="2279650" y="3659188"/>
          <p14:tracePt t="221117" x="2173288" y="3590925"/>
          <p14:tracePt t="221125" x="2084388" y="3530600"/>
          <p14:tracePt t="221131" x="2020888" y="3479800"/>
          <p14:tracePt t="221137" x="1970088" y="3436938"/>
          <p14:tracePt t="221145" x="1931988" y="3398838"/>
          <p14:tracePt t="221152" x="1892300" y="3360738"/>
          <p14:tracePt t="221159" x="1863725" y="3322638"/>
          <p14:tracePt t="221166" x="1838325" y="3289300"/>
          <p14:tracePt t="221174" x="1820863" y="3262313"/>
          <p14:tracePt t="221180" x="1812925" y="3236913"/>
          <p14:tracePt t="221186" x="1795463" y="3203575"/>
          <p14:tracePt t="221194" x="1785938" y="3182938"/>
          <p14:tracePt t="221201" x="1778000" y="3155950"/>
          <p14:tracePt t="221209" x="1765300" y="3135313"/>
          <p14:tracePt t="221215" x="1765300" y="3114675"/>
          <p14:tracePt t="221222" x="1757363" y="3097213"/>
          <p14:tracePt t="221229" x="1747838" y="3092450"/>
          <p14:tracePt t="221235" x="1744663" y="3079750"/>
          <p14:tracePt t="221243" x="1744663" y="3071813"/>
          <p14:tracePt t="221249" x="1744663" y="3067050"/>
          <p14:tracePt t="221257" x="1735138" y="3067050"/>
          <p14:tracePt t="221264" x="1735138" y="3059113"/>
          <p14:tracePt t="221278" x="1735138" y="3054350"/>
          <p14:tracePt t="221293" x="1739900" y="3054350"/>
          <p14:tracePt t="221309" x="1744663" y="3054350"/>
          <p14:tracePt t="221313" x="1752600" y="3054350"/>
          <p14:tracePt t="221319" x="1773238" y="3063875"/>
          <p14:tracePt t="221327" x="1808163" y="3089275"/>
          <p14:tracePt t="221334" x="1858963" y="3130550"/>
          <p14:tracePt t="221341" x="1935163" y="3186113"/>
          <p14:tracePt t="221348" x="2028825" y="3254375"/>
          <p14:tracePt t="221355" x="2132013" y="3314700"/>
          <p14:tracePt t="221361" x="2238375" y="3382963"/>
          <p14:tracePt t="221368" x="2330450" y="3441700"/>
          <p14:tracePt t="221377" x="2420938" y="3509963"/>
          <p14:tracePt t="221382" x="2514600" y="3556000"/>
          <p14:tracePt t="221392" x="2603500" y="3598863"/>
          <p14:tracePt t="221396" x="2692400" y="3646488"/>
          <p14:tracePt t="221403" x="2768600" y="3675063"/>
          <p14:tracePt t="221410" x="2846388" y="3709988"/>
          <p14:tracePt t="221417" x="2917825" y="3722688"/>
          <p14:tracePt t="221425" x="2990850" y="3730625"/>
          <p14:tracePt t="221430" x="3074988" y="3730625"/>
          <p14:tracePt t="221438" x="3203575" y="3730625"/>
          <p14:tracePt t="221444" x="3406775" y="3692525"/>
          <p14:tracePt t="221450" x="3748088" y="3624263"/>
          <p14:tracePt t="221458" x="4151313" y="3509963"/>
          <p14:tracePt t="221464" x="4522788" y="3416300"/>
          <p14:tracePt t="221471" x="4837113" y="3343275"/>
          <p14:tracePt t="221479" x="5067300" y="3284538"/>
          <p14:tracePt t="221485" x="5207000" y="3271838"/>
          <p14:tracePt t="221493" x="5321300" y="3259138"/>
          <p14:tracePt t="221500" x="5399088" y="3236913"/>
          <p14:tracePt t="221508" x="5427663" y="3228975"/>
          <p14:tracePt t="221513" x="5462588" y="3228975"/>
          <p14:tracePt t="221520" x="5475288" y="3228975"/>
          <p14:tracePt t="221528" x="5483225" y="3228975"/>
          <p14:tracePt t="221534" x="5487988" y="3228975"/>
          <p14:tracePt t="221549" x="5491163" y="3228975"/>
          <p14:tracePt t="221592" x="5487988" y="3228975"/>
          <p14:tracePt t="221597" x="5478463" y="3228975"/>
          <p14:tracePt t="221604" x="5457825" y="3228975"/>
          <p14:tracePt t="221612" x="5437188" y="3224213"/>
          <p14:tracePt t="221618" x="5394325" y="3224213"/>
          <p14:tracePt t="221625" x="5318125" y="3203575"/>
          <p14:tracePt t="221632" x="5253038" y="3160713"/>
          <p14:tracePt t="221641" x="5176838" y="3114675"/>
          <p14:tracePt t="221645" x="5083175" y="3046413"/>
          <p14:tracePt t="221652" x="4994275" y="2990850"/>
          <p14:tracePt t="221660" x="4900613" y="2930525"/>
          <p14:tracePt t="221666" x="4837113" y="2876550"/>
          <p14:tracePt t="221673" x="4786313" y="2846388"/>
          <p14:tracePt t="221680" x="4764088" y="2824163"/>
          <p14:tracePt t="221687" x="4738688" y="2808288"/>
          <p14:tracePt t="221695" x="4730750" y="2790825"/>
          <p14:tracePt t="221701" x="4725988" y="2786063"/>
          <p14:tracePt t="221726" x="4725988" y="2782888"/>
          <p14:tracePt t="221743" x="4733925" y="2782888"/>
          <p14:tracePt t="221750" x="4748213" y="2782888"/>
          <p14:tracePt t="221758" x="4760913" y="2782888"/>
          <p14:tracePt t="221764" x="4781550" y="2782888"/>
          <p14:tracePt t="221771" x="4814888" y="2790825"/>
          <p14:tracePt t="221779" x="4840288" y="2808288"/>
          <p14:tracePt t="221784" x="4870450" y="2816225"/>
          <p14:tracePt t="221793" x="4895850" y="2833688"/>
          <p14:tracePt t="221799" x="4908550" y="2836863"/>
          <p14:tracePt t="221807" x="4926013" y="2846388"/>
          <p14:tracePt t="221813" x="4930775" y="2846388"/>
          <p14:tracePt t="221819" x="4938713" y="2854325"/>
          <p14:tracePt t="221827" x="4943475" y="2854325"/>
          <p14:tracePt t="221833" x="4951413" y="2854325"/>
          <p14:tracePt t="221841" x="4951413" y="2859088"/>
          <p14:tracePt t="221847" x="4956175" y="2859088"/>
          <p14:tracePt t="221855" x="4956175" y="2863850"/>
          <p14:tracePt t="221861" x="4960938" y="2871788"/>
          <p14:tracePt t="221878" x="4968875" y="2876550"/>
          <p14:tracePt t="221891" x="4968875" y="2889250"/>
          <p14:tracePt t="221896" x="4973638" y="2897188"/>
          <p14:tracePt t="221904" x="4973638" y="2901950"/>
          <p14:tracePt t="221911" x="4981575" y="2905125"/>
          <p14:tracePt t="221926" x="4986338" y="2917825"/>
          <p14:tracePt t="221932" x="4994275" y="2927350"/>
          <p14:tracePt t="221940" x="4999038" y="2930525"/>
          <p14:tracePt t="221945" x="4999038" y="2940050"/>
          <p14:tracePt t="221959" x="5006975" y="2943225"/>
          <p14:tracePt t="221974" x="5006975" y="2952750"/>
          <p14:tracePt t="221980" x="5006975" y="2957513"/>
          <p14:tracePt t="221995" x="5002213" y="2960688"/>
          <p14:tracePt t="222002" x="5002213" y="2970213"/>
          <p14:tracePt t="222009" x="5002213" y="2973388"/>
          <p14:tracePt t="222016" x="4999038" y="2982913"/>
          <p14:tracePt t="222025" x="4999038" y="2986088"/>
          <p14:tracePt t="222030" x="4989513" y="2995613"/>
          <p14:tracePt t="222044" x="4989513" y="2998788"/>
          <p14:tracePt t="222058" x="4989513" y="3003550"/>
          <p14:tracePt t="222065" x="4994275" y="3003550"/>
          <p14:tracePt t="222080" x="4999038" y="3011488"/>
          <p14:tracePt t="222094" x="5011738" y="3016250"/>
          <p14:tracePt t="222100" x="5027613" y="3024188"/>
          <p14:tracePt t="222107" x="5032375" y="3024188"/>
          <p14:tracePt t="222114" x="5037138" y="3033713"/>
          <p14:tracePt t="222120" x="5045075" y="3033713"/>
          <p14:tracePt t="222127" x="5049838" y="3036888"/>
          <p14:tracePt t="222134" x="5062538" y="3036888"/>
          <p14:tracePt t="222141" x="5070475" y="3036888"/>
          <p14:tracePt t="222158" x="5075238" y="3036888"/>
          <p14:tracePt t="222161" x="5083175" y="3041650"/>
          <p14:tracePt t="222175" x="5087938" y="3041650"/>
          <p14:tracePt t="222182" x="5087938" y="3049588"/>
          <p14:tracePt t="222190" x="5087938" y="3054350"/>
          <p14:tracePt t="222204" x="5087938" y="3063875"/>
          <p14:tracePt t="222211" x="5087938" y="3067050"/>
          <p14:tracePt t="222217" x="5087938" y="3071813"/>
          <p14:tracePt t="222226" x="5087938" y="3079750"/>
          <p14:tracePt t="222294" x="5087938" y="3076575"/>
          <p14:tracePt t="222310" x="5087938" y="3071813"/>
          <p14:tracePt t="222321" x="5087938" y="3067050"/>
          <p14:tracePt t="222350" x="5080000" y="3067050"/>
          <p14:tracePt t="222363" x="5075238" y="3067050"/>
          <p14:tracePt t="222369" x="5067300" y="3067050"/>
          <p14:tracePt t="222376" x="5053013" y="3067050"/>
          <p14:tracePt t="222383" x="5032375" y="3067050"/>
          <p14:tracePt t="222391" x="4999038" y="3076575"/>
          <p14:tracePt t="222398" x="4908550" y="3101975"/>
          <p14:tracePt t="222406" x="4768850" y="3135313"/>
          <p14:tracePt t="222411" x="4535488" y="3224213"/>
          <p14:tracePt t="222418" x="4143375" y="3398838"/>
          <p14:tracePt t="222426" x="3811588" y="3565525"/>
          <p14:tracePt t="222432" x="3535363" y="3705225"/>
          <p14:tracePt t="222440" x="3340100" y="3808413"/>
          <p14:tracePt t="222446" x="3168650" y="3905250"/>
          <p14:tracePt t="222452" x="3062288" y="3965575"/>
          <p14:tracePt t="222460" x="2960688" y="4024313"/>
          <p14:tracePt t="222467" x="2871788" y="4067175"/>
          <p14:tracePt t="222473" x="2808288" y="4100513"/>
          <p14:tracePt t="222480" x="2760663" y="4117975"/>
          <p14:tracePt t="222488" x="2727325" y="4127500"/>
          <p14:tracePt t="222496" x="2701925" y="4127500"/>
          <p14:tracePt t="222502" x="2689225" y="4127500"/>
          <p14:tracePt t="222510" x="2676525" y="4127500"/>
          <p14:tracePt t="222515" x="2659063" y="4110038"/>
          <p14:tracePt t="222523" x="2636838" y="4092575"/>
          <p14:tracePt t="222529" x="2620963" y="4079875"/>
          <p14:tracePt t="222536" x="2603500" y="4054475"/>
          <p14:tracePt t="222544" x="2590800" y="4029075"/>
          <p14:tracePt t="222550" x="2565400" y="4006850"/>
          <p14:tracePt t="222557" x="2547938" y="3968750"/>
          <p14:tracePt t="222564" x="2509838" y="3943350"/>
          <p14:tracePt t="222571" x="2459038" y="3914775"/>
          <p14:tracePt t="222579" x="2420938" y="3875088"/>
          <p14:tracePt t="222585" x="2373313" y="3846513"/>
          <p14:tracePt t="222592" x="2322513" y="3816350"/>
          <p14:tracePt t="222599" x="2271713" y="3786188"/>
          <p14:tracePt t="222607" x="2224088" y="3765550"/>
          <p14:tracePt t="222613" x="2190750" y="3748088"/>
          <p14:tracePt t="222620" x="2157413" y="3730625"/>
          <p14:tracePt t="222627" x="2122488" y="3722688"/>
          <p14:tracePt t="222633" x="2097088" y="3705225"/>
          <p14:tracePt t="222642" x="2076450" y="3702050"/>
          <p14:tracePt t="222648" x="2058988" y="3684588"/>
          <p14:tracePt t="222657" x="2046288" y="3675063"/>
          <p14:tracePt t="222662" x="2038350" y="3671888"/>
          <p14:tracePt t="222668" x="2025650" y="3659188"/>
          <p14:tracePt t="222676" x="2020888" y="3649663"/>
          <p14:tracePt t="222683" x="2003425" y="3636963"/>
          <p14:tracePt t="222690" x="1998663" y="3624263"/>
          <p14:tracePt t="222698" x="1998663" y="3608388"/>
          <p14:tracePt t="222705" x="1990725" y="3595688"/>
          <p14:tracePt t="222712" x="1982788" y="3573463"/>
          <p14:tracePt t="222719" x="1973263" y="3548063"/>
          <p14:tracePt t="222727" x="1965325" y="3514725"/>
          <p14:tracePt t="222732" x="1960563" y="3484563"/>
          <p14:tracePt t="222740" x="1952625" y="3449638"/>
          <p14:tracePt t="222746" x="1931988" y="3390900"/>
          <p14:tracePt t="222753" x="1922463" y="3343275"/>
          <p14:tracePt t="222761" x="1901825" y="3292475"/>
          <p14:tracePt t="222768" x="1871663" y="3233738"/>
          <p14:tracePt t="222774" x="1841500" y="3182938"/>
          <p14:tracePt t="222781" x="1820863" y="3135313"/>
          <p14:tracePt t="222790" x="1803400" y="3097213"/>
          <p14:tracePt t="222796" x="1795463" y="3076575"/>
          <p14:tracePt t="222803" x="1782763" y="3049588"/>
          <p14:tracePt t="222811" x="1773238" y="3028950"/>
          <p14:tracePt t="222817" x="1757363" y="3011488"/>
          <p14:tracePt t="222824" x="1747838" y="2998788"/>
          <p14:tracePt t="222831" x="1747838" y="2990850"/>
          <p14:tracePt t="222838" x="1744663" y="2978150"/>
          <p14:tracePt t="222845" x="1744663" y="2973388"/>
          <p14:tracePt t="222852" x="1735138" y="2973388"/>
          <p14:tracePt t="222859" x="1735138" y="2965450"/>
          <p14:tracePt t="222874" x="1735138" y="2960688"/>
          <p14:tracePt t="222898" x="1739900" y="2960688"/>
          <p14:tracePt t="222902" x="1744663" y="2960688"/>
          <p14:tracePt t="222910" x="1744663" y="2970213"/>
          <p14:tracePt t="222917" x="1757363" y="2973388"/>
          <p14:tracePt t="222923" x="1765300" y="2990850"/>
          <p14:tracePt t="222930" x="1790700" y="3016250"/>
          <p14:tracePt t="222937" x="1820863" y="3063875"/>
          <p14:tracePt t="222944" x="1876425" y="3130550"/>
          <p14:tracePt t="222951" x="1944688" y="3221038"/>
          <p14:tracePt t="222958" x="2016125" y="3340100"/>
          <p14:tracePt t="222964" x="2097088" y="3459163"/>
          <p14:tracePt t="222972" x="2157413" y="3552825"/>
          <p14:tracePt t="222979" x="2211388" y="3629025"/>
          <p14:tracePt t="222986" x="2251075" y="3679825"/>
          <p14:tracePt t="222994" x="2279650" y="3717925"/>
          <p14:tracePt t="223000" x="2297113" y="3740150"/>
          <p14:tracePt t="223007" x="2309813" y="3756025"/>
          <p14:tracePt t="223014" x="2317750" y="3760788"/>
          <p14:tracePt t="223023" x="2322513" y="3768725"/>
          <p14:tracePt t="223029" x="2330450" y="3773488"/>
          <p14:tracePt t="223035" x="2330450" y="3781425"/>
          <p14:tracePt t="223042" x="2335213" y="3781425"/>
          <p14:tracePt t="223057" x="2339975" y="3781425"/>
          <p14:tracePt t="223078" x="2347913" y="3781425"/>
          <p14:tracePt t="223092" x="2352675" y="3778250"/>
          <p14:tracePt t="223106" x="2352675" y="3773488"/>
          <p14:tracePt t="223119" x="2352675" y="3765550"/>
          <p14:tracePt t="223133" x="2360613" y="3765550"/>
          <p14:tracePt t="223141" x="2360613" y="3760788"/>
          <p14:tracePt t="223158" x="2365375" y="3760788"/>
          <p14:tracePt t="223168" x="2373313" y="3760788"/>
          <p14:tracePt t="223184" x="2386013" y="3760788"/>
          <p14:tracePt t="223191" x="2398713" y="3760788"/>
          <p14:tracePt t="223198" x="2441575" y="3765550"/>
          <p14:tracePt t="223203" x="2501900" y="3765550"/>
          <p14:tracePt t="223210" x="2628900" y="3790950"/>
          <p14:tracePt t="223217" x="2768600" y="3811588"/>
          <p14:tracePt t="223224" x="2930525" y="3836988"/>
          <p14:tracePt t="223231" x="3059113" y="3849688"/>
          <p14:tracePt t="223239" x="3160713" y="3859213"/>
          <p14:tracePt t="223244" x="3246438" y="3859213"/>
          <p14:tracePt t="223251" x="3317875" y="3859213"/>
          <p14:tracePt t="223259" x="3373438" y="3859213"/>
          <p14:tracePt t="223265" x="3419475" y="3854450"/>
          <p14:tracePt t="223272" x="3467100" y="3846513"/>
          <p14:tracePt t="223279" x="3513138" y="3824288"/>
          <p14:tracePt t="223286" x="3548063" y="3816350"/>
          <p14:tracePt t="223293" x="3594100" y="3798888"/>
          <p14:tracePt t="223300" x="3629025" y="3781425"/>
          <p14:tracePt t="223307" x="3692525" y="3760788"/>
          <p14:tracePt t="223314" x="3751263" y="3740150"/>
          <p14:tracePt t="223322" x="3816350" y="3709988"/>
          <p14:tracePt t="223328" x="3905250" y="3687763"/>
          <p14:tracePt t="223334" x="3981450" y="3654425"/>
          <p14:tracePt t="223341" x="4054475" y="3633788"/>
          <p14:tracePt t="223347" x="4113213" y="3611563"/>
          <p14:tracePt t="223355" x="4164013" y="3595688"/>
          <p14:tracePt t="223361" x="4211638" y="3586163"/>
          <p14:tracePt t="223368" x="4241800" y="3578225"/>
          <p14:tracePt t="223375" x="4257675" y="3568700"/>
          <p14:tracePt t="223383" x="4279900" y="3568700"/>
          <p14:tracePt t="223390" x="4295775" y="3560763"/>
          <p14:tracePt t="223397" x="4300538" y="3560763"/>
          <p14:tracePt t="223404" x="4305300" y="3556000"/>
          <p14:tracePt t="223412" x="4313238" y="3556000"/>
          <p14:tracePt t="223425" x="4318000" y="3556000"/>
          <p14:tracePt t="223432" x="4325938" y="3556000"/>
          <p14:tracePt t="223446" x="4330700" y="3556000"/>
          <p14:tracePt t="223453" x="4330700" y="3565525"/>
          <p14:tracePt t="223460" x="4335463" y="3565525"/>
          <p14:tracePt t="223467" x="4335463" y="3568700"/>
          <p14:tracePt t="223474" x="4335463" y="3573463"/>
          <p14:tracePt t="223482" x="4343400" y="3581400"/>
          <p14:tracePt t="223497" x="4348163" y="3595688"/>
          <p14:tracePt t="223502" x="4348163" y="3598863"/>
          <p14:tracePt t="223510" x="4356100" y="3616325"/>
          <p14:tracePt t="223516" x="4373563" y="3636963"/>
          <p14:tracePt t="223522" x="4389438" y="3662363"/>
          <p14:tracePt t="223530" x="4406900" y="3705225"/>
          <p14:tracePt t="223536" x="4445000" y="3743325"/>
          <p14:tracePt t="223544" x="4475163" y="3808413"/>
          <p14:tracePt t="223549" x="4525963" y="3859213"/>
          <p14:tracePt t="223557" x="4564063" y="3897313"/>
          <p14:tracePt t="223564" x="4606925" y="3935413"/>
          <p14:tracePt t="223572" x="4629150" y="3952875"/>
          <p14:tracePt t="223578" x="4662488" y="3960813"/>
          <p14:tracePt t="223585" x="4683125" y="3968750"/>
          <p14:tracePt t="223592" x="4695825" y="3968750"/>
          <p14:tracePt t="223599" x="4721225" y="3965575"/>
          <p14:tracePt t="223605" x="4748213" y="3940175"/>
          <p14:tracePt t="223616" x="4786313" y="3900488"/>
          <p14:tracePt t="223620" x="4814888" y="3854450"/>
          <p14:tracePt t="223626" x="4857750" y="3790950"/>
          <p14:tracePt t="223632" x="4887913" y="3727450"/>
          <p14:tracePt t="223640" x="4908550" y="3679825"/>
          <p14:tracePt t="223646" x="4933950" y="3641725"/>
          <p14:tracePt t="223653" x="4933950" y="3608388"/>
          <p14:tracePt t="223660" x="4943475" y="3603625"/>
          <p14:tracePt t="223667" x="4946650" y="3598863"/>
          <p14:tracePt t="223674" x="4946650" y="3590925"/>
          <p14:tracePt t="223681" x="4946650" y="3586163"/>
          <p14:tracePt t="223737" x="4951413" y="3586163"/>
          <p14:tracePt t="223744" x="4960938" y="3586163"/>
          <p14:tracePt t="223750" x="4964113" y="3595688"/>
          <p14:tracePt t="223757" x="4973638" y="3595688"/>
          <p14:tracePt t="223764" x="4986338" y="3595688"/>
          <p14:tracePt t="223771" x="4989513" y="3595688"/>
          <p14:tracePt t="223778" x="5002213" y="3590925"/>
          <p14:tracePt t="223785" x="5011738" y="3590925"/>
          <p14:tracePt t="223792" x="5032375" y="3581400"/>
          <p14:tracePt t="223798" x="5045075" y="3581400"/>
          <p14:tracePt t="223806" x="5067300" y="3578225"/>
          <p14:tracePt t="223813" x="5083175" y="3578225"/>
          <p14:tracePt t="223819" x="5105400" y="3578225"/>
          <p14:tracePt t="223826" x="5126038" y="3568700"/>
          <p14:tracePt t="223833" x="5143500" y="3568700"/>
          <p14:tracePt t="223840" x="5156200" y="3568700"/>
          <p14:tracePt t="223847" x="5168900" y="3568700"/>
          <p14:tracePt t="223855" x="5173663" y="3568700"/>
          <p14:tracePt t="223861" x="5181600" y="3568700"/>
          <p14:tracePt t="223875" x="5186363" y="3568700"/>
          <p14:tracePt t="223890" x="5199063" y="3568700"/>
          <p14:tracePt t="223903" x="5202238" y="3560763"/>
          <p14:tracePt t="223918" x="5202238" y="3556000"/>
          <p14:tracePt t="223938" x="5202238" y="3548063"/>
          <p14:tracePt t="223945" x="5202238" y="3543300"/>
          <p14:tracePt t="223960" x="5202238" y="3540125"/>
          <p14:tracePt t="223973" x="5199063" y="3530600"/>
          <p14:tracePt t="223987" x="5199063" y="3527425"/>
          <p14:tracePt t="223994" x="5189538" y="3527425"/>
          <p14:tracePt t="224034" x="5186363" y="3527425"/>
          <p14:tracePt t="224055" x="5176838" y="3527425"/>
          <p14:tracePt t="224076" x="5173663" y="3527425"/>
          <p14:tracePt t="224099" x="5168900" y="3527425"/>
          <p14:tracePt t="224103" x="5159375" y="3527425"/>
          <p14:tracePt t="224110" x="5156200" y="3527425"/>
          <p14:tracePt t="224117" x="5146675" y="3527425"/>
          <p14:tracePt t="224131" x="5143500" y="3527425"/>
          <p14:tracePt t="224138" x="5133975" y="3527425"/>
          <p14:tracePt t="224145" x="5130800" y="3527425"/>
          <p14:tracePt t="224160" x="5126038" y="3527425"/>
          <p14:tracePt t="224172" x="5118100" y="3527425"/>
          <p14:tracePt t="224194" x="5113338" y="3527425"/>
          <p14:tracePt t="224208" x="5105400" y="3527425"/>
          <p14:tracePt t="224451" x="5105400" y="3535363"/>
          <p14:tracePt t="225281" x="5105400" y="3540125"/>
          <p14:tracePt t="226369" x="5108575" y="3540125"/>
          <p14:tracePt t="226465" x="5108575" y="3543300"/>
          <p14:tracePt t="226498" x="5113338" y="3543300"/>
          <p14:tracePt t="226504" x="5113338" y="3552825"/>
          <p14:tracePt t="226988" x="5105400" y="3552825"/>
          <p14:tracePt t="227093" x="5100638" y="3552825"/>
          <p14:tracePt t="227095" x="5100638" y="3556000"/>
          <p14:tracePt t="228565" x="5100638" y="3565525"/>
          <p14:tracePt t="228587" x="5100638" y="3568700"/>
          <p14:tracePt t="232528" x="5092700" y="3568700"/>
          <p14:tracePt t="232532" x="5087938" y="3568700"/>
          <p14:tracePt t="232539" x="5075238" y="3578225"/>
          <p14:tracePt t="232546" x="5040313" y="3586163"/>
          <p14:tracePt t="232554" x="4981575" y="3603625"/>
          <p14:tracePt t="232561" x="4862513" y="3641725"/>
          <p14:tracePt t="232568" x="4713288" y="3702050"/>
          <p14:tracePt t="232574" x="4445000" y="3803650"/>
          <p14:tracePt t="232581" x="4117975" y="3930650"/>
          <p14:tracePt t="232588" x="3824288" y="4033838"/>
          <p14:tracePt t="232595" x="3641725" y="4105275"/>
          <p14:tracePt t="232602" x="3459163" y="4173538"/>
          <p14:tracePt t="232609" x="3305175" y="4224338"/>
          <p14:tracePt t="232616" x="3155950" y="4275138"/>
          <p14:tracePt t="232623" x="3024188" y="4322763"/>
          <p14:tracePt t="232630" x="2935288" y="4381500"/>
          <p14:tracePt t="232637" x="2846388" y="4424363"/>
          <p14:tracePt t="232645" x="2768600" y="4459288"/>
          <p14:tracePt t="232651" x="2705100" y="4487863"/>
          <p14:tracePt t="232657" x="2628900" y="4522788"/>
          <p14:tracePt t="232664" x="2582863" y="4538663"/>
          <p14:tracePt t="232672" x="2517775" y="4573588"/>
          <p14:tracePt t="232678" x="2471738" y="4591050"/>
          <p14:tracePt t="232686" x="2433638" y="4619625"/>
          <p14:tracePt t="232692" x="2411413" y="4629150"/>
          <p14:tracePt t="232701" x="2386013" y="4641850"/>
          <p14:tracePt t="232706" x="2373313" y="4649788"/>
          <p14:tracePt t="232714" x="2347913" y="4667250"/>
          <p14:tracePt t="232720" x="2335213" y="4675188"/>
          <p14:tracePt t="232727" x="2317750" y="4679950"/>
          <p14:tracePt t="232735" x="2305050" y="4679950"/>
          <p14:tracePt t="232742" x="2292350" y="4687888"/>
          <p14:tracePt t="232748" x="2276475" y="4687888"/>
          <p14:tracePt t="232755" x="2263775" y="4687888"/>
          <p14:tracePt t="232762" x="2241550" y="4687888"/>
          <p14:tracePt t="232769" x="2216150" y="4687888"/>
          <p14:tracePt t="232776" x="2195513" y="4687888"/>
          <p14:tracePt t="232784" x="2160588" y="4684713"/>
          <p14:tracePt t="232790" x="2132013" y="4675188"/>
          <p14:tracePt t="232797" x="2084388" y="4667250"/>
          <p14:tracePt t="232804" x="2041525" y="4667250"/>
          <p14:tracePt t="232811" x="1982788" y="4657725"/>
          <p14:tracePt t="232818" x="1935163" y="4645025"/>
          <p14:tracePt t="232824" x="1901825" y="4641850"/>
          <p14:tracePt t="232833" x="1854200" y="4629150"/>
          <p14:tracePt t="232839" x="1820863" y="4619625"/>
          <p14:tracePt t="232846" x="1790700" y="4616450"/>
          <p14:tracePt t="232853" x="1765300" y="4606925"/>
          <p14:tracePt t="232861" x="1744663" y="4598988"/>
          <p14:tracePt t="232868" x="1727200" y="4591050"/>
          <p14:tracePt t="232874" x="1714500" y="4591050"/>
          <p14:tracePt t="232881" x="1701800" y="4581525"/>
          <p14:tracePt t="232894" x="1693863" y="4578350"/>
          <p14:tracePt t="232902" x="1689100" y="4573588"/>
          <p14:tracePt t="232908" x="1689100" y="4565650"/>
          <p14:tracePt t="232915" x="1679575" y="4560888"/>
          <p14:tracePt t="232931" x="1679575" y="4551363"/>
          <p14:tracePt t="232937" x="1679575" y="4548188"/>
          <p14:tracePt t="232944" x="1679575" y="4538663"/>
          <p14:tracePt t="232951" x="1679575" y="4535488"/>
          <p14:tracePt t="232957" x="1679575" y="4522788"/>
          <p14:tracePt t="232963" x="1679575" y="4518025"/>
          <p14:tracePt t="232971" x="1679575" y="4510088"/>
          <p14:tracePt t="232978" x="1679575" y="4505325"/>
          <p14:tracePt t="232985" x="1679575" y="4492625"/>
          <p14:tracePt t="232993" x="1679575" y="4484688"/>
          <p14:tracePt t="232999" x="1679575" y="4479925"/>
          <p14:tracePt t="233006" x="1679575" y="4471988"/>
          <p14:tracePt t="233012" x="1679575" y="4459288"/>
          <p14:tracePt t="233020" x="1679575" y="4454525"/>
          <p14:tracePt t="233027" x="1679575" y="4449763"/>
          <p14:tracePt t="233035" x="1676400" y="4432300"/>
          <p14:tracePt t="233040" x="1676400" y="4429125"/>
          <p14:tracePt t="233047" x="1666875" y="4424363"/>
          <p14:tracePt t="233055" x="1666875" y="4416425"/>
          <p14:tracePt t="233062" x="1666875" y="4403725"/>
          <p14:tracePt t="233069" x="1663700" y="4398963"/>
          <p14:tracePt t="233077" x="1663700" y="4391025"/>
          <p14:tracePt t="233082" x="1663700" y="4386263"/>
          <p14:tracePt t="233089" x="1663700" y="4373563"/>
          <p14:tracePt t="233096" x="1658938" y="4365625"/>
          <p14:tracePt t="233111" x="1658938" y="4360863"/>
          <p14:tracePt t="233117" x="1658938" y="4356100"/>
          <p14:tracePt t="233124" x="1658938" y="4348163"/>
          <p14:tracePt t="233132" x="1658938" y="4343400"/>
          <p14:tracePt t="233139" x="1658938" y="4335463"/>
          <p14:tracePt t="233147" x="1658938" y="4330700"/>
          <p14:tracePt t="233159" x="1658938" y="4325938"/>
          <p14:tracePt t="233166" x="1658938" y="4318000"/>
          <p14:tracePt t="233173" x="1658938" y="4313238"/>
          <p14:tracePt t="233179" x="1658938" y="4305300"/>
          <p14:tracePt t="233187" x="1658938" y="4300538"/>
          <p14:tracePt t="233202" x="1658938" y="4292600"/>
          <p14:tracePt t="233207" x="1658938" y="4287838"/>
          <p14:tracePt t="233215" x="1658938" y="4284663"/>
          <p14:tracePt t="233222" x="1658938" y="4275138"/>
          <p14:tracePt t="233229" x="1658938" y="4271963"/>
          <p14:tracePt t="233236" x="1658938" y="4262438"/>
          <p14:tracePt t="233242" x="1658938" y="4249738"/>
          <p14:tracePt t="233250" x="1658938" y="4246563"/>
          <p14:tracePt t="233256" x="1658938" y="4233863"/>
          <p14:tracePt t="233263" x="1658938" y="4219575"/>
          <p14:tracePt t="233272" x="1658938" y="4211638"/>
          <p14:tracePt t="233277" x="1658938" y="4198938"/>
          <p14:tracePt t="233284" x="1658938" y="4186238"/>
          <p14:tracePt t="233291" x="1658938" y="4181475"/>
          <p14:tracePt t="233298" x="1658938" y="4173538"/>
          <p14:tracePt t="233304" x="1658938" y="4168775"/>
          <p14:tracePt t="233313" x="1658938" y="4160838"/>
          <p14:tracePt t="233319" x="1658938" y="4156075"/>
          <p14:tracePt t="233334" x="1658938" y="4148138"/>
          <p14:tracePt t="233347" x="1658938" y="4143375"/>
          <p14:tracePt t="233362" x="1663700" y="4143375"/>
          <p14:tracePt t="233382" x="1671638" y="4143375"/>
          <p14:tracePt t="233396" x="1676400" y="4152900"/>
          <p14:tracePt t="233402" x="1676400" y="4156075"/>
          <p14:tracePt t="233410" x="1684338" y="4165600"/>
          <p14:tracePt t="233417" x="1684338" y="4168775"/>
          <p14:tracePt t="233423" x="1684338" y="4178300"/>
          <p14:tracePt t="233432" x="1689100" y="4181475"/>
          <p14:tracePt t="233438" x="1697038" y="4186238"/>
          <p14:tracePt t="233451" x="1697038" y="4194175"/>
          <p14:tracePt t="233458" x="1701800" y="4198938"/>
          <p14:tracePt t="233465" x="1701800" y="4206875"/>
          <p14:tracePt t="233472" x="1706563" y="4206875"/>
          <p14:tracePt t="233478" x="1714500" y="4206875"/>
          <p14:tracePt t="233486" x="1719263" y="4211638"/>
          <p14:tracePt t="233500" x="1727200" y="4219575"/>
          <p14:tracePt t="233507" x="1731963" y="4219575"/>
          <p14:tracePt t="233514" x="1735138" y="4224338"/>
          <p14:tracePt t="233521" x="1744663" y="4224338"/>
          <p14:tracePt t="233528" x="1747838" y="4224338"/>
          <p14:tracePt t="233535" x="1757363" y="4224338"/>
          <p14:tracePt t="233542" x="1770063" y="4233863"/>
          <p14:tracePt t="233549" x="1782763" y="4233863"/>
          <p14:tracePt t="233556" x="1803400" y="4233863"/>
          <p14:tracePt t="233563" x="1838325" y="4233863"/>
          <p14:tracePt t="233570" x="1866900" y="4233863"/>
          <p14:tracePt t="233577" x="1922463" y="4233863"/>
          <p14:tracePt t="233583" x="1982788" y="4233863"/>
          <p14:tracePt t="233590" x="2051050" y="4233863"/>
          <p14:tracePt t="233597" x="2122488" y="4233863"/>
          <p14:tracePt t="233604" x="2208213" y="4233863"/>
          <p14:tracePt t="233611" x="2279650" y="4233863"/>
          <p14:tracePt t="233619" x="2365375" y="4233863"/>
          <p14:tracePt t="233626" x="2451100" y="4233863"/>
          <p14:tracePt t="233633" x="2535238" y="4233863"/>
          <p14:tracePt t="233639" x="2620963" y="4233863"/>
          <p14:tracePt t="233649" x="2692400" y="4233863"/>
          <p14:tracePt t="233653" x="2765425" y="4233863"/>
          <p14:tracePt t="233660" x="2824163" y="4224338"/>
          <p14:tracePt t="233667" x="2884488" y="4224338"/>
          <p14:tracePt t="233674" x="2943225" y="4216400"/>
          <p14:tracePt t="233681" x="3016250" y="4203700"/>
          <p14:tracePt t="233689" x="3087688" y="4194175"/>
          <p14:tracePt t="233695" x="3165475" y="4173538"/>
          <p14:tracePt t="233702" x="3224213" y="4165600"/>
          <p14:tracePt t="233709" x="3279775" y="4165600"/>
          <p14:tracePt t="233718" x="3327400" y="4152900"/>
          <p14:tracePt t="233723" x="3360738" y="4143375"/>
          <p14:tracePt t="233729" x="3390900" y="4143375"/>
          <p14:tracePt t="233737" x="3416300" y="4140200"/>
          <p14:tracePt t="233744" x="3436938" y="4140200"/>
          <p14:tracePt t="233750" x="3459163" y="4140200"/>
          <p14:tracePt t="233757" x="3484563" y="4130675"/>
          <p14:tracePt t="233765" x="3505200" y="4130675"/>
          <p14:tracePt t="233772" x="3530600" y="4130675"/>
          <p14:tracePt t="233778" x="3552825" y="4130675"/>
          <p14:tracePt t="233786" x="3573463" y="4130675"/>
          <p14:tracePt t="233792" x="3586163" y="4130675"/>
          <p14:tracePt t="233801" x="3594100" y="4130675"/>
          <p14:tracePt t="233806" x="3598863" y="4130675"/>
          <p14:tracePt t="233813" x="3606800" y="4130675"/>
          <p14:tracePt t="233843" x="3603625" y="4130675"/>
          <p14:tracePt t="234101" x="3667125" y="4130675"/>
          <p14:tracePt t="234106" x="3751263" y="4130675"/>
          <p14:tracePt t="234112" x="3836988" y="4135438"/>
          <p14:tracePt t="234120" x="3910013" y="4135438"/>
          <p14:tracePt t="234127" x="3981450" y="4148138"/>
          <p14:tracePt t="234134" x="4070350" y="4148138"/>
          <p14:tracePt t="234141" x="4138613" y="4148138"/>
          <p14:tracePt t="234149" x="4229100" y="4156075"/>
          <p14:tracePt t="234154" x="4300538" y="4156075"/>
          <p14:tracePt t="234161" x="4368800" y="4156075"/>
          <p14:tracePt t="234168" x="4429125" y="4156075"/>
          <p14:tracePt t="234175" x="4470400" y="4156075"/>
          <p14:tracePt t="234184" x="4530725" y="4168775"/>
          <p14:tracePt t="234189" x="4576763" y="4168775"/>
          <p14:tracePt t="234195" x="4619625" y="4168775"/>
          <p14:tracePt t="234203" x="4649788" y="4168775"/>
          <p14:tracePt t="234210" x="4683125" y="4168775"/>
          <p14:tracePt t="234218" x="4713288" y="4168775"/>
          <p14:tracePt t="234224" x="4738688" y="4168775"/>
          <p14:tracePt t="234231" x="4760913" y="4168775"/>
          <p14:tracePt t="234238" x="4786313" y="4165600"/>
          <p14:tracePt t="234244" x="4806950" y="4165600"/>
          <p14:tracePt t="234252" x="4827588" y="4156075"/>
          <p14:tracePt t="234259" x="4854575" y="4156075"/>
          <p14:tracePt t="234267" x="4867275" y="4156075"/>
          <p14:tracePt t="234272" x="4879975" y="4156075"/>
          <p14:tracePt t="234279" x="4892675" y="4156075"/>
          <p14:tracePt t="234286" x="4905375" y="4156075"/>
          <p14:tracePt t="234293" x="4921250" y="4156075"/>
          <p14:tracePt t="234300" x="4933950" y="4156075"/>
          <p14:tracePt t="234308" x="4946650" y="4156075"/>
          <p14:tracePt t="234314" x="4960938" y="4156075"/>
          <p14:tracePt t="234322" x="4973638" y="4156075"/>
          <p14:tracePt t="234328" x="4981575" y="4156075"/>
          <p14:tracePt t="234335" x="4994275" y="4156075"/>
          <p14:tracePt t="234342" x="4999038" y="4156075"/>
          <p14:tracePt t="234350" x="5006975" y="4156075"/>
          <p14:tracePt t="234356" x="5011738" y="4156075"/>
          <p14:tracePt t="234364" x="5019675" y="4156075"/>
          <p14:tracePt t="234370" x="5024438" y="4156075"/>
          <p14:tracePt t="234376" x="5027613" y="4156075"/>
          <p14:tracePt t="234384" x="5027613" y="4165600"/>
          <p14:tracePt t="234391" x="5037138" y="4165600"/>
          <p14:tracePt t="234398" x="5040313" y="4165600"/>
          <p14:tracePt t="234405" x="5040313" y="4168775"/>
          <p14:tracePt t="234411" x="5049838" y="4168775"/>
          <p14:tracePt t="234419" x="5049838" y="4178300"/>
          <p14:tracePt t="234434" x="5053013" y="4178300"/>
          <p14:tracePt t="234439" x="5053013" y="4181475"/>
          <p14:tracePt t="234446" x="5062538" y="4181475"/>
          <p14:tracePt t="234468" x="5067300" y="4181475"/>
          <p14:tracePt t="234483" x="5070475" y="4181475"/>
          <p14:tracePt t="234497" x="5080000" y="4181475"/>
          <p14:tracePt t="235005" x="5075238" y="4181475"/>
          <p14:tracePt t="235024" x="5070475" y="4181475"/>
          <p14:tracePt t="235038" x="5067300" y="4181475"/>
          <p14:tracePt t="235052" x="5057775" y="4181475"/>
          <p14:tracePt t="235073" x="5053013" y="4181475"/>
          <p14:tracePt t="235081" x="5045075" y="4181475"/>
          <p14:tracePt t="235087" x="5040313" y="4181475"/>
          <p14:tracePt t="235095" x="5032375" y="4181475"/>
          <p14:tracePt t="235101" x="5019675" y="4181475"/>
          <p14:tracePt t="235108" x="4999038" y="4181475"/>
          <p14:tracePt t="235115" x="4956175" y="4181475"/>
          <p14:tracePt t="235121" x="4913313" y="4181475"/>
          <p14:tracePt t="235128" x="4827588" y="4181475"/>
          <p14:tracePt t="235135" x="4725988" y="4181475"/>
          <p14:tracePt t="235143" x="4586288" y="4191000"/>
          <p14:tracePt t="235149" x="4429125" y="4211638"/>
          <p14:tracePt t="235158" x="4206875" y="4241800"/>
          <p14:tracePt t="235163" x="4037013" y="4279900"/>
          <p14:tracePt t="235170" x="3910013" y="4318000"/>
          <p14:tracePt t="235177" x="3806825" y="4352925"/>
          <p14:tracePt t="235184" x="3687763" y="4386263"/>
          <p14:tracePt t="235192" x="3573463" y="4419600"/>
          <p14:tracePt t="235198" x="3471863" y="4441825"/>
          <p14:tracePt t="235205" x="3381375" y="4475163"/>
          <p14:tracePt t="235212" x="3309938" y="4497388"/>
          <p14:tracePt t="235220" x="3246438" y="4518025"/>
          <p14:tracePt t="235226" x="3198813" y="4538663"/>
          <p14:tracePt t="235234" x="3135313" y="4556125"/>
          <p14:tracePt t="235241" x="3074988" y="4568825"/>
          <p14:tracePt t="235247" x="3016250" y="4578350"/>
          <p14:tracePt t="235254" x="2955925" y="4586288"/>
          <p14:tracePt t="235262" x="2909888" y="4598988"/>
          <p14:tracePt t="235268" x="2854325" y="4598988"/>
          <p14:tracePt t="235275" x="2811463" y="4598988"/>
          <p14:tracePt t="235281" x="2765425" y="4598988"/>
          <p14:tracePt t="235288" x="2735263" y="4598988"/>
          <p14:tracePt t="235296" x="2709863" y="4598988"/>
          <p14:tracePt t="235303" x="2689225" y="4598988"/>
          <p14:tracePt t="235309" x="2667000" y="4594225"/>
          <p14:tracePt t="235317" x="2641600" y="4594225"/>
          <p14:tracePt t="235325" x="2620963" y="4586288"/>
          <p14:tracePt t="235331" x="2595563" y="4586288"/>
          <p14:tracePt t="235338" x="2573338" y="4578350"/>
          <p14:tracePt t="235345" x="2547938" y="4568825"/>
          <p14:tracePt t="235351" x="2527300" y="4565650"/>
          <p14:tracePt t="235358" x="2497138" y="4565650"/>
          <p14:tracePt t="235365" x="2463800" y="4556125"/>
          <p14:tracePt t="235372" x="2441575" y="4556125"/>
          <p14:tracePt t="235379" x="2408238" y="4556125"/>
          <p14:tracePt t="235386" x="2378075" y="4556125"/>
          <p14:tracePt t="235393" x="2344738" y="4556125"/>
          <p14:tracePt t="235400" x="2330450" y="4548188"/>
          <p14:tracePt t="235408" x="2314575" y="4548188"/>
          <p14:tracePt t="235414" x="2301875" y="4548188"/>
          <p14:tracePt t="235421" x="2289175" y="4538663"/>
          <p14:tracePt t="235428" x="2279650" y="4538663"/>
          <p14:tracePt t="235435" x="2276475" y="4538663"/>
          <p14:tracePt t="235442" x="2271713" y="4535488"/>
          <p14:tracePt t="235449" x="2263775" y="4525963"/>
          <p14:tracePt t="235456" x="2259013" y="4522788"/>
          <p14:tracePt t="235463" x="2251075" y="4513263"/>
          <p14:tracePt t="235470" x="2246313" y="4513263"/>
          <p14:tracePt t="235476" x="2246313" y="4510088"/>
          <p14:tracePt t="235484" x="2238375" y="4505325"/>
          <p14:tracePt t="235491" x="2233613" y="4497388"/>
          <p14:tracePt t="235497" x="2228850" y="4492625"/>
          <p14:tracePt t="235504" x="2220913" y="4484688"/>
          <p14:tracePt t="235520" x="2220913" y="4479925"/>
          <p14:tracePt t="235526" x="2216150" y="4475163"/>
          <p14:tracePt t="235541" x="2208213" y="4467225"/>
          <p14:tracePt t="235553" x="2203450" y="4462463"/>
          <p14:tracePt t="235568" x="2203450" y="4454525"/>
          <p14:tracePt t="235574" x="2198688" y="4454525"/>
          <p14:tracePt t="235581" x="2198688" y="4449763"/>
          <p14:tracePt t="235588" x="2190750" y="4441825"/>
          <p14:tracePt t="235602" x="2185988" y="4437063"/>
          <p14:tracePt t="235616" x="2185988" y="4432300"/>
          <p14:tracePt t="235638" x="2185988" y="4424363"/>
          <p14:tracePt t="235693" x="2195513" y="4424363"/>
          <p14:tracePt t="235707" x="2198688" y="4424363"/>
          <p14:tracePt t="235728" x="2203450" y="4419600"/>
          <p14:tracePt t="235742" x="2211388" y="4419600"/>
          <p14:tracePt t="235748" x="2211388" y="4411663"/>
          <p14:tracePt t="235755" x="2216150" y="4411663"/>
          <p14:tracePt t="235763" x="2216150" y="4406900"/>
          <p14:tracePt t="235776" x="2224088" y="4398963"/>
          <p14:tracePt t="235783" x="2228850" y="4398963"/>
          <p14:tracePt t="235790" x="2233613" y="4398963"/>
          <p14:tracePt t="235803" x="2241550" y="4398963"/>
          <p14:tracePt t="235820" x="2246313" y="4398963"/>
          <p14:tracePt t="235832" x="2254250" y="4398963"/>
          <p14:tracePt t="235846" x="2259013" y="4398963"/>
          <p14:tracePt t="235853" x="2266950" y="4398963"/>
          <p14:tracePt t="235860" x="2271713" y="4394200"/>
          <p14:tracePt t="235866" x="2276475" y="4394200"/>
          <p14:tracePt t="235874" x="2284413" y="4394200"/>
          <p14:tracePt t="235880" x="2284413" y="4391025"/>
          <p14:tracePt t="235887" x="2289175" y="4391025"/>
          <p14:tracePt t="235894" x="2297113" y="4381500"/>
          <p14:tracePt t="235901" x="2301875" y="4381500"/>
          <p14:tracePt t="235908" x="2309813" y="4381500"/>
          <p14:tracePt t="235915" x="2314575" y="4378325"/>
          <p14:tracePt t="235923" x="2317750" y="4378325"/>
          <p14:tracePt t="235929" x="2327275" y="4368800"/>
          <p14:tracePt t="235935" x="2330450" y="4368800"/>
          <p14:tracePt t="235950" x="2339975" y="4365625"/>
          <p14:tracePt t="235958" x="2344738" y="4365625"/>
          <p14:tracePt t="235964" x="2352675" y="4360863"/>
          <p14:tracePt t="235971" x="2357438" y="4360863"/>
          <p14:tracePt t="235978" x="2360613" y="4352925"/>
          <p14:tracePt t="235985" x="2370138" y="4352925"/>
          <p14:tracePt t="235992" x="2370138" y="4348163"/>
          <p14:tracePt t="236000" x="2373313" y="4348163"/>
          <p14:tracePt t="236006" x="2386013" y="4348163"/>
          <p14:tracePt t="236013" x="2395538" y="4338638"/>
          <p14:tracePt t="236022" x="2398713" y="4338638"/>
          <p14:tracePt t="236027" x="2411413" y="4335463"/>
          <p14:tracePt t="236034" x="2424113" y="4335463"/>
          <p14:tracePt t="236041" x="2441575" y="4335463"/>
          <p14:tracePt t="236048" x="2454275" y="4335463"/>
          <p14:tracePt t="236054" x="2466975" y="4335463"/>
          <p14:tracePt t="236061" x="2479675" y="4325938"/>
          <p14:tracePt t="236069" x="2505075" y="4325938"/>
          <p14:tracePt t="236075" x="2517775" y="4318000"/>
          <p14:tracePt t="236082" x="2530475" y="4318000"/>
          <p14:tracePt t="236090" x="2547938" y="4318000"/>
          <p14:tracePt t="236096" x="2570163" y="4318000"/>
          <p14:tracePt t="236102" x="2590800" y="4318000"/>
          <p14:tracePt t="236110" x="2624138" y="4318000"/>
          <p14:tracePt t="236117" x="2646363" y="4318000"/>
          <p14:tracePt t="236124" x="2689225" y="4318000"/>
          <p14:tracePt t="236132" x="2722563" y="4322763"/>
          <p14:tracePt t="236137" x="2752725" y="4322763"/>
          <p14:tracePt t="236145" x="2786063" y="4322763"/>
          <p14:tracePt t="236151" x="2808288" y="4322763"/>
          <p14:tracePt t="236159" x="2828925" y="4322763"/>
          <p14:tracePt t="236166" x="2854325" y="4322763"/>
          <p14:tracePt t="236174" x="2874963" y="4322763"/>
          <p14:tracePt t="236179" x="2889250" y="4318000"/>
          <p14:tracePt t="236187" x="2914650" y="4318000"/>
          <p14:tracePt t="236194" x="2935288" y="4318000"/>
          <p14:tracePt t="236201" x="2952750" y="4313238"/>
          <p14:tracePt t="236207" x="2973388" y="4305300"/>
          <p14:tracePt t="236214" x="2986088" y="4297363"/>
          <p14:tracePt t="236222" x="3011488" y="4287838"/>
          <p14:tracePt t="236229" x="3033713" y="4287838"/>
          <p14:tracePt t="236235" x="3059113" y="4284663"/>
          <p14:tracePt t="236242" x="3071813" y="4284663"/>
          <p14:tracePt t="236249" x="3092450" y="4275138"/>
          <p14:tracePt t="236257" x="3109913" y="4275138"/>
          <p14:tracePt t="236264" x="3122613" y="4267200"/>
          <p14:tracePt t="236270" x="3148013" y="4259263"/>
          <p14:tracePt t="236277" x="3160713" y="4259263"/>
          <p14:tracePt t="236284" x="3173413" y="4249738"/>
          <p14:tracePt t="236290" x="3186113" y="4249738"/>
          <p14:tracePt t="236298" x="3203575" y="4246563"/>
          <p14:tracePt t="236305" x="3216275" y="4237038"/>
          <p14:tracePt t="236312" x="3241675" y="4237038"/>
          <p14:tracePt t="236318" x="3262313" y="4229100"/>
          <p14:tracePt t="236326" x="3275013" y="4229100"/>
          <p14:tracePt t="236333" x="3300413" y="4229100"/>
          <p14:tracePt t="236340" x="3313113" y="4224338"/>
          <p14:tracePt t="236347" x="3335338" y="4224338"/>
          <p14:tracePt t="236354" x="3352800" y="4216400"/>
          <p14:tracePt t="236360" x="3373438" y="4216400"/>
          <p14:tracePt t="236367" x="3386138" y="4216400"/>
          <p14:tracePt t="236375" x="3411538" y="4216400"/>
          <p14:tracePt t="236381" x="3433763" y="4216400"/>
          <p14:tracePt t="236388" x="3462338" y="4216400"/>
          <p14:tracePt t="236395" x="3497263" y="4216400"/>
          <p14:tracePt t="236402" x="3540125" y="4219575"/>
          <p14:tracePt t="236410" x="3586163" y="4219575"/>
          <p14:tracePt t="236416" x="3629025" y="4229100"/>
          <p14:tracePt t="236425" x="3700463" y="4229100"/>
          <p14:tracePt t="236430" x="3760788" y="4229100"/>
          <p14:tracePt t="236437" x="3819525" y="4237038"/>
          <p14:tracePt t="236444" x="3879850" y="4249738"/>
          <p14:tracePt t="236451" x="3925888" y="4259263"/>
          <p14:tracePt t="236458" x="3968750" y="4259263"/>
          <p14:tracePt t="236466" x="4016375" y="4267200"/>
          <p14:tracePt t="236472" x="4049713" y="4275138"/>
          <p14:tracePt t="236479" x="4079875" y="4284663"/>
          <p14:tracePt t="236486" x="4113213" y="4284663"/>
          <p14:tracePt t="236493" x="4125913" y="4292600"/>
          <p14:tracePt t="236500" x="4151313" y="4292600"/>
          <p14:tracePt t="236507" x="4164013" y="4292600"/>
          <p14:tracePt t="236515" x="4176713" y="4297363"/>
          <p14:tracePt t="236521" x="4189413" y="4297363"/>
          <p14:tracePt t="236528" x="4198938" y="4297363"/>
          <p14:tracePt t="236535" x="4211638" y="4297363"/>
          <p14:tracePt t="236542" x="4224338" y="4297363"/>
          <p14:tracePt t="236548" x="4237038" y="4297363"/>
          <p14:tracePt t="236555" x="4249738" y="4297363"/>
          <p14:tracePt t="236562" x="4267200" y="4297363"/>
          <p14:tracePt t="236570" x="4270375" y="4297363"/>
          <p14:tracePt t="236576" x="4283075" y="4297363"/>
          <p14:tracePt t="236583" x="4287838" y="4297363"/>
          <p14:tracePt t="236590" x="4300538" y="4297363"/>
          <p14:tracePt t="236598" x="4310063" y="4297363"/>
          <p14:tracePt t="236604" x="4313238" y="4297363"/>
          <p14:tracePt t="236620" x="4325938" y="4297363"/>
          <p14:tracePt t="236625" x="4335463" y="4297363"/>
          <p14:tracePt t="236632" x="4338638" y="4297363"/>
          <p14:tracePt t="236640" x="4351338" y="4297363"/>
          <p14:tracePt t="236653" x="4360863" y="4297363"/>
          <p14:tracePt t="236661" x="4364038" y="4297363"/>
          <p14:tracePt t="236667" x="4368800" y="4297363"/>
          <p14:tracePt t="236674" x="4376738" y="4297363"/>
          <p14:tracePt t="236681" x="4381500" y="4297363"/>
          <p14:tracePt t="236688" x="4389438" y="4297363"/>
          <p14:tracePt t="236709" x="4394200" y="4297363"/>
          <p14:tracePt t="236725" x="4402138" y="4297363"/>
          <p14:tracePt t="236806" x="4398963" y="4297363"/>
          <p14:tracePt t="236820" x="4394200" y="4297363"/>
          <p14:tracePt t="236842" x="4386263" y="4297363"/>
          <p14:tracePt t="236855" x="4381500" y="4297363"/>
          <p14:tracePt t="236870" x="4373563" y="4297363"/>
          <p14:tracePt t="236890" x="4368800" y="4297363"/>
          <p14:tracePt t="236896" x="4364038" y="4297363"/>
          <p14:tracePt t="236904" x="4356100" y="4297363"/>
          <p14:tracePt t="236918" x="4343400" y="4297363"/>
          <p14:tracePt t="236925" x="4338638" y="4297363"/>
          <p14:tracePt t="236931" x="4318000" y="4297363"/>
          <p14:tracePt t="236938" x="4283075" y="4297363"/>
          <p14:tracePt t="236946" x="4254500" y="4297363"/>
          <p14:tracePt t="236953" x="4211638" y="4297363"/>
          <p14:tracePt t="236960" x="4151313" y="4292600"/>
          <p14:tracePt t="236966" x="4092575" y="4292600"/>
          <p14:tracePt t="236974" x="4019550" y="4284663"/>
          <p14:tracePt t="236981" x="3935413" y="4284663"/>
          <p14:tracePt t="236987" x="3806825" y="4287838"/>
          <p14:tracePt t="236994" x="3667125" y="4287838"/>
          <p14:tracePt t="237001" x="3540125" y="4300538"/>
          <p14:tracePt t="237009" x="3424238" y="4313238"/>
          <p14:tracePt t="237015" x="3335338" y="4335463"/>
          <p14:tracePt t="237026" x="3249613" y="4356100"/>
          <p14:tracePt t="237030" x="3160713" y="4368800"/>
          <p14:tracePt t="237037" x="3087688" y="4391025"/>
          <p14:tracePt t="237044" x="3016250" y="4398963"/>
          <p14:tracePt t="237051" x="2952750" y="4419600"/>
          <p14:tracePt t="237057" x="2892425" y="4429125"/>
          <p14:tracePt t="237063" x="2833688" y="4441825"/>
          <p14:tracePt t="237072" x="2798763" y="4445000"/>
          <p14:tracePt t="237077" x="2768600" y="4445000"/>
          <p14:tracePt t="237085" x="2747963" y="4445000"/>
          <p14:tracePt t="237092" x="2722563" y="4454525"/>
          <p14:tracePt t="237098" x="2701925" y="4454525"/>
          <p14:tracePt t="237107" x="2676525" y="4454525"/>
          <p14:tracePt t="237113" x="2654300" y="4454525"/>
          <p14:tracePt t="237119" x="2633663" y="4454525"/>
          <p14:tracePt t="237127" x="2608263" y="4449763"/>
          <p14:tracePt t="237133" x="2595563" y="4449763"/>
          <p14:tracePt t="237142" x="2582863" y="4449763"/>
          <p14:tracePt t="237147" x="2570163" y="4449763"/>
          <p14:tracePt t="237154" x="2552700" y="4449763"/>
          <p14:tracePt t="237161" x="2547938" y="4449763"/>
          <p14:tracePt t="237168" x="2535238" y="4449763"/>
          <p14:tracePt t="237175" x="2522538" y="4449763"/>
          <p14:tracePt t="237182" x="2509838" y="4449763"/>
          <p14:tracePt t="237189" x="2492375" y="4449763"/>
          <p14:tracePt t="237196" x="2479675" y="4449763"/>
          <p14:tracePt t="237203" x="2466975" y="4449763"/>
          <p14:tracePt t="237210" x="2454275" y="4449763"/>
          <p14:tracePt t="237217" x="2428875" y="4449763"/>
          <p14:tracePt t="237226" x="2408238" y="4449763"/>
          <p14:tracePt t="237231" x="2395538" y="4449763"/>
          <p14:tracePt t="237237" x="2373313" y="4449763"/>
          <p14:tracePt t="237244" x="2357438" y="4449763"/>
          <p14:tracePt t="237251" x="2335213" y="4449763"/>
          <p14:tracePt t="237259" x="2322513" y="4449763"/>
          <p14:tracePt t="237267" x="2297113" y="4454525"/>
          <p14:tracePt t="237273" x="2284413" y="4454525"/>
          <p14:tracePt t="237280" x="2263775" y="4462463"/>
          <p14:tracePt t="237286" x="2246313" y="4462463"/>
          <p14:tracePt t="237294" x="2224088" y="4471988"/>
          <p14:tracePt t="237300" x="2203450" y="4471988"/>
          <p14:tracePt t="237308" x="2185988" y="4471988"/>
          <p14:tracePt t="237314" x="2165350" y="4479925"/>
          <p14:tracePt t="237322" x="2152650" y="4479925"/>
          <p14:tracePt t="237329" x="2135188" y="4479925"/>
          <p14:tracePt t="237335" x="2122488" y="4479925"/>
          <p14:tracePt t="237342" x="2117725" y="4479925"/>
          <p14:tracePt t="237349" x="2109788" y="4479925"/>
          <p14:tracePt t="237358" x="2105025" y="4479925"/>
          <p14:tracePt t="237363" x="2101850" y="4479925"/>
          <p14:tracePt t="237370" x="2092325" y="4479925"/>
          <p14:tracePt t="237384" x="2089150" y="4479925"/>
          <p14:tracePt t="237391" x="2079625" y="4479925"/>
          <p14:tracePt t="237408" x="2076450" y="4479925"/>
          <p14:tracePt t="237427" x="2066925" y="4479925"/>
          <p14:tracePt t="237441" x="2063750" y="4479925"/>
          <p14:tracePt t="237454" x="2063750" y="4475163"/>
          <p14:tracePt t="237476" x="2063750" y="4471988"/>
          <p14:tracePt t="237490" x="2063750" y="4467225"/>
          <p14:tracePt t="237504" x="2063750" y="4459288"/>
          <p14:tracePt t="237526" x="2063750" y="4454525"/>
          <p14:tracePt t="237538" x="2063750" y="4445000"/>
          <p14:tracePt t="237544" x="2063750" y="4441825"/>
          <p14:tracePt t="237551" x="2063750" y="4432300"/>
          <p14:tracePt t="237561" x="2071688" y="4429125"/>
          <p14:tracePt t="237566" x="2071688" y="4424363"/>
          <p14:tracePt t="237573" x="2071688" y="4416425"/>
          <p14:tracePt t="237579" x="2076450" y="4411663"/>
          <p14:tracePt t="237586" x="2076450" y="4403725"/>
          <p14:tracePt t="237593" x="2084388" y="4398963"/>
          <p14:tracePt t="237599" x="2089150" y="4391025"/>
          <p14:tracePt t="237607" x="2097088" y="4386263"/>
          <p14:tracePt t="237614" x="2101850" y="4381500"/>
          <p14:tracePt t="237620" x="2101850" y="4373563"/>
          <p14:tracePt t="237627" x="2105025" y="4368800"/>
          <p14:tracePt t="237634" x="2114550" y="4368800"/>
          <p14:tracePt t="237641" x="2117725" y="4360863"/>
          <p14:tracePt t="237649" x="2127250" y="4360863"/>
          <p14:tracePt t="237656" x="2132013" y="4360863"/>
          <p14:tracePt t="237662" x="2139950" y="4356100"/>
          <p14:tracePt t="237677" x="2144713" y="4352925"/>
          <p14:tracePt t="237683" x="2147888" y="4352925"/>
          <p14:tracePt t="237690" x="2157413" y="4352925"/>
          <p14:tracePt t="237697" x="2160588" y="4352925"/>
          <p14:tracePt t="237704" x="2170113" y="4352925"/>
          <p14:tracePt t="237712" x="2173288" y="4352925"/>
          <p14:tracePt t="237718" x="2182813" y="4352925"/>
          <p14:tracePt t="237726" x="2185988" y="4352925"/>
          <p14:tracePt t="237732" x="2190750" y="4352925"/>
          <p14:tracePt t="237741" x="2198688" y="4352925"/>
          <p14:tracePt t="237746" x="2203450" y="4352925"/>
          <p14:tracePt t="237753" x="2216150" y="4352925"/>
          <p14:tracePt t="237760" x="2224088" y="4352925"/>
          <p14:tracePt t="237766" x="2228850" y="4352925"/>
          <p14:tracePt t="237774" x="2241550" y="4352925"/>
          <p14:tracePt t="237781" x="2251075" y="4352925"/>
          <p14:tracePt t="237788" x="2254250" y="4352925"/>
          <p14:tracePt t="237795" x="2266950" y="4352925"/>
          <p14:tracePt t="237802" x="2279650" y="4352925"/>
          <p14:tracePt t="237809" x="2292350" y="4352925"/>
          <p14:tracePt t="237815" x="2317750" y="4352925"/>
          <p14:tracePt t="237823" x="2339975" y="4352925"/>
          <p14:tracePt t="237829" x="2352675" y="4352925"/>
          <p14:tracePt t="237836" x="2378075" y="4352925"/>
          <p14:tracePt t="237844" x="2390775" y="4352925"/>
          <p14:tracePt t="237850" x="2403475" y="4352925"/>
          <p14:tracePt t="237858" x="2416175" y="4352925"/>
          <p14:tracePt t="237874" x="2463800" y="4343400"/>
          <p14:tracePt t="237878" x="2476500" y="4343400"/>
          <p14:tracePt t="237884" x="2501900" y="4343400"/>
          <p14:tracePt t="237892" x="2514600" y="4343400"/>
          <p14:tracePt t="237899" x="2535238" y="4343400"/>
          <p14:tracePt t="237906" x="2555875" y="4343400"/>
          <p14:tracePt t="237913" x="2582863" y="4343400"/>
          <p14:tracePt t="237920" x="2611438" y="4343400"/>
          <p14:tracePt t="237928" x="2654300" y="4343400"/>
          <p14:tracePt t="237934" x="2701925" y="4343400"/>
          <p14:tracePt t="237941" x="2730500" y="4343400"/>
          <p14:tracePt t="237948" x="2760663" y="4343400"/>
          <p14:tracePt t="237957" x="2803525" y="4343400"/>
          <p14:tracePt t="237962" x="2836863" y="4343400"/>
          <p14:tracePt t="237969" x="2879725" y="4343400"/>
          <p14:tracePt t="237976" x="2909888" y="4343400"/>
          <p14:tracePt t="237984" x="2943225" y="4343400"/>
          <p14:tracePt t="237990" x="2973388" y="4343400"/>
          <p14:tracePt t="237997" x="3016250" y="4343400"/>
          <p14:tracePt t="238004" x="3074988" y="4343400"/>
          <p14:tracePt t="238011" x="3130550" y="4343400"/>
          <p14:tracePt t="238017" x="3216275" y="4343400"/>
          <p14:tracePt t="238025" x="3305175" y="4343400"/>
          <p14:tracePt t="238031" x="3390900" y="4343400"/>
          <p14:tracePt t="238039" x="3459163" y="4343400"/>
          <p14:tracePt t="238046" x="3535363" y="4330700"/>
          <p14:tracePt t="238052" x="3590925" y="4330700"/>
          <p14:tracePt t="238060" x="3636963" y="4322763"/>
          <p14:tracePt t="238066" x="3659188" y="4322763"/>
          <p14:tracePt t="238074" x="3692525" y="4313238"/>
          <p14:tracePt t="238080" x="3713163" y="4313238"/>
          <p14:tracePt t="238086" x="3730625" y="4313238"/>
          <p14:tracePt t="238094" x="3743325" y="4305300"/>
          <p14:tracePt t="238101" x="3765550" y="4305300"/>
          <p14:tracePt t="238108" x="3781425" y="4305300"/>
          <p14:tracePt t="238115" x="3786188" y="4305300"/>
          <p14:tracePt t="238123" x="3798888" y="4305300"/>
          <p14:tracePt t="238129" x="3803650" y="4305300"/>
          <p14:tracePt t="238144" x="3811588" y="4305300"/>
          <p14:tracePt t="238149" x="3816350" y="4305300"/>
          <p14:tracePt t="238164" x="3824288" y="4305300"/>
          <p14:tracePt t="238235" x="3824288" y="4310063"/>
          <p14:tracePt t="238261" x="3824288" y="4313238"/>
          <p14:tracePt t="238276" x="3824288" y="4322763"/>
          <p14:tracePt t="238289" x="3824288" y="4325938"/>
          <p14:tracePt t="238389" x="3829050" y="4325938"/>
          <p14:tracePt t="238409" x="3829050" y="4335463"/>
          <p14:tracePt t="238414" x="3832225" y="4335463"/>
          <p14:tracePt t="238428" x="3832225" y="4338638"/>
          <p14:tracePt t="238507" x="3832225" y="4343400"/>
          <p14:tracePt t="239180" x="3829050" y="4343400"/>
          <p14:tracePt t="239188" x="3819525" y="4343400"/>
          <p14:tracePt t="239194" x="3816350" y="4343400"/>
          <p14:tracePt t="239201" x="3806825" y="4343400"/>
          <p14:tracePt t="239216" x="3794125" y="4343400"/>
          <p14:tracePt t="239222" x="3790950" y="4343400"/>
          <p14:tracePt t="239231" x="3786188" y="4343400"/>
          <p14:tracePt t="239236" x="3768725" y="4343400"/>
          <p14:tracePt t="239242" x="3765550" y="4338638"/>
          <p14:tracePt t="239249" x="3760788" y="4338638"/>
          <p14:tracePt t="239257" x="3751263" y="4330700"/>
          <p14:tracePt t="239264" x="3748088" y="4330700"/>
          <p14:tracePt t="239271" x="3738563" y="4325938"/>
          <p14:tracePt t="239277" x="3735388" y="4325938"/>
          <p14:tracePt t="239284" x="3730625" y="4325938"/>
          <p14:tracePt t="239292" x="3730625" y="4318000"/>
          <p14:tracePt t="239298" x="3722688" y="4318000"/>
          <p14:tracePt t="239306" x="3722688" y="4313238"/>
          <p14:tracePt t="239348" x="3725863" y="4313238"/>
          <p14:tracePt t="239362" x="3730625" y="4313238"/>
          <p14:tracePt t="239377" x="3735388" y="4313238"/>
          <p14:tracePt t="239390" x="3743325" y="4313238"/>
          <p14:tracePt t="239396" x="3748088" y="4313238"/>
          <p14:tracePt t="239403" x="3756025" y="4313238"/>
          <p14:tracePt t="239417" x="3756025" y="4322763"/>
          <p14:tracePt t="239424" x="3760788" y="4322763"/>
          <p14:tracePt t="239438" x="3765550" y="4322763"/>
          <p14:tracePt t="239461" x="3773488" y="4322763"/>
          <p14:tracePt t="239473" x="3778250" y="4322763"/>
          <p14:tracePt t="239487" x="3786188" y="4322763"/>
          <p14:tracePt t="239509" x="3790950" y="4322763"/>
          <p14:tracePt t="239521" x="3798888" y="4325938"/>
          <p14:tracePt t="239529" x="3803650" y="4325938"/>
          <p14:tracePt t="239542" x="3806825" y="4325938"/>
          <p14:tracePt t="239549" x="3816350" y="4335463"/>
          <p14:tracePt t="239557" x="3819525" y="4335463"/>
          <p14:tracePt t="239563" x="3829050" y="4335463"/>
          <p14:tracePt t="239571" x="3832225" y="4338638"/>
          <p14:tracePt t="239577" x="3844925" y="4338638"/>
          <p14:tracePt t="239583" x="3854450" y="4338638"/>
          <p14:tracePt t="239593" x="3871913" y="4348163"/>
          <p14:tracePt t="239598" x="3887788" y="4348163"/>
          <p14:tracePt t="239604" x="3892550" y="4348163"/>
          <p14:tracePt t="239612" x="3905250" y="4348163"/>
          <p14:tracePt t="239618" x="3913188" y="4348163"/>
          <p14:tracePt t="239626" x="3917950" y="4348163"/>
          <p14:tracePt t="239632" x="3922713" y="4348163"/>
          <p14:tracePt t="239640" x="3930650" y="4348163"/>
          <p14:tracePt t="239646" x="3935413" y="4352925"/>
          <p14:tracePt t="239654" x="3943350" y="4352925"/>
          <p14:tracePt t="239676" x="3948113" y="4352925"/>
          <p14:tracePt t="239717" x="3938588" y="4352925"/>
          <p14:tracePt t="239730" x="3935413" y="4352925"/>
          <p14:tracePt t="239751" x="3925888" y="4352925"/>
          <p14:tracePt t="239764" x="3922713" y="4352925"/>
          <p14:tracePt t="239779" x="3917950" y="4352925"/>
          <p14:tracePt t="239803" x="3910013" y="4352925"/>
          <p14:tracePt t="240644" x="3910013" y="4343400"/>
          <p14:tracePt t="240664" x="3905250" y="4338638"/>
          <p14:tracePt t="240678" x="3897313" y="4330700"/>
          <p14:tracePt t="240691" x="3892550" y="4325938"/>
          <p14:tracePt t="240739" x="3884613" y="4325938"/>
          <p14:tracePt t="241804" x="3884613" y="4318000"/>
          <p14:tracePt t="241811" x="3887788" y="4318000"/>
          <p14:tracePt t="241818" x="3887788" y="4313238"/>
          <p14:tracePt t="241832" x="3892550" y="4310063"/>
          <p14:tracePt t="241847" x="3892550" y="4300538"/>
          <p14:tracePt t="241869" x="3892550" y="4297363"/>
          <p14:tracePt t="241874" x="3892550" y="4287838"/>
          <p14:tracePt t="241881" x="3892550" y="4284663"/>
          <p14:tracePt t="241888" x="3892550" y="4279900"/>
          <p14:tracePt t="241894" x="3879850" y="4271963"/>
          <p14:tracePt t="241902" x="3871913" y="4259263"/>
          <p14:tracePt t="241908" x="3857625" y="4249738"/>
          <p14:tracePt t="241917" x="3841750" y="4233863"/>
          <p14:tracePt t="241922" x="3829050" y="4229100"/>
          <p14:tracePt t="241930" x="3811588" y="4219575"/>
          <p14:tracePt t="241938" x="3798888" y="4203700"/>
          <p14:tracePt t="241944" x="3781425" y="4198938"/>
          <p14:tracePt t="241951" x="3768725" y="4191000"/>
          <p14:tracePt t="241957" x="3743325" y="4191000"/>
          <p14:tracePt t="241964" x="3730625" y="4181475"/>
          <p14:tracePt t="241971" x="3709988" y="4173538"/>
          <p14:tracePt t="241978" x="3684588" y="4168775"/>
          <p14:tracePt t="241985" x="3662363" y="4168775"/>
          <p14:tracePt t="241992" x="3636963" y="4168775"/>
          <p14:tracePt t="242001" x="3616325" y="4168775"/>
          <p14:tracePt t="242007" x="3586163" y="4168775"/>
          <p14:tracePt t="242014" x="3560763" y="4168775"/>
          <p14:tracePt t="242020" x="3548063" y="4168775"/>
          <p14:tracePt t="242028" x="3525838" y="4168775"/>
          <p14:tracePt t="242034" x="3509963" y="4168775"/>
          <p14:tracePt t="242040" x="3497263" y="4168775"/>
          <p14:tracePt t="242048" x="3484563" y="4168775"/>
          <p14:tracePt t="242054" x="3475038" y="4168775"/>
          <p14:tracePt t="242062" x="3471863" y="4178300"/>
          <p14:tracePt t="242069" x="3459163" y="4178300"/>
          <p14:tracePt t="242076" x="3459163" y="4181475"/>
          <p14:tracePt t="242083" x="3454400" y="4181475"/>
          <p14:tracePt t="242089" x="3446463" y="4191000"/>
          <p14:tracePt t="242097" x="3441700" y="4194175"/>
          <p14:tracePt t="242103" x="3433763" y="4198938"/>
          <p14:tracePt t="242111" x="3429000" y="4211638"/>
          <p14:tracePt t="242118" x="3429000" y="4229100"/>
          <p14:tracePt t="242124" x="3429000" y="4233863"/>
          <p14:tracePt t="242131" x="3419475" y="4246563"/>
          <p14:tracePt t="242138" x="3419475" y="4259263"/>
          <p14:tracePt t="242146" x="3424238" y="4275138"/>
          <p14:tracePt t="242152" x="3424238" y="4279900"/>
          <p14:tracePt t="242161" x="3429000" y="4292600"/>
          <p14:tracePt t="242166" x="3436938" y="4310063"/>
          <p14:tracePt t="242173" x="3454400" y="4322763"/>
          <p14:tracePt t="242180" x="3475038" y="4330700"/>
          <p14:tracePt t="242187" x="3492500" y="4348163"/>
          <p14:tracePt t="242195" x="3513138" y="4356100"/>
          <p14:tracePt t="242201" x="3540125" y="4360863"/>
          <p14:tracePt t="242208" x="3560763" y="4368800"/>
          <p14:tracePt t="242215" x="3586163" y="4368800"/>
          <p14:tracePt t="242222" x="3606800" y="4368800"/>
          <p14:tracePt t="242229" x="3629025" y="4365625"/>
          <p14:tracePt t="242235" x="3654425" y="4360863"/>
          <p14:tracePt t="242242" x="3667125" y="4352925"/>
          <p14:tracePt t="242249" x="3692525" y="4335463"/>
          <p14:tracePt t="242256" x="3709988" y="4322763"/>
          <p14:tracePt t="242265" x="3722688" y="4313238"/>
          <p14:tracePt t="242271" x="3722688" y="4300538"/>
          <p14:tracePt t="242280" x="3725863" y="4292600"/>
          <p14:tracePt t="242285" x="3735388" y="4287838"/>
          <p14:tracePt t="242291" x="3735388" y="4279900"/>
          <p14:tracePt t="242298" x="3730625" y="4279900"/>
          <p14:tracePt t="242305" x="3725863" y="4279900"/>
          <p14:tracePt t="242313" x="3722688" y="4279900"/>
          <p14:tracePt t="242319" x="3700463" y="4284663"/>
          <p14:tracePt t="242327" x="3675063" y="4292600"/>
          <p14:tracePt t="242333" x="3654425" y="4292600"/>
          <p14:tracePt t="242340" x="3629025" y="4300538"/>
          <p14:tracePt t="242347" x="3606800" y="4310063"/>
          <p14:tracePt t="242354" x="3590925" y="4313238"/>
          <p14:tracePt t="242362" x="3578225" y="4322763"/>
          <p14:tracePt t="242369" x="3565525" y="4322763"/>
          <p14:tracePt t="242376" x="3556000" y="4322763"/>
          <p14:tracePt t="242382" x="3552825" y="4322763"/>
          <p14:tracePt t="242389" x="3548063" y="4322763"/>
          <p14:tracePt t="242396" x="3540125" y="4322763"/>
          <p14:tracePt t="242412" x="3535363" y="4322763"/>
          <p14:tracePt t="242424" x="3525838" y="4322763"/>
          <p14:tracePt t="243009" x="3530600" y="4322763"/>
          <p14:tracePt t="243037" x="3530600" y="4325938"/>
          <p14:tracePt t="243544" x="3535363" y="4325938"/>
          <p14:tracePt t="243551" x="3543300" y="4325938"/>
          <p14:tracePt t="243558" x="3548063" y="4325938"/>
          <p14:tracePt t="243565" x="3552825" y="4325938"/>
          <p14:tracePt t="243574" x="3560763" y="4325938"/>
          <p14:tracePt t="243589" x="3565525" y="4325938"/>
          <p14:tracePt t="243593" x="3573463" y="4325938"/>
          <p14:tracePt t="243601" x="3578225" y="4325938"/>
          <p14:tracePt t="243621" x="3581400" y="4325938"/>
          <p14:tracePt t="243644" x="3581400" y="4335463"/>
          <p14:tracePt t="243657" x="3581400" y="4338638"/>
          <p14:tracePt t="243663" x="3578225" y="4338638"/>
          <p14:tracePt t="243670" x="3568700" y="4348163"/>
          <p14:tracePt t="243677" x="3565525" y="4348163"/>
          <p14:tracePt t="243691" x="3556000" y="4352925"/>
          <p14:tracePt t="243698" x="3552825" y="4352925"/>
          <p14:tracePt t="243713" x="3548063" y="4352925"/>
          <p14:tracePt t="244950" x="3540125" y="4352925"/>
          <p14:tracePt t="248606" x="3543300" y="4343400"/>
          <p14:tracePt t="248612" x="3543300" y="4338638"/>
          <p14:tracePt t="248618" x="3548063" y="4330700"/>
          <p14:tracePt t="248633" x="3560763" y="4325938"/>
          <p14:tracePt t="248640" x="3581400" y="4325938"/>
          <p14:tracePt t="248648" x="3606800" y="4325938"/>
          <p14:tracePt t="248654" x="3636963" y="4325938"/>
          <p14:tracePt t="248661" x="3679825" y="4325938"/>
          <p14:tracePt t="248668" x="3713163" y="4330700"/>
          <p14:tracePt t="248674" x="3743325" y="4330700"/>
          <p14:tracePt t="248682" x="3778250" y="4338638"/>
          <p14:tracePt t="248690" x="3811588" y="4338638"/>
          <p14:tracePt t="248695" x="3832225" y="4338638"/>
          <p14:tracePt t="248702" x="3844925" y="4338638"/>
          <p14:tracePt t="248710" x="3857625" y="4338638"/>
          <p14:tracePt t="248717" x="3871913" y="4338638"/>
          <p14:tracePt t="248723" x="3887788" y="4338638"/>
          <p14:tracePt t="248730" x="3892550" y="4338638"/>
          <p14:tracePt t="248737" x="3900488" y="4338638"/>
          <p14:tracePt t="248744" x="3905250" y="4338638"/>
          <p14:tracePt t="248752" x="3910013" y="4338638"/>
          <p14:tracePt t="248760" x="3917950" y="4338638"/>
          <p14:tracePt t="248765" x="3922713" y="4338638"/>
          <p14:tracePt t="248772" x="3930650" y="4338638"/>
          <p14:tracePt t="248794" x="3925888" y="4335463"/>
          <p14:tracePt t="248801" x="3922713" y="4335463"/>
          <p14:tracePt t="248807" x="3910013" y="4330700"/>
          <p14:tracePt t="248816" x="3884613" y="4322763"/>
          <p14:tracePt t="248822" x="3871913" y="4313238"/>
          <p14:tracePt t="248827" x="3844925" y="4305300"/>
          <p14:tracePt t="248835" x="3824288" y="4292600"/>
          <p14:tracePt t="248843" x="3806825" y="4275138"/>
          <p14:tracePt t="248849" x="3794125" y="4259263"/>
          <p14:tracePt t="248856" x="3778250" y="4254500"/>
          <p14:tracePt t="248866" x="3765550" y="4246563"/>
          <p14:tracePt t="248870" x="3765550" y="4241800"/>
          <p14:tracePt t="248877" x="3756025" y="4233863"/>
          <p14:tracePt t="248891" x="3756025" y="4229100"/>
          <p14:tracePt t="248914" x="3760788" y="4229100"/>
          <p14:tracePt t="248921" x="3773488" y="4229100"/>
          <p14:tracePt t="248926" x="3786188" y="4229100"/>
          <p14:tracePt t="248933" x="3811588" y="4237038"/>
          <p14:tracePt t="248940" x="3854450" y="4246563"/>
          <p14:tracePt t="248949" x="3981450" y="4271963"/>
          <p14:tracePt t="248954" x="4292600" y="4318000"/>
          <p14:tracePt t="248960" x="4938713" y="4424363"/>
          <p14:tracePt t="248968" x="5526088" y="4487863"/>
          <p14:tracePt t="248975" x="6027738" y="4548188"/>
          <p14:tracePt t="248982" x="6496050" y="4568825"/>
          <p14:tracePt t="248988" x="6883400" y="4603750"/>
          <p14:tracePt t="248995" x="7296150" y="4641850"/>
          <p14:tracePt t="249001" x="7618413" y="4657725"/>
          <p14:tracePt t="249008" x="7942263" y="4675188"/>
          <p14:tracePt t="249015" x="8240713" y="4692650"/>
          <p14:tracePt t="249023" x="8507413" y="4710113"/>
          <p14:tracePt t="249029" x="8745538" y="4722813"/>
          <p14:tracePt t="249040" x="8920163" y="4722813"/>
          <p14:tracePt t="249044" x="9077325" y="4722813"/>
          <p14:tracePt t="249050" x="9205913" y="4718050"/>
          <p14:tracePt t="249057" x="9302750" y="4705350"/>
          <p14:tracePt t="249064" x="9380538" y="4692650"/>
          <p14:tracePt t="249071" x="9464675" y="4672013"/>
          <p14:tracePt t="249078" x="9515475" y="4654550"/>
          <p14:tracePt t="249085" x="9550400" y="4637088"/>
          <p14:tracePt t="249092" x="9571038" y="4629150"/>
          <p14:tracePt t="249099" x="9588500" y="4611688"/>
          <p14:tracePt t="249107" x="9588500" y="4598988"/>
          <p14:tracePt t="249113" x="9596438" y="4586288"/>
          <p14:tracePt t="249120" x="9593263" y="4568825"/>
          <p14:tracePt t="249126" x="9583738" y="4556125"/>
          <p14:tracePt t="249134" x="9571038" y="4548188"/>
          <p14:tracePt t="249141" x="9545638" y="4522788"/>
          <p14:tracePt t="249148" x="9512300" y="4505325"/>
          <p14:tracePt t="249155" x="9448800" y="4484688"/>
          <p14:tracePt t="249161" x="9388475" y="4467225"/>
          <p14:tracePt t="249169" x="9329738" y="4454525"/>
          <p14:tracePt t="249176" x="9239250" y="4432300"/>
          <p14:tracePt t="249182" x="9137650" y="4411663"/>
          <p14:tracePt t="249189" x="9023350" y="4398963"/>
          <p14:tracePt t="249197" x="8907463" y="4378325"/>
          <p14:tracePt t="249204" x="8797925" y="4378325"/>
          <p14:tracePt t="249210" x="8694738" y="4365625"/>
          <p14:tracePt t="249217" x="8610600" y="4365625"/>
          <p14:tracePt t="249224" x="8524875" y="4365625"/>
          <p14:tracePt t="249232" x="8453438" y="4373563"/>
          <p14:tracePt t="249239" x="8393113" y="4381500"/>
          <p14:tracePt t="249245" x="8334375" y="4391025"/>
          <p14:tracePt t="249253" x="8294688" y="4406900"/>
          <p14:tracePt t="249260" x="8261350" y="4424363"/>
          <p14:tracePt t="249266" x="8240713" y="4441825"/>
          <p14:tracePt t="249273" x="8213725" y="4459288"/>
          <p14:tracePt t="249281" x="8197850" y="4471988"/>
          <p14:tracePt t="249287" x="8193088" y="4487863"/>
          <p14:tracePt t="249294" x="8175625" y="4500563"/>
          <p14:tracePt t="249302" x="8167688" y="4518025"/>
          <p14:tracePt t="249308" x="8167688" y="4538663"/>
          <p14:tracePt t="249316" x="8167688" y="4551363"/>
          <p14:tracePt t="249321" x="8167688" y="4578350"/>
          <p14:tracePt t="249329" x="8172450" y="4598988"/>
          <p14:tracePt t="249336" x="8188325" y="4632325"/>
          <p14:tracePt t="249343" x="8205788" y="4657725"/>
          <p14:tracePt t="249349" x="8243888" y="4705350"/>
          <p14:tracePt t="249356" x="8281988" y="4730750"/>
          <p14:tracePt t="249365" x="8320088" y="4768850"/>
          <p14:tracePt t="249370" x="8367713" y="4799013"/>
          <p14:tracePt t="249377" x="8418513" y="4819650"/>
          <p14:tracePt t="249384" x="8491538" y="4829175"/>
          <p14:tracePt t="249392" x="8562975" y="4824413"/>
          <p14:tracePt t="249399" x="8666163" y="4811713"/>
          <p14:tracePt t="249405" x="8767763" y="4778375"/>
          <p14:tracePt t="249412" x="8856663" y="4743450"/>
          <p14:tracePt t="249419" x="8916988" y="4713288"/>
          <p14:tracePt t="249426" x="8980488" y="4684713"/>
          <p14:tracePt t="249433" x="9031288" y="4641850"/>
          <p14:tracePt t="249441" x="9069388" y="4603750"/>
          <p14:tracePt t="249448" x="9107488" y="4565650"/>
          <p14:tracePt t="249454" x="9124950" y="4530725"/>
          <p14:tracePt t="249461" x="9145588" y="4492625"/>
          <p14:tracePt t="249468" x="9150350" y="4462463"/>
          <p14:tracePt t="249476" x="9150350" y="4429125"/>
          <p14:tracePt t="249482" x="9150350" y="4398963"/>
          <p14:tracePt t="249489" x="9132888" y="4373563"/>
          <p14:tracePt t="249496" x="9107488" y="4338638"/>
          <p14:tracePt t="249502" x="9056688" y="4310063"/>
          <p14:tracePt t="249510" x="8955088" y="4275138"/>
          <p14:tracePt t="249517" x="8839200" y="4249738"/>
          <p14:tracePt t="249523" x="8707438" y="4229100"/>
          <p14:tracePt t="249531" x="8580438" y="4216400"/>
          <p14:tracePt t="249539" x="8426450" y="4216400"/>
          <p14:tracePt t="249545" x="8269288" y="4237038"/>
          <p14:tracePt t="249552" x="8150225" y="4259263"/>
          <p14:tracePt t="249558" x="8078788" y="4292600"/>
          <p14:tracePt t="249565" x="8015288" y="4313238"/>
          <p14:tracePt t="249572" x="7962900" y="4343400"/>
          <p14:tracePt t="249579" x="7942263" y="4365625"/>
          <p14:tracePt t="249586" x="7924800" y="4391025"/>
          <p14:tracePt t="249593" x="7899400" y="4416425"/>
          <p14:tracePt t="249600" x="7891463" y="4437063"/>
          <p14:tracePt t="249608" x="7878763" y="4462463"/>
          <p14:tracePt t="249615" x="7869238" y="4484688"/>
          <p14:tracePt t="249621" x="7869238" y="4510088"/>
          <p14:tracePt t="249627" x="7869238" y="4538663"/>
          <p14:tracePt t="249635" x="7874000" y="4573588"/>
          <p14:tracePt t="249642" x="7896225" y="4645025"/>
          <p14:tracePt t="249649" x="7929563" y="4751388"/>
          <p14:tracePt t="249656" x="8002588" y="4867275"/>
          <p14:tracePt t="249664" x="8094663" y="4976813"/>
          <p14:tracePt t="249670" x="8201025" y="5070475"/>
          <p14:tracePt t="249676" x="8307388" y="5151438"/>
          <p14:tracePt t="249684" x="8397875" y="5199063"/>
          <p14:tracePt t="249692" x="8486775" y="5232400"/>
          <p14:tracePt t="249698" x="8575675" y="5241925"/>
          <p14:tracePt t="249704" x="8648700" y="5254625"/>
          <p14:tracePt t="249711" x="8704263" y="5254625"/>
          <p14:tracePt t="249719" x="8750300" y="5249863"/>
          <p14:tracePt t="249726" x="8797925" y="5241925"/>
          <p14:tracePt t="249733" x="8843963" y="5219700"/>
          <p14:tracePt t="249740" x="8882063" y="5194300"/>
          <p14:tracePt t="249746" x="8932863" y="5138738"/>
          <p14:tracePt t="249753" x="8975725" y="5075238"/>
          <p14:tracePt t="249761" x="9023350" y="4999038"/>
          <p14:tracePt t="249768" x="9056688" y="4910138"/>
          <p14:tracePt t="249774" x="9091613" y="4794250"/>
          <p14:tracePt t="249782" x="9112250" y="4679950"/>
          <p14:tracePt t="249788" x="9112250" y="4578350"/>
          <p14:tracePt t="249795" x="9107488" y="4492625"/>
          <p14:tracePt t="249804" x="9061450" y="4416425"/>
          <p14:tracePt t="249811" x="8993188" y="4335463"/>
          <p14:tracePt t="249817" x="8891588" y="4267200"/>
          <p14:tracePt t="249824" x="8716963" y="4186238"/>
          <p14:tracePt t="249830" x="8547100" y="4148138"/>
          <p14:tracePt t="249838" x="8334375" y="4130675"/>
          <p14:tracePt t="249844" x="8099425" y="4130675"/>
          <p14:tracePt t="249851" x="7904163" y="4168775"/>
          <p14:tracePt t="249858" x="7759700" y="4206875"/>
          <p14:tracePt t="249865" x="7643813" y="4254500"/>
          <p14:tracePt t="249872" x="7550150" y="4310063"/>
          <p14:tracePt t="249878" x="7473950" y="4365625"/>
          <p14:tracePt t="249885" x="7423150" y="4406900"/>
          <p14:tracePt t="249892" x="7385050" y="4445000"/>
          <p14:tracePt t="249900" x="7354888" y="4479925"/>
          <p14:tracePt t="249907" x="7342188" y="4505325"/>
          <p14:tracePt t="249914" x="7334250" y="4518025"/>
          <p14:tracePt t="249920" x="7334250" y="4525963"/>
          <p14:tracePt t="249927" x="7334250" y="4530725"/>
          <p14:tracePt t="249935" x="7334250" y="4538663"/>
          <p14:tracePt t="249941" x="7346950" y="4551363"/>
          <p14:tracePt t="249948" x="7372350" y="4560888"/>
          <p14:tracePt t="249955" x="7405688" y="4578350"/>
          <p14:tracePt t="249962" x="7466013" y="4598988"/>
          <p14:tracePt t="249969" x="7542213" y="4619625"/>
          <p14:tracePt t="249977" x="7656513" y="4641850"/>
          <p14:tracePt t="249983" x="7785100" y="4654550"/>
          <p14:tracePt t="249990" x="7899400" y="4654550"/>
          <p14:tracePt t="249998" x="8010525" y="4645025"/>
          <p14:tracePt t="250004" x="8099425" y="4611688"/>
          <p14:tracePt t="250010" x="8180388" y="4568825"/>
          <p14:tracePt t="250018" x="8231188" y="4525963"/>
          <p14:tracePt t="250025" x="8269288" y="4475163"/>
          <p14:tracePt t="250032" x="8312150" y="4411663"/>
          <p14:tracePt t="250040" x="8342313" y="4360863"/>
          <p14:tracePt t="250045" x="8355013" y="4300538"/>
          <p14:tracePt t="250053" x="8362950" y="4271963"/>
          <p14:tracePt t="250059" x="8362950" y="4246563"/>
          <p14:tracePt t="250067" x="8362950" y="4233863"/>
          <p14:tracePt t="250074" x="8359775" y="4219575"/>
          <p14:tracePt t="250082" x="8347075" y="4219575"/>
          <p14:tracePt t="250087" x="8312150" y="4211638"/>
          <p14:tracePt t="250094" x="8286750" y="4216400"/>
          <p14:tracePt t="250101" x="8243888" y="4216400"/>
          <p14:tracePt t="250109" x="8210550" y="4233863"/>
          <p14:tracePt t="250116" x="8162925" y="4241800"/>
          <p14:tracePt t="250122" x="8134350" y="4249738"/>
          <p14:tracePt t="250129" x="8107363" y="4259263"/>
          <p14:tracePt t="250137" x="8086725" y="4267200"/>
          <p14:tracePt t="250143" x="8078788" y="4267200"/>
          <p14:tracePt t="250150" x="8066088" y="4271963"/>
          <p14:tracePt t="250165" x="8061325" y="4271963"/>
          <p14:tracePt t="250170" x="8053388" y="4271963"/>
          <p14:tracePt t="250185" x="8048625" y="4271963"/>
          <p14:tracePt t="250209" x="8040688" y="4262438"/>
          <p14:tracePt t="250214" x="8040688" y="4259263"/>
          <p14:tracePt t="250219" x="8035925" y="4259263"/>
          <p14:tracePt t="250226" x="8035925" y="4249738"/>
          <p14:tracePt t="250289" x="8035925" y="4254500"/>
          <p14:tracePt t="250306" x="8035925" y="4259263"/>
          <p14:tracePt t="250563" x="8056563" y="4259263"/>
          <p14:tracePt t="250567" x="8091488" y="4267200"/>
          <p14:tracePt t="250574" x="8162925" y="4267200"/>
          <p14:tracePt t="250581" x="8320088" y="4292600"/>
          <p14:tracePt t="250589" x="8767763" y="4352925"/>
          <p14:tracePt t="250595" x="9223375" y="4449763"/>
          <p14:tracePt t="250603" x="9507538" y="4518025"/>
          <p14:tracePt t="250610" x="9636125" y="4538663"/>
          <p14:tracePt t="250617" x="9712325" y="4560888"/>
          <p14:tracePt t="250623" x="9745663" y="4568825"/>
          <p14:tracePt t="250630" x="9758363" y="4578350"/>
          <p14:tracePt t="250637" x="9771063" y="4578350"/>
          <p14:tracePt t="250644" x="9780588" y="4578350"/>
          <p14:tracePt t="250652" x="9783763" y="4578350"/>
          <p14:tracePt t="250665" x="9775825" y="4578350"/>
          <p14:tracePt t="250672" x="9763125" y="4573588"/>
          <p14:tracePt t="250679" x="9715500" y="4565650"/>
          <p14:tracePt t="250686" x="9631363" y="4543425"/>
          <p14:tracePt t="250695" x="9444038" y="4487863"/>
          <p14:tracePt t="250700" x="8963025" y="4411663"/>
          <p14:tracePt t="250707" x="8347075" y="4325938"/>
          <p14:tracePt t="250713" x="7759700" y="4262438"/>
          <p14:tracePt t="250720" x="7197725" y="4198938"/>
          <p14:tracePt t="250728" x="6704013" y="4178300"/>
          <p14:tracePt t="250735" x="6296025" y="4160838"/>
          <p14:tracePt t="250742" x="5916613" y="4143375"/>
          <p14:tracePt t="250749" x="5649913" y="4156075"/>
          <p14:tracePt t="250755" x="5470525" y="4156075"/>
          <p14:tracePt t="250762" x="5330825" y="4165600"/>
          <p14:tracePt t="250770" x="5245100" y="4165600"/>
          <p14:tracePt t="250776" x="5159375" y="4165600"/>
          <p14:tracePt t="250783" x="5100638" y="4165600"/>
          <p14:tracePt t="250792" x="5070475" y="4165600"/>
          <p14:tracePt t="250797" x="5037138" y="4165600"/>
          <p14:tracePt t="250804" x="5024438" y="4165600"/>
          <p14:tracePt t="250811" x="5002213" y="4165600"/>
          <p14:tracePt t="250818" x="4994275" y="4165600"/>
          <p14:tracePt t="250825" x="4981575" y="4165600"/>
          <p14:tracePt t="250833" x="4968875" y="4165600"/>
          <p14:tracePt t="250842" x="4956175" y="4165600"/>
          <p14:tracePt t="250846" x="4943475" y="4173538"/>
          <p14:tracePt t="250853" x="4908550" y="4181475"/>
          <p14:tracePt t="250860" x="4875213" y="4191000"/>
          <p14:tracePt t="250869" x="4827588" y="4206875"/>
          <p14:tracePt t="250874" x="4751388" y="4229100"/>
          <p14:tracePt t="250880" x="4662488" y="4262438"/>
          <p14:tracePt t="250888" x="4576763" y="4284663"/>
          <p14:tracePt t="250895" x="4470400" y="4322763"/>
          <p14:tracePt t="250902" x="4386263" y="4343400"/>
          <p14:tracePt t="250910" x="4310063" y="4365625"/>
          <p14:tracePt t="250915" x="4262438" y="4373563"/>
          <p14:tracePt t="250923" x="4216400" y="4381500"/>
          <p14:tracePt t="250930" x="4194175" y="4391025"/>
          <p14:tracePt t="250937" x="4164013" y="4391025"/>
          <p14:tracePt t="250944" x="4138613" y="4391025"/>
          <p14:tracePt t="250952" x="4117975" y="4391025"/>
          <p14:tracePt t="250957" x="4092575" y="4391025"/>
          <p14:tracePt t="250964" x="4079875" y="4391025"/>
          <p14:tracePt t="250972" x="4067175" y="4391025"/>
          <p14:tracePt t="250979" x="4054475" y="4398963"/>
          <p14:tracePt t="250986" x="4037013" y="4398963"/>
          <p14:tracePt t="250992" x="4024313" y="4403725"/>
          <p14:tracePt t="250999" x="4019550" y="4411663"/>
          <p14:tracePt t="251006" x="4011613" y="4416425"/>
          <p14:tracePt t="251217" x="3836988" y="4378325"/>
          <p14:tracePt t="251222" x="3578225" y="4313238"/>
          <p14:tracePt t="251229" x="3416300" y="4287838"/>
          <p14:tracePt t="251236" x="3300413" y="4262438"/>
          <p14:tracePt t="251243" x="3241675" y="4254500"/>
          <p14:tracePt t="251251" x="3194050" y="4246563"/>
          <p14:tracePt t="251257" x="3168650" y="4246563"/>
          <p14:tracePt t="251264" x="3165475" y="4246563"/>
          <p14:tracePt t="251271" x="3152775" y="4237038"/>
          <p14:tracePt t="251286" x="3152775" y="4233863"/>
          <p14:tracePt t="251315" x="3160713" y="4233863"/>
          <p14:tracePt t="251327" x="3173413" y="4233863"/>
          <p14:tracePt t="251335" x="3178175" y="4233863"/>
          <p14:tracePt t="251341" x="3186113" y="4233863"/>
          <p14:tracePt t="251347" x="3198813" y="4241800"/>
          <p14:tracePt t="251354" x="3203575" y="4241800"/>
          <p14:tracePt t="251361" x="3211513" y="4246563"/>
          <p14:tracePt t="251368" x="3216275" y="4254500"/>
          <p14:tracePt t="251375" x="3228975" y="4267200"/>
          <p14:tracePt t="251381" x="3236913" y="4279900"/>
          <p14:tracePt t="260448" x="3335338" y="4279900"/>
          <p14:tracePt t="260453" x="3449638" y="4279900"/>
          <p14:tracePt t="260459" x="3578225" y="4249738"/>
          <p14:tracePt t="260467" x="3725863" y="4198938"/>
          <p14:tracePt t="260474" x="3844925" y="4130675"/>
          <p14:tracePt t="260483" x="3922713" y="4071938"/>
          <p14:tracePt t="260487" x="3978275" y="4021138"/>
          <p14:tracePt t="260494" x="4006850" y="3956050"/>
          <p14:tracePt t="260502" x="4029075" y="3897313"/>
          <p14:tracePt t="260508" x="4037013" y="3824288"/>
          <p14:tracePt t="260515" x="4032250" y="3765550"/>
          <p14:tracePt t="260522" x="3998913" y="3687763"/>
          <p14:tracePt t="260529" x="3930650" y="3608388"/>
          <p14:tracePt t="260536" x="3867150" y="3543300"/>
          <p14:tracePt t="260543" x="3803650" y="3509963"/>
          <p14:tracePt t="260551" x="3738563" y="3479800"/>
          <p14:tracePt t="260557" x="3709988" y="3471863"/>
          <p14:tracePt t="260564" x="3684588" y="3475038"/>
          <p14:tracePt t="260571" x="3662363" y="3475038"/>
          <p14:tracePt t="260578" x="3644900" y="3484563"/>
          <p14:tracePt t="260586" x="3641725" y="3489325"/>
          <p14:tracePt t="260592" x="3632200" y="3497263"/>
          <p14:tracePt t="260599" x="3629025" y="3497263"/>
          <p14:tracePt t="260606" x="3629025" y="3502025"/>
          <p14:tracePt t="260651" x="3636963" y="3502025"/>
          <p14:tracePt t="260654" x="3641725" y="3492500"/>
          <p14:tracePt t="260661" x="3649663" y="3489325"/>
          <p14:tracePt t="260668" x="3654425" y="3479800"/>
          <p14:tracePt t="260675" x="3654425" y="3475038"/>
          <p14:tracePt t="260683" x="3667125" y="3467100"/>
          <p14:tracePt t="260690" x="3675063" y="3467100"/>
          <p14:tracePt t="260698" x="3675063" y="3462338"/>
          <p14:tracePt t="260705" x="3679825" y="3454400"/>
          <p14:tracePt t="260710" x="3687763" y="3449638"/>
          <p14:tracePt t="260717" x="3687763" y="3446463"/>
          <p14:tracePt t="260724" x="3692525" y="3446463"/>
          <p14:tracePt t="260731" x="3692525" y="3436938"/>
          <p14:tracePt t="260768" x="3692525" y="3441700"/>
          <p14:tracePt t="260784" x="3692525" y="3446463"/>
          <p14:tracePt t="260794" x="3692525" y="3449638"/>
          <p14:tracePt t="260816" x="3692525" y="3459163"/>
          <p14:tracePt t="260830" x="3692525" y="3462338"/>
          <p14:tracePt t="260894" x="3692525" y="3471863"/>
          <p14:tracePt t="260906" x="3692525" y="3475038"/>
          <p14:tracePt t="260923" x="3692525" y="3484563"/>
          <p14:tracePt t="260941" x="3692525" y="3489325"/>
          <p14:tracePt t="260955" x="3692525" y="3492500"/>
          <p14:tracePt t="260969" x="3692525" y="3502025"/>
          <p14:tracePt t="260990" x="3692525" y="3505200"/>
          <p14:tracePt t="261007" x="3692525" y="3514725"/>
          <p14:tracePt t="261033" x="3692525" y="3517900"/>
          <p14:tracePt t="261054" x="3692525" y="3522663"/>
          <p14:tracePt t="261069" x="3692525" y="3530600"/>
          <p14:tracePt t="261081" x="3692525" y="3535363"/>
          <p14:tracePt t="261104" x="3692525" y="3543300"/>
          <p14:tracePt t="261118" x="3692525" y="3548063"/>
          <p14:tracePt t="261139" x="3692525" y="3556000"/>
          <p14:tracePt t="261153" x="3692525" y="3560763"/>
          <p14:tracePt t="261168" x="3692525" y="3565525"/>
          <p14:tracePt t="261190" x="3692525" y="3573463"/>
          <p14:tracePt t="261195" x="3692525" y="3578225"/>
          <p14:tracePt t="261202" x="3692525" y="3586163"/>
          <p14:tracePt t="261208" x="3684588" y="3586163"/>
          <p14:tracePt t="261224" x="3679825" y="3590925"/>
          <p14:tracePt t="261238" x="3679825" y="3598863"/>
          <p14:tracePt t="261244" x="3671888" y="3598863"/>
          <p14:tracePt t="261290" x="3671888" y="3595688"/>
          <p14:tracePt t="261325" x="3667125" y="3595688"/>
          <p14:tracePt t="263450" x="3667125" y="3598863"/>
          <p14:tracePt t="263563" x="3667125" y="3595688"/>
          <p14:tracePt t="263583" x="3667125" y="3590925"/>
          <p14:tracePt t="263688" x="3667125" y="3581400"/>
          <p14:tracePt t="263710" x="3667125" y="3578225"/>
          <p14:tracePt t="263744" x="3667125" y="3568700"/>
          <p14:tracePt t="264345" x="3667125" y="3573463"/>
          <p14:tracePt t="264372" x="3667125" y="3578225"/>
          <p14:tracePt t="264449" x="3667125" y="3586163"/>
          <p14:tracePt t="264565" x="3667125" y="3590925"/>
          <p14:tracePt t="264576" x="3667125" y="3598863"/>
          <p14:tracePt t="264590" x="3667125" y="3603625"/>
          <p14:tracePt t="264613" x="3667125" y="3608388"/>
          <p14:tracePt t="264625" x="3667125" y="3616325"/>
          <p14:tracePt t="264640" x="3667125" y="3621088"/>
          <p14:tracePt t="264646" x="3667125" y="3629025"/>
          <p14:tracePt t="264654" x="3667125" y="3633788"/>
          <p14:tracePt t="264662" x="3667125" y="3641725"/>
          <p14:tracePt t="264668" x="3667125" y="3654425"/>
          <p14:tracePt t="264675" x="3671888" y="3675063"/>
          <p14:tracePt t="264682" x="3671888" y="3709988"/>
          <p14:tracePt t="264689" x="3679825" y="3752850"/>
          <p14:tracePt t="264696" x="3679825" y="3808413"/>
          <p14:tracePt t="264703" x="3679825" y="3867150"/>
          <p14:tracePt t="264709" x="3679825" y="3922713"/>
          <p14:tracePt t="264718" x="3679825" y="3956050"/>
          <p14:tracePt t="264724" x="3679825" y="3998913"/>
          <p14:tracePt t="264730" x="3679825" y="4021138"/>
          <p14:tracePt t="264738" x="3679825" y="4029075"/>
          <p14:tracePt t="264744" x="3679825" y="4033838"/>
          <p14:tracePt t="264752" x="3679825" y="4046538"/>
          <p14:tracePt t="264759" x="3679825" y="4054475"/>
          <p14:tracePt t="264787" x="3684588" y="4054475"/>
          <p14:tracePt t="265203" x="3684588" y="4059238"/>
          <p14:tracePt t="265236" x="3684588" y="4062413"/>
          <p14:tracePt t="265279" x="3684588" y="4071938"/>
          <p14:tracePt t="265312" x="3675063" y="4071938"/>
          <p14:tracePt t="265397" x="3675063" y="4075113"/>
          <p14:tracePt t="265468" x="3675063" y="4084638"/>
          <p14:tracePt t="265522" x="3675063" y="4087813"/>
          <p14:tracePt t="265598" x="3671888" y="4087813"/>
          <p14:tracePt t="266472" x="3662363" y="4087813"/>
          <p14:tracePt t="266486" x="3659188" y="4087813"/>
          <p14:tracePt t="266499" x="3654425" y="4087813"/>
          <p14:tracePt t="266514" x="3654425" y="4079875"/>
          <p14:tracePt t="266527" x="3654425" y="4075113"/>
          <p14:tracePt t="266535" x="3654425" y="4067175"/>
          <p14:tracePt t="266541" x="3654425" y="4062413"/>
          <p14:tracePt t="266549" x="3654425" y="4059238"/>
          <p14:tracePt t="266563" x="3654425" y="4049713"/>
          <p14:tracePt t="266569" x="3654425" y="4046538"/>
          <p14:tracePt t="266590" x="3654425" y="4037013"/>
          <p14:tracePt t="266604" x="3654425" y="4033838"/>
          <p14:tracePt t="266683" x="3654425" y="4041775"/>
          <p14:tracePt t="267200" x="3654425" y="4046538"/>
          <p14:tracePt t="267282" x="3654425" y="4054475"/>
          <p14:tracePt t="267327" x="3654425" y="4059238"/>
          <p14:tracePt t="267944" x="3659188" y="4059238"/>
          <p14:tracePt t="267962" x="3667125" y="4059238"/>
          <p14:tracePt t="267965" x="3671888" y="4059238"/>
          <p14:tracePt t="267973" x="3679825" y="4059238"/>
          <p14:tracePt t="267979" x="3692525" y="4067175"/>
          <p14:tracePt t="267987" x="3697288" y="4067175"/>
          <p14:tracePt t="267993" x="3705225" y="4067175"/>
          <p14:tracePt t="268002" x="3709988" y="4067175"/>
          <p14:tracePt t="268008" x="3722688" y="4067175"/>
          <p14:tracePt t="268014" x="3730625" y="4071938"/>
          <p14:tracePt t="268021" x="3743325" y="4071938"/>
          <p14:tracePt t="268029" x="3748088" y="4075113"/>
          <p14:tracePt t="268036" x="3760788" y="4075113"/>
          <p14:tracePt t="268043" x="3773488" y="4075113"/>
          <p14:tracePt t="268051" x="3798888" y="4084638"/>
          <p14:tracePt t="268058" x="3819525" y="4092575"/>
          <p14:tracePt t="268064" x="3854450" y="4100513"/>
          <p14:tracePt t="268071" x="3887788" y="4110038"/>
          <p14:tracePt t="268077" x="3948113" y="4130675"/>
          <p14:tracePt t="268086" x="4006850" y="4140200"/>
          <p14:tracePt t="268092" x="4067175" y="4148138"/>
          <p14:tracePt t="268098" x="4113213" y="4168775"/>
          <p14:tracePt t="268106" x="4148138" y="4178300"/>
          <p14:tracePt t="268112" x="4181475" y="4194175"/>
          <p14:tracePt t="268120" x="4216400" y="4203700"/>
          <p14:tracePt t="268128" x="4229100" y="4211638"/>
          <p14:tracePt t="268135" x="4237038" y="4216400"/>
          <p14:tracePt t="268141" x="4249738" y="4216400"/>
          <p14:tracePt t="268148" x="4254500" y="4216400"/>
          <p14:tracePt t="268155" x="4254500" y="4219575"/>
          <p14:tracePt t="268162" x="4262438" y="4219575"/>
          <p14:tracePt t="268192" x="4257675" y="4219575"/>
          <p14:tracePt t="268461" x="4313238" y="4246563"/>
          <p14:tracePt t="268465" x="4389438" y="4292600"/>
          <p14:tracePt t="268472" x="4467225" y="4322763"/>
          <p14:tracePt t="268478" x="4530725" y="4343400"/>
          <p14:tracePt t="268486" x="4576763" y="4352925"/>
          <p14:tracePt t="268492" x="4606925" y="4360863"/>
          <p14:tracePt t="268499" x="4624388" y="4368800"/>
          <p14:tracePt t="268507" x="4637088" y="4378325"/>
          <p14:tracePt t="268513" x="4649788" y="4378325"/>
          <p14:tracePt t="268520" x="4657725" y="4378325"/>
          <p14:tracePt t="268528" x="4662488" y="4378325"/>
          <p14:tracePt t="268535" x="4670425" y="4378325"/>
          <p14:tracePt t="268541" x="4675188" y="4378325"/>
          <p14:tracePt t="268549" x="4679950" y="4378325"/>
          <p14:tracePt t="268562" x="4687888" y="4378325"/>
          <p14:tracePt t="268583" x="4687888" y="4381500"/>
          <p14:tracePt t="268596" x="4687888" y="4391025"/>
          <p14:tracePt t="268611" x="4687888" y="4394200"/>
          <p14:tracePt t="268618" x="4683125" y="4394200"/>
          <p14:tracePt t="268625" x="4683125" y="4398963"/>
          <p14:tracePt t="268633" x="4679950" y="4398963"/>
          <p14:tracePt t="268639" x="4675188" y="4398963"/>
          <p14:tracePt t="268646" x="4667250" y="4406900"/>
          <p14:tracePt t="268653" x="4662488" y="4406900"/>
          <p14:tracePt t="268661" x="4662488" y="4411663"/>
          <p14:tracePt t="268668" x="4654550" y="4411663"/>
          <p14:tracePt t="268680" x="4654550" y="4419600"/>
          <p14:tracePt t="268688" x="4649788" y="4419600"/>
          <p14:tracePt t="268695" x="4649788" y="4424363"/>
          <p14:tracePt t="268701" x="4641850" y="4424363"/>
          <p14:tracePt t="268708" x="4641850" y="4432300"/>
          <p14:tracePt t="268715" x="4637088" y="4432300"/>
          <p14:tracePt t="268730" x="4637088" y="4437063"/>
          <p14:tracePt t="268737" x="4632325" y="4437063"/>
          <p14:tracePt t="268746" x="4632325" y="4441825"/>
          <p14:tracePt t="268751" x="4624388" y="4441825"/>
          <p14:tracePt t="268758" x="4624388" y="4449763"/>
          <p14:tracePt t="268779" x="4624388" y="4454525"/>
          <p14:tracePt t="268800" x="4624388" y="4462463"/>
          <p14:tracePt t="268823" x="4624388" y="4467225"/>
          <p14:tracePt t="268843" x="4624388" y="4471988"/>
          <p14:tracePt t="268865" x="4624388" y="4479925"/>
          <p14:tracePt t="268894" x="4624388" y="4484688"/>
          <p14:tracePt t="268920" x="4624388" y="4492625"/>
          <p14:tracePt t="268935" x="4624388" y="4497388"/>
          <p14:tracePt t="268971" x="4624388" y="4505325"/>
          <p14:tracePt t="268984" x="4619625" y="4505325"/>
          <p14:tracePt t="269614" x="4619625" y="4500563"/>
          <p14:tracePt t="269637" x="4611688" y="4497388"/>
          <p14:tracePt t="269650" x="4611688" y="4487863"/>
          <p14:tracePt t="273435" x="4564063" y="4487863"/>
          <p14:tracePt t="273443" x="4467225" y="4487863"/>
          <p14:tracePt t="273449" x="4351338" y="4522788"/>
          <p14:tracePt t="273456" x="4244975" y="4578350"/>
          <p14:tracePt t="273465" x="4138613" y="4637088"/>
          <p14:tracePt t="273470" x="4037013" y="4705350"/>
          <p14:tracePt t="273477" x="3956050" y="4773613"/>
          <p14:tracePt t="273485" x="3875088" y="4841875"/>
          <p14:tracePt t="273492" x="3836988" y="4892675"/>
          <p14:tracePt t="273499" x="3794125" y="4943475"/>
          <p14:tracePt t="273505" x="3778250" y="4968875"/>
          <p14:tracePt t="273514" x="3773488" y="4981575"/>
          <p14:tracePt t="273520" x="3773488" y="4999038"/>
          <p14:tracePt t="273527" x="3773488" y="5011738"/>
          <p14:tracePt t="273533" x="3798888" y="5019675"/>
          <p14:tracePt t="273540" x="3832225" y="5029200"/>
          <p14:tracePt t="273549" x="3875088" y="5029200"/>
          <p14:tracePt t="273554" x="3922713" y="5037138"/>
          <p14:tracePt t="273562" x="3994150" y="5029200"/>
          <p14:tracePt t="273568" x="4084638" y="5006975"/>
          <p14:tracePt t="273575" x="4168775" y="4986338"/>
          <p14:tracePt t="273582" x="4244975" y="4951413"/>
          <p14:tracePt t="273588" x="4295775" y="4913313"/>
          <p14:tracePt t="273596" x="4338638" y="4849813"/>
          <p14:tracePt t="273603" x="4373563" y="4773613"/>
          <p14:tracePt t="273612" x="4386263" y="4684713"/>
          <p14:tracePt t="273616" x="4376738" y="4586288"/>
          <p14:tracePt t="273623" x="4343400" y="4484688"/>
          <p14:tracePt t="273630" x="4310063" y="4406900"/>
          <p14:tracePt t="273636" x="4254500" y="4338638"/>
          <p14:tracePt t="273644" x="4216400" y="4300538"/>
          <p14:tracePt t="273651" x="4181475" y="4284663"/>
          <p14:tracePt t="273659" x="4160838" y="4271963"/>
          <p14:tracePt t="273665" x="4143375" y="4271963"/>
          <p14:tracePt t="273672" x="4130675" y="4271963"/>
          <p14:tracePt t="273679" x="4125913" y="4279900"/>
          <p14:tracePt t="273686" x="4117975" y="4284663"/>
          <p14:tracePt t="273693" x="4117975" y="4297363"/>
          <p14:tracePt t="273701" x="4117975" y="4305300"/>
          <p14:tracePt t="273707" x="4122738" y="4310063"/>
          <p14:tracePt t="273715" x="4125913" y="4322763"/>
          <p14:tracePt t="273720" x="4160838" y="4348163"/>
          <p14:tracePt t="273729" x="4229100" y="4403725"/>
          <p14:tracePt t="273735" x="4402138" y="4484688"/>
          <p14:tracePt t="273742" x="4705350" y="4629150"/>
          <p14:tracePt t="273750" x="5080000" y="4738688"/>
          <p14:tracePt t="273755" x="5334000" y="4786313"/>
          <p14:tracePt t="273762" x="5475288" y="4799013"/>
          <p14:tracePt t="273769" x="5551488" y="4781550"/>
          <p14:tracePt t="273777" x="5597525" y="4760913"/>
          <p14:tracePt t="273783" x="5637213" y="4735513"/>
          <p14:tracePt t="273790" x="5640388" y="4700588"/>
          <p14:tracePt t="273798" x="5653088" y="4641850"/>
          <p14:tracePt t="273804" x="5653088" y="4598988"/>
          <p14:tracePt t="273812" x="5637213" y="4535488"/>
          <p14:tracePt t="273818" x="5607050" y="4475163"/>
          <p14:tracePt t="273824" x="5551488" y="4419600"/>
          <p14:tracePt t="273832" x="5475288" y="4365625"/>
          <p14:tracePt t="273838" x="5384800" y="4330700"/>
          <p14:tracePt t="273845" x="5283200" y="4322763"/>
          <p14:tracePt t="273852" x="5199063" y="4325938"/>
          <p14:tracePt t="273860" x="5108575" y="4338638"/>
          <p14:tracePt t="273877" x="4930775" y="4416425"/>
          <p14:tracePt t="273881" x="4840288" y="4462463"/>
          <p14:tracePt t="273887" x="4776788" y="4505325"/>
          <p14:tracePt t="273894" x="4713288" y="4548188"/>
          <p14:tracePt t="273902" x="4662488" y="4578350"/>
          <p14:tracePt t="273909" x="4641850" y="4594225"/>
          <p14:tracePt t="273916" x="4614863" y="4611688"/>
          <p14:tracePt t="273923" x="4598988" y="4632325"/>
          <p14:tracePt t="273930" x="4586288" y="4641850"/>
          <p14:tracePt t="273936" x="4576763" y="4645025"/>
          <p14:tracePt t="273943" x="4573588" y="4645025"/>
          <p14:tracePt t="273951" x="4568825" y="4645025"/>
          <p14:tracePt t="273957" x="4560888" y="4645025"/>
          <p14:tracePt t="273971" x="4548188" y="4637088"/>
          <p14:tracePt t="273978" x="4530725" y="4624388"/>
          <p14:tracePt t="273985" x="4495800" y="4598988"/>
          <p14:tracePt t="273993" x="4424363" y="4578350"/>
          <p14:tracePt t="273999" x="4237038" y="4522788"/>
          <p14:tracePt t="274006" x="3922713" y="4454525"/>
          <p14:tracePt t="274013" x="3565525" y="4416425"/>
          <p14:tracePt t="274020" x="3211513" y="4398963"/>
          <p14:tracePt t="274028" x="2940050" y="4429125"/>
          <p14:tracePt t="274034" x="2795588" y="4449763"/>
          <p14:tracePt t="274042" x="2679700" y="4484688"/>
          <p14:tracePt t="274048" x="2590800" y="4518025"/>
          <p14:tracePt t="274055" x="2530475" y="4538663"/>
          <p14:tracePt t="274062" x="2497138" y="4548188"/>
          <p14:tracePt t="274068" x="2479675" y="4565650"/>
          <p14:tracePt t="274076" x="2476500" y="4568825"/>
          <p14:tracePt t="274082" x="2471738" y="4578350"/>
          <p14:tracePt t="274089" x="2471738" y="4581525"/>
          <p14:tracePt t="274104" x="2476500" y="4581525"/>
          <p14:tracePt t="274112" x="2492375" y="4586288"/>
          <p14:tracePt t="274118" x="2505075" y="4586288"/>
          <p14:tracePt t="274125" x="2527300" y="4603750"/>
          <p14:tracePt t="274131" x="2560638" y="4611688"/>
          <p14:tracePt t="274138" x="2598738" y="4641850"/>
          <p14:tracePt t="274145" x="2620963" y="4654550"/>
          <p14:tracePt t="274154" x="2646363" y="4672013"/>
          <p14:tracePt t="274160" x="2659063" y="4687888"/>
          <p14:tracePt t="274166" x="2667000" y="4692650"/>
          <p14:tracePt t="274173" x="2667000" y="4705350"/>
          <p14:tracePt t="274181" x="2667000" y="4713288"/>
          <p14:tracePt t="274187" x="2662238" y="4725988"/>
          <p14:tracePt t="274195" x="2641600" y="4735513"/>
          <p14:tracePt t="274202" x="2608263" y="4738688"/>
          <p14:tracePt t="274210" x="2535238" y="4760913"/>
          <p14:tracePt t="274216" x="2420938" y="4773613"/>
          <p14:tracePt t="274222" x="2292350" y="4786313"/>
          <p14:tracePt t="274230" x="2178050" y="4799013"/>
          <p14:tracePt t="274236" x="2089150" y="4806950"/>
          <p14:tracePt t="274244" x="2003425" y="4819650"/>
          <p14:tracePt t="274251" x="1931988" y="4819650"/>
          <p14:tracePt t="274258" x="1871663" y="4837113"/>
          <p14:tracePt t="274266" x="1812925" y="4849813"/>
          <p14:tracePt t="274271" x="1778000" y="4849813"/>
          <p14:tracePt t="274279" x="1747838" y="4857750"/>
          <p14:tracePt t="274286" x="1714500" y="4857750"/>
          <p14:tracePt t="274292" x="1693863" y="4857750"/>
          <p14:tracePt t="274300" x="1679575" y="4857750"/>
          <p14:tracePt t="274308" x="1663700" y="4854575"/>
          <p14:tracePt t="274315" x="1651000" y="4845050"/>
          <p14:tracePt t="274321" x="1633538" y="4832350"/>
          <p14:tracePt t="274329" x="1628775" y="4816475"/>
          <p14:tracePt t="274336" x="1612900" y="4803775"/>
          <p14:tracePt t="274344" x="1612900" y="4778375"/>
          <p14:tracePt t="274351" x="1612900" y="4748213"/>
          <p14:tracePt t="274356" x="1616075" y="4713288"/>
          <p14:tracePt t="274364" x="1625600" y="4667250"/>
          <p14:tracePt t="274371" x="1646238" y="4619625"/>
          <p14:tracePt t="274378" x="1676400" y="4556125"/>
          <p14:tracePt t="274385" x="1714500" y="4518025"/>
          <p14:tracePt t="274392" x="1765300" y="4467225"/>
          <p14:tracePt t="274399" x="1833563" y="4411663"/>
          <p14:tracePt t="274406" x="1935163" y="4365625"/>
          <p14:tracePt t="274414" x="2038350" y="4322763"/>
          <p14:tracePt t="274419" x="2238375" y="4310063"/>
          <p14:tracePt t="274427" x="2441575" y="4310063"/>
          <p14:tracePt t="274434" x="2603500" y="4325938"/>
          <p14:tracePt t="274442" x="2717800" y="4352925"/>
          <p14:tracePt t="274448" x="2820988" y="4386263"/>
          <p14:tracePt t="274454" x="2897188" y="4406900"/>
          <p14:tracePt t="274461" x="2968625" y="4429125"/>
          <p14:tracePt t="274468" x="3021013" y="4445000"/>
          <p14:tracePt t="274476" x="3067050" y="4467225"/>
          <p14:tracePt t="274482" x="3100388" y="4475163"/>
          <p14:tracePt t="274489" x="3130550" y="4484688"/>
          <p14:tracePt t="274498" x="3155950" y="4500563"/>
          <p14:tracePt t="274503" x="3190875" y="4505325"/>
          <p14:tracePt t="274511" x="3211513" y="4513263"/>
          <p14:tracePt t="274517" x="3236913" y="4513263"/>
          <p14:tracePt t="274523" x="3259138" y="4530725"/>
          <p14:tracePt t="274530" x="3271838" y="4530725"/>
          <p14:tracePt t="274537" x="3279775" y="4535488"/>
          <p14:tracePt t="274544" x="3292475" y="4543425"/>
          <p14:tracePt t="274551" x="3297238" y="4548188"/>
          <p14:tracePt t="274560" x="3305175" y="4556125"/>
          <p14:tracePt t="274571" x="3309938" y="4560888"/>
          <p14:tracePt t="274586" x="3317875" y="4568825"/>
          <p14:tracePt t="274607" x="3322638" y="4573588"/>
          <p14:tracePt t="274614" x="3335338" y="4586288"/>
          <p14:tracePt t="274619" x="3352800" y="4603750"/>
          <p14:tracePt t="274627" x="3373438" y="4629150"/>
          <p14:tracePt t="274633" x="3398838" y="4649788"/>
          <p14:tracePt t="274640" x="3467100" y="4718050"/>
          <p14:tracePt t="274647" x="3517900" y="4768850"/>
          <p14:tracePt t="274654" x="3586163" y="4849813"/>
          <p14:tracePt t="274661" x="3654425" y="4926013"/>
          <p14:tracePt t="274668" x="3684588" y="4976813"/>
          <p14:tracePt t="274675" x="3713163" y="5016500"/>
          <p14:tracePt t="274682" x="3725863" y="5037138"/>
          <p14:tracePt t="274688" x="3743325" y="5054600"/>
          <p14:tracePt t="274696" x="3743325" y="5075238"/>
          <p14:tracePt t="274702" x="3743325" y="5083175"/>
          <p14:tracePt t="274709" x="3738563" y="5097463"/>
          <p14:tracePt t="274716" x="3717925" y="5105400"/>
          <p14:tracePt t="274722" x="3684588" y="5113338"/>
          <p14:tracePt t="274730" x="3611563" y="5113338"/>
          <p14:tracePt t="274736" x="3525838" y="5105400"/>
          <p14:tracePt t="274743" x="3424238" y="5083175"/>
          <p14:tracePt t="274752" x="3309938" y="5057775"/>
          <p14:tracePt t="274757" x="3194050" y="5037138"/>
          <p14:tracePt t="274764" x="3079750" y="5016500"/>
          <p14:tracePt t="274771" x="2978150" y="5003800"/>
          <p14:tracePt t="274779" x="2901950" y="4981575"/>
          <p14:tracePt t="274785" x="2841625" y="4960938"/>
          <p14:tracePt t="274793" x="2808288" y="4951413"/>
          <p14:tracePt t="274800" x="2778125" y="4943475"/>
          <p14:tracePt t="274807" x="2760663" y="4935538"/>
          <p14:tracePt t="274815" x="2747963" y="4930775"/>
          <p14:tracePt t="274821" x="2740025" y="4922838"/>
          <p14:tracePt t="274836" x="2740025" y="4918075"/>
          <p14:tracePt t="274850" x="2740025" y="4913313"/>
          <p14:tracePt t="274856" x="2743200" y="4913313"/>
          <p14:tracePt t="274863" x="2755900" y="4905375"/>
          <p14:tracePt t="274877" x="2786063" y="4905375"/>
          <p14:tracePt t="274878" x="2828925" y="4905375"/>
          <p14:tracePt t="274884" x="2905125" y="4910138"/>
          <p14:tracePt t="274892" x="3003550" y="4910138"/>
          <p14:tracePt t="274899" x="3117850" y="4922838"/>
          <p14:tracePt t="274905" x="3216275" y="4922838"/>
          <p14:tracePt t="274912" x="3287713" y="4922838"/>
          <p14:tracePt t="274919" x="3343275" y="4922838"/>
          <p14:tracePt t="274926" x="3390900" y="4922838"/>
          <p14:tracePt t="274933" x="3436938" y="4918075"/>
          <p14:tracePt t="274939" x="3459163" y="4918075"/>
          <p14:tracePt t="274947" x="3487738" y="4918075"/>
          <p14:tracePt t="274953" x="3522663" y="4918075"/>
          <p14:tracePt t="274961" x="3543300" y="4918075"/>
          <p14:tracePt t="274968" x="3556000" y="4918075"/>
          <p14:tracePt t="274976" x="3573463" y="4918075"/>
          <p14:tracePt t="274981" x="3578225" y="4918075"/>
          <p14:tracePt t="274988" x="3590925" y="4918075"/>
          <p14:tracePt t="274995" x="3598863" y="4926013"/>
          <p14:tracePt t="275009" x="3603625" y="4930775"/>
          <p14:tracePt t="275016" x="3603625" y="4943475"/>
          <p14:tracePt t="275023" x="3603625" y="4951413"/>
          <p14:tracePt t="275031" x="3594100" y="4964113"/>
          <p14:tracePt t="275036" x="3578225" y="4976813"/>
          <p14:tracePt t="275043" x="3548063" y="4986338"/>
          <p14:tracePt t="275050" x="3500438" y="4999038"/>
          <p14:tracePt t="275058" x="3441700" y="5006975"/>
          <p14:tracePt t="275064" x="3381375" y="5003800"/>
          <p14:tracePt t="275071" x="3309938" y="4991100"/>
          <p14:tracePt t="275078" x="3221038" y="4981575"/>
          <p14:tracePt t="275085" x="3135313" y="4956175"/>
          <p14:tracePt t="275093" x="3071813" y="4938713"/>
          <p14:tracePt t="275100" x="3011488" y="4926013"/>
          <p14:tracePt t="275106" x="2978150" y="4910138"/>
          <p14:tracePt t="275114" x="2952750" y="4900613"/>
          <p14:tracePt t="275120" x="2930525" y="4887913"/>
          <p14:tracePt t="275127" x="2922588" y="4879975"/>
          <p14:tracePt t="275134" x="2917825" y="4875213"/>
          <p14:tracePt t="275141" x="2914650" y="4867275"/>
          <p14:tracePt t="275155" x="2914650" y="4862513"/>
          <p14:tracePt t="275162" x="2927350" y="4854575"/>
          <p14:tracePt t="275169" x="2943225" y="4849813"/>
          <p14:tracePt t="275176" x="2973388" y="4849813"/>
          <p14:tracePt t="275183" x="3008313" y="4841875"/>
          <p14:tracePt t="275190" x="3049588" y="4841875"/>
          <p14:tracePt t="275197" x="3097213" y="4829175"/>
          <p14:tracePt t="275203" x="3127375" y="4829175"/>
          <p14:tracePt t="275211" x="3152775" y="4824413"/>
          <p14:tracePt t="275218" x="3165475" y="4824413"/>
          <p14:tracePt t="275225" x="3168650" y="4824413"/>
          <p14:tracePt t="275232" x="3178175" y="4824413"/>
          <p14:tracePt t="275238" x="3181350" y="4824413"/>
          <p14:tracePt t="275246" x="3190875" y="4824413"/>
          <p14:tracePt t="275274" x="3181350" y="4832350"/>
          <p14:tracePt t="275281" x="3173413" y="4837113"/>
          <p14:tracePt t="275287" x="3168650" y="4837113"/>
          <p14:tracePt t="275296" x="3160713" y="4841875"/>
          <p14:tracePt t="275302" x="3155950" y="4841875"/>
          <p14:tracePt t="275317" x="3148013" y="4841875"/>
          <p14:tracePt t="275346" x="3152775" y="4841875"/>
          <p14:tracePt t="275359" x="3155950" y="4841875"/>
          <p14:tracePt t="275366" x="3165475" y="4841875"/>
          <p14:tracePt t="275372" x="3168650" y="4849813"/>
          <p14:tracePt t="275379" x="3181350" y="4849813"/>
          <p14:tracePt t="275386" x="3198813" y="4857750"/>
          <p14:tracePt t="275394" x="3203575" y="4857750"/>
          <p14:tracePt t="275402" x="3206750" y="4857750"/>
          <p14:tracePt t="275408" x="3216275" y="4862513"/>
          <p14:tracePt t="275421" x="3221038" y="4867275"/>
          <p14:tracePt t="275435" x="3221038" y="4875213"/>
          <p14:tracePt t="275443" x="3221038" y="4879975"/>
          <p14:tracePt t="275450" x="3221038" y="4887913"/>
          <p14:tracePt t="275464" x="3221038" y="4892675"/>
          <p14:tracePt t="275470" x="3211513" y="4900613"/>
          <p14:tracePt t="275485" x="3211513" y="4905375"/>
          <p14:tracePt t="275493" x="3206750" y="4905375"/>
          <p14:tracePt t="275506" x="3206750" y="4910138"/>
          <p14:tracePt t="275535" x="3216275" y="4910138"/>
          <p14:tracePt t="275542" x="3221038" y="4918075"/>
          <p14:tracePt t="275555" x="3228975" y="4922838"/>
          <p14:tracePt t="275562" x="3233738" y="4922838"/>
          <p14:tracePt t="275569" x="3241675" y="4922838"/>
          <p14:tracePt t="275576" x="3246438" y="4930775"/>
          <p14:tracePt t="275590" x="3249613" y="4930775"/>
          <p14:tracePt t="275611" x="3246438" y="4930775"/>
          <p14:tracePt t="275618" x="3228975" y="4926013"/>
          <p14:tracePt t="275626" x="3216275" y="4918075"/>
          <p14:tracePt t="275632" x="3190875" y="4913313"/>
          <p14:tracePt t="275639" x="3168650" y="4905375"/>
          <p14:tracePt t="275647" x="3135313" y="4887913"/>
          <p14:tracePt t="275653" x="3100388" y="4879975"/>
          <p14:tracePt t="275660" x="3071813" y="4879975"/>
          <p14:tracePt t="275668" x="3046413" y="4870450"/>
          <p14:tracePt t="275674" x="3033713" y="4870450"/>
          <p14:tracePt t="275681" x="3011488" y="4870450"/>
          <p14:tracePt t="275688" x="3003550" y="4870450"/>
          <p14:tracePt t="275695" x="2998788" y="4870450"/>
          <p14:tracePt t="275709" x="2998788" y="4879975"/>
          <p14:tracePt t="275722" x="2998788" y="4884738"/>
          <p14:tracePt t="275736" x="3011488" y="4884738"/>
          <p14:tracePt t="275743" x="3021013" y="4884738"/>
          <p14:tracePt t="275750" x="3024188" y="4884738"/>
          <p14:tracePt t="275758" x="3036888" y="4884738"/>
          <p14:tracePt t="275764" x="3046413" y="4884738"/>
          <p14:tracePt t="275771" x="3049588" y="4875213"/>
          <p14:tracePt t="275779" x="3059113" y="4862513"/>
          <p14:tracePt t="275785" x="3071813" y="4849813"/>
          <p14:tracePt t="275793" x="3079750" y="4832350"/>
          <p14:tracePt t="275801" x="3087688" y="4811713"/>
          <p14:tracePt t="275807" x="3097213" y="4786313"/>
          <p14:tracePt t="275814" x="3100388" y="4764088"/>
          <p14:tracePt t="275820" x="3109913" y="4738688"/>
          <p14:tracePt t="275827" x="3117850" y="4725988"/>
          <p14:tracePt t="275834" x="3127375" y="4713288"/>
          <p14:tracePt t="275842" x="3127375" y="4697413"/>
          <p14:tracePt t="275848" x="3130550" y="4692650"/>
          <p14:tracePt t="275854" x="3130550" y="4684713"/>
          <p14:tracePt t="275861" x="3135313" y="4679950"/>
          <p14:tracePt t="275869" x="3135313" y="4675188"/>
          <p14:tracePt t="275876" x="3143250" y="4675188"/>
          <p14:tracePt t="275882" x="3148013" y="4667250"/>
          <p14:tracePt t="275889" x="3155950" y="4662488"/>
          <p14:tracePt t="275897" x="3178175" y="4654550"/>
          <p14:tracePt t="275903" x="3190875" y="4641850"/>
          <p14:tracePt t="275910" x="3216275" y="4624388"/>
          <p14:tracePt t="275917" x="3228975" y="4606925"/>
          <p14:tracePt t="275924" x="3254375" y="4594225"/>
          <p14:tracePt t="275930" x="3271838" y="4568825"/>
          <p14:tracePt t="275937" x="3284538" y="4543425"/>
          <p14:tracePt t="275944" x="3292475" y="4522788"/>
          <p14:tracePt t="275951" x="3300413" y="4487863"/>
          <p14:tracePt t="275959" x="3300413" y="4445000"/>
          <p14:tracePt t="275965" x="3297238" y="4398963"/>
          <p14:tracePt t="275971" x="3287713" y="4352925"/>
          <p14:tracePt t="275979" x="3267075" y="4305300"/>
          <p14:tracePt t="275987" x="3249613" y="4271963"/>
          <p14:tracePt t="275993" x="3233738" y="4233863"/>
          <p14:tracePt t="276001" x="3206750" y="4219575"/>
          <p14:tracePt t="276006" x="3194050" y="4194175"/>
          <p14:tracePt t="276013" x="3186113" y="4191000"/>
          <p14:tracePt t="276019" x="3173413" y="4181475"/>
          <p14:tracePt t="276027" x="3168650" y="4178300"/>
          <p14:tracePt t="276033" x="3160713" y="4178300"/>
          <p14:tracePt t="276041" x="3155950" y="4178300"/>
          <p14:tracePt t="276054" x="3155950" y="4181475"/>
          <p14:tracePt t="276061" x="3155950" y="4191000"/>
          <p14:tracePt t="276075" x="3155950" y="4194175"/>
          <p14:tracePt t="276091" x="3155950" y="4203700"/>
          <p14:tracePt t="276103" x="3165475" y="4203700"/>
          <p14:tracePt t="276110" x="3165475" y="4206875"/>
          <p14:tracePt t="276117" x="3168650" y="4206875"/>
          <p14:tracePt t="276137" x="3178175" y="4206875"/>
          <p14:tracePt t="276152" x="3181350" y="4216400"/>
          <p14:tracePt t="276166" x="3181350" y="4219575"/>
          <p14:tracePt t="276173" x="3181350" y="4224338"/>
          <p14:tracePt t="276180" x="3190875" y="4241800"/>
          <p14:tracePt t="276187" x="3190875" y="4262438"/>
          <p14:tracePt t="276194" x="3194050" y="4284663"/>
          <p14:tracePt t="276201" x="3194050" y="4318000"/>
          <p14:tracePt t="276209" x="3203575" y="4352925"/>
          <p14:tracePt t="276214" x="3203575" y="4365625"/>
          <p14:tracePt t="276221" x="3203575" y="4386263"/>
          <p14:tracePt t="276229" x="3203575" y="4398963"/>
          <p14:tracePt t="276235" x="3203575" y="4411663"/>
          <p14:tracePt t="276242" x="3203575" y="4419600"/>
          <p14:tracePt t="276250" x="3203575" y="4424363"/>
          <p14:tracePt t="276256" x="3203575" y="4432300"/>
          <p14:tracePt t="276264" x="3203575" y="4437063"/>
          <p14:tracePt t="276278" x="3203575" y="4445000"/>
          <p14:tracePt t="276314" x="3198813" y="4445000"/>
          <p14:tracePt t="276320" x="3190875" y="4445000"/>
          <p14:tracePt t="276327" x="3186113" y="4445000"/>
          <p14:tracePt t="276334" x="3178175" y="4445000"/>
          <p14:tracePt t="276343" x="3173413" y="4445000"/>
          <p14:tracePt t="276355" x="3165475" y="4445000"/>
          <p14:tracePt t="276391" x="3168650" y="4445000"/>
          <p14:tracePt t="276397" x="3181350" y="4445000"/>
          <p14:tracePt t="276404" x="3194050" y="4449763"/>
          <p14:tracePt t="276411" x="3228975" y="4449763"/>
          <p14:tracePt t="276419" x="3259138" y="4459288"/>
          <p14:tracePt t="276426" x="3284538" y="4459288"/>
          <p14:tracePt t="276433" x="3313113" y="4459288"/>
          <p14:tracePt t="276438" x="3348038" y="4459288"/>
          <p14:tracePt t="276446" x="3368675" y="4454525"/>
          <p14:tracePt t="276453" x="3386138" y="4449763"/>
          <p14:tracePt t="276461" x="3398838" y="4441825"/>
          <p14:tracePt t="276466" x="3416300" y="4416425"/>
          <p14:tracePt t="276475" x="3419475" y="4403725"/>
          <p14:tracePt t="276481" x="3429000" y="4378325"/>
          <p14:tracePt t="276488" x="3429000" y="4365625"/>
          <p14:tracePt t="276495" x="3419475" y="4343400"/>
          <p14:tracePt t="276502" x="3403600" y="4325938"/>
          <p14:tracePt t="276509" x="3378200" y="4300538"/>
          <p14:tracePt t="276517" x="3343275" y="4284663"/>
          <p14:tracePt t="276522" x="3322638" y="4275138"/>
          <p14:tracePt t="276529" x="3287713" y="4267200"/>
          <p14:tracePt t="276536" x="3259138" y="4267200"/>
          <p14:tracePt t="276543" x="3233738" y="4267200"/>
          <p14:tracePt t="276551" x="3211513" y="4267200"/>
          <p14:tracePt t="276558" x="3198813" y="4267200"/>
          <p14:tracePt t="276564" x="3190875" y="4267200"/>
          <p14:tracePt t="276571" x="3178175" y="4271963"/>
          <p14:tracePt t="276587" x="3173413" y="4275138"/>
          <p14:tracePt t="276602" x="3165475" y="4284663"/>
          <p14:tracePt t="276622" x="3165475" y="4287838"/>
          <p14:tracePt t="276635" x="3165475" y="4297363"/>
          <p14:tracePt t="276642" x="3160713" y="4300538"/>
          <p14:tracePt t="276649" x="3160713" y="4305300"/>
          <p14:tracePt t="276659" x="3160713" y="4313238"/>
          <p14:tracePt t="276664" x="3152775" y="4318000"/>
          <p14:tracePt t="276678" x="3148013" y="4325938"/>
          <p14:tracePt t="276686" x="3143250" y="4330700"/>
          <p14:tracePt t="276692" x="3143250" y="4338638"/>
          <p14:tracePt t="276699" x="3135313" y="4343400"/>
          <p14:tracePt t="276706" x="3135313" y="4348163"/>
          <p14:tracePt t="276713" x="3130550" y="4348163"/>
          <p14:tracePt t="276727" x="3130550" y="4356100"/>
          <p14:tracePt t="276734" x="3122613" y="4356100"/>
          <p14:tracePt t="276741" x="3122613" y="4360863"/>
          <p14:tracePt t="276756" x="3122613" y="4368800"/>
          <p14:tracePt t="276776" x="3122613" y="4373563"/>
          <p14:tracePt t="276792" x="3122613" y="4378325"/>
          <p14:tracePt t="276812" x="3127375" y="4386263"/>
          <p14:tracePt t="276825" x="3127375" y="4391025"/>
          <p14:tracePt t="276832" x="3130550" y="4398963"/>
          <p14:tracePt t="276839" x="3130550" y="4403725"/>
          <p14:tracePt t="276846" x="3140075" y="4416425"/>
          <p14:tracePt t="276852" x="3140075" y="4432300"/>
          <p14:tracePt t="276860" x="3148013" y="4454525"/>
          <p14:tracePt t="276866" x="3152775" y="4487863"/>
          <p14:tracePt t="276875" x="3160713" y="4518025"/>
          <p14:tracePt t="276881" x="3181350" y="4556125"/>
          <p14:tracePt t="276888" x="3190875" y="4598988"/>
          <p14:tracePt t="276895" x="3203575" y="4624388"/>
          <p14:tracePt t="276903" x="3211513" y="4657725"/>
          <p14:tracePt t="276909" x="3228975" y="4692650"/>
          <p14:tracePt t="276916" x="3254375" y="4718050"/>
          <p14:tracePt t="276922" x="3271838" y="4738688"/>
          <p14:tracePt t="276930" x="3287713" y="4764088"/>
          <p14:tracePt t="276936" x="3300413" y="4781550"/>
          <p14:tracePt t="276944" x="3317875" y="4786313"/>
          <p14:tracePt t="276950" x="3340100" y="4794250"/>
          <p14:tracePt t="276958" x="3355975" y="4803775"/>
          <p14:tracePt t="276964" x="3368675" y="4803775"/>
          <p14:tracePt t="276972" x="3381375" y="4803775"/>
          <p14:tracePt t="276978" x="3403600" y="4803775"/>
          <p14:tracePt t="276986" x="3429000" y="4803775"/>
          <p14:tracePt t="276993" x="3449638" y="4799013"/>
          <p14:tracePt t="277000" x="3475038" y="4791075"/>
          <p14:tracePt t="277007" x="3497263" y="4773613"/>
          <p14:tracePt t="277014" x="3522663" y="4751388"/>
          <p14:tracePt t="277020" x="3548063" y="4725988"/>
          <p14:tracePt t="277028" x="3565525" y="4679950"/>
          <p14:tracePt t="277034" x="3586163" y="4629150"/>
          <p14:tracePt t="277043" x="3594100" y="4581525"/>
          <p14:tracePt t="277048" x="3594100" y="4538663"/>
          <p14:tracePt t="277056" x="3590925" y="4505325"/>
          <p14:tracePt t="277061" x="3581400" y="4484688"/>
          <p14:tracePt t="277069" x="3568700" y="4459288"/>
          <p14:tracePt t="277076" x="3543300" y="4445000"/>
          <p14:tracePt t="277084" x="3522663" y="4445000"/>
          <p14:tracePt t="277092" x="3487738" y="4437063"/>
          <p14:tracePt t="277097" x="3454400" y="4441825"/>
          <p14:tracePt t="277104" x="3433763" y="4441825"/>
          <p14:tracePt t="277111" x="3398838" y="4459288"/>
          <p14:tracePt t="277118" x="3386138" y="4462463"/>
          <p14:tracePt t="277126" x="3360738" y="4471988"/>
          <p14:tracePt t="277131" x="3343275" y="4487863"/>
          <p14:tracePt t="277138" x="3330575" y="4492625"/>
          <p14:tracePt t="277145" x="3322638" y="4510088"/>
          <p14:tracePt t="277152" x="3309938" y="4522788"/>
          <p14:tracePt t="277161" x="3300413" y="4538663"/>
          <p14:tracePt t="277166" x="3292475" y="4551363"/>
          <p14:tracePt t="277175" x="3287713" y="4568825"/>
          <p14:tracePt t="277180" x="3287713" y="4591050"/>
          <p14:tracePt t="277189" x="3287713" y="4611688"/>
          <p14:tracePt t="277194" x="3287713" y="4637088"/>
          <p14:tracePt t="277201" x="3292475" y="4667250"/>
          <p14:tracePt t="277209" x="3305175" y="4692650"/>
          <p14:tracePt t="277214" x="3313113" y="4705350"/>
          <p14:tracePt t="277221" x="3322638" y="4722813"/>
          <p14:tracePt t="277228" x="3335338" y="4725988"/>
          <p14:tracePt t="277235" x="3343275" y="4735513"/>
          <p14:tracePt t="277243" x="3355975" y="4735513"/>
          <p14:tracePt t="277250" x="3368675" y="4735513"/>
          <p14:tracePt t="277258" x="3381375" y="4730750"/>
          <p14:tracePt t="277264" x="3398838" y="4722813"/>
          <p14:tracePt t="277270" x="3403600" y="4700588"/>
          <p14:tracePt t="277277" x="3419475" y="4684713"/>
          <p14:tracePt t="277285" x="3429000" y="4672013"/>
          <p14:tracePt t="277292" x="3433763" y="4657725"/>
          <p14:tracePt t="277299" x="3441700" y="4649788"/>
          <p14:tracePt t="277305" x="3441700" y="4645025"/>
          <p14:tracePt t="277321" x="3441700" y="4637088"/>
          <p14:tracePt t="277334" x="3436938" y="4637088"/>
          <p14:tracePt t="277341" x="3433763" y="4641850"/>
          <p14:tracePt t="277347" x="3429000" y="4645025"/>
          <p14:tracePt t="277354" x="3411538" y="4654550"/>
          <p14:tracePt t="277361" x="3406775" y="4657725"/>
          <p14:tracePt t="277368" x="3394075" y="4667250"/>
          <p14:tracePt t="277375" x="3368675" y="4679950"/>
          <p14:tracePt t="277383" x="3365500" y="4697413"/>
          <p14:tracePt t="277390" x="3348038" y="4705350"/>
          <p14:tracePt t="277397" x="3335338" y="4718050"/>
          <p14:tracePt t="277405" x="3327400" y="4735513"/>
          <p14:tracePt t="277410" x="3309938" y="4748213"/>
          <p14:tracePt t="277418" x="3305175" y="4760913"/>
          <p14:tracePt t="277426" x="3287713" y="4778375"/>
          <p14:tracePt t="277431" x="3279775" y="4791075"/>
          <p14:tracePt t="277438" x="3275013" y="4806950"/>
          <p14:tracePt t="277445" x="3267075" y="4819650"/>
          <p14:tracePt t="277452" x="3267075" y="4832350"/>
          <p14:tracePt t="277459" x="3262313" y="4841875"/>
          <p14:tracePt t="277465" x="3262313" y="4854575"/>
          <p14:tracePt t="277473" x="3254375" y="4857750"/>
          <p14:tracePt t="277480" x="3254375" y="4867275"/>
          <p14:tracePt t="277487" x="3254375" y="4879975"/>
          <p14:tracePt t="277493" x="3254375" y="4892675"/>
          <p14:tracePt t="277500" x="3259138" y="4897438"/>
          <p14:tracePt t="277508" x="3259138" y="4910138"/>
          <p14:tracePt t="277514" x="3262313" y="4926013"/>
          <p14:tracePt t="277521" x="3271838" y="4948238"/>
          <p14:tracePt t="277528" x="3279775" y="4964113"/>
          <p14:tracePt t="277535" x="3284538" y="4976813"/>
          <p14:tracePt t="277542" x="3300413" y="4994275"/>
          <p14:tracePt t="277549" x="3309938" y="5006975"/>
          <p14:tracePt t="277557" x="3313113" y="5016500"/>
          <p14:tracePt t="277563" x="3322638" y="5019675"/>
          <p14:tracePt t="277569" x="3327400" y="5024438"/>
          <p14:tracePt t="277577" x="3340100" y="5024438"/>
          <p14:tracePt t="277584" x="3343275" y="5032375"/>
          <p14:tracePt t="277592" x="3352800" y="5032375"/>
          <p14:tracePt t="277597" x="3355975" y="5032375"/>
          <p14:tracePt t="277604" x="3368675" y="5029200"/>
          <p14:tracePt t="277611" x="3378200" y="5029200"/>
          <p14:tracePt t="277619" x="3378200" y="5024438"/>
          <p14:tracePt t="277625" x="3381375" y="5016500"/>
          <p14:tracePt t="277640" x="3381375" y="5011738"/>
          <p14:tracePt t="277646" x="3381375" y="5006975"/>
          <p14:tracePt t="277653" x="3368675" y="4999038"/>
          <p14:tracePt t="277661" x="3360738" y="4999038"/>
          <p14:tracePt t="277667" x="3340100" y="4999038"/>
          <p14:tracePt t="277675" x="3327400" y="5003800"/>
          <p14:tracePt t="277682" x="3313113" y="5003800"/>
          <p14:tracePt t="277689" x="3297238" y="5006975"/>
          <p14:tracePt t="277695" x="3284538" y="5016500"/>
          <p14:tracePt t="277702" x="3279775" y="5016500"/>
          <p14:tracePt t="277709" x="3271838" y="5016500"/>
          <p14:tracePt t="277716" x="3267075" y="5024438"/>
          <p14:tracePt t="277745" x="3267075" y="5019675"/>
          <p14:tracePt t="277773" x="3279775" y="5019675"/>
          <p14:tracePt t="277779" x="3297238" y="5011738"/>
          <p14:tracePt t="277785" x="3317875" y="5006975"/>
          <p14:tracePt t="277792" x="3343275" y="4999038"/>
          <p14:tracePt t="277799" x="3365500" y="4981575"/>
          <p14:tracePt t="277809" x="3390900" y="4964113"/>
          <p14:tracePt t="277814" x="3411538" y="4951413"/>
          <p14:tracePt t="277821" x="3419475" y="4926013"/>
          <p14:tracePt t="277828" x="3429000" y="4905375"/>
          <p14:tracePt t="277835" x="3436938" y="4870450"/>
          <p14:tracePt t="277843" x="3433763" y="4845050"/>
          <p14:tracePt t="277848" x="3433763" y="4824413"/>
          <p14:tracePt t="277854" x="3416300" y="4799013"/>
          <p14:tracePt t="277863" x="3403600" y="4786313"/>
          <p14:tracePt t="277870" x="3378200" y="4778375"/>
          <p14:tracePt t="277891" x="3327400" y="4764088"/>
          <p14:tracePt t="277898" x="3313113" y="4773613"/>
          <p14:tracePt t="277904" x="3297238" y="4773613"/>
          <p14:tracePt t="277912" x="3292475" y="4778375"/>
          <p14:tracePt t="277920" x="3287713" y="4786313"/>
          <p14:tracePt t="277926" x="3279775" y="4791075"/>
          <p14:tracePt t="277947" x="3284538" y="4791075"/>
          <p14:tracePt t="277960" x="3287713" y="4791075"/>
          <p14:tracePt t="277967" x="3292475" y="4791075"/>
          <p14:tracePt t="277975" x="3300413" y="4791075"/>
          <p14:tracePt t="277982" x="3305175" y="4791075"/>
          <p14:tracePt t="277987" x="3317875" y="4791075"/>
          <p14:tracePt t="278002" x="3327400" y="4791075"/>
          <p14:tracePt t="278009" x="3330575" y="4781550"/>
          <p14:tracePt t="278016" x="3340100" y="4781550"/>
          <p14:tracePt t="278022" x="3340100" y="4778375"/>
          <p14:tracePt t="278030" x="3343275" y="4778375"/>
          <p14:tracePt t="278045" x="3343275" y="4773613"/>
          <p14:tracePt t="278093" x="3335338" y="4773613"/>
          <p14:tracePt t="278106" x="3330575" y="4773613"/>
          <p14:tracePt t="278114" x="3330575" y="4778375"/>
          <p14:tracePt t="278127" x="3330575" y="4786313"/>
          <p14:tracePt t="278141" x="3322638" y="4791075"/>
          <p14:tracePt t="278163" x="3317875" y="4799013"/>
          <p14:tracePt t="278177" x="3309938" y="4803775"/>
          <p14:tracePt t="278198" x="3305175" y="4803775"/>
          <p14:tracePt t="278204" x="3300413" y="4803775"/>
          <p14:tracePt t="278211" x="3292475" y="4803775"/>
          <p14:tracePt t="278219" x="3287713" y="4803775"/>
          <p14:tracePt t="278225" x="3279775" y="4794250"/>
          <p14:tracePt t="278232" x="3275013" y="4794250"/>
          <p14:tracePt t="278239" x="3271838" y="4794250"/>
          <p14:tracePt t="278246" x="3262313" y="4791075"/>
          <p14:tracePt t="278253" x="3259138" y="4791075"/>
          <p14:tracePt t="278261" x="3246438" y="4791075"/>
          <p14:tracePt t="278268" x="3236913" y="4791075"/>
          <p14:tracePt t="278283" x="3233738" y="4791075"/>
          <p14:tracePt t="278288" x="3224213" y="4791075"/>
          <p14:tracePt t="278303" x="3221038" y="4799013"/>
          <p14:tracePt t="278312" x="3221038" y="4803775"/>
          <p14:tracePt t="278326" x="3221038" y="4806950"/>
          <p14:tracePt t="278337" x="3221038" y="4816475"/>
          <p14:tracePt t="278345" x="3221038" y="4819650"/>
          <p14:tracePt t="278351" x="3228975" y="4819650"/>
          <p14:tracePt t="278359" x="3233738" y="4832350"/>
          <p14:tracePt t="278364" x="3259138" y="4841875"/>
          <p14:tracePt t="278371" x="3271838" y="4857750"/>
          <p14:tracePt t="278378" x="3297238" y="4867275"/>
          <p14:tracePt t="278385" x="3309938" y="4870450"/>
          <p14:tracePt t="278393" x="3327400" y="4870450"/>
          <p14:tracePt t="278399" x="3340100" y="4870450"/>
          <p14:tracePt t="278405" x="3360738" y="4870450"/>
          <p14:tracePt t="278412" x="3373438" y="4870450"/>
          <p14:tracePt t="278419" x="3390900" y="4870450"/>
          <p14:tracePt t="278426" x="3403600" y="4862513"/>
          <p14:tracePt t="278435" x="3411538" y="4849813"/>
          <p14:tracePt t="278441" x="3419475" y="4832350"/>
          <p14:tracePt t="278447" x="3419475" y="4829175"/>
          <p14:tracePt t="278453" x="3419475" y="4816475"/>
          <p14:tracePt t="278461" x="3419475" y="4806950"/>
          <p14:tracePt t="278468" x="3416300" y="4803775"/>
          <p14:tracePt t="278476" x="3411538" y="4803775"/>
          <p14:tracePt t="278482" x="3398838" y="4803775"/>
          <p14:tracePt t="278492" x="3381375" y="4803775"/>
          <p14:tracePt t="278496" x="3368675" y="4819650"/>
          <p14:tracePt t="278503" x="3360738" y="4824413"/>
          <p14:tracePt t="278510" x="3355975" y="4841875"/>
          <p14:tracePt t="278517" x="3348038" y="4845050"/>
          <p14:tracePt t="278524" x="3348038" y="4857750"/>
          <p14:tracePt t="278531" x="3343275" y="4862513"/>
          <p14:tracePt t="278553" x="3343275" y="4870450"/>
          <p14:tracePt t="278582" x="3352800" y="4870450"/>
          <p14:tracePt t="278586" x="3355975" y="4870450"/>
          <p14:tracePt t="278600" x="3365500" y="4867275"/>
          <p14:tracePt t="278621" x="3368675" y="4867275"/>
          <p14:tracePt t="278637" x="3378200" y="4867275"/>
          <p14:tracePt t="278672" x="3378200" y="4870450"/>
          <p14:tracePt t="278677" x="3378200" y="4875213"/>
          <p14:tracePt t="278683" x="3381375" y="4884738"/>
          <p14:tracePt t="278698" x="3381375" y="4887913"/>
          <p14:tracePt t="278707" x="3386138" y="4897438"/>
          <p14:tracePt t="278720" x="3394075" y="4900613"/>
          <p14:tracePt t="278733" x="3398838" y="4905375"/>
          <p14:tracePt t="278746" x="3398838" y="4913313"/>
          <p14:tracePt t="278753" x="3406775" y="4913313"/>
          <p14:tracePt t="278769" x="3411538" y="4913313"/>
          <p14:tracePt t="278839" x="3411538" y="4918075"/>
          <p14:tracePt t="278889" x="3411538" y="4926013"/>
          <p14:tracePt t="279193" x="3398838" y="4926013"/>
          <p14:tracePt t="279200" x="3373438" y="4926013"/>
          <p14:tracePt t="279207" x="3352800" y="4926013"/>
          <p14:tracePt t="279213" x="3330575" y="4926013"/>
          <p14:tracePt t="279222" x="3297238" y="4935538"/>
          <p14:tracePt t="279228" x="3254375" y="4935538"/>
          <p14:tracePt t="279234" x="3206750" y="4943475"/>
          <p14:tracePt t="279242" x="3148013" y="4943475"/>
          <p14:tracePt t="279250" x="3100388" y="4951413"/>
          <p14:tracePt t="279255" x="3071813" y="4951413"/>
          <p14:tracePt t="279262" x="3036888" y="4960938"/>
          <p14:tracePt t="279269" x="3016250" y="4960938"/>
          <p14:tracePt t="279276" x="2998788" y="4968875"/>
          <p14:tracePt t="279284" x="2995613" y="4968875"/>
          <p14:tracePt t="279291" x="2990850" y="4968875"/>
          <p14:tracePt t="279297" x="2981325" y="4968875"/>
          <p14:tracePt t="279310" x="2978150" y="4968875"/>
          <p14:tracePt t="279325" x="2968625" y="4968875"/>
          <p14:tracePt t="279332" x="2965450" y="4968875"/>
          <p14:tracePt t="279353" x="2952750" y="4968875"/>
          <p14:tracePt t="279367" x="2940050" y="4968875"/>
          <p14:tracePt t="279373" x="2922588" y="4968875"/>
          <p14:tracePt t="279380" x="2917825" y="4968875"/>
          <p14:tracePt t="279387" x="2914650" y="4968875"/>
          <p14:tracePt t="279394" x="2905125" y="4968875"/>
          <p14:tracePt t="279402" x="2901950" y="4968875"/>
          <p14:tracePt t="279408" x="2892425" y="4968875"/>
          <p14:tracePt t="279416" x="2889250" y="4968875"/>
          <p14:tracePt t="279429" x="2889250" y="4964113"/>
          <p14:tracePt t="279451" x="2901950" y="4964113"/>
          <p14:tracePt t="279457" x="2909888" y="4964113"/>
          <p14:tracePt t="279464" x="2930525" y="4964113"/>
          <p14:tracePt t="279471" x="2960688" y="4968875"/>
          <p14:tracePt t="279478" x="2986088" y="4968875"/>
          <p14:tracePt t="279485" x="3028950" y="4976813"/>
          <p14:tracePt t="279492" x="3062288" y="4986338"/>
          <p14:tracePt t="279500" x="3084513" y="4994275"/>
          <p14:tracePt t="279507" x="3105150" y="4994275"/>
          <p14:tracePt t="279513" x="3130550" y="5003800"/>
          <p14:tracePt t="279520" x="3143250" y="5003800"/>
          <p14:tracePt t="279527" x="3155950" y="5003800"/>
          <p14:tracePt t="279533" x="3165475" y="5003800"/>
          <p14:tracePt t="279540" x="3168650" y="4999038"/>
          <p14:tracePt t="279547" x="3178175" y="4999038"/>
          <p14:tracePt t="279555" x="3181350" y="4999038"/>
          <p14:tracePt t="279561" x="3181350" y="4994275"/>
          <p14:tracePt t="279583" x="3186113" y="4986338"/>
          <p14:tracePt t="279590" x="3194050" y="4986338"/>
          <p14:tracePt t="279604" x="3198813" y="4986338"/>
          <p14:tracePt t="279625" x="3206750" y="4986338"/>
          <p14:tracePt t="279631" x="3211513" y="4986338"/>
          <p14:tracePt t="279639" x="3221038" y="4986338"/>
          <p14:tracePt t="279645" x="3221038" y="4991100"/>
          <p14:tracePt t="279652" x="3224213" y="4991100"/>
          <p14:tracePt t="279659" x="3224213" y="4994275"/>
          <p14:tracePt t="279666" x="3228975" y="4994275"/>
          <p14:tracePt t="279693" x="3236913" y="4994275"/>
          <p14:tracePt t="279701" x="3241675" y="4994275"/>
          <p14:tracePt t="279763" x="3241675" y="4986338"/>
          <p14:tracePt t="279848" x="3241675" y="4991100"/>
          <p14:tracePt t="279938" x="3249613" y="4991100"/>
          <p14:tracePt t="279945" x="3249613" y="4986338"/>
          <p14:tracePt t="279959" x="3254375" y="4986338"/>
          <p14:tracePt t="279966" x="3262313" y="4981575"/>
          <p14:tracePt t="279973" x="3267075" y="4981575"/>
          <p14:tracePt t="279979" x="3271838" y="4981575"/>
          <p14:tracePt t="279987" x="3279775" y="4981575"/>
          <p14:tracePt t="279993" x="3292475" y="4981575"/>
          <p14:tracePt t="280000" x="3313113" y="4981575"/>
          <p14:tracePt t="280008" x="3348038" y="4981575"/>
          <p14:tracePt t="280014" x="3368675" y="4981575"/>
          <p14:tracePt t="280021" x="3390900" y="4981575"/>
          <p14:tracePt t="280028" x="3416300" y="4981575"/>
          <p14:tracePt t="280035" x="3429000" y="4981575"/>
          <p14:tracePt t="280042" x="3449638" y="4981575"/>
          <p14:tracePt t="280050" x="3462338" y="4981575"/>
          <p14:tracePt t="280056" x="3471863" y="4981575"/>
          <p14:tracePt t="280062" x="3484563" y="4981575"/>
          <p14:tracePt t="280070" x="3487738" y="4981575"/>
          <p14:tracePt t="280084" x="3497263" y="4981575"/>
          <p14:tracePt t="280091" x="3500438" y="4981575"/>
          <p14:tracePt t="280119" x="3492500" y="4976813"/>
          <p14:tracePt t="280126" x="3479800" y="4968875"/>
          <p14:tracePt t="280133" x="3459163" y="4968875"/>
          <p14:tracePt t="280141" x="3433763" y="4960938"/>
          <p14:tracePt t="280146" x="3411538" y="4960938"/>
          <p14:tracePt t="280153" x="3390900" y="4960938"/>
          <p14:tracePt t="280161" x="3365500" y="4951413"/>
          <p14:tracePt t="280167" x="3360738" y="4951413"/>
          <p14:tracePt t="280174" x="3348038" y="4951413"/>
          <p14:tracePt t="280181" x="3340100" y="4951413"/>
          <p14:tracePt t="280188" x="3335338" y="4951413"/>
          <p14:tracePt t="280202" x="3327400" y="4951413"/>
          <p14:tracePt t="280232" x="3330575" y="4951413"/>
          <p14:tracePt t="280237" x="3335338" y="4951413"/>
          <p14:tracePt t="280244" x="3343275" y="4956175"/>
          <p14:tracePt t="280251" x="3348038" y="4956175"/>
          <p14:tracePt t="280258" x="3355975" y="4956175"/>
          <p14:tracePt t="280264" x="3360738" y="4956175"/>
          <p14:tracePt t="280280" x="3365500" y="4956175"/>
          <p14:tracePt t="280285" x="3378200" y="4956175"/>
          <p14:tracePt t="280300" x="3386138" y="4956175"/>
          <p14:tracePt t="280307" x="3390900" y="4951413"/>
          <p14:tracePt t="280313" x="3390900" y="4948238"/>
          <p14:tracePt t="280320" x="3398838" y="4948238"/>
          <p14:tracePt t="280350" x="3403600" y="4948238"/>
          <p14:tracePt t="280365" x="3411538" y="4948238"/>
          <p14:tracePt t="280369" x="3411538" y="4956175"/>
          <p14:tracePt t="280383" x="3416300" y="4956175"/>
          <p14:tracePt t="280390" x="3419475" y="4960938"/>
          <p14:tracePt t="280404" x="3429000" y="4968875"/>
          <p14:tracePt t="280418" x="3429000" y="4973638"/>
          <p14:tracePt t="280427" x="3433763" y="4973638"/>
          <p14:tracePt t="280439" x="3433763" y="4976813"/>
          <p14:tracePt t="280462" x="3433763" y="4986338"/>
          <p14:tracePt t="280511" x="3441700" y="4986338"/>
          <p14:tracePt t="280523" x="3446463" y="4986338"/>
          <p14:tracePt t="280544" x="3449638" y="4986338"/>
          <p14:tracePt t="280558" x="3459163" y="4986338"/>
          <p14:tracePt t="280564" x="3462338" y="4986338"/>
          <p14:tracePt t="280585" x="3471863" y="4981575"/>
          <p14:tracePt t="280598" x="3475038" y="4976813"/>
          <p14:tracePt t="280620" x="3484563" y="4973638"/>
          <p14:tracePt t="280634" x="3487738" y="4973638"/>
          <p14:tracePt t="280682" x="3487738" y="4976813"/>
          <p14:tracePt t="280712" x="3479800" y="4976813"/>
          <p14:tracePt t="280717" x="3475038" y="4976813"/>
          <p14:tracePt t="280724" x="3467100" y="4976813"/>
          <p14:tracePt t="280738" x="3462338" y="4976813"/>
          <p14:tracePt t="280744" x="3449638" y="4976813"/>
          <p14:tracePt t="280774" x="3441700" y="4976813"/>
          <p14:tracePt t="280779" x="3436938" y="4976813"/>
          <p14:tracePt t="280801" x="3433763" y="4976813"/>
          <p14:tracePt t="280808" x="3433763" y="4986338"/>
          <p14:tracePt t="280822" x="3424238" y="4991100"/>
          <p14:tracePt t="280844" x="3424238" y="4999038"/>
          <p14:tracePt t="280858" x="3424238" y="5003800"/>
          <p14:tracePt t="280879" x="3424238" y="5011738"/>
          <p14:tracePt t="280899" x="3424238" y="5016500"/>
          <p14:tracePt t="280912" x="3424238" y="5019675"/>
          <p14:tracePt t="280947" x="3429000" y="5019675"/>
          <p14:tracePt t="281416" x="3403600" y="5011738"/>
          <p14:tracePt t="281421" x="3368675" y="5011738"/>
          <p14:tracePt t="281427" x="3335338" y="5003800"/>
          <p14:tracePt t="281434" x="3313113" y="4994275"/>
          <p14:tracePt t="281442" x="3279775" y="4986338"/>
          <p14:tracePt t="281448" x="3246438" y="4968875"/>
          <p14:tracePt t="281457" x="3211513" y="4960938"/>
          <p14:tracePt t="281462" x="3190875" y="4951413"/>
          <p14:tracePt t="281468" x="3165475" y="4948238"/>
          <p14:tracePt t="281476" x="3135313" y="4938713"/>
          <p14:tracePt t="281483" x="3109913" y="4922838"/>
          <p14:tracePt t="281490" x="3084513" y="4905375"/>
          <p14:tracePt t="281498" x="3062288" y="4887913"/>
          <p14:tracePt t="281503" x="3036888" y="4875213"/>
          <p14:tracePt t="281511" x="3024188" y="4857750"/>
          <p14:tracePt t="281517" x="2998788" y="4832350"/>
          <p14:tracePt t="281525" x="2981325" y="4819650"/>
          <p14:tracePt t="281531" x="2968625" y="4794250"/>
          <p14:tracePt t="281539" x="2952750" y="4786313"/>
          <p14:tracePt t="281545" x="2947988" y="4773613"/>
          <p14:tracePt t="281552" x="2947988" y="4768850"/>
          <p14:tracePt t="281559" x="2940050" y="4748213"/>
          <p14:tracePt t="281574" x="2940050" y="4738688"/>
          <p14:tracePt t="281580" x="2940050" y="4735513"/>
          <p14:tracePt t="281587" x="2940050" y="4725988"/>
          <p14:tracePt t="281601" x="2940050" y="4722813"/>
          <p14:tracePt t="281630" x="2947988" y="4722813"/>
          <p14:tracePt t="281693" x="2943225" y="4722813"/>
          <p14:tracePt t="281705" x="2940050" y="4738688"/>
          <p14:tracePt t="281713" x="2930525" y="4743450"/>
          <p14:tracePt t="281726" x="2917825" y="4751388"/>
          <p14:tracePt t="281733" x="2914650" y="4756150"/>
          <p14:tracePt t="281741" x="2905125" y="4760913"/>
          <p14:tracePt t="281747" x="2889250" y="4768850"/>
          <p14:tracePt t="281755" x="2871788" y="4778375"/>
          <p14:tracePt t="281762" x="2859088" y="4781550"/>
          <p14:tracePt t="281768" x="2833688" y="4791075"/>
          <p14:tracePt t="281775" x="2811463" y="4799013"/>
          <p14:tracePt t="281784" x="2795588" y="4799013"/>
          <p14:tracePt t="281790" x="2782888" y="4799013"/>
          <p14:tracePt t="281796" x="2760663" y="4806950"/>
          <p14:tracePt t="281803" x="2743200" y="4816475"/>
          <p14:tracePt t="281810" x="2740025" y="4816475"/>
          <p14:tracePt t="281817" x="2735263" y="4816475"/>
          <p14:tracePt t="281824" x="2722563" y="4816475"/>
          <p14:tracePt t="281839" x="2714625" y="4816475"/>
          <p14:tracePt t="281845" x="2714625" y="4819650"/>
          <p14:tracePt t="281851" x="2709863" y="4819650"/>
          <p14:tracePt t="281859" x="2709863" y="4829175"/>
          <p14:tracePt t="281865" x="2701925" y="4829175"/>
          <p14:tracePt t="281880" x="2701925" y="4832350"/>
          <p14:tracePt t="281894" x="2701925" y="4837113"/>
          <p14:tracePt t="281915" x="2701925" y="4845050"/>
          <p14:tracePt t="281922" x="2705100" y="4845050"/>
          <p14:tracePt t="281930" x="2709863" y="4849813"/>
          <p14:tracePt t="281943" x="2717800" y="4857750"/>
          <p14:tracePt t="281949" x="2722563" y="4862513"/>
          <p14:tracePt t="281956" x="2735263" y="4875213"/>
          <p14:tracePt t="281963" x="2752725" y="4900613"/>
          <p14:tracePt t="281970" x="2760663" y="4922838"/>
          <p14:tracePt t="281977" x="2773363" y="4948238"/>
          <p14:tracePt t="281984" x="2782888" y="4968875"/>
          <p14:tracePt t="281991" x="2790825" y="4994275"/>
          <p14:tracePt t="281998" x="2798763" y="5006975"/>
          <p14:tracePt t="282005" x="2798763" y="5024438"/>
          <p14:tracePt t="282012" x="2803525" y="5029200"/>
          <p14:tracePt t="282018" x="2811463" y="5032375"/>
          <p14:tracePt t="282040" x="2816225" y="5041900"/>
          <p14:tracePt t="282061" x="2824163" y="5041900"/>
          <p14:tracePt t="282075" x="2828925" y="5045075"/>
          <p14:tracePt t="282097" x="2833688" y="5054600"/>
          <p14:tracePt t="282116" x="2846388" y="5054600"/>
          <p14:tracePt t="282130" x="2862263" y="5057775"/>
          <p14:tracePt t="282138" x="2884488" y="5057775"/>
          <p14:tracePt t="282144" x="2917825" y="5057775"/>
          <p14:tracePt t="282151" x="2960688" y="5057775"/>
          <p14:tracePt t="282158" x="3021013" y="5080000"/>
          <p14:tracePt t="282165" x="3165475" y="5105400"/>
          <p14:tracePt t="282173" x="3343275" y="5130800"/>
          <p14:tracePt t="282179" x="3459163" y="5151438"/>
          <p14:tracePt t="282185" x="3586163" y="5164138"/>
          <p14:tracePt t="282193" x="3687763" y="5176838"/>
          <p14:tracePt t="282200" x="3773488" y="5176838"/>
          <p14:tracePt t="282207" x="3829050" y="5176838"/>
          <p14:tracePt t="282214" x="3862388" y="5176838"/>
          <p14:tracePt t="282221" x="3892550" y="5176838"/>
          <p14:tracePt t="282228" x="3917950" y="5176838"/>
          <p14:tracePt t="282234" x="3922713" y="5176838"/>
          <p14:tracePt t="282241" x="3935413" y="5176838"/>
          <p14:tracePt t="282263" x="3925888" y="5176838"/>
          <p14:tracePt t="282269" x="3900488" y="5176838"/>
          <p14:tracePt t="282276" x="3879850" y="5176838"/>
          <p14:tracePt t="282283" x="3836988" y="5186363"/>
          <p14:tracePt t="282290" x="3778250" y="5186363"/>
          <p14:tracePt t="282297" x="3717925" y="5194300"/>
          <p14:tracePt t="282305" x="3632200" y="5207000"/>
          <p14:tracePt t="282311" x="3543300" y="5216525"/>
          <p14:tracePt t="282318" x="3459163" y="5229225"/>
          <p14:tracePt t="282325" x="3386138" y="5229225"/>
          <p14:tracePt t="282331" x="3330575" y="5229225"/>
          <p14:tracePt t="282339" x="3271838" y="5229225"/>
          <p14:tracePt t="282347" x="3216275" y="5229225"/>
          <p14:tracePt t="282352" x="3198813" y="5229225"/>
          <p14:tracePt t="282360" x="3178175" y="5229225"/>
          <p14:tracePt t="282367" x="3155950" y="5224463"/>
          <p14:tracePt t="282374" x="3140075" y="5224463"/>
          <p14:tracePt t="282381" x="3127375" y="5216525"/>
          <p14:tracePt t="282389" x="3117850" y="5211763"/>
          <p14:tracePt t="282395" x="3114675" y="5203825"/>
          <p14:tracePt t="282401" x="3109913" y="5203825"/>
          <p14:tracePt t="282408" x="3109913" y="5199063"/>
          <p14:tracePt t="282416" x="3109913" y="5189538"/>
          <p14:tracePt t="282422" x="3114675" y="5186363"/>
          <p14:tracePt t="282429" x="3130550" y="5173663"/>
          <p14:tracePt t="282436" x="3152775" y="5164138"/>
          <p14:tracePt t="282443" x="3194050" y="5156200"/>
          <p14:tracePt t="282450" x="3254375" y="5148263"/>
          <p14:tracePt t="282457" x="3317875" y="5135563"/>
          <p14:tracePt t="282464" x="3403600" y="5113338"/>
          <p14:tracePt t="282472" x="3462338" y="5113338"/>
          <p14:tracePt t="282478" x="3497263" y="5097463"/>
          <p14:tracePt t="282485" x="3543300" y="5075238"/>
          <p14:tracePt t="282492" x="3568700" y="5070475"/>
          <p14:tracePt t="282500" x="3590925" y="5054600"/>
          <p14:tracePt t="282506" x="3598863" y="5054600"/>
          <p14:tracePt t="282513" x="3611563" y="5041900"/>
          <p14:tracePt t="282528" x="3616325" y="5041900"/>
          <p14:tracePt t="282533" x="3624263" y="5032375"/>
          <p14:tracePt t="282564" x="3624263" y="5037138"/>
          <p14:tracePt t="282585" x="3619500" y="5037138"/>
          <p14:tracePt t="282589" x="3619500" y="5041900"/>
          <p14:tracePt t="282596" x="3616325" y="5041900"/>
          <p14:tracePt t="282604" x="3616325" y="5045075"/>
          <p14:tracePt t="282610" x="3611563" y="5045075"/>
          <p14:tracePt t="282617" x="3611563" y="5054600"/>
          <p14:tracePt t="282632" x="3603625" y="5054600"/>
          <p14:tracePt t="282638" x="3598863" y="5054600"/>
          <p14:tracePt t="282660" x="3590925" y="5054600"/>
          <p14:tracePt t="282673" x="3590925" y="5057775"/>
          <p14:tracePt t="282680" x="3586163" y="5057775"/>
          <p14:tracePt t="282687" x="3586163" y="5067300"/>
          <p14:tracePt t="282694" x="3581400" y="5067300"/>
          <p14:tracePt t="282716" x="3573463" y="5067300"/>
          <p14:tracePt t="282722" x="3568700" y="5067300"/>
          <p14:tracePt t="282764" x="3568700" y="50704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Single-Control Retention| </a:t>
            </a:r>
            <a:r>
              <a:rPr lang="en-GB" dirty="0">
                <a:solidFill>
                  <a:srgbClr val="0000FF"/>
                </a:solidFill>
              </a:rPr>
              <a:t>Reset State Dependency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E5F55-EFB2-4F75-8D86-17B71D307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8962" y="2008655"/>
            <a:ext cx="4484838" cy="3549463"/>
          </a:xfrm>
        </p:spPr>
        <p:txBody>
          <a:bodyPr>
            <a:normAutofit fontScale="85000" lnSpcReduction="10000"/>
          </a:bodyPr>
          <a:lstStyle/>
          <a:p>
            <a:pPr marL="514350" lvl="0" indent="-514350">
              <a:buFont typeface="+mj-lt"/>
              <a:buAutoNum type="alphaLcParenR"/>
            </a:pPr>
            <a:r>
              <a:rPr lang="en-US" sz="2000" dirty="0"/>
              <a:t>Reset is ignored during the restore period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i="1" dirty="0"/>
              <a:t>-</a:t>
            </a:r>
            <a:r>
              <a:rPr lang="en-US" sz="2000" b="1" i="1" dirty="0" err="1"/>
              <a:t>async_set_reset_effect</a:t>
            </a:r>
            <a:r>
              <a:rPr lang="en-US" sz="2000" i="1" dirty="0"/>
              <a:t> ignored</a:t>
            </a:r>
            <a:br>
              <a:rPr lang="en-US" sz="2000" i="1" dirty="0"/>
            </a:br>
            <a:endParaRPr lang="en-IN" sz="2000" i="1" dirty="0"/>
          </a:p>
          <a:p>
            <a:pPr marL="514350" lvl="0" indent="-514350">
              <a:buFont typeface="+mj-lt"/>
              <a:buAutoNum type="alphaLcParenR"/>
            </a:pPr>
            <a:r>
              <a:rPr lang="en-US" sz="2000" dirty="0"/>
              <a:t>Reset affects the retained value and therefore the output value during the restore period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i="1" dirty="0"/>
              <a:t>-</a:t>
            </a:r>
            <a:r>
              <a:rPr lang="en-US" sz="2000" b="1" i="1" dirty="0" err="1"/>
              <a:t>async_set_reset_effect</a:t>
            </a:r>
            <a:r>
              <a:rPr lang="en-US" sz="2000" dirty="0"/>
              <a:t> </a:t>
            </a:r>
            <a:r>
              <a:rPr lang="en-US" sz="2000" i="1" dirty="0" err="1"/>
              <a:t>retained_value</a:t>
            </a:r>
            <a:br>
              <a:rPr lang="en-US" sz="2000" i="1" dirty="0"/>
            </a:br>
            <a:endParaRPr lang="en-IN" sz="2000" i="1" dirty="0"/>
          </a:p>
          <a:p>
            <a:pPr marL="514350" lvl="0" indent="-514350">
              <a:buFont typeface="+mj-lt"/>
              <a:buAutoNum type="alphaLcParenR"/>
            </a:pPr>
            <a:r>
              <a:rPr lang="en-US" sz="2000" dirty="0"/>
              <a:t>Reset affects the output value during the restore period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i="1" dirty="0"/>
              <a:t>-</a:t>
            </a:r>
            <a:r>
              <a:rPr lang="en-US" sz="2000" b="1" i="1" dirty="0" err="1"/>
              <a:t>async_set_reset_effect</a:t>
            </a:r>
            <a:r>
              <a:rPr lang="en-US" sz="2000" dirty="0"/>
              <a:t> </a:t>
            </a:r>
            <a:r>
              <a:rPr lang="en-US" sz="2000" i="1" dirty="0" err="1"/>
              <a:t>output_value</a:t>
            </a:r>
            <a:endParaRPr lang="en-IN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13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48096-CAE6-4517-BC56-62FBCE79B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51" y="1820040"/>
            <a:ext cx="6451111" cy="3978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C1263F-6414-4832-8E67-6EFCBBA33612}"/>
              </a:ext>
            </a:extLst>
          </p:cNvPr>
          <p:cNvSpPr txBox="1"/>
          <p:nvPr/>
        </p:nvSpPr>
        <p:spPr>
          <a:xfrm>
            <a:off x="4763247" y="350980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D1B4BE-9920-42C9-85F5-8A3CB959FBDF}"/>
              </a:ext>
            </a:extLst>
          </p:cNvPr>
          <p:cNvSpPr txBox="1"/>
          <p:nvPr/>
        </p:nvSpPr>
        <p:spPr>
          <a:xfrm>
            <a:off x="4763247" y="4144861"/>
            <a:ext cx="37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30A96-270B-4D5C-B47A-D284FDC71D8D}"/>
              </a:ext>
            </a:extLst>
          </p:cNvPr>
          <p:cNvSpPr txBox="1"/>
          <p:nvPr/>
        </p:nvSpPr>
        <p:spPr>
          <a:xfrm>
            <a:off x="4763247" y="4761987"/>
            <a:ext cx="37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AA968-59A2-4FAE-A638-803202188D76}"/>
              </a:ext>
            </a:extLst>
          </p:cNvPr>
          <p:cNvSpPr/>
          <p:nvPr/>
        </p:nvSpPr>
        <p:spPr>
          <a:xfrm>
            <a:off x="340659" y="2928469"/>
            <a:ext cx="6451111" cy="87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1CCD16-7F6F-4964-B999-3711D0D950D5}"/>
              </a:ext>
            </a:extLst>
          </p:cNvPr>
          <p:cNvSpPr/>
          <p:nvPr/>
        </p:nvSpPr>
        <p:spPr>
          <a:xfrm>
            <a:off x="340659" y="3806452"/>
            <a:ext cx="6451111" cy="654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46C52-7FBC-40FC-AB5A-E1422FE12F11}"/>
              </a:ext>
            </a:extLst>
          </p:cNvPr>
          <p:cNvSpPr/>
          <p:nvPr/>
        </p:nvSpPr>
        <p:spPr>
          <a:xfrm>
            <a:off x="340659" y="4469640"/>
            <a:ext cx="6451111" cy="556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FA9DF2-5F87-4AF0-87B1-610EAE196178}"/>
              </a:ext>
            </a:extLst>
          </p:cNvPr>
          <p:cNvCxnSpPr>
            <a:cxnSpLocks/>
          </p:cNvCxnSpPr>
          <p:nvPr/>
        </p:nvCxnSpPr>
        <p:spPr>
          <a:xfrm>
            <a:off x="2103120" y="2113204"/>
            <a:ext cx="0" cy="31445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84F155-DBF0-44BB-8F59-E096423EA72A}"/>
              </a:ext>
            </a:extLst>
          </p:cNvPr>
          <p:cNvCxnSpPr>
            <a:cxnSpLocks/>
          </p:cNvCxnSpPr>
          <p:nvPr/>
        </p:nvCxnSpPr>
        <p:spPr>
          <a:xfrm>
            <a:off x="2987040" y="2265604"/>
            <a:ext cx="0" cy="28657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AE6B92-DE24-4994-B600-80E7B03AB8D6}"/>
              </a:ext>
            </a:extLst>
          </p:cNvPr>
          <p:cNvCxnSpPr>
            <a:cxnSpLocks/>
          </p:cNvCxnSpPr>
          <p:nvPr/>
        </p:nvCxnSpPr>
        <p:spPr>
          <a:xfrm>
            <a:off x="4312920" y="2265604"/>
            <a:ext cx="0" cy="28657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E56DEF-7C4F-4D35-BA5F-F1800A58E3D7}"/>
              </a:ext>
            </a:extLst>
          </p:cNvPr>
          <p:cNvCxnSpPr>
            <a:cxnSpLocks/>
          </p:cNvCxnSpPr>
          <p:nvPr/>
        </p:nvCxnSpPr>
        <p:spPr>
          <a:xfrm>
            <a:off x="5631180" y="2113204"/>
            <a:ext cx="0" cy="30760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F83B8C-7AC0-46EB-BD09-8A924CB434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8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75"/>
    </mc:Choice>
    <mc:Fallback>
      <p:transition spd="slow" advTm="39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1216" x="3913188" y="5045075"/>
          <p14:tracePt t="1221" x="4786313" y="4951413"/>
          <p14:tracePt t="1227" x="5597525" y="4862513"/>
          <p14:tracePt t="1235" x="6389688" y="4748213"/>
          <p14:tracePt t="1243" x="7104063" y="4594225"/>
          <p14:tracePt t="1249" x="7793038" y="4391025"/>
          <p14:tracePt t="1258" x="8380413" y="4130675"/>
          <p14:tracePt t="1262" x="8942388" y="3849688"/>
          <p14:tracePt t="1269" x="9409113" y="3489325"/>
          <p14:tracePt t="1276" x="9771063" y="3148013"/>
          <p14:tracePt t="1283" x="10099675" y="2735263"/>
          <p14:tracePt t="1290" x="10414000" y="2276475"/>
          <p14:tracePt t="1298" x="10660063" y="1820863"/>
          <p14:tracePt t="1304" x="10860088" y="1403350"/>
          <p14:tracePt t="1311" x="10953750" y="1033463"/>
          <p14:tracePt t="1318" x="10988675" y="731838"/>
          <p14:tracePt t="1325" x="10975975" y="519113"/>
          <p14:tracePt t="1332" x="10910888" y="361950"/>
          <p14:tracePt t="1339" x="10817225" y="280988"/>
          <p14:tracePt t="1346" x="10715625" y="246063"/>
          <p14:tracePt t="1353" x="10631488" y="246063"/>
          <p14:tracePt t="1360" x="10541000" y="263525"/>
          <p14:tracePt t="1367" x="10452100" y="311150"/>
          <p14:tracePt t="1375" x="10333038" y="379413"/>
          <p14:tracePt t="1380" x="10226675" y="450850"/>
          <p14:tracePt t="1388" x="10102850" y="549275"/>
          <p14:tracePt t="1394" x="10009188" y="642938"/>
          <p14:tracePt t="1401" x="9928225" y="736600"/>
          <p14:tracePt t="1408" x="9861550" y="842963"/>
          <p14:tracePt t="1415" x="9801225" y="931863"/>
          <p14:tracePt t="1423" x="9771063" y="995363"/>
          <p14:tracePt t="1429" x="9740900" y="1046163"/>
          <p14:tracePt t="1437" x="9732963" y="1076325"/>
          <p14:tracePt t="1444" x="9725025" y="1093788"/>
          <p14:tracePt t="1451" x="9720263" y="1106488"/>
          <p14:tracePt t="1458" x="9720263" y="1114425"/>
          <p14:tracePt t="1499" x="9720263" y="1109663"/>
          <p14:tracePt t="1506" x="9712325" y="1096963"/>
          <p14:tracePt t="1513" x="9686925" y="1081088"/>
          <p14:tracePt t="1520" x="9631363" y="1042988"/>
          <p14:tracePt t="1527" x="9350375" y="919163"/>
          <p14:tracePt t="1533" x="8636000" y="739775"/>
          <p14:tracePt t="1542" x="8018463" y="655638"/>
          <p14:tracePt t="1548" x="7385050" y="655638"/>
          <p14:tracePt t="1556" x="6848475" y="731838"/>
          <p14:tracePt t="1562" x="6338888" y="833438"/>
          <p14:tracePt t="1569" x="5938838" y="952500"/>
          <p14:tracePt t="1576" x="5637213" y="1076325"/>
          <p14:tracePt t="1582" x="5389563" y="1190625"/>
          <p14:tracePt t="1590" x="5232400" y="1255713"/>
          <p14:tracePt t="1596" x="5130800" y="1314450"/>
          <p14:tracePt t="1605" x="5067300" y="1331913"/>
          <p14:tracePt t="1612" x="5045075" y="1339850"/>
          <p14:tracePt t="1618" x="5037138" y="1339850"/>
          <p14:tracePt t="1625" x="5032375" y="1339850"/>
          <p14:tracePt t="1632" x="5027613" y="1331913"/>
          <p14:tracePt t="1646" x="5027613" y="1327150"/>
          <p14:tracePt t="1653" x="5032375" y="1322388"/>
          <p14:tracePt t="1660" x="5040313" y="1314450"/>
          <p14:tracePt t="1666" x="5053013" y="1309688"/>
          <p14:tracePt t="1828" x="5130800" y="1289050"/>
          <p14:tracePt t="1833" x="5194300" y="1246188"/>
          <p14:tracePt t="1840" x="5257800" y="1216025"/>
          <p14:tracePt t="1848" x="5287963" y="1177925"/>
          <p14:tracePt t="1856" x="5300663" y="1152525"/>
          <p14:tracePt t="1861" x="5308600" y="1131888"/>
          <p14:tracePt t="1868" x="5308600" y="1096963"/>
          <p14:tracePt t="1875" x="5295900" y="1063625"/>
          <p14:tracePt t="1882" x="5257800" y="1012825"/>
          <p14:tracePt t="1890" x="5164138" y="931863"/>
          <p14:tracePt t="1897" x="4943475" y="817563"/>
          <p14:tracePt t="1902" x="4530725" y="638175"/>
          <p14:tracePt t="1909" x="4156075" y="544513"/>
          <p14:tracePt t="1917" x="3829050" y="511175"/>
          <p14:tracePt t="1924" x="3586163" y="519113"/>
          <p14:tracePt t="1931" x="3433763" y="531813"/>
          <p14:tracePt t="1938" x="3313113" y="577850"/>
          <p14:tracePt t="1945" x="3241675" y="612775"/>
          <p14:tracePt t="1951" x="3160713" y="655638"/>
          <p14:tracePt t="1960" x="3087688" y="688975"/>
          <p14:tracePt t="1966" x="3036888" y="727075"/>
          <p14:tracePt t="1973" x="2986088" y="769938"/>
          <p14:tracePt t="1979" x="2960688" y="795338"/>
          <p14:tracePt t="1986" x="2935288" y="812800"/>
          <p14:tracePt t="1993" x="2909888" y="833438"/>
          <p14:tracePt t="2000" x="2889250" y="850900"/>
          <p14:tracePt t="2007" x="2871788" y="868363"/>
          <p14:tracePt t="2014" x="2849563" y="881063"/>
          <p14:tracePt t="2021" x="2833688" y="889000"/>
          <p14:tracePt t="2028" x="2811463" y="906463"/>
          <p14:tracePt t="2035" x="2786063" y="914400"/>
          <p14:tracePt t="2044" x="2752725" y="923925"/>
          <p14:tracePt t="2049" x="2709863" y="931863"/>
          <p14:tracePt t="2056" x="2633663" y="939800"/>
          <p14:tracePt t="2063" x="2565400" y="939800"/>
          <p14:tracePt t="2069" x="2489200" y="952500"/>
          <p14:tracePt t="2077" x="2420938" y="952500"/>
          <p14:tracePt t="2084" x="2330450" y="952500"/>
          <p14:tracePt t="2091" x="2276475" y="952500"/>
          <p14:tracePt t="2106" x="2132013" y="944563"/>
          <p14:tracePt t="2113" x="2058988" y="944563"/>
          <p14:tracePt t="2118" x="1998663" y="936625"/>
          <p14:tracePt t="2125" x="1939925" y="936625"/>
          <p14:tracePt t="2132" x="1909763" y="936625"/>
          <p14:tracePt t="2140" x="1866900" y="927100"/>
          <p14:tracePt t="2147" x="1841500" y="919163"/>
          <p14:tracePt t="2154" x="1820863" y="909638"/>
          <p14:tracePt t="2161" x="1795463" y="901700"/>
          <p14:tracePt t="2168" x="1790700" y="896938"/>
          <p14:tracePt t="2175" x="1782763" y="889000"/>
          <p14:tracePt t="2181" x="1778000" y="884238"/>
          <p14:tracePt t="2189" x="1773238" y="881063"/>
          <p14:tracePt t="2197" x="1765300" y="881063"/>
          <p14:tracePt t="2202" x="1765300" y="871538"/>
          <p14:tracePt t="2225" x="1765300" y="868363"/>
          <p14:tracePt t="2231" x="1770063" y="868363"/>
          <p14:tracePt t="2239" x="1773238" y="858838"/>
          <p14:tracePt t="2246" x="1778000" y="858838"/>
          <p14:tracePt t="2252" x="1790700" y="858838"/>
          <p14:tracePt t="2260" x="1816100" y="855663"/>
          <p14:tracePt t="2266" x="1838325" y="855663"/>
          <p14:tracePt t="2275" x="1871663" y="846138"/>
          <p14:tracePt t="2281" x="1901825" y="846138"/>
          <p14:tracePt t="2289" x="1957388" y="833438"/>
          <p14:tracePt t="2294" x="2041525" y="833438"/>
          <p14:tracePt t="2301" x="2144713" y="833438"/>
          <p14:tracePt t="2309" x="2297113" y="825500"/>
          <p14:tracePt t="2315" x="2535238" y="825500"/>
          <p14:tracePt t="2322" x="2824163" y="825500"/>
          <p14:tracePt t="2331" x="3143250" y="825500"/>
          <p14:tracePt t="2336" x="3459163" y="825500"/>
          <p14:tracePt t="2345" x="3756025" y="838200"/>
          <p14:tracePt t="2350" x="4044950" y="838200"/>
          <p14:tracePt t="2357" x="4313238" y="850900"/>
          <p14:tracePt t="2363" x="4548188" y="850900"/>
          <p14:tracePt t="2371" x="4756150" y="842963"/>
          <p14:tracePt t="2378" x="4946650" y="817563"/>
          <p14:tracePt t="2384" x="5092700" y="790575"/>
          <p14:tracePt t="2391" x="5207000" y="765175"/>
          <p14:tracePt t="2399" x="5308600" y="731838"/>
          <p14:tracePt t="2406" x="5368925" y="714375"/>
          <p14:tracePt t="2413" x="5419725" y="693738"/>
          <p14:tracePt t="2418" x="5440363" y="684213"/>
          <p14:tracePt t="2426" x="5457825" y="681038"/>
          <p14:tracePt t="2432" x="5470525" y="671513"/>
          <p14:tracePt t="2440" x="5475288" y="663575"/>
          <p14:tracePt t="2482" x="5475288" y="668338"/>
          <p14:tracePt t="2488" x="5470525" y="668338"/>
          <p14:tracePt t="2495" x="5462588" y="671513"/>
          <p14:tracePt t="2509" x="5457825" y="681038"/>
          <p14:tracePt t="2524" x="5449888" y="681038"/>
          <p14:tracePt t="2530" x="5449888" y="684213"/>
          <p14:tracePt t="2546" x="5445125" y="693738"/>
          <p14:tracePt t="2559" x="5445125" y="698500"/>
          <p14:tracePt t="2579" x="5445125" y="701675"/>
          <p14:tracePt t="2586" x="5437188" y="701675"/>
          <p14:tracePt t="2593" x="5437188" y="711200"/>
          <p14:tracePt t="2614" x="5437188" y="714375"/>
          <p14:tracePt t="2629" x="5437188" y="723900"/>
          <p14:tracePt t="2645" x="5437188" y="727075"/>
          <p14:tracePt t="2656" x="5437188" y="736600"/>
          <p14:tracePt t="2662" x="5437188" y="739775"/>
          <p14:tracePt t="2669" x="5437188" y="744538"/>
          <p14:tracePt t="2685" x="5437188" y="752475"/>
          <p14:tracePt t="2690" x="5437188" y="757238"/>
          <p14:tracePt t="2700" x="5437188" y="765175"/>
          <p14:tracePt t="2711" x="5437188" y="769938"/>
          <p14:tracePt t="2718" x="5437188" y="774700"/>
          <p14:tracePt t="2725" x="5437188" y="782638"/>
          <p14:tracePt t="2740" x="5440363" y="787400"/>
          <p14:tracePt t="2755" x="5440363" y="795338"/>
          <p14:tracePt t="2768" x="5445125" y="795338"/>
          <p14:tracePt t="2776" x="5445125" y="800100"/>
          <p14:tracePt t="2789" x="5445125" y="808038"/>
          <p14:tracePt t="2804" x="5445125" y="812800"/>
          <p14:tracePt t="2824" x="5445125" y="817563"/>
          <p14:tracePt t="2830" x="5453063" y="817563"/>
          <p14:tracePt t="2838" x="5453063" y="825500"/>
          <p14:tracePt t="2853" x="5453063" y="830263"/>
          <p14:tracePt t="2876" x="5453063" y="838200"/>
          <p14:tracePt t="2888" x="5453063" y="842963"/>
          <p14:tracePt t="2901" x="5453063" y="850900"/>
          <p14:tracePt t="2923" x="5453063" y="855663"/>
          <p14:tracePt t="4092" x="5457825" y="855663"/>
          <p14:tracePt t="4119" x="5457825" y="858838"/>
          <p14:tracePt t="4156" x="5465763" y="858838"/>
          <p14:tracePt t="4175" x="5470525" y="858838"/>
          <p14:tracePt t="4224" x="5475288" y="858838"/>
          <p14:tracePt t="4238" x="5483225" y="868363"/>
          <p14:tracePt t="4245" x="5487988" y="868363"/>
          <p14:tracePt t="4252" x="5500688" y="871538"/>
          <p14:tracePt t="4258" x="5518150" y="871538"/>
          <p14:tracePt t="4266" x="5538788" y="881063"/>
          <p14:tracePt t="4273" x="5564188" y="889000"/>
          <p14:tracePt t="4280" x="5584825" y="896938"/>
          <p14:tracePt t="4287" x="5607050" y="896938"/>
          <p14:tracePt t="4293" x="5632450" y="906463"/>
          <p14:tracePt t="4304" x="5653088" y="914400"/>
          <p14:tracePt t="4308" x="5678488" y="914400"/>
          <p14:tracePt t="4316" x="5700713" y="919163"/>
          <p14:tracePt t="4321" x="5726113" y="919163"/>
          <p14:tracePt t="4328" x="5746750" y="919163"/>
          <p14:tracePt t="4336" x="5759450" y="919163"/>
          <p14:tracePt t="4343" x="5781675" y="919163"/>
          <p14:tracePt t="4350" x="5807075" y="919163"/>
          <p14:tracePt t="4356" x="5819775" y="919163"/>
          <p14:tracePt t="4364" x="5832475" y="919163"/>
          <p14:tracePt t="4370" x="5840413" y="919163"/>
          <p14:tracePt t="4377" x="5845175" y="919163"/>
          <p14:tracePt t="4384" x="5849938" y="919163"/>
          <p14:tracePt t="4391" x="5857875" y="919163"/>
          <p14:tracePt t="4405" x="5862638" y="919163"/>
          <p14:tracePt t="4419" x="5870575" y="919163"/>
          <p14:tracePt t="4655" x="5870575" y="927100"/>
          <p14:tracePt t="4661" x="5865813" y="927100"/>
          <p14:tracePt t="4694" x="5870575" y="919163"/>
          <p14:tracePt t="4919" x="5903913" y="931863"/>
          <p14:tracePt t="4924" x="5984875" y="977900"/>
          <p14:tracePt t="4931" x="6070600" y="1000125"/>
          <p14:tracePt t="4937" x="6146800" y="1033463"/>
          <p14:tracePt t="4945" x="6223000" y="1055688"/>
          <p14:tracePt t="4952" x="6283325" y="1063625"/>
          <p14:tracePt t="4958" x="6342063" y="1071563"/>
          <p14:tracePt t="4966" x="6372225" y="1071563"/>
          <p14:tracePt t="4972" x="6407150" y="1071563"/>
          <p14:tracePt t="4979" x="6427788" y="1071563"/>
          <p14:tracePt t="4987" x="6448425" y="1071563"/>
          <p14:tracePt t="4993" x="6465888" y="1071563"/>
          <p14:tracePt t="5000" x="6478588" y="1071563"/>
          <p14:tracePt t="5007" x="6483350" y="1071563"/>
          <p14:tracePt t="5014" x="6491288" y="1071563"/>
          <p14:tracePt t="5028" x="6496050" y="1071563"/>
          <p14:tracePt t="5042" x="6496050" y="1081088"/>
          <p14:tracePt t="5064" x="6496050" y="1084263"/>
          <p14:tracePt t="5070" x="6496050" y="1093788"/>
          <p14:tracePt t="5078" x="6496050" y="1096963"/>
          <p14:tracePt t="5097" x="6496050" y="1101725"/>
          <p14:tracePt t="5098" x="6488113" y="1109663"/>
          <p14:tracePt t="5104" x="6483350" y="1109663"/>
          <p14:tracePt t="5112" x="6483350" y="1114425"/>
          <p14:tracePt t="5129" x="6473825" y="1114425"/>
          <p14:tracePt t="5134" x="6473825" y="1122363"/>
          <p14:tracePt t="5140" x="6470650" y="1122363"/>
          <p14:tracePt t="5162" x="6465888" y="1122363"/>
          <p14:tracePt t="5451" x="6470650" y="1119188"/>
          <p14:tracePt t="5455" x="6478588" y="1119188"/>
          <p14:tracePt t="5462" x="6491288" y="1119188"/>
          <p14:tracePt t="5468" x="6521450" y="1119188"/>
          <p14:tracePt t="5475" x="6554788" y="1119188"/>
          <p14:tracePt t="5483" x="6597650" y="1119188"/>
          <p14:tracePt t="5489" x="6640513" y="1119188"/>
          <p14:tracePt t="5496" x="6700838" y="1119188"/>
          <p14:tracePt t="5503" x="6784975" y="1119188"/>
          <p14:tracePt t="5509" x="6883400" y="1119188"/>
          <p14:tracePt t="5516" x="6997700" y="1119188"/>
          <p14:tracePt t="5523" x="7108825" y="1119188"/>
          <p14:tracePt t="5531" x="7205663" y="1119188"/>
          <p14:tracePt t="5537" x="7278688" y="1119188"/>
          <p14:tracePt t="5544" x="7351713" y="1119188"/>
          <p14:tracePt t="5551" x="7410450" y="1119188"/>
          <p14:tracePt t="5558" x="7440613" y="1119188"/>
          <p14:tracePt t="5564" x="7461250" y="1119188"/>
          <p14:tracePt t="5571" x="7486650" y="1119188"/>
          <p14:tracePt t="5578" x="7491413" y="1114425"/>
          <p14:tracePt t="5584" x="7499350" y="1114425"/>
          <p14:tracePt t="5592" x="7504113" y="1106488"/>
          <p14:tracePt t="5607" x="7508875" y="1106488"/>
          <p14:tracePt t="5613" x="7508875" y="1101725"/>
          <p14:tracePt t="5627" x="7508875" y="1096963"/>
          <p14:tracePt t="5641" x="7508875" y="1089025"/>
          <p14:tracePt t="5655" x="7504113" y="1084263"/>
          <p14:tracePt t="5669" x="7496175" y="1084263"/>
          <p14:tracePt t="5676" x="7496175" y="1076325"/>
          <p14:tracePt t="5682" x="7491413" y="1076325"/>
          <p14:tracePt t="5691" x="7491413" y="1071563"/>
          <p14:tracePt t="5704" x="7483475" y="1071563"/>
          <p14:tracePt t="5718" x="7478713" y="1071563"/>
          <p14:tracePt t="5739" x="7470775" y="1068388"/>
          <p14:tracePt t="5754" x="7470775" y="1058863"/>
          <p14:tracePt t="5773" x="7470775" y="1055688"/>
          <p14:tracePt t="5794" x="7470775" y="1046163"/>
          <p14:tracePt t="5800" x="7473950" y="1046163"/>
          <p14:tracePt t="5808" x="7473950" y="1042988"/>
          <p14:tracePt t="5825" x="7478713" y="1033463"/>
          <p14:tracePt t="5837" x="7486650" y="1033463"/>
          <p14:tracePt t="5842" x="7486650" y="1030288"/>
          <p14:tracePt t="5851" x="7486650" y="1025525"/>
          <p14:tracePt t="5856" x="7499350" y="1025525"/>
          <p14:tracePt t="5863" x="7512050" y="1008063"/>
          <p14:tracePt t="5870" x="7546975" y="990600"/>
          <p14:tracePt t="5877" x="7585075" y="974725"/>
          <p14:tracePt t="5884" x="7643813" y="965200"/>
          <p14:tracePt t="5891" x="7716838" y="952500"/>
          <p14:tracePt t="5898" x="7775575" y="931863"/>
          <p14:tracePt t="5906" x="7840663" y="909638"/>
          <p14:tracePt t="5912" x="7881938" y="901700"/>
          <p14:tracePt t="5921" x="7929563" y="893763"/>
          <p14:tracePt t="5926" x="7962900" y="884238"/>
          <p14:tracePt t="5933" x="7997825" y="876300"/>
          <p14:tracePt t="5940" x="8018463" y="868363"/>
          <p14:tracePt t="5946" x="8043863" y="868363"/>
          <p14:tracePt t="5954" x="8056563" y="863600"/>
          <p14:tracePt t="5961" x="8061325" y="863600"/>
          <p14:tracePt t="5968" x="8069263" y="863600"/>
          <p14:tracePt t="5975" x="8074025" y="863600"/>
          <p14:tracePt t="5982" x="8081963" y="863600"/>
          <p14:tracePt t="5989" x="8086725" y="863600"/>
          <p14:tracePt t="6010" x="8094663" y="863600"/>
          <p14:tracePt t="6031" x="8091488" y="863600"/>
          <p14:tracePt t="6045" x="8091488" y="871538"/>
          <p14:tracePt t="6052" x="8086725" y="871538"/>
          <p14:tracePt t="6059" x="8078788" y="871538"/>
          <p14:tracePt t="6066" x="8074025" y="871538"/>
          <p14:tracePt t="6073" x="8066088" y="871538"/>
          <p14:tracePt t="6091" x="8061325" y="871538"/>
          <p14:tracePt t="6100" x="8056563" y="871538"/>
          <p14:tracePt t="6114" x="8056563" y="876300"/>
          <p14:tracePt t="6121" x="8048625" y="876300"/>
          <p14:tracePt t="6143" x="8043863" y="876300"/>
          <p14:tracePt t="6157" x="8043863" y="881063"/>
          <p14:tracePt t="6199" x="8043863" y="889000"/>
          <p14:tracePt t="6211" x="8043863" y="893763"/>
          <p14:tracePt t="6234" x="8043863" y="901700"/>
          <p14:tracePt t="6246" x="8043863" y="906463"/>
          <p14:tracePt t="6260" x="8043863" y="914400"/>
          <p14:tracePt t="6274" x="8043863" y="919163"/>
          <p14:tracePt t="6367" x="8043863" y="923925"/>
          <p14:tracePt t="7250" x="8027988" y="944563"/>
          <p14:tracePt t="7256" x="8002588" y="990600"/>
          <p14:tracePt t="7263" x="7954963" y="1081088"/>
          <p14:tracePt t="7270" x="7896225" y="1233488"/>
          <p14:tracePt t="7276" x="7793038" y="1501775"/>
          <p14:tracePt t="7285" x="7648575" y="1803400"/>
          <p14:tracePt t="7290" x="7559675" y="2020888"/>
          <p14:tracePt t="7297" x="7466013" y="2233613"/>
          <p14:tracePt t="7304" x="7405688" y="2365375"/>
          <p14:tracePt t="7312" x="7359650" y="2471738"/>
          <p14:tracePt t="7318" x="7316788" y="2547938"/>
          <p14:tracePt t="7325" x="7299325" y="2582863"/>
          <p14:tracePt t="7332" x="7291388" y="2598738"/>
          <p14:tracePt t="7340" x="7283450" y="2611438"/>
          <p14:tracePt t="7346" x="7278688" y="2616200"/>
          <p14:tracePt t="7354" x="7278688" y="2624138"/>
          <p14:tracePt t="7359" x="7270750" y="2624138"/>
          <p14:tracePt t="7374" x="7265988" y="2624138"/>
          <p14:tracePt t="8969" x="7061200" y="2532063"/>
          <p14:tracePt t="8975" x="6594475" y="2347913"/>
          <p14:tracePt t="8982" x="6075363" y="2203450"/>
          <p14:tracePt t="8989" x="5657850" y="2147888"/>
          <p14:tracePt t="8996" x="5278438" y="2147888"/>
          <p14:tracePt t="9003" x="4918075" y="2195513"/>
          <p14:tracePt t="9011" x="4602163" y="2284413"/>
          <p14:tracePt t="9017" x="4356100" y="2398713"/>
          <p14:tracePt t="9024" x="4100513" y="2552700"/>
          <p14:tracePt t="9031" x="3867150" y="2701925"/>
          <p14:tracePt t="9037" x="3687763" y="2914650"/>
          <p14:tracePt t="9047" x="3535363" y="3170238"/>
          <p14:tracePt t="9052" x="3406775" y="3395663"/>
          <p14:tracePt t="9059" x="3313113" y="3611563"/>
          <p14:tracePt t="9065" x="3236913" y="3821113"/>
          <p14:tracePt t="9072" x="3198813" y="3990975"/>
          <p14:tracePt t="9079" x="3186113" y="4092575"/>
          <p14:tracePt t="9086" x="3186113" y="4165600"/>
          <p14:tracePt t="9094" x="3194050" y="4224338"/>
          <p14:tracePt t="9101" x="3211513" y="4259263"/>
          <p14:tracePt t="9107" x="3228975" y="4292600"/>
          <p14:tracePt t="9115" x="3246438" y="4318000"/>
          <p14:tracePt t="9121" x="3249613" y="4322763"/>
          <p14:tracePt t="9128" x="3259138" y="4335463"/>
          <p14:tracePt t="9136" x="3271838" y="4343400"/>
          <p14:tracePt t="9142" x="3279775" y="4343400"/>
          <p14:tracePt t="9163" x="3284538" y="4343400"/>
          <p14:tracePt t="9169" x="3287713" y="4343400"/>
          <p14:tracePt t="9184" x="3297238" y="4335463"/>
          <p14:tracePt t="9191" x="3297238" y="4330700"/>
          <p14:tracePt t="9199" x="3292475" y="4322763"/>
          <p14:tracePt t="9205" x="3287713" y="4310063"/>
          <p14:tracePt t="9214" x="3275013" y="4305300"/>
          <p14:tracePt t="9219" x="3249613" y="4297363"/>
          <p14:tracePt t="9226" x="3194050" y="4275138"/>
          <p14:tracePt t="9233" x="3122613" y="4275138"/>
          <p14:tracePt t="9240" x="3036888" y="4275138"/>
          <p14:tracePt t="9247" x="2965450" y="4284663"/>
          <p14:tracePt t="9254" x="2905125" y="4292600"/>
          <p14:tracePt t="9261" x="2854325" y="4313238"/>
          <p14:tracePt t="9268" x="2824163" y="4322763"/>
          <p14:tracePt t="9274" x="2808288" y="4325938"/>
          <p14:tracePt t="9282" x="2795588" y="4335463"/>
          <p14:tracePt t="9288" x="2778125" y="4343400"/>
          <p14:tracePt t="9303" x="2773363" y="4343400"/>
          <p14:tracePt t="9318" x="2768600" y="4343400"/>
          <p14:tracePt t="9324" x="2768600" y="4338638"/>
          <p14:tracePt t="9332" x="2768600" y="4322763"/>
          <p14:tracePt t="9338" x="2768600" y="4287838"/>
          <p14:tracePt t="9344" x="2768600" y="4211638"/>
          <p14:tracePt t="9351" x="2768600" y="4041775"/>
          <p14:tracePt t="9359" x="2768600" y="3808413"/>
          <p14:tracePt t="9365" x="2768600" y="3517900"/>
          <p14:tracePt t="9372" x="2752725" y="3305175"/>
          <p14:tracePt t="9379" x="2743200" y="3165475"/>
          <p14:tracePt t="9385" x="2730500" y="3076575"/>
          <p14:tracePt t="9394" x="2722563" y="3016250"/>
          <p14:tracePt t="9400" x="2714625" y="2995613"/>
          <p14:tracePt t="9407" x="2705100" y="2978150"/>
          <p14:tracePt t="9415" x="2701925" y="2973388"/>
          <p14:tracePt t="9422" x="2692400" y="2973388"/>
          <p14:tracePt t="9431" x="2689225" y="2973388"/>
          <p14:tracePt t="9436" x="2679700" y="2973388"/>
          <p14:tracePt t="9443" x="2676525" y="2982913"/>
          <p14:tracePt t="9450" x="2676525" y="2995613"/>
          <p14:tracePt t="9457" x="2671763" y="2995613"/>
          <p14:tracePt t="9463" x="2671763" y="2998788"/>
          <p14:tracePt t="9471" x="2671763" y="3008313"/>
          <p14:tracePt t="9479" x="2671763" y="3011488"/>
          <p14:tracePt t="9491" x="2676525" y="3021013"/>
          <p14:tracePt t="9506" x="2684463" y="3024188"/>
          <p14:tracePt t="9520" x="2697163" y="3024188"/>
          <p14:tracePt t="9527" x="2717800" y="3033713"/>
          <p14:tracePt t="9533" x="2752725" y="3041650"/>
          <p14:tracePt t="9540" x="2824163" y="3049588"/>
          <p14:tracePt t="9548" x="2927350" y="3049588"/>
          <p14:tracePt t="9554" x="3079750" y="3063875"/>
          <p14:tracePt t="9562" x="3300413" y="3092450"/>
          <p14:tracePt t="9567" x="3568700" y="3105150"/>
          <p14:tracePt t="9574" x="3786188" y="3135313"/>
          <p14:tracePt t="9581" x="3913188" y="3148013"/>
          <p14:tracePt t="9588" x="4016375" y="3155950"/>
          <p14:tracePt t="9595" x="4062413" y="3170238"/>
          <p14:tracePt t="9602" x="4092575" y="3170238"/>
          <p14:tracePt t="9609" x="4117975" y="3173413"/>
          <p14:tracePt t="9616" x="4130675" y="3173413"/>
          <p14:tracePt t="9622" x="4143375" y="3173413"/>
          <p14:tracePt t="9631" x="4151313" y="3173413"/>
          <p14:tracePt t="9644" x="4156075" y="3173413"/>
          <p14:tracePt t="9650" x="4156075" y="3182938"/>
          <p14:tracePt t="9664" x="4156075" y="3186113"/>
          <p14:tracePt t="9671" x="4143375" y="3198813"/>
          <p14:tracePt t="9678" x="4117975" y="3216275"/>
          <p14:tracePt t="9686" x="4084638" y="3233738"/>
          <p14:tracePt t="9693" x="4006850" y="3254375"/>
          <p14:tracePt t="9699" x="3935413" y="3289300"/>
          <p14:tracePt t="9706" x="3844925" y="3322638"/>
          <p14:tracePt t="9715" x="3756025" y="3355975"/>
          <p14:tracePt t="9720" x="3692525" y="3386138"/>
          <p14:tracePt t="9728" x="3641725" y="3408363"/>
          <p14:tracePt t="9735" x="3606800" y="3433763"/>
          <p14:tracePt t="9742" x="3581400" y="3449638"/>
          <p14:tracePt t="9749" x="3568700" y="3454400"/>
          <p14:tracePt t="9755" x="3560763" y="3462338"/>
          <p14:tracePt t="9763" x="3556000" y="3467100"/>
          <p14:tracePt t="9770" x="3548063" y="3467100"/>
          <p14:tracePt t="9792" x="3552825" y="3467100"/>
          <p14:tracePt t="9798" x="3556000" y="3467100"/>
          <p14:tracePt t="9805" x="3565525" y="3467100"/>
          <p14:tracePt t="9812" x="3578225" y="3467100"/>
          <p14:tracePt t="9818" x="3581400" y="3467100"/>
          <p14:tracePt t="9825" x="3594100" y="3467100"/>
          <p14:tracePt t="9832" x="3619500" y="3467100"/>
          <p14:tracePt t="9839" x="3624263" y="3467100"/>
          <p14:tracePt t="9846" x="3636963" y="3467100"/>
          <p14:tracePt t="9852" x="3641725" y="3459163"/>
          <p14:tracePt t="9860" x="3649663" y="3454400"/>
          <p14:tracePt t="9867" x="3654425" y="3454400"/>
          <p14:tracePt t="9882" x="3654425" y="3449638"/>
          <p14:tracePt t="9895" x="3644900" y="3441700"/>
          <p14:tracePt t="9902" x="3632200" y="3441700"/>
          <p14:tracePt t="9909" x="3606800" y="3446463"/>
          <p14:tracePt t="9916" x="3578225" y="3454400"/>
          <p14:tracePt t="9923" x="3530600" y="3462338"/>
          <p14:tracePt t="9931" x="3471863" y="3484563"/>
          <p14:tracePt t="9937" x="3406775" y="3505200"/>
          <p14:tracePt t="9944" x="3360738" y="3522663"/>
          <p14:tracePt t="9951" x="3335338" y="3540125"/>
          <p14:tracePt t="9958" x="3313113" y="3548063"/>
          <p14:tracePt t="9965" x="3297238" y="3552825"/>
          <p14:tracePt t="9972" x="3292475" y="3560763"/>
          <p14:tracePt t="9980" x="3284538" y="3560763"/>
          <p14:tracePt t="9985" x="3284538" y="3565525"/>
          <p14:tracePt t="9994" x="3279775" y="3565525"/>
          <p14:tracePt t="10007" x="3275013" y="3565525"/>
          <p14:tracePt t="10029" x="3267075" y="3565525"/>
          <p14:tracePt t="10034" x="3262313" y="3556000"/>
          <p14:tracePt t="10041" x="3254375" y="3552825"/>
          <p14:tracePt t="10048" x="3241675" y="3543300"/>
          <p14:tracePt t="10054" x="3221038" y="3540125"/>
          <p14:tracePt t="10063" x="3194050" y="3522663"/>
          <p14:tracePt t="10069" x="3168650" y="3505200"/>
          <p14:tracePt t="10078" x="3148013" y="3497263"/>
          <p14:tracePt t="10096" x="3109913" y="3467100"/>
          <p14:tracePt t="10098" x="3092450" y="3459163"/>
          <p14:tracePt t="10104" x="3079750" y="3454400"/>
          <p14:tracePt t="10112" x="3074988" y="3454400"/>
          <p14:tracePt t="10119" x="3067050" y="3446463"/>
          <p14:tracePt t="10127" x="3062288" y="3446463"/>
          <p14:tracePt t="10133" x="3062288" y="3441700"/>
          <p14:tracePt t="10140" x="3054350" y="3441700"/>
          <p14:tracePt t="10176" x="3059113" y="3441700"/>
          <p14:tracePt t="10189" x="3062288" y="3441700"/>
          <p14:tracePt t="10212" x="3071813" y="3441700"/>
          <p14:tracePt t="10248" x="3071813" y="3433763"/>
          <p14:tracePt t="10261" x="3071813" y="3429000"/>
          <p14:tracePt t="10275" x="3067050" y="3421063"/>
          <p14:tracePt t="10297" x="3062288" y="3416300"/>
          <p14:tracePt t="10382" x="3071813" y="3416300"/>
          <p14:tracePt t="10452" x="3067050" y="3416300"/>
          <p14:tracePt t="10537" x="3071813" y="3416300"/>
          <p14:tracePt t="10551" x="3074988" y="3416300"/>
          <p14:tracePt t="10558" x="3079750" y="3416300"/>
          <p14:tracePt t="10573" x="3087688" y="3416300"/>
          <p14:tracePt t="10581" x="3092450" y="3416300"/>
          <p14:tracePt t="10585" x="3100388" y="3416300"/>
          <p14:tracePt t="10594" x="3105150" y="3424238"/>
          <p14:tracePt t="10599" x="3114675" y="3424238"/>
          <p14:tracePt t="10606" x="3117850" y="3429000"/>
          <p14:tracePt t="10621" x="3122613" y="3436938"/>
          <p14:tracePt t="10635" x="3130550" y="3436938"/>
          <p14:tracePt t="10641" x="3130550" y="3441700"/>
          <p14:tracePt t="10648" x="3135313" y="3441700"/>
          <p14:tracePt t="10655" x="3135313" y="3449638"/>
          <p14:tracePt t="10670" x="3143250" y="3454400"/>
          <p14:tracePt t="10684" x="3148013" y="3454400"/>
          <p14:tracePt t="10692" x="3148013" y="3459163"/>
          <p14:tracePt t="10705" x="3152775" y="3459163"/>
          <p14:tracePt t="10719" x="3160713" y="3459163"/>
          <p14:tracePt t="10735" x="3165475" y="3459163"/>
          <p14:tracePt t="10756" x="3173413" y="3459163"/>
          <p14:tracePt t="10769" x="3178175" y="3459163"/>
          <p14:tracePt t="10805" x="3178175" y="3454400"/>
          <p14:tracePt t="10819" x="3168650" y="3446463"/>
          <p14:tracePt t="10826" x="3165475" y="3446463"/>
          <p14:tracePt t="10834" x="3155950" y="3441700"/>
          <p14:tracePt t="10839" x="3152775" y="3441700"/>
          <p14:tracePt t="10847" x="3148013" y="3441700"/>
          <p14:tracePt t="10853" x="3140075" y="3433763"/>
          <p14:tracePt t="10867" x="3135313" y="3429000"/>
          <p14:tracePt t="10875" x="3127375" y="3429000"/>
          <p14:tracePt t="10882" x="3127375" y="3421063"/>
          <p14:tracePt t="10888" x="3122613" y="3421063"/>
          <p14:tracePt t="10912" x="3117850" y="3421063"/>
          <p14:tracePt t="10935" x="3117850" y="3424238"/>
          <p14:tracePt t="10946" x="3117850" y="3429000"/>
          <p14:tracePt t="11033" x="3122613" y="3429000"/>
          <p14:tracePt t="11045" x="3130550" y="3429000"/>
          <p14:tracePt t="11059" x="3135313" y="3429000"/>
          <p14:tracePt t="11082" x="3143250" y="3429000"/>
          <p14:tracePt t="11094" x="3148013" y="3429000"/>
          <p14:tracePt t="11116" x="3152775" y="3429000"/>
          <p14:tracePt t="11130" x="3160713" y="3429000"/>
          <p14:tracePt t="11136" x="3165475" y="3429000"/>
          <p14:tracePt t="11150" x="3173413" y="3429000"/>
          <p14:tracePt t="11156" x="3178175" y="3429000"/>
          <p14:tracePt t="11165" x="3186113" y="3429000"/>
          <p14:tracePt t="11171" x="3198813" y="3429000"/>
          <p14:tracePt t="11178" x="3203575" y="3429000"/>
          <p14:tracePt t="11184" x="3206750" y="3429000"/>
          <p14:tracePt t="11193" x="3221038" y="3429000"/>
          <p14:tracePt t="11199" x="3228975" y="3429000"/>
          <p14:tracePt t="11206" x="3233738" y="3421063"/>
          <p14:tracePt t="11213" x="3241675" y="3421063"/>
          <p14:tracePt t="11220" x="3246438" y="3421063"/>
          <p14:tracePt t="11227" x="3254375" y="3421063"/>
          <p14:tracePt t="11234" x="3259138" y="3421063"/>
          <p14:tracePt t="11240" x="3262313" y="3421063"/>
          <p14:tracePt t="11250" x="3271838" y="3421063"/>
          <p14:tracePt t="11269" x="3275013" y="3421063"/>
          <p14:tracePt t="11283" x="3284538" y="3421063"/>
          <p14:tracePt t="11326" x="3279775" y="3421063"/>
          <p14:tracePt t="11339" x="3275013" y="3421063"/>
          <p14:tracePt t="11346" x="3275013" y="3416300"/>
          <p14:tracePt t="11361" x="3267075" y="3411538"/>
          <p14:tracePt t="11367" x="3262313" y="3411538"/>
          <p14:tracePt t="11374" x="3259138" y="3403600"/>
          <p14:tracePt t="11381" x="3249613" y="3403600"/>
          <p14:tracePt t="11388" x="3236913" y="3403600"/>
          <p14:tracePt t="11396" x="3233738" y="3398838"/>
          <p14:tracePt t="11402" x="3224213" y="3398838"/>
          <p14:tracePt t="11409" x="3211513" y="3390900"/>
          <p14:tracePt t="11416" x="3198813" y="3390900"/>
          <p14:tracePt t="11423" x="3186113" y="3382963"/>
          <p14:tracePt t="11430" x="3178175" y="3382963"/>
          <p14:tracePt t="11436" x="3165475" y="3382963"/>
          <p14:tracePt t="11444" x="3160713" y="3378200"/>
          <p14:tracePt t="11451" x="3152775" y="3378200"/>
          <p14:tracePt t="11459" x="3148013" y="3373438"/>
          <p14:tracePt t="11471" x="3140075" y="3373438"/>
          <p14:tracePt t="11479" x="3135313" y="3373438"/>
          <p14:tracePt t="11501" x="3130550" y="3373438"/>
          <p14:tracePt t="11516" x="3122613" y="3373438"/>
          <p14:tracePt t="11578" x="3127375" y="3373438"/>
          <p14:tracePt t="11591" x="3130550" y="3373438"/>
          <p14:tracePt t="11598" x="3143250" y="3373438"/>
          <p14:tracePt t="11604" x="3155950" y="3365500"/>
          <p14:tracePt t="11612" x="3198813" y="3365500"/>
          <p14:tracePt t="11620" x="3300413" y="3352800"/>
          <p14:tracePt t="11627" x="3540125" y="3340100"/>
          <p14:tracePt t="11634" x="4330700" y="3224213"/>
          <p14:tracePt t="11640" x="5118100" y="3135313"/>
          <p14:tracePt t="11648" x="5822950" y="3024188"/>
          <p14:tracePt t="11653" x="6503988" y="2917825"/>
          <p14:tracePt t="11660" x="7070725" y="2811463"/>
          <p14:tracePt t="11667" x="7610475" y="2689225"/>
          <p14:tracePt t="11673" x="8066088" y="2586038"/>
          <p14:tracePt t="11682" x="8469313" y="2471738"/>
          <p14:tracePt t="11687" x="8755063" y="2408238"/>
          <p14:tracePt t="11694" x="9043988" y="2319338"/>
          <p14:tracePt t="11701" x="9307513" y="2238375"/>
          <p14:tracePt t="11707" x="9464675" y="2173288"/>
          <p14:tracePt t="11715" x="9618663" y="2106613"/>
          <p14:tracePt t="11721" x="9725025" y="2063750"/>
          <p14:tracePt t="11728" x="9813925" y="2016125"/>
          <p14:tracePt t="11736" x="9877425" y="1987550"/>
          <p14:tracePt t="11743" x="9912350" y="1965325"/>
          <p14:tracePt t="11749" x="9928225" y="1960563"/>
          <p14:tracePt t="11755" x="9932988" y="1944688"/>
          <p14:tracePt t="11769" x="9932988" y="1939925"/>
          <p14:tracePt t="11783" x="9932988" y="1931988"/>
          <p14:tracePt t="11789" x="9920288" y="1931988"/>
          <p14:tracePt t="11797" x="9907588" y="1931988"/>
          <p14:tracePt t="11803" x="9882188" y="1931988"/>
          <p14:tracePt t="11810" x="9852025" y="1935163"/>
          <p14:tracePt t="11817" x="9805988" y="1935163"/>
          <p14:tracePt t="11824" x="9775825" y="1944688"/>
          <p14:tracePt t="11831" x="9728200" y="1944688"/>
          <p14:tracePt t="11837" x="9682163" y="1952625"/>
          <p14:tracePt t="11844" x="9609138" y="1965325"/>
          <p14:tracePt t="11851" x="9537700" y="1973263"/>
          <p14:tracePt t="11858" x="9461500" y="1995488"/>
          <p14:tracePt t="11865" x="9363075" y="2020888"/>
          <p14:tracePt t="11871" x="9261475" y="2041525"/>
          <p14:tracePt t="11878" x="9155113" y="2076450"/>
          <p14:tracePt t="11885" x="9082088" y="2089150"/>
          <p14:tracePt t="11893" x="9010650" y="2097088"/>
          <p14:tracePt t="11899" x="8950325" y="2119313"/>
          <p14:tracePt t="11906" x="8891588" y="2127250"/>
          <p14:tracePt t="11913" x="8831263" y="2135188"/>
          <p14:tracePt t="11919" x="8767763" y="2157413"/>
          <p14:tracePt t="11927" x="8724900" y="2157413"/>
          <p14:tracePt t="11933" x="8691563" y="2165350"/>
          <p14:tracePt t="11940" x="8656638" y="2173288"/>
          <p14:tracePt t="11947" x="8610600" y="2195513"/>
          <p14:tracePt t="11954" x="8575675" y="2203450"/>
          <p14:tracePt t="11961" x="8547100" y="2212975"/>
          <p14:tracePt t="11968" x="8507413" y="2228850"/>
          <p14:tracePt t="11976" x="8466138" y="2238375"/>
          <p14:tracePt t="11982" x="8418513" y="2246313"/>
          <p14:tracePt t="11989" x="8385175" y="2254250"/>
          <p14:tracePt t="11996" x="8337550" y="2271713"/>
          <p14:tracePt t="12003" x="8291513" y="2284413"/>
          <p14:tracePt t="12010" x="8256588" y="2292350"/>
          <p14:tracePt t="12017" x="8210550" y="2301875"/>
          <p14:tracePt t="12023" x="8180388" y="2301875"/>
          <p14:tracePt t="12031" x="8154988" y="2309813"/>
          <p14:tracePt t="12037" x="8134350" y="2314575"/>
          <p14:tracePt t="12045" x="8107363" y="2314575"/>
          <p14:tracePt t="12052" x="8094663" y="2322513"/>
          <p14:tracePt t="12060" x="8091488" y="2322513"/>
          <p14:tracePt t="12067" x="8078788" y="2322513"/>
          <p14:tracePt t="12073" x="8069263" y="2322513"/>
          <p14:tracePt t="12080" x="8066088" y="2322513"/>
          <p14:tracePt t="12087" x="8056563" y="2322513"/>
          <p14:tracePt t="12110" x="8053388" y="2322513"/>
          <p14:tracePt t="12115" x="8043863" y="2322513"/>
          <p14:tracePt t="12129" x="8040688" y="2322513"/>
          <p14:tracePt t="12144" x="8035925" y="2322513"/>
          <p14:tracePt t="12165" x="8027988" y="2322513"/>
          <p14:tracePt t="12228" x="8031163" y="2322513"/>
          <p14:tracePt t="12250" x="8043863" y="2322513"/>
          <p14:tracePt t="12256" x="8056563" y="2322513"/>
          <p14:tracePt t="12262" x="8078788" y="2322513"/>
          <p14:tracePt t="12269" x="8121650" y="2322513"/>
          <p14:tracePt t="12276" x="8180388" y="2322513"/>
          <p14:tracePt t="12284" x="8266113" y="2319338"/>
          <p14:tracePt t="12291" x="8393113" y="2306638"/>
          <p14:tracePt t="12297" x="8593138" y="2292350"/>
          <p14:tracePt t="12305" x="8882063" y="2292350"/>
          <p14:tracePt t="12315" x="9150350" y="2276475"/>
          <p14:tracePt t="12323" x="9290050" y="2263775"/>
          <p14:tracePt t="12327" x="9405938" y="2241550"/>
          <p14:tracePt t="12336" x="9490075" y="2228850"/>
          <p14:tracePt t="12342" x="9563100" y="2228850"/>
          <p14:tracePt t="12349" x="9621838" y="2220913"/>
          <p14:tracePt t="12355" x="9669463" y="2212975"/>
          <p14:tracePt t="12362" x="9702800" y="2203450"/>
          <p14:tracePt t="12369" x="9715500" y="2203450"/>
          <p14:tracePt t="12373" x="9728200" y="2203450"/>
          <p14:tracePt t="12380" x="9737725" y="2203450"/>
          <p14:tracePt t="12403" x="9732963" y="2203450"/>
          <p14:tracePt t="12409" x="9720263" y="2216150"/>
          <p14:tracePt t="12417" x="9686925" y="2225675"/>
          <p14:tracePt t="12422" x="9626600" y="2246313"/>
          <p14:tracePt t="12431" x="9525000" y="2266950"/>
          <p14:tracePt t="12436" x="9396413" y="2292350"/>
          <p14:tracePt t="12444" x="9210675" y="2332038"/>
          <p14:tracePt t="12450" x="8874125" y="2403475"/>
          <p14:tracePt t="12456" x="8324850" y="2552700"/>
          <p14:tracePt t="12465" x="7835900" y="2714625"/>
          <p14:tracePt t="12471" x="7342188" y="2859088"/>
          <p14:tracePt t="12478" x="6823075" y="3024188"/>
          <p14:tracePt t="12485" x="6419850" y="3140075"/>
          <p14:tracePt t="12492" x="6065838" y="3271838"/>
          <p14:tracePt t="12499" x="5721350" y="3360738"/>
          <p14:tracePt t="12505" x="5432425" y="3446463"/>
          <p14:tracePt t="12513" x="5237163" y="3489325"/>
          <p14:tracePt t="12519" x="5045075" y="3514725"/>
          <p14:tracePt t="12528" x="4819650" y="3560763"/>
          <p14:tracePt t="12533" x="4629150" y="3586163"/>
          <p14:tracePt t="12540" x="4432300" y="3629025"/>
          <p14:tracePt t="12548" x="4203700" y="3692525"/>
          <p14:tracePt t="12556" x="3943350" y="3756025"/>
          <p14:tracePt t="12561" x="3738563" y="3816350"/>
          <p14:tracePt t="12571" x="3568700" y="3854450"/>
          <p14:tracePt t="12576" x="3398838" y="3892550"/>
          <p14:tracePt t="12584" x="3259138" y="3927475"/>
          <p14:tracePt t="12590" x="3140075" y="3952875"/>
          <p14:tracePt t="12599" x="3054350" y="3952875"/>
          <p14:tracePt t="12604" x="2995613" y="3960813"/>
          <p14:tracePt t="12610" x="2965450" y="3960813"/>
          <p14:tracePt t="12616" x="2940050" y="3956050"/>
          <p14:tracePt t="12623" x="2927350" y="3952875"/>
          <p14:tracePt t="12631" x="2922588" y="3943350"/>
          <p14:tracePt t="12637" x="2905125" y="3940175"/>
          <p14:tracePt t="12644" x="2901950" y="3922713"/>
          <p14:tracePt t="12653" x="2901950" y="3917950"/>
          <p14:tracePt t="12658" x="2901950" y="3910013"/>
          <p14:tracePt t="12665" x="2901950" y="3905250"/>
          <p14:tracePt t="12672" x="2901950" y="3892550"/>
          <p14:tracePt t="12680" x="2901950" y="3887788"/>
          <p14:tracePt t="12687" x="2901950" y="3879850"/>
          <p14:tracePt t="12694" x="2901950" y="3875088"/>
          <p14:tracePt t="12701" x="2901950" y="3867150"/>
          <p14:tracePt t="12709" x="2909888" y="3862388"/>
          <p14:tracePt t="12715" x="2909888" y="3854450"/>
          <p14:tracePt t="12721" x="2914650" y="3849688"/>
          <p14:tracePt t="12729" x="2917825" y="3849688"/>
          <p14:tracePt t="12737" x="2927350" y="3846513"/>
          <p14:tracePt t="12743" x="2930525" y="3836988"/>
          <p14:tracePt t="12750" x="2930525" y="3833813"/>
          <p14:tracePt t="12756" x="2943225" y="3824288"/>
          <p14:tracePt t="12764" x="2952750" y="3821113"/>
          <p14:tracePt t="12770" x="2965450" y="3811588"/>
          <p14:tracePt t="12777" x="2978150" y="3798888"/>
          <p14:tracePt t="12785" x="2986088" y="3798888"/>
          <p14:tracePt t="12793" x="2998788" y="3781425"/>
          <p14:tracePt t="12799" x="3008313" y="3778250"/>
          <p14:tracePt t="12806" x="3011488" y="3778250"/>
          <p14:tracePt t="12812" x="3016250" y="3773488"/>
          <p14:tracePt t="12819" x="3016250" y="3765550"/>
          <p14:tracePt t="12827" x="3024188" y="3760788"/>
          <p14:tracePt t="12833" x="3024188" y="3752850"/>
          <p14:tracePt t="12841" x="3024188" y="3748088"/>
          <p14:tracePt t="12847" x="3024188" y="3740150"/>
          <p14:tracePt t="12853" x="3024188" y="3727450"/>
          <p14:tracePt t="12861" x="3024188" y="3714750"/>
          <p14:tracePt t="12869" x="3021013" y="3709988"/>
          <p14:tracePt t="12875" x="3016250" y="3687763"/>
          <p14:tracePt t="12882" x="3016250" y="3675063"/>
          <p14:tracePt t="12889" x="3008313" y="3649663"/>
          <p14:tracePt t="12896" x="2998788" y="3636963"/>
          <p14:tracePt t="12903" x="2990850" y="3611563"/>
          <p14:tracePt t="12910" x="2986088" y="3598863"/>
          <p14:tracePt t="12917" x="2986088" y="3586163"/>
          <p14:tracePt t="12924" x="2978150" y="3578225"/>
          <p14:tracePt t="12931" x="2978150" y="3573463"/>
          <p14:tracePt t="12938" x="2973388" y="3565525"/>
          <p14:tracePt t="12952" x="2973388" y="3560763"/>
          <p14:tracePt t="12967" x="2973388" y="3556000"/>
          <p14:tracePt t="12987" x="2981325" y="3556000"/>
          <p14:tracePt t="13009" x="2986088" y="3556000"/>
          <p14:tracePt t="13015" x="2995613" y="3556000"/>
          <p14:tracePt t="13022" x="2998788" y="3556000"/>
          <p14:tracePt t="13029" x="3011488" y="3556000"/>
          <p14:tracePt t="13037" x="3033713" y="3565525"/>
          <p14:tracePt t="13042" x="3059113" y="3565525"/>
          <p14:tracePt t="13049" x="3087688" y="3565525"/>
          <p14:tracePt t="13056" x="3130550" y="3565525"/>
          <p14:tracePt t="13063" x="3165475" y="3565525"/>
          <p14:tracePt t="13070" x="3206750" y="3560763"/>
          <p14:tracePt t="13078" x="3236913" y="3560763"/>
          <p14:tracePt t="13093" x="3313113" y="3552825"/>
          <p14:tracePt t="13098" x="3340100" y="3543300"/>
          <p14:tracePt t="13105" x="3360738" y="3543300"/>
          <p14:tracePt t="13112" x="3386138" y="3543300"/>
          <p14:tracePt t="13118" x="3390900" y="3543300"/>
          <p14:tracePt t="13126" x="3403600" y="3543300"/>
          <p14:tracePt t="13138" x="3406775" y="3540125"/>
          <p14:tracePt t="13146" x="3416300" y="3540125"/>
          <p14:tracePt t="13154" x="3416300" y="3530600"/>
          <p14:tracePt t="13166" x="3411538" y="3530600"/>
          <p14:tracePt t="13173" x="3406775" y="3527425"/>
          <p14:tracePt t="13181" x="3386138" y="3527425"/>
          <p14:tracePt t="13187" x="3365500" y="3517900"/>
          <p14:tracePt t="13194" x="3340100" y="3517900"/>
          <p14:tracePt t="13201" x="3309938" y="3509963"/>
          <p14:tracePt t="13208" x="3249613" y="3509963"/>
          <p14:tracePt t="13214" x="3206750" y="3509963"/>
          <p14:tracePt t="13222" x="3165475" y="3509963"/>
          <p14:tracePt t="13228" x="3117850" y="3509963"/>
          <p14:tracePt t="13235" x="3087688" y="3502025"/>
          <p14:tracePt t="13242" x="3054350" y="3502025"/>
          <p14:tracePt t="13250" x="3041650" y="3502025"/>
          <p14:tracePt t="13256" x="3028950" y="3502025"/>
          <p14:tracePt t="13263" x="3021013" y="3502025"/>
          <p14:tracePt t="13270" x="3016250" y="3502025"/>
          <p14:tracePt t="13278" x="3008313" y="3502025"/>
          <p14:tracePt t="13309" x="3011488" y="3502025"/>
          <p14:tracePt t="13313" x="3016250" y="3502025"/>
          <p14:tracePt t="13319" x="3028950" y="3502025"/>
          <p14:tracePt t="13327" x="3062288" y="3505200"/>
          <p14:tracePt t="13333" x="3122613" y="3527425"/>
          <p14:tracePt t="13340" x="3211513" y="3548063"/>
          <p14:tracePt t="13348" x="3343275" y="3581400"/>
          <p14:tracePt t="13354" x="3548063" y="3636963"/>
          <p14:tracePt t="13361" x="3773488" y="3684588"/>
          <p14:tracePt t="13370" x="3938588" y="3709988"/>
          <p14:tracePt t="13376" x="4067175" y="3722688"/>
          <p14:tracePt t="13383" x="4164013" y="3730625"/>
          <p14:tracePt t="13389" x="4249738" y="3730625"/>
          <p14:tracePt t="13396" x="4310063" y="3730625"/>
          <p14:tracePt t="13402" x="4343400" y="3727450"/>
          <p14:tracePt t="13409" x="4364038" y="3727450"/>
          <p14:tracePt t="13416" x="4376738" y="3727450"/>
          <p14:tracePt t="13422" x="4386263" y="3722688"/>
          <p14:tracePt t="13430" x="4389438" y="3722688"/>
          <p14:tracePt t="13459" x="4381500" y="3722688"/>
          <p14:tracePt t="13465" x="4360863" y="3722688"/>
          <p14:tracePt t="13471" x="4313238" y="3727450"/>
          <p14:tracePt t="13480" x="4257675" y="3727450"/>
          <p14:tracePt t="13487" x="4156075" y="3727450"/>
          <p14:tracePt t="13494" x="4044950" y="3740150"/>
          <p14:tracePt t="13500" x="3900488" y="3748088"/>
          <p14:tracePt t="13507" x="3786188" y="3760788"/>
          <p14:tracePt t="13514" x="3700463" y="3773488"/>
          <p14:tracePt t="13521" x="3641725" y="3773488"/>
          <p14:tracePt t="13528" x="3598863" y="3781425"/>
          <p14:tracePt t="13535" x="3552825" y="3781425"/>
          <p14:tracePt t="13542" x="3522663" y="3790950"/>
          <p14:tracePt t="13549" x="3487738" y="3790950"/>
          <p14:tracePt t="13556" x="3475038" y="3790950"/>
          <p14:tracePt t="13563" x="3462338" y="3790950"/>
          <p14:tracePt t="13570" x="3454400" y="3786188"/>
          <p14:tracePt t="13578" x="3449638" y="3786188"/>
          <p14:tracePt t="13594" x="3449638" y="3781425"/>
          <p14:tracePt t="13606" x="3449638" y="3773488"/>
          <p14:tracePt t="13620" x="3462338" y="3768725"/>
          <p14:tracePt t="13627" x="3479800" y="3768725"/>
          <p14:tracePt t="13633" x="3509963" y="3768725"/>
          <p14:tracePt t="13641" x="3543300" y="3760788"/>
          <p14:tracePt t="13647" x="3598863" y="3760788"/>
          <p14:tracePt t="13654" x="3684588" y="3760788"/>
          <p14:tracePt t="13661" x="3798888" y="3760788"/>
          <p14:tracePt t="13668" x="3910013" y="3760788"/>
          <p14:tracePt t="13676" x="4067175" y="3748088"/>
          <p14:tracePt t="13682" x="4283075" y="3735388"/>
          <p14:tracePt t="13689" x="4586288" y="3702050"/>
          <p14:tracePt t="13696" x="4921250" y="3649663"/>
          <p14:tracePt t="13702" x="5343525" y="3573463"/>
          <p14:tracePt t="13709" x="5734050" y="3514725"/>
          <p14:tracePt t="13716" x="6129338" y="3441700"/>
          <p14:tracePt t="13722" x="6496050" y="3365500"/>
          <p14:tracePt t="13729" x="6777038" y="3317875"/>
          <p14:tracePt t="13738" x="6967538" y="3289300"/>
          <p14:tracePt t="13744" x="7083425" y="3267075"/>
          <p14:tracePt t="13750" x="7154863" y="3246438"/>
          <p14:tracePt t="13759" x="7215188" y="3236913"/>
          <p14:tracePt t="13764" x="7253288" y="3221038"/>
          <p14:tracePt t="13771" x="7265988" y="3211513"/>
          <p14:tracePt t="13779" x="7291388" y="3203575"/>
          <p14:tracePt t="13785" x="7296150" y="3198813"/>
          <p14:tracePt t="13792" x="7299325" y="3190875"/>
          <p14:tracePt t="13798" x="7308850" y="3186113"/>
          <p14:tracePt t="13813" x="7308850" y="3178175"/>
          <p14:tracePt t="13849" x="7304088" y="3178175"/>
          <p14:tracePt t="13862" x="7299325" y="3178175"/>
          <p14:tracePt t="13883" x="7308850" y="3178175"/>
          <p14:tracePt t="13889" x="7337425" y="3173413"/>
          <p14:tracePt t="13897" x="7397750" y="3152775"/>
          <p14:tracePt t="13903" x="7499350" y="3117850"/>
          <p14:tracePt t="13910" x="7643813" y="3079750"/>
          <p14:tracePt t="13917" x="7896225" y="3008313"/>
          <p14:tracePt t="13925" x="8159750" y="2927350"/>
          <p14:tracePt t="13931" x="8393113" y="2846388"/>
          <p14:tracePt t="13939" x="8572500" y="2790825"/>
          <p14:tracePt t="13945" x="8745538" y="2740025"/>
          <p14:tracePt t="13952" x="8899525" y="2689225"/>
          <p14:tracePt t="13959" x="9026525" y="2651125"/>
          <p14:tracePt t="13966" x="9117013" y="2628900"/>
          <p14:tracePt t="13974" x="9193213" y="2598738"/>
          <p14:tracePt t="13980" x="9239250" y="2578100"/>
          <p14:tracePt t="13987" x="9274175" y="2560638"/>
          <p14:tracePt t="13994" x="9290050" y="2544763"/>
          <p14:tracePt t="14000" x="9302750" y="2540000"/>
          <p14:tracePt t="14008" x="9312275" y="2532063"/>
          <p14:tracePt t="14015" x="9312275" y="2527300"/>
          <p14:tracePt t="14022" x="9307513" y="2527300"/>
          <p14:tracePt t="14205" x="9545638" y="2501900"/>
          <p14:tracePt t="14210" x="9953625" y="2484438"/>
          <p14:tracePt t="14217" x="10340975" y="2446338"/>
          <p14:tracePt t="14226" x="10664825" y="2428875"/>
          <p14:tracePt t="14231" x="10936288" y="2398713"/>
          <p14:tracePt t="14237" x="11098213" y="2373313"/>
          <p14:tracePt t="14245" x="11229975" y="2347913"/>
          <p14:tracePt t="14251" x="11320463" y="2314575"/>
          <p14:tracePt t="14260" x="11379200" y="2284413"/>
          <p14:tracePt t="14266" x="11442700" y="2254250"/>
          <p14:tracePt t="14272" x="11477625" y="2233613"/>
          <p14:tracePt t="14280" x="11503025" y="2212975"/>
          <p14:tracePt t="14287" x="11510963" y="2195513"/>
          <p14:tracePt t="14294" x="11515725" y="2190750"/>
          <p14:tracePt t="14300" x="11515725" y="2182813"/>
          <p14:tracePt t="14314" x="11515725" y="2178050"/>
          <p14:tracePt t="14320" x="11495088" y="2170113"/>
          <p14:tracePt t="14328" x="11452225" y="2160588"/>
          <p14:tracePt t="14335" x="11336338" y="2152650"/>
          <p14:tracePt t="14342" x="11123613" y="2152650"/>
          <p14:tracePt t="14348" x="10710863" y="2132013"/>
          <p14:tracePt t="14358" x="10396538" y="2132013"/>
          <p14:tracePt t="14363" x="10163175" y="2132013"/>
          <p14:tracePt t="14370" x="10009188" y="2132013"/>
          <p14:tracePt t="14377" x="9907588" y="2139950"/>
          <p14:tracePt t="14384" x="9834563" y="2139950"/>
          <p14:tracePt t="14392" x="9793288" y="2139950"/>
          <p14:tracePt t="14405" x="9767888" y="2147888"/>
          <p14:tracePt t="14413" x="9763125" y="2147888"/>
          <p14:tracePt t="14419" x="9755188" y="2147888"/>
          <p14:tracePt t="14434" x="9750425" y="2147888"/>
          <p14:tracePt t="14442" x="9750425" y="2144713"/>
          <p14:tracePt t="14456" x="9758363" y="2144713"/>
          <p14:tracePt t="14461" x="9780588" y="2144713"/>
          <p14:tracePt t="14468" x="9801225" y="2135188"/>
          <p14:tracePt t="14475" x="9813925" y="2135188"/>
          <p14:tracePt t="14482" x="9869488" y="2127250"/>
          <p14:tracePt t="14489" x="9928225" y="2127250"/>
          <p14:tracePt t="14496" x="10013950" y="2127250"/>
          <p14:tracePt t="14503" x="10086975" y="2127250"/>
          <p14:tracePt t="14510" x="10158413" y="2135188"/>
          <p14:tracePt t="14517" x="10201275" y="2135188"/>
          <p14:tracePt t="14526" x="10226675" y="2135188"/>
          <p14:tracePt t="14531" x="10247313" y="2135188"/>
          <p14:tracePt t="14538" x="10260013" y="2135188"/>
          <p14:tracePt t="14545" x="10269538" y="2135188"/>
          <p14:tracePt t="14567" x="10264775" y="2135188"/>
          <p14:tracePt t="14574" x="10252075" y="2135188"/>
          <p14:tracePt t="14580" x="10218738" y="2144713"/>
          <p14:tracePt t="14588" x="10158413" y="2165350"/>
          <p14:tracePt t="14594" x="10056813" y="2185988"/>
          <p14:tracePt t="14600" x="9953625" y="2233613"/>
          <p14:tracePt t="14608" x="9847263" y="2279650"/>
          <p14:tracePt t="14614" x="9775825" y="2309813"/>
          <p14:tracePt t="14621" x="9725025" y="2339975"/>
          <p14:tracePt t="14628" x="9699625" y="2357438"/>
          <p14:tracePt t="14635" x="9686925" y="2370138"/>
          <p14:tracePt t="14642" x="9677400" y="2378075"/>
          <p14:tracePt t="14649" x="9677400" y="2382838"/>
          <p14:tracePt t="14658" x="9677400" y="2390775"/>
          <p14:tracePt t="14671" x="9677400" y="2395538"/>
          <p14:tracePt t="14677" x="9682163" y="2395538"/>
          <p14:tracePt t="14684" x="9699625" y="2395538"/>
          <p14:tracePt t="14691" x="9732963" y="2403475"/>
          <p14:tracePt t="14698" x="9755188" y="2403475"/>
          <p14:tracePt t="14704" x="9796463" y="2403475"/>
          <p14:tracePt t="14712" x="9831388" y="2403475"/>
          <p14:tracePt t="14719" x="9861550" y="2403475"/>
          <p14:tracePt t="14726" x="9907588" y="2398713"/>
          <p14:tracePt t="14733" x="9928225" y="2390775"/>
          <p14:tracePt t="14743" x="9945688" y="2382838"/>
          <p14:tracePt t="14747" x="9958388" y="2378075"/>
          <p14:tracePt t="14754" x="9967913" y="2360613"/>
          <p14:tracePt t="14761" x="9967913" y="2357438"/>
          <p14:tracePt t="14768" x="9963150" y="2352675"/>
          <p14:tracePt t="14776" x="9958388" y="2344738"/>
          <p14:tracePt t="14781" x="9945688" y="2344738"/>
          <p14:tracePt t="14788" x="9925050" y="2344738"/>
          <p14:tracePt t="14795" x="9890125" y="2347913"/>
          <p14:tracePt t="14803" x="9864725" y="2357438"/>
          <p14:tracePt t="14810" x="9844088" y="2365375"/>
          <p14:tracePt t="14816" x="9826625" y="2370138"/>
          <p14:tracePt t="14826" x="9813925" y="2378075"/>
          <p14:tracePt t="14830" x="9813925" y="2382838"/>
          <p14:tracePt t="14851" x="9821863" y="2390775"/>
          <p14:tracePt t="14859" x="9826625" y="2390775"/>
          <p14:tracePt t="14865" x="9847263" y="2398713"/>
          <p14:tracePt t="14873" x="9861550" y="2398713"/>
          <p14:tracePt t="14879" x="9894888" y="2398713"/>
          <p14:tracePt t="14886" x="9925050" y="2398713"/>
          <p14:tracePt t="14893" x="9958388" y="2395538"/>
          <p14:tracePt t="14900" x="9993313" y="2386013"/>
          <p14:tracePt t="14908" x="10013950" y="2378075"/>
          <p14:tracePt t="14914" x="10039350" y="2370138"/>
          <p14:tracePt t="14921" x="10052050" y="2352675"/>
          <p14:tracePt t="14928" x="10069513" y="2347913"/>
          <p14:tracePt t="14935" x="10074275" y="2332038"/>
          <p14:tracePt t="14943" x="10082213" y="2327275"/>
          <p14:tracePt t="14949" x="10082213" y="2322513"/>
          <p14:tracePt t="14957" x="10082213" y="2314575"/>
          <p14:tracePt t="14985" x="10077450" y="2319338"/>
          <p14:tracePt t="14998" x="10077450" y="2322513"/>
          <p14:tracePt t="15004" x="10074275" y="2327275"/>
          <p14:tracePt t="15012" x="10074275" y="2335213"/>
          <p14:tracePt t="15018" x="10074275" y="2339975"/>
          <p14:tracePt t="15027" x="10069513" y="2347913"/>
          <p14:tracePt t="15047" x="10069513" y="2352675"/>
          <p14:tracePt t="15060" x="10069513" y="2357438"/>
          <p14:tracePt t="15417" x="10077450" y="2357438"/>
          <p14:tracePt t="15422" x="10082213" y="2365375"/>
          <p14:tracePt t="15430" x="10102850" y="2373313"/>
          <p14:tracePt t="15436" x="10137775" y="2378075"/>
          <p14:tracePt t="15443" x="10150475" y="2395538"/>
          <p14:tracePt t="15451" x="10183813" y="2413000"/>
          <p14:tracePt t="15459" x="10260013" y="2446338"/>
          <p14:tracePt t="15464" x="10320338" y="2463800"/>
          <p14:tracePt t="15471" x="10358438" y="2492375"/>
          <p14:tracePt t="15478" x="10409238" y="2522538"/>
          <p14:tracePt t="15485" x="10456863" y="2552700"/>
          <p14:tracePt t="15492" x="10482263" y="2570163"/>
          <p14:tracePt t="15499" x="10498138" y="2590800"/>
          <p14:tracePt t="15506" x="10533063" y="2608263"/>
          <p14:tracePt t="15512" x="10545763" y="2624138"/>
          <p14:tracePt t="15519" x="10563225" y="2646363"/>
          <p14:tracePt t="15528" x="10579100" y="2663825"/>
          <p14:tracePt t="15533" x="10583863" y="2676525"/>
          <p14:tracePt t="15542" x="10583863" y="2701925"/>
          <p14:tracePt t="15547" x="10583863" y="2744788"/>
          <p14:tracePt t="15554" x="10566400" y="2816225"/>
          <p14:tracePt t="15562" x="10507663" y="2947988"/>
          <p14:tracePt t="15568" x="10418763" y="3089275"/>
          <p14:tracePt t="15575" x="10302875" y="3262313"/>
          <p14:tracePt t="15582" x="10047288" y="3540125"/>
          <p14:tracePt t="15591" x="9950450" y="3646488"/>
          <p14:tracePt t="15596" x="9886950" y="3697288"/>
          <p14:tracePt t="15603" x="9834563" y="3740150"/>
          <p14:tracePt t="15610" x="9758363" y="3794125"/>
          <p14:tracePt t="15617" x="9707563" y="3816350"/>
          <p14:tracePt t="15624" x="9661525" y="3833813"/>
          <p14:tracePt t="15631" x="9613900" y="3841750"/>
          <p14:tracePt t="15638" x="9583738" y="3841750"/>
          <p14:tracePt t="15644" x="9571038" y="3841750"/>
          <p14:tracePt t="16670" x="9550400" y="3803650"/>
          <p14:tracePt t="16674" x="9520238" y="3740150"/>
          <p14:tracePt t="16681" x="9464675" y="3662363"/>
          <p14:tracePt t="16687" x="9358313" y="3578225"/>
          <p14:tracePt t="16695" x="9193213" y="3454400"/>
          <p14:tracePt t="16702" x="8993188" y="3335338"/>
          <p14:tracePt t="16710" x="8836025" y="3267075"/>
          <p14:tracePt t="16715" x="8732838" y="3221038"/>
          <p14:tracePt t="16723" x="8643938" y="3198813"/>
          <p14:tracePt t="16730" x="8572500" y="3178175"/>
          <p14:tracePt t="16737" x="8499475" y="3170238"/>
          <p14:tracePt t="16744" x="8423275" y="3155950"/>
          <p14:tracePt t="16751" x="8362950" y="3148013"/>
          <p14:tracePt t="16759" x="8320088" y="3148013"/>
          <p14:tracePt t="16766" x="8278813" y="3148013"/>
          <p14:tracePt t="16772" x="8243888" y="3148013"/>
          <p14:tracePt t="16780" x="8201025" y="3148013"/>
          <p14:tracePt t="16786" x="8180388" y="3148013"/>
          <p14:tracePt t="16793" x="8147050" y="3148013"/>
          <p14:tracePt t="16800" x="8116888" y="3148013"/>
          <p14:tracePt t="16807" x="8086725" y="3148013"/>
          <p14:tracePt t="16814" x="8069263" y="3148013"/>
          <p14:tracePt t="16821" x="8048625" y="3148013"/>
          <p14:tracePt t="16828" x="8035925" y="3148013"/>
          <p14:tracePt t="16835" x="8018463" y="3140075"/>
          <p14:tracePt t="16842" x="8005763" y="3140075"/>
          <p14:tracePt t="16848" x="7993063" y="3130550"/>
          <p14:tracePt t="16856" x="7975600" y="3127375"/>
          <p14:tracePt t="16864" x="7962900" y="3117850"/>
          <p14:tracePt t="16870" x="7937500" y="3101975"/>
          <p14:tracePt t="16877" x="7916863" y="3089275"/>
          <p14:tracePt t="16884" x="7891463" y="3063875"/>
          <p14:tracePt t="16893" x="7866063" y="3036888"/>
          <p14:tracePt t="16898" x="7840663" y="3011488"/>
          <p14:tracePt t="16904" x="7827963" y="2990850"/>
          <p14:tracePt t="16912" x="7810500" y="2973388"/>
          <p14:tracePt t="16918" x="7785100" y="2940050"/>
          <p14:tracePt t="16926" x="7775575" y="2922588"/>
          <p14:tracePt t="16933" x="7762875" y="2909888"/>
          <p14:tracePt t="16939" x="7762875" y="2897188"/>
          <p14:tracePt t="16948" x="7754938" y="2879725"/>
          <p14:tracePt t="16954" x="7754938" y="2876550"/>
          <p14:tracePt t="16961" x="7747000" y="2863850"/>
          <p14:tracePt t="16969" x="7747000" y="2846388"/>
          <p14:tracePt t="16976" x="7747000" y="2833688"/>
          <p14:tracePt t="16982" x="7747000" y="2811463"/>
          <p14:tracePt t="16989" x="7747000" y="2778125"/>
          <p14:tracePt t="16996" x="7747000" y="2747963"/>
          <p14:tracePt t="17003" x="7747000" y="2717800"/>
          <p14:tracePt t="17012" x="7747000" y="2684463"/>
          <p14:tracePt t="17017" x="7747000" y="2654300"/>
          <p14:tracePt t="17024" x="7747000" y="2620963"/>
          <p14:tracePt t="17033" x="7747000" y="2590800"/>
          <p14:tracePt t="17038" x="7747000" y="2565400"/>
          <p14:tracePt t="17045" x="7747000" y="2552700"/>
          <p14:tracePt t="17051" x="7747000" y="2547938"/>
          <p14:tracePt t="17059" x="7747000" y="2540000"/>
          <p14:tracePt t="17066" x="7747000" y="2535238"/>
          <p14:tracePt t="17072" x="7747000" y="2527300"/>
          <p14:tracePt t="17092" x="7750175" y="2522538"/>
          <p14:tracePt t="17095" x="7754938" y="2522538"/>
          <p14:tracePt t="17110" x="7762875" y="2522538"/>
          <p14:tracePt t="17114" x="7767638" y="2522538"/>
          <p14:tracePt t="17121" x="7772400" y="2532063"/>
          <p14:tracePt t="17128" x="7780338" y="2532063"/>
          <p14:tracePt t="17135" x="7785100" y="2535238"/>
          <p14:tracePt t="17143" x="7793038" y="2544763"/>
          <p14:tracePt t="17149" x="7793038" y="2547938"/>
          <p14:tracePt t="17156" x="7797800" y="2552700"/>
          <p14:tracePt t="17164" x="7805738" y="2552700"/>
          <p14:tracePt t="17170" x="7810500" y="2552700"/>
          <p14:tracePt t="17177" x="7815263" y="2560638"/>
          <p14:tracePt t="17184" x="7823200" y="2560638"/>
          <p14:tracePt t="17192" x="7827963" y="2565400"/>
          <p14:tracePt t="17198" x="7840663" y="2573338"/>
          <p14:tracePt t="17212" x="7856538" y="2582863"/>
          <p14:tracePt t="17218" x="7861300" y="2582863"/>
          <p14:tracePt t="17227" x="7861300" y="2586038"/>
          <p14:tracePt t="17233" x="7869238" y="2586038"/>
          <p14:tracePt t="17239" x="7874000" y="2590800"/>
          <p14:tracePt t="17248" x="7881938" y="2590800"/>
          <p14:tracePt t="17253" x="7886700" y="2590800"/>
          <p14:tracePt t="17261" x="7891463" y="2598738"/>
          <p14:tracePt t="17276" x="7899400" y="2603500"/>
          <p14:tracePt t="17282" x="7904163" y="2603500"/>
          <p14:tracePt t="17288" x="7912100" y="2603500"/>
          <p14:tracePt t="17296" x="7916863" y="2603500"/>
          <p14:tracePt t="17302" x="7921625" y="2603500"/>
          <p14:tracePt t="17312" x="7929563" y="2603500"/>
          <p14:tracePt t="17317" x="7942263" y="2603500"/>
          <p14:tracePt t="17325" x="7947025" y="2603500"/>
          <p14:tracePt t="17330" x="7959725" y="2603500"/>
          <p14:tracePt t="17338" x="7975600" y="2603500"/>
          <p14:tracePt t="17344" x="7988300" y="2603500"/>
          <p14:tracePt t="17351" x="8010525" y="2603500"/>
          <p14:tracePt t="17359" x="8023225" y="2603500"/>
          <p14:tracePt t="17366" x="8048625" y="2603500"/>
          <p14:tracePt t="17373" x="8069263" y="2603500"/>
          <p14:tracePt t="17381" x="8091488" y="2603500"/>
          <p14:tracePt t="17386" x="8124825" y="2603500"/>
          <p14:tracePt t="17394" x="8147050" y="2603500"/>
          <p14:tracePt t="17400" x="8180388" y="2603500"/>
          <p14:tracePt t="17407" x="8201025" y="2603500"/>
          <p14:tracePt t="17414" x="8223250" y="2603500"/>
          <p14:tracePt t="17421" x="8256588" y="2603500"/>
          <p14:tracePt t="17428" x="8278813" y="2603500"/>
          <p14:tracePt t="17435" x="8299450" y="2603500"/>
          <p14:tracePt t="17443" x="8324850" y="2603500"/>
          <p14:tracePt t="17449" x="8347075" y="2603500"/>
          <p14:tracePt t="17456" x="8367713" y="2603500"/>
          <p14:tracePt t="17465" x="8393113" y="2603500"/>
          <p14:tracePt t="17470" x="8405813" y="2603500"/>
          <p14:tracePt t="17477" x="8426450" y="2603500"/>
          <p14:tracePt t="17484" x="8443913" y="2603500"/>
          <p14:tracePt t="17492" x="8448675" y="2603500"/>
          <p14:tracePt t="17498" x="8461375" y="2603500"/>
          <p14:tracePt t="17505" x="8469313" y="2603500"/>
          <p14:tracePt t="17512" x="8474075" y="2595563"/>
          <p14:tracePt t="17519" x="8478838" y="2595563"/>
          <p14:tracePt t="17526" x="8486775" y="2595563"/>
          <p14:tracePt t="17540" x="8491538" y="2595563"/>
          <p14:tracePt t="17547" x="8499475" y="2595563"/>
          <p14:tracePt t="17554" x="8504238" y="2595563"/>
          <p14:tracePt t="17562" x="8507413" y="2595563"/>
          <p14:tracePt t="17568" x="8516938" y="2595563"/>
          <p14:tracePt t="17576" x="8520113" y="2595563"/>
          <p14:tracePt t="17589" x="8529638" y="2595563"/>
          <p14:tracePt t="17596" x="8532813" y="2595563"/>
          <p14:tracePt t="17603" x="8542338" y="2595563"/>
          <p14:tracePt t="17611" x="8555038" y="2595563"/>
          <p14:tracePt t="17617" x="8559800" y="2595563"/>
          <p14:tracePt t="17625" x="8572500" y="2595563"/>
          <p14:tracePt t="17630" x="8585200" y="2595563"/>
          <p14:tracePt t="17637" x="8618538" y="2595563"/>
          <p14:tracePt t="17644" x="8639175" y="2595563"/>
          <p14:tracePt t="17651" x="8674100" y="2595563"/>
          <p14:tracePt t="17659" x="8694738" y="2598738"/>
          <p14:tracePt t="17666" x="8729663" y="2598738"/>
          <p14:tracePt t="17673" x="8758238" y="2608263"/>
          <p14:tracePt t="17682" x="8793163" y="2616200"/>
          <p14:tracePt t="17687" x="8826500" y="2624138"/>
          <p14:tracePt t="17694" x="8848725" y="2624138"/>
          <p14:tracePt t="17701" x="8869363" y="2633663"/>
          <p14:tracePt t="17708" x="8894763" y="2633663"/>
          <p14:tracePt t="17715" x="8916988" y="2641600"/>
          <p14:tracePt t="17721" x="8942388" y="2641600"/>
          <p14:tracePt t="17729" x="8963025" y="2641600"/>
          <p14:tracePt t="17735" x="8985250" y="2646363"/>
          <p14:tracePt t="17742" x="9010650" y="2646363"/>
          <p14:tracePt t="17752" x="9031288" y="2654300"/>
          <p14:tracePt t="17757" x="9074150" y="2654300"/>
          <p14:tracePt t="17764" x="9107488" y="2654300"/>
          <p14:tracePt t="17771" x="9137650" y="2663825"/>
          <p14:tracePt t="17778" x="9163050" y="2663825"/>
          <p14:tracePt t="17784" x="9193213" y="2671763"/>
          <p14:tracePt t="17793" x="9218613" y="2671763"/>
          <p14:tracePt t="17798" x="9231313" y="2679700"/>
          <p14:tracePt t="17805" x="9244013" y="2679700"/>
          <p14:tracePt t="17812" x="9261475" y="2679700"/>
          <p14:tracePt t="17819" x="9264650" y="2679700"/>
          <p14:tracePt t="17827" x="9277350" y="2679700"/>
          <p14:tracePt t="17834" x="9282113" y="2679700"/>
          <p14:tracePt t="17842" x="9290050" y="2679700"/>
          <p14:tracePt t="17847" x="9294813" y="2679700"/>
          <p14:tracePt t="17855" x="9307513" y="2679700"/>
          <p14:tracePt t="17862" x="9317038" y="2684463"/>
          <p14:tracePt t="17869" x="9337675" y="2684463"/>
          <p14:tracePt t="17876" x="9350375" y="2692400"/>
          <p14:tracePt t="17883" x="9371013" y="2701925"/>
          <p14:tracePt t="17889" x="9396413" y="2701925"/>
          <p14:tracePt t="17896" x="9418638" y="2709863"/>
          <p14:tracePt t="17903" x="9444038" y="2714625"/>
          <p14:tracePt t="17911" x="9456738" y="2714625"/>
          <p14:tracePt t="17917" x="9469438" y="2714625"/>
          <p14:tracePt t="17925" x="9486900" y="2722563"/>
          <p14:tracePt t="17931" x="9490075" y="2722563"/>
          <p14:tracePt t="17938" x="9494838" y="2722563"/>
          <p14:tracePt t="17945" x="9502775" y="2722563"/>
          <p14:tracePt t="17952" x="9507538" y="2722563"/>
          <p14:tracePt t="17959" x="9515475" y="2722563"/>
          <p14:tracePt t="17966" x="9520238" y="2722563"/>
          <p14:tracePt t="17972" x="9529763" y="2722563"/>
          <p14:tracePt t="17980" x="9532938" y="2722563"/>
          <p14:tracePt t="17994" x="9532938" y="2730500"/>
          <p14:tracePt t="18000" x="9537700" y="2730500"/>
          <p14:tracePt t="18016" x="9545638" y="2735263"/>
          <p14:tracePt t="18029" x="9545638" y="2740025"/>
          <p14:tracePt t="18035" x="9550400" y="2740025"/>
          <p14:tracePt t="18049" x="9558338" y="2740025"/>
          <p14:tracePt t="18065" x="9563100" y="2740025"/>
          <p14:tracePt t="18134" x="9563100" y="2747963"/>
          <p14:tracePt t="18146" x="9563100" y="2752725"/>
          <p14:tracePt t="18167" x="9563100" y="2760663"/>
          <p14:tracePt t="18184" x="9563100" y="2765425"/>
          <p14:tracePt t="18194" x="9563100" y="2770188"/>
          <p14:tracePt t="18216" x="9555163" y="2778125"/>
          <p14:tracePt t="18222" x="9550400" y="2778125"/>
          <p14:tracePt t="19522" x="9558338" y="2744788"/>
          <p14:tracePt t="19528" x="9558338" y="2684463"/>
          <p14:tracePt t="19535" x="9558338" y="2628900"/>
          <p14:tracePt t="19543" x="9545638" y="2565400"/>
          <p14:tracePt t="19549" x="9477375" y="2501900"/>
          <p14:tracePt t="19556" x="9371013" y="2428875"/>
          <p14:tracePt t="19563" x="9163050" y="2360613"/>
          <p14:tracePt t="19571" x="8793163" y="2284413"/>
          <p14:tracePt t="19577" x="8380413" y="2246313"/>
          <p14:tracePt t="19583" x="7942263" y="2263775"/>
          <p14:tracePt t="19590" x="7585075" y="2297113"/>
          <p14:tracePt t="19597" x="7218363" y="2373313"/>
          <p14:tracePt t="19604" x="6873875" y="2463800"/>
          <p14:tracePt t="19611" x="6572250" y="2586038"/>
          <p14:tracePt t="19618" x="6321425" y="2717800"/>
          <p14:tracePt t="19627" x="6070600" y="2854325"/>
          <p14:tracePt t="19632" x="5840413" y="3003550"/>
          <p14:tracePt t="19639" x="5662613" y="3135313"/>
          <p14:tracePt t="19647" x="5500688" y="3284538"/>
          <p14:tracePt t="19654" x="5343525" y="3429000"/>
          <p14:tracePt t="19660" x="5186363" y="3556000"/>
          <p14:tracePt t="19667" x="5049838" y="3629025"/>
          <p14:tracePt t="19674" x="4943475" y="3702050"/>
          <p14:tracePt t="19681" x="4854575" y="3756025"/>
          <p14:tracePt t="19688" x="4789488" y="3790950"/>
          <p14:tracePt t="19695" x="4725988" y="3833813"/>
          <p14:tracePt t="19702" x="4649788" y="3854450"/>
          <p14:tracePt t="19710" x="4573588" y="3884613"/>
          <p14:tracePt t="19715" x="4513263" y="3905250"/>
          <p14:tracePt t="19723" x="4454525" y="3927475"/>
          <p14:tracePt t="19730" x="4406900" y="3935413"/>
          <p14:tracePt t="19737" x="4360863" y="3943350"/>
          <p14:tracePt t="19744" x="4325938" y="3952875"/>
          <p14:tracePt t="19751" x="4292600" y="3960813"/>
          <p14:tracePt t="19758" x="4262438" y="3960813"/>
          <p14:tracePt t="19765" x="4229100" y="3968750"/>
          <p14:tracePt t="19772" x="4186238" y="3968750"/>
          <p14:tracePt t="19779" x="4138613" y="3978275"/>
          <p14:tracePt t="19787" x="4084638" y="3978275"/>
          <p14:tracePt t="19793" x="4037013" y="3973513"/>
          <p14:tracePt t="19799" x="3990975" y="3973513"/>
          <p14:tracePt t="19806" x="3948113" y="3965575"/>
          <p14:tracePt t="19813" x="3913188" y="3956050"/>
          <p14:tracePt t="19820" x="3879850" y="3948113"/>
          <p14:tracePt t="19828" x="3857625" y="3948113"/>
          <p14:tracePt t="19834" x="3841750" y="3940175"/>
          <p14:tracePt t="19842" x="3836988" y="3940175"/>
          <p14:tracePt t="19848" x="3824288" y="3940175"/>
          <p14:tracePt t="19855" x="3819525" y="3940175"/>
          <p14:tracePt t="19862" x="3811588" y="3940175"/>
          <p14:tracePt t="19869" x="3806825" y="3940175"/>
          <p14:tracePt t="19876" x="3798888" y="3940175"/>
          <p14:tracePt t="19898" x="3794125" y="3940175"/>
          <p14:tracePt t="19904" x="3786188" y="3943350"/>
          <p14:tracePt t="19911" x="3781425" y="3956050"/>
          <p14:tracePt t="19918" x="3773488" y="3960813"/>
          <p14:tracePt t="19926" x="3768725" y="3973513"/>
          <p14:tracePt t="19931" x="3751263" y="3990975"/>
          <p14:tracePt t="19940" x="3738563" y="4016375"/>
          <p14:tracePt t="19946" x="3722688" y="4029075"/>
          <p14:tracePt t="19953" x="3709988" y="4037013"/>
          <p14:tracePt t="19960" x="3692525" y="4049713"/>
          <p14:tracePt t="19967" x="3679825" y="4059238"/>
          <p14:tracePt t="19974" x="3662363" y="4075113"/>
          <p14:tracePt t="19981" x="3649663" y="4079875"/>
          <p14:tracePt t="19988" x="3632200" y="4087813"/>
          <p14:tracePt t="19995" x="3619500" y="4097338"/>
          <p14:tracePt t="20001" x="3594100" y="4097338"/>
          <p14:tracePt t="20009" x="3590925" y="4100513"/>
          <p14:tracePt t="20016" x="3578225" y="4110038"/>
          <p14:tracePt t="20022" x="3573463" y="4113213"/>
          <p14:tracePt t="20029" x="3565525" y="4113213"/>
          <p14:tracePt t="20036" x="3560763" y="4113213"/>
          <p14:tracePt t="20044" x="3552825" y="4122738"/>
          <p14:tracePt t="20050" x="3548063" y="4122738"/>
          <p14:tracePt t="20065" x="3540125" y="4122738"/>
          <p14:tracePt t="20103" x="3543300" y="4122738"/>
          <p14:tracePt t="20106" x="3543300" y="4117975"/>
          <p14:tracePt t="20113" x="3548063" y="4117975"/>
          <p14:tracePt t="20121" x="3556000" y="4117975"/>
          <p14:tracePt t="20128" x="3560763" y="4117975"/>
          <p14:tracePt t="20135" x="3568700" y="4113213"/>
          <p14:tracePt t="20143" x="3573463" y="4113213"/>
          <p14:tracePt t="20150" x="3573463" y="4105275"/>
          <p14:tracePt t="20156" x="3578225" y="4105275"/>
          <p14:tracePt t="20164" x="3590925" y="4100513"/>
          <p14:tracePt t="20178" x="3598863" y="4100513"/>
          <p14:tracePt t="20185" x="3603625" y="4092575"/>
          <p14:tracePt t="20193" x="3611563" y="4092575"/>
          <p14:tracePt t="20198" x="3616325" y="4087813"/>
          <p14:tracePt t="20205" x="3624263" y="4087813"/>
          <p14:tracePt t="20220" x="3629025" y="4087813"/>
          <p14:tracePt t="20245" x="3632200" y="4087813"/>
          <p14:tracePt t="20258" x="3641725" y="4087813"/>
          <p14:tracePt t="20292" x="3644900" y="4087813"/>
          <p14:tracePt t="20321" x="3654425" y="4087813"/>
          <p14:tracePt t="20333" x="3659188" y="4087813"/>
          <p14:tracePt t="20404" x="3667125" y="4087813"/>
          <p14:tracePt t="20427" x="3671888" y="4087813"/>
          <p14:tracePt t="20443" x="3675063" y="4087813"/>
          <p14:tracePt t="20464" x="3684588" y="4087813"/>
          <p14:tracePt t="20470" x="3697288" y="4087813"/>
          <p14:tracePt t="20477" x="3709988" y="4079875"/>
          <p14:tracePt t="20483" x="3743325" y="4071938"/>
          <p14:tracePt t="20490" x="3790950" y="4062413"/>
          <p14:tracePt t="20497" x="3905250" y="4049713"/>
          <p14:tracePt t="20504" x="4110038" y="4011613"/>
          <p14:tracePt t="20511" x="4495800" y="3956050"/>
          <p14:tracePt t="20517" x="5006975" y="3875088"/>
          <p14:tracePt t="20526" x="5483225" y="3794125"/>
          <p14:tracePt t="20532" x="5959475" y="3714750"/>
          <p14:tracePt t="20539" x="6381750" y="3659188"/>
          <p14:tracePt t="20546" x="6827838" y="3598863"/>
          <p14:tracePt t="20553" x="7245350" y="3543300"/>
          <p14:tracePt t="20560" x="7605713" y="3489325"/>
          <p14:tracePt t="20566" x="7959725" y="3471863"/>
          <p14:tracePt t="20573" x="8256588" y="3454400"/>
          <p14:tracePt t="20579" x="8516938" y="3454400"/>
          <p14:tracePt t="20587" x="8750300" y="3454400"/>
          <p14:tracePt t="20594" x="8924925" y="3454400"/>
          <p14:tracePt t="20600" x="9064625" y="3454400"/>
          <p14:tracePt t="20607" x="9163050" y="3454400"/>
          <p14:tracePt t="20614" x="9223375" y="3454400"/>
          <p14:tracePt t="20620" x="9256713" y="3446463"/>
          <p14:tracePt t="20628" x="9277350" y="3446463"/>
          <p14:tracePt t="20635" x="9290050" y="3446463"/>
          <p14:tracePt t="20643" x="9290050" y="3436938"/>
          <p14:tracePt t="20648" x="9299575" y="3436938"/>
          <p14:tracePt t="20685" x="9294813" y="3441700"/>
          <p14:tracePt t="20690" x="9290050" y="3441700"/>
          <p14:tracePt t="20698" x="9277350" y="3441700"/>
          <p14:tracePt t="20705" x="9223375" y="3449638"/>
          <p14:tracePt t="20711" x="9107488" y="3462338"/>
          <p14:tracePt t="20718" x="8912225" y="3475038"/>
          <p14:tracePt t="20726" x="8550275" y="3530600"/>
          <p14:tracePt t="20732" x="8154988" y="3603625"/>
          <p14:tracePt t="20739" x="7818438" y="3659188"/>
          <p14:tracePt t="20746" x="7508875" y="3727450"/>
          <p14:tracePt t="20753" x="7189788" y="3816350"/>
          <p14:tracePt t="20761" x="6951663" y="3892550"/>
          <p14:tracePt t="20767" x="6751638" y="3952875"/>
          <p14:tracePt t="20774" x="6572250" y="4006850"/>
          <p14:tracePt t="20781" x="6369050" y="4062413"/>
          <p14:tracePt t="20788" x="6223000" y="4100513"/>
          <p14:tracePt t="20795" x="6096000" y="4135438"/>
          <p14:tracePt t="20802" x="5994400" y="4156075"/>
          <p14:tracePt t="20810" x="5865813" y="4181475"/>
          <p14:tracePt t="20815" x="5734050" y="4203700"/>
          <p14:tracePt t="20822" x="5611813" y="4203700"/>
          <p14:tracePt t="20830" x="5495925" y="4229100"/>
          <p14:tracePt t="20837" x="5381625" y="4229100"/>
          <p14:tracePt t="20844" x="5278438" y="4241800"/>
          <p14:tracePt t="20850" x="5164138" y="4249738"/>
          <p14:tracePt t="20859" x="5053013" y="4249738"/>
          <p14:tracePt t="20865" x="4956175" y="4249738"/>
          <p14:tracePt t="20871" x="4883150" y="4249738"/>
          <p14:tracePt t="20879" x="4824413" y="4246563"/>
          <p14:tracePt t="20885" x="4776788" y="4246563"/>
          <p14:tracePt t="20893" x="4756150" y="4237038"/>
          <p14:tracePt t="20900" x="4721225" y="4237038"/>
          <p14:tracePt t="20906" x="4692650" y="4229100"/>
          <p14:tracePt t="20914" x="4667250" y="4219575"/>
          <p14:tracePt t="20921" x="4645025" y="4211638"/>
          <p14:tracePt t="20928" x="4619625" y="4206875"/>
          <p14:tracePt t="20935" x="4589463" y="4198938"/>
          <p14:tracePt t="20944" x="4564063" y="4181475"/>
          <p14:tracePt t="20949" x="4530725" y="4165600"/>
          <p14:tracePt t="20956" x="4495800" y="4148138"/>
          <p14:tracePt t="20963" x="4462463" y="4140200"/>
          <p14:tracePt t="20970" x="4429125" y="4122738"/>
          <p14:tracePt t="20977" x="4394200" y="4105275"/>
          <p14:tracePt t="20984" x="4360863" y="4097338"/>
          <p14:tracePt t="20991" x="4313238" y="4087813"/>
          <p14:tracePt t="20998" x="4267200" y="4075113"/>
          <p14:tracePt t="21005" x="4232275" y="4059238"/>
          <p14:tracePt t="21012" x="4186238" y="4049713"/>
          <p14:tracePt t="21019" x="4151313" y="4041775"/>
          <p14:tracePt t="21026" x="4130675" y="4024313"/>
          <p14:tracePt t="21034" x="4105275" y="4021138"/>
          <p14:tracePt t="21041" x="4092575" y="4011613"/>
          <p14:tracePt t="21049" x="4075113" y="4003675"/>
          <p14:tracePt t="21055" x="4070350" y="3990975"/>
          <p14:tracePt t="21062" x="4062413" y="3981450"/>
          <p14:tracePt t="21069" x="4062413" y="3978275"/>
          <p14:tracePt t="21076" x="4062413" y="3973513"/>
          <p14:tracePt t="21082" x="4062413" y="3960813"/>
          <p14:tracePt t="21092" x="4067175" y="3952875"/>
          <p14:tracePt t="21097" x="4079875" y="3940175"/>
          <p14:tracePt t="21103" x="4092575" y="3922713"/>
          <p14:tracePt t="21112" x="4117975" y="3914775"/>
          <p14:tracePt t="21118" x="4160838" y="3905250"/>
          <p14:tracePt t="21126" x="4262438" y="3897313"/>
          <p14:tracePt t="21133" x="4457700" y="3884613"/>
          <p14:tracePt t="21140" x="4700588" y="3892550"/>
          <p14:tracePt t="21147" x="4883150" y="3905250"/>
          <p14:tracePt t="21153" x="5067300" y="3917950"/>
          <p14:tracePt t="21160" x="5151438" y="3917950"/>
          <p14:tracePt t="21167" x="5194300" y="3917950"/>
          <p14:tracePt t="21176" x="5227638" y="3917950"/>
          <p14:tracePt t="21180" x="5240338" y="3917950"/>
          <p14:tracePt t="21187" x="5253038" y="3917950"/>
          <p14:tracePt t="21194" x="5257800" y="3917950"/>
          <p14:tracePt t="21201" x="5265738" y="3917950"/>
          <p14:tracePt t="21208" x="5270500" y="3917950"/>
          <p14:tracePt t="21215" x="5278438" y="3917950"/>
          <p14:tracePt t="21229" x="5283200" y="3917950"/>
          <p14:tracePt t="21244" x="5287963" y="3917950"/>
          <p14:tracePt t="21250" x="5287963" y="3927475"/>
          <p14:tracePt t="21257" x="5295900" y="3927475"/>
          <p14:tracePt t="21263" x="5295900" y="3930650"/>
          <p14:tracePt t="21271" x="5300663" y="3930650"/>
          <p14:tracePt t="21277" x="5308600" y="3940175"/>
          <p14:tracePt t="21284" x="5321300" y="3943350"/>
          <p14:tracePt t="21292" x="5356225" y="3952875"/>
          <p14:tracePt t="21298" x="5424488" y="3952875"/>
          <p14:tracePt t="21306" x="5538788" y="3965575"/>
          <p14:tracePt t="21312" x="5734050" y="3965575"/>
          <p14:tracePt t="21318" x="6032500" y="3998913"/>
          <p14:tracePt t="21326" x="6300788" y="4011613"/>
          <p14:tracePt t="21333" x="6483350" y="4024313"/>
          <p14:tracePt t="21340" x="6640513" y="4037013"/>
          <p14:tracePt t="21347" x="6754813" y="4037013"/>
          <p14:tracePt t="21353" x="6840538" y="4033838"/>
          <p14:tracePt t="21361" x="6916738" y="4011613"/>
          <p14:tracePt t="21367" x="6977063" y="3998913"/>
          <p14:tracePt t="21377" x="7035800" y="3968750"/>
          <p14:tracePt t="21381" x="7099300" y="3948113"/>
          <p14:tracePt t="21387" x="7146925" y="3917950"/>
          <p14:tracePt t="21395" x="7185025" y="3900488"/>
          <p14:tracePt t="21401" x="7218363" y="3875088"/>
          <p14:tracePt t="21408" x="7245350" y="3867150"/>
          <p14:tracePt t="21414" x="7253288" y="3849688"/>
          <p14:tracePt t="21422" x="7265988" y="3849688"/>
          <p14:tracePt t="21429" x="7265988" y="3846513"/>
          <p14:tracePt t="21436" x="7270750" y="3846513"/>
          <p14:tracePt t="21492" x="7261225" y="3854450"/>
          <p14:tracePt t="21506" x="7258050" y="3859213"/>
          <p14:tracePt t="21512" x="7258050" y="3867150"/>
          <p14:tracePt t="21519" x="7245350" y="3867150"/>
          <p14:tracePt t="21526" x="7235825" y="3871913"/>
          <p14:tracePt t="21532" x="7218363" y="3884613"/>
          <p14:tracePt t="21539" x="7172325" y="3892550"/>
          <p14:tracePt t="21546" x="7058025" y="3905250"/>
          <p14:tracePt t="21553" x="6754813" y="3935413"/>
          <p14:tracePt t="21561" x="6172200" y="3956050"/>
          <p14:tracePt t="21567" x="5619750" y="3998913"/>
          <p14:tracePt t="21577" x="5214938" y="3998913"/>
          <p14:tracePt t="21581" x="4918075" y="4016375"/>
          <p14:tracePt t="21588" x="4687888" y="4016375"/>
          <p14:tracePt t="21595" x="4483100" y="4016375"/>
          <p14:tracePt t="21602" x="4368800" y="4016375"/>
          <p14:tracePt t="21609" x="4270375" y="4024313"/>
          <p14:tracePt t="21616" x="4198938" y="4024313"/>
          <p14:tracePt t="21622" x="4138613" y="4024313"/>
          <p14:tracePt t="21630" x="4097338" y="4024313"/>
          <p14:tracePt t="21636" x="4062413" y="4021138"/>
          <p14:tracePt t="21644" x="4041775" y="4021138"/>
          <p14:tracePt t="21652" x="4024313" y="4016375"/>
          <p14:tracePt t="21660" x="4019550" y="4016375"/>
          <p14:tracePt t="21665" x="4016375" y="4006850"/>
          <p14:tracePt t="21672" x="4016375" y="4003675"/>
          <p14:tracePt t="21687" x="4016375" y="3994150"/>
          <p14:tracePt t="21693" x="4016375" y="3990975"/>
          <p14:tracePt t="21700" x="4029075" y="3981450"/>
          <p14:tracePt t="21707" x="4044950" y="3968750"/>
          <p14:tracePt t="21715" x="4075113" y="3960813"/>
          <p14:tracePt t="21722" x="4135438" y="3952875"/>
          <p14:tracePt t="21728" x="4279900" y="3940175"/>
          <p14:tracePt t="21735" x="4560888" y="3910013"/>
          <p14:tracePt t="21742" x="5032375" y="3871913"/>
          <p14:tracePt t="21749" x="5449888" y="3811588"/>
          <p14:tracePt t="21756" x="5695950" y="3781425"/>
          <p14:tracePt t="21764" x="5822950" y="3756025"/>
          <p14:tracePt t="21770" x="5900738" y="3727450"/>
          <p14:tracePt t="21777" x="5959475" y="3714750"/>
          <p14:tracePt t="21784" x="6010275" y="3697288"/>
          <p14:tracePt t="21792" x="6032500" y="3687763"/>
          <p14:tracePt t="21797" x="6053138" y="3687763"/>
          <p14:tracePt t="21804" x="6070600" y="3679825"/>
          <p14:tracePt t="21811" x="6083300" y="3679825"/>
          <p14:tracePt t="21818" x="6091238" y="3679825"/>
          <p14:tracePt t="21825" x="6103938" y="3679825"/>
          <p14:tracePt t="21832" x="6108700" y="3679825"/>
          <p14:tracePt t="21838" x="6108700" y="3684588"/>
          <p14:tracePt t="21845" x="6113463" y="3684588"/>
          <p14:tracePt t="21852" x="6113463" y="3687763"/>
          <p14:tracePt t="21860" x="6121400" y="3687763"/>
          <p14:tracePt t="21875" x="6121400" y="3697288"/>
          <p14:tracePt t="21880" x="6126163" y="3697288"/>
          <p14:tracePt t="21887" x="6126163" y="3702050"/>
          <p14:tracePt t="21901" x="6126163" y="3705225"/>
          <p14:tracePt t="21915" x="6134100" y="3705225"/>
          <p14:tracePt t="21931" x="6146800" y="3705225"/>
          <p14:tracePt t="21937" x="6176963" y="3705225"/>
          <p14:tracePt t="21945" x="6265863" y="3679825"/>
          <p14:tracePt t="21950" x="6432550" y="3641725"/>
          <p14:tracePt t="21958" x="6848475" y="3586163"/>
          <p14:tracePt t="21964" x="7270750" y="3509963"/>
          <p14:tracePt t="21971" x="7605713" y="3459163"/>
          <p14:tracePt t="21978" x="7886700" y="3408363"/>
          <p14:tracePt t="21985" x="8081963" y="3365500"/>
          <p14:tracePt t="21994" x="8210550" y="3343275"/>
          <p14:tracePt t="21998" x="8312150" y="3305175"/>
          <p14:tracePt t="22005" x="8405813" y="3262313"/>
          <p14:tracePt t="22013" x="8466138" y="3228975"/>
          <p14:tracePt t="22019" x="8504238" y="3203575"/>
          <p14:tracePt t="22027" x="8529638" y="3186113"/>
          <p14:tracePt t="22034" x="8542338" y="3178175"/>
          <p14:tracePt t="22041" x="8559800" y="3165475"/>
          <p14:tracePt t="22054" x="8562975" y="3160713"/>
          <p14:tracePt t="22083" x="8555038" y="3160713"/>
          <p14:tracePt t="22090" x="8550275" y="3160713"/>
          <p14:tracePt t="22109" x="8520113" y="3182938"/>
          <p14:tracePt t="22111" x="8499475" y="3190875"/>
          <p14:tracePt t="22116" x="8474075" y="3208338"/>
          <p14:tracePt t="22125" x="8453438" y="3221038"/>
          <p14:tracePt t="22132" x="8426450" y="3228975"/>
          <p14:tracePt t="22138" x="8393113" y="3236913"/>
          <p14:tracePt t="22146" x="8372475" y="3246438"/>
          <p14:tracePt t="22152" x="8350250" y="3246438"/>
          <p14:tracePt t="22159" x="8334375" y="3246438"/>
          <p14:tracePt t="22166" x="8312150" y="3246438"/>
          <p14:tracePt t="22172" x="8299450" y="3246438"/>
          <p14:tracePt t="22180" x="8286750" y="3246438"/>
          <p14:tracePt t="22186" x="8269288" y="3246438"/>
          <p14:tracePt t="22194" x="8256588" y="3246438"/>
          <p14:tracePt t="22200" x="8253413" y="3246438"/>
          <p14:tracePt t="22209" x="8243888" y="3246438"/>
          <p14:tracePt t="22214" x="8240713" y="3246438"/>
          <p14:tracePt t="22221" x="8235950" y="3246438"/>
          <p14:tracePt t="22235" x="8228013" y="3246438"/>
          <p14:tracePt t="22250" x="8223250" y="3246438"/>
          <p14:tracePt t="22256" x="8223250" y="3249613"/>
          <p14:tracePt t="22271" x="8223250" y="3259138"/>
          <p14:tracePt t="22284" x="8231188" y="3262313"/>
          <p14:tracePt t="22293" x="8235950" y="3262313"/>
          <p14:tracePt t="22298" x="8248650" y="3271838"/>
          <p14:tracePt t="22304" x="8261350" y="3276600"/>
          <p14:tracePt t="22314" x="8286750" y="3284538"/>
          <p14:tracePt t="22319" x="8307388" y="3284538"/>
          <p14:tracePt t="22327" x="8334375" y="3302000"/>
          <p14:tracePt t="22332" x="8367713" y="3309938"/>
          <p14:tracePt t="22341" x="8397875" y="3317875"/>
          <p14:tracePt t="22347" x="8435975" y="3335338"/>
          <p14:tracePt t="22353" x="8494713" y="3343275"/>
          <p14:tracePt t="22362" x="8555038" y="3355975"/>
          <p14:tracePt t="22368" x="8626475" y="3365500"/>
          <p14:tracePt t="22375" x="8686800" y="3373438"/>
          <p14:tracePt t="22381" x="8732838" y="3386138"/>
          <p14:tracePt t="22388" x="8755063" y="3386138"/>
          <p14:tracePt t="22395" x="8775700" y="3386138"/>
          <p14:tracePt t="22402" x="8801100" y="3386138"/>
          <p14:tracePt t="22410" x="8805863" y="3386138"/>
          <p14:tracePt t="22416" x="8813800" y="3386138"/>
          <p14:tracePt t="22432" x="8818563" y="3386138"/>
          <p14:tracePt t="22437" x="8823325" y="3386138"/>
          <p14:tracePt t="22452" x="8823325" y="3390900"/>
          <p14:tracePt t="22664" x="8932863" y="3386138"/>
          <p14:tracePt t="22666" x="9107488" y="3373438"/>
          <p14:tracePt t="22673" x="9282113" y="3373438"/>
          <p14:tracePt t="22681" x="9464675" y="3360738"/>
          <p14:tracePt t="22688" x="9621838" y="3348038"/>
          <p14:tracePt t="22695" x="9750425" y="3348038"/>
          <p14:tracePt t="22701" x="9847263" y="3340100"/>
          <p14:tracePt t="22710" x="9932988" y="3340100"/>
          <p14:tracePt t="22715" x="9993313" y="3340100"/>
          <p14:tracePt t="22723" x="10034588" y="3340100"/>
          <p14:tracePt t="22730" x="10082213" y="3327400"/>
          <p14:tracePt t="22736" x="10102850" y="3327400"/>
          <p14:tracePt t="22743" x="10128250" y="3327400"/>
          <p14:tracePt t="22750" x="10150475" y="3327400"/>
          <p14:tracePt t="22758" x="10158413" y="3322638"/>
          <p14:tracePt t="22765" x="10163175" y="3322638"/>
          <p14:tracePt t="22771" x="10166350" y="3317875"/>
          <p14:tracePt t="22780" x="10175875" y="3317875"/>
          <p14:tracePt t="22785" x="10180638" y="3317875"/>
          <p14:tracePt t="22793" x="10180638" y="3309938"/>
          <p14:tracePt t="22799" x="10188575" y="3309938"/>
          <p14:tracePt t="22806" x="10188575" y="3305175"/>
          <p14:tracePt t="22821" x="10188575" y="3297238"/>
          <p14:tracePt t="22855" x="10183813" y="3297238"/>
          <p14:tracePt t="22869" x="10180638" y="3297238"/>
          <p14:tracePt t="22898" x="10180638" y="3292475"/>
          <p14:tracePt t="22925" x="10188575" y="3292475"/>
          <p14:tracePt t="22931" x="10201275" y="3292475"/>
          <p14:tracePt t="22937" x="10213975" y="3292475"/>
          <p14:tracePt t="22945" x="10218738" y="3292475"/>
          <p14:tracePt t="22951" x="10231438" y="3292475"/>
          <p14:tracePt t="22959" x="10244138" y="3292475"/>
          <p14:tracePt t="22966" x="10252075" y="3292475"/>
          <p14:tracePt t="22974" x="10256838" y="3292475"/>
          <p14:tracePt t="22980" x="10264775" y="3292475"/>
          <p14:tracePt t="22986" x="10269538" y="3292475"/>
          <p14:tracePt t="22996" x="10277475" y="3292475"/>
          <p14:tracePt t="23016" x="10282238" y="3292475"/>
          <p14:tracePt t="23071" x="10282238" y="3284538"/>
          <p14:tracePt t="23846" x="10290175" y="3284538"/>
          <p14:tracePt t="23851" x="10302875" y="3289300"/>
          <p14:tracePt t="23857" x="10307638" y="3289300"/>
          <p14:tracePt t="23864" x="10315575" y="3297238"/>
          <p14:tracePt t="23879" x="10320338" y="3297238"/>
          <p14:tracePt t="23887" x="10328275" y="3302000"/>
          <p14:tracePt t="23900" x="10333038" y="3302000"/>
          <p14:tracePt t="23905" x="10333038" y="3305175"/>
          <p14:tracePt t="23920" x="10333038" y="3314700"/>
          <p14:tracePt t="23926" x="10320338" y="3314700"/>
          <p14:tracePt t="23933" x="10272713" y="3322638"/>
          <p14:tracePt t="23940" x="10163175" y="3335338"/>
          <p14:tracePt t="23947" x="9899650" y="3360738"/>
          <p14:tracePt t="23955" x="9405938" y="3382963"/>
          <p14:tracePt t="23961" x="8937625" y="3403600"/>
          <p14:tracePt t="23969" x="8639175" y="3416300"/>
          <p14:tracePt t="23975" x="8466138" y="3416300"/>
          <p14:tracePt t="23983" x="8324850" y="3429000"/>
          <p14:tracePt t="23989" x="8210550" y="3429000"/>
          <p14:tracePt t="23996" x="8112125" y="3441700"/>
          <p14:tracePt t="24003" x="8035925" y="3462338"/>
          <p14:tracePt t="24010" x="7988300" y="3471863"/>
          <p14:tracePt t="24018" x="7959725" y="3479800"/>
          <p14:tracePt t="24024" x="7942263" y="3489325"/>
          <p14:tracePt t="24031" x="7937500" y="3489325"/>
          <p14:tracePt t="24038" x="7929563" y="3489325"/>
          <p14:tracePt t="24045" x="7924800" y="3489325"/>
          <p14:tracePt t="24069" x="7916863" y="3489325"/>
          <p14:tracePt t="24117" x="7921625" y="3489325"/>
          <p14:tracePt t="24144" x="7924800" y="3489325"/>
          <p14:tracePt t="24157" x="7934325" y="3489325"/>
          <p14:tracePt t="24193" x="7937500" y="3489325"/>
          <p14:tracePt t="24206" x="7947025" y="3489325"/>
          <p14:tracePt t="24236" x="7950200" y="3489325"/>
          <p14:tracePt t="24241" x="7950200" y="3492500"/>
          <p14:tracePt t="24253" x="7954963" y="3502025"/>
          <p14:tracePt t="24268" x="7962900" y="3502025"/>
          <p14:tracePt t="24274" x="7962900" y="3505200"/>
          <p14:tracePt t="24289" x="7967663" y="3509963"/>
          <p14:tracePt t="24295" x="7975600" y="3509963"/>
          <p14:tracePt t="24302" x="7980363" y="3517900"/>
          <p14:tracePt t="24309" x="7988300" y="3517900"/>
          <p14:tracePt t="24316" x="8002588" y="3517900"/>
          <p14:tracePt t="24323" x="8005763" y="3522663"/>
          <p14:tracePt t="24330" x="8018463" y="3530600"/>
          <p14:tracePt t="24338" x="8043863" y="3540125"/>
          <p14:tracePt t="24344" x="8066088" y="3552825"/>
          <p14:tracePt t="24353" x="8091488" y="3560763"/>
          <p14:tracePt t="24358" x="8121650" y="3568700"/>
          <p14:tracePt t="24365" x="8159750" y="3586163"/>
          <p14:tracePt t="24372" x="8201025" y="3595688"/>
          <p14:tracePt t="24379" x="8266113" y="3608388"/>
          <p14:tracePt t="24386" x="8307388" y="3616325"/>
          <p14:tracePt t="24392" x="8355013" y="3624263"/>
          <p14:tracePt t="24400" x="8388350" y="3633788"/>
          <p14:tracePt t="24406" x="8410575" y="3633788"/>
          <p14:tracePt t="24414" x="8426450" y="3641725"/>
          <p14:tracePt t="24421" x="8440738" y="3641725"/>
          <p14:tracePt t="24428" x="8443913" y="3641725"/>
          <p14:tracePt t="24434" x="8453438" y="3641725"/>
          <p14:tracePt t="24441" x="8456613" y="3641725"/>
          <p14:tracePt t="24456" x="8456613" y="3646488"/>
          <p14:tracePt t="24462" x="8456613" y="3654425"/>
          <p14:tracePt t="24470" x="8448675" y="3659188"/>
          <p14:tracePt t="24476" x="8435975" y="3667125"/>
          <p14:tracePt t="24485" x="8401050" y="3675063"/>
          <p14:tracePt t="24490" x="8342313" y="3697288"/>
          <p14:tracePt t="24497" x="8228013" y="3705225"/>
          <p14:tracePt t="24504" x="8040688" y="3748088"/>
          <p14:tracePt t="24511" x="7708900" y="3798888"/>
          <p14:tracePt t="24519" x="7308850" y="3892550"/>
          <p14:tracePt t="24525" x="6886575" y="3952875"/>
          <p14:tracePt t="24533" x="6635750" y="3998913"/>
          <p14:tracePt t="24539" x="6448425" y="4024313"/>
          <p14:tracePt t="24546" x="6283325" y="4049713"/>
          <p14:tracePt t="24554" x="6142038" y="4062413"/>
          <p14:tracePt t="24560" x="6027738" y="4075113"/>
          <p14:tracePt t="24569" x="5926138" y="4097338"/>
          <p14:tracePt t="24575" x="5853113" y="4105275"/>
          <p14:tracePt t="24582" x="5794375" y="4117975"/>
          <p14:tracePt t="24588" x="5746750" y="4127500"/>
          <p14:tracePt t="24595" x="5700713" y="4143375"/>
          <p14:tracePt t="24603" x="5649913" y="4165600"/>
          <p14:tracePt t="24608" x="5614988" y="4191000"/>
          <p14:tracePt t="24622" x="5597525" y="4198938"/>
          <p14:tracePt t="24827" x="5381625" y="4152900"/>
          <p14:tracePt t="24832" x="5040313" y="4079875"/>
          <p14:tracePt t="24838" x="4675188" y="4006850"/>
          <p14:tracePt t="24845" x="4343400" y="3973513"/>
          <p14:tracePt t="24853" x="4135438" y="3960813"/>
          <p14:tracePt t="24860" x="4006850" y="3960813"/>
          <p14:tracePt t="24866" x="3892550" y="3960813"/>
          <p14:tracePt t="24873" x="3794125" y="3960813"/>
          <p14:tracePt t="24879" x="3709988" y="3965575"/>
          <p14:tracePt t="24887" x="3632200" y="3978275"/>
          <p14:tracePt t="24893" x="3560763" y="3986213"/>
          <p14:tracePt t="24902" x="3513138" y="3994150"/>
          <p14:tracePt t="24907" x="3467100" y="4016375"/>
          <p14:tracePt t="24916" x="3419475" y="4033838"/>
          <p14:tracePt t="24922" x="3373438" y="4054475"/>
          <p14:tracePt t="24929" x="3313113" y="4062413"/>
          <p14:tracePt t="24937" x="3262313" y="4084638"/>
          <p14:tracePt t="24943" x="3190875" y="4105275"/>
          <p14:tracePt t="24950" x="3127375" y="4122738"/>
          <p14:tracePt t="24957" x="3079750" y="4135438"/>
          <p14:tracePt t="24964" x="3033713" y="4152900"/>
          <p14:tracePt t="24971" x="3011488" y="4160838"/>
          <p14:tracePt t="24978" x="2986088" y="4160838"/>
          <p14:tracePt t="24987" x="2973388" y="4160838"/>
          <p14:tracePt t="24992" x="2968625" y="4160838"/>
          <p14:tracePt t="24999" x="2955925" y="4160838"/>
          <p14:tracePt t="25017" x="2947988" y="4160838"/>
          <p14:tracePt t="25021" x="2943225" y="4160838"/>
          <p14:tracePt t="25035" x="2935288" y="4160838"/>
          <p14:tracePt t="25064" x="2940050" y="4160838"/>
          <p14:tracePt t="25078" x="2943225" y="4160838"/>
          <p14:tracePt t="25087" x="2952750" y="4160838"/>
          <p14:tracePt t="25102" x="2960688" y="4165600"/>
          <p14:tracePt t="25105" x="2973388" y="4165600"/>
          <p14:tracePt t="25111" x="2990850" y="4173538"/>
          <p14:tracePt t="25119" x="2995613" y="4173538"/>
          <p14:tracePt t="25125" x="3008313" y="4173538"/>
          <p14:tracePt t="25133" x="3024188" y="4181475"/>
          <p14:tracePt t="25139" x="3036888" y="4181475"/>
          <p14:tracePt t="25147" x="3049588" y="4186238"/>
          <p14:tracePt t="25155" x="3067050" y="4194175"/>
          <p14:tracePt t="25160" x="3087688" y="4203700"/>
          <p14:tracePt t="25169" x="3105150" y="4211638"/>
          <p14:tracePt t="25174" x="3127375" y="4219575"/>
          <p14:tracePt t="25181" x="3160713" y="4219575"/>
          <p14:tracePt t="25188" x="3190875" y="4224338"/>
          <p14:tracePt t="25195" x="3224213" y="4233863"/>
          <p14:tracePt t="25203" x="3271838" y="4246563"/>
          <p14:tracePt t="25209" x="3305175" y="4249738"/>
          <p14:tracePt t="25218" x="3335338" y="4259263"/>
          <p14:tracePt t="25223" x="3368675" y="4267200"/>
          <p14:tracePt t="25229" x="3390900" y="4267200"/>
          <p14:tracePt t="25236" x="3416300" y="4267200"/>
          <p14:tracePt t="25243" x="3436938" y="4267200"/>
          <p14:tracePt t="25250" x="3459163" y="4267200"/>
          <p14:tracePt t="25257" x="3484563" y="4267200"/>
          <p14:tracePt t="25263" x="3505200" y="4267200"/>
          <p14:tracePt t="25271" x="3525838" y="4267200"/>
          <p14:tracePt t="25277" x="3560763" y="4275138"/>
          <p14:tracePt t="25286" x="3594100" y="4275138"/>
          <p14:tracePt t="25291" x="3636963" y="4284663"/>
          <p14:tracePt t="25298" x="3679825" y="4284663"/>
          <p14:tracePt t="25305" x="3751263" y="4284663"/>
          <p14:tracePt t="25312" x="3824288" y="4297363"/>
          <p14:tracePt t="25319" x="3884613" y="4297363"/>
          <p14:tracePt t="25325" x="3938588" y="4297363"/>
          <p14:tracePt t="25333" x="3986213" y="4297363"/>
          <p14:tracePt t="25339" x="4029075" y="4297363"/>
          <p14:tracePt t="25346" x="4049713" y="4297363"/>
          <p14:tracePt t="25353" x="4075113" y="4297363"/>
          <p14:tracePt t="25360" x="4087813" y="4297363"/>
          <p14:tracePt t="25369" x="4100513" y="4297363"/>
          <p14:tracePt t="25374" x="4113213" y="4297363"/>
          <p14:tracePt t="25381" x="4125913" y="4297363"/>
          <p14:tracePt t="25388" x="4135438" y="4297363"/>
          <p14:tracePt t="25395" x="4148138" y="4297363"/>
          <p14:tracePt t="25403" x="4168775" y="4297363"/>
          <p14:tracePt t="25409" x="4194175" y="4297363"/>
          <p14:tracePt t="25416" x="4216400" y="4305300"/>
          <p14:tracePt t="25423" x="4249738" y="4305300"/>
          <p14:tracePt t="25430" x="4279900" y="4313238"/>
          <p14:tracePt t="25437" x="4322763" y="4313238"/>
          <p14:tracePt t="25444" x="4356100" y="4313238"/>
          <p14:tracePt t="25452" x="4398963" y="4322763"/>
          <p14:tracePt t="25458" x="4432300" y="4322763"/>
          <p14:tracePt t="25464" x="4462463" y="4325938"/>
          <p14:tracePt t="25471" x="4487863" y="4325938"/>
          <p14:tracePt t="25478" x="4518025" y="4325938"/>
          <p14:tracePt t="25487" x="4530725" y="4325938"/>
          <p14:tracePt t="25492" x="4556125" y="4325938"/>
          <p14:tracePt t="25499" x="4576763" y="4325938"/>
          <p14:tracePt t="25506" x="4602163" y="4325938"/>
          <p14:tracePt t="25513" x="4624388" y="4318000"/>
          <p14:tracePt t="25521" x="4637088" y="4318000"/>
          <p14:tracePt t="25527" x="4662488" y="4310063"/>
          <p14:tracePt t="25535" x="4675188" y="4300538"/>
          <p14:tracePt t="25541" x="4700588" y="4292600"/>
          <p14:tracePt t="25547" x="4713288" y="4292600"/>
          <p14:tracePt t="25555" x="4725988" y="4287838"/>
          <p14:tracePt t="25562" x="4733925" y="4287838"/>
          <p14:tracePt t="25570" x="4738688" y="4279900"/>
          <p14:tracePt t="25575" x="4748213" y="4279900"/>
          <p14:tracePt t="25590" x="4751388" y="4275138"/>
          <p14:tracePt t="25597" x="4756150" y="4267200"/>
          <p14:tracePt t="25604" x="4756150" y="4262438"/>
          <p14:tracePt t="25611" x="4764088" y="4259263"/>
          <p14:tracePt t="25625" x="4764088" y="4249738"/>
          <p14:tracePt t="25633" x="4764088" y="4246563"/>
          <p14:tracePt t="25639" x="4760913" y="4237038"/>
          <p14:tracePt t="25646" x="4760913" y="4233863"/>
          <p14:tracePt t="25652" x="4756150" y="4229100"/>
          <p14:tracePt t="25669" x="4751388" y="4219575"/>
          <p14:tracePt t="25673" x="4751388" y="4216400"/>
          <p14:tracePt t="25680" x="4733925" y="4206875"/>
          <p14:tracePt t="25688" x="4730750" y="4203700"/>
          <p14:tracePt t="25694" x="4725988" y="4194175"/>
          <p14:tracePt t="25703" x="4718050" y="4194175"/>
          <p14:tracePt t="25708" x="4705350" y="4181475"/>
          <p14:tracePt t="25716" x="4700588" y="4178300"/>
          <p14:tracePt t="25723" x="4700588" y="4168775"/>
          <p14:tracePt t="25730" x="4692650" y="4168775"/>
          <p14:tracePt t="25737" x="4692650" y="4165600"/>
          <p14:tracePt t="25752" x="4692650" y="4156075"/>
          <p14:tracePt t="25773" x="4695825" y="4156075"/>
          <p14:tracePt t="25789" x="4700588" y="4152900"/>
          <p14:tracePt t="25792" x="4705350" y="4152900"/>
          <p14:tracePt t="25799" x="4713288" y="4148138"/>
          <p14:tracePt t="25807" x="4718050" y="4148138"/>
          <p14:tracePt t="25813" x="4725988" y="4148138"/>
          <p14:tracePt t="25820" x="4730750" y="4148138"/>
          <p14:tracePt t="25827" x="4743450" y="4148138"/>
          <p14:tracePt t="25834" x="4760913" y="4156075"/>
          <p14:tracePt t="25841" x="4781550" y="4156075"/>
          <p14:tracePt t="25847" x="4802188" y="4165600"/>
          <p14:tracePt t="25856" x="4849813" y="4181475"/>
          <p14:tracePt t="25861" x="4883150" y="4198938"/>
          <p14:tracePt t="25869" x="4918075" y="4206875"/>
          <p14:tracePt t="25875" x="4951413" y="4224338"/>
          <p14:tracePt t="25882" x="4976813" y="4241800"/>
          <p14:tracePt t="25889" x="4999038" y="4249738"/>
          <p14:tracePt t="25896" x="5024438" y="4262438"/>
          <p14:tracePt t="25903" x="5045075" y="4271963"/>
          <p14:tracePt t="25910" x="5070475" y="4279900"/>
          <p14:tracePt t="25918" x="5092700" y="4287838"/>
          <p14:tracePt t="25924" x="5118100" y="4297363"/>
          <p14:tracePt t="25930" x="5138738" y="4305300"/>
          <p14:tracePt t="25939" x="5164138" y="4305300"/>
          <p14:tracePt t="25945" x="5186363" y="4310063"/>
          <p14:tracePt t="25952" x="5211763" y="4310063"/>
          <p14:tracePt t="25959" x="5214938" y="4310063"/>
          <p14:tracePt t="25965" x="5227638" y="4310063"/>
          <p14:tracePt t="25972" x="5232400" y="4310063"/>
          <p14:tracePt t="25979" x="5245100" y="4310063"/>
          <p14:tracePt t="25988" x="5245100" y="4300538"/>
          <p14:tracePt t="25993" x="5253038" y="4297363"/>
          <p14:tracePt t="26001" x="5257800" y="4297363"/>
          <p14:tracePt t="26008" x="5257800" y="4292600"/>
          <p14:tracePt t="26014" x="5265738" y="4284663"/>
          <p14:tracePt t="26031" x="5265738" y="4271963"/>
          <p14:tracePt t="26037" x="5270500" y="4259263"/>
          <p14:tracePt t="26043" x="5270500" y="4233863"/>
          <p14:tracePt t="26052" x="5270500" y="4219575"/>
          <p14:tracePt t="26057" x="5270500" y="4198938"/>
          <p14:tracePt t="26064" x="5270500" y="4181475"/>
          <p14:tracePt t="26072" x="5262563" y="4168775"/>
          <p14:tracePt t="26078" x="5253038" y="4156075"/>
          <p14:tracePt t="26085" x="5249863" y="4140200"/>
          <p14:tracePt t="26104" x="5240338" y="4127500"/>
          <p14:tracePt t="26106" x="5237163" y="4127500"/>
          <p14:tracePt t="26112" x="5237163" y="4122738"/>
          <p14:tracePt t="26127" x="5227638" y="4117975"/>
          <p14:tracePt t="26136" x="5224463" y="4117975"/>
          <p14:tracePt t="26198" x="5214938" y="4122738"/>
          <p14:tracePt t="26221" x="5202238" y="4130675"/>
          <p14:tracePt t="26224" x="5181600" y="4130675"/>
          <p14:tracePt t="26231" x="5138738" y="4140200"/>
          <p14:tracePt t="26239" x="5080000" y="4148138"/>
          <p14:tracePt t="26245" x="4964113" y="4148138"/>
          <p14:tracePt t="26252" x="4824413" y="4148138"/>
          <p14:tracePt t="26259" x="4708525" y="4143375"/>
          <p14:tracePt t="26266" x="4611688" y="4130675"/>
          <p14:tracePt t="26273" x="4535488" y="4122738"/>
          <p14:tracePt t="26280" x="4487863" y="4100513"/>
          <p14:tracePt t="26289" x="4454525" y="4092575"/>
          <p14:tracePt t="26294" x="4441825" y="4079875"/>
          <p14:tracePt t="26302" x="4416425" y="4071938"/>
          <p14:tracePt t="26308" x="4411663" y="4071938"/>
          <p14:tracePt t="26314" x="4398963" y="4062413"/>
          <p14:tracePt t="26322" x="4398963" y="4059238"/>
          <p14:tracePt t="26329" x="4389438" y="4049713"/>
          <p14:tracePt t="26337" x="4389438" y="4046538"/>
          <p14:tracePt t="26343" x="4389438" y="4037013"/>
          <p14:tracePt t="26349" x="4394200" y="4033838"/>
          <p14:tracePt t="26363" x="4398963" y="4021138"/>
          <p14:tracePt t="26371" x="4398963" y="4006850"/>
          <p14:tracePt t="26378" x="4424363" y="3990975"/>
          <p14:tracePt t="26385" x="4432300" y="3978275"/>
          <p14:tracePt t="26391" x="4437063" y="3960813"/>
          <p14:tracePt t="26398" x="4454525" y="3940175"/>
          <p14:tracePt t="26405" x="4462463" y="3922713"/>
          <p14:tracePt t="26412" x="4475163" y="3914775"/>
          <p14:tracePt t="26420" x="4483100" y="3892550"/>
          <p14:tracePt t="26426" x="4495800" y="3884613"/>
          <p14:tracePt t="26433" x="4495800" y="3879850"/>
          <p14:tracePt t="26440" x="4505325" y="3871913"/>
          <p14:tracePt t="26446" x="4508500" y="3867150"/>
          <p14:tracePt t="26454" x="4518025" y="3862388"/>
          <p14:tracePt t="26461" x="4522788" y="3862388"/>
          <p14:tracePt t="26468" x="4530725" y="3854450"/>
          <p14:tracePt t="26482" x="4535488" y="3854450"/>
          <p14:tracePt t="26504" x="4538663" y="3854450"/>
          <p14:tracePt t="26509" x="4548188" y="3854450"/>
          <p14:tracePt t="26524" x="4548188" y="3849688"/>
          <p14:tracePt t="26545" x="4548188" y="3841750"/>
          <p14:tracePt t="26559" x="4548188" y="3836988"/>
          <p14:tracePt t="26622" x="4551363" y="3836988"/>
          <p14:tracePt t="26628" x="4564063" y="3836988"/>
          <p14:tracePt t="26635" x="4581525" y="3841750"/>
          <p14:tracePt t="26642" x="4602163" y="3846513"/>
          <p14:tracePt t="26650" x="4649788" y="3854450"/>
          <p14:tracePt t="26657" x="4683125" y="3875088"/>
          <p14:tracePt t="26662" x="4713288" y="3884613"/>
          <p14:tracePt t="26670" x="4764088" y="3914775"/>
          <p14:tracePt t="26677" x="4799013" y="3930650"/>
          <p14:tracePt t="26685" x="4837113" y="3956050"/>
          <p14:tracePt t="26690" x="4879975" y="4006850"/>
          <p14:tracePt t="26697" x="4918075" y="4046538"/>
          <p14:tracePt t="26705" x="4960938" y="4110038"/>
          <p14:tracePt t="26711" x="5002213" y="4173538"/>
          <p14:tracePt t="26718" x="5045075" y="4237038"/>
          <p14:tracePt t="26726" x="5067300" y="4313238"/>
          <p14:tracePt t="26732" x="5092700" y="4352925"/>
          <p14:tracePt t="26739" x="5105400" y="4394200"/>
          <p14:tracePt t="26746" x="5121275" y="4432300"/>
          <p14:tracePt t="26753" x="5121275" y="4445000"/>
          <p14:tracePt t="26761" x="5121275" y="4467225"/>
          <p14:tracePt t="26768" x="5121275" y="4479925"/>
          <p14:tracePt t="26775" x="5121275" y="4487863"/>
          <p14:tracePt t="26781" x="5121275" y="4492625"/>
          <p14:tracePt t="26790" x="5108575" y="4505325"/>
          <p14:tracePt t="26795" x="5108575" y="4513263"/>
          <p14:tracePt t="26802" x="5105400" y="4518025"/>
          <p14:tracePt t="26809" x="5092700" y="4525963"/>
          <p14:tracePt t="26816" x="5080000" y="4525963"/>
          <p14:tracePt t="26823" x="5062538" y="4522788"/>
          <p14:tracePt t="26829" x="5040313" y="4522788"/>
          <p14:tracePt t="26838" x="5014913" y="4513263"/>
          <p14:tracePt t="26843" x="4973638" y="4497388"/>
          <p14:tracePt t="26851" x="4926013" y="4479925"/>
          <p14:tracePt t="26858" x="4862513" y="4459288"/>
          <p14:tracePt t="26864" x="4799013" y="4416425"/>
          <p14:tracePt t="26871" x="4721225" y="4368800"/>
          <p14:tracePt t="26878" x="4657725" y="4318000"/>
          <p14:tracePt t="26885" x="4594225" y="4275138"/>
          <p14:tracePt t="26893" x="4530725" y="4233863"/>
          <p14:tracePt t="26900" x="4475163" y="4165600"/>
          <p14:tracePt t="26906" x="4406900" y="4100513"/>
          <p14:tracePt t="26913" x="4386263" y="4075113"/>
          <p14:tracePt t="26920" x="4343400" y="4024313"/>
          <p14:tracePt t="26927" x="4313238" y="3973513"/>
          <p14:tracePt t="26937" x="4287838" y="3948113"/>
          <p14:tracePt t="26941" x="4270375" y="3914775"/>
          <p14:tracePt t="26947" x="4262438" y="3867150"/>
          <p14:tracePt t="26955" x="4262438" y="3824288"/>
          <p14:tracePt t="26962" x="4262438" y="3794125"/>
          <p14:tracePt t="26969" x="4262438" y="3752850"/>
          <p14:tracePt t="26976" x="4275138" y="3702050"/>
          <p14:tracePt t="26984" x="4292600" y="3667125"/>
          <p14:tracePt t="26991" x="4322763" y="3616325"/>
          <p14:tracePt t="26996" x="4364038" y="3578225"/>
          <p14:tracePt t="27004" x="4376738" y="3556000"/>
          <p14:tracePt t="27011" x="4424363" y="3535363"/>
          <p14:tracePt t="27018" x="4470400" y="3505200"/>
          <p14:tracePt t="27024" x="4548188" y="3484563"/>
          <p14:tracePt t="27032" x="4606925" y="3467100"/>
          <p14:tracePt t="27039" x="4654550" y="3454400"/>
          <p14:tracePt t="27045" x="4700588" y="3454400"/>
          <p14:tracePt t="27053" x="4730750" y="3454400"/>
          <p14:tracePt t="27060" x="4773613" y="3462338"/>
          <p14:tracePt t="27067" x="4799013" y="3462338"/>
          <p14:tracePt t="27075" x="4819650" y="3467100"/>
          <p14:tracePt t="27080" x="4837113" y="3475038"/>
          <p14:tracePt t="27087" x="4857750" y="3484563"/>
          <p14:tracePt t="27102" x="4895850" y="3514725"/>
          <p14:tracePt t="27108" x="4913313" y="3540125"/>
          <p14:tracePt t="27115" x="4946650" y="3573463"/>
          <p14:tracePt t="27122" x="4968875" y="3624263"/>
          <p14:tracePt t="27129" x="4989513" y="3684588"/>
          <p14:tracePt t="27138" x="5011738" y="3743325"/>
          <p14:tracePt t="27143" x="5011738" y="3829050"/>
          <p14:tracePt t="27151" x="5002213" y="3917950"/>
          <p14:tracePt t="27157" x="4981575" y="4033838"/>
          <p14:tracePt t="27164" x="4946650" y="4122738"/>
          <p14:tracePt t="27171" x="4887913" y="4211638"/>
          <p14:tracePt t="27178" x="4845050" y="4275138"/>
          <p14:tracePt t="27185" x="4806950" y="4318000"/>
          <p14:tracePt t="27192" x="4781550" y="4338638"/>
          <p14:tracePt t="27199" x="4768850" y="4365625"/>
          <p14:tracePt t="27207" x="4751388" y="4373563"/>
          <p14:tracePt t="27213" x="4738688" y="4378325"/>
          <p14:tracePt t="27221" x="4721225" y="4386263"/>
          <p14:tracePt t="27226" x="4708525" y="4386263"/>
          <p14:tracePt t="27234" x="4695825" y="4386263"/>
          <p14:tracePt t="27240" x="4675188" y="4381500"/>
          <p14:tracePt t="27247" x="4641850" y="4381500"/>
          <p14:tracePt t="27255" x="4619625" y="4365625"/>
          <p14:tracePt t="27261" x="4586288" y="4352925"/>
          <p14:tracePt t="27268" x="4548188" y="4322763"/>
          <p14:tracePt t="27276" x="4513263" y="4305300"/>
          <p14:tracePt t="27282" x="4495800" y="4279900"/>
          <p14:tracePt t="27291" x="4470400" y="4246563"/>
          <p14:tracePt t="27296" x="4441825" y="4206875"/>
          <p14:tracePt t="27303" x="4432300" y="4186238"/>
          <p14:tracePt t="27310" x="4419600" y="4160838"/>
          <p14:tracePt t="27318" x="4411663" y="4148138"/>
          <p14:tracePt t="27324" x="4411663" y="4122738"/>
          <p14:tracePt t="27331" x="4411663" y="4100513"/>
          <p14:tracePt t="27339" x="4416425" y="4079875"/>
          <p14:tracePt t="27344" x="4416425" y="4062413"/>
          <p14:tracePt t="27352" x="4429125" y="4041775"/>
          <p14:tracePt t="27360" x="4437063" y="4016375"/>
          <p14:tracePt t="27366" x="4462463" y="4003675"/>
          <p14:tracePt t="27373" x="4495800" y="3973513"/>
          <p14:tracePt t="27379" x="4530725" y="3956050"/>
          <p14:tracePt t="27387" x="4594225" y="3940175"/>
          <p14:tracePt t="27393" x="4683125" y="3914775"/>
          <p14:tracePt t="27401" x="4786313" y="3879850"/>
          <p14:tracePt t="27407" x="4900613" y="3871913"/>
          <p14:tracePt t="27414" x="4986338" y="3859213"/>
          <p14:tracePt t="27422" x="5070475" y="3859213"/>
          <p14:tracePt t="27429" x="5168900" y="3859213"/>
          <p14:tracePt t="27436" x="5270500" y="3859213"/>
          <p14:tracePt t="27442" x="5356225" y="3875088"/>
          <p14:tracePt t="27450" x="5457825" y="3900488"/>
          <p14:tracePt t="27456" x="5559425" y="3922713"/>
          <p14:tracePt t="27463" x="5637213" y="3943350"/>
          <p14:tracePt t="27471" x="5713413" y="3978275"/>
          <p14:tracePt t="27477" x="5759450" y="3994150"/>
          <p14:tracePt t="27485" x="5794375" y="4003675"/>
          <p14:tracePt t="27491" x="5815013" y="4021138"/>
          <p14:tracePt t="27498" x="5840413" y="4029075"/>
          <p14:tracePt t="27507" x="5845175" y="4033838"/>
          <p14:tracePt t="27512" x="5853113" y="4033838"/>
          <p14:tracePt t="27519" x="5865813" y="4041775"/>
          <p14:tracePt t="27534" x="5870575" y="4041775"/>
          <p14:tracePt t="27540" x="5870575" y="4046538"/>
          <p14:tracePt t="27554" x="5870575" y="4049713"/>
          <p14:tracePt t="27560" x="5870575" y="4059238"/>
          <p14:tracePt t="27577" x="5870575" y="4062413"/>
          <p14:tracePt t="27581" x="5870575" y="4075113"/>
          <p14:tracePt t="27589" x="5870575" y="4084638"/>
          <p14:tracePt t="27595" x="5870575" y="4097338"/>
          <p14:tracePt t="27603" x="5862638" y="4110038"/>
          <p14:tracePt t="27610" x="5853113" y="4127500"/>
          <p14:tracePt t="27617" x="5853113" y="4130675"/>
          <p14:tracePt t="27623" x="5853113" y="4135438"/>
          <p14:tracePt t="27630" x="5853113" y="4143375"/>
          <p14:tracePt t="27639" x="5849938" y="4156075"/>
          <p14:tracePt t="27644" x="5849938" y="4160838"/>
          <p14:tracePt t="27651" x="5849938" y="4168775"/>
          <p14:tracePt t="27658" x="5840413" y="4173538"/>
          <p14:tracePt t="27665" x="5840413" y="4181475"/>
          <p14:tracePt t="27672" x="5837238" y="4186238"/>
          <p14:tracePt t="27679" x="5837238" y="4194175"/>
          <p14:tracePt t="27686" x="5827713" y="4194175"/>
          <p14:tracePt t="27693" x="5822950" y="4206875"/>
          <p14:tracePt t="27700" x="5807075" y="4219575"/>
          <p14:tracePt t="27707" x="5802313" y="4229100"/>
          <p14:tracePt t="27713" x="5789613" y="4233863"/>
          <p14:tracePt t="27720" x="5743575" y="4249738"/>
          <p14:tracePt t="27727" x="5683250" y="4271963"/>
          <p14:tracePt t="27735" x="5607050" y="4284663"/>
          <p14:tracePt t="27741" x="5508625" y="4292600"/>
          <p14:tracePt t="27748" x="5437188" y="4292600"/>
          <p14:tracePt t="27756" x="5376863" y="4287838"/>
          <p14:tracePt t="27762" x="5318125" y="4287838"/>
          <p14:tracePt t="27770" x="5287963" y="4279900"/>
          <p14:tracePt t="27778" x="5240338" y="4271963"/>
          <p14:tracePt t="27784" x="5214938" y="4254500"/>
          <p14:tracePt t="27791" x="5181600" y="4237038"/>
          <p14:tracePt t="27797" x="5133975" y="4206875"/>
          <p14:tracePt t="27805" x="5095875" y="4181475"/>
          <p14:tracePt t="27811" x="5045075" y="4140200"/>
          <p14:tracePt t="27818" x="4981575" y="4097338"/>
          <p14:tracePt t="27825" x="4900613" y="4041775"/>
          <p14:tracePt t="27832" x="4837113" y="3986213"/>
          <p14:tracePt t="27839" x="4773613" y="3956050"/>
          <p14:tracePt t="27846" x="4725988" y="3927475"/>
          <p14:tracePt t="27853" x="4662488" y="3905250"/>
          <p14:tracePt t="27861" x="4614863" y="3875088"/>
          <p14:tracePt t="27867" x="4581525" y="3867150"/>
          <p14:tracePt t="27874" x="4548188" y="3859213"/>
          <p14:tracePt t="27880" x="4535488" y="3849688"/>
          <p14:tracePt t="27888" x="4508500" y="3846513"/>
          <p14:tracePt t="27894" x="4505325" y="3846513"/>
          <p14:tracePt t="27902" x="4495800" y="3836988"/>
          <p14:tracePt t="27908" x="4492625" y="3836988"/>
          <p14:tracePt t="27940" x="4487863" y="3836988"/>
          <p14:tracePt t="27978" x="4487863" y="3833813"/>
          <p14:tracePt t="28008" x="4487863" y="3824288"/>
          <p14:tracePt t="28012" x="4500563" y="3824288"/>
          <p14:tracePt t="28020" x="4505325" y="3821113"/>
          <p14:tracePt t="28026" x="4525963" y="3821113"/>
          <p14:tracePt t="28034" x="4551363" y="3821113"/>
          <p14:tracePt t="28041" x="4594225" y="3821113"/>
          <p14:tracePt t="28047" x="4649788" y="3821113"/>
          <p14:tracePt t="28055" x="4733925" y="3821113"/>
          <p14:tracePt t="28061" x="4837113" y="3808413"/>
          <p14:tracePt t="28069" x="4946650" y="3808413"/>
          <p14:tracePt t="28077" x="5062538" y="3798888"/>
          <p14:tracePt t="28083" x="5176838" y="3798888"/>
          <p14:tracePt t="28089" x="5305425" y="3798888"/>
          <p14:tracePt t="28100" x="5414963" y="3798888"/>
          <p14:tracePt t="28103" x="5500688" y="3798888"/>
          <p14:tracePt t="28110" x="5584825" y="3798888"/>
          <p14:tracePt t="28118" x="5688013" y="3803650"/>
          <p14:tracePt t="28124" x="5743575" y="3803650"/>
          <p14:tracePt t="28131" x="5802313" y="3816350"/>
          <p14:tracePt t="28140" x="5865813" y="3824288"/>
          <p14:tracePt t="28145" x="5895975" y="3833813"/>
          <p14:tracePt t="28152" x="5913438" y="3846513"/>
          <p14:tracePt t="28159" x="5934075" y="3846513"/>
          <p14:tracePt t="28167" x="5946775" y="3846513"/>
          <p14:tracePt t="28173" x="5956300" y="3854450"/>
          <p14:tracePt t="28180" x="5959475" y="3854450"/>
          <p14:tracePt t="28188" x="5969000" y="3859213"/>
          <p14:tracePt t="28201" x="5969000" y="3867150"/>
          <p14:tracePt t="28209" x="5969000" y="3871913"/>
          <p14:tracePt t="28215" x="5969000" y="3875088"/>
          <p14:tracePt t="28222" x="5964238" y="3884613"/>
          <p14:tracePt t="28228" x="5951538" y="3897313"/>
          <p14:tracePt t="28236" x="5934075" y="3914775"/>
          <p14:tracePt t="28243" x="5891213" y="3940175"/>
          <p14:tracePt t="28251" x="5802313" y="3973513"/>
          <p14:tracePt t="28256" x="5649913" y="4037013"/>
          <p14:tracePt t="28263" x="5381625" y="4135438"/>
          <p14:tracePt t="28271" x="5151438" y="4198938"/>
          <p14:tracePt t="28278" x="4921250" y="4259263"/>
          <p14:tracePt t="28285" x="4695825" y="4305300"/>
          <p14:tracePt t="28293" x="4556125" y="4318000"/>
          <p14:tracePt t="28298" x="4424363" y="4338638"/>
          <p14:tracePt t="28305" x="4351338" y="4352925"/>
          <p14:tracePt t="28312" x="4241800" y="4352925"/>
          <p14:tracePt t="28319" x="4156075" y="4352925"/>
          <p14:tracePt t="28327" x="4084638" y="4352925"/>
          <p14:tracePt t="28334" x="4011613" y="4352925"/>
          <p14:tracePt t="28340" x="3938588" y="4352925"/>
          <p14:tracePt t="28347" x="3892550" y="4343400"/>
          <p14:tracePt t="28354" x="3849688" y="4343400"/>
          <p14:tracePt t="28362" x="3824288" y="4338638"/>
          <p14:tracePt t="28368" x="3803650" y="4338638"/>
          <p14:tracePt t="28375" x="3781425" y="4330700"/>
          <p14:tracePt t="28384" x="3756025" y="4330700"/>
          <p14:tracePt t="28389" x="3735388" y="4330700"/>
          <p14:tracePt t="28396" x="3725863" y="4322763"/>
          <p14:tracePt t="28403" x="3722688" y="4318000"/>
          <p14:tracePt t="28409" x="3717925" y="4318000"/>
          <p14:tracePt t="28417" x="3709988" y="4318000"/>
          <p14:tracePt t="28467" x="3713163" y="4318000"/>
          <p14:tracePt t="28479" x="3717925" y="4318000"/>
          <p14:tracePt t="28494" x="3738563" y="4322763"/>
          <p14:tracePt t="28501" x="3738563" y="4325938"/>
          <p14:tracePt t="28507" x="3760788" y="4325938"/>
          <p14:tracePt t="28514" x="3765550" y="4325938"/>
          <p14:tracePt t="28521" x="3778250" y="4325938"/>
          <p14:tracePt t="28528" x="3819525" y="4325938"/>
          <p14:tracePt t="28535" x="3854450" y="4325938"/>
          <p14:tracePt t="28542" x="3897313" y="4322763"/>
          <p14:tracePt t="28549" x="3968750" y="4322763"/>
          <p14:tracePt t="28556" x="4084638" y="4297363"/>
          <p14:tracePt t="28562" x="4198938" y="4287838"/>
          <p14:tracePt t="28570" x="4373563" y="4275138"/>
          <p14:tracePt t="28578" x="4611688" y="4259263"/>
          <p14:tracePt t="28584" x="4845050" y="4259263"/>
          <p14:tracePt t="28591" x="5027613" y="4246563"/>
          <p14:tracePt t="28597" x="5168900" y="4246563"/>
          <p14:tracePt t="28605" x="5313363" y="4233863"/>
          <p14:tracePt t="28611" x="5411788" y="4224338"/>
          <p14:tracePt t="28619" x="5513388" y="4211638"/>
          <p14:tracePt t="28625" x="5584825" y="4191000"/>
          <p14:tracePt t="28634" x="5637213" y="4173538"/>
          <p14:tracePt t="28641" x="5665788" y="4165600"/>
          <p14:tracePt t="28647" x="5713413" y="4156075"/>
          <p14:tracePt t="28654" x="5730875" y="4148138"/>
          <p14:tracePt t="28660" x="5743575" y="4130675"/>
          <p14:tracePt t="28668" x="5751513" y="4127500"/>
          <p14:tracePt t="28674" x="5756275" y="4117975"/>
          <p14:tracePt t="28681" x="5759450" y="4113213"/>
          <p14:tracePt t="28688" x="5759450" y="4110038"/>
          <p14:tracePt t="28702" x="5759450" y="4100513"/>
          <p14:tracePt t="28710" x="5746750" y="4097338"/>
          <p14:tracePt t="28717" x="5713413" y="4087813"/>
          <p14:tracePt t="28723" x="5665788" y="4079875"/>
          <p14:tracePt t="28729" x="5581650" y="4054475"/>
          <p14:tracePt t="28737" x="5465763" y="4033838"/>
          <p14:tracePt t="28744" x="5364163" y="4011613"/>
          <p14:tracePt t="28751" x="5262563" y="3998913"/>
          <p14:tracePt t="28758" x="5189538" y="3990975"/>
          <p14:tracePt t="28764" x="5118100" y="3978275"/>
          <p14:tracePt t="28772" x="5070475" y="3968750"/>
          <p14:tracePt t="28779" x="5024438" y="3968750"/>
          <p14:tracePt t="28786" x="4981575" y="3960813"/>
          <p14:tracePt t="28793" x="4946650" y="3952875"/>
          <p14:tracePt t="28800" x="4913313" y="3952875"/>
          <p14:tracePt t="28806" x="4870450" y="3943350"/>
          <p14:tracePt t="28813" x="4824413" y="3935413"/>
          <p14:tracePt t="28820" x="4776788" y="3922713"/>
          <p14:tracePt t="28827" x="4756150" y="3922713"/>
          <p14:tracePt t="28834" x="4725988" y="3922713"/>
          <p14:tracePt t="28842" x="4692650" y="3922713"/>
          <p14:tracePt t="28849" x="4649788" y="3927475"/>
          <p14:tracePt t="28855" x="4624388" y="3927475"/>
          <p14:tracePt t="28863" x="4602163" y="3935413"/>
          <p14:tracePt t="28869" x="4581525" y="3943350"/>
          <p14:tracePt t="28876" x="4564063" y="3952875"/>
          <p14:tracePt t="28884" x="4543425" y="3960813"/>
          <p14:tracePt t="28890" x="4535488" y="3960813"/>
          <p14:tracePt t="28897" x="4530725" y="3965575"/>
          <p14:tracePt t="28904" x="4522788" y="3965575"/>
          <p14:tracePt t="28911" x="4518025" y="3973513"/>
          <p14:tracePt t="28918" x="4508500" y="3973513"/>
          <p14:tracePt t="28926" x="4508500" y="3978275"/>
          <p14:tracePt t="28954" x="4513263" y="3981450"/>
          <p14:tracePt t="28960" x="4513263" y="3990975"/>
          <p14:tracePt t="28967" x="4518025" y="3990975"/>
          <p14:tracePt t="28973" x="4538663" y="3994150"/>
          <p14:tracePt t="28980" x="4564063" y="4011613"/>
          <p14:tracePt t="28988" x="4611688" y="4049713"/>
          <p14:tracePt t="28995" x="4687888" y="4084638"/>
          <p14:tracePt t="29001" x="4764088" y="4127500"/>
          <p14:tracePt t="29008" x="4895850" y="4186238"/>
          <p14:tracePt t="29017" x="5011738" y="4233863"/>
          <p14:tracePt t="29023" x="5113338" y="4254500"/>
          <p14:tracePt t="29029" x="5186363" y="4267200"/>
          <p14:tracePt t="29036" x="5257800" y="4267200"/>
          <p14:tracePt t="29043" x="5318125" y="4259263"/>
          <p14:tracePt t="29050" x="5376863" y="4259263"/>
          <p14:tracePt t="29057" x="5449888" y="4237038"/>
          <p14:tracePt t="29064" x="5513388" y="4219575"/>
          <p14:tracePt t="29071" x="5572125" y="4198938"/>
          <p14:tracePt t="29079" x="5637213" y="4165600"/>
          <p14:tracePt t="29085" x="5683250" y="4148138"/>
          <p14:tracePt t="29092" x="5721350" y="4117975"/>
          <p14:tracePt t="29099" x="5756275" y="4100513"/>
          <p14:tracePt t="29106" x="5794375" y="4075113"/>
          <p14:tracePt t="29113" x="5815013" y="4059238"/>
          <p14:tracePt t="29120" x="5832475" y="4041775"/>
          <p14:tracePt t="29127" x="5849938" y="4029075"/>
          <p14:tracePt t="29134" x="5853113" y="4016375"/>
          <p14:tracePt t="29142" x="5853113" y="4006850"/>
          <p14:tracePt t="29147" x="5853113" y="3994150"/>
          <p14:tracePt t="29155" x="5853113" y="3981450"/>
          <p14:tracePt t="29161" x="5827713" y="3973513"/>
          <p14:tracePt t="29169" x="5802313" y="3956050"/>
          <p14:tracePt t="29175" x="5746750" y="3940175"/>
          <p14:tracePt t="29184" x="5632450" y="3914775"/>
          <p14:tracePt t="29189" x="5475288" y="3892550"/>
          <p14:tracePt t="29196" x="5262563" y="3875088"/>
          <p14:tracePt t="29203" x="5027613" y="3875088"/>
          <p14:tracePt t="29211" x="4819650" y="3887788"/>
          <p14:tracePt t="29217" x="4632325" y="3900488"/>
          <p14:tracePt t="29224" x="4492625" y="3922713"/>
          <p14:tracePt t="29231" x="4389438" y="3943350"/>
          <p14:tracePt t="29238" x="4287838" y="3968750"/>
          <p14:tracePt t="29245" x="4186238" y="4003675"/>
          <p14:tracePt t="29252" x="4110038" y="4024313"/>
          <p14:tracePt t="29259" x="4049713" y="4046538"/>
          <p14:tracePt t="29267" x="3990975" y="4062413"/>
          <p14:tracePt t="29273" x="3951288" y="4084638"/>
          <p14:tracePt t="29280" x="3930650" y="4097338"/>
          <p14:tracePt t="29287" x="3905250" y="4105275"/>
          <p14:tracePt t="29294" x="3900488" y="4122738"/>
          <p14:tracePt t="29301" x="3892550" y="4122738"/>
          <p14:tracePt t="29308" x="3887788" y="4127500"/>
          <p14:tracePt t="29315" x="3887788" y="4130675"/>
          <p14:tracePt t="29321" x="3887788" y="4140200"/>
          <p14:tracePt t="29336" x="3887788" y="4143375"/>
          <p14:tracePt t="29343" x="3897313" y="4143375"/>
          <p14:tracePt t="29350" x="3900488" y="4152900"/>
          <p14:tracePt t="29356" x="3905250" y="4152900"/>
          <p14:tracePt t="29364" x="3922713" y="4156075"/>
          <p14:tracePt t="29371" x="3943350" y="4165600"/>
          <p14:tracePt t="29377" x="3968750" y="4173538"/>
          <p14:tracePt t="29384" x="3990975" y="4191000"/>
          <p14:tracePt t="29391" x="4037013" y="4206875"/>
          <p14:tracePt t="29400" x="4057650" y="4233863"/>
          <p14:tracePt t="29405" x="4151313" y="4275138"/>
          <p14:tracePt t="29411" x="4267200" y="4310063"/>
          <p14:tracePt t="29419" x="4437063" y="4378325"/>
          <p14:tracePt t="29427" x="4657725" y="4406900"/>
          <p14:tracePt t="29434" x="4840288" y="4419600"/>
          <p14:tracePt t="29441" x="4981575" y="4419600"/>
          <p14:tracePt t="29447" x="5092700" y="4411663"/>
          <p14:tracePt t="29455" x="5168900" y="4381500"/>
          <p14:tracePt t="29461" x="5219700" y="4360863"/>
          <p14:tracePt t="29468" x="5253038" y="4330700"/>
          <p14:tracePt t="29475" x="5270500" y="4318000"/>
          <p14:tracePt t="29483" x="5278438" y="4292600"/>
          <p14:tracePt t="29489" x="5278438" y="4279900"/>
          <p14:tracePt t="29495" x="5278438" y="4275138"/>
          <p14:tracePt t="29503" x="5257800" y="4246563"/>
          <p14:tracePt t="29511" x="5224463" y="4229100"/>
          <p14:tracePt t="29517" x="5173663" y="4194175"/>
          <p14:tracePt t="29524" x="5113338" y="4165600"/>
          <p14:tracePt t="29530" x="4999038" y="4143375"/>
          <p14:tracePt t="29538" x="4879975" y="4105275"/>
          <p14:tracePt t="29544" x="4764088" y="4084638"/>
          <p14:tracePt t="29551" x="4679950" y="4075113"/>
          <p14:tracePt t="29558" x="4602163" y="4054475"/>
          <p14:tracePt t="29567" x="4560888" y="4054475"/>
          <p14:tracePt t="29572" x="4525963" y="4054475"/>
          <p14:tracePt t="29580" x="4513263" y="4054475"/>
          <p14:tracePt t="29587" x="4492625" y="4054475"/>
          <p14:tracePt t="29593" x="4483100" y="4054475"/>
          <p14:tracePt t="29600" x="4479925" y="4054475"/>
          <p14:tracePt t="29607" x="4475163" y="4054475"/>
          <p14:tracePt t="29649" x="4475163" y="4059238"/>
          <p14:tracePt t="29655" x="4475163" y="4067175"/>
          <p14:tracePt t="29662" x="4487863" y="4067175"/>
          <p14:tracePt t="29670" x="4500563" y="4067175"/>
          <p14:tracePt t="29677" x="4508500" y="4071938"/>
          <p14:tracePt t="29684" x="4530725" y="4079875"/>
          <p14:tracePt t="29691" x="4535488" y="4084638"/>
          <p14:tracePt t="29698" x="4556125" y="4092575"/>
          <p14:tracePt t="29704" x="4568825" y="4100513"/>
          <p14:tracePt t="29711" x="4576763" y="4105275"/>
          <p14:tracePt t="29719" x="4581525" y="4110038"/>
          <p14:tracePt t="29725" x="4586288" y="4110038"/>
          <p14:tracePt t="29733" x="4586288" y="4117975"/>
          <p14:tracePt t="29739" x="4594225" y="4117975"/>
          <p14:tracePt t="29746" x="4598988" y="4130675"/>
          <p14:tracePt t="29760" x="4598988" y="4135438"/>
          <p14:tracePt t="29767" x="4598988" y="4156075"/>
          <p14:tracePt t="29774" x="4598988" y="4165600"/>
          <p14:tracePt t="29782" x="4589463" y="4168775"/>
          <p14:tracePt t="29788" x="4589463" y="4178300"/>
          <p14:tracePt t="29796" x="4586288" y="4181475"/>
          <p14:tracePt t="29802" x="4586288" y="4186238"/>
          <p14:tracePt t="29809" x="4586288" y="4194175"/>
          <p14:tracePt t="29817" x="4586288" y="4198938"/>
          <p14:tracePt t="29830" x="4586288" y="4206875"/>
          <p14:tracePt t="29843" x="4598988" y="4206875"/>
          <p14:tracePt t="29851" x="4614863" y="4211638"/>
          <p14:tracePt t="29858" x="4629150" y="4211638"/>
          <p14:tracePt t="29866" x="4662488" y="4206875"/>
          <p14:tracePt t="29871" x="4692650" y="4206875"/>
          <p14:tracePt t="29878" x="4725988" y="4206875"/>
          <p14:tracePt t="29886" x="4760913" y="4191000"/>
          <p14:tracePt t="29892" x="4806950" y="4181475"/>
          <p14:tracePt t="29901" x="4870450" y="4140200"/>
          <p14:tracePt t="29906" x="4918075" y="4122738"/>
          <p14:tracePt t="29913" x="4981575" y="4087813"/>
          <p14:tracePt t="29920" x="5027613" y="4071938"/>
          <p14:tracePt t="29928" x="5053013" y="4054475"/>
          <p14:tracePt t="29935" x="5075238" y="4046538"/>
          <p14:tracePt t="29941" x="5095875" y="4037013"/>
          <p14:tracePt t="29955" x="5113338" y="4037013"/>
          <p14:tracePt t="29963" x="5118100" y="4041775"/>
          <p14:tracePt t="29970" x="5126038" y="4041775"/>
          <p14:tracePt t="29976" x="5130800" y="4046538"/>
          <p14:tracePt t="29983" x="5130800" y="4054475"/>
          <p14:tracePt t="29990" x="5133975" y="4059238"/>
          <p14:tracePt t="29996" x="5133975" y="4071938"/>
          <p14:tracePt t="30003" x="5133975" y="4079875"/>
          <p14:tracePt t="30018" x="5133975" y="4092575"/>
          <p14:tracePt t="30032" x="5133975" y="4097338"/>
          <p14:tracePt t="30054" x="5133975" y="4100513"/>
          <p14:tracePt t="30520" x="5232400" y="4100513"/>
          <p14:tracePt t="30526" x="5359400" y="4113213"/>
          <p14:tracePt t="30534" x="5487988" y="4127500"/>
          <p14:tracePt t="30540" x="5602288" y="4140200"/>
          <p14:tracePt t="30547" x="5764213" y="4160838"/>
          <p14:tracePt t="30553" x="5903913" y="4198938"/>
          <p14:tracePt t="30561" x="6065838" y="4224338"/>
          <p14:tracePt t="30568" x="6240463" y="4275138"/>
          <p14:tracePt t="30575" x="6384925" y="4313238"/>
          <p14:tracePt t="30583" x="6529388" y="4348163"/>
          <p14:tracePt t="30589" x="6645275" y="4381500"/>
          <p14:tracePt t="30597" x="6777038" y="4419600"/>
          <p14:tracePt t="30602" x="6873875" y="4429125"/>
          <p14:tracePt t="30609" x="6964363" y="4441825"/>
          <p14:tracePt t="30616" x="7065963" y="4462463"/>
          <p14:tracePt t="30623" x="7164388" y="4462463"/>
          <p14:tracePt t="30631" x="7278688" y="4459288"/>
          <p14:tracePt t="30637" x="7418388" y="4445000"/>
          <p14:tracePt t="30644" x="7562850" y="4419600"/>
          <p14:tracePt t="30651" x="7708900" y="4373563"/>
          <p14:tracePt t="30658" x="7840663" y="4322763"/>
          <p14:tracePt t="30666" x="7954963" y="4300538"/>
          <p14:tracePt t="30672" x="8031163" y="4267200"/>
          <p14:tracePt t="30680" x="8078788" y="4249738"/>
          <p14:tracePt t="30686" x="8094663" y="4241800"/>
          <p14:tracePt t="30692" x="8107363" y="4233863"/>
          <p14:tracePt t="30700" x="8116888" y="4229100"/>
          <p14:tracePt t="30707" x="8121650" y="4229100"/>
          <p14:tracePt t="30714" x="8121650" y="4224338"/>
          <p14:tracePt t="30733" x="8121650" y="4216400"/>
          <p14:tracePt t="30735" x="8121650" y="4211638"/>
          <p14:tracePt t="30742" x="8112125" y="4203700"/>
          <p14:tracePt t="30749" x="8091488" y="4198938"/>
          <p14:tracePt t="30755" x="8086725" y="4191000"/>
          <p14:tracePt t="30763" x="8066088" y="4191000"/>
          <p14:tracePt t="30770" x="8061325" y="4186238"/>
          <p14:tracePt t="30776" x="8053388" y="4186238"/>
          <p14:tracePt t="30784" x="8048625" y="4178300"/>
          <p14:tracePt t="30790" x="8040688" y="4178300"/>
          <p14:tracePt t="30800" x="8035925" y="4178300"/>
          <p14:tracePt t="30805" x="8027988" y="4178300"/>
          <p14:tracePt t="30840" x="8031163" y="4173538"/>
          <p14:tracePt t="30846" x="8043863" y="4165600"/>
          <p14:tracePt t="30853" x="8078788" y="4165600"/>
          <p14:tracePt t="30859" x="8107363" y="4160838"/>
          <p14:tracePt t="30867" x="8172450" y="4140200"/>
          <p14:tracePt t="30874" x="8299450" y="4100513"/>
          <p14:tracePt t="30881" x="8529638" y="4046538"/>
          <p14:tracePt t="30888" x="8823325" y="3943350"/>
          <p14:tracePt t="30896" x="9031288" y="3867150"/>
          <p14:tracePt t="30902" x="9150350" y="3821113"/>
          <p14:tracePt t="30908" x="9226550" y="3778250"/>
          <p14:tracePt t="30916" x="9274175" y="3756025"/>
          <p14:tracePt t="30922" x="9312275" y="3740150"/>
          <p14:tracePt t="30931" x="9317038" y="3735388"/>
          <p14:tracePt t="30937" x="9320213" y="3727450"/>
          <p14:tracePt t="30944" x="9329738" y="3722688"/>
          <p14:tracePt t="30979" x="9324975" y="3722688"/>
          <p14:tracePt t="30986" x="9324975" y="3730625"/>
          <p14:tracePt t="30992" x="9320213" y="3735388"/>
          <p14:tracePt t="30999" x="9320213" y="3748088"/>
          <p14:tracePt t="31006" x="9312275" y="3760788"/>
          <p14:tracePt t="31013" x="9312275" y="3768725"/>
          <p14:tracePt t="31020" x="9307513" y="3773488"/>
          <p14:tracePt t="31027" x="9307513" y="3786188"/>
          <p14:tracePt t="31034" x="9307513" y="3794125"/>
          <p14:tracePt t="31041" x="9307513" y="3808413"/>
          <p14:tracePt t="31048" x="9307513" y="3811588"/>
          <p14:tracePt t="31054" x="9307513" y="3821113"/>
          <p14:tracePt t="31069" x="9307513" y="3824288"/>
          <p14:tracePt t="31075" x="9307513" y="3829050"/>
          <p14:tracePt t="31084" x="9307513" y="3836988"/>
          <p14:tracePt t="31097" x="9307513" y="3849688"/>
          <p14:tracePt t="31104" x="9317038" y="3854450"/>
          <p14:tracePt t="31118" x="9317038" y="3859213"/>
          <p14:tracePt t="31124" x="9317038" y="3867150"/>
          <p14:tracePt t="31132" x="9317038" y="3871913"/>
          <p14:tracePt t="31138" x="9317038" y="3879850"/>
          <p14:tracePt t="31152" x="9317038" y="3884613"/>
          <p14:tracePt t="31166" x="9317038" y="3892550"/>
          <p14:tracePt t="31189" x="9317038" y="3897313"/>
          <p14:tracePt t="31194" x="9320213" y="3897313"/>
          <p14:tracePt t="31209" x="9320213" y="3900488"/>
          <p14:tracePt t="31232" x="9329738" y="3900488"/>
          <p14:tracePt t="31236" x="9329738" y="3910013"/>
          <p14:tracePt t="31257" x="9329738" y="3914775"/>
          <p14:tracePt t="31271" x="9324975" y="3922713"/>
          <p14:tracePt t="31285" x="9324975" y="3927475"/>
          <p14:tracePt t="31291" x="9320213" y="3940175"/>
          <p14:tracePt t="31300" x="9320213" y="3948113"/>
          <p14:tracePt t="31305" x="9302750" y="3952875"/>
          <p14:tracePt t="31313" x="9299575" y="3960813"/>
          <p14:tracePt t="31319" x="9286875" y="3965575"/>
          <p14:tracePt t="31326" x="9261475" y="3973513"/>
          <p14:tracePt t="31333" x="9248775" y="3981450"/>
          <p14:tracePt t="31339" x="9223375" y="3990975"/>
          <p14:tracePt t="31348" x="9201150" y="3994150"/>
          <p14:tracePt t="31354" x="9188450" y="3994150"/>
          <p14:tracePt t="31362" x="9175750" y="3994150"/>
          <p14:tracePt t="31369" x="9158288" y="3994150"/>
          <p14:tracePt t="31375" x="9145588" y="3986213"/>
          <p14:tracePt t="31382" x="9120188" y="3978275"/>
          <p14:tracePt t="31389" x="9099550" y="3968750"/>
          <p14:tracePt t="31397" x="9051925" y="3952875"/>
          <p14:tracePt t="32961" x="8963025" y="3897313"/>
          <p14:tracePt t="32968" x="8793163" y="3841750"/>
          <p14:tracePt t="32976" x="8478838" y="3756025"/>
          <p14:tracePt t="32982" x="8205788" y="3722688"/>
          <p14:tracePt t="32989" x="7937500" y="3705225"/>
          <p14:tracePt t="32996" x="7754938" y="3717925"/>
          <p14:tracePt t="33003" x="7623175" y="3740150"/>
          <p14:tracePt t="33010" x="7521575" y="3786188"/>
          <p14:tracePt t="33017" x="7427913" y="3841750"/>
          <p14:tracePt t="33024" x="7364413" y="3910013"/>
          <p14:tracePt t="33031" x="7278688" y="4016375"/>
          <p14:tracePt t="33038" x="7218363" y="4148138"/>
          <p14:tracePt t="33044" x="7159625" y="4279900"/>
          <p14:tracePt t="33051" x="7138988" y="4394200"/>
          <p14:tracePt t="33060" x="7124700" y="4510088"/>
          <p14:tracePt t="33066" x="7134225" y="4619625"/>
          <p14:tracePt t="33072" x="7167563" y="4710113"/>
          <p14:tracePt t="33079" x="7210425" y="4791075"/>
          <p14:tracePt t="33086" x="7278688" y="4867275"/>
          <p14:tracePt t="33105" x="7423150" y="4964113"/>
          <p14:tracePt t="33109" x="7512050" y="4999038"/>
          <p14:tracePt t="33114" x="7572375" y="5019675"/>
          <p14:tracePt t="33122" x="7605713" y="5029200"/>
          <p14:tracePt t="33128" x="7635875" y="5029200"/>
          <p14:tracePt t="33134" x="7648575" y="5029200"/>
          <p14:tracePt t="33142" x="7666038" y="5024438"/>
          <p14:tracePt t="33148" x="7669213" y="5019675"/>
          <p14:tracePt t="33155" x="7683500" y="5006975"/>
          <p14:tracePt t="33162" x="7691438" y="4991100"/>
          <p14:tracePt t="33170" x="7691438" y="4960938"/>
          <p14:tracePt t="33179" x="7691438" y="4905375"/>
          <p14:tracePt t="33183" x="7673975" y="4845050"/>
          <p14:tracePt t="33192" x="7643813" y="4794250"/>
          <p14:tracePt t="33197" x="7615238" y="4743450"/>
          <p14:tracePt t="33206" x="7567613" y="4725988"/>
          <p14:tracePt t="33211" x="7534275" y="4718050"/>
          <p14:tracePt t="33218" x="7491413" y="4718050"/>
          <p14:tracePt t="33226" x="7458075" y="4718050"/>
          <p14:tracePt t="33232" x="7423150" y="4730750"/>
          <p14:tracePt t="33240" x="7402513" y="4738688"/>
          <p14:tracePt t="33246" x="7377113" y="4760913"/>
          <p14:tracePt t="33256" x="7364413" y="4768850"/>
          <p14:tracePt t="33262" x="7354888" y="4773613"/>
          <p14:tracePt t="33268" x="7351713" y="4781550"/>
          <p14:tracePt t="33276" x="7351713" y="4786313"/>
          <p14:tracePt t="33289" x="7351713" y="4794250"/>
          <p14:tracePt t="33310" x="7351713" y="4791075"/>
          <p14:tracePt t="33315" x="7359650" y="4786313"/>
          <p14:tracePt t="33323" x="7364413" y="4778375"/>
          <p14:tracePt t="33330" x="7372350" y="4773613"/>
          <p14:tracePt t="33339" x="7377113" y="4768850"/>
          <p14:tracePt t="33344" x="7385050" y="4756150"/>
          <p14:tracePt t="33350" x="7385050" y="4738688"/>
          <p14:tracePt t="33358" x="7385050" y="4725988"/>
          <p14:tracePt t="33365" x="7385050" y="4722813"/>
          <p14:tracePt t="33373" x="7372350" y="4705350"/>
          <p14:tracePt t="33379" x="7359650" y="4692650"/>
          <p14:tracePt t="33386" x="7324725" y="4684713"/>
          <p14:tracePt t="33392" x="7240588" y="4662488"/>
          <p14:tracePt t="33399" x="7096125" y="4662488"/>
          <p14:tracePt t="33408" x="6858000" y="4649788"/>
          <p14:tracePt t="33413" x="6513513" y="4649788"/>
          <p14:tracePt t="33422" x="6108700" y="4649788"/>
          <p14:tracePt t="33427" x="5789613" y="4649788"/>
          <p14:tracePt t="33434" x="5556250" y="4649788"/>
          <p14:tracePt t="33441" x="5321300" y="4649788"/>
          <p14:tracePt t="33448" x="5118100" y="4649788"/>
          <p14:tracePt t="33456" x="4994275" y="4649788"/>
          <p14:tracePt t="33462" x="4879975" y="4649788"/>
          <p14:tracePt t="33471" x="4776788" y="4637088"/>
          <p14:tracePt t="33477" x="4679950" y="4637088"/>
          <p14:tracePt t="33484" x="4581525" y="4624388"/>
          <p14:tracePt t="33492" x="4495800" y="4624388"/>
          <p14:tracePt t="33497" x="4419600" y="4616450"/>
          <p14:tracePt t="33505" x="4348163" y="4603750"/>
          <p14:tracePt t="33512" x="4287838" y="4594225"/>
          <p14:tracePt t="33518" x="4216400" y="4586288"/>
          <p14:tracePt t="33526" x="4143375" y="4573588"/>
          <p14:tracePt t="33534" x="4054475" y="4565650"/>
          <p14:tracePt t="33540" x="3968750" y="4538663"/>
          <p14:tracePt t="33546" x="3892550" y="4530725"/>
          <p14:tracePt t="33555" x="3806825" y="4510088"/>
          <p14:tracePt t="33561" x="3760788" y="4500563"/>
          <p14:tracePt t="33568" x="3713163" y="4487863"/>
          <p14:tracePt t="33577" x="3679825" y="4471988"/>
          <p14:tracePt t="33582" x="3662363" y="4467225"/>
          <p14:tracePt t="33589" x="3641725" y="4459288"/>
          <p14:tracePt t="33596" x="3629025" y="4459288"/>
          <p14:tracePt t="33604" x="3619500" y="4449763"/>
          <p14:tracePt t="33611" x="3616325" y="4449763"/>
          <p14:tracePt t="33617" x="3606800" y="4449763"/>
          <p14:tracePt t="33625" x="3603625" y="4449763"/>
          <p14:tracePt t="33668" x="3611563" y="4454525"/>
          <p14:tracePt t="33675" x="3624263" y="4454525"/>
          <p14:tracePt t="33681" x="3636963" y="4467225"/>
          <p14:tracePt t="33688" x="3644900" y="4475163"/>
          <p14:tracePt t="33811" x="3751263" y="4492625"/>
          <p14:tracePt t="33817" x="3892550" y="4518025"/>
          <p14:tracePt t="33825" x="4037013" y="4518025"/>
          <p14:tracePt t="33830" x="4148138" y="4518025"/>
          <p14:tracePt t="33837" x="4262438" y="4497388"/>
          <p14:tracePt t="33845" x="4364038" y="4475163"/>
          <p14:tracePt t="33852" x="4437063" y="4462463"/>
          <p14:tracePt t="33859" x="4500563" y="4432300"/>
          <p14:tracePt t="33866" x="4564063" y="4403725"/>
          <p14:tracePt t="33874" x="4611688" y="4381500"/>
          <p14:tracePt t="33880" x="4645025" y="4365625"/>
          <p14:tracePt t="33888" x="4670425" y="4348163"/>
          <p14:tracePt t="33894" x="4675188" y="4343400"/>
          <p14:tracePt t="33900" x="4687888" y="4343400"/>
          <p14:tracePt t="33910" x="4695825" y="4343400"/>
          <p14:tracePt t="33921" x="4700588" y="4343400"/>
          <p14:tracePt t="33935" x="4700588" y="4352925"/>
          <p14:tracePt t="33943" x="4700588" y="4356100"/>
          <p14:tracePt t="33949" x="4700588" y="4360863"/>
          <p14:tracePt t="33956" x="4700588" y="4378325"/>
          <p14:tracePt t="33964" x="4700588" y="4381500"/>
          <p14:tracePt t="33971" x="4700588" y="4386263"/>
          <p14:tracePt t="33978" x="4692650" y="4394200"/>
          <p14:tracePt t="33984" x="4692650" y="4398963"/>
          <p14:tracePt t="33991" x="4692650" y="4406900"/>
          <p14:tracePt t="34006" x="4692650" y="4411663"/>
          <p14:tracePt t="34028" x="4700588" y="4411663"/>
          <p14:tracePt t="34033" x="4725988" y="4411663"/>
          <p14:tracePt t="34040" x="4756150" y="4419600"/>
          <p14:tracePt t="34047" x="4814888" y="4419600"/>
          <p14:tracePt t="34055" x="4862513" y="4429125"/>
          <p14:tracePt t="34061" x="4892675" y="4429125"/>
          <p14:tracePt t="34068" x="4926013" y="4429125"/>
          <p14:tracePt t="34075" x="4938713" y="4429125"/>
          <p14:tracePt t="34090" x="4964113" y="4429125"/>
          <p14:tracePt t="34096" x="4973638" y="4429125"/>
          <p14:tracePt t="34103" x="4976813" y="4429125"/>
          <p14:tracePt t="34109" x="4986338" y="4437063"/>
          <p14:tracePt t="34125" x="4986338" y="4441825"/>
          <p14:tracePt t="34138" x="4986338" y="4445000"/>
          <p14:tracePt t="34144" x="4986338" y="4454525"/>
          <p14:tracePt t="34151" x="4981575" y="4459288"/>
          <p14:tracePt t="34159" x="4976813" y="4467225"/>
          <p14:tracePt t="34165" x="4976813" y="4471988"/>
          <p14:tracePt t="34180" x="4968875" y="4479925"/>
          <p14:tracePt t="34194" x="4964113" y="4479925"/>
          <p14:tracePt t="34201" x="4964113" y="4484688"/>
          <p14:tracePt t="34210" x="4956175" y="4484688"/>
          <p14:tracePt t="34214" x="4956175" y="4487863"/>
          <p14:tracePt t="34236" x="4951413" y="4487863"/>
          <p14:tracePt t="34250" x="4946650" y="4487863"/>
          <p14:tracePt t="34264" x="4938713" y="4487863"/>
          <p14:tracePt t="34285" x="4933950" y="4487863"/>
          <p14:tracePt t="34299" x="4926013" y="4487863"/>
          <p14:tracePt t="34313" x="4921250" y="4497388"/>
          <p14:tracePt t="34335" x="4921250" y="4500563"/>
          <p14:tracePt t="34363" x="4930775" y="4500563"/>
          <p14:tracePt t="34370" x="4933950" y="4500563"/>
          <p14:tracePt t="34376" x="4943475" y="4510088"/>
          <p14:tracePt t="34382" x="4956175" y="4510088"/>
          <p14:tracePt t="34389" x="4976813" y="4518025"/>
          <p14:tracePt t="34397" x="5019675" y="4525963"/>
          <p14:tracePt t="34404" x="5053013" y="4535488"/>
          <p14:tracePt t="34411" x="5113338" y="4543425"/>
          <p14:tracePt t="34417" x="5173663" y="4551363"/>
          <p14:tracePt t="34425" x="5214938" y="4551363"/>
          <p14:tracePt t="34431" x="5262563" y="4548188"/>
          <p14:tracePt t="34438" x="5295900" y="4538663"/>
          <p14:tracePt t="34444" x="5318125" y="4538663"/>
          <p14:tracePt t="34451" x="5334000" y="4525963"/>
          <p14:tracePt t="34459" x="5346700" y="4525963"/>
          <p14:tracePt t="34465" x="5356225" y="4518025"/>
          <p14:tracePt t="34473" x="5359400" y="4513263"/>
          <p14:tracePt t="34479" x="5359400" y="4505325"/>
          <p14:tracePt t="34486" x="5359400" y="4500563"/>
          <p14:tracePt t="34494" x="5351463" y="4500563"/>
          <p14:tracePt t="34500" x="5338763" y="4500563"/>
          <p14:tracePt t="34507" x="5313363" y="4500563"/>
          <p14:tracePt t="34513" x="5283200" y="4505325"/>
          <p14:tracePt t="34520" x="5249863" y="4513263"/>
          <p14:tracePt t="34527" x="5214938" y="4530725"/>
          <p14:tracePt t="34533" x="5189538" y="4548188"/>
          <p14:tracePt t="34541" x="5156200" y="4565650"/>
          <p14:tracePt t="34548" x="5143500" y="4578350"/>
          <p14:tracePt t="34557" x="5126038" y="4594225"/>
          <p14:tracePt t="34563" x="5113338" y="4598988"/>
          <p14:tracePt t="34571" x="5105400" y="4606925"/>
          <p14:tracePt t="34577" x="5105400" y="4611688"/>
          <p14:tracePt t="34584" x="5100638" y="4611688"/>
          <p14:tracePt t="34633" x="5108575" y="4611688"/>
          <p14:tracePt t="34639" x="5113338" y="4611688"/>
          <p14:tracePt t="34646" x="5121275" y="4611688"/>
          <p14:tracePt t="34653" x="5126038" y="4611688"/>
          <p14:tracePt t="34660" x="5126038" y="4603750"/>
          <p14:tracePt t="34667" x="5130800" y="4603750"/>
          <p14:tracePt t="34674" x="5130800" y="4598988"/>
          <p14:tracePt t="34730" x="5130800" y="4606925"/>
          <p14:tracePt t="34737" x="5130800" y="4611688"/>
          <p14:tracePt t="34743" x="5130800" y="4619625"/>
          <p14:tracePt t="34750" x="5130800" y="4624388"/>
          <p14:tracePt t="34765" x="5130800" y="4629150"/>
          <p14:tracePt t="34786" x="5130800" y="4637088"/>
          <p14:tracePt t="34795" x="5138738" y="4637088"/>
          <p14:tracePt t="34848" x="5138738" y="4632325"/>
          <p14:tracePt t="34872" x="5133975" y="4632325"/>
          <p14:tracePt t="34891" x="5130800" y="4632325"/>
          <p14:tracePt t="34906" x="5126038" y="4632325"/>
          <p14:tracePt t="34991" x="5130800" y="4632325"/>
          <p14:tracePt t="35003" x="5138738" y="4632325"/>
          <p14:tracePt t="35011" x="5151438" y="4637088"/>
          <p14:tracePt t="35017" x="5181600" y="4637088"/>
          <p14:tracePt t="35024" x="5214938" y="4645025"/>
          <p14:tracePt t="35031" x="5249863" y="4645025"/>
          <p14:tracePt t="35038" x="5292725" y="4645025"/>
          <p14:tracePt t="35044" x="5334000" y="4645025"/>
          <p14:tracePt t="35052" x="5376863" y="4645025"/>
          <p14:tracePt t="35059" x="5411788" y="4641850"/>
          <p14:tracePt t="35065" x="5457825" y="4632325"/>
          <p14:tracePt t="35072" x="5487988" y="4624388"/>
          <p14:tracePt t="35081" x="5526088" y="4606925"/>
          <p14:tracePt t="35088" x="5546725" y="4598988"/>
          <p14:tracePt t="35093" x="5564188" y="4591050"/>
          <p14:tracePt t="35099" x="5576888" y="4586288"/>
          <p14:tracePt t="35106" x="5589588" y="4578350"/>
          <p14:tracePt t="35112" x="5589588" y="4568825"/>
          <p14:tracePt t="35120" x="5597525" y="4565650"/>
          <p14:tracePt t="35140" x="5594350" y="4560888"/>
          <p14:tracePt t="35147" x="5581650" y="4560888"/>
          <p14:tracePt t="35154" x="5551488" y="4551363"/>
          <p14:tracePt t="35161" x="5478463" y="4551363"/>
          <p14:tracePt t="35167" x="5364163" y="4551363"/>
          <p14:tracePt t="35175" x="5253038" y="4551363"/>
          <p14:tracePt t="35182" x="5151438" y="4568825"/>
          <p14:tracePt t="35189" x="5062538" y="4581525"/>
          <p14:tracePt t="35197" x="5002213" y="4598988"/>
          <p14:tracePt t="35204" x="4956175" y="4619625"/>
          <p14:tracePt t="35210" x="4930775" y="4629150"/>
          <p14:tracePt t="35216" x="4908550" y="4641850"/>
          <p14:tracePt t="35223" x="4892675" y="4649788"/>
          <p14:tracePt t="35230" x="4887913" y="4657725"/>
          <p14:tracePt t="35238" x="4879975" y="4657725"/>
          <p14:tracePt t="35244" x="4875213" y="4662488"/>
          <p14:tracePt t="35315" x="4883150" y="4662488"/>
          <p14:tracePt t="35336" x="4887913" y="4662488"/>
          <p14:tracePt t="35349" x="4895850" y="4662488"/>
          <p14:tracePt t="35356" x="4900613" y="4667250"/>
          <p14:tracePt t="35363" x="4908550" y="4667250"/>
          <p14:tracePt t="35370" x="4913313" y="4667250"/>
          <p14:tracePt t="35377" x="4918075" y="4675188"/>
          <p14:tracePt t="35384" x="4930775" y="4675188"/>
          <p14:tracePt t="35391" x="4956175" y="4684713"/>
          <p14:tracePt t="35397" x="4976813" y="4684713"/>
          <p14:tracePt t="35404" x="5002213" y="4687888"/>
          <p14:tracePt t="35412" x="5032375" y="4697413"/>
          <p14:tracePt t="35418" x="5067300" y="4705350"/>
          <p14:tracePt t="35425" x="5100638" y="4713288"/>
          <p14:tracePt t="35431" x="5121275" y="4722813"/>
          <p14:tracePt t="35439" x="5138738" y="4722813"/>
          <p14:tracePt t="35446" x="5151438" y="4730750"/>
          <p14:tracePt t="35454" x="5164138" y="4730750"/>
          <p14:tracePt t="35460" x="5181600" y="4738688"/>
          <p14:tracePt t="35466" x="5186363" y="4743450"/>
          <p14:tracePt t="35474" x="5189538" y="4748213"/>
          <p14:tracePt t="35481" x="5189538" y="4756150"/>
          <p14:tracePt t="35488" x="5189538" y="4760913"/>
          <p14:tracePt t="35495" x="5189538" y="4773613"/>
          <p14:tracePt t="35501" x="5189538" y="4781550"/>
          <p14:tracePt t="35509" x="5176838" y="4794250"/>
          <p14:tracePt t="35515" x="5151438" y="4811713"/>
          <p14:tracePt t="35523" x="5138738" y="4816475"/>
          <p14:tracePt t="35530" x="5113338" y="4824413"/>
          <p14:tracePt t="35538" x="5100638" y="4832350"/>
          <p14:tracePt t="35544" x="5092700" y="4837113"/>
          <p14:tracePt t="35551" x="5080000" y="4845050"/>
          <p14:tracePt t="35558" x="5075238" y="4845050"/>
          <p14:tracePt t="35566" x="5067300" y="4845050"/>
          <p14:tracePt t="35572" x="5062538" y="4845050"/>
          <p14:tracePt t="35579" x="5057775" y="4845050"/>
          <p14:tracePt t="35593" x="5057775" y="4841875"/>
          <p14:tracePt t="35606" x="5057775" y="4837113"/>
          <p14:tracePt t="35613" x="5062538" y="4837113"/>
          <p14:tracePt t="35621" x="5070475" y="4832350"/>
          <p14:tracePt t="35628" x="5075238" y="4832350"/>
          <p14:tracePt t="35641" x="5083175" y="4824413"/>
          <p14:tracePt t="35647" x="5087938" y="4824413"/>
          <p14:tracePt t="35655" x="5095875" y="4819650"/>
          <p14:tracePt t="35671" x="5100638" y="4811713"/>
          <p14:tracePt t="35682" x="5105400" y="4811713"/>
          <p14:tracePt t="35690" x="5105400" y="4806950"/>
          <p14:tracePt t="35704" x="5113338" y="4799013"/>
          <p14:tracePt t="35717" x="5118100" y="4794250"/>
          <p14:tracePt t="35725" x="5126038" y="4794250"/>
          <p14:tracePt t="35731" x="5130800" y="4794250"/>
          <p14:tracePt t="35738" x="5133975" y="4791075"/>
          <p14:tracePt t="35745" x="5143500" y="4791075"/>
          <p14:tracePt t="35754" x="5156200" y="4781550"/>
          <p14:tracePt t="35760" x="5159375" y="4781550"/>
          <p14:tracePt t="35766" x="5176838" y="4773613"/>
          <p14:tracePt t="35774" x="5189538" y="4773613"/>
          <p14:tracePt t="35780" x="5202238" y="4773613"/>
          <p14:tracePt t="35788" x="5214938" y="4768850"/>
          <p14:tracePt t="35794" x="5232400" y="4768850"/>
          <p14:tracePt t="35800" x="5237163" y="4760913"/>
          <p14:tracePt t="35808" x="5249863" y="4760913"/>
          <p14:tracePt t="35814" x="5253038" y="4760913"/>
          <p14:tracePt t="35822" x="5262563" y="4760913"/>
          <p14:tracePt t="35830" x="5265738" y="4760913"/>
          <p14:tracePt t="35852" x="5265738" y="4764088"/>
          <p14:tracePt t="35857" x="5257800" y="4768850"/>
          <p14:tracePt t="35864" x="5245100" y="4768850"/>
          <p14:tracePt t="35871" x="5232400" y="4778375"/>
          <p14:tracePt t="35877" x="5214938" y="4786313"/>
          <p14:tracePt t="35884" x="5211763" y="4786313"/>
          <p14:tracePt t="35891" x="5202238" y="4786313"/>
          <p14:tracePt t="35905" x="5199063" y="4786313"/>
          <p14:tracePt t="35927" x="5207000" y="4786313"/>
          <p14:tracePt t="35933" x="5211763" y="4786313"/>
          <p14:tracePt t="35940" x="5219700" y="4781550"/>
          <p14:tracePt t="35947" x="5224463" y="4781550"/>
          <p14:tracePt t="35955" x="5237163" y="4778375"/>
          <p14:tracePt t="35961" x="5249863" y="4778375"/>
          <p14:tracePt t="35968" x="5275263" y="4768850"/>
          <p14:tracePt t="35975" x="5305425" y="4760913"/>
          <p14:tracePt t="35983" x="5343525" y="4743450"/>
          <p14:tracePt t="35989" x="5389563" y="4735513"/>
          <p14:tracePt t="35996" x="5411788" y="4735513"/>
          <p14:tracePt t="36004" x="5432425" y="4725988"/>
          <p14:tracePt t="36010" x="5440363" y="4725988"/>
          <p14:tracePt t="36017" x="5445125" y="4725988"/>
          <p14:tracePt t="36024" x="5453063" y="4725988"/>
          <p14:tracePt t="36045" x="5445125" y="4725988"/>
          <p14:tracePt t="36054" x="5419725" y="4725988"/>
          <p14:tracePt t="36059" x="5389563" y="4718050"/>
          <p14:tracePt t="36066" x="5330825" y="4710113"/>
          <p14:tracePt t="36073" x="5245100" y="4710113"/>
          <p14:tracePt t="36080" x="5143500" y="4697413"/>
          <p14:tracePt t="36089" x="5057775" y="4684713"/>
          <p14:tracePt t="36093" x="4981575" y="4675188"/>
          <p14:tracePt t="36101" x="4938713" y="4675188"/>
          <p14:tracePt t="36108" x="4918075" y="4667250"/>
          <p14:tracePt t="36114" x="4900613" y="4667250"/>
          <p14:tracePt t="36121" x="4887913" y="4667250"/>
          <p14:tracePt t="36135" x="4883150" y="4667250"/>
          <p14:tracePt t="36164" x="4892675" y="4667250"/>
          <p14:tracePt t="36171" x="4908550" y="4667250"/>
          <p14:tracePt t="36177" x="4933950" y="4667250"/>
          <p14:tracePt t="36183" x="4964113" y="4667250"/>
          <p14:tracePt t="36191" x="5019675" y="4672013"/>
          <p14:tracePt t="36198" x="5105400" y="4672013"/>
          <p14:tracePt t="36205" x="5176838" y="4672013"/>
          <p14:tracePt t="36211" x="5249863" y="4684713"/>
          <p14:tracePt t="36219" x="5308600" y="4684713"/>
          <p14:tracePt t="36226" x="5356225" y="4679950"/>
          <p14:tracePt t="36232" x="5399088" y="4679950"/>
          <p14:tracePt t="36239" x="5419725" y="4672013"/>
          <p14:tracePt t="36247" x="5445125" y="4672013"/>
          <p14:tracePt t="36253" x="5449888" y="4662488"/>
          <p14:tracePt t="36262" x="5457825" y="4662488"/>
          <p14:tracePt t="36267" x="5457825" y="4657725"/>
          <p14:tracePt t="36274" x="5453063" y="4657725"/>
          <p14:tracePt t="36282" x="5449888" y="4657725"/>
          <p14:tracePt t="36288" x="5427663" y="4657725"/>
          <p14:tracePt t="36295" x="5402263" y="4662488"/>
          <p14:tracePt t="36303" x="5368925" y="4679950"/>
          <p14:tracePt t="36309" x="5326063" y="4687888"/>
          <p14:tracePt t="36316" x="5275263" y="4705350"/>
          <p14:tracePt t="36323" x="5240338" y="4735513"/>
          <p14:tracePt t="36330" x="5214938" y="4743450"/>
          <p14:tracePt t="36337" x="5202238" y="4756150"/>
          <p14:tracePt t="36344" x="5186363" y="4756150"/>
          <p14:tracePt t="36352" x="5186363" y="4764088"/>
          <p14:tracePt t="36359" x="5186363" y="4768850"/>
          <p14:tracePt t="36372" x="5194300" y="4768850"/>
          <p14:tracePt t="36379" x="5211763" y="4778375"/>
          <p14:tracePt t="36386" x="5224463" y="4778375"/>
          <p14:tracePt t="36392" x="5245100" y="4778375"/>
          <p14:tracePt t="36399" x="5292725" y="4773613"/>
          <p14:tracePt t="36407" x="5376863" y="4773613"/>
          <p14:tracePt t="36414" x="5505450" y="4760913"/>
          <p14:tracePt t="36420" x="5645150" y="4738688"/>
          <p14:tracePt t="36427" x="5764213" y="4700588"/>
          <p14:tracePt t="36434" x="5853113" y="4667250"/>
          <p14:tracePt t="36441" x="5929313" y="4624388"/>
          <p14:tracePt t="36448" x="5994400" y="4568825"/>
          <p14:tracePt t="36456" x="6035675" y="4505325"/>
          <p14:tracePt t="36462" x="6065838" y="4445000"/>
          <p14:tracePt t="36470" x="6088063" y="4381500"/>
          <p14:tracePt t="36476" x="6088063" y="4325938"/>
          <p14:tracePt t="36484" x="6083300" y="4279900"/>
          <p14:tracePt t="36490" x="6062663" y="4216400"/>
          <p14:tracePt t="36497" x="6032500" y="4168775"/>
          <p14:tracePt t="36504" x="5989638" y="4105275"/>
          <p14:tracePt t="36511" x="5926138" y="4037013"/>
          <p14:tracePt t="36517" x="5845175" y="3943350"/>
          <p14:tracePt t="36524" x="5721350" y="3781425"/>
          <p14:tracePt t="36532" x="5526088" y="3517900"/>
          <p14:tracePt t="36539" x="5427663" y="3348038"/>
          <p14:tracePt t="36547" x="5368925" y="3216275"/>
          <p14:tracePt t="36554" x="5334000" y="3114675"/>
          <p14:tracePt t="36560" x="5313363" y="3036888"/>
          <p14:tracePt t="36566" x="5305425" y="2990850"/>
          <p14:tracePt t="36574" x="5305425" y="2978150"/>
          <p14:tracePt t="36581" x="5305425" y="2965450"/>
          <p14:tracePt t="36588" x="5305425" y="2960688"/>
          <p14:tracePt t="36594" x="5305425" y="2952750"/>
          <p14:tracePt t="36602" x="5313363" y="2952750"/>
          <p14:tracePt t="36630" x="5318125" y="2952750"/>
          <p14:tracePt t="36636" x="5326063" y="2960688"/>
          <p14:tracePt t="36643" x="5330825" y="2978150"/>
          <p14:tracePt t="36651" x="5346700" y="3011488"/>
          <p14:tracePt t="36657" x="5368925" y="3097213"/>
          <p14:tracePt t="36664" x="5407025" y="3262313"/>
          <p14:tracePt t="36671" x="5462588" y="3624263"/>
          <p14:tracePt t="36678" x="5500688" y="4037013"/>
          <p14:tracePt t="36685" x="5518150" y="4391025"/>
          <p14:tracePt t="36691" x="5518150" y="4679950"/>
          <p14:tracePt t="36700" x="5530850" y="4837113"/>
          <p14:tracePt t="36706" x="5543550" y="4951413"/>
          <p14:tracePt t="36712" x="5551488" y="5024438"/>
          <p14:tracePt t="36720" x="5559425" y="5070475"/>
          <p14:tracePt t="36726" x="5576888" y="5092700"/>
          <p14:tracePt t="36734" x="5594350" y="5118100"/>
          <p14:tracePt t="36741" x="5607050" y="5135563"/>
          <p14:tracePt t="36748" x="5624513" y="5138738"/>
          <p14:tracePt t="36755" x="5645150" y="5138738"/>
          <p14:tracePt t="36762" x="5675313" y="5138738"/>
          <p14:tracePt t="36770" x="5730875" y="5135563"/>
          <p14:tracePt t="36775" x="5819775" y="5113338"/>
          <p14:tracePt t="36782" x="5984875" y="5075238"/>
          <p14:tracePt t="36790" x="6215063" y="5016500"/>
          <p14:tracePt t="36796" x="6445250" y="4951413"/>
          <p14:tracePt t="36805" x="6640513" y="4910138"/>
          <p14:tracePt t="36810" x="6807200" y="4884738"/>
          <p14:tracePt t="36817" x="6921500" y="4862513"/>
          <p14:tracePt t="36824" x="7005638" y="4849813"/>
          <p14:tracePt t="36831" x="7065963" y="4849813"/>
          <p14:tracePt t="36838" x="7096125" y="4849813"/>
          <p14:tracePt t="36846" x="7121525" y="4854575"/>
          <p14:tracePt t="36853" x="7134225" y="4854575"/>
          <p14:tracePt t="36859" x="7138988" y="4862513"/>
          <p14:tracePt t="36866" x="7146925" y="4862513"/>
          <p14:tracePt t="36880" x="7151688" y="4867275"/>
          <p14:tracePt t="36887" x="7151688" y="4870450"/>
          <p14:tracePt t="36894" x="7151688" y="4879975"/>
          <p14:tracePt t="36900" x="7151688" y="4884738"/>
          <p14:tracePt t="36908" x="7159625" y="4892675"/>
          <p14:tracePt t="36915" x="7164388" y="4905375"/>
          <p14:tracePt t="36922" x="7180263" y="4926013"/>
          <p14:tracePt t="36928" x="7215188" y="4964113"/>
          <p14:tracePt t="36936" x="7296150" y="5032375"/>
          <p14:tracePt t="36943" x="7402513" y="5113338"/>
          <p14:tracePt t="36950" x="7580313" y="5224463"/>
          <p14:tracePt t="36957" x="7775575" y="5330825"/>
          <p14:tracePt t="36963" x="7959725" y="5399088"/>
          <p14:tracePt t="36970" x="8074025" y="5437188"/>
          <p14:tracePt t="36978" x="8175625" y="5457825"/>
          <p14:tracePt t="36986" x="8248650" y="5467350"/>
          <p14:tracePt t="36991" x="8294688" y="5467350"/>
          <p14:tracePt t="36998" x="8316913" y="5475288"/>
          <p14:tracePt t="37005" x="8329613" y="5475288"/>
          <p14:tracePt t="37012" x="8347075" y="5475288"/>
          <p14:tracePt t="37020" x="8350250" y="5475288"/>
          <p14:tracePt t="37033" x="8350250" y="5483225"/>
          <p14:tracePt t="37040" x="8350250" y="5487988"/>
          <p14:tracePt t="37047" x="8342313" y="5487988"/>
          <p14:tracePt t="37054" x="8320088" y="5500688"/>
          <p14:tracePt t="37061" x="8299450" y="5508625"/>
          <p14:tracePt t="37068" x="8256588" y="5518150"/>
          <p14:tracePt t="37075" x="8223250" y="5518150"/>
          <p14:tracePt t="37084" x="8180388" y="5518150"/>
          <p14:tracePt t="37089" x="8134350" y="5513388"/>
          <p14:tracePt t="37096" x="8086725" y="5505450"/>
          <p14:tracePt t="37104" x="8015288" y="5483225"/>
          <p14:tracePt t="37109" x="7950200" y="5462588"/>
          <p14:tracePt t="37117" x="7866063" y="5441950"/>
          <p14:tracePt t="37124" x="7789863" y="5407025"/>
          <p14:tracePt t="37130" x="7724775" y="5386388"/>
          <p14:tracePt t="37137" x="7678738" y="5368925"/>
          <p14:tracePt t="37145" x="7643813" y="5351463"/>
          <p14:tracePt t="37153" x="7618413" y="5335588"/>
          <p14:tracePt t="37158" x="7597775" y="5326063"/>
          <p14:tracePt t="37165" x="7580313" y="5322888"/>
          <p14:tracePt t="37172" x="7567613" y="5305425"/>
          <p14:tracePt t="37179" x="7559675" y="5300663"/>
          <p14:tracePt t="37187" x="7554913" y="5300663"/>
          <p14:tracePt t="37193" x="7550150" y="5292725"/>
          <p14:tracePt t="37207" x="7542213" y="5287963"/>
          <p14:tracePt t="37230" x="7537450" y="5280025"/>
          <p14:tracePt t="37243" x="7529513" y="5275263"/>
          <p14:tracePt t="37256" x="7524750" y="5267325"/>
          <p14:tracePt t="37277" x="7524750" y="5262563"/>
          <p14:tracePt t="37292" x="7524750" y="5257800"/>
          <p14:tracePt t="37304" x="7524750" y="5249863"/>
          <p14:tracePt t="37325" x="7524750" y="5245100"/>
          <p14:tracePt t="37340" x="7524750" y="5237163"/>
          <p14:tracePt t="37353" x="7524750" y="5232400"/>
          <p14:tracePt t="37396" x="7534275" y="5232400"/>
          <p14:tracePt t="37409" x="7537450" y="5241925"/>
          <p14:tracePt t="37423" x="7546975" y="5245100"/>
          <p14:tracePt t="37430" x="7550150" y="52546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8485744-D90C-4396-B11D-00867562810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802" y="1595201"/>
            <a:ext cx="6520638" cy="408169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Dual-Control Retention| </a:t>
            </a:r>
            <a:r>
              <a:rPr lang="en-GB" dirty="0">
                <a:solidFill>
                  <a:srgbClr val="0000FF"/>
                </a:solidFill>
              </a:rPr>
              <a:t>Clock State Dependency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922A1-B324-40CD-8435-148698889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936" y="1607672"/>
            <a:ext cx="5845064" cy="4234576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AutoNum type="alphaLcParenR"/>
            </a:pPr>
            <a:r>
              <a:rPr lang="en-IN" sz="1400" dirty="0"/>
              <a:t>Clock ignored during RETN active </a:t>
            </a:r>
            <a:r>
              <a:rPr lang="en-IN" sz="1400" dirty="0">
                <a:sym typeface="Wingdings" panose="05000000000000000000" pitchFamily="2" charset="2"/>
              </a:rPr>
              <a:t> </a:t>
            </a:r>
            <a:r>
              <a:rPr lang="en-IN" sz="1400" dirty="0"/>
              <a:t>Default behaviour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Clock must be low at save and restore events</a:t>
            </a:r>
            <a:br>
              <a:rPr lang="en-IN" sz="1400" dirty="0"/>
            </a:br>
            <a:r>
              <a:rPr lang="en-IN" sz="1400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restore_event_condition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Clock must be low at save and restore events, &amp; during restore period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b="1" i="1" dirty="0"/>
              <a:t> </a:t>
            </a:r>
            <a:r>
              <a:rPr lang="en-IN" sz="1400" dirty="0"/>
              <a:t>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restore_period_condition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Clock must be low at save and restore events, &amp; during restore and power-down periods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restore_period_condition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powerdown_period_condition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e) Clock must not be high during save and restore events, &amp; during restore and power-down periods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dirty="0"/>
              <a:t> {</a:t>
            </a:r>
            <a:r>
              <a:rPr lang="en-IN" sz="1400" b="1" i="1" dirty="0"/>
              <a:t>UPF_GENERIC_CLOCK</a:t>
            </a:r>
            <a:r>
              <a:rPr lang="en-IN" sz="1400" dirty="0"/>
              <a:t>==0 || </a:t>
            </a:r>
            <a:r>
              <a:rPr lang="en-IN" sz="1400" b="1" i="1" dirty="0"/>
              <a:t>UPF_GENERIC_CLOCK</a:t>
            </a:r>
            <a:r>
              <a:rPr lang="en-IN" sz="1400" dirty="0"/>
              <a:t>==Z} 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restore_period_condition</a:t>
            </a:r>
            <a:r>
              <a:rPr lang="en-IN" sz="1400" dirty="0"/>
              <a:t> {</a:t>
            </a:r>
            <a:r>
              <a:rPr lang="en-IN" sz="1400" b="1" i="1" dirty="0"/>
              <a:t>UPF_GENERIC_CLOCK</a:t>
            </a:r>
            <a:r>
              <a:rPr lang="en-IN" sz="1400" dirty="0"/>
              <a:t>==0 || </a:t>
            </a:r>
            <a:r>
              <a:rPr lang="en-IN" sz="1400" b="1" i="1" dirty="0"/>
              <a:t>UPF_GENERIC_CLOCK</a:t>
            </a:r>
            <a:r>
              <a:rPr lang="en-IN" sz="1400" dirty="0"/>
              <a:t>==Z}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powerdown_period_condition</a:t>
            </a:r>
            <a:r>
              <a:rPr lang="en-IN" sz="1400" dirty="0"/>
              <a:t> {</a:t>
            </a:r>
            <a:r>
              <a:rPr lang="en-IN" sz="1400" b="1" i="1" dirty="0"/>
              <a:t>UPF_GENERIC_CLOCK</a:t>
            </a:r>
            <a:r>
              <a:rPr lang="en-IN" sz="1400" dirty="0"/>
              <a:t>==0 || </a:t>
            </a:r>
            <a:r>
              <a:rPr lang="en-IN" sz="1400" b="1" i="1" dirty="0"/>
              <a:t>UPF_GENERIC_CLOCK</a:t>
            </a:r>
            <a:r>
              <a:rPr lang="en-IN" sz="1400" dirty="0"/>
              <a:t>==Z}</a:t>
            </a:r>
          </a:p>
          <a:p>
            <a:pPr marL="342900" lvl="0" indent="-342900">
              <a:buAutoNum type="alphaLcParenR"/>
            </a:pPr>
            <a:r>
              <a:rPr lang="en-IN" sz="1400" dirty="0"/>
              <a:t>Clock must be low at save and restore events, &amp; during restore periods, but not high during power-down period</a:t>
            </a:r>
            <a:br>
              <a:rPr lang="en-IN" sz="1400" dirty="0"/>
            </a:br>
            <a:r>
              <a:rPr lang="en-IN" sz="1400" b="1" i="1" dirty="0"/>
              <a:t>-</a:t>
            </a:r>
            <a:r>
              <a:rPr lang="en-IN" sz="1400" b="1" i="1" dirty="0" err="1"/>
              <a:t>save_event_condition</a:t>
            </a:r>
            <a:r>
              <a:rPr lang="en-IN" sz="1400" dirty="0"/>
              <a:t>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restore_period_condition</a:t>
            </a:r>
            <a:r>
              <a:rPr lang="en-IN" sz="1400" dirty="0"/>
              <a:t>  {!</a:t>
            </a:r>
            <a:r>
              <a:rPr lang="en-IN" sz="1400" b="1" i="1" dirty="0"/>
              <a:t>UPF_GENERIC_CLOCK</a:t>
            </a:r>
            <a:r>
              <a:rPr lang="en-IN" sz="1400" dirty="0"/>
              <a:t>} </a:t>
            </a:r>
            <a:r>
              <a:rPr lang="en-IN" sz="1400" b="1" i="1" dirty="0"/>
              <a:t>-</a:t>
            </a:r>
            <a:r>
              <a:rPr lang="en-IN" sz="1400" b="1" i="1" dirty="0" err="1"/>
              <a:t>powerdown_period_condition</a:t>
            </a:r>
            <a:r>
              <a:rPr lang="en-IN" sz="1400" dirty="0"/>
              <a:t> {</a:t>
            </a:r>
            <a:r>
              <a:rPr lang="en-IN" sz="1400" b="1" i="1" dirty="0"/>
              <a:t>UPF_GENERIC_CLOCK</a:t>
            </a:r>
            <a:r>
              <a:rPr lang="en-IN" sz="1400" dirty="0"/>
              <a:t>==0 || </a:t>
            </a:r>
            <a:r>
              <a:rPr lang="en-IN" sz="1400" b="1" i="1" dirty="0"/>
              <a:t>UPF_GENERIC_CLOCK</a:t>
            </a:r>
            <a:r>
              <a:rPr lang="en-IN" sz="1400" dirty="0"/>
              <a:t>==Z}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14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5BDCB-B26C-4E57-B9E1-265EA0C6D669}"/>
              </a:ext>
            </a:extLst>
          </p:cNvPr>
          <p:cNvSpPr/>
          <p:nvPr/>
        </p:nvSpPr>
        <p:spPr>
          <a:xfrm>
            <a:off x="83665" y="2710184"/>
            <a:ext cx="6227408" cy="29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88EC87-1A7E-424A-B8EC-5B15A298B909}"/>
              </a:ext>
            </a:extLst>
          </p:cNvPr>
          <p:cNvSpPr/>
          <p:nvPr/>
        </p:nvSpPr>
        <p:spPr>
          <a:xfrm>
            <a:off x="83665" y="3008867"/>
            <a:ext cx="6227408" cy="29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D322ED-A1A1-40B9-A27F-6CE4D569BE25}"/>
              </a:ext>
            </a:extLst>
          </p:cNvPr>
          <p:cNvSpPr/>
          <p:nvPr/>
        </p:nvSpPr>
        <p:spPr>
          <a:xfrm>
            <a:off x="83665" y="3314164"/>
            <a:ext cx="6227408" cy="29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DF6943-5151-463E-8C9B-2F1CCDC794E6}"/>
              </a:ext>
            </a:extLst>
          </p:cNvPr>
          <p:cNvSpPr/>
          <p:nvPr/>
        </p:nvSpPr>
        <p:spPr>
          <a:xfrm>
            <a:off x="83665" y="3615780"/>
            <a:ext cx="6227408" cy="36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2325C-CB92-4F59-8B36-E6505EF3B1FC}"/>
              </a:ext>
            </a:extLst>
          </p:cNvPr>
          <p:cNvSpPr/>
          <p:nvPr/>
        </p:nvSpPr>
        <p:spPr>
          <a:xfrm>
            <a:off x="328706" y="3980330"/>
            <a:ext cx="5982367" cy="36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DF8E8E-5E74-4054-B5FA-847BDFF21D9F}"/>
              </a:ext>
            </a:extLst>
          </p:cNvPr>
          <p:cNvSpPr/>
          <p:nvPr/>
        </p:nvSpPr>
        <p:spPr>
          <a:xfrm>
            <a:off x="328706" y="4350309"/>
            <a:ext cx="5982367" cy="4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125F4-633F-4775-9DB0-40A4F4A04A3F}"/>
              </a:ext>
            </a:extLst>
          </p:cNvPr>
          <p:cNvSpPr/>
          <p:nvPr/>
        </p:nvSpPr>
        <p:spPr>
          <a:xfrm>
            <a:off x="47803" y="3980330"/>
            <a:ext cx="280903" cy="103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ED735A-C52B-423C-810F-99EF35161A14}"/>
              </a:ext>
            </a:extLst>
          </p:cNvPr>
          <p:cNvCxnSpPr>
            <a:cxnSpLocks/>
          </p:cNvCxnSpPr>
          <p:nvPr/>
        </p:nvCxnSpPr>
        <p:spPr>
          <a:xfrm>
            <a:off x="1630680" y="1875639"/>
            <a:ext cx="0" cy="31445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DE2303-FB8D-40DB-8411-0CB1DF11961D}"/>
              </a:ext>
            </a:extLst>
          </p:cNvPr>
          <p:cNvCxnSpPr>
            <a:cxnSpLocks/>
          </p:cNvCxnSpPr>
          <p:nvPr/>
        </p:nvCxnSpPr>
        <p:spPr>
          <a:xfrm>
            <a:off x="2202180" y="1847184"/>
            <a:ext cx="0" cy="324297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8C8D6B-E155-4CD2-8157-CA28BDA3BADA}"/>
              </a:ext>
            </a:extLst>
          </p:cNvPr>
          <p:cNvCxnSpPr>
            <a:cxnSpLocks/>
          </p:cNvCxnSpPr>
          <p:nvPr/>
        </p:nvCxnSpPr>
        <p:spPr>
          <a:xfrm>
            <a:off x="3893820" y="2154520"/>
            <a:ext cx="0" cy="28657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060B70-DF04-4B3A-A704-B54DBA2645E2}"/>
              </a:ext>
            </a:extLst>
          </p:cNvPr>
          <p:cNvCxnSpPr>
            <a:cxnSpLocks/>
          </p:cNvCxnSpPr>
          <p:nvPr/>
        </p:nvCxnSpPr>
        <p:spPr>
          <a:xfrm>
            <a:off x="2766060" y="2154520"/>
            <a:ext cx="0" cy="28657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1B2121-1EE3-4D9F-AD63-AC1896C2786B}"/>
              </a:ext>
            </a:extLst>
          </p:cNvPr>
          <p:cNvCxnSpPr>
            <a:cxnSpLocks/>
          </p:cNvCxnSpPr>
          <p:nvPr/>
        </p:nvCxnSpPr>
        <p:spPr>
          <a:xfrm>
            <a:off x="4655820" y="2011680"/>
            <a:ext cx="0" cy="30085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83B3A8-9D91-4446-9480-2DDD027FF314}"/>
              </a:ext>
            </a:extLst>
          </p:cNvPr>
          <p:cNvCxnSpPr>
            <a:cxnSpLocks/>
          </p:cNvCxnSpPr>
          <p:nvPr/>
        </p:nvCxnSpPr>
        <p:spPr>
          <a:xfrm>
            <a:off x="5219700" y="2011680"/>
            <a:ext cx="0" cy="30085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C9A33A-B201-429E-BBF4-5C62A84EB8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72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3"/>
    </mc:Choice>
    <mc:Fallback>
      <p:transition spd="slow" advTm="29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/>
      <p:bldP spid="1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  <p:extLst>
    <p:ext uri="{3A86A75C-4F4B-4683-9AE1-C65F6400EC91}">
      <p14:laserTraceLst xmlns:p14="http://schemas.microsoft.com/office/powerpoint/2010/main">
        <p14:tracePtLst>
          <p14:tracePt t="920" x="7546975" y="5148263"/>
          <p14:tracePt t="925" x="7440613" y="4892675"/>
          <p14:tracePt t="931" x="7202488" y="4492625"/>
          <p14:tracePt t="938" x="6899275" y="4113213"/>
          <p14:tracePt t="946" x="6580188" y="3752850"/>
          <p14:tracePt t="953" x="6108700" y="3343275"/>
          <p14:tracePt t="959" x="5611813" y="2957513"/>
          <p14:tracePt t="966" x="4986338" y="2578100"/>
          <p14:tracePt t="973" x="4416425" y="2225675"/>
          <p14:tracePt t="980" x="3819525" y="1919288"/>
          <p14:tracePt t="987" x="3292475" y="1684338"/>
          <p14:tracePt t="995" x="2743200" y="1535113"/>
          <p14:tracePt t="1001" x="2292350" y="1438275"/>
          <p14:tracePt t="1009" x="1927225" y="1382713"/>
          <p14:tracePt t="1015" x="1608138" y="1382713"/>
          <p14:tracePt t="1022" x="1370013" y="1395413"/>
          <p14:tracePt t="1030" x="1177925" y="1420813"/>
          <p14:tracePt t="1037" x="1050925" y="1458913"/>
          <p14:tracePt t="1043" x="936625" y="1481138"/>
          <p14:tracePt t="1051" x="833438" y="1514475"/>
          <p14:tracePt t="1058" x="769938" y="1535113"/>
          <p14:tracePt t="1065" x="736600" y="1544638"/>
          <p14:tracePt t="1071" x="723900" y="1547813"/>
          <p14:tracePt t="1079" x="711200" y="1557338"/>
          <p14:tracePt t="1136" x="711200" y="1547813"/>
          <p14:tracePt t="1156" x="714375" y="1547813"/>
          <p14:tracePt t="1171" x="723900" y="1547813"/>
          <p14:tracePt t="1178" x="723900" y="1544638"/>
          <p14:tracePt t="1185" x="736600" y="1535113"/>
          <p14:tracePt t="1193" x="749300" y="1535113"/>
          <p14:tracePt t="1199" x="765175" y="1522413"/>
          <p14:tracePt t="1206" x="795338" y="1514475"/>
          <p14:tracePt t="1213" x="833438" y="1484313"/>
          <p14:tracePt t="1219" x="922338" y="1463675"/>
          <p14:tracePt t="1227" x="1089025" y="1412875"/>
          <p14:tracePt t="1234" x="1570038" y="1331913"/>
          <p14:tracePt t="1243" x="2266950" y="1268413"/>
          <p14:tracePt t="1249" x="2820988" y="1246188"/>
          <p14:tracePt t="1255" x="3368675" y="1263650"/>
          <p14:tracePt t="1262" x="3836988" y="1281113"/>
          <p14:tracePt t="1269" x="4305300" y="1322388"/>
          <p14:tracePt t="1277" x="4687888" y="1339850"/>
          <p14:tracePt t="1283" x="5032375" y="1339850"/>
          <p14:tracePt t="1290" x="5321300" y="1339850"/>
          <p14:tracePt t="1297" x="5589588" y="1327150"/>
          <p14:tracePt t="1305" x="5772150" y="1314450"/>
          <p14:tracePt t="1311" x="5888038" y="1301750"/>
          <p14:tracePt t="1318" x="5976938" y="1293813"/>
          <p14:tracePt t="1325" x="6022975" y="1284288"/>
          <p14:tracePt t="1332" x="6045200" y="1284288"/>
          <p14:tracePt t="1338" x="6049963" y="1276350"/>
          <p14:tracePt t="1347" x="6057900" y="1276350"/>
          <p14:tracePt t="1382" x="6053138" y="1281113"/>
          <p14:tracePt t="1388" x="6049963" y="1281113"/>
          <p14:tracePt t="1395" x="6040438" y="1284288"/>
          <p14:tracePt t="1402" x="6035675" y="1296988"/>
          <p14:tracePt t="1410" x="6027738" y="1306513"/>
          <p14:tracePt t="1416" x="6022975" y="1309688"/>
          <p14:tracePt t="1422" x="6010275" y="1319213"/>
          <p14:tracePt t="1431" x="6002338" y="1331913"/>
          <p14:tracePt t="1436" x="5997575" y="1331913"/>
          <p14:tracePt t="1444" x="5984875" y="1339850"/>
          <p14:tracePt t="1451" x="5976938" y="1344613"/>
          <p14:tracePt t="1459" x="5972175" y="1352550"/>
          <p14:tracePt t="1466" x="5959475" y="1352550"/>
          <p14:tracePt t="1472" x="5951538" y="1357313"/>
          <p14:tracePt t="1486" x="5946775" y="1357313"/>
          <p14:tracePt t="1493" x="5943600" y="1357313"/>
          <p14:tracePt t="1500" x="5934075" y="1357313"/>
          <p14:tracePt t="1509" x="5929313" y="1357313"/>
          <p14:tracePt t="1513" x="5921375" y="1357313"/>
          <p14:tracePt t="1521" x="5916613" y="1357313"/>
          <p14:tracePt t="1544" x="5908675" y="1357313"/>
          <p14:tracePt t="1556" x="5903913" y="1357313"/>
          <p14:tracePt t="1570" x="5900738" y="1357313"/>
          <p14:tracePt t="1681" x="5891213" y="1357313"/>
          <p14:tracePt t="1688" x="5888038" y="1357313"/>
          <p14:tracePt t="1695" x="5875338" y="1370013"/>
          <p14:tracePt t="1702" x="5857875" y="1387475"/>
          <p14:tracePt t="1711" x="5822950" y="1412875"/>
          <p14:tracePt t="1716" x="5781675" y="1463675"/>
          <p14:tracePt t="1723" x="5713413" y="1570038"/>
          <p14:tracePt t="1731" x="5589588" y="1731963"/>
          <p14:tracePt t="1736" x="5376863" y="2101850"/>
          <p14:tracePt t="1744" x="5133975" y="2501900"/>
          <p14:tracePt t="1751" x="4938713" y="2892425"/>
          <p14:tracePt t="1759" x="4786313" y="3276600"/>
          <p14:tracePt t="1764" x="4662488" y="3573463"/>
          <p14:tracePt t="1771" x="4564063" y="3841750"/>
          <p14:tracePt t="1779" x="4470400" y="4059238"/>
          <p14:tracePt t="1785" x="4398963" y="4241800"/>
          <p14:tracePt t="1792" x="4351338" y="4360863"/>
          <p14:tracePt t="1798" x="4305300" y="4462463"/>
          <p14:tracePt t="1805" x="4275138" y="4513263"/>
          <p14:tracePt t="1812" x="4257675" y="4548188"/>
          <p14:tracePt t="1818" x="4254500" y="4551363"/>
          <p14:tracePt t="1826" x="4244975" y="4560888"/>
          <p14:tracePt t="1832" x="4244975" y="4565650"/>
          <p14:tracePt t="1839" x="4241800" y="4565650"/>
          <p14:tracePt t="1854" x="4237038" y="4565650"/>
          <p14:tracePt t="1861" x="4229100" y="4551363"/>
          <p14:tracePt t="1867" x="4211638" y="4535488"/>
          <p14:tracePt t="1874" x="4194175" y="4500563"/>
          <p14:tracePt t="1880" x="4151313" y="4437063"/>
          <p14:tracePt t="1887" x="4092575" y="4287838"/>
          <p14:tracePt t="1895" x="4006850" y="3994150"/>
          <p14:tracePt t="1901" x="3897313" y="3675063"/>
          <p14:tracePt t="1910" x="3832225" y="3416300"/>
          <p14:tracePt t="1915" x="3798888" y="3271838"/>
          <p14:tracePt t="1922" x="3765550" y="3155950"/>
          <p14:tracePt t="1929" x="3738563" y="3067050"/>
          <p14:tracePt t="1937" x="3722688" y="3008313"/>
          <p14:tracePt t="1945" x="3713163" y="2973388"/>
          <p14:tracePt t="1952" x="3697288" y="2952750"/>
          <p14:tracePt t="1959" x="3687763" y="2935288"/>
          <p14:tracePt t="1965" x="3687763" y="2930525"/>
          <p14:tracePt t="1971" x="3684588" y="2922588"/>
          <p14:tracePt t="1980" x="3675063" y="2917825"/>
          <p14:tracePt t="1994" x="3675063" y="2914650"/>
          <p14:tracePt t="2001" x="3671888" y="2914650"/>
          <p14:tracePt t="2006" x="3671888" y="2905125"/>
          <p14:tracePt t="2063" x="3671888" y="2901950"/>
          <p14:tracePt t="2077" x="3671888" y="2892425"/>
          <p14:tracePt t="2091" x="3671888" y="2889250"/>
          <p14:tracePt t="2112" x="3671888" y="2879725"/>
          <p14:tracePt t="2125" x="3671888" y="2876550"/>
          <p14:tracePt t="2139" x="3679825" y="2876550"/>
          <p14:tracePt t="2148" x="3684588" y="2871788"/>
          <p14:tracePt t="2161" x="3692525" y="2871788"/>
          <p14:tracePt t="2168" x="3705225" y="2871788"/>
          <p14:tracePt t="2175" x="3725863" y="2871788"/>
          <p14:tracePt t="2182" x="3760788" y="2879725"/>
          <p14:tracePt t="2187" x="3819525" y="2901950"/>
          <p14:tracePt t="2196" x="3910013" y="2935288"/>
          <p14:tracePt t="2202" x="4003675" y="2982913"/>
          <p14:tracePt t="2209" x="4092575" y="3016250"/>
          <p14:tracePt t="2216" x="4151313" y="3046413"/>
          <p14:tracePt t="2222" x="4216400" y="3067050"/>
          <p14:tracePt t="2230" x="4249738" y="3084513"/>
          <p14:tracePt t="2236" x="4283075" y="3092450"/>
          <p14:tracePt t="2244" x="4295775" y="3101975"/>
          <p14:tracePt t="2251" x="4318000" y="3101975"/>
          <p14:tracePt t="2256" x="4325938" y="3105150"/>
          <p14:tracePt t="2265" x="4330700" y="3105150"/>
          <p14:tracePt t="2279" x="4338638" y="3105150"/>
          <p14:tracePt t="2292" x="4335463" y="3105150"/>
          <p14:tracePt t="2299" x="4322763" y="3101975"/>
          <p14:tracePt t="2305" x="4300538" y="3097213"/>
          <p14:tracePt t="2313" x="4219575" y="3076575"/>
          <p14:tracePt t="2319" x="4054475" y="3024188"/>
          <p14:tracePt t="2327" x="3824288" y="2960688"/>
          <p14:tracePt t="2334" x="3543300" y="2914650"/>
          <p14:tracePt t="2340" x="3348038" y="2871788"/>
          <p14:tracePt t="2348" x="3233738" y="2859088"/>
          <p14:tracePt t="2353" x="3130550" y="2851150"/>
          <p14:tracePt t="2362" x="3074988" y="2851150"/>
          <p14:tracePt t="2368" x="3028950" y="2851150"/>
          <p14:tracePt t="2374" x="3008313" y="2851150"/>
          <p14:tracePt t="2382" x="2995613" y="2851150"/>
          <p14:tracePt t="2388" x="2986088" y="2851150"/>
          <p14:tracePt t="2396" x="2981325" y="2851150"/>
          <p14:tracePt t="2651" x="2952750" y="2770188"/>
          <p14:tracePt t="2657" x="2773363" y="2560638"/>
          <p14:tracePt t="2666" x="2492375" y="2279650"/>
          <p14:tracePt t="2671" x="2208213" y="2101850"/>
          <p14:tracePt t="2679" x="1914525" y="2000250"/>
          <p14:tracePt t="2685" x="1628775" y="1931988"/>
          <p14:tracePt t="2692" x="1471613" y="1919288"/>
          <p14:tracePt t="2700" x="1331913" y="1919288"/>
          <p14:tracePt t="2707" x="1203325" y="1939925"/>
          <p14:tracePt t="2714" x="1114425" y="1960563"/>
          <p14:tracePt t="2720" x="1055688" y="1982788"/>
          <p14:tracePt t="2727" x="1028700" y="1995488"/>
          <p14:tracePt t="2734" x="1025525" y="2003425"/>
          <p14:tracePt t="2743" x="1025525" y="2008188"/>
          <p14:tracePt t="2749" x="1025525" y="2016125"/>
          <p14:tracePt t="2769" x="1033463" y="2016125"/>
          <p14:tracePt t="2776" x="1046163" y="2016125"/>
          <p14:tracePt t="2783" x="1050925" y="2012950"/>
          <p14:tracePt t="2789" x="1063625" y="2012950"/>
          <p14:tracePt t="2797" x="1068388" y="2008188"/>
          <p14:tracePt t="2804" x="1076325" y="2008188"/>
          <p14:tracePt t="2812" x="1076325" y="1995488"/>
          <p14:tracePt t="2817" x="1081088" y="1987550"/>
          <p14:tracePt t="2825" x="1081088" y="1973263"/>
          <p14:tracePt t="2831" x="1081088" y="1970088"/>
          <p14:tracePt t="2839" x="1081088" y="1947863"/>
          <p14:tracePt t="2846" x="1055688" y="1939925"/>
          <p14:tracePt t="2853" x="1012825" y="1922463"/>
          <p14:tracePt t="2861" x="952500" y="1914525"/>
          <p14:tracePt t="2867" x="893763" y="1914525"/>
          <p14:tracePt t="2875" x="833438" y="1914525"/>
          <p14:tracePt t="2882" x="774700" y="1919288"/>
          <p14:tracePt t="2887" x="714375" y="1927225"/>
          <p14:tracePt t="2895" x="684213" y="1935163"/>
          <p14:tracePt t="2901" x="668338" y="1944688"/>
          <p14:tracePt t="2910" x="655638" y="1952625"/>
          <p14:tracePt t="2915" x="646113" y="1957388"/>
          <p14:tracePt t="2930" x="646113" y="1960563"/>
          <p14:tracePt t="2951" x="646113" y="1970088"/>
          <p14:tracePt t="2958" x="650875" y="1970088"/>
          <p14:tracePt t="2994" x="650875" y="1973263"/>
          <p14:tracePt t="3007" x="646113" y="1982788"/>
          <p14:tracePt t="3021" x="642938" y="1982788"/>
          <p14:tracePt t="3029" x="638175" y="1982788"/>
          <p14:tracePt t="3035" x="630238" y="1982788"/>
          <p14:tracePt t="3056" x="625475" y="1982788"/>
          <p14:tracePt t="3119" x="633413" y="1982788"/>
          <p14:tracePt t="3126" x="638175" y="1982788"/>
          <p14:tracePt t="3134" x="642938" y="1982788"/>
          <p14:tracePt t="3156" x="650875" y="1982788"/>
          <p14:tracePt t="3169" x="655638" y="1978025"/>
          <p14:tracePt t="3184" x="655638" y="1973263"/>
          <p14:tracePt t="3198" x="655638" y="1965325"/>
          <p14:tracePt t="3204" x="646113" y="1965325"/>
          <p14:tracePt t="3213" x="642938" y="1965325"/>
          <p14:tracePt t="3218" x="638175" y="1960563"/>
          <p14:tracePt t="3225" x="625475" y="1960563"/>
          <p14:tracePt t="3232" x="617538" y="1957388"/>
          <p14:tracePt t="3240" x="604838" y="1957388"/>
          <p14:tracePt t="3247" x="590550" y="1947863"/>
          <p14:tracePt t="3261" x="582613" y="1947863"/>
          <p14:tracePt t="3267" x="577850" y="1939925"/>
          <p14:tracePt t="3284" x="569913" y="1939925"/>
          <p14:tracePt t="3296" x="565150" y="1939925"/>
          <p14:tracePt t="3331" x="565150" y="1935163"/>
          <p14:tracePt t="3345" x="565150" y="1931988"/>
          <p14:tracePt t="3367" x="561975" y="1931988"/>
          <p14:tracePt t="3372" x="561975" y="1922463"/>
          <p14:tracePt t="3386" x="552450" y="1922463"/>
          <p14:tracePt t="3477" x="557213" y="1922463"/>
          <p14:tracePt t="3584" x="552450" y="1922463"/>
          <p14:tracePt t="3596" x="549275" y="1922463"/>
          <p14:tracePt t="3603" x="549275" y="1919288"/>
          <p14:tracePt t="3610" x="539750" y="1919288"/>
          <p14:tracePt t="3633" x="536575" y="1919288"/>
          <p14:tracePt t="3645" x="527050" y="1919288"/>
          <p14:tracePt t="3686" x="531813" y="1919288"/>
          <p14:tracePt t="3700" x="536575" y="1919288"/>
          <p14:tracePt t="3716" x="536575" y="1927225"/>
          <p14:tracePt t="3721" x="544513" y="1927225"/>
          <p14:tracePt t="3738" x="549275" y="1931988"/>
          <p14:tracePt t="3750" x="549275" y="1935163"/>
          <p14:tracePt t="3764" x="549275" y="1944688"/>
          <p14:tracePt t="3784" x="549275" y="1947863"/>
          <p14:tracePt t="3799" x="549275" y="1957388"/>
          <p14:tracePt t="3812" x="549275" y="1960563"/>
          <p14:tracePt t="3819" x="539750" y="1960563"/>
          <p14:tracePt t="3834" x="539750" y="1970088"/>
          <p14:tracePt t="3848" x="539750" y="1973263"/>
          <p14:tracePt t="3861" x="539750" y="1978025"/>
          <p14:tracePt t="3868" x="536575" y="1978025"/>
          <p14:tracePt t="3884" x="536575" y="1987550"/>
          <p14:tracePt t="3897" x="536575" y="1990725"/>
          <p14:tracePt t="3911" x="536575" y="2000250"/>
          <p14:tracePt t="3932" x="536575" y="2003425"/>
          <p14:tracePt t="3946" x="536575" y="2012950"/>
          <p14:tracePt t="3959" x="544513" y="2012950"/>
          <p14:tracePt t="3967" x="544513" y="2016125"/>
          <p14:tracePt t="3974" x="549275" y="2016125"/>
          <p14:tracePt t="3980" x="549275" y="2020888"/>
          <p14:tracePt t="3986" x="557213" y="2020888"/>
          <p14:tracePt t="3994" x="557213" y="2028825"/>
          <p14:tracePt t="4016" x="557213" y="2033588"/>
          <p14:tracePt t="4028" x="557213" y="2041525"/>
          <p14:tracePt t="4119" x="552450" y="2041525"/>
          <p14:tracePt t="4126" x="552450" y="2038350"/>
          <p14:tracePt t="4141" x="549275" y="2033588"/>
          <p14:tracePt t="4147" x="549275" y="2025650"/>
          <p14:tracePt t="4154" x="549275" y="2020888"/>
          <p14:tracePt t="4161" x="539750" y="2016125"/>
          <p14:tracePt t="4169" x="539750" y="2008188"/>
          <p14:tracePt t="4175" x="539750" y="2003425"/>
          <p14:tracePt t="4182" x="536575" y="1995488"/>
          <p14:tracePt t="4188" x="536575" y="1982788"/>
          <p14:tracePt t="4195" x="527050" y="1978025"/>
          <p14:tracePt t="4202" x="527050" y="1965325"/>
          <p14:tracePt t="4210" x="523875" y="1947863"/>
          <p14:tracePt t="4216" x="523875" y="1944688"/>
          <p14:tracePt t="4224" x="514350" y="1931988"/>
          <p14:tracePt t="4231" x="514350" y="1922463"/>
          <p14:tracePt t="4237" x="511175" y="1919288"/>
          <p14:tracePt t="4245" x="511175" y="1914525"/>
          <p14:tracePt t="4259" x="511175" y="1906588"/>
          <p14:tracePt t="4301" x="519113" y="1909763"/>
          <p14:tracePt t="4307" x="523875" y="1909763"/>
          <p14:tracePt t="4315" x="536575" y="1914525"/>
          <p14:tracePt t="4321" x="544513" y="1922463"/>
          <p14:tracePt t="4329" x="549275" y="1922463"/>
          <p14:tracePt t="4336" x="561975" y="1927225"/>
          <p14:tracePt t="4343" x="574675" y="1927225"/>
          <p14:tracePt t="4350" x="582613" y="1935163"/>
          <p14:tracePt t="4358" x="587375" y="1935163"/>
          <p14:tracePt t="4364" x="595313" y="1935163"/>
          <p14:tracePt t="4371" x="600075" y="1935163"/>
          <p14:tracePt t="4378" x="604838" y="1935163"/>
          <p14:tracePt t="4385" x="612775" y="1935163"/>
          <p14:tracePt t="4400" x="617538" y="1935163"/>
          <p14:tracePt t="4408" x="617538" y="1939925"/>
          <p14:tracePt t="4428" x="617538" y="1944688"/>
          <p14:tracePt t="4435" x="617538" y="1952625"/>
          <p14:tracePt t="4442" x="617538" y="1957388"/>
          <p14:tracePt t="4449" x="608013" y="1965325"/>
          <p14:tracePt t="4455" x="604838" y="1970088"/>
          <p14:tracePt t="4462" x="600075" y="1978025"/>
          <p14:tracePt t="4469" x="590550" y="1982788"/>
          <p14:tracePt t="4476" x="587375" y="1987550"/>
          <p14:tracePt t="4483" x="577850" y="1995488"/>
          <p14:tracePt t="4498" x="574675" y="1995488"/>
          <p14:tracePt t="4504" x="569913" y="2000250"/>
          <p14:tracePt t="4554" x="574675" y="2000250"/>
          <p14:tracePt t="4561" x="587375" y="2000250"/>
          <p14:tracePt t="4567" x="604838" y="2000250"/>
          <p14:tracePt t="4575" x="617538" y="2000250"/>
          <p14:tracePt t="4582" x="630238" y="2000250"/>
          <p14:tracePt t="4588" x="650875" y="2000250"/>
          <p14:tracePt t="4595" x="676275" y="2000250"/>
          <p14:tracePt t="4602" x="688975" y="1995488"/>
          <p14:tracePt t="4609" x="711200" y="1995488"/>
          <p14:tracePt t="4616" x="727075" y="1995488"/>
          <p14:tracePt t="4625" x="739775" y="1990725"/>
          <p14:tracePt t="4630" x="752475" y="1982788"/>
          <p14:tracePt t="4639" x="762000" y="1978025"/>
          <p14:tracePt t="4644" x="765175" y="1978025"/>
          <p14:tracePt t="4651" x="774700" y="1978025"/>
          <p14:tracePt t="4658" x="774700" y="1970088"/>
          <p14:tracePt t="4673" x="769938" y="1970088"/>
          <p14:tracePt t="4680" x="765175" y="1970088"/>
          <p14:tracePt t="4686" x="752475" y="1970088"/>
          <p14:tracePt t="4694" x="736600" y="1973263"/>
          <p14:tracePt t="4701" x="723900" y="1973263"/>
          <p14:tracePt t="4708" x="711200" y="1973263"/>
          <p14:tracePt t="4715" x="696913" y="1973263"/>
          <p14:tracePt t="4722" x="688975" y="1973263"/>
          <p14:tracePt t="4729" x="684213" y="1973263"/>
          <p14:tracePt t="4743" x="681038" y="1973263"/>
          <p14:tracePt t="4750" x="671513" y="1973263"/>
          <p14:tracePt t="4765" x="668338" y="1973263"/>
          <p14:tracePt t="4787" x="658813" y="1973263"/>
          <p14:tracePt t="4800" x="655638" y="1965325"/>
          <p14:tracePt t="4816" x="646113" y="1960563"/>
          <p14:tracePt t="4835" x="642938" y="1952625"/>
          <p14:tracePt t="4885" x="650875" y="1957388"/>
          <p14:tracePt t="4891" x="655638" y="1957388"/>
          <p14:tracePt t="4898" x="663575" y="1957388"/>
          <p14:tracePt t="4905" x="668338" y="1960563"/>
          <p14:tracePt t="4913" x="681038" y="1960563"/>
          <p14:tracePt t="4919" x="688975" y="1970088"/>
          <p14:tracePt t="4927" x="701675" y="1970088"/>
          <p14:tracePt t="4934" x="723900" y="1973263"/>
          <p14:tracePt t="4941" x="744538" y="1973263"/>
          <p14:tracePt t="4948" x="790575" y="1982788"/>
          <p14:tracePt t="4955" x="846138" y="1982788"/>
          <p14:tracePt t="4962" x="936625" y="1995488"/>
          <p14:tracePt t="4969" x="1050925" y="2008188"/>
          <p14:tracePt t="4975" x="1177925" y="2028825"/>
          <p14:tracePt t="4982" x="1293813" y="2041525"/>
          <p14:tracePt t="4989" x="1420813" y="2063750"/>
          <p14:tracePt t="4996" x="1547813" y="2063750"/>
          <p14:tracePt t="5002" x="1633538" y="2076450"/>
          <p14:tracePt t="5010" x="1693863" y="2076450"/>
          <p14:tracePt t="5018" x="1735138" y="2076450"/>
          <p14:tracePt t="5024" x="1778000" y="2076450"/>
          <p14:tracePt t="5032" x="1812925" y="2076450"/>
          <p14:tracePt t="5039" x="1825625" y="2071688"/>
          <p14:tracePt t="5045" x="1841500" y="2071688"/>
          <p14:tracePt t="5052" x="1846263" y="2071688"/>
          <p14:tracePt t="5059" x="1851025" y="2071688"/>
          <p14:tracePt t="5066" x="1858963" y="2071688"/>
          <p14:tracePt t="5080" x="1863725" y="2071688"/>
          <p14:tracePt t="5117" x="1863725" y="2076450"/>
          <p14:tracePt t="5158" x="1863725" y="2071688"/>
          <p14:tracePt t="5171" x="1854200" y="2058988"/>
          <p14:tracePt t="5178" x="1851025" y="2046288"/>
          <p14:tracePt t="5184" x="1851025" y="2028825"/>
          <p14:tracePt t="5192" x="1841500" y="2016125"/>
          <p14:tracePt t="5199" x="1841500" y="1995488"/>
          <p14:tracePt t="5206" x="1833563" y="1987550"/>
          <p14:tracePt t="5213" x="1833563" y="1973263"/>
          <p14:tracePt t="5219" x="1833563" y="1970088"/>
          <p14:tracePt t="5227" x="1833563" y="1960563"/>
          <p14:tracePt t="5234" x="1833563" y="1957388"/>
          <p14:tracePt t="5241" x="1828800" y="1952625"/>
          <p14:tracePt t="5248" x="1828800" y="1944688"/>
          <p14:tracePt t="5256" x="1825625" y="1944688"/>
          <p14:tracePt t="5261" x="1825625" y="1939925"/>
          <p14:tracePt t="5268" x="1816100" y="1931988"/>
          <p14:tracePt t="5276" x="1812925" y="1927225"/>
          <p14:tracePt t="5283" x="1795463" y="1914525"/>
          <p14:tracePt t="5291" x="1782763" y="1906588"/>
          <p14:tracePt t="5296" x="1770063" y="1889125"/>
          <p14:tracePt t="5303" x="1752600" y="1876425"/>
          <p14:tracePt t="5310" x="1735138" y="1858963"/>
          <p14:tracePt t="5318" x="1722438" y="1854200"/>
          <p14:tracePt t="5324" x="1714500" y="1838325"/>
          <p14:tracePt t="5331" x="1709738" y="1833563"/>
          <p14:tracePt t="5338" x="1709738" y="1825625"/>
          <p14:tracePt t="5346" x="1701800" y="1820863"/>
          <p14:tracePt t="5352" x="1701800" y="1812925"/>
          <p14:tracePt t="5360" x="1701800" y="1808163"/>
          <p14:tracePt t="5373" x="1701800" y="1803400"/>
          <p14:tracePt t="5379" x="1706563" y="1803400"/>
          <p14:tracePt t="5387" x="1709738" y="1803400"/>
          <p14:tracePt t="5393" x="1719263" y="1803400"/>
          <p14:tracePt t="5401" x="1722438" y="1803400"/>
          <p14:tracePt t="5407" x="1731963" y="1803400"/>
          <p14:tracePt t="5414" x="1744663" y="1803400"/>
          <p14:tracePt t="5420" x="1747838" y="1803400"/>
          <p14:tracePt t="5428" x="1760538" y="1803400"/>
          <p14:tracePt t="5435" x="1778000" y="1812925"/>
          <p14:tracePt t="5442" x="1782763" y="1816100"/>
          <p14:tracePt t="5448" x="1803400" y="1825625"/>
          <p14:tracePt t="5458" x="1825625" y="1833563"/>
          <p14:tracePt t="5463" x="1841500" y="1838325"/>
          <p14:tracePt t="5470" x="1871663" y="1838325"/>
          <p14:tracePt t="5477" x="1906588" y="1846263"/>
          <p14:tracePt t="5483" x="1935163" y="1846263"/>
          <p14:tracePt t="5491" x="1990725" y="1846263"/>
          <p14:tracePt t="5497" x="2033588" y="1846263"/>
          <p14:tracePt t="5504" x="2092325" y="1841500"/>
          <p14:tracePt t="5511" x="2139950" y="1841500"/>
          <p14:tracePt t="5519" x="2185988" y="1833563"/>
          <p14:tracePt t="5526" x="2208213" y="1833563"/>
          <p14:tracePt t="5532" x="2228850" y="1825625"/>
          <p14:tracePt t="5540" x="2246313" y="1825625"/>
          <p14:tracePt t="5546" x="2251075" y="1825625"/>
          <p14:tracePt t="5553" x="2254250" y="1825625"/>
          <p14:tracePt t="5560" x="2263775" y="1825625"/>
          <p14:tracePt t="5574" x="2266950" y="1825625"/>
          <p14:tracePt t="5609" x="2259013" y="1825625"/>
          <p14:tracePt t="5616" x="2259013" y="1833563"/>
          <p14:tracePt t="5623" x="2254250" y="1833563"/>
          <p14:tracePt t="5630" x="2254250" y="1838325"/>
          <p14:tracePt t="5644" x="2251075" y="1838325"/>
          <p14:tracePt t="5651" x="2251075" y="1846263"/>
          <p14:tracePt t="5659" x="2241550" y="1851025"/>
          <p14:tracePt t="5675" x="2238375" y="1858963"/>
          <p14:tracePt t="5679" x="2238375" y="1863725"/>
          <p14:tracePt t="5686" x="2238375" y="1866900"/>
          <p14:tracePt t="5699" x="2238375" y="1876425"/>
          <p14:tracePt t="5707" x="2238375" y="1881188"/>
          <p14:tracePt t="5713" x="2238375" y="1889125"/>
          <p14:tracePt t="5736" x="2238375" y="1893888"/>
          <p14:tracePt t="5749" x="2238375" y="1901825"/>
          <p14:tracePt t="5763" x="2246313" y="1906588"/>
          <p14:tracePt t="5777" x="2251075" y="1906588"/>
          <p14:tracePt t="5783" x="2251075" y="1909763"/>
          <p14:tracePt t="5799" x="2254250" y="1919288"/>
          <p14:tracePt t="5812" x="2254250" y="1922463"/>
          <p14:tracePt t="5826" x="2263775" y="1922463"/>
          <p14:tracePt t="5833" x="2263775" y="1931988"/>
          <p14:tracePt t="5841" x="2266950" y="1931988"/>
          <p14:tracePt t="5847" x="2266950" y="1935163"/>
          <p14:tracePt t="5862" x="2276475" y="1935163"/>
          <p14:tracePt t="5869" x="2276475" y="1939925"/>
          <p14:tracePt t="5876" x="2279650" y="1939925"/>
          <p14:tracePt t="5891" x="2284413" y="1939925"/>
          <p14:tracePt t="5896" x="2301875" y="1939925"/>
          <p14:tracePt t="5904" x="2314575" y="1939925"/>
          <p14:tracePt t="5910" x="2344738" y="1931988"/>
          <p14:tracePt t="5917" x="2420938" y="1922463"/>
          <p14:tracePt t="5924" x="2505075" y="1922463"/>
          <p14:tracePt t="5931" x="2646363" y="1909763"/>
          <p14:tracePt t="5938" x="2786063" y="1897063"/>
          <p14:tracePt t="5945" x="2965450" y="1884363"/>
          <p14:tracePt t="5951" x="3117850" y="1884363"/>
          <p14:tracePt t="5959" x="3287713" y="1884363"/>
          <p14:tracePt t="5965" x="3446463" y="1884363"/>
          <p14:tracePt t="5973" x="3598863" y="1884363"/>
          <p14:tracePt t="5979" x="3738563" y="1884363"/>
          <p14:tracePt t="5986" x="3879850" y="1884363"/>
          <p14:tracePt t="5993" x="4024313" y="1893888"/>
          <p14:tracePt t="6000" x="4164013" y="1893888"/>
          <p14:tracePt t="6007" x="4305300" y="1884363"/>
          <p14:tracePt t="6013" x="4432300" y="1884363"/>
          <p14:tracePt t="6020" x="4560888" y="1884363"/>
          <p14:tracePt t="6028" x="4670425" y="1884363"/>
          <p14:tracePt t="6034" x="4768850" y="1884363"/>
          <p14:tracePt t="6042" x="4854575" y="1884363"/>
          <p14:tracePt t="6049" x="4943475" y="1893888"/>
          <p14:tracePt t="6058" x="5027613" y="1893888"/>
          <p14:tracePt t="6062" x="5113338" y="1901825"/>
          <p14:tracePt t="6069" x="5186363" y="1901825"/>
          <p14:tracePt t="6075" x="5270500" y="1901825"/>
          <p14:tracePt t="6082" x="5343525" y="1914525"/>
          <p14:tracePt t="6090" x="5414963" y="1914525"/>
          <p14:tracePt t="6096" x="5487988" y="1914525"/>
          <p14:tracePt t="6103" x="5559425" y="1922463"/>
          <p14:tracePt t="6110" x="5645150" y="1922463"/>
          <p14:tracePt t="6116" x="5721350" y="1935163"/>
          <p14:tracePt t="6124" x="5781675" y="1944688"/>
          <p14:tracePt t="6130" x="5840413" y="1952625"/>
          <p14:tracePt t="6140" x="5895975" y="1952625"/>
          <p14:tracePt t="6144" x="5929313" y="1960563"/>
          <p14:tracePt t="6151" x="5959475" y="1960563"/>
          <p14:tracePt t="6159" x="5994400" y="1960563"/>
          <p14:tracePt t="6165" x="6015038" y="1960563"/>
          <p14:tracePt t="6175" x="6049963" y="1960563"/>
          <p14:tracePt t="6179" x="6070600" y="1960563"/>
          <p14:tracePt t="6186" x="6091238" y="1960563"/>
          <p14:tracePt t="6193" x="6116638" y="1960563"/>
          <p14:tracePt t="6200" x="6129338" y="1960563"/>
          <p14:tracePt t="6207" x="6142038" y="1960563"/>
          <p14:tracePt t="6214" x="6156325" y="1960563"/>
          <p14:tracePt t="6222" x="6164263" y="1960563"/>
          <p14:tracePt t="6228" x="6169025" y="1960563"/>
          <p14:tracePt t="6235" x="6176963" y="1960563"/>
          <p14:tracePt t="6249" x="6181725" y="1960563"/>
          <p14:tracePt t="6291" x="6164263" y="1970088"/>
          <p14:tracePt t="6299" x="6142038" y="1978025"/>
          <p14:tracePt t="6305" x="6088063" y="1978025"/>
          <p14:tracePt t="6312" x="5959475" y="1970088"/>
          <p14:tracePt t="6320" x="5614988" y="1952625"/>
          <p14:tracePt t="6326" x="4870450" y="1952625"/>
          <p14:tracePt t="6332" x="4087813" y="1995488"/>
          <p14:tracePt t="6340" x="3365500" y="2016125"/>
          <p14:tracePt t="6346" x="2727325" y="2058988"/>
          <p14:tracePt t="6353" x="2173288" y="2079625"/>
          <p14:tracePt t="6360" x="1709738" y="2097088"/>
          <p14:tracePt t="6367" x="1271588" y="2119313"/>
          <p14:tracePt t="6374" x="919163" y="2135188"/>
          <p14:tracePt t="6381" x="681038" y="2147888"/>
          <p14:tracePt t="6390" x="442913" y="2165350"/>
          <p14:tracePt t="6395" x="238125" y="2165350"/>
          <p14:tracePt t="6402" x="93663" y="2165350"/>
          <p14:tracePt t="6716" x="55563" y="2152650"/>
          <p14:tracePt t="6723" x="98425" y="2144713"/>
          <p14:tracePt t="6730" x="139700" y="2144713"/>
          <p14:tracePt t="6737" x="174625" y="2135188"/>
          <p14:tracePt t="6744" x="207963" y="2135188"/>
          <p14:tracePt t="6751" x="230188" y="2127250"/>
          <p14:tracePt t="6759" x="250825" y="2127250"/>
          <p14:tracePt t="6765" x="268288" y="2119313"/>
          <p14:tracePt t="6774" x="273050" y="2119313"/>
          <p14:tracePt t="6778" x="285750" y="2119313"/>
          <p14:tracePt t="6785" x="293688" y="2114550"/>
          <p14:tracePt t="6793" x="298450" y="2114550"/>
          <p14:tracePt t="6799" x="306388" y="2106613"/>
          <p14:tracePt t="6807" x="311150" y="2106613"/>
          <p14:tracePt t="6813" x="314325" y="2106613"/>
          <p14:tracePt t="6827" x="323850" y="2106613"/>
          <p14:tracePt t="6834" x="323850" y="2101850"/>
          <p14:tracePt t="6849" x="327025" y="2101850"/>
          <p14:tracePt t="6863" x="336550" y="2093913"/>
          <p14:tracePt t="6876" x="339725" y="2089150"/>
          <p14:tracePt t="6883" x="349250" y="2089150"/>
          <p14:tracePt t="6891" x="361950" y="2079625"/>
          <p14:tracePt t="6896" x="392113" y="2079625"/>
          <p14:tracePt t="6903" x="458788" y="2071688"/>
          <p14:tracePt t="6910" x="574675" y="2051050"/>
          <p14:tracePt t="6917" x="749300" y="2038350"/>
          <p14:tracePt t="6925" x="1046163" y="2020888"/>
          <p14:tracePt t="6931" x="1335088" y="2020888"/>
          <p14:tracePt t="6939" x="1570038" y="2020888"/>
          <p14:tracePt t="6945" x="1709738" y="2020888"/>
          <p14:tracePt t="6951" x="1838325" y="2020888"/>
          <p14:tracePt t="6959" x="1935163" y="2028825"/>
          <p14:tracePt t="6966" x="2008188" y="2028825"/>
          <p14:tracePt t="6973" x="2066925" y="2028825"/>
          <p14:tracePt t="6980" x="2089150" y="2028825"/>
          <p14:tracePt t="6986" x="2109788" y="2028825"/>
          <p14:tracePt t="6993" x="2117725" y="2028825"/>
          <p14:tracePt t="7001" x="2122488" y="2028825"/>
          <p14:tracePt t="7226" x="2289175" y="2028825"/>
          <p14:tracePt t="7230" x="2608263" y="2028825"/>
          <p14:tracePt t="7238" x="2811463" y="2028825"/>
          <p14:tracePt t="7245" x="3021013" y="2016125"/>
          <p14:tracePt t="7251" x="3178175" y="2016125"/>
          <p14:tracePt t="7259" x="3348038" y="2016125"/>
          <p14:tracePt t="7265" x="3500438" y="2016125"/>
          <p14:tracePt t="7273" x="3644900" y="2025650"/>
          <p14:tracePt t="7279" x="3768725" y="2025650"/>
          <p14:tracePt t="7285" x="3900488" y="2051050"/>
          <p14:tracePt t="7293" x="4003675" y="2071688"/>
          <p14:tracePt t="7300" x="4087813" y="2093913"/>
          <p14:tracePt t="7308" x="4151313" y="2114550"/>
          <p14:tracePt t="7314" x="4211638" y="2122488"/>
          <p14:tracePt t="7323" x="4257675" y="2132013"/>
          <p14:tracePt t="7328" x="4279900" y="2139950"/>
          <p14:tracePt t="7334" x="4313238" y="2139950"/>
          <p14:tracePt t="7342" x="4335463" y="2147888"/>
          <p14:tracePt t="7348" x="4356100" y="2147888"/>
          <p14:tracePt t="7356" x="4389438" y="2147888"/>
          <p14:tracePt t="7362" x="4402138" y="2147888"/>
          <p14:tracePt t="7369" x="4424363" y="2147888"/>
          <p14:tracePt t="7376" x="4457700" y="2147888"/>
          <p14:tracePt t="7383" x="4479925" y="2147888"/>
          <p14:tracePt t="7392" x="4513263" y="2147888"/>
          <p14:tracePt t="7397" x="4535488" y="2157413"/>
          <p14:tracePt t="7405" x="4548188" y="2157413"/>
          <p14:tracePt t="7412" x="4573588" y="2157413"/>
          <p14:tracePt t="7418" x="4586288" y="2157413"/>
          <p14:tracePt t="7426" x="4598988" y="2157413"/>
          <p14:tracePt t="7432" x="4606925" y="2157413"/>
          <p14:tracePt t="7439" x="4619625" y="2157413"/>
          <p14:tracePt t="7446" x="4632325" y="2157413"/>
          <p14:tracePt t="7452" x="4654550" y="2157413"/>
          <p14:tracePt t="7461" x="4667250" y="2157413"/>
          <p14:tracePt t="7467" x="4692650" y="2157413"/>
          <p14:tracePt t="7474" x="4713288" y="2157413"/>
          <p14:tracePt t="7481" x="4733925" y="2157413"/>
          <p14:tracePt t="7490" x="4751388" y="2152650"/>
          <p14:tracePt t="7495" x="4764088" y="2152650"/>
          <p14:tracePt t="7502" x="4768850" y="2147888"/>
          <p14:tracePt t="7509" x="4776788" y="2147888"/>
          <p14:tracePt t="7517" x="4781550" y="2147888"/>
          <p14:tracePt t="7525" x="4789488" y="2139950"/>
          <p14:tracePt t="7530" x="4794250" y="2139950"/>
          <p14:tracePt t="7537" x="4794250" y="2135188"/>
          <p14:tracePt t="7551" x="4794250" y="2127250"/>
          <p14:tracePt t="7558" x="4794250" y="2122488"/>
          <p14:tracePt t="7565" x="4794250" y="2119313"/>
          <p14:tracePt t="7571" x="4776788" y="2101850"/>
          <p14:tracePt t="7579" x="4764088" y="2089150"/>
          <p14:tracePt t="7586" x="4748213" y="2071688"/>
          <p14:tracePt t="7593" x="4733925" y="2058988"/>
          <p14:tracePt t="7599" x="4718050" y="2041525"/>
          <p14:tracePt t="7608" x="4713288" y="2028825"/>
          <p14:tracePt t="7614" x="4695825" y="2012950"/>
          <p14:tracePt t="7620" x="4679950" y="1990725"/>
          <p14:tracePt t="7627" x="4675188" y="1973263"/>
          <p14:tracePt t="7633" x="4667250" y="1952625"/>
          <p14:tracePt t="7641" x="4649788" y="1935163"/>
          <p14:tracePt t="7648" x="4649788" y="1914525"/>
          <p14:tracePt t="7656" x="4641850" y="1897063"/>
          <p14:tracePt t="7662" x="4641850" y="1884363"/>
          <p14:tracePt t="7669" x="4641850" y="1881188"/>
          <p14:tracePt t="7677" x="4641850" y="1871663"/>
          <p14:tracePt t="7683" x="4645025" y="1866900"/>
          <p14:tracePt t="7697" x="4657725" y="1866900"/>
          <p14:tracePt t="7703" x="4662488" y="1866900"/>
          <p14:tracePt t="7711" x="4683125" y="1866900"/>
          <p14:tracePt t="7718" x="4695825" y="1866900"/>
          <p14:tracePt t="7725" x="4713288" y="1866900"/>
          <p14:tracePt t="7732" x="4733925" y="1866900"/>
          <p14:tracePt t="7739" x="4764088" y="1866900"/>
          <p14:tracePt t="7746" x="4806950" y="1866900"/>
          <p14:tracePt t="7752" x="4867275" y="1866900"/>
          <p14:tracePt t="7759" x="4938713" y="1866900"/>
          <p14:tracePt t="7766" x="5006975" y="1866900"/>
          <p14:tracePt t="7773" x="5083175" y="1854200"/>
          <p14:tracePt t="7780" x="5156200" y="1854200"/>
          <p14:tracePt t="7787" x="5199063" y="1846263"/>
          <p14:tracePt t="7794" x="5232400" y="1846263"/>
          <p14:tracePt t="7801" x="5275263" y="1846263"/>
          <p14:tracePt t="7809" x="5305425" y="1846263"/>
          <p14:tracePt t="7815" x="5330825" y="1846263"/>
          <p14:tracePt t="7823" x="5351463" y="1846263"/>
          <p14:tracePt t="7829" x="5364163" y="1846263"/>
          <p14:tracePt t="7836" x="5381625" y="1851025"/>
          <p14:tracePt t="7843" x="5384800" y="1854200"/>
          <p14:tracePt t="7849" x="5389563" y="1863725"/>
          <p14:tracePt t="7857" x="5389563" y="1866900"/>
          <p14:tracePt t="7865" x="5389563" y="1876425"/>
          <p14:tracePt t="7872" x="5399088" y="1881188"/>
          <p14:tracePt t="7878" x="5399088" y="1893888"/>
          <p14:tracePt t="7884" x="5407025" y="1909763"/>
          <p14:tracePt t="7892" x="5407025" y="1922463"/>
          <p14:tracePt t="7898" x="5411788" y="1944688"/>
          <p14:tracePt t="7907" x="5411788" y="1957388"/>
          <p14:tracePt t="7913" x="5411788" y="1982788"/>
          <p14:tracePt t="7919" x="5411788" y="1995488"/>
          <p14:tracePt t="7927" x="5411788" y="2008188"/>
          <p14:tracePt t="7933" x="5411788" y="2016125"/>
          <p14:tracePt t="7941" x="5411788" y="2028825"/>
          <p14:tracePt t="7947" x="5411788" y="2033588"/>
          <p14:tracePt t="7955" x="5411788" y="2038350"/>
          <p14:tracePt t="7961" x="5411788" y="2046288"/>
          <p14:tracePt t="7982" x="5419725" y="2046288"/>
          <p14:tracePt t="7989" x="5419725" y="2051050"/>
          <p14:tracePt t="7996" x="5432425" y="2051050"/>
          <p14:tracePt t="8002" x="5453063" y="2058988"/>
          <p14:tracePt t="8010" x="5478463" y="2066925"/>
          <p14:tracePt t="8017" x="5521325" y="2066925"/>
          <p14:tracePt t="8024" x="5581650" y="2076450"/>
          <p14:tracePt t="8031" x="5678488" y="2089150"/>
          <p14:tracePt t="8039" x="5807075" y="2101850"/>
          <p14:tracePt t="8046" x="5964238" y="2109788"/>
          <p14:tracePt t="8052" x="6121400" y="2122488"/>
          <p14:tracePt t="8059" x="6275388" y="2122488"/>
          <p14:tracePt t="8065" x="6448425" y="2135188"/>
          <p14:tracePt t="8074" x="6589713" y="2135188"/>
          <p14:tracePt t="8079" x="6734175" y="2127250"/>
          <p14:tracePt t="8086" x="6858000" y="2127250"/>
          <p14:tracePt t="8094" x="6959600" y="2106613"/>
          <p14:tracePt t="8100" x="7061200" y="2084388"/>
          <p14:tracePt t="8124" x="7283450" y="2041525"/>
          <p14:tracePt t="8128" x="7329488" y="2041525"/>
          <p14:tracePt t="8135" x="7372350" y="2033588"/>
          <p14:tracePt t="8142" x="7389813" y="2033588"/>
          <p14:tracePt t="8149" x="7410450" y="2025650"/>
          <p14:tracePt t="8156" x="7418388" y="2025650"/>
          <p14:tracePt t="8163" x="7423150" y="2025650"/>
          <p14:tracePt t="8178" x="7427913" y="2025650"/>
          <p14:tracePt t="8380" x="7423150" y="2025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BDE4EB-AED3-4B82-9292-CF84F93D7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9" y="1578685"/>
            <a:ext cx="6583290" cy="347591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Dual-Control Retention| </a:t>
            </a:r>
            <a:r>
              <a:rPr lang="en-GB" dirty="0">
                <a:solidFill>
                  <a:srgbClr val="0000FF"/>
                </a:solidFill>
              </a:rPr>
              <a:t>Reset State Dependency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15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DF2095B1-AFA5-46D8-B229-DE14DCB840D7}"/>
              </a:ext>
            </a:extLst>
          </p:cNvPr>
          <p:cNvSpPr txBox="1">
            <a:spLocks/>
          </p:cNvSpPr>
          <p:nvPr/>
        </p:nvSpPr>
        <p:spPr>
          <a:xfrm>
            <a:off x="6868962" y="2008655"/>
            <a:ext cx="4484838" cy="3549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arenR"/>
            </a:pPr>
            <a:r>
              <a:rPr lang="en-US" sz="2000" dirty="0"/>
              <a:t>Reset is ignored during the restore period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i="1" dirty="0"/>
              <a:t>-</a:t>
            </a:r>
            <a:r>
              <a:rPr lang="en-US" sz="2000" b="1" i="1" dirty="0" err="1"/>
              <a:t>async_set_reset_effect</a:t>
            </a:r>
            <a:r>
              <a:rPr lang="en-US" sz="2000" i="1" dirty="0"/>
              <a:t> ignored</a:t>
            </a:r>
            <a:br>
              <a:rPr lang="en-US" sz="2000" i="1" dirty="0"/>
            </a:br>
            <a:endParaRPr lang="en-IN" sz="2000" i="1" dirty="0"/>
          </a:p>
          <a:p>
            <a:pPr marL="514350" indent="-514350">
              <a:buFont typeface="+mj-lt"/>
              <a:buAutoNum type="alphaLcParenR"/>
            </a:pPr>
            <a:r>
              <a:rPr lang="en-US" sz="2000" dirty="0"/>
              <a:t>Reset affects the retained value and therefore the output value during the restore period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i="1" dirty="0"/>
              <a:t>-</a:t>
            </a:r>
            <a:r>
              <a:rPr lang="en-US" sz="2000" b="1" i="1" dirty="0" err="1"/>
              <a:t>async_set_reset_effect</a:t>
            </a:r>
            <a:r>
              <a:rPr lang="en-US" sz="2000" dirty="0"/>
              <a:t> </a:t>
            </a:r>
            <a:r>
              <a:rPr lang="en-US" sz="2000" i="1" dirty="0" err="1"/>
              <a:t>retained_value</a:t>
            </a:r>
            <a:br>
              <a:rPr lang="en-US" sz="2000" i="1" dirty="0"/>
            </a:br>
            <a:endParaRPr lang="en-IN" sz="2000" i="1" dirty="0"/>
          </a:p>
          <a:p>
            <a:pPr marL="514350" indent="-514350">
              <a:buFont typeface="+mj-lt"/>
              <a:buAutoNum type="alphaLcParenR"/>
            </a:pPr>
            <a:r>
              <a:rPr lang="en-US" sz="2000" dirty="0"/>
              <a:t>Reset affects the output value during the restore period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i="1" dirty="0"/>
              <a:t>-</a:t>
            </a:r>
            <a:r>
              <a:rPr lang="en-US" sz="2000" b="1" i="1" dirty="0" err="1"/>
              <a:t>async_set_reset_effect</a:t>
            </a:r>
            <a:r>
              <a:rPr lang="en-US" sz="2000" dirty="0"/>
              <a:t> </a:t>
            </a:r>
            <a:r>
              <a:rPr lang="en-US" sz="2000" i="1" dirty="0" err="1"/>
              <a:t>output_value</a:t>
            </a:r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0DED11-2BF0-477F-B7F2-0011A2E7968A}"/>
              </a:ext>
            </a:extLst>
          </p:cNvPr>
          <p:cNvSpPr txBox="1"/>
          <p:nvPr/>
        </p:nvSpPr>
        <p:spPr>
          <a:xfrm>
            <a:off x="4214159" y="303097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  <a:endParaRPr lang="en-I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99AC97-5399-43DB-B2C9-C319902FFC7B}"/>
              </a:ext>
            </a:extLst>
          </p:cNvPr>
          <p:cNvSpPr txBox="1"/>
          <p:nvPr/>
        </p:nvSpPr>
        <p:spPr>
          <a:xfrm>
            <a:off x="4206539" y="3642554"/>
            <a:ext cx="37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  <a:endParaRPr lang="en-IN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59A8AA-1F64-41C3-889E-620E362BC2D3}"/>
              </a:ext>
            </a:extLst>
          </p:cNvPr>
          <p:cNvSpPr txBox="1"/>
          <p:nvPr/>
        </p:nvSpPr>
        <p:spPr>
          <a:xfrm>
            <a:off x="4195319" y="4213808"/>
            <a:ext cx="37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  <a:endParaRPr lang="en-IN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BD9B54-475B-457F-9FE0-0F47C158D55A}"/>
              </a:ext>
            </a:extLst>
          </p:cNvPr>
          <p:cNvSpPr/>
          <p:nvPr/>
        </p:nvSpPr>
        <p:spPr>
          <a:xfrm>
            <a:off x="340659" y="2737969"/>
            <a:ext cx="6451111" cy="644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DC5784-8B86-4558-B420-1836352E742A}"/>
              </a:ext>
            </a:extLst>
          </p:cNvPr>
          <p:cNvSpPr/>
          <p:nvPr/>
        </p:nvSpPr>
        <p:spPr>
          <a:xfrm>
            <a:off x="340659" y="3400817"/>
            <a:ext cx="6451111" cy="50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5F5DC0-ED24-4CA1-8C20-253F071A050F}"/>
              </a:ext>
            </a:extLst>
          </p:cNvPr>
          <p:cNvSpPr/>
          <p:nvPr/>
        </p:nvSpPr>
        <p:spPr>
          <a:xfrm>
            <a:off x="340659" y="3923237"/>
            <a:ext cx="6451111" cy="59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05A257-8A92-45AB-ACAD-284408CF2238}"/>
              </a:ext>
            </a:extLst>
          </p:cNvPr>
          <p:cNvCxnSpPr>
            <a:cxnSpLocks/>
          </p:cNvCxnSpPr>
          <p:nvPr/>
        </p:nvCxnSpPr>
        <p:spPr>
          <a:xfrm>
            <a:off x="1592580" y="1849082"/>
            <a:ext cx="0" cy="31445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7963E29-DE59-42E6-8388-341F0A420B9A}"/>
              </a:ext>
            </a:extLst>
          </p:cNvPr>
          <p:cNvCxnSpPr>
            <a:cxnSpLocks/>
          </p:cNvCxnSpPr>
          <p:nvPr/>
        </p:nvCxnSpPr>
        <p:spPr>
          <a:xfrm>
            <a:off x="2171700" y="1828247"/>
            <a:ext cx="0" cy="324297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372200-767B-48A4-9B33-5CC4E3F4674C}"/>
              </a:ext>
            </a:extLst>
          </p:cNvPr>
          <p:cNvCxnSpPr>
            <a:cxnSpLocks/>
          </p:cNvCxnSpPr>
          <p:nvPr/>
        </p:nvCxnSpPr>
        <p:spPr>
          <a:xfrm>
            <a:off x="3924300" y="2112723"/>
            <a:ext cx="0" cy="28657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205023-8FE2-4A07-9EEA-F3FFEC6AF99B}"/>
              </a:ext>
            </a:extLst>
          </p:cNvPr>
          <p:cNvCxnSpPr>
            <a:cxnSpLocks/>
          </p:cNvCxnSpPr>
          <p:nvPr/>
        </p:nvCxnSpPr>
        <p:spPr>
          <a:xfrm>
            <a:off x="2758440" y="2112723"/>
            <a:ext cx="0" cy="28657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CA3D484-213A-497D-81DB-52F776023A46}"/>
              </a:ext>
            </a:extLst>
          </p:cNvPr>
          <p:cNvCxnSpPr>
            <a:cxnSpLocks/>
          </p:cNvCxnSpPr>
          <p:nvPr/>
        </p:nvCxnSpPr>
        <p:spPr>
          <a:xfrm>
            <a:off x="4701540" y="1969883"/>
            <a:ext cx="0" cy="30085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631D3CA-5977-4A92-8AF3-BD49435116FA}"/>
              </a:ext>
            </a:extLst>
          </p:cNvPr>
          <p:cNvCxnSpPr>
            <a:cxnSpLocks/>
          </p:cNvCxnSpPr>
          <p:nvPr/>
        </p:nvCxnSpPr>
        <p:spPr>
          <a:xfrm>
            <a:off x="5280660" y="2008655"/>
            <a:ext cx="0" cy="29697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42AE15-2874-4927-8662-8A0DCC5264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18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7"/>
    </mc:Choice>
    <mc:Fallback>
      <p:transition spd="slow" advTm="1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Novelty Elements &amp; Evidence</a:t>
            </a:r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CCC6362-EE57-6616-8980-927F537B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Comprehensive support to specify the electrical and functional boundary conditions of evolving and advanced state retention (SR) mechanisms</a:t>
            </a:r>
          </a:p>
          <a:p>
            <a:pPr lvl="1"/>
            <a:r>
              <a:rPr lang="en-GB" dirty="0"/>
              <a:t>Syntactical and semantical support to specify conditions on clock, reset, present, related power domain</a:t>
            </a:r>
          </a:p>
          <a:p>
            <a:pPr lvl="1"/>
            <a:r>
              <a:rPr lang="en-GB" dirty="0"/>
              <a:t>Trade-off between area (cost of build) versus power consumption</a:t>
            </a:r>
          </a:p>
          <a:p>
            <a:pPr lvl="2"/>
            <a:r>
              <a:rPr lang="en-GB" dirty="0"/>
              <a:t>Power trade-off:  Clock tree versus state retention element, active versus standby power &amp; dynamic versus leakage power</a:t>
            </a:r>
          </a:p>
          <a:p>
            <a:pPr lvl="2"/>
            <a:r>
              <a:rPr lang="en-GB" dirty="0"/>
              <a:t>Complexity trade-off:  System level versus state retention element level</a:t>
            </a:r>
          </a:p>
          <a:p>
            <a:pPr lvl="2"/>
            <a:r>
              <a:rPr lang="en-GB" dirty="0"/>
              <a:t>Need for local and/or global clock gating &amp; entire clock tree to remain powered-on, etc.</a:t>
            </a:r>
          </a:p>
          <a:p>
            <a:r>
              <a:rPr lang="en-US" dirty="0"/>
              <a:t>Case study demonstrated practical applications of SR strategies in LP designs highlighting design trade-offs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16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9C144B-D74B-49DE-B5A6-A09C9C8BAC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53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22"/>
    </mc:Choice>
    <mc:Fallback>
      <p:transition spd="slow" advTm="11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26283" x="7405688" y="2016125"/>
          <p14:tracePt t="26291" x="7372350" y="2000250"/>
          <p14:tracePt t="26298" x="7299325" y="1978025"/>
          <p14:tracePt t="26304" x="7167563" y="1944688"/>
          <p14:tracePt t="26312" x="6989763" y="1919288"/>
          <p14:tracePt t="26318" x="6772275" y="1889125"/>
          <p14:tracePt t="26326" x="6627813" y="1876425"/>
          <p14:tracePt t="26333" x="6503988" y="1876425"/>
          <p14:tracePt t="26340" x="6427788" y="1884363"/>
          <p14:tracePt t="26347" x="6369050" y="1893888"/>
          <p14:tracePt t="26353" x="6338888" y="1901825"/>
          <p14:tracePt t="26361" x="6303963" y="1909763"/>
          <p14:tracePt t="26367" x="6288088" y="1919288"/>
          <p14:tracePt t="26375" x="6275388" y="1922463"/>
          <p14:tracePt t="26381" x="6262688" y="1931988"/>
          <p14:tracePt t="26387" x="6253163" y="1931988"/>
          <p14:tracePt t="26395" x="6248400" y="1939925"/>
          <p14:tracePt t="26401" x="6240463" y="1939925"/>
          <p14:tracePt t="26416" x="6235700" y="1939925"/>
          <p14:tracePt t="26431" x="6232525" y="1935163"/>
          <p14:tracePt t="26450" x="6232525" y="1931988"/>
          <p14:tracePt t="26466" x="6232525" y="1922463"/>
          <p14:tracePt t="26478" x="6235700" y="1922463"/>
          <p14:tracePt t="26507" x="6235700" y="1927225"/>
          <p14:tracePt t="26513" x="6235700" y="1939925"/>
          <p14:tracePt t="26519" x="6235700" y="1960563"/>
          <p14:tracePt t="26527" x="6227763" y="1978025"/>
          <p14:tracePt t="26535" x="6219825" y="1990725"/>
          <p14:tracePt t="26541" x="6219825" y="2003425"/>
          <p14:tracePt t="26548" x="6215063" y="2012950"/>
          <p14:tracePt t="26555" x="6207125" y="2025650"/>
          <p14:tracePt t="26561" x="6207125" y="2028825"/>
          <p14:tracePt t="26568" x="6202363" y="2028825"/>
          <p14:tracePt t="26576" x="6202363" y="2038350"/>
          <p14:tracePt t="26583" x="6202363" y="2041525"/>
          <p14:tracePt t="26590" x="6202363" y="2046288"/>
          <p14:tracePt t="26596" x="6202363" y="2054225"/>
          <p14:tracePt t="26604" x="6202363" y="2066925"/>
          <p14:tracePt t="26611" x="6210300" y="2079625"/>
          <p14:tracePt t="26617" x="6210300" y="2106613"/>
          <p14:tracePt t="26624" x="6219825" y="2135188"/>
          <p14:tracePt t="26632" x="6219825" y="2182813"/>
          <p14:tracePt t="26639" x="6219825" y="2225675"/>
          <p14:tracePt t="26645" x="6219825" y="2284413"/>
          <p14:tracePt t="26652" x="6219825" y="2339975"/>
          <p14:tracePt t="26659" x="6219825" y="2398713"/>
          <p14:tracePt t="26666" x="6219825" y="2441575"/>
          <p14:tracePt t="26673" x="6219825" y="2463800"/>
          <p14:tracePt t="26680" x="6219825" y="2489200"/>
          <p14:tracePt t="26689" x="6219825" y="2501900"/>
          <p14:tracePt t="26694" x="6219825" y="2505075"/>
          <p14:tracePt t="26701" x="6219825" y="2514600"/>
          <p14:tracePt t="26707" x="6219825" y="2519363"/>
          <p14:tracePt t="26723" x="6219825" y="2527300"/>
          <p14:tracePt t="26729" x="6219825" y="2532063"/>
          <p14:tracePt t="26743" x="6223000" y="2535238"/>
          <p14:tracePt t="26757" x="6232525" y="2535238"/>
          <p14:tracePt t="26764" x="6232525" y="2544763"/>
          <p14:tracePt t="26770" x="6235700" y="2544763"/>
          <p14:tracePt t="26799" x="6240463" y="2544763"/>
          <p14:tracePt t="26816" x="6248400" y="2547938"/>
          <p14:tracePt t="26834" x="6253163" y="2547938"/>
          <p14:tracePt t="26849" x="6262688" y="2557463"/>
          <p14:tracePt t="26857" x="6265863" y="2557463"/>
          <p14:tracePt t="26863" x="6275388" y="2557463"/>
          <p14:tracePt t="26877" x="6278563" y="2557463"/>
          <p14:tracePt t="26884" x="6283325" y="2557463"/>
          <p14:tracePt t="26898" x="6291263" y="2557463"/>
          <p14:tracePt t="26906" x="6296025" y="2557463"/>
          <p14:tracePt t="26911" x="6303963" y="2557463"/>
          <p14:tracePt t="26920" x="6308725" y="2557463"/>
          <p14:tracePt t="26926" x="6316663" y="2557463"/>
          <p14:tracePt t="26933" x="6321425" y="2557463"/>
          <p14:tracePt t="26947" x="6326188" y="2557463"/>
          <p14:tracePt t="26954" x="6334125" y="2557463"/>
          <p14:tracePt t="26961" x="6338888" y="2557463"/>
          <p14:tracePt t="26976" x="6346825" y="2557463"/>
          <p14:tracePt t="26991" x="6351588" y="2557463"/>
          <p14:tracePt t="27004" x="6354763" y="2557463"/>
          <p14:tracePt t="27025" x="6364288" y="2557463"/>
          <p14:tracePt t="27040" x="6369050" y="2557463"/>
          <p14:tracePt t="27060" x="6376988" y="2557463"/>
          <p14:tracePt t="27073" x="6381750" y="2557463"/>
          <p14:tracePt t="28178" x="6381750" y="2547938"/>
          <p14:tracePt t="28182" x="6389688" y="2540000"/>
          <p14:tracePt t="28189" x="6389688" y="2535238"/>
          <p14:tracePt t="28196" x="6389688" y="2527300"/>
          <p14:tracePt t="28203" x="6389688" y="2522538"/>
          <p14:tracePt t="28210" x="6384925" y="2519363"/>
          <p14:tracePt t="28217" x="6384925" y="2509838"/>
          <p14:tracePt t="28226" x="6372225" y="2509838"/>
          <p14:tracePt t="28231" x="6351588" y="2509838"/>
          <p14:tracePt t="28238" x="6326188" y="2514600"/>
          <p14:tracePt t="28245" x="6303963" y="2522538"/>
          <p14:tracePt t="28251" x="6278563" y="2535238"/>
          <p14:tracePt t="28259" x="6245225" y="2552700"/>
          <p14:tracePt t="28265" x="6223000" y="2560638"/>
          <p14:tracePt t="28272" x="6207125" y="2570163"/>
          <p14:tracePt t="28279" x="6194425" y="2578100"/>
          <p14:tracePt t="28286" x="6181725" y="2582863"/>
          <p14:tracePt t="28295" x="6172200" y="2582863"/>
          <p14:tracePt t="28300" x="6169025" y="2582863"/>
          <p14:tracePt t="28309" x="6159500" y="2590800"/>
          <p14:tracePt t="28315" x="6156325" y="2590800"/>
          <p14:tracePt t="28329" x="6146800" y="2590800"/>
          <p14:tracePt t="28343" x="6146800" y="2586038"/>
          <p14:tracePt t="28364" x="6146800" y="2582863"/>
          <p14:tracePt t="28378" x="6146800" y="2578100"/>
          <p14:tracePt t="28393" x="6151563" y="2578100"/>
          <p14:tracePt t="28413" x="6156325" y="2570163"/>
          <p14:tracePt t="28428" x="6164263" y="2565400"/>
          <p14:tracePt t="28441" x="6169025" y="2565400"/>
          <p14:tracePt t="28447" x="6169025" y="2557463"/>
          <p14:tracePt t="28462" x="6176963" y="2552700"/>
          <p14:tracePt t="28475" x="6181725" y="2544763"/>
          <p14:tracePt t="28491" x="6184900" y="2544763"/>
          <p14:tracePt t="28511" x="6194425" y="2544763"/>
          <p14:tracePt t="28526" x="6197600" y="2544763"/>
          <p14:tracePt t="28539" x="6207125" y="2544763"/>
          <p14:tracePt t="28545" x="6210300" y="2540000"/>
          <p14:tracePt t="28551" x="6215063" y="2540000"/>
          <p14:tracePt t="28559" x="6223000" y="2540000"/>
          <p14:tracePt t="28565" x="6235700" y="2540000"/>
          <p14:tracePt t="28572" x="6240463" y="2535238"/>
          <p14:tracePt t="28579" x="6248400" y="2535238"/>
          <p14:tracePt t="28585" x="6262688" y="2527300"/>
          <p14:tracePt t="28594" x="6275388" y="2527300"/>
          <p14:tracePt t="28600" x="6296025" y="2527300"/>
          <p14:tracePt t="28608" x="6313488" y="2527300"/>
          <p14:tracePt t="28614" x="6334125" y="2527300"/>
          <p14:tracePt t="28620" x="6354763" y="2527300"/>
          <p14:tracePt t="28628" x="6369050" y="2527300"/>
          <p14:tracePt t="28634" x="6394450" y="2527300"/>
          <p14:tracePt t="28642" x="6423025" y="2532063"/>
          <p14:tracePt t="28648" x="6457950" y="2532063"/>
          <p14:tracePt t="28656" x="6478588" y="2532063"/>
          <p14:tracePt t="28662" x="6503988" y="2532063"/>
          <p14:tracePt t="28670" x="6534150" y="2532063"/>
          <p14:tracePt t="28676" x="6554788" y="2532063"/>
          <p14:tracePt t="28682" x="6589713" y="2532063"/>
          <p14:tracePt t="28691" x="6610350" y="2532063"/>
          <p14:tracePt t="28697" x="6635750" y="2532063"/>
          <p14:tracePt t="28703" x="6648450" y="2532063"/>
          <p14:tracePt t="28711" x="6670675" y="2532063"/>
          <p14:tracePt t="28718" x="6683375" y="2532063"/>
          <p14:tracePt t="28725" x="6700838" y="2532063"/>
          <p14:tracePt t="28732" x="6713538" y="2532063"/>
          <p14:tracePt t="28738" x="6726238" y="2532063"/>
          <p14:tracePt t="28746" x="6738938" y="2532063"/>
          <p14:tracePt t="28752" x="6751638" y="2532063"/>
          <p14:tracePt t="28759" x="6767513" y="2532063"/>
          <p14:tracePt t="28766" x="6780213" y="2532063"/>
          <p14:tracePt t="28774" x="6792913" y="2532063"/>
          <p14:tracePt t="28780" x="6807200" y="2532063"/>
          <p14:tracePt t="28787" x="6832600" y="2532063"/>
          <p14:tracePt t="28795" x="6845300" y="2532063"/>
          <p14:tracePt t="28801" x="6865938" y="2532063"/>
          <p14:tracePt t="28808" x="6886575" y="2532063"/>
          <p14:tracePt t="28815" x="6921500" y="2540000"/>
          <p14:tracePt t="28822" x="6942138" y="2540000"/>
          <p14:tracePt t="28829" x="6977063" y="2540000"/>
          <p14:tracePt t="28836" x="6997700" y="2540000"/>
          <p14:tracePt t="28844" x="7010400" y="2540000"/>
          <p14:tracePt t="28850" x="7027863" y="2540000"/>
          <p14:tracePt t="28857" x="7040563" y="2540000"/>
          <p14:tracePt t="28863" x="7045325" y="2540000"/>
          <p14:tracePt t="28871" x="7053263" y="2540000"/>
          <p14:tracePt t="28877" x="7058025" y="2540000"/>
          <p14:tracePt t="28884" x="7061200" y="2540000"/>
          <p14:tracePt t="28892" x="7070725" y="2540000"/>
          <p14:tracePt t="28928" x="7070725" y="2544763"/>
          <p14:tracePt t="29197" x="7177088" y="2552700"/>
          <p14:tracePt t="29205" x="7354888" y="2565400"/>
          <p14:tracePt t="29213" x="7537450" y="2578100"/>
          <p14:tracePt t="29219" x="7724775" y="2608263"/>
          <p14:tracePt t="29227" x="7881938" y="2620963"/>
          <p14:tracePt t="29233" x="8023225" y="2628900"/>
          <p14:tracePt t="29239" x="8162925" y="2641600"/>
          <p14:tracePt t="29246" x="8291513" y="2641600"/>
          <p14:tracePt t="29253" x="8405813" y="2641600"/>
          <p14:tracePt t="29261" x="8504238" y="2641600"/>
          <p14:tracePt t="29267" x="8575675" y="2641600"/>
          <p14:tracePt t="29275" x="8636000" y="2641600"/>
          <p14:tracePt t="29281" x="8678863" y="2641600"/>
          <p14:tracePt t="29288" x="8707438" y="2641600"/>
          <p14:tracePt t="29295" x="8742363" y="2641600"/>
          <p14:tracePt t="29302" x="8763000" y="2641600"/>
          <p14:tracePt t="29309" x="8788400" y="2641600"/>
          <p14:tracePt t="29316" x="8801100" y="2641600"/>
          <p14:tracePt t="29323" x="8805863" y="2641600"/>
          <p14:tracePt t="29329" x="8818563" y="2641600"/>
          <p14:tracePt t="29336" x="8826500" y="2641600"/>
          <p14:tracePt t="29351" x="8831263" y="2641600"/>
          <p14:tracePt t="29365" x="8836025" y="2641600"/>
          <p14:tracePt t="29378" x="8843963" y="2641600"/>
          <p14:tracePt t="29443" x="8839200" y="2641600"/>
          <p14:tracePt t="29512" x="8836025" y="2641600"/>
          <p14:tracePt t="30041" x="8737600" y="2620963"/>
          <p14:tracePt t="30046" x="8362950" y="2557463"/>
          <p14:tracePt t="30053" x="7486650" y="2416175"/>
          <p14:tracePt t="30060" x="6754813" y="2327275"/>
          <p14:tracePt t="30066" x="6002338" y="2284413"/>
          <p14:tracePt t="30075" x="5449888" y="2301875"/>
          <p14:tracePt t="30081" x="4867275" y="2360613"/>
          <p14:tracePt t="30088" x="4416425" y="2441575"/>
          <p14:tracePt t="30095" x="4041775" y="2535238"/>
          <p14:tracePt t="30101" x="3700463" y="2608263"/>
          <p14:tracePt t="30109" x="3406775" y="2709863"/>
          <p14:tracePt t="30116" x="3198813" y="2786063"/>
          <p14:tracePt t="30123" x="3016250" y="2854325"/>
          <p14:tracePt t="30130" x="2884488" y="2901950"/>
          <p14:tracePt t="30137" x="2782888" y="2935288"/>
          <p14:tracePt t="30145" x="2705100" y="2957513"/>
          <p14:tracePt t="30150" x="2646363" y="2970213"/>
          <p14:tracePt t="30158" x="2611438" y="2978150"/>
          <p14:tracePt t="30164" x="2590800" y="2978150"/>
          <p14:tracePt t="30171" x="2578100" y="2978150"/>
          <p14:tracePt t="30178" x="2573338" y="2978150"/>
          <p14:tracePt t="30185" x="2565400" y="2978150"/>
          <p14:tracePt t="30192" x="2565400" y="2982913"/>
          <p14:tracePt t="30450" x="2560638" y="2973388"/>
          <p14:tracePt t="30472" x="2560638" y="2970213"/>
          <p14:tracePt t="30485" x="2570163" y="2960688"/>
          <p14:tracePt t="30491" x="2573338" y="2960688"/>
          <p14:tracePt t="30498" x="2595563" y="2957513"/>
          <p14:tracePt t="30506" x="2616200" y="2947988"/>
          <p14:tracePt t="30514" x="2649538" y="2947988"/>
          <p14:tracePt t="30519" x="2705100" y="2940050"/>
          <p14:tracePt t="30526" x="2790825" y="2927350"/>
          <p14:tracePt t="30533" x="2874963" y="2927350"/>
          <p14:tracePt t="30540" x="2978150" y="2927350"/>
          <p14:tracePt t="30547" x="3074988" y="2927350"/>
          <p14:tracePt t="30554" x="3148013" y="2927350"/>
          <p14:tracePt t="30561" x="3216275" y="2927350"/>
          <p14:tracePt t="30567" x="3305175" y="2927350"/>
          <p14:tracePt t="30575" x="3373438" y="2927350"/>
          <p14:tracePt t="30582" x="3462338" y="2917825"/>
          <p14:tracePt t="30589" x="3548063" y="2917825"/>
          <p14:tracePt t="30596" x="3619500" y="2917825"/>
          <p14:tracePt t="30602" x="3687763" y="2917825"/>
          <p14:tracePt t="30609" x="3748088" y="2917825"/>
          <p14:tracePt t="30616" x="3806825" y="2917825"/>
          <p14:tracePt t="30623" x="3836988" y="2917825"/>
          <p14:tracePt t="30630" x="3871913" y="2917825"/>
          <p14:tracePt t="30637" x="3892550" y="2917825"/>
          <p14:tracePt t="30645" x="3913188" y="2917825"/>
          <p14:tracePt t="30650" x="3922713" y="2917825"/>
          <p14:tracePt t="30658" x="3925888" y="2917825"/>
          <p14:tracePt t="30664" x="3935413" y="2917825"/>
          <p14:tracePt t="30673" x="3935413" y="2927350"/>
          <p14:tracePt t="30679" x="3935413" y="2930525"/>
          <p14:tracePt t="30890" x="4203700" y="2930525"/>
          <p14:tracePt t="30895" x="4641850" y="2952750"/>
          <p14:tracePt t="30902" x="4989513" y="2970213"/>
          <p14:tracePt t="30909" x="5300663" y="3021013"/>
          <p14:tracePt t="30926" x="5576888" y="3059113"/>
          <p14:tracePt t="30931" x="5675313" y="3067050"/>
          <p14:tracePt t="30937" x="5734050" y="3067050"/>
          <p14:tracePt t="30944" x="5794375" y="3067050"/>
          <p14:tracePt t="30950" x="5837238" y="3067050"/>
          <p14:tracePt t="30958" x="5865813" y="3067050"/>
          <p14:tracePt t="30964" x="5891213" y="3063875"/>
          <p14:tracePt t="30973" x="5913438" y="3063875"/>
          <p14:tracePt t="30980" x="5926138" y="3063875"/>
          <p14:tracePt t="30985" x="5943600" y="3059113"/>
          <p14:tracePt t="30995" x="5946775" y="3059113"/>
          <p14:tracePt t="31001" x="5956300" y="3049588"/>
          <p14:tracePt t="31055" x="5956300" y="3046413"/>
          <p14:tracePt t="31076" x="5951538" y="3046413"/>
          <p14:tracePt t="31090" x="5946775" y="3046413"/>
          <p14:tracePt t="31124" x="5938838" y="3046413"/>
          <p14:tracePt t="31153" x="5934075" y="3046413"/>
          <p14:tracePt t="31181" x="5934075" y="3054350"/>
          <p14:tracePt t="31209" x="5926138" y="3054350"/>
          <p14:tracePt t="31216" x="5926138" y="3059113"/>
          <p14:tracePt t="31245" x="5926138" y="3063875"/>
          <p14:tracePt t="31256" x="5926138" y="3071813"/>
          <p14:tracePt t="31271" x="5921375" y="3076575"/>
          <p14:tracePt t="31283" x="5921375" y="3089275"/>
          <p14:tracePt t="53821" x="5916613" y="3089275"/>
          <p14:tracePt t="53828" x="5903913" y="3097213"/>
          <p14:tracePt t="53843" x="5895975" y="3097213"/>
          <p14:tracePt t="53848" x="5891213" y="3097213"/>
          <p14:tracePt t="53865" x="5891213" y="3101975"/>
          <p14:tracePt t="53870" x="5891213" y="3114675"/>
          <p14:tracePt t="53876" x="5908675" y="3140075"/>
          <p14:tracePt t="53884" x="5938838" y="3195638"/>
          <p14:tracePt t="53890" x="6019800" y="3289300"/>
          <p14:tracePt t="53898" x="6164263" y="3408363"/>
          <p14:tracePt t="53904" x="6313488" y="3517900"/>
          <p14:tracePt t="53913" x="6457950" y="3608388"/>
          <p14:tracePt t="53918" x="6559550" y="3654425"/>
          <p14:tracePt t="53925" x="6635750" y="3687763"/>
          <p14:tracePt t="53932" x="6683375" y="3697288"/>
          <p14:tracePt t="53939" x="6704013" y="3705225"/>
          <p14:tracePt t="53946" x="6729413" y="3714750"/>
          <p14:tracePt t="53952" x="6742113" y="3714750"/>
          <p14:tracePt t="53960" x="6751638" y="3714750"/>
          <p14:tracePt t="53967" x="6754813" y="3714750"/>
          <p14:tracePt t="53981" x="6759575" y="3714750"/>
          <p14:tracePt t="54002" x="6759575" y="3717925"/>
          <p14:tracePt t="54016" x="6738938" y="3727450"/>
          <p14:tracePt t="54023" x="6716713" y="3730625"/>
          <p14:tracePt t="54030" x="6657975" y="3760788"/>
          <p14:tracePt t="54036" x="6554788" y="3794125"/>
          <p14:tracePt t="54043" x="6419850" y="3871913"/>
          <p14:tracePt t="54050" x="6232525" y="3956050"/>
          <p14:tracePt t="54058" x="6100763" y="4016375"/>
          <p14:tracePt t="54065" x="5994400" y="4075113"/>
          <p14:tracePt t="54071" x="5916613" y="4117975"/>
          <p14:tracePt t="54079" x="5840413" y="4152900"/>
          <p14:tracePt t="54085" x="5764213" y="4181475"/>
          <p14:tracePt t="54092" x="5691188" y="4203700"/>
          <p14:tracePt t="54101" x="5614988" y="4224338"/>
          <p14:tracePt t="54107" x="5556250" y="4237038"/>
          <p14:tracePt t="54115" x="5495925" y="4246563"/>
          <p14:tracePt t="54121" x="5437188" y="4254500"/>
          <p14:tracePt t="54128" x="5364163" y="4267200"/>
          <p14:tracePt t="54134" x="5292725" y="4275138"/>
          <p14:tracePt t="54142" x="5194300" y="4275138"/>
          <p14:tracePt t="54148" x="5108575" y="4275138"/>
          <p14:tracePt t="54155" x="5019675" y="4271963"/>
          <p14:tracePt t="54163" x="4946650" y="4259263"/>
          <p14:tracePt t="54169" x="4887913" y="4241800"/>
          <p14:tracePt t="54176" x="4840288" y="4229100"/>
          <p14:tracePt t="54184" x="4814888" y="4216400"/>
          <p14:tracePt t="54190" x="4789488" y="4198938"/>
          <p14:tracePt t="54197" x="4768850" y="4181475"/>
          <p14:tracePt t="54205" x="4743450" y="4173538"/>
          <p14:tracePt t="54212" x="4721225" y="4160838"/>
          <p14:tracePt t="54219" x="4705350" y="4143375"/>
          <p14:tracePt t="54225" x="4692650" y="4135438"/>
          <p14:tracePt t="54232" x="4675188" y="4122738"/>
          <p14:tracePt t="54239" x="4662488" y="4113213"/>
          <p14:tracePt t="54248" x="4654550" y="4110038"/>
          <p14:tracePt t="54252" x="4649788" y="4110038"/>
          <p14:tracePt t="54261" x="4645025" y="4100513"/>
          <p14:tracePt t="54275" x="4637088" y="4097338"/>
          <p14:tracePt t="54338" x="4641850" y="4097338"/>
          <p14:tracePt t="54351" x="4645025" y="4097338"/>
          <p14:tracePt t="54365" x="4645025" y="4087813"/>
          <p14:tracePt t="54372" x="4649788" y="4087813"/>
          <p14:tracePt t="54494" x="4649788" y="4092575"/>
          <p14:tracePt t="54505" x="4649788" y="4097338"/>
          <p14:tracePt t="54519" x="4637088" y="4105275"/>
          <p14:tracePt t="54525" x="4619625" y="4110038"/>
          <p14:tracePt t="54533" x="4606925" y="4117975"/>
          <p14:tracePt t="54540" x="4573588" y="4117975"/>
          <p14:tracePt t="54547" x="4543425" y="4127500"/>
          <p14:tracePt t="54554" x="4508500" y="4135438"/>
          <p14:tracePt t="54562" x="4487863" y="4135438"/>
          <p14:tracePt t="54568" x="4454525" y="4143375"/>
          <p14:tracePt t="54575" x="4424363" y="4143375"/>
          <p14:tracePt t="54582" x="4389438" y="4143375"/>
          <p14:tracePt t="54589" x="4360863" y="4143375"/>
          <p14:tracePt t="54598" x="4325938" y="4143375"/>
          <p14:tracePt t="54603" x="4283075" y="4143375"/>
          <p14:tracePt t="54610" x="4262438" y="4143375"/>
          <p14:tracePt t="54617" x="4229100" y="4143375"/>
          <p14:tracePt t="54624" x="4198938" y="4143375"/>
          <p14:tracePt t="54631" x="4164013" y="4143375"/>
          <p14:tracePt t="54638" x="4135438" y="4143375"/>
          <p14:tracePt t="54645" x="4100513" y="4143375"/>
          <p14:tracePt t="54654" x="4070350" y="4143375"/>
          <p14:tracePt t="54661" x="4049713" y="4143375"/>
          <p14:tracePt t="54667" x="4024313" y="4143375"/>
          <p14:tracePt t="54675" x="4011613" y="4143375"/>
          <p14:tracePt t="54681" x="4006850" y="4143375"/>
          <p14:tracePt t="54688" x="3994150" y="4143375"/>
          <p14:tracePt t="54695" x="3986213" y="4143375"/>
          <p14:tracePt t="54702" x="3973513" y="4143375"/>
          <p14:tracePt t="54710" x="3968750" y="4143375"/>
          <p14:tracePt t="54723" x="3960813" y="4143375"/>
          <p14:tracePt t="54731" x="3956050" y="4143375"/>
          <p14:tracePt t="54746" x="3951288" y="4143375"/>
          <p14:tracePt t="54762" x="3943350" y="4143375"/>
          <p14:tracePt t="54776" x="3938588" y="4143375"/>
          <p14:tracePt t="54839" x="3948113" y="4135438"/>
          <p14:tracePt t="54854" x="3951288" y="4130675"/>
          <p14:tracePt t="54876" x="3956050" y="4122738"/>
          <p14:tracePt t="54890" x="3963988" y="4117975"/>
          <p14:tracePt t="54895" x="3968750" y="4117975"/>
          <p14:tracePt t="54903" x="3978275" y="4117975"/>
          <p14:tracePt t="54909" x="3981450" y="4110038"/>
          <p14:tracePt t="54931" x="4006850" y="4092575"/>
          <p14:tracePt t="54938" x="4019550" y="4092575"/>
          <p14:tracePt t="54945" x="4037013" y="4084638"/>
          <p14:tracePt t="54952" x="4041775" y="4079875"/>
          <p14:tracePt t="54960" x="4054475" y="4079875"/>
          <p14:tracePt t="54967" x="4067175" y="4079875"/>
          <p14:tracePt t="54973" x="4084638" y="4071938"/>
          <p14:tracePt t="54981" x="4097338" y="4071938"/>
          <p14:tracePt t="54987" x="4117975" y="4071938"/>
          <p14:tracePt t="54995" x="4130675" y="4071938"/>
          <p14:tracePt t="55001" x="4148138" y="4071938"/>
          <p14:tracePt t="55008" x="4168775" y="4071938"/>
          <p14:tracePt t="55015" x="4198938" y="4071938"/>
          <p14:tracePt t="55022" x="4224338" y="4075113"/>
          <p14:tracePt t="55029" x="4267200" y="4075113"/>
          <p14:tracePt t="55035" x="4310063" y="4075113"/>
          <p14:tracePt t="55042" x="4368800" y="4084638"/>
          <p14:tracePt t="55050" x="4429125" y="4084638"/>
          <p14:tracePt t="55057" x="4475163" y="4097338"/>
          <p14:tracePt t="55064" x="4518025" y="4097338"/>
          <p14:tracePt t="55071" x="4548188" y="4097338"/>
          <p14:tracePt t="55078" x="4573588" y="4097338"/>
          <p14:tracePt t="55085" x="4594225" y="4097338"/>
          <p14:tracePt t="55091" x="4614863" y="4097338"/>
          <p14:tracePt t="55100" x="4624388" y="4097338"/>
          <p14:tracePt t="55105" x="4637088" y="4097338"/>
          <p14:tracePt t="55114" x="4641850" y="4097338"/>
          <p14:tracePt t="55119" x="4649788" y="4097338"/>
          <p14:tracePt t="55126" x="4654550" y="4097338"/>
          <p14:tracePt t="55135" x="4657725" y="4097338"/>
          <p14:tracePt t="55141" x="4667250" y="4097338"/>
          <p14:tracePt t="55154" x="4670425" y="4097338"/>
          <p14:tracePt t="55162" x="4679950" y="4097338"/>
          <p14:tracePt t="55177" x="4683125" y="4097338"/>
          <p14:tracePt t="55188" x="4683125" y="4092575"/>
          <p14:tracePt t="55195" x="4692650" y="4092575"/>
          <p14:tracePt t="55209" x="4695825" y="4087813"/>
          <p14:tracePt t="55223" x="4700588" y="4087813"/>
          <p14:tracePt t="55230" x="4700588" y="4079875"/>
          <p14:tracePt t="55247" x="4708525" y="4075113"/>
          <p14:tracePt t="55258" x="4713288" y="4067175"/>
          <p14:tracePt t="55280" x="4721225" y="4062413"/>
          <p14:tracePt t="55307" x="4721225" y="4059238"/>
          <p14:tracePt t="72117" x="4718050" y="4049713"/>
          <p14:tracePt t="72121" x="4705350" y="4037013"/>
          <p14:tracePt t="72128" x="4657725" y="4006850"/>
          <p14:tracePt t="72135" x="4568825" y="3978275"/>
          <p14:tracePt t="72142" x="4376738" y="3910013"/>
          <p14:tracePt t="72149" x="4070350" y="3859213"/>
          <p14:tracePt t="72156" x="3819525" y="3808413"/>
          <p14:tracePt t="72163" x="3636963" y="3794125"/>
          <p14:tracePt t="72172" x="3479800" y="3786188"/>
          <p14:tracePt t="72177" x="3352800" y="3790950"/>
          <p14:tracePt t="72184" x="3267075" y="3803650"/>
          <p14:tracePt t="72191" x="3194050" y="3811588"/>
          <p14:tracePt t="72198" x="3148013" y="3821113"/>
          <p14:tracePt t="72205" x="3084513" y="3841750"/>
          <p14:tracePt t="72212" x="3036888" y="3862388"/>
          <p14:tracePt t="72218" x="2990850" y="3879850"/>
          <p14:tracePt t="72226" x="2940050" y="3910013"/>
          <p14:tracePt t="72232" x="2874963" y="3952875"/>
          <p14:tracePt t="72239" x="2811463" y="3986213"/>
          <p14:tracePt t="72246" x="2747963" y="4029075"/>
          <p14:tracePt t="72255" x="2697163" y="4067175"/>
          <p14:tracePt t="72261" x="2646363" y="4122738"/>
          <p14:tracePt t="72268" x="2595563" y="4152900"/>
          <p14:tracePt t="72275" x="2573338" y="4173538"/>
          <p14:tracePt t="72282" x="2547938" y="4198938"/>
          <p14:tracePt t="72290" x="2530475" y="4206875"/>
          <p14:tracePt t="72296" x="2517775" y="4216400"/>
          <p14:tracePt t="72304" x="2514600" y="4219575"/>
          <p14:tracePt t="72310" x="2505075" y="4229100"/>
          <p14:tracePt t="72317" x="2501900" y="4229100"/>
          <p14:tracePt t="72325" x="2501900" y="4233863"/>
          <p14:tracePt t="72332" x="2492375" y="4233863"/>
          <p14:tracePt t="72355" x="2489200" y="4233863"/>
          <p14:tracePt t="72412" x="2479675" y="4233863"/>
          <p14:tracePt t="72532" x="2476500" y="4233863"/>
          <p14:tracePt t="72553" x="2471738" y="4233863"/>
          <p14:tracePt t="72640" x="2476500" y="4233863"/>
          <p14:tracePt t="72645" x="2484438" y="4233863"/>
          <p14:tracePt t="72652" x="2505075" y="4229100"/>
          <p14:tracePt t="72659" x="2547938" y="4229100"/>
          <p14:tracePt t="72666" x="2620963" y="4219575"/>
          <p14:tracePt t="72674" x="2717800" y="4219575"/>
          <p14:tracePt t="72680" x="2892425" y="4219575"/>
          <p14:tracePt t="72687" x="3130550" y="4229100"/>
          <p14:tracePt t="72694" x="3368675" y="4246563"/>
          <p14:tracePt t="72701" x="3525838" y="4259263"/>
          <p14:tracePt t="72709" x="3641725" y="4267200"/>
          <p14:tracePt t="72715" x="3725863" y="4267200"/>
          <p14:tracePt t="72722" x="3786188" y="4279900"/>
          <p14:tracePt t="72729" x="3841750" y="4279900"/>
          <p14:tracePt t="72736" x="3875088" y="4279900"/>
          <p14:tracePt t="72743" x="3897313" y="4279900"/>
          <p14:tracePt t="72750" x="3910013" y="4279900"/>
          <p14:tracePt t="72757" x="3935413" y="4279900"/>
          <p14:tracePt t="72764" x="3938588" y="4279900"/>
          <p14:tracePt t="72771" x="3943350" y="4279900"/>
          <p14:tracePt t="72787" x="3943350" y="4275138"/>
          <p14:tracePt t="72791" x="3951288" y="4275138"/>
          <p14:tracePt t="72798" x="3951288" y="4271963"/>
          <p14:tracePt t="72814" x="3951288" y="4262438"/>
          <p14:tracePt t="72820" x="3948113" y="4262438"/>
          <p14:tracePt t="72841" x="3943350" y="4262438"/>
          <p14:tracePt t="72854" x="3938588" y="4262438"/>
          <p14:tracePt t="72861" x="3930650" y="4262438"/>
          <p14:tracePt t="72872" x="3925888" y="4262438"/>
          <p14:tracePt t="72875" x="3917950" y="4267200"/>
          <p14:tracePt t="72882" x="3913188" y="4267200"/>
          <p14:tracePt t="72890" x="3913188" y="4271963"/>
          <p14:tracePt t="72897" x="3905250" y="4271963"/>
          <p14:tracePt t="72904" x="3900488" y="4279900"/>
          <p14:tracePt t="72911" x="3897313" y="4279900"/>
          <p14:tracePt t="72920" x="3887788" y="4279900"/>
          <p14:tracePt t="72925" x="3884613" y="4279900"/>
          <p14:tracePt t="72932" x="3875088" y="4279900"/>
          <p14:tracePt t="72939" x="3871913" y="4279900"/>
          <p14:tracePt t="72948" x="3867150" y="4279900"/>
          <p14:tracePt t="72954" x="3867150" y="4284663"/>
          <p14:tracePt t="72961" x="3857625" y="4284663"/>
          <p14:tracePt t="72968" x="3854450" y="4292600"/>
          <p14:tracePt t="72975" x="3844925" y="4292600"/>
          <p14:tracePt t="72982" x="3841750" y="4297363"/>
          <p14:tracePt t="72990" x="3832225" y="4297363"/>
          <p14:tracePt t="73004" x="3832225" y="4300538"/>
          <p14:tracePt t="73011" x="3829050" y="4300538"/>
          <p14:tracePt t="73018" x="3829050" y="4310063"/>
          <p14:tracePt t="73024" x="3824288" y="4310063"/>
          <p14:tracePt t="73039" x="3816350" y="4313238"/>
          <p14:tracePt t="73076" x="3819525" y="4313238"/>
          <p14:tracePt t="73088" x="3824288" y="4313238"/>
          <p14:tracePt t="73104" x="3829050" y="4313238"/>
          <p14:tracePt t="73118" x="3836988" y="4313238"/>
          <p14:tracePt t="73123" x="3849688" y="4313238"/>
          <p14:tracePt t="73130" x="3854450" y="4313238"/>
          <p14:tracePt t="73137" x="3867150" y="4322763"/>
          <p14:tracePt t="73145" x="3884613" y="4330700"/>
          <p14:tracePt t="73151" x="3897313" y="4335463"/>
          <p14:tracePt t="73159" x="3913188" y="4343400"/>
          <p14:tracePt t="73164" x="3925888" y="4343400"/>
          <p14:tracePt t="73173" x="3938588" y="4352925"/>
          <p14:tracePt t="73179" x="3948113" y="4352925"/>
          <p14:tracePt t="73188" x="3960813" y="4352925"/>
          <p14:tracePt t="73193" x="3963988" y="4352925"/>
          <p14:tracePt t="73199" x="3973513" y="4352925"/>
          <p14:tracePt t="73206" x="3978275" y="4352925"/>
          <p14:tracePt t="73214" x="3990975" y="4352925"/>
          <p14:tracePt t="73220" x="3994150" y="4352925"/>
          <p14:tracePt t="73235" x="4003675" y="4352925"/>
          <p14:tracePt t="73242" x="4006850" y="4352925"/>
          <p14:tracePt t="73249" x="4016375" y="4352925"/>
          <p14:tracePt t="73256" x="4019550" y="4352925"/>
          <p14:tracePt t="73263" x="4029075" y="4352925"/>
          <p14:tracePt t="73278" x="4032250" y="4348163"/>
          <p14:tracePt t="73300" x="4037013" y="4348163"/>
          <p14:tracePt t="73312" x="4044950" y="4348163"/>
          <p14:tracePt t="73334" x="4049713" y="4348163"/>
          <p14:tracePt t="73339" x="4049713" y="4343400"/>
          <p14:tracePt t="73346" x="4057650" y="4343400"/>
          <p14:tracePt t="73361" x="4062413" y="4335463"/>
          <p14:tracePt t="73375" x="4067175" y="4335463"/>
          <p14:tracePt t="73381" x="4075113" y="4330700"/>
          <p14:tracePt t="73389" x="4087813" y="4330700"/>
          <p14:tracePt t="73396" x="4110038" y="4330700"/>
          <p14:tracePt t="73405" x="4143375" y="4330700"/>
          <p14:tracePt t="73408" x="4186238" y="4330700"/>
          <p14:tracePt t="73415" x="4241800" y="4330700"/>
          <p14:tracePt t="73422" x="4343400" y="4330700"/>
          <p14:tracePt t="73429" x="4429125" y="4338638"/>
          <p14:tracePt t="73437" x="4513263" y="4338638"/>
          <p14:tracePt t="73443" x="4611688" y="4338638"/>
          <p14:tracePt t="73450" x="4683125" y="4338638"/>
          <p14:tracePt t="73457" x="4756150" y="4338638"/>
          <p14:tracePt t="73466" x="4799013" y="4338638"/>
          <p14:tracePt t="73472" x="4845050" y="4330700"/>
          <p14:tracePt t="73478" x="4867275" y="4330700"/>
          <p14:tracePt t="73485" x="4892675" y="4325938"/>
          <p14:tracePt t="73492" x="4913313" y="4325938"/>
          <p14:tracePt t="73499" x="4930775" y="4325938"/>
          <p14:tracePt t="73507" x="4933950" y="4318000"/>
          <p14:tracePt t="73514" x="4938713" y="4318000"/>
          <p14:tracePt t="73520" x="4946650" y="4313238"/>
          <p14:tracePt t="73537" x="4951413" y="4305300"/>
          <p14:tracePt t="73555" x="4951413" y="4300538"/>
          <p14:tracePt t="73572" x="4951413" y="4292600"/>
          <p14:tracePt t="73582" x="4951413" y="4287838"/>
          <p14:tracePt t="73611" x="4943475" y="4287838"/>
          <p14:tracePt t="73624" x="4938713" y="4287838"/>
          <p14:tracePt t="73631" x="4938713" y="4284663"/>
          <p14:tracePt t="73646" x="4933950" y="4284663"/>
          <p14:tracePt t="73660" x="4926013" y="4284663"/>
          <p14:tracePt t="73666" x="4921250" y="4275138"/>
          <p14:tracePt t="73681" x="4913313" y="4275138"/>
          <p14:tracePt t="73688" x="4908550" y="4275138"/>
          <p14:tracePt t="73694" x="4900613" y="4275138"/>
          <p14:tracePt t="73701" x="4895850" y="4275138"/>
          <p14:tracePt t="73708" x="4892675" y="4275138"/>
          <p14:tracePt t="73716" x="4883150" y="4275138"/>
          <p14:tracePt t="73730" x="4879975" y="4275138"/>
          <p14:tracePt t="73736" x="4870450" y="4275138"/>
          <p14:tracePt t="73743" x="4867275" y="4275138"/>
          <p14:tracePt t="73750" x="4857750" y="4275138"/>
          <p14:tracePt t="73757" x="4854575" y="4275138"/>
          <p14:tracePt t="73773" x="4840288" y="4275138"/>
          <p14:tracePt t="73778" x="4837113" y="4275138"/>
          <p14:tracePt t="73786" x="4827588" y="4275138"/>
          <p14:tracePt t="73792" x="4814888" y="4275138"/>
          <p14:tracePt t="73799" x="4811713" y="4275138"/>
          <p14:tracePt t="73807" x="4802188" y="4275138"/>
          <p14:tracePt t="73813" x="4799013" y="4275138"/>
          <p14:tracePt t="73820" x="4786313" y="4275138"/>
          <p14:tracePt t="73827" x="4776788" y="4275138"/>
          <p14:tracePt t="73834" x="4773613" y="4275138"/>
          <p14:tracePt t="73841" x="4768850" y="4275138"/>
          <p14:tracePt t="73855" x="4760913" y="4275138"/>
          <p14:tracePt t="73862" x="4756150" y="4275138"/>
          <p14:tracePt t="73869" x="4748213" y="4275138"/>
          <p14:tracePt t="73875" x="4743450" y="4275138"/>
          <p14:tracePt t="73882" x="4733925" y="4275138"/>
          <p14:tracePt t="73896" x="4730750" y="4275138"/>
          <p14:tracePt t="73907" x="4725988" y="4275138"/>
          <p14:tracePt t="73909" x="4718050" y="4275138"/>
          <p14:tracePt t="73916" x="4713288" y="4275138"/>
          <p14:tracePt t="73940" x="4679950" y="4275138"/>
          <p14:tracePt t="73945" x="4667250" y="4275138"/>
          <p14:tracePt t="73953" x="4654550" y="4275138"/>
          <p14:tracePt t="73958" x="4641850" y="4275138"/>
          <p14:tracePt t="73965" x="4614863" y="4267200"/>
          <p14:tracePt t="73973" x="4602163" y="4267200"/>
          <p14:tracePt t="73979" x="4589463" y="4267200"/>
          <p14:tracePt t="73989" x="4573588" y="4262438"/>
          <p14:tracePt t="73993" x="4560888" y="4262438"/>
          <p14:tracePt t="74000" x="4548188" y="4254500"/>
          <p14:tracePt t="74007" x="4538663" y="4254500"/>
          <p14:tracePt t="74014" x="4535488" y="4254500"/>
          <p14:tracePt t="74022" x="4525963" y="4246563"/>
          <p14:tracePt t="74036" x="4522788" y="4246563"/>
          <p14:tracePt t="74043" x="4518025" y="4246563"/>
          <p14:tracePt t="74053" x="4508500" y="4246563"/>
          <p14:tracePt t="74114" x="4513263" y="4246563"/>
          <p14:tracePt t="74128" x="4518025" y="4246563"/>
          <p14:tracePt t="74142" x="4522788" y="4246563"/>
          <p14:tracePt t="74156" x="4530725" y="4246563"/>
          <p14:tracePt t="74162" x="4535488" y="4246563"/>
          <p14:tracePt t="74169" x="4543425" y="4246563"/>
          <p14:tracePt t="74177" x="4548188" y="4249738"/>
          <p14:tracePt t="74183" x="4551363" y="4249738"/>
          <p14:tracePt t="74197" x="4560888" y="4254500"/>
          <p14:tracePt t="74204" x="4564063" y="4254500"/>
          <p14:tracePt t="74211" x="4573588" y="4254500"/>
          <p14:tracePt t="74217" x="4576763" y="4254500"/>
          <p14:tracePt t="74225" x="4586288" y="4254500"/>
          <p14:tracePt t="74231" x="4589463" y="4254500"/>
          <p14:tracePt t="74246" x="4594225" y="4254500"/>
          <p14:tracePt t="74253" x="4602163" y="4254500"/>
          <p14:tracePt t="74259" x="4606925" y="4254500"/>
          <p14:tracePt t="74266" x="4614863" y="4254500"/>
          <p14:tracePt t="74274" x="4619625" y="4254500"/>
          <p14:tracePt t="74281" x="4629150" y="4254500"/>
          <p14:tracePt t="74294" x="4632325" y="4254500"/>
          <p14:tracePt t="74308" x="4637088" y="4254500"/>
          <p14:tracePt t="74440" x="4632325" y="4254500"/>
          <p14:tracePt t="74461" x="4624388" y="4254500"/>
          <p14:tracePt t="74481" x="4619625" y="4254500"/>
          <p14:tracePt t="74516" x="4611688" y="4254500"/>
          <p14:tracePt t="74575" x="4606925" y="4246563"/>
          <p14:tracePt t="74622" x="4598988" y="4246563"/>
          <p14:tracePt t="78435" x="4513263" y="4211638"/>
          <p14:tracePt t="78440" x="4338638" y="4130675"/>
          <p14:tracePt t="78448" x="4070350" y="4033838"/>
          <p14:tracePt t="78454" x="3773488" y="3927475"/>
          <p14:tracePt t="78461" x="3598863" y="3871913"/>
          <p14:tracePt t="78468" x="3479800" y="3836988"/>
          <p14:tracePt t="78475" x="3381375" y="3824288"/>
          <p14:tracePt t="78481" x="3292475" y="3816350"/>
          <p14:tracePt t="78488" x="3236913" y="3816350"/>
          <p14:tracePt t="78496" x="3178175" y="3816350"/>
          <p14:tracePt t="78502" x="3135313" y="3816350"/>
          <p14:tracePt t="78509" x="3100388" y="3821113"/>
          <p14:tracePt t="78517" x="3067050" y="3829050"/>
          <p14:tracePt t="78524" x="3036888" y="3836988"/>
          <p14:tracePt t="78532" x="2998788" y="3854450"/>
          <p14:tracePt t="78537" x="2965450" y="3871913"/>
          <p14:tracePt t="78545" x="2943225" y="3887788"/>
          <p14:tracePt t="78551" x="2909888" y="3905250"/>
          <p14:tracePt t="78559" x="2884488" y="3927475"/>
          <p14:tracePt t="78565" x="2859088" y="3935413"/>
          <p14:tracePt t="78572" x="2846388" y="3952875"/>
          <p14:tracePt t="78579" x="2820988" y="3960813"/>
          <p14:tracePt t="78585" x="2808288" y="3973513"/>
          <p14:tracePt t="78593" x="2798763" y="3973513"/>
          <p14:tracePt t="78601" x="2786063" y="3981450"/>
          <p14:tracePt t="78608" x="2786063" y="3986213"/>
          <p14:tracePt t="78615" x="2782888" y="3986213"/>
          <p14:tracePt t="78621" x="2773363" y="3986213"/>
          <p14:tracePt t="78635" x="2768600" y="3986213"/>
          <p14:tracePt t="78705" x="2778125" y="3986213"/>
          <p14:tracePt t="78719" x="2782888" y="3986213"/>
          <p14:tracePt t="78733" x="2790825" y="3986213"/>
          <p14:tracePt t="78740" x="2795588" y="3986213"/>
          <p14:tracePt t="78754" x="2808288" y="3994150"/>
          <p14:tracePt t="78761" x="2816225" y="3994150"/>
          <p14:tracePt t="78767" x="2833688" y="3998913"/>
          <p14:tracePt t="78775" x="2849563" y="4006850"/>
          <p14:tracePt t="78781" x="2862263" y="4024313"/>
          <p14:tracePt t="78788" x="2879725" y="4029075"/>
          <p14:tracePt t="78796" x="2892425" y="4037013"/>
          <p14:tracePt t="78802" x="2909888" y="4046538"/>
          <p14:tracePt t="78810" x="2914650" y="4049713"/>
          <p14:tracePt t="78817" x="2922588" y="4049713"/>
          <p14:tracePt t="78824" x="2927350" y="4049713"/>
          <p14:tracePt t="78830" x="2930525" y="4059238"/>
          <p14:tracePt t="78844" x="2940050" y="4062413"/>
          <p14:tracePt t="78851" x="2943225" y="4062413"/>
          <p14:tracePt t="78857" x="2952750" y="4062413"/>
          <p14:tracePt t="78865" x="2955925" y="4071938"/>
          <p14:tracePt t="78872" x="2960688" y="4071938"/>
          <p14:tracePt t="78879" x="2968625" y="4075113"/>
          <p14:tracePt t="78886" x="2981325" y="4075113"/>
          <p14:tracePt t="78892" x="2981325" y="4079875"/>
          <p14:tracePt t="78899" x="2986088" y="4079875"/>
          <p14:tracePt t="78907" x="2995613" y="4079875"/>
          <p14:tracePt t="78914" x="2998788" y="4087813"/>
          <p14:tracePt t="78925" x="3008313" y="4087813"/>
          <p14:tracePt t="78928" x="3011488" y="4092575"/>
          <p14:tracePt t="78934" x="3016250" y="4092575"/>
          <p14:tracePt t="78942" x="3024188" y="4100513"/>
          <p14:tracePt t="78949" x="3028950" y="4100513"/>
          <p14:tracePt t="78964" x="3036888" y="4100513"/>
          <p14:tracePt t="78969" x="3049588" y="4100513"/>
          <p14:tracePt t="78977" x="3054350" y="4100513"/>
          <p14:tracePt t="78984" x="3067050" y="4100513"/>
          <p14:tracePt t="78991" x="3074988" y="4100513"/>
          <p14:tracePt t="78998" x="3087688" y="4105275"/>
          <p14:tracePt t="79005" x="3109913" y="4105275"/>
          <p14:tracePt t="79012" x="3122613" y="4105275"/>
          <p14:tracePt t="79019" x="3148013" y="4105275"/>
          <p14:tracePt t="79027" x="3168650" y="4113213"/>
          <p14:tracePt t="79034" x="3181350" y="4113213"/>
          <p14:tracePt t="79040" x="3206750" y="4122738"/>
          <p14:tracePt t="79047" x="3221038" y="4122738"/>
          <p14:tracePt t="79054" x="3241675" y="4122738"/>
          <p14:tracePt t="79061" x="3259138" y="4122738"/>
          <p14:tracePt t="79068" x="3279775" y="4122738"/>
          <p14:tracePt t="79074" x="3292475" y="4122738"/>
          <p14:tracePt t="79081" x="3305175" y="4122738"/>
          <p14:tracePt t="79088" x="3322638" y="4130675"/>
          <p14:tracePt t="79095" x="3335338" y="4130675"/>
          <p14:tracePt t="79102" x="3348038" y="4130675"/>
          <p14:tracePt t="79110" x="3355975" y="4130675"/>
          <p14:tracePt t="79118" x="3368675" y="4130675"/>
          <p14:tracePt t="79124" x="3373438" y="4130675"/>
          <p14:tracePt t="79130" x="3378200" y="4130675"/>
          <p14:tracePt t="79136" x="3386138" y="4130675"/>
          <p14:tracePt t="79151" x="3390900" y="4130675"/>
          <p14:tracePt t="79158" x="3398838" y="4130675"/>
          <p14:tracePt t="79165" x="3403600" y="4130675"/>
          <p14:tracePt t="79171" x="3406775" y="4130675"/>
          <p14:tracePt t="79179" x="3416300" y="4130675"/>
          <p14:tracePt t="79186" x="3419475" y="4130675"/>
          <p14:tracePt t="79192" x="3433763" y="4130675"/>
          <p14:tracePt t="79200" x="3449638" y="4130675"/>
          <p14:tracePt t="79207" x="3462338" y="4130675"/>
          <p14:tracePt t="79213" x="3492500" y="4130675"/>
          <p14:tracePt t="79220" x="3517900" y="4130675"/>
          <p14:tracePt t="79228" x="3560763" y="4130675"/>
          <p14:tracePt t="79235" x="3603625" y="4130675"/>
          <p14:tracePt t="79242" x="3649663" y="4140200"/>
          <p14:tracePt t="79250" x="3705225" y="4140200"/>
          <p14:tracePt t="79255" x="3751263" y="4140200"/>
          <p14:tracePt t="79262" x="3794125" y="4148138"/>
          <p14:tracePt t="79269" x="3841750" y="4148138"/>
          <p14:tracePt t="79276" x="3871913" y="4148138"/>
          <p14:tracePt t="79283" x="3897313" y="4148138"/>
          <p14:tracePt t="79291" x="3910013" y="4148138"/>
          <p14:tracePt t="79296" x="3930650" y="4148138"/>
          <p14:tracePt t="79312" x="3943350" y="4148138"/>
          <p14:tracePt t="79325" x="3951288" y="4148138"/>
          <p14:tracePt t="79341" x="3956050" y="4148138"/>
          <p14:tracePt t="79353" x="3963988" y="4148138"/>
          <p14:tracePt t="79451" x="3968750" y="4148138"/>
          <p14:tracePt t="79458" x="3981450" y="4148138"/>
          <p14:tracePt t="79465" x="3986213" y="4148138"/>
          <p14:tracePt t="79471" x="3998913" y="4148138"/>
          <p14:tracePt t="79478" x="4024313" y="4148138"/>
          <p14:tracePt t="79485" x="4037013" y="4148138"/>
          <p14:tracePt t="79493" x="4049713" y="4148138"/>
          <p14:tracePt t="79499" x="4062413" y="4148138"/>
          <p14:tracePt t="79508" x="4079875" y="4148138"/>
          <p14:tracePt t="79513" x="4084638" y="4148138"/>
          <p14:tracePt t="79521" x="4097338" y="4148138"/>
          <p14:tracePt t="79528" x="4110038" y="4148138"/>
          <p14:tracePt t="79535" x="4117975" y="4148138"/>
          <p14:tracePt t="79541" x="4130675" y="4148138"/>
          <p14:tracePt t="79549" x="4135438" y="4148138"/>
          <p14:tracePt t="79555" x="4143375" y="4148138"/>
          <p14:tracePt t="79562" x="4148138" y="4148138"/>
          <p14:tracePt t="79568" x="4151313" y="4148138"/>
          <p14:tracePt t="79576" x="4160838" y="4148138"/>
          <p14:tracePt t="79591" x="4164013" y="4148138"/>
          <p14:tracePt t="79612" x="4173538" y="4148138"/>
          <p14:tracePt t="79635" x="4173538" y="4152900"/>
          <p14:tracePt t="79646" x="4173538" y="4160838"/>
          <p14:tracePt t="79652" x="4168775" y="4160838"/>
          <p14:tracePt t="79667" x="4168775" y="4165600"/>
          <p14:tracePt t="79674" x="4164013" y="4165600"/>
          <p14:tracePt t="79680" x="4164013" y="4173538"/>
          <p14:tracePt t="79688" x="4156075" y="4173538"/>
          <p14:tracePt t="79701" x="4151313" y="4173538"/>
          <p14:tracePt t="79724" x="4148138" y="4173538"/>
          <p14:tracePt t="79751" x="4148138" y="4178300"/>
          <p14:tracePt t="79771" x="4138613" y="4178300"/>
          <p14:tracePt t="79779" x="4138613" y="4181475"/>
          <p14:tracePt t="79793" x="4138613" y="4191000"/>
          <p14:tracePt t="79815" x="4135438" y="4194175"/>
          <p14:tracePt t="79937" x="4143375" y="4194175"/>
          <p14:tracePt t="79951" x="4148138" y="4194175"/>
          <p14:tracePt t="79968" x="4151313" y="4194175"/>
          <p14:tracePt t="79982" x="4160838" y="4186238"/>
          <p14:tracePt t="79996" x="4164013" y="4181475"/>
          <p14:tracePt t="80010" x="4173538" y="4181475"/>
          <p14:tracePt t="80016" x="4176713" y="4178300"/>
          <p14:tracePt t="80031" x="4181475" y="4168775"/>
          <p14:tracePt t="80037" x="4194175" y="4168775"/>
          <p14:tracePt t="80044" x="4203700" y="4165600"/>
          <p14:tracePt t="80058" x="4206875" y="4165600"/>
          <p14:tracePt t="80066" x="4216400" y="4156075"/>
          <p14:tracePt t="80071" x="4219575" y="4156075"/>
          <p14:tracePt t="80079" x="4229100" y="4152900"/>
          <p14:tracePt t="80093" x="4232275" y="4152900"/>
          <p14:tracePt t="80099" x="4232275" y="4143375"/>
          <p14:tracePt t="80108" x="4232275" y="4140200"/>
          <p14:tracePt t="80113" x="4232275" y="4135438"/>
          <p14:tracePt t="80121" x="4224338" y="4135438"/>
          <p14:tracePt t="80127" x="4219575" y="4122738"/>
          <p14:tracePt t="80135" x="4203700" y="4113213"/>
          <p14:tracePt t="80141" x="4189413" y="4105275"/>
          <p14:tracePt t="80148" x="4173538" y="4097338"/>
          <p14:tracePt t="80155" x="4160838" y="4097338"/>
          <p14:tracePt t="80162" x="4138613" y="4092575"/>
          <p14:tracePt t="80169" x="4130675" y="4092575"/>
          <p14:tracePt t="80176" x="4117975" y="4092575"/>
          <p14:tracePt t="80183" x="4113213" y="4092575"/>
          <p14:tracePt t="80191" x="4105275" y="4092575"/>
          <p14:tracePt t="80206" x="4100513" y="4092575"/>
          <p14:tracePt t="80221" x="4097338" y="4097338"/>
          <p14:tracePt t="80234" x="4087813" y="4105275"/>
          <p14:tracePt t="80256" x="4087813" y="4110038"/>
          <p14:tracePt t="80270" x="4087813" y="4117975"/>
          <p14:tracePt t="80274" x="4087813" y="4122738"/>
          <p14:tracePt t="80296" x="4092575" y="4130675"/>
          <p14:tracePt t="80311" x="4097338" y="4135438"/>
          <p14:tracePt t="80324" x="4100513" y="4140200"/>
          <p14:tracePt t="80354" x="4100513" y="4148138"/>
          <p14:tracePt t="80390" x="4100513" y="4152900"/>
          <p14:tracePt t="80465" x="4110038" y="4152900"/>
          <p14:tracePt t="80493" x="4113213" y="4152900"/>
          <p14:tracePt t="80515" x="4122738" y="4152900"/>
          <p14:tracePt t="80530" x="4125913" y="4152900"/>
          <p14:tracePt t="80544" x="4135438" y="4152900"/>
          <p14:tracePt t="80564" x="4138613" y="4152900"/>
          <p14:tracePt t="80577" x="4143375" y="4152900"/>
          <p14:tracePt t="80591" x="4151313" y="4152900"/>
          <p14:tracePt t="80613" x="4156075" y="4152900"/>
          <p14:tracePt t="80626" x="4164013" y="4143375"/>
          <p14:tracePt t="80647" x="4168775" y="4140200"/>
          <p14:tracePt t="80661" x="4173538" y="4140200"/>
          <p14:tracePt t="80675" x="4181475" y="4135438"/>
          <p14:tracePt t="80689" x="4181475" y="4127500"/>
          <p14:tracePt t="80711" x="4176713" y="4122738"/>
          <p14:tracePt t="80717" x="4173538" y="4122738"/>
          <p14:tracePt t="80724" x="4168775" y="4113213"/>
          <p14:tracePt t="80730" x="4160838" y="4113213"/>
          <p14:tracePt t="80738" x="4156075" y="4113213"/>
          <p14:tracePt t="80744" x="4148138" y="4113213"/>
          <p14:tracePt t="80751" x="4135438" y="4113213"/>
          <p14:tracePt t="80759" x="4130675" y="4113213"/>
          <p14:tracePt t="80766" x="4122738" y="4113213"/>
          <p14:tracePt t="80774" x="4117975" y="4113213"/>
          <p14:tracePt t="80779" x="4105275" y="4117975"/>
          <p14:tracePt t="80794" x="4100513" y="4122738"/>
          <p14:tracePt t="80801" x="4092575" y="4122738"/>
          <p14:tracePt t="80808" x="4087813" y="4122738"/>
          <p14:tracePt t="80815" x="4079875" y="4130675"/>
          <p14:tracePt t="80830" x="4079875" y="4135438"/>
          <p14:tracePt t="80838" x="4075113" y="4135438"/>
          <p14:tracePt t="80843" x="4075113" y="4143375"/>
          <p14:tracePt t="80857" x="4075113" y="4148138"/>
          <p14:tracePt t="80865" x="4075113" y="4152900"/>
          <p14:tracePt t="80871" x="4075113" y="4160838"/>
          <p14:tracePt t="80879" x="4075113" y="4165600"/>
          <p14:tracePt t="80886" x="4075113" y="4173538"/>
          <p14:tracePt t="80907" x="4084638" y="4178300"/>
          <p14:tracePt t="80914" x="4097338" y="4186238"/>
          <p14:tracePt t="80922" x="4110038" y="4191000"/>
          <p14:tracePt t="80927" x="4135438" y="4198938"/>
          <p14:tracePt t="80934" x="4168775" y="4216400"/>
          <p14:tracePt t="80941" x="4198938" y="4224338"/>
          <p14:tracePt t="80948" x="4232275" y="4233863"/>
          <p14:tracePt t="80956" x="4267200" y="4233863"/>
          <p14:tracePt t="80962" x="4295775" y="4241800"/>
          <p14:tracePt t="80969" x="4330700" y="4241800"/>
          <p14:tracePt t="80976" x="4351338" y="4241800"/>
          <p14:tracePt t="80983" x="4373563" y="4241800"/>
          <p14:tracePt t="80991" x="4389438" y="4241800"/>
          <p14:tracePt t="80997" x="4402138" y="4237038"/>
          <p14:tracePt t="81003" x="4406900" y="4237038"/>
          <p14:tracePt t="81011" x="4424363" y="4233863"/>
          <p14:tracePt t="81018" x="4429125" y="4224338"/>
          <p14:tracePt t="81025" x="4429125" y="4219575"/>
          <p14:tracePt t="81031" x="4429125" y="4211638"/>
          <p14:tracePt t="81039" x="4429125" y="4206875"/>
          <p14:tracePt t="81052" x="4411663" y="4198938"/>
          <p14:tracePt t="81273" x="4560888" y="4198938"/>
          <p14:tracePt t="81280" x="4854575" y="4186238"/>
          <p14:tracePt t="81287" x="5087938" y="4186238"/>
          <p14:tracePt t="81293" x="5318125" y="4186238"/>
          <p14:tracePt t="81300" x="5462588" y="4186238"/>
          <p14:tracePt t="81307" x="5584825" y="4186238"/>
          <p14:tracePt t="81314" x="5700713" y="4186238"/>
          <p14:tracePt t="81322" x="5797550" y="4186238"/>
          <p14:tracePt t="81327" x="5883275" y="4186238"/>
          <p14:tracePt t="81335" x="5972175" y="4191000"/>
          <p14:tracePt t="81341" x="6040438" y="4191000"/>
          <p14:tracePt t="81349" x="6113463" y="4191000"/>
          <p14:tracePt t="81356" x="6189663" y="4203700"/>
          <p14:tracePt t="81362" x="6248400" y="4211638"/>
          <p14:tracePt t="81369" x="6316663" y="4211638"/>
          <p14:tracePt t="81376" x="6376988" y="4219575"/>
          <p14:tracePt t="81383" x="6435725" y="4219575"/>
          <p14:tracePt t="81393" x="6483350" y="4229100"/>
          <p14:tracePt t="81398" x="6526213" y="4229100"/>
          <p14:tracePt t="81404" x="6551613" y="4237038"/>
          <p14:tracePt t="81412" x="6572250" y="4237038"/>
          <p14:tracePt t="81417" x="6584950" y="4237038"/>
          <p14:tracePt t="81425" x="6594475" y="4237038"/>
          <p14:tracePt t="81433" x="6597650" y="4237038"/>
          <p14:tracePt t="81439" x="6602413" y="4237038"/>
          <p14:tracePt t="81446" x="6610350" y="4237038"/>
          <p14:tracePt t="81460" x="6615113" y="4237038"/>
          <p14:tracePt t="81474" x="6623050" y="4237038"/>
          <p14:tracePt t="81585" x="6619875" y="4237038"/>
          <p14:tracePt t="81706" x="6619875" y="4229100"/>
          <p14:tracePt t="81726" x="6619875" y="4224338"/>
          <p14:tracePt t="81746" x="6619875" y="4219575"/>
          <p14:tracePt t="81767" x="6619875" y="4211638"/>
          <p14:tracePt t="81815" x="6619875" y="4206875"/>
          <p14:tracePt t="81829" x="6619875" y="4198938"/>
          <p14:tracePt t="81866" x="6619875" y="4194175"/>
          <p14:tracePt t="81886" x="6619875" y="4186238"/>
          <p14:tracePt t="81907" x="6619875" y="4181475"/>
          <p14:tracePt t="81961" x="6619875" y="4178300"/>
          <p14:tracePt t="83544" x="6751638" y="4181475"/>
          <p14:tracePt t="83548" x="7023100" y="4211638"/>
          <p14:tracePt t="83555" x="7410450" y="4249738"/>
          <p14:tracePt t="83562" x="7793038" y="4287838"/>
          <p14:tracePt t="83569" x="8121650" y="4305300"/>
          <p14:tracePt t="83576" x="8435975" y="4305300"/>
          <p14:tracePt t="83584" x="8712200" y="4335463"/>
          <p14:tracePt t="83590" x="8886825" y="4335463"/>
          <p14:tracePt t="83598" x="9061450" y="4335463"/>
          <p14:tracePt t="83604" x="9201150" y="4335463"/>
          <p14:tracePt t="83611" x="9302750" y="4330700"/>
          <p14:tracePt t="83617" x="9375775" y="4330700"/>
          <p14:tracePt t="83624" x="9436100" y="4318000"/>
          <p14:tracePt t="83631" x="9456738" y="4310063"/>
          <p14:tracePt t="83640" x="9482138" y="4305300"/>
          <p14:tracePt t="83646" x="9494838" y="4305300"/>
          <p14:tracePt t="83652" x="9507538" y="4297363"/>
          <p14:tracePt t="83659" x="9515475" y="4287838"/>
          <p14:tracePt t="83666" x="9515475" y="4284663"/>
          <p14:tracePt t="83672" x="9515475" y="4279900"/>
          <p14:tracePt t="83680" x="9515475" y="4271963"/>
          <p14:tracePt t="83687" x="9515475" y="4267200"/>
          <p14:tracePt t="83694" x="9512300" y="4267200"/>
          <p14:tracePt t="83701" x="9507538" y="4259263"/>
          <p14:tracePt t="83707" x="9502775" y="4254500"/>
          <p14:tracePt t="83714" x="9482138" y="4246563"/>
          <p14:tracePt t="83722" x="9464675" y="4233863"/>
          <p14:tracePt t="83729" x="9444038" y="4224338"/>
          <p14:tracePt t="83735" x="9418638" y="4216400"/>
          <p14:tracePt t="83742" x="9396413" y="4206875"/>
          <p14:tracePt t="83749" x="9371013" y="4198938"/>
          <p14:tracePt t="83757" x="9350375" y="4194175"/>
          <p14:tracePt t="83763" x="9317038" y="4186238"/>
          <p14:tracePt t="83770" x="9290050" y="4168775"/>
          <p14:tracePt t="83777" x="9269413" y="4160838"/>
          <p14:tracePt t="83785" x="9236075" y="4152900"/>
          <p14:tracePt t="83791" x="9213850" y="4143375"/>
          <p14:tracePt t="83798" x="9180513" y="4127500"/>
          <p14:tracePt t="83805" x="9155113" y="4122738"/>
          <p14:tracePt t="83812" x="9132888" y="4122738"/>
          <p14:tracePt t="83819" x="9107488" y="4113213"/>
          <p14:tracePt t="83826" x="9077325" y="4105275"/>
          <p14:tracePt t="83834" x="9051925" y="4097338"/>
          <p14:tracePt t="83839" x="9023350" y="4097338"/>
          <p14:tracePt t="83847" x="8997950" y="4097338"/>
          <p14:tracePt t="83854" x="8975725" y="4087813"/>
          <p14:tracePt t="83861" x="8945563" y="4087813"/>
          <p14:tracePt t="83868" x="8920163" y="4087813"/>
          <p14:tracePt t="83876" x="8891588" y="4087813"/>
          <p14:tracePt t="83881" x="8864600" y="4087813"/>
          <p14:tracePt t="83889" x="8843963" y="4087813"/>
          <p14:tracePt t="83896" x="8823325" y="4087813"/>
          <p14:tracePt t="83902" x="8797925" y="4087813"/>
          <p14:tracePt t="83909" x="8775700" y="4087813"/>
          <p14:tracePt t="83916" x="8763000" y="4087813"/>
          <p14:tracePt t="83923" x="8737600" y="4087813"/>
          <p14:tracePt t="83934" x="8724900" y="4087813"/>
          <p14:tracePt t="83937" x="8712200" y="4087813"/>
          <p14:tracePt t="83944" x="8699500" y="4087813"/>
          <p14:tracePt t="83952" x="8682038" y="4092575"/>
          <p14:tracePt t="83958" x="8669338" y="4092575"/>
          <p14:tracePt t="83965" x="8648700" y="4092575"/>
          <p14:tracePt t="83972" x="8623300" y="4100513"/>
          <p14:tracePt t="83979" x="8601075" y="4110038"/>
          <p14:tracePt t="83986" x="8575675" y="4113213"/>
          <p14:tracePt t="83994" x="8555038" y="4113213"/>
          <p14:tracePt t="84001" x="8542338" y="4113213"/>
          <p14:tracePt t="84007" x="8524875" y="4122738"/>
          <p14:tracePt t="84014" x="8512175" y="4122738"/>
          <p14:tracePt t="84021" x="8499475" y="4122738"/>
          <p14:tracePt t="84029" x="8494713" y="4122738"/>
          <p14:tracePt t="84035" x="8486775" y="4122738"/>
          <p14:tracePt t="84042" x="8482013" y="4122738"/>
          <p14:tracePt t="84049" x="8474075" y="4122738"/>
          <p14:tracePt t="84056" x="8469313" y="4127500"/>
          <p14:tracePt t="84063" x="8466138" y="4127500"/>
          <p14:tracePt t="84070" x="8466138" y="4135438"/>
          <p14:tracePt t="84084" x="8456613" y="4135438"/>
          <p14:tracePt t="84092" x="8456613" y="4140200"/>
          <p14:tracePt t="84106" x="8456613" y="4148138"/>
          <p14:tracePt t="84127" x="8456613" y="4152900"/>
          <p14:tracePt t="84134" x="8456613" y="4160838"/>
          <p14:tracePt t="84140" x="8456613" y="4165600"/>
          <p14:tracePt t="84147" x="8461375" y="4168775"/>
          <p14:tracePt t="84162" x="8461375" y="4178300"/>
          <p14:tracePt t="84168" x="8466138" y="4181475"/>
          <p14:tracePt t="84185" x="8469313" y="4191000"/>
          <p14:tracePt t="84189" x="8478838" y="4194175"/>
          <p14:tracePt t="84204" x="8482013" y="4203700"/>
          <p14:tracePt t="84210" x="8491538" y="4203700"/>
          <p14:tracePt t="84217" x="8504238" y="4206875"/>
          <p14:tracePt t="84224" x="8516938" y="4216400"/>
          <p14:tracePt t="84231" x="8542338" y="4224338"/>
          <p14:tracePt t="84238" x="8575675" y="4241800"/>
          <p14:tracePt t="84247" x="8605838" y="4241800"/>
          <p14:tracePt t="84253" x="8639175" y="4249738"/>
          <p14:tracePt t="84261" x="8686800" y="4267200"/>
          <p14:tracePt t="84267" x="8745538" y="4275138"/>
          <p14:tracePt t="84273" x="8805863" y="4287838"/>
          <p14:tracePt t="84280" x="8878888" y="4297363"/>
          <p14:tracePt t="84288" x="8967788" y="4310063"/>
          <p14:tracePt t="84295" x="9051925" y="4318000"/>
          <p14:tracePt t="84302" x="9112250" y="4318000"/>
          <p14:tracePt t="84309" x="9167813" y="4318000"/>
          <p14:tracePt t="84316" x="9213850" y="4318000"/>
          <p14:tracePt t="84323" x="9256713" y="4318000"/>
          <p14:tracePt t="84330" x="9286875" y="4318000"/>
          <p14:tracePt t="84337" x="9312275" y="4313238"/>
          <p14:tracePt t="84344" x="9324975" y="4310063"/>
          <p14:tracePt t="84351" x="9350375" y="4300538"/>
          <p14:tracePt t="84358" x="9355138" y="4297363"/>
          <p14:tracePt t="84365" x="9367838" y="4287838"/>
          <p14:tracePt t="84372" x="9367838" y="4275138"/>
          <p14:tracePt t="84379" x="9375775" y="4267200"/>
          <p14:tracePt t="84387" x="9371013" y="4246563"/>
          <p14:tracePt t="84394" x="9363075" y="4224338"/>
          <p14:tracePt t="84400" x="9350375" y="4198938"/>
          <p14:tracePt t="84406" x="9320213" y="4165600"/>
          <p14:tracePt t="84413" x="9256713" y="4122738"/>
          <p14:tracePt t="84421" x="9205913" y="4079875"/>
          <p14:tracePt t="84427" x="9145588" y="4049713"/>
          <p14:tracePt t="84435" x="9064625" y="4006850"/>
          <p14:tracePt t="84442" x="9018588" y="3986213"/>
          <p14:tracePt t="84448" x="8958263" y="3965575"/>
          <p14:tracePt t="84455" x="8924925" y="3948113"/>
          <p14:tracePt t="84462" x="8891588" y="3940175"/>
          <p14:tracePt t="84469" x="8856663" y="3930650"/>
          <p14:tracePt t="84477" x="8836025" y="3930650"/>
          <p14:tracePt t="84484" x="8810625" y="3930650"/>
          <p14:tracePt t="84490" x="8788400" y="3930650"/>
          <p14:tracePt t="84496" x="8775700" y="3930650"/>
          <p14:tracePt t="84504" x="8758238" y="3935413"/>
          <p14:tracePt t="84510" x="8745538" y="3943350"/>
          <p14:tracePt t="84517" x="8732838" y="3952875"/>
          <p14:tracePt t="84524" x="8724900" y="3952875"/>
          <p14:tracePt t="84531" x="8720138" y="3956050"/>
          <p14:tracePt t="84538" x="8712200" y="3960813"/>
          <p14:tracePt t="84544" x="8712200" y="3968750"/>
          <p14:tracePt t="84551" x="8712200" y="3973513"/>
          <p14:tracePt t="84559" x="8707438" y="3981450"/>
          <p14:tracePt t="84572" x="8699500" y="3986213"/>
          <p14:tracePt t="84579" x="8699500" y="3994150"/>
          <p14:tracePt t="84587" x="8699500" y="3998913"/>
          <p14:tracePt t="84593" x="8699500" y="4003675"/>
          <p14:tracePt t="84601" x="8699500" y="4011613"/>
          <p14:tracePt t="84607" x="8699500" y="4016375"/>
          <p14:tracePt t="84623" x="8699500" y="4024313"/>
          <p14:tracePt t="84628" x="8699500" y="4029075"/>
          <p14:tracePt t="84635" x="8704263" y="4033838"/>
          <p14:tracePt t="84651" x="8707438" y="4033838"/>
          <p14:tracePt t="84656" x="8716963" y="4041775"/>
          <p14:tracePt t="84663" x="8720138" y="4041775"/>
          <p14:tracePt t="84670" x="8729663" y="4046538"/>
          <p14:tracePt t="84679" x="8732838" y="4046538"/>
          <p14:tracePt t="84684" x="8745538" y="4054475"/>
          <p14:tracePt t="84693" x="8758238" y="4054475"/>
          <p14:tracePt t="84700" x="8767763" y="4054475"/>
          <p14:tracePt t="84705" x="8780463" y="4059238"/>
          <p14:tracePt t="84712" x="8785225" y="4059238"/>
          <p14:tracePt t="84719" x="8793163" y="4067175"/>
          <p14:tracePt t="84727" x="8797925" y="4067175"/>
          <p14:tracePt t="84734" x="8810625" y="4067175"/>
          <p14:tracePt t="84740" x="8818563" y="4071938"/>
          <p14:tracePt t="84755" x="8823325" y="4071938"/>
          <p14:tracePt t="84762" x="8826500" y="4071938"/>
          <p14:tracePt t="84769" x="8836025" y="4071938"/>
          <p14:tracePt t="84776" x="8839200" y="4071938"/>
          <p14:tracePt t="84790" x="8848725" y="4071938"/>
          <p14:tracePt t="84804" x="8848725" y="4062413"/>
          <p14:tracePt t="84819" x="8848725" y="4059238"/>
          <p14:tracePt t="84832" x="8843963" y="4059238"/>
          <p14:tracePt t="84848" x="8839200" y="4059238"/>
          <p14:tracePt t="84910" x="8848725" y="4059238"/>
          <p14:tracePt t="84922" x="8851900" y="4059238"/>
          <p14:tracePt t="84929" x="8864600" y="4059238"/>
          <p14:tracePt t="84936" x="8899525" y="4062413"/>
          <p14:tracePt t="84943" x="8929688" y="4062413"/>
          <p14:tracePt t="84951" x="8975725" y="4071938"/>
          <p14:tracePt t="84956" x="9043988" y="4071938"/>
          <p14:tracePt t="84964" x="9129713" y="4071938"/>
          <p14:tracePt t="84970" x="9218613" y="4071938"/>
          <p14:tracePt t="84978" x="9342438" y="4071938"/>
          <p14:tracePt t="84984" x="9469438" y="4062413"/>
          <p14:tracePt t="84992" x="9613900" y="4049713"/>
          <p14:tracePt t="84998" x="9755188" y="4049713"/>
          <p14:tracePt t="85005" x="9869488" y="4041775"/>
          <p14:tracePt t="85012" x="9967913" y="4029075"/>
          <p14:tracePt t="85019" x="10056813" y="4021138"/>
          <p14:tracePt t="85025" x="10140950" y="4006850"/>
          <p14:tracePt t="85034" x="10201275" y="3998913"/>
          <p14:tracePt t="85039" x="10260013" y="3986213"/>
          <p14:tracePt t="85046" x="10307638" y="3978275"/>
          <p14:tracePt t="85053" x="10366375" y="3968750"/>
          <p14:tracePt t="85059" x="10388600" y="3968750"/>
          <p14:tracePt t="85067" x="10414000" y="3960813"/>
          <p14:tracePt t="85073" x="10434638" y="3952875"/>
          <p14:tracePt t="85080" x="10460038" y="3943350"/>
          <p14:tracePt t="85087" x="10472738" y="3940175"/>
          <p14:tracePt t="85094" x="10485438" y="3940175"/>
          <p14:tracePt t="85102" x="10502900" y="3940175"/>
          <p14:tracePt t="85107" x="10507663" y="3930650"/>
          <p14:tracePt t="85114" x="10512425" y="3930650"/>
          <p14:tracePt t="85121" x="10528300" y="3927475"/>
          <p14:tracePt t="85128" x="10533063" y="3927475"/>
          <p14:tracePt t="85135" x="10537825" y="3927475"/>
          <p14:tracePt t="85141" x="10545763" y="3927475"/>
          <p14:tracePt t="85148" x="10558463" y="3927475"/>
          <p14:tracePt t="85155" x="10563225" y="3927475"/>
          <p14:tracePt t="85161" x="10571163" y="3927475"/>
          <p14:tracePt t="85169" x="10583863" y="3927475"/>
          <p14:tracePt t="85177" x="10596563" y="3927475"/>
          <p14:tracePt t="85183" x="10601325" y="3927475"/>
          <p14:tracePt t="85190" x="10614025" y="3935413"/>
          <p14:tracePt t="85196" x="10621963" y="3935413"/>
          <p14:tracePt t="85205" x="10634663" y="3940175"/>
          <p14:tracePt t="85211" x="10639425" y="3948113"/>
          <p14:tracePt t="85219" x="10647363" y="3952875"/>
          <p14:tracePt t="85224" x="10652125" y="3960813"/>
          <p14:tracePt t="85233" x="10660063" y="3965575"/>
          <p14:tracePt t="85238" x="10664825" y="3968750"/>
          <p14:tracePt t="85253" x="10672763" y="3978275"/>
          <p14:tracePt t="85268" x="10672763" y="3981450"/>
          <p14:tracePt t="85274" x="10677525" y="3981450"/>
          <p14:tracePt t="85280" x="10677525" y="3990975"/>
          <p14:tracePt t="85287" x="10682288" y="3990975"/>
          <p14:tracePt t="85301" x="10682288" y="3994150"/>
          <p14:tracePt t="85318" x="10682288" y="3998913"/>
          <p14:tracePt t="85329" x="10682288" y="4006850"/>
          <p14:tracePt t="85352" x="10682288" y="4011613"/>
          <p14:tracePt t="85364" x="10682288" y="4021138"/>
          <p14:tracePt t="85387" x="10682288" y="4024313"/>
          <p14:tracePt t="85400" x="10682288" y="4033838"/>
          <p14:tracePt t="86237" x="10682288" y="4037013"/>
          <p14:tracePt t="86270" x="10682288" y="4041775"/>
          <p14:tracePt t="86325" x="10682288" y="4049713"/>
          <p14:tracePt t="86384" x="10682288" y="4054475"/>
          <p14:tracePt t="86438" x="10682288" y="4062413"/>
          <p14:tracePt t="86471" x="10682288" y="4067175"/>
          <p14:tracePt t="86522" x="10682288" y="4075113"/>
          <p14:tracePt t="86619" x="10682288" y="4079875"/>
          <p14:tracePt t="87055" x="10575925" y="4075113"/>
          <p14:tracePt t="87062" x="10163175" y="4024313"/>
          <p14:tracePt t="87070" x="9371013" y="3914775"/>
          <p14:tracePt t="87076" x="8639175" y="3803650"/>
          <p14:tracePt t="87085" x="7954963" y="3671888"/>
          <p14:tracePt t="87089" x="7278688" y="3560763"/>
          <p14:tracePt t="87096" x="6713538" y="3454400"/>
          <p14:tracePt t="87104" x="6146800" y="3352800"/>
          <p14:tracePt t="87110" x="5670550" y="3292475"/>
          <p14:tracePt t="87118" x="5253038" y="3233738"/>
          <p14:tracePt t="87124" x="4875213" y="3216275"/>
          <p14:tracePt t="87132" x="4576763" y="3198813"/>
          <p14:tracePt t="87139" x="4318000" y="3198813"/>
          <p14:tracePt t="87145" x="4049713" y="3211513"/>
          <p14:tracePt t="87154" x="3871913" y="3211513"/>
          <p14:tracePt t="87160" x="3709988" y="3236913"/>
          <p14:tracePt t="87167" x="3581400" y="3246438"/>
          <p14:tracePt t="87173" x="3454400" y="3259138"/>
          <p14:tracePt t="87180" x="3352800" y="3279775"/>
          <p14:tracePt t="87187" x="3267075" y="3292475"/>
          <p14:tracePt t="87194" x="3206750" y="3302000"/>
          <p14:tracePt t="87202" x="3155950" y="3322638"/>
          <p14:tracePt t="87209" x="3127375" y="3330575"/>
          <p14:tracePt t="87216" x="3100388" y="3340100"/>
          <p14:tracePt t="87222" x="3097213" y="3340100"/>
          <p14:tracePt t="87229" x="3087688" y="3343275"/>
          <p14:tracePt t="87237" x="3084513" y="3343275"/>
          <p14:tracePt t="87242" x="3074988" y="3348038"/>
          <p14:tracePt t="87269" x="3074988" y="3355975"/>
          <p14:tracePt t="87279" x="3074988" y="3360738"/>
          <p14:tracePt t="87285" x="3071813" y="3360738"/>
          <p14:tracePt t="87292" x="3071813" y="3368675"/>
          <p14:tracePt t="87299" x="3067050" y="3368675"/>
          <p14:tracePt t="87306" x="3067050" y="3373438"/>
          <p14:tracePt t="87312" x="3067050" y="3382963"/>
          <p14:tracePt t="87319" x="3059113" y="3386138"/>
          <p14:tracePt t="87326" x="3054350" y="3390900"/>
          <p14:tracePt t="87333" x="3046413" y="3408363"/>
          <p14:tracePt t="87340" x="3046413" y="3421063"/>
          <p14:tracePt t="87347" x="3041650" y="3424238"/>
          <p14:tracePt t="87354" x="3033713" y="3436938"/>
          <p14:tracePt t="87362" x="3024188" y="3462338"/>
          <p14:tracePt t="87370" x="3021013" y="3484563"/>
          <p14:tracePt t="87376" x="3011488" y="3509963"/>
          <p14:tracePt t="87384" x="3003550" y="3540125"/>
          <p14:tracePt t="87390" x="2986088" y="3565525"/>
          <p14:tracePt t="87397" x="2978150" y="3608388"/>
          <p14:tracePt t="87404" x="2960688" y="3646488"/>
          <p14:tracePt t="87410" x="2940050" y="3692525"/>
          <p14:tracePt t="87417" x="2930525" y="3727450"/>
          <p14:tracePt t="87424" x="2914650" y="3773488"/>
          <p14:tracePt t="87432" x="2905125" y="3794125"/>
          <p14:tracePt t="87438" x="2889250" y="3829050"/>
          <p14:tracePt t="87445" x="2889250" y="3854450"/>
          <p14:tracePt t="87452" x="2879725" y="3875088"/>
          <p14:tracePt t="87460" x="2867025" y="3900488"/>
          <p14:tracePt t="87466" x="2867025" y="3922713"/>
          <p14:tracePt t="87474" x="2849563" y="3956050"/>
          <p14:tracePt t="87480" x="2841625" y="3990975"/>
          <p14:tracePt t="87487" x="2833688" y="4024313"/>
          <p14:tracePt t="87494" x="2816225" y="4059238"/>
          <p14:tracePt t="87501" x="2803525" y="4105275"/>
          <p14:tracePt t="87508" x="2786063" y="4152900"/>
          <p14:tracePt t="87516" x="2765425" y="4211638"/>
          <p14:tracePt t="87523" x="2755900" y="4259263"/>
          <p14:tracePt t="87529" x="2747963" y="4292600"/>
          <p14:tracePt t="87536" x="2740025" y="4325938"/>
          <p14:tracePt t="87543" x="2740025" y="4338638"/>
          <p14:tracePt t="87550" x="2730500" y="4352925"/>
          <p14:tracePt t="87556" x="2730500" y="4368800"/>
          <p14:tracePt t="87565" x="2730500" y="4373563"/>
          <p14:tracePt t="87571" x="2730500" y="4378325"/>
          <p14:tracePt t="87578" x="2730500" y="4386263"/>
          <p14:tracePt t="87592" x="2730500" y="4391025"/>
          <p14:tracePt t="87609" x="2730500" y="4398963"/>
          <p14:tracePt t="87628" x="2730500" y="4403725"/>
          <p14:tracePt t="87634" x="2735263" y="4403725"/>
          <p14:tracePt t="87846" x="2782888" y="4403725"/>
          <p14:tracePt t="87852" x="2836863" y="4403725"/>
          <p14:tracePt t="87860" x="2884488" y="4398963"/>
          <p14:tracePt t="87866" x="2930525" y="4391025"/>
          <p14:tracePt t="87873" x="2952750" y="4391025"/>
          <p14:tracePt t="87880" x="2986088" y="4381500"/>
          <p14:tracePt t="87887" x="2998788" y="4373563"/>
          <p14:tracePt t="87894" x="3008313" y="4368800"/>
          <p14:tracePt t="87901" x="3021013" y="4368800"/>
          <p14:tracePt t="87920" x="3024188" y="4360863"/>
          <p14:tracePt t="87929" x="3033713" y="4356100"/>
          <p14:tracePt t="87943" x="3036888" y="4356100"/>
          <p14:tracePt t="87949" x="3036888" y="4348163"/>
          <p14:tracePt t="87979" x="3046413" y="4343400"/>
          <p14:tracePt t="87992" x="3049588" y="4338638"/>
          <p14:tracePt t="87998" x="3054350" y="4330700"/>
          <p14:tracePt t="88005" x="3071813" y="4325938"/>
          <p14:tracePt t="88012" x="3100388" y="4318000"/>
          <p14:tracePt t="88020" x="3165475" y="4297363"/>
          <p14:tracePt t="88025" x="3236913" y="4275138"/>
          <p14:tracePt t="88032" x="3340100" y="4254500"/>
          <p14:tracePt t="88040" x="3441700" y="4241800"/>
          <p14:tracePt t="88046" x="3540125" y="4229100"/>
          <p14:tracePt t="88054" x="3641725" y="4219575"/>
          <p14:tracePt t="88060" x="3725863" y="4219575"/>
          <p14:tracePt t="88067" x="3811588" y="4206875"/>
          <p14:tracePt t="88074" x="3900488" y="4206875"/>
          <p14:tracePt t="88081" x="3986213" y="4206875"/>
          <p14:tracePt t="88087" x="4054475" y="4206875"/>
          <p14:tracePt t="88095" x="4125913" y="4206875"/>
          <p14:tracePt t="88102" x="4173538" y="4206875"/>
          <p14:tracePt t="88108" x="4216400" y="4206875"/>
          <p14:tracePt t="88115" x="4244975" y="4206875"/>
          <p14:tracePt t="88124" x="4279900" y="4206875"/>
          <p14:tracePt t="88128" x="4310063" y="4206875"/>
          <p14:tracePt t="88135" x="4335463" y="4206875"/>
          <p14:tracePt t="88142" x="4356100" y="4206875"/>
          <p14:tracePt t="88149" x="4376738" y="4211638"/>
          <p14:tracePt t="88156" x="4402138" y="4211638"/>
          <p14:tracePt t="88163" x="4416425" y="4211638"/>
          <p14:tracePt t="88172" x="4429125" y="4211638"/>
          <p14:tracePt t="88176" x="4445000" y="4219575"/>
          <p14:tracePt t="88183" x="4457700" y="4219575"/>
          <p14:tracePt t="88190" x="4462463" y="4219575"/>
          <p14:tracePt t="88197" x="4470400" y="4224338"/>
          <p14:tracePt t="88204" x="4483100" y="4224338"/>
          <p14:tracePt t="88211" x="4487863" y="4229100"/>
          <p14:tracePt t="88218" x="4495800" y="4229100"/>
          <p14:tracePt t="88225" x="4508500" y="4229100"/>
          <p14:tracePt t="88231" x="4513263" y="4237038"/>
          <p14:tracePt t="88238" x="4518025" y="4237038"/>
          <p14:tracePt t="88245" x="4525963" y="4241800"/>
          <p14:tracePt t="88253" x="4538663" y="4241800"/>
          <p14:tracePt t="88259" x="4543425" y="4249738"/>
          <p14:tracePt t="88266" x="4551363" y="4249738"/>
          <p14:tracePt t="88273" x="4556125" y="4249738"/>
          <p14:tracePt t="88279" x="4564063" y="4254500"/>
          <p14:tracePt t="88287" x="4568825" y="4254500"/>
          <p14:tracePt t="88294" x="4573588" y="4262438"/>
          <p14:tracePt t="88302" x="4586288" y="4262438"/>
          <p14:tracePt t="88307" x="4594225" y="4267200"/>
          <p14:tracePt t="88314" x="4598988" y="4267200"/>
          <p14:tracePt t="88321" x="4611688" y="4267200"/>
          <p14:tracePt t="88328" x="4629150" y="4275138"/>
          <p14:tracePt t="88336" x="4632325" y="4275138"/>
          <p14:tracePt t="88342" x="4645025" y="4279900"/>
          <p14:tracePt t="88349" x="4657725" y="4279900"/>
          <p14:tracePt t="88357" x="4667250" y="4287838"/>
          <p14:tracePt t="88363" x="4679950" y="4287838"/>
          <p14:tracePt t="88371" x="4692650" y="4287838"/>
          <p14:tracePt t="88378" x="4695825" y="4292600"/>
          <p14:tracePt t="88384" x="4705350" y="4292600"/>
          <p14:tracePt t="88392" x="4708525" y="4300538"/>
          <p14:tracePt t="88398" x="4718050" y="4300538"/>
          <p14:tracePt t="88405" x="4721225" y="4300538"/>
          <p14:tracePt t="88412" x="4730750" y="4300538"/>
          <p14:tracePt t="88419" x="4733925" y="4300538"/>
          <p14:tracePt t="88441" x="4738688" y="4300538"/>
          <p14:tracePt t="88456" x="4748213" y="4300538"/>
          <p14:tracePt t="88475" x="4743450" y="4300538"/>
          <p14:tracePt t="88488" x="4738688" y="4300538"/>
          <p14:tracePt t="89367" x="4718050" y="4300538"/>
          <p14:tracePt t="89373" x="4687888" y="4300538"/>
          <p14:tracePt t="89379" x="4654550" y="4300538"/>
          <p14:tracePt t="89386" x="4624388" y="4300538"/>
          <p14:tracePt t="89393" x="4589463" y="4300538"/>
          <p14:tracePt t="89401" x="4548188" y="4310063"/>
          <p14:tracePt t="89408" x="4513263" y="4318000"/>
          <p14:tracePt t="89414" x="4483100" y="4322763"/>
          <p14:tracePt t="89421" x="4445000" y="4343400"/>
          <p14:tracePt t="89428" x="4416425" y="4352925"/>
          <p14:tracePt t="89435" x="4376738" y="4368800"/>
          <p14:tracePt t="89444" x="4348163" y="4378325"/>
          <p14:tracePt t="89450" x="4310063" y="4394200"/>
          <p14:tracePt t="89458" x="4275138" y="4411663"/>
          <p14:tracePt t="89463" x="4254500" y="4419600"/>
          <p14:tracePt t="89470" x="4219575" y="4437063"/>
          <p14:tracePt t="89477" x="4181475" y="4454525"/>
          <p14:tracePt t="89484" x="4160838" y="4462463"/>
          <p14:tracePt t="89491" x="4135438" y="4467225"/>
          <p14:tracePt t="89498" x="4113213" y="4475163"/>
          <p14:tracePt t="89505" x="4087813" y="4484688"/>
          <p14:tracePt t="89512" x="4075113" y="4492625"/>
          <p14:tracePt t="89519" x="4054475" y="4500563"/>
          <p14:tracePt t="89526" x="4029075" y="4505325"/>
          <p14:tracePt t="89532" x="4006850" y="4513263"/>
          <p14:tracePt t="89540" x="3973513" y="4530725"/>
          <p14:tracePt t="89547" x="3935413" y="4548188"/>
          <p14:tracePt t="89553" x="3900488" y="4568825"/>
          <p14:tracePt t="89560" x="3849688" y="4598988"/>
          <p14:tracePt t="89569" x="3790950" y="4616450"/>
          <p14:tracePt t="89575" x="3725863" y="4649788"/>
          <p14:tracePt t="89581" x="3679825" y="4667250"/>
          <p14:tracePt t="89589" x="3632200" y="4687888"/>
          <p14:tracePt t="89595" x="3581400" y="4705350"/>
          <p14:tracePt t="89601" x="3552825" y="4713288"/>
          <p14:tracePt t="89609" x="3513138" y="4730750"/>
          <p14:tracePt t="89616" x="3492500" y="4738688"/>
          <p14:tracePt t="89624" x="3471863" y="4738688"/>
          <p14:tracePt t="89630" x="3446463" y="4738688"/>
          <p14:tracePt t="89636" x="3424238" y="4748213"/>
          <p14:tracePt t="89645" x="3406775" y="4756150"/>
          <p14:tracePt t="89651" x="3386138" y="4756150"/>
          <p14:tracePt t="89659" x="3360738" y="4764088"/>
          <p14:tracePt t="89665" x="3348038" y="4768850"/>
          <p14:tracePt t="89672" x="3322638" y="4786313"/>
          <p14:tracePt t="89679" x="3300413" y="4794250"/>
          <p14:tracePt t="89686" x="3275013" y="4803775"/>
          <p14:tracePt t="89693" x="3262313" y="4806950"/>
          <p14:tracePt t="89699" x="3249613" y="4816475"/>
          <p14:tracePt t="89707" x="3233738" y="4824413"/>
          <p14:tracePt t="89713" x="3228975" y="4829175"/>
          <p14:tracePt t="89720" x="3216275" y="4829175"/>
          <p14:tracePt t="89728" x="3216275" y="4837113"/>
          <p14:tracePt t="89735" x="3206750" y="4837113"/>
          <p14:tracePt t="89741" x="3203575" y="4841875"/>
          <p14:tracePt t="89785" x="3211513" y="4841875"/>
          <p14:tracePt t="89791" x="3233738" y="4841875"/>
          <p14:tracePt t="89797" x="3254375" y="4841875"/>
          <p14:tracePt t="89803" x="3297238" y="4841875"/>
          <p14:tracePt t="89812" x="3368675" y="4841875"/>
          <p14:tracePt t="89817" x="3454400" y="4841875"/>
          <p14:tracePt t="89825" x="3540125" y="4841875"/>
          <p14:tracePt t="89832" x="3654425" y="4854575"/>
          <p14:tracePt t="89840" x="3751263" y="4854575"/>
          <p14:tracePt t="89846" x="3849688" y="4854575"/>
          <p14:tracePt t="89853" x="3938588" y="4862513"/>
          <p14:tracePt t="89859" x="4024313" y="4862513"/>
          <p14:tracePt t="89867" x="4079875" y="4862513"/>
          <p14:tracePt t="89875" x="4125913" y="4862513"/>
          <p14:tracePt t="89880" x="4156075" y="4862513"/>
          <p14:tracePt t="89887" x="4176713" y="4862513"/>
          <p14:tracePt t="89894" x="4203700" y="4870450"/>
          <p14:tracePt t="89901" x="4224338" y="4870450"/>
          <p14:tracePt t="89908" x="4237038" y="4870450"/>
          <p14:tracePt t="89924" x="4257675" y="4870450"/>
          <p14:tracePt t="89930" x="4270375" y="4870450"/>
          <p14:tracePt t="89936" x="4279900" y="4870450"/>
          <p14:tracePt t="89943" x="4283075" y="4870450"/>
          <p14:tracePt t="89950" x="4287838" y="4870450"/>
          <p14:tracePt t="89964" x="4295775" y="4870450"/>
          <p14:tracePt t="89971" x="4300538" y="4870450"/>
          <p14:tracePt t="89978" x="4310063" y="4870450"/>
          <p14:tracePt t="90000" x="4313238" y="4870450"/>
          <p14:tracePt t="90014" x="4318000" y="4870450"/>
          <p14:tracePt t="90028" x="4325938" y="4862513"/>
          <p14:tracePt t="90042" x="4325938" y="4857750"/>
          <p14:tracePt t="90063" x="4325938" y="4849813"/>
          <p14:tracePt t="90078" x="4325938" y="4845050"/>
          <p14:tracePt t="90093" x="4325938" y="4841875"/>
          <p14:tracePt t="90110" x="4325938" y="4832350"/>
          <p14:tracePt t="90124" x="4325938" y="4829175"/>
          <p14:tracePt t="90138" x="4325938" y="4819650"/>
          <p14:tracePt t="90162" x="4325938" y="4816475"/>
          <p14:tracePt t="90176" x="4325938" y="4806950"/>
          <p14:tracePt t="90194" x="4325938" y="4803775"/>
          <p14:tracePt t="90209" x="4325938" y="4799013"/>
          <p14:tracePt t="90222" x="4325938" y="4791075"/>
          <p14:tracePt t="90235" x="4325938" y="4786313"/>
          <p14:tracePt t="90258" x="4325938" y="4778375"/>
          <p14:tracePt t="90509" x="4348163" y="4778375"/>
          <p14:tracePt t="90514" x="4360863" y="4781550"/>
          <p14:tracePt t="90521" x="4373563" y="4781550"/>
          <p14:tracePt t="90528" x="4386263" y="4781550"/>
          <p14:tracePt t="90535" x="4402138" y="4781550"/>
          <p14:tracePt t="90542" x="4406900" y="4781550"/>
          <p14:tracePt t="90549" x="4416425" y="4781550"/>
          <p14:tracePt t="90556" x="4419600" y="4781550"/>
          <p14:tracePt t="90562" x="4424363" y="4781550"/>
          <p14:tracePt t="90829" x="4560888" y="4791075"/>
          <p14:tracePt t="90834" x="4756150" y="4832350"/>
          <p14:tracePt t="90841" x="5006975" y="4879975"/>
          <p14:tracePt t="90849" x="5173663" y="4905375"/>
          <p14:tracePt t="90855" x="5313363" y="4943475"/>
          <p14:tracePt t="90862" x="5432425" y="4964113"/>
          <p14:tracePt t="90869" x="5543550" y="4976813"/>
          <p14:tracePt t="90876" x="5619750" y="4986338"/>
          <p14:tracePt t="90882" x="5691188" y="4999038"/>
          <p14:tracePt t="90889" x="5746750" y="4999038"/>
          <p14:tracePt t="90896" x="5781675" y="4999038"/>
          <p14:tracePt t="90903" x="5802313" y="4999038"/>
          <p14:tracePt t="90911" x="5815013" y="4999038"/>
          <p14:tracePt t="90933" x="5827713" y="4994275"/>
          <p14:tracePt t="90953" x="5827713" y="4991100"/>
          <p14:tracePt t="90967" x="5827713" y="4981575"/>
          <p14:tracePt t="90988" x="5819775" y="4976813"/>
          <p14:tracePt t="90994" x="5807075" y="4968875"/>
          <p14:tracePt t="91001" x="5794375" y="4964113"/>
          <p14:tracePt t="91008" x="5776913" y="4956175"/>
          <p14:tracePt t="91017" x="5764213" y="4956175"/>
          <p14:tracePt t="91022" x="5751513" y="4948238"/>
          <p14:tracePt t="91029" x="5738813" y="4948238"/>
          <p14:tracePt t="91036" x="5721350" y="4943475"/>
          <p14:tracePt t="91043" x="5708650" y="4943475"/>
          <p14:tracePt t="91050" x="5695950" y="4943475"/>
          <p14:tracePt t="91057" x="5688013" y="4943475"/>
          <p14:tracePt t="91063" x="5683250" y="4943475"/>
          <p14:tracePt t="91078" x="5678488" y="4943475"/>
          <p14:tracePt t="91084" x="5670550" y="4943475"/>
          <p14:tracePt t="91091" x="5665788" y="4943475"/>
          <p14:tracePt t="91099" x="5657850" y="4943475"/>
          <p14:tracePt t="91105" x="5653088" y="4943475"/>
          <p14:tracePt t="91112" x="5645150" y="4943475"/>
          <p14:tracePt t="91119" x="5645150" y="4935538"/>
          <p14:tracePt t="91126" x="5640388" y="4935538"/>
          <p14:tracePt t="91133" x="5637213" y="4930775"/>
          <p14:tracePt t="91140" x="5627688" y="4930775"/>
          <p14:tracePt t="91149" x="5624513" y="4922838"/>
          <p14:tracePt t="91154" x="5614988" y="4922838"/>
          <p14:tracePt t="91168" x="5611813" y="4918075"/>
          <p14:tracePt t="91175" x="5611813" y="4913313"/>
          <p14:tracePt t="91189" x="5607050" y="4905375"/>
          <p14:tracePt t="91203" x="5597525" y="4905375"/>
          <p14:tracePt t="91209" x="5597525" y="4900613"/>
          <p14:tracePt t="91224" x="5597525" y="4892675"/>
          <p14:tracePt t="91533" x="5632450" y="4892675"/>
          <p14:tracePt t="91537" x="5678488" y="4897438"/>
          <p14:tracePt t="91544" x="5734050" y="4897438"/>
          <p14:tracePt t="91551" x="5819775" y="4897438"/>
          <p14:tracePt t="91558" x="5903913" y="4897438"/>
          <p14:tracePt t="91564" x="6019800" y="4892675"/>
          <p14:tracePt t="91572" x="6134100" y="4879975"/>
          <p14:tracePt t="91579" x="6235700" y="4867275"/>
          <p14:tracePt t="91585" x="6321425" y="4857750"/>
          <p14:tracePt t="91593" x="6410325" y="4837113"/>
          <p14:tracePt t="91600" x="6483350" y="4816475"/>
          <p14:tracePt t="91608" x="6546850" y="4781550"/>
          <p14:tracePt t="91613" x="6610350" y="4760913"/>
          <p14:tracePt t="91620" x="6670675" y="4730750"/>
          <p14:tracePt t="91627" x="6734175" y="4710113"/>
          <p14:tracePt t="91635" x="6767513" y="4692650"/>
          <p14:tracePt t="91641" x="6789738" y="4684713"/>
          <p14:tracePt t="91649" x="6815138" y="4672013"/>
          <p14:tracePt t="91655" x="6827838" y="4672013"/>
          <p14:tracePt t="91663" x="6835775" y="4662488"/>
          <p14:tracePt t="91668" x="6840538" y="4657725"/>
          <p14:tracePt t="91676" x="6845300" y="4657725"/>
          <p14:tracePt t="91691" x="6853238" y="4649788"/>
          <p14:tracePt t="91749" x="6848475" y="4649788"/>
          <p14:tracePt t="91759" x="6848475" y="4654550"/>
          <p14:tracePt t="91766" x="6845300" y="4654550"/>
          <p14:tracePt t="91797" x="6845300" y="4657725"/>
          <p14:tracePt t="91816" x="6853238" y="4657725"/>
          <p14:tracePt t="91822" x="6865938" y="4667250"/>
          <p14:tracePt t="91830" x="6886575" y="4667250"/>
          <p14:tracePt t="91836" x="6921500" y="4675188"/>
          <p14:tracePt t="91844" x="6967538" y="4684713"/>
          <p14:tracePt t="91850" x="7015163" y="4692650"/>
          <p14:tracePt t="91857" x="7061200" y="4713288"/>
          <p14:tracePt t="91864" x="7096125" y="4718050"/>
          <p14:tracePt t="91870" x="7124700" y="4718050"/>
          <p14:tracePt t="91878" x="7151688" y="4725988"/>
          <p14:tracePt t="91885" x="7172325" y="4735513"/>
          <p14:tracePt t="91892" x="7185025" y="4735513"/>
          <p14:tracePt t="91898" x="7202488" y="4743450"/>
          <p14:tracePt t="91908" x="7205663" y="4743450"/>
          <p14:tracePt t="91913" x="7218363" y="4743450"/>
          <p14:tracePt t="91927" x="7227888" y="4743450"/>
          <p14:tracePt t="91934" x="7231063" y="4743450"/>
          <p14:tracePt t="91941" x="7240588" y="4743450"/>
          <p14:tracePt t="91948" x="7245350" y="4743450"/>
          <p14:tracePt t="91955" x="7248525" y="4743450"/>
          <p14:tracePt t="91961" x="7258050" y="4743450"/>
          <p14:tracePt t="91976" x="7261225" y="4743450"/>
          <p14:tracePt t="91982" x="7270750" y="4743450"/>
          <p14:tracePt t="91990" x="7273925" y="4743450"/>
          <p14:tracePt t="91997" x="7283450" y="4743450"/>
          <p14:tracePt t="92003" x="7286625" y="4743450"/>
          <p14:tracePt t="92019" x="7291388" y="4743450"/>
          <p14:tracePt t="92024" x="7299325" y="4743450"/>
          <p14:tracePt t="92040" x="7304088" y="4743450"/>
          <p14:tracePt t="92060" x="7312025" y="4743450"/>
          <p14:tracePt t="92075" x="7316788" y="4743450"/>
          <p14:tracePt t="92087" x="7321550" y="4743450"/>
          <p14:tracePt t="92122" x="7329488" y="4743450"/>
          <p14:tracePt t="92198" x="7329488" y="4738688"/>
          <p14:tracePt t="92212" x="7329488" y="4735513"/>
          <p14:tracePt t="92226" x="7329488" y="4730750"/>
          <p14:tracePt t="92323" x="7329488" y="4735513"/>
          <p14:tracePt t="92331" x="7329488" y="4743450"/>
          <p14:tracePt t="92344" x="7329488" y="4748213"/>
          <p14:tracePt t="92351" x="7329488" y="4756150"/>
          <p14:tracePt t="92358" x="7329488" y="4760913"/>
          <p14:tracePt t="92366" x="7329488" y="4768850"/>
          <p14:tracePt t="92372" x="7329488" y="4773613"/>
          <p14:tracePt t="92387" x="7329488" y="4778375"/>
          <p14:tracePt t="92394" x="7329488" y="4786313"/>
          <p14:tracePt t="92400" x="7329488" y="4791075"/>
          <p14:tracePt t="92407" x="7329488" y="4799013"/>
          <p14:tracePt t="92421" x="7329488" y="4803775"/>
          <p14:tracePt t="92456" x="7324725" y="4803775"/>
          <p14:tracePt t="92477" x="7321550" y="4794250"/>
          <p14:tracePt t="92483" x="7321550" y="4791075"/>
          <p14:tracePt t="92490" x="7316788" y="4781550"/>
          <p14:tracePt t="92497" x="7316788" y="4778375"/>
          <p14:tracePt t="92504" x="7308850" y="4778375"/>
          <p14:tracePt t="92511" x="7308850" y="4773613"/>
          <p14:tracePt t="92518" x="7308850" y="4764088"/>
          <p14:tracePt t="92525" x="7304088" y="4760913"/>
          <p14:tracePt t="92532" x="7304088" y="4751388"/>
          <p14:tracePt t="92540" x="7296150" y="4748213"/>
          <p14:tracePt t="92553" x="7291388" y="4738688"/>
          <p14:tracePt t="92560" x="7291388" y="4735513"/>
          <p14:tracePt t="92566" x="7291388" y="4730750"/>
          <p14:tracePt t="92588" x="7291388" y="4722813"/>
          <p14:tracePt t="94648" x="7291388" y="4718050"/>
          <p14:tracePt t="94654" x="7270750" y="4710113"/>
          <p14:tracePt t="94662" x="7248525" y="4700588"/>
          <p14:tracePt t="94669" x="7189788" y="4684713"/>
          <p14:tracePt t="94676" x="7073900" y="4649788"/>
          <p14:tracePt t="94683" x="6891338" y="4606925"/>
          <p14:tracePt t="94689" x="6640513" y="4560888"/>
          <p14:tracePt t="94697" x="6415088" y="4518025"/>
          <p14:tracePt t="94704" x="6253163" y="4492625"/>
          <p14:tracePt t="94710" x="6108700" y="4467225"/>
          <p14:tracePt t="94718" x="5969000" y="4454525"/>
          <p14:tracePt t="94725" x="5853113" y="4454525"/>
          <p14:tracePt t="94731" x="5756275" y="4454525"/>
          <p14:tracePt t="94738" x="5665788" y="4462463"/>
          <p14:tracePt t="94745" x="5581650" y="4475163"/>
          <p14:tracePt t="94753" x="5495925" y="4484688"/>
          <p14:tracePt t="94759" x="5394325" y="4505325"/>
          <p14:tracePt t="94766" x="5292725" y="4518025"/>
          <p14:tracePt t="94774" x="5189538" y="4551363"/>
          <p14:tracePt t="94781" x="5100638" y="4586288"/>
          <p14:tracePt t="94787" x="5011738" y="4606925"/>
          <p14:tracePt t="94793" x="4908550" y="4641850"/>
          <p14:tracePt t="94801" x="4806950" y="4675188"/>
          <p14:tracePt t="94808" x="4718050" y="4697413"/>
          <p14:tracePt t="94814" x="4629150" y="4730750"/>
          <p14:tracePt t="94823" x="4551363" y="4764088"/>
          <p14:tracePt t="94830" x="4505325" y="4786313"/>
          <p14:tracePt t="94836" x="4457700" y="4803775"/>
          <p14:tracePt t="94843" x="4411663" y="4811713"/>
          <p14:tracePt t="94850" x="4376738" y="4829175"/>
          <p14:tracePt t="94858" x="4343400" y="4837113"/>
          <p14:tracePt t="94864" x="4310063" y="4845050"/>
          <p14:tracePt t="94871" x="4262438" y="4867275"/>
          <p14:tracePt t="94877" x="4229100" y="4884738"/>
          <p14:tracePt t="94885" x="4194175" y="4892675"/>
          <p14:tracePt t="94892" x="4148138" y="4910138"/>
          <p14:tracePt t="94899" x="4110038" y="4926013"/>
          <p14:tracePt t="94905" x="4079875" y="4935538"/>
          <p14:tracePt t="94914" x="4054475" y="4943475"/>
          <p14:tracePt t="94921" x="4029075" y="4960938"/>
          <p14:tracePt t="94931" x="4016375" y="4960938"/>
          <p14:tracePt t="94934" x="4003675" y="4968875"/>
          <p14:tracePt t="94942" x="3994150" y="4973638"/>
          <p14:tracePt t="94948" x="3990975" y="4973638"/>
          <p14:tracePt t="94956" x="3986213" y="4973638"/>
          <p14:tracePt t="94963" x="3978275" y="4973638"/>
          <p14:tracePt t="94970" x="3973513" y="4973638"/>
          <p14:tracePt t="94976" x="3963988" y="4973638"/>
          <p14:tracePt t="94991" x="3960813" y="4973638"/>
          <p14:tracePt t="95006" x="3951288" y="4973638"/>
          <p14:tracePt t="95027" x="3948113" y="4973638"/>
          <p14:tracePt t="95043" x="3943350" y="4973638"/>
          <p14:tracePt t="95056" x="3935413" y="4973638"/>
          <p14:tracePt t="95070" x="3935413" y="4976813"/>
          <p14:tracePt t="95091" x="3935413" y="4986338"/>
          <p14:tracePt t="95097" x="3938588" y="4991100"/>
          <p14:tracePt t="95104" x="3943350" y="4999038"/>
          <p14:tracePt t="95110" x="3948113" y="4999038"/>
          <p14:tracePt t="95118" x="3948113" y="5003800"/>
          <p14:tracePt t="95127" x="3956050" y="5011738"/>
          <p14:tracePt t="95132" x="3968750" y="5016500"/>
          <p14:tracePt t="95139" x="3973513" y="5024438"/>
          <p14:tracePt t="95147" x="3990975" y="5029200"/>
          <p14:tracePt t="95153" x="4011613" y="5045075"/>
          <p14:tracePt t="95160" x="4037013" y="5054600"/>
          <p14:tracePt t="95167" x="4070350" y="5080000"/>
          <p14:tracePt t="95174" x="4105275" y="5097463"/>
          <p14:tracePt t="95181" x="4151313" y="5118100"/>
          <p14:tracePt t="95190" x="4203700" y="5135563"/>
          <p14:tracePt t="95195" x="4249738" y="5164138"/>
          <p14:tracePt t="95202" x="4300538" y="5194300"/>
          <p14:tracePt t="95209" x="4351338" y="5224463"/>
          <p14:tracePt t="95217" x="4398963" y="5245100"/>
          <p14:tracePt t="95224" x="4449763" y="5275263"/>
          <p14:tracePt t="95231" x="4483100" y="5292725"/>
          <p14:tracePt t="95238" x="4508500" y="5300663"/>
          <p14:tracePt t="95245" x="4538663" y="5305425"/>
          <p14:tracePt t="95252" x="4564063" y="5313363"/>
          <p14:tracePt t="95259" x="4576763" y="5313363"/>
          <p14:tracePt t="95266" x="4581525" y="5322888"/>
          <p14:tracePt t="95274" x="4594225" y="5322888"/>
          <p14:tracePt t="95280" x="4611688" y="5322888"/>
          <p14:tracePt t="95294" x="4614863" y="5322888"/>
          <p14:tracePt t="95302" x="4619625" y="5322888"/>
          <p14:tracePt t="95316" x="4629150" y="5322888"/>
          <p14:tracePt t="95359" x="4629150" y="5318125"/>
          <p14:tracePt t="95366" x="4624388" y="5318125"/>
          <p14:tracePt t="95387" x="4619625" y="5318125"/>
          <p14:tracePt t="95394" x="4614863" y="5318125"/>
          <p14:tracePt t="95401" x="4606925" y="5318125"/>
          <p14:tracePt t="95408" x="4602163" y="5318125"/>
          <p14:tracePt t="95416" x="4594225" y="5318125"/>
          <p14:tracePt t="95423" x="4589463" y="5318125"/>
          <p14:tracePt t="95437" x="4576763" y="5318125"/>
          <p14:tracePt t="95444" x="4568825" y="5318125"/>
          <p14:tracePt t="95451" x="4564063" y="5318125"/>
          <p14:tracePt t="95459" x="4560888" y="5318125"/>
          <p14:tracePt t="95465" x="4548188" y="5318125"/>
          <p14:tracePt t="95472" x="4538663" y="5318125"/>
          <p14:tracePt t="95481" x="4525963" y="5318125"/>
          <p14:tracePt t="95486" x="4522788" y="5313363"/>
          <p14:tracePt t="95493" x="4508500" y="5313363"/>
          <p14:tracePt t="95500" x="4492625" y="5313363"/>
          <p14:tracePt t="95507" x="4487863" y="5305425"/>
          <p14:tracePt t="95515" x="4475163" y="5305425"/>
          <p14:tracePt t="95522" x="4470400" y="5305425"/>
          <p14:tracePt t="95529" x="4457700" y="5305425"/>
          <p14:tracePt t="95536" x="4449763" y="5300663"/>
          <p14:tracePt t="95544" x="4445000" y="5300663"/>
          <p14:tracePt t="95550" x="4437063" y="5300663"/>
          <p14:tracePt t="95556" x="4432300" y="5300663"/>
          <p14:tracePt t="95564" x="4424363" y="5300663"/>
          <p14:tracePt t="95571" x="4419600" y="5300663"/>
          <p14:tracePt t="95585" x="4416425" y="5295900"/>
          <p14:tracePt t="95599" x="4406900" y="5295900"/>
          <p14:tracePt t="95607" x="4406900" y="5287963"/>
          <p14:tracePt t="95621" x="4406900" y="5283200"/>
          <p14:tracePt t="95643" x="4406900" y="5275263"/>
          <p14:tracePt t="95649" x="4411663" y="5275263"/>
          <p14:tracePt t="95656" x="4411663" y="5270500"/>
          <p14:tracePt t="95663" x="4416425" y="5270500"/>
          <p14:tracePt t="95670" x="4416425" y="5267325"/>
          <p14:tracePt t="95676" x="4416425" y="5257800"/>
          <p14:tracePt t="95684" x="4419600" y="5254625"/>
          <p14:tracePt t="95691" x="4429125" y="5254625"/>
          <p14:tracePt t="95697" x="4432300" y="5254625"/>
          <p14:tracePt t="95706" x="4432300" y="5245100"/>
          <p14:tracePt t="95713" x="4441825" y="5245100"/>
          <p14:tracePt t="95719" x="4445000" y="5241925"/>
          <p14:tracePt t="95727" x="4454525" y="5241925"/>
          <p14:tracePt t="95733" x="4457700" y="5232400"/>
          <p14:tracePt t="95740" x="4462463" y="5232400"/>
          <p14:tracePt t="95755" x="4470400" y="5229225"/>
          <p14:tracePt t="95761" x="4483100" y="5229225"/>
          <p14:tracePt t="95768" x="4487863" y="5224463"/>
          <p14:tracePt t="95774" x="4508500" y="5224463"/>
          <p14:tracePt t="95782" x="4543425" y="5216525"/>
          <p14:tracePt t="95790" x="4573588" y="5216525"/>
          <p14:tracePt t="95796" x="4619625" y="5207000"/>
          <p14:tracePt t="95803" x="4687888" y="5207000"/>
          <p14:tracePt t="95810" x="4764088" y="5211763"/>
          <p14:tracePt t="95817" x="4849813" y="5211763"/>
          <p14:tracePt t="95824" x="4921250" y="5224463"/>
          <p14:tracePt t="95831" x="4994275" y="5245100"/>
          <p14:tracePt t="95838" x="5053013" y="5254625"/>
          <p14:tracePt t="95844" x="5100638" y="5262563"/>
          <p14:tracePt t="95851" x="5146675" y="5270500"/>
          <p14:tracePt t="95860" x="5181600" y="5270500"/>
          <p14:tracePt t="95865" x="5211763" y="5280025"/>
          <p14:tracePt t="95873" x="5237163" y="5287963"/>
          <p14:tracePt t="95880" x="5249863" y="5287963"/>
          <p14:tracePt t="95886" x="5253038" y="5292725"/>
          <p14:tracePt t="95893" x="5262563" y="5292725"/>
          <p14:tracePt t="95900" x="5265738" y="5292725"/>
          <p14:tracePt t="95914" x="5275263" y="5292725"/>
          <p14:tracePt t="95922" x="5278438" y="5292725"/>
          <p14:tracePt t="95936" x="5283200" y="5292725"/>
          <p14:tracePt t="95949" x="5292725" y="5292725"/>
          <p14:tracePt t="95992" x="5295900" y="5292725"/>
          <p14:tracePt t="96012" x="5305425" y="5292725"/>
          <p14:tracePt t="96019" x="5308600" y="5292725"/>
          <p14:tracePt t="96026" x="5330825" y="5292725"/>
          <p14:tracePt t="96033" x="5351463" y="5300663"/>
          <p14:tracePt t="96039" x="5384800" y="5310188"/>
          <p14:tracePt t="96047" x="5427663" y="5310188"/>
          <p14:tracePt t="96053" x="5478463" y="5330825"/>
          <p14:tracePt t="96060" x="5538788" y="5338763"/>
          <p14:tracePt t="96068" x="5568950" y="5348288"/>
          <p14:tracePt t="96076" x="5602288" y="5356225"/>
          <p14:tracePt t="96081" x="5627688" y="5364163"/>
          <p14:tracePt t="96088" x="5649913" y="5364163"/>
          <p14:tracePt t="96095" x="5662613" y="5364163"/>
          <p14:tracePt t="96103" x="5670550" y="5368925"/>
          <p14:tracePt t="96109" x="5675313" y="5368925"/>
          <p14:tracePt t="96117" x="5678488" y="5368925"/>
          <p14:tracePt t="96133" x="5688013" y="5368925"/>
          <p14:tracePt t="96145" x="5691188" y="5368925"/>
          <p14:tracePt t="96222" x="5691188" y="5360988"/>
          <p14:tracePt t="96236" x="5691188" y="5356225"/>
          <p14:tracePt t="96241" x="5691188" y="5348288"/>
          <p14:tracePt t="96262" x="5691188" y="5343525"/>
          <p14:tracePt t="96278" x="5691188" y="5338763"/>
          <p14:tracePt t="96291" x="5691188" y="5330825"/>
          <p14:tracePt t="96314" x="5691188" y="5326063"/>
          <p14:tracePt t="96325" x="5691188" y="5318125"/>
          <p14:tracePt t="96332" x="5700713" y="5318125"/>
          <p14:tracePt t="96346" x="5700713" y="5313363"/>
          <p14:tracePt t="96353" x="5703888" y="5313363"/>
          <p14:tracePt t="96361" x="5703888" y="5305425"/>
          <p14:tracePt t="96367" x="5713413" y="5305425"/>
          <p14:tracePt t="96374" x="5713413" y="5300663"/>
          <p14:tracePt t="96389" x="5718175" y="5300663"/>
          <p14:tracePt t="96402" x="5721350" y="5300663"/>
          <p14:tracePt t="96416" x="5730875" y="5300663"/>
          <p14:tracePt t="96433" x="5734050" y="5300663"/>
          <p14:tracePt t="96529" x="5726113" y="5300663"/>
          <p14:tracePt t="96533" x="5721350" y="5300663"/>
          <p14:tracePt t="96541" x="5718175" y="5300663"/>
          <p14:tracePt t="96556" x="5708650" y="5300663"/>
          <p14:tracePt t="96563" x="5703888" y="5300663"/>
          <p14:tracePt t="96568" x="5691188" y="5300663"/>
          <p14:tracePt t="96896" x="5819775" y="5305425"/>
          <p14:tracePt t="96902" x="5976938" y="5318125"/>
          <p14:tracePt t="96911" x="6116638" y="5330825"/>
          <p14:tracePt t="96917" x="6232525" y="5330825"/>
          <p14:tracePt t="96924" x="6342063" y="5330825"/>
          <p14:tracePt t="96932" x="6445250" y="5330825"/>
          <p14:tracePt t="96937" x="6513513" y="5330825"/>
          <p14:tracePt t="96945" x="6572250" y="5330825"/>
          <p14:tracePt t="96951" x="6615113" y="5330825"/>
          <p14:tracePt t="96958" x="6648450" y="5330825"/>
          <p14:tracePt t="96965" x="6670675" y="5330825"/>
          <p14:tracePt t="96973" x="6696075" y="5326063"/>
          <p14:tracePt t="96979" x="6716713" y="5326063"/>
          <p14:tracePt t="96986" x="6738938" y="5318125"/>
          <p14:tracePt t="96994" x="6754813" y="5318125"/>
          <p14:tracePt t="97000" x="6777038" y="5313363"/>
          <p14:tracePt t="97008" x="6797675" y="5313363"/>
          <p14:tracePt t="97014" x="6823075" y="5313363"/>
          <p14:tracePt t="97021" x="6853238" y="5313363"/>
          <p14:tracePt t="97028" x="6886575" y="5313363"/>
          <p14:tracePt t="97035" x="6916738" y="5313363"/>
          <p14:tracePt t="97042" x="6942138" y="5313363"/>
          <p14:tracePt t="97049" x="6972300" y="5305425"/>
          <p14:tracePt t="97056" x="6997700" y="5305425"/>
          <p14:tracePt t="97064" x="7018338" y="5305425"/>
          <p14:tracePt t="97069" x="7040563" y="5305425"/>
          <p14:tracePt t="97077" x="7053263" y="5305425"/>
          <p14:tracePt t="97084" x="7070725" y="5305425"/>
          <p14:tracePt t="97091" x="7083425" y="5305425"/>
          <p14:tracePt t="97097" x="7096125" y="5305425"/>
          <p14:tracePt t="97105" x="7116763" y="5305425"/>
          <p14:tracePt t="97113" x="7142163" y="5305425"/>
          <p14:tracePt t="97119" x="7164388" y="5305425"/>
          <p14:tracePt t="97127" x="7197725" y="5305425"/>
          <p14:tracePt t="97134" x="7218363" y="5305425"/>
          <p14:tracePt t="97139" x="7253288" y="5310188"/>
          <p14:tracePt t="97148" x="7283450" y="5310188"/>
          <p14:tracePt t="97154" x="7304088" y="5310188"/>
          <p14:tracePt t="97161" x="7321550" y="5310188"/>
          <p14:tracePt t="97168" x="7334250" y="5310188"/>
          <p14:tracePt t="97174" x="7346950" y="5310188"/>
          <p14:tracePt t="97182" x="7351713" y="5310188"/>
          <p14:tracePt t="97187" x="7359650" y="5310188"/>
          <p14:tracePt t="97196" x="7364413" y="5310188"/>
          <p14:tracePt t="97202" x="7372350" y="5310188"/>
          <p14:tracePt t="97210" x="7377113" y="5310188"/>
          <p14:tracePt t="97216" x="7385050" y="5310188"/>
          <p14:tracePt t="97231" x="7389813" y="5310188"/>
          <p14:tracePt t="97245" x="7392988" y="5310188"/>
          <p14:tracePt t="97258" x="7402513" y="5310188"/>
          <p14:tracePt t="97315" x="7402513" y="5305425"/>
          <p14:tracePt t="97328" x="7402513" y="53006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CCC6362-EE57-6616-8980-927F537B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syntactic and semantic enhancements to existing UPF commands to support evolving advanced SR strategies</a:t>
            </a:r>
          </a:p>
          <a:p>
            <a:r>
              <a:rPr lang="en-US" dirty="0"/>
              <a:t>Shared insights on how such SR strategies can be effectively implemented to balance energy efficiency, system performance, and data integrity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As an e</a:t>
            </a:r>
            <a:r>
              <a:rPr lang="en-US" dirty="0"/>
              <a:t>ssential component of modern LP design flows</a:t>
            </a:r>
          </a:p>
          <a:p>
            <a:r>
              <a:rPr lang="en-US" dirty="0"/>
              <a:t>Presented recommendations on best practices for designing and verifying SR strategies in the current, continuously evolving and future energy-aware electronic systems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17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74A080-BCA7-4B34-8A9D-677EEBA67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9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77"/>
    </mc:Choice>
    <mc:Fallback>
      <p:transition spd="slow" advTm="2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610" x="4530725" y="1935163"/>
          <p14:tracePt t="668" x="4364038" y="2000250"/>
          <p14:tracePt t="674" x="4287838" y="2046288"/>
          <p14:tracePt t="680" x="4237038" y="2076450"/>
          <p14:tracePt t="686" x="4186238" y="2106613"/>
          <p14:tracePt t="693" x="4151313" y="2132013"/>
          <p14:tracePt t="699" x="4125913" y="2147888"/>
          <p14:tracePt t="708" x="4100513" y="2173288"/>
          <p14:tracePt t="714" x="4087813" y="2185988"/>
          <p14:tracePt t="721" x="4070350" y="2203450"/>
          <p14:tracePt t="727" x="4057650" y="2216150"/>
          <p14:tracePt t="735" x="4049713" y="2233613"/>
          <p14:tracePt t="742" x="4041775" y="2246313"/>
          <p14:tracePt t="748" x="4032250" y="2263775"/>
          <p14:tracePt t="757" x="4032250" y="2276475"/>
          <p14:tracePt t="761" x="4029075" y="2289175"/>
          <p14:tracePt t="768" x="4029075" y="2301875"/>
          <p14:tracePt t="776" x="4029075" y="2309813"/>
          <p14:tracePt t="787" x="4029075" y="2314575"/>
          <p14:tracePt t="798" x="4029075" y="2322513"/>
          <p14:tracePt t="810" x="4029075" y="2327275"/>
          <p14:tracePt t="839" x="4037013" y="2327275"/>
          <p14:tracePt t="846" x="4041775" y="2327275"/>
          <p14:tracePt t="853" x="4044950" y="2327275"/>
          <p14:tracePt t="860" x="4054475" y="2319338"/>
          <p14:tracePt t="866" x="4057650" y="2319338"/>
          <p14:tracePt t="873" x="4057650" y="2314575"/>
          <p14:tracePt t="880" x="4067175" y="2306638"/>
          <p14:tracePt t="889" x="4070350" y="2301875"/>
          <p14:tracePt t="895" x="4079875" y="2289175"/>
          <p14:tracePt t="902" x="4084638" y="2271713"/>
          <p14:tracePt t="908" x="4084638" y="2259013"/>
          <p14:tracePt t="915" x="4084638" y="2246313"/>
          <p14:tracePt t="924" x="4084638" y="2233613"/>
          <p14:tracePt t="930" x="4084638" y="2220913"/>
          <p14:tracePt t="937" x="4084638" y="2212975"/>
          <p14:tracePt t="945" x="4079875" y="2208213"/>
          <p14:tracePt t="951" x="4062413" y="2200275"/>
          <p14:tracePt t="957" x="4049713" y="2200275"/>
          <p14:tracePt t="965" x="4037013" y="2190750"/>
          <p14:tracePt t="974" x="4029075" y="2190750"/>
          <p14:tracePt t="979" x="4016375" y="2195513"/>
          <p14:tracePt t="986" x="4011613" y="2195513"/>
          <p14:tracePt t="993" x="4003675" y="2200275"/>
          <p14:tracePt t="1004" x="3998913" y="2200275"/>
          <p14:tracePt t="1008" x="3998913" y="2208213"/>
          <p14:tracePt t="1021" x="3998913" y="2220913"/>
          <p14:tracePt t="1028" x="4011613" y="2241550"/>
          <p14:tracePt t="1038" x="4044950" y="2279650"/>
          <p14:tracePt t="1044" x="4125913" y="2360613"/>
          <p14:tracePt t="1048" x="4244975" y="2441575"/>
          <p14:tracePt t="1054" x="4364038" y="2527300"/>
          <p14:tracePt t="1061" x="4470400" y="2586038"/>
          <p14:tracePt t="1071" x="4548188" y="2616200"/>
          <p14:tracePt t="1076" x="4594225" y="2638425"/>
          <p14:tracePt t="1086" x="4619625" y="2654300"/>
          <p14:tracePt t="1092" x="4632325" y="2654300"/>
          <p14:tracePt t="1097" x="4645025" y="2654300"/>
          <p14:tracePt t="1104" x="4657725" y="2654300"/>
          <p14:tracePt t="1111" x="4667250" y="2654300"/>
          <p14:tracePt t="1120" x="4670425" y="2651125"/>
          <p14:tracePt t="1125" x="4679950" y="2638425"/>
          <p14:tracePt t="1131" x="4679950" y="2624138"/>
          <p14:tracePt t="1140" x="4679950" y="2611438"/>
          <p14:tracePt t="1145" x="4667250" y="2595563"/>
          <p14:tracePt t="1153" x="4649788" y="2582863"/>
          <p14:tracePt t="1159" x="4614863" y="2565400"/>
          <p14:tracePt t="1166" x="4586288" y="2557463"/>
          <p14:tracePt t="1175" x="4538663" y="2544763"/>
          <p14:tracePt t="1180" x="4495800" y="2544763"/>
          <p14:tracePt t="1188" x="4449763" y="2552700"/>
          <p14:tracePt t="1195" x="4424363" y="2552700"/>
          <p14:tracePt t="1201" x="4402138" y="2565400"/>
          <p14:tracePt t="1207" x="4376738" y="2573338"/>
          <p14:tracePt t="1215" x="4373563" y="2582863"/>
          <p14:tracePt t="1222" x="4364038" y="2586038"/>
          <p14:tracePt t="1229" x="4364038" y="2590800"/>
          <p14:tracePt t="1237" x="4364038" y="2598738"/>
          <p14:tracePt t="1243" x="4364038" y="2603500"/>
          <p14:tracePt t="1249" x="4368800" y="2624138"/>
          <p14:tracePt t="1257" x="4386263" y="2651125"/>
          <p14:tracePt t="1262" x="4398963" y="2663825"/>
          <p14:tracePt t="1271" x="4416425" y="2689225"/>
          <p14:tracePt t="1278" x="4432300" y="2705100"/>
          <p14:tracePt t="1285" x="4445000" y="2709863"/>
          <p14:tracePt t="1292" x="4462463" y="2717800"/>
          <p14:tracePt t="1298" x="4467225" y="2722563"/>
          <p14:tracePt t="1305" x="4479925" y="2722563"/>
          <p14:tracePt t="1312" x="4483100" y="2722563"/>
          <p14:tracePt t="1320" x="4492625" y="2717800"/>
          <p14:tracePt t="1326" x="4492625" y="2709863"/>
          <p14:tracePt t="1332" x="4492625" y="2697163"/>
          <p14:tracePt t="1341" x="4487863" y="2676525"/>
          <p14:tracePt t="1346" x="4479925" y="2659063"/>
          <p14:tracePt t="1354" x="4467225" y="2651125"/>
          <p14:tracePt t="1360" x="4449763" y="2638425"/>
          <p14:tracePt t="1368" x="4437063" y="2638425"/>
          <p14:tracePt t="1375" x="4424363" y="2628900"/>
          <p14:tracePt t="1381" x="4406900" y="2628900"/>
          <p14:tracePt t="1389" x="4394200" y="2633663"/>
          <p14:tracePt t="1395" x="4389438" y="2633663"/>
          <p14:tracePt t="1404" x="4381500" y="2633663"/>
          <p14:tracePt t="1409" x="4381500" y="2638425"/>
          <p14:tracePt t="1418" x="4376738" y="2646363"/>
          <p14:tracePt t="1430" x="4376738" y="2651125"/>
          <p14:tracePt t="1452" x="4376738" y="2659063"/>
          <p14:tracePt t="1464" x="4376738" y="2663825"/>
          <p14:tracePt t="1527" x="4376738" y="2654300"/>
          <p14:tracePt t="1869" x="4386263" y="2654300"/>
          <p14:tracePt t="1883" x="4386263" y="2651125"/>
          <p14:tracePt t="1890" x="4386263" y="2641600"/>
          <p14:tracePt t="1896" x="4381500" y="2638425"/>
          <p14:tracePt t="1902" x="4368800" y="2624138"/>
          <p14:tracePt t="1911" x="4335463" y="2608263"/>
          <p14:tracePt t="1916" x="4283075" y="2578100"/>
          <p14:tracePt t="1923" x="4194175" y="2544763"/>
          <p14:tracePt t="1931" x="4067175" y="2509838"/>
          <p14:tracePt t="1937" x="3935413" y="2471738"/>
          <p14:tracePt t="1944" x="3819525" y="2438400"/>
          <p14:tracePt t="1951" x="3717925" y="2416175"/>
          <p14:tracePt t="1957" x="3644900" y="2403475"/>
          <p14:tracePt t="1966" x="3598863" y="2395538"/>
          <p14:tracePt t="1973" x="3568700" y="2395538"/>
          <p14:tracePt t="1980" x="3535363" y="2395538"/>
          <p14:tracePt t="1986" x="3522663" y="2395538"/>
          <p14:tracePt t="1994" x="3513138" y="2395538"/>
          <p14:tracePt t="2001" x="3509963" y="2395538"/>
          <p14:tracePt t="2007" x="3505200" y="2395538"/>
          <p14:tracePt t="2042" x="3509963" y="2395538"/>
          <p14:tracePt t="2055" x="3517900" y="2395538"/>
          <p14:tracePt t="2063" x="3522663" y="2395538"/>
          <p14:tracePt t="2070" x="3535363" y="2395538"/>
          <p14:tracePt t="2077" x="3543300" y="2395538"/>
          <p14:tracePt t="2084" x="3548063" y="2395538"/>
          <p14:tracePt t="2090" x="3560763" y="2398713"/>
          <p14:tracePt t="2097" x="3568700" y="2398713"/>
          <p14:tracePt t="2105" x="3573463" y="2398713"/>
          <p14:tracePt t="2112" x="3581400" y="2398713"/>
          <p14:tracePt t="2129" x="3586163" y="2398713"/>
          <p14:tracePt t="2132" x="3590925" y="2398713"/>
          <p14:tracePt t="2138" x="3598863" y="2398713"/>
          <p14:tracePt t="2146" x="3603625" y="2403475"/>
          <p14:tracePt t="2161" x="3611563" y="2408238"/>
          <p14:tracePt t="2182" x="3616325" y="2416175"/>
          <p14:tracePt t="2188" x="3619500" y="2416175"/>
          <p14:tracePt t="2195" x="3629025" y="2420938"/>
          <p14:tracePt t="2201" x="3632200" y="2420938"/>
          <p14:tracePt t="2210" x="3632200" y="2428875"/>
          <p14:tracePt t="2216" x="3641725" y="2428875"/>
          <p14:tracePt t="2222" x="3644900" y="2433638"/>
          <p14:tracePt t="2230" x="3654425" y="2433638"/>
          <p14:tracePt t="2236" x="3667125" y="2433638"/>
          <p14:tracePt t="2244" x="3671888" y="2441575"/>
          <p14:tracePt t="2251" x="3684588" y="2441575"/>
          <p14:tracePt t="2257" x="3687763" y="2446338"/>
          <p14:tracePt t="2265" x="3705225" y="2446338"/>
          <p14:tracePt t="2272" x="3717925" y="2446338"/>
          <p14:tracePt t="2279" x="3722688" y="2446338"/>
          <p14:tracePt t="2286" x="3735388" y="2446338"/>
          <p14:tracePt t="2294" x="3743325" y="2446338"/>
          <p14:tracePt t="2300" x="3756025" y="2446338"/>
          <p14:tracePt t="2306" x="3760788" y="2446338"/>
          <p14:tracePt t="2314" x="3765550" y="2451100"/>
          <p14:tracePt t="2320" x="3773488" y="2451100"/>
          <p14:tracePt t="2332" x="3786188" y="2451100"/>
          <p14:tracePt t="2335" x="3790950" y="2459038"/>
          <p14:tracePt t="2344" x="3798888" y="2459038"/>
          <p14:tracePt t="2349" x="3803650" y="2459038"/>
          <p14:tracePt t="2355" x="3811588" y="2459038"/>
          <p14:tracePt t="2363" x="3816350" y="2459038"/>
          <p14:tracePt t="2370" x="3819525" y="2459038"/>
          <p14:tracePt t="2384" x="3829050" y="2459038"/>
          <p14:tracePt t="2398" x="3832225" y="2459038"/>
          <p14:tracePt t="2412" x="3841750" y="2459038"/>
          <p14:tracePt t="2433" x="3844925" y="2459038"/>
          <p14:tracePt t="3498" x="3854450" y="2459038"/>
          <p14:tracePt t="3585" x="3857625" y="2459038"/>
          <p14:tracePt t="3638" x="3862388" y="2459038"/>
          <p14:tracePt t="3660" x="3862388" y="2463800"/>
          <p14:tracePt t="3779" x="3871913" y="2463800"/>
          <p14:tracePt t="3864" x="3871913" y="2471738"/>
          <p14:tracePt t="3883" x="3871913" y="2476500"/>
          <p14:tracePt t="3905" x="3871913" y="2484438"/>
          <p14:tracePt t="3933" x="3871913" y="2489200"/>
          <p14:tracePt t="3960" x="3871913" y="2492375"/>
          <p14:tracePt t="4200" x="3875088" y="2492375"/>
          <p14:tracePt t="4214" x="3884613" y="2492375"/>
          <p14:tracePt t="4220" x="3884613" y="2501900"/>
          <p14:tracePt t="4228" x="3887788" y="2501900"/>
          <p14:tracePt t="4234" x="3892550" y="2505075"/>
          <p14:tracePt t="4242" x="3900488" y="2505075"/>
          <p14:tracePt t="4249" x="3905250" y="2514600"/>
          <p14:tracePt t="4258" x="3913188" y="2514600"/>
          <p14:tracePt t="4264" x="3917950" y="2519363"/>
          <p14:tracePt t="4277" x="3925888" y="2519363"/>
          <p14:tracePt t="4284" x="3930650" y="2522538"/>
          <p14:tracePt t="4291" x="3935413" y="2522538"/>
          <p14:tracePt t="4297" x="3943350" y="2522538"/>
          <p14:tracePt t="4304" x="3948113" y="2522538"/>
          <p14:tracePt t="4320" x="3956050" y="2522538"/>
          <p14:tracePt t="4325" x="3960813" y="2522538"/>
          <p14:tracePt t="4342" x="3968750" y="2522538"/>
          <p14:tracePt t="4361" x="3973513" y="2522538"/>
          <p14:tracePt t="4375" x="3978275" y="2522538"/>
          <p14:tracePt t="4388" x="3986213" y="2522538"/>
          <p14:tracePt t="4410" x="3990975" y="2522538"/>
          <p14:tracePt t="4423" x="3998913" y="2532063"/>
          <p14:tracePt t="4429" x="4003675" y="2532063"/>
          <p14:tracePt t="4443" x="4016375" y="2535238"/>
          <p14:tracePt t="4450" x="4024313" y="2535238"/>
          <p14:tracePt t="4458" x="4037013" y="2544763"/>
          <p14:tracePt t="4465" x="4041775" y="2544763"/>
          <p14:tracePt t="4471" x="4054475" y="2552700"/>
          <p14:tracePt t="4480" x="4079875" y="2552700"/>
          <p14:tracePt t="4485" x="4100513" y="2557463"/>
          <p14:tracePt t="4493" x="4117975" y="2565400"/>
          <p14:tracePt t="4500" x="4138613" y="2573338"/>
          <p14:tracePt t="4507" x="4151313" y="2573338"/>
          <p14:tracePt t="4514" x="4164013" y="2573338"/>
          <p14:tracePt t="4521" x="4181475" y="2582863"/>
          <p14:tracePt t="4528" x="4203700" y="2582863"/>
          <p14:tracePt t="4534" x="4219575" y="2586038"/>
          <p14:tracePt t="4542" x="4232275" y="2586038"/>
          <p14:tracePt t="4549" x="4237038" y="2586038"/>
          <p14:tracePt t="4557" x="4249738" y="2586038"/>
          <p14:tracePt t="4565" x="4262438" y="2586038"/>
          <p14:tracePt t="4570" x="4270375" y="2586038"/>
          <p14:tracePt t="4577" x="4283075" y="2586038"/>
          <p14:tracePt t="4584" x="4295775" y="2586038"/>
          <p14:tracePt t="4591" x="4310063" y="2586038"/>
          <p14:tracePt t="4598" x="4318000" y="2586038"/>
          <p14:tracePt t="4605" x="4330700" y="2586038"/>
          <p14:tracePt t="4612" x="4343400" y="2595563"/>
          <p14:tracePt t="4618" x="4351338" y="2595563"/>
          <p14:tracePt t="4626" x="4364038" y="2603500"/>
          <p14:tracePt t="4634" x="4368800" y="2603500"/>
          <p14:tracePt t="4640" x="4381500" y="2603500"/>
          <p14:tracePt t="4647" x="4389438" y="2603500"/>
          <p14:tracePt t="4653" x="4394200" y="2603500"/>
          <p14:tracePt t="4661" x="4398963" y="2603500"/>
          <p14:tracePt t="4667" x="4406900" y="2608263"/>
          <p14:tracePt t="4675" x="4411663" y="2608263"/>
          <p14:tracePt t="4691" x="4419600" y="2608263"/>
          <p14:tracePt t="4697" x="4424363" y="2608263"/>
          <p14:tracePt t="4702" x="4432300" y="2608263"/>
          <p14:tracePt t="4710" x="4437063" y="2608263"/>
          <p14:tracePt t="4731" x="4441825" y="2608263"/>
          <p14:tracePt t="4745" x="4449763" y="2608263"/>
          <p14:tracePt t="5150" x="4449763" y="2598738"/>
          <p14:tracePt t="5170" x="4449763" y="2595563"/>
          <p14:tracePt t="5184" x="4449763" y="2586038"/>
          <p14:tracePt t="5205" x="4449763" y="2582863"/>
          <p14:tracePt t="5218" x="4449763" y="2578100"/>
          <p14:tracePt t="5235" x="4449763" y="2570163"/>
          <p14:tracePt t="5331" x="4454525" y="2570163"/>
          <p14:tracePt t="5336" x="4462463" y="2570163"/>
          <p14:tracePt t="5343" x="4479925" y="2570163"/>
          <p14:tracePt t="5352" x="4522788" y="2570163"/>
          <p14:tracePt t="5358" x="4568825" y="2573338"/>
          <p14:tracePt t="5366" x="4629150" y="2573338"/>
          <p14:tracePt t="5371" x="4718050" y="2595563"/>
          <p14:tracePt t="5379" x="4802188" y="2608263"/>
          <p14:tracePt t="5385" x="4918075" y="2620963"/>
          <p14:tracePt t="5393" x="5032375" y="2641600"/>
          <p14:tracePt t="5400" x="5105400" y="2654300"/>
          <p14:tracePt t="5406" x="5164138" y="2663825"/>
          <p14:tracePt t="5415" x="5207000" y="2663825"/>
          <p14:tracePt t="5419" x="5240338" y="2663825"/>
          <p14:tracePt t="5428" x="5262563" y="2663825"/>
          <p14:tracePt t="5434" x="5287963" y="2663825"/>
          <p14:tracePt t="5441" x="5292725" y="2663825"/>
          <p14:tracePt t="5448" x="5305425" y="2663825"/>
          <p14:tracePt t="5454" x="5308600" y="2663825"/>
          <p14:tracePt t="5468" x="5318125" y="2663825"/>
          <p14:tracePt t="5483" x="5318125" y="2654300"/>
          <p14:tracePt t="22434" x="5321300" y="2654300"/>
          <p14:tracePt t="22438" x="5343525" y="2659063"/>
          <p14:tracePt t="22446" x="5376863" y="2667000"/>
          <p14:tracePt t="22453" x="5424488" y="2684463"/>
          <p14:tracePt t="22460" x="5495925" y="2697163"/>
          <p14:tracePt t="22466" x="5611813" y="2705100"/>
          <p14:tracePt t="22474" x="5726113" y="2705100"/>
          <p14:tracePt t="22480" x="5837238" y="2705100"/>
          <p14:tracePt t="22487" x="5938838" y="2705100"/>
          <p14:tracePt t="22494" x="5997575" y="2701925"/>
          <p14:tracePt t="22501" x="6045200" y="2692400"/>
          <p14:tracePt t="22508" x="6065838" y="2684463"/>
          <p14:tracePt t="22516" x="6078538" y="2676525"/>
          <p14:tracePt t="22521" x="6096000" y="2676525"/>
          <p14:tracePt t="22529" x="6100763" y="2671763"/>
          <p14:tracePt t="22536" x="6103938" y="2671763"/>
          <p14:tracePt t="22543" x="6103938" y="26638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E353-0BBE-4076-897D-58D4D1B4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F6E2F-DA84-4450-AEC7-2E972F9B1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8038" cy="40732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Colleagues of </a:t>
            </a:r>
            <a:r>
              <a:rPr lang="en-US" b="1" dirty="0"/>
              <a:t>IEEE P1801 Working Group</a:t>
            </a:r>
            <a:r>
              <a:rPr lang="en-US" dirty="0"/>
              <a:t>, </a:t>
            </a:r>
            <a:r>
              <a:rPr lang="en-US" sz="2100" dirty="0"/>
              <a:t>for creativity in devising many of the design scenarios discussed &amp; contributions driving the standard</a:t>
            </a:r>
          </a:p>
          <a:p>
            <a:r>
              <a:rPr lang="en-US" dirty="0"/>
              <a:t>Special gratitude is due to </a:t>
            </a:r>
            <a:r>
              <a:rPr lang="en-US" b="1" dirty="0"/>
              <a:t>Marcelo Glusman</a:t>
            </a:r>
            <a:r>
              <a:rPr lang="en-US" dirty="0"/>
              <a:t> of </a:t>
            </a:r>
            <a:r>
              <a:rPr lang="en-US" b="1" dirty="0"/>
              <a:t>Cadence Design Systems </a:t>
            </a:r>
            <a:r>
              <a:rPr lang="en-US" sz="2100" dirty="0"/>
              <a:t>for thorough and critical review of the manuscript &amp; presentation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Thanks all of you for kind attention, time, and interest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9C05A-EC4A-4D55-8D62-E189B21FD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64" y="1655539"/>
            <a:ext cx="5280757" cy="34228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D780CF-8F71-47BD-AAC5-0E6E1BF72967}"/>
              </a:ext>
            </a:extLst>
          </p:cNvPr>
          <p:cNvSpPr/>
          <p:nvPr/>
        </p:nvSpPr>
        <p:spPr>
          <a:xfrm>
            <a:off x="6187108" y="5336521"/>
            <a:ext cx="5700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Questions &amp; Interaction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8AA34B-FA43-46EE-B20C-06AD2DA578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88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3"/>
    </mc:Choice>
    <mc:Fallback>
      <p:transition spd="slow" advTm="3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225" x="6103938" y="2808288"/>
          <p14:tracePt t="30231" x="6181725" y="3173413"/>
          <p14:tracePt t="30238" x="6316663" y="3581400"/>
          <p14:tracePt t="30245" x="6534150" y="3978275"/>
          <p14:tracePt t="30252" x="6746875" y="4246563"/>
          <p14:tracePt t="30258" x="6992938" y="4475163"/>
          <p14:tracePt t="30266" x="7283450" y="4675188"/>
          <p14:tracePt t="30273" x="7589838" y="4819650"/>
          <p14:tracePt t="30279" x="7853363" y="4900613"/>
          <p14:tracePt t="30286" x="8112125" y="4900613"/>
          <p14:tracePt t="30294" x="8359775" y="4875213"/>
          <p14:tracePt t="30300" x="8507413" y="4824413"/>
          <p14:tracePt t="30307" x="8613775" y="4751388"/>
          <p14:tracePt t="30315" x="8694738" y="4675188"/>
          <p14:tracePt t="30322" x="8755063" y="4543425"/>
          <p14:tracePt t="30330" x="8823325" y="4352925"/>
          <p14:tracePt t="30335" x="8874125" y="4046538"/>
          <p14:tracePt t="30342" x="8874125" y="3752850"/>
          <p14:tracePt t="30349" x="8843963" y="3424238"/>
          <p14:tracePt t="30356" x="8775700" y="3114675"/>
          <p14:tracePt t="30364" x="8651875" y="2836863"/>
          <p14:tracePt t="30370" x="8482013" y="2578100"/>
          <p14:tracePt t="30377" x="8243888" y="2390775"/>
          <p14:tracePt t="30384" x="8023225" y="2279650"/>
          <p14:tracePt t="30392" x="7818438" y="2225675"/>
          <p14:tracePt t="30398" x="7521575" y="2233613"/>
          <p14:tracePt t="30404" x="7245350" y="2284413"/>
          <p14:tracePt t="30412" x="6977063" y="2386013"/>
          <p14:tracePt t="30419" x="6700838" y="2505075"/>
          <p14:tracePt t="30425" x="6470650" y="2654300"/>
          <p14:tracePt t="30433" x="6240463" y="2798763"/>
          <p14:tracePt t="30440" x="6091238" y="2909888"/>
          <p14:tracePt t="30447" x="5997575" y="2990850"/>
          <p14:tracePt t="30454" x="5916613" y="3071813"/>
          <p14:tracePt t="30460" x="5862638" y="3148013"/>
          <p14:tracePt t="30468" x="5810250" y="3190875"/>
          <p14:tracePt t="30474" x="5784850" y="3224213"/>
          <p14:tracePt t="30481" x="5768975" y="3241675"/>
          <p14:tracePt t="30488" x="5764213" y="3246438"/>
          <p14:tracePt t="30495" x="5756275" y="3246438"/>
          <p14:tracePt t="30502" x="5751513" y="3246438"/>
          <p14:tracePt t="30523" x="5751513" y="3233738"/>
          <p14:tracePt t="30531" x="5751513" y="3228975"/>
          <p14:tracePt t="30537" x="5751513" y="3208338"/>
          <p14:tracePt t="30544" x="5751513" y="3195638"/>
          <p14:tracePt t="30551" x="5756275" y="3170238"/>
          <p14:tracePt t="30557" x="5756275" y="3148013"/>
          <p14:tracePt t="30565" x="5756275" y="3135313"/>
          <p14:tracePt t="30572" x="5756275" y="3117850"/>
          <p14:tracePt t="30578" x="5756275" y="3105150"/>
          <p14:tracePt t="30586" x="5756275" y="3101975"/>
          <p14:tracePt t="30592" x="5756275" y="3092450"/>
          <p14:tracePt t="30599" x="5756275" y="3089275"/>
          <p14:tracePt t="30607" x="5756275" y="3079750"/>
          <p14:tracePt t="30622" x="5759450" y="3079750"/>
          <p14:tracePt t="30627" x="5759450" y="3084513"/>
          <p14:tracePt t="30635" x="5768975" y="3089275"/>
          <p14:tracePt t="30642" x="5772150" y="3097213"/>
          <p14:tracePt t="30648" x="5776913" y="3101975"/>
          <p14:tracePt t="30655" x="5784850" y="3114675"/>
          <p14:tracePt t="30663" x="5802313" y="3130550"/>
          <p14:tracePt t="30669" x="5827713" y="3178175"/>
          <p14:tracePt t="30677" x="5870575" y="3241675"/>
          <p14:tracePt t="30683" x="5926138" y="3317875"/>
          <p14:tracePt t="30690" x="5994400" y="3398838"/>
          <p14:tracePt t="30698" x="6062663" y="3475038"/>
          <p14:tracePt t="30704" x="6116638" y="3543300"/>
          <p14:tracePt t="30711" x="6181725" y="3595688"/>
          <p14:tracePt t="30718" x="6219825" y="3633788"/>
          <p14:tracePt t="30725" x="6270625" y="3675063"/>
          <p14:tracePt t="30732" x="6296025" y="3692525"/>
          <p14:tracePt t="30738" x="6316663" y="3702050"/>
          <p14:tracePt t="30747" x="6334125" y="3705225"/>
          <p14:tracePt t="30752" x="6346825" y="3705225"/>
          <p14:tracePt t="30759" x="6351588" y="3714750"/>
          <p14:tracePt t="30767" x="6359525" y="3714750"/>
          <p14:tracePt t="30773" x="6364288" y="3714750"/>
          <p14:tracePt t="30780" x="6372225" y="3714750"/>
          <p14:tracePt t="30788" x="6372225" y="3709988"/>
          <p14:tracePt t="30794" x="6376988" y="3709988"/>
          <p14:tracePt t="30802" x="6376988" y="3705225"/>
          <p14:tracePt t="30808" x="6381750" y="3705225"/>
          <p14:tracePt t="31059" x="6156325" y="3340100"/>
          <p14:tracePt t="31066" x="5751513" y="2709863"/>
          <p14:tracePt t="31073" x="5351463" y="2135188"/>
          <p14:tracePt t="31080" x="4887913" y="1603375"/>
          <p14:tracePt t="31087" x="4411663" y="1149350"/>
          <p14:tracePt t="31093" x="3884613" y="684213"/>
          <p14:tracePt t="31101" x="3335338" y="288925"/>
          <p14:tracePt t="33053" x="1620838" y="514350"/>
          <p14:tracePt t="33059" x="2216150" y="846138"/>
          <p14:tracePt t="33068" x="2790825" y="1195388"/>
          <p14:tracePt t="33073" x="3335338" y="1570038"/>
          <p14:tracePt t="33080" x="3748088" y="1897063"/>
          <p14:tracePt t="33088" x="4105275" y="2216150"/>
          <p14:tracePt t="33094" x="4381500" y="2471738"/>
          <p14:tracePt t="33102" x="4568825" y="2646363"/>
          <p14:tracePt t="33108" x="4695825" y="2747963"/>
          <p14:tracePt t="33115" x="4760913" y="2798763"/>
          <p14:tracePt t="33122" x="4786313" y="2824163"/>
          <p14:tracePt t="33129" x="4799013" y="2833688"/>
          <p14:tracePt t="33135" x="4806950" y="2836863"/>
          <p14:tracePt t="33142" x="4811713" y="2846388"/>
          <p14:tracePt t="33156" x="4811713" y="2851150"/>
          <p14:tracePt t="33176" x="4802188" y="2851150"/>
          <p14:tracePt t="33184" x="4789488" y="2846388"/>
          <p14:tracePt t="33190" x="4773613" y="2841625"/>
          <p14:tracePt t="33199" x="4738688" y="2824163"/>
          <p14:tracePt t="33204" x="4705350" y="2795588"/>
          <p14:tracePt t="33212" x="4667250" y="2770188"/>
          <p14:tracePt t="33218" x="4641850" y="2744788"/>
          <p14:tracePt t="33225" x="4602163" y="2714625"/>
          <p14:tracePt t="33232" x="4581525" y="2692400"/>
          <p14:tracePt t="33239" x="4543425" y="2663825"/>
          <p14:tracePt t="33246" x="4505325" y="2638425"/>
          <p14:tracePt t="33253" x="4467225" y="2598738"/>
          <p14:tracePt t="33259" x="4406900" y="2565400"/>
          <p14:tracePt t="33266" x="4313238" y="2509838"/>
          <p14:tracePt t="33273" x="4176713" y="2433638"/>
          <p14:tracePt t="33280" x="3875088" y="2292350"/>
          <p14:tracePt t="33287" x="3287713" y="2054225"/>
          <p14:tracePt t="33293" x="2646363" y="1787525"/>
          <p14:tracePt t="33301" x="1998663" y="1476375"/>
          <p14:tracePt t="33308" x="1408113" y="1165225"/>
          <p14:tracePt t="33315" x="782638" y="833438"/>
          <p14:tracePt t="33322" x="238125" y="4857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  <a:r>
              <a:rPr lang="en-GB" dirty="0">
                <a:solidFill>
                  <a:srgbClr val="0000FF"/>
                </a:solidFill>
              </a:rPr>
              <a:t>|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Typical </a:t>
            </a:r>
            <a:br>
              <a:rPr lang="en-GB" dirty="0">
                <a:solidFill>
                  <a:srgbClr val="0000FF"/>
                </a:solidFill>
              </a:rPr>
            </a:br>
            <a:r>
              <a:rPr lang="en-GB" dirty="0">
                <a:solidFill>
                  <a:srgbClr val="0000FF"/>
                </a:solidFill>
              </a:rPr>
              <a:t>Low Power System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CCC6362-EE57-6616-8980-927F537B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4256" cy="4113005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Electronic systems evolve </a:t>
            </a:r>
          </a:p>
          <a:p>
            <a:pPr lvl="1"/>
            <a:r>
              <a:rPr lang="en-IN" dirty="0">
                <a:sym typeface="Wingdings" panose="05000000000000000000" pitchFamily="2" charset="2"/>
              </a:rPr>
              <a:t>I</a:t>
            </a:r>
            <a:r>
              <a:rPr lang="en-IN" dirty="0"/>
              <a:t>ncreasing demands for energy efficiency, esp. mobile, embedded and autonomous applications</a:t>
            </a:r>
          </a:p>
          <a:p>
            <a:r>
              <a:rPr lang="en-IN" dirty="0"/>
              <a:t>Low power (LP) design techniques for dynamic and static power reduction</a:t>
            </a:r>
          </a:p>
          <a:p>
            <a:r>
              <a:rPr lang="en-IN" dirty="0"/>
              <a:t>Functionally and electrically consistent LP design </a:t>
            </a:r>
            <a:r>
              <a:rPr lang="en-IN" dirty="0">
                <a:sym typeface="Wingdings" panose="05000000000000000000" pitchFamily="2" charset="2"/>
              </a:rPr>
              <a:t> U</a:t>
            </a:r>
            <a:r>
              <a:rPr lang="en-IN" dirty="0"/>
              <a:t>ser-controllable power-versus-performance trade-off </a:t>
            </a:r>
          </a:p>
          <a:p>
            <a:pPr lvl="1"/>
            <a:r>
              <a:rPr lang="en-IN" dirty="0"/>
              <a:t>Choice of devices/components used</a:t>
            </a:r>
          </a:p>
          <a:p>
            <a:pPr lvl="1"/>
            <a:r>
              <a:rPr lang="en-IN" dirty="0"/>
              <a:t>Adaptive and static body biasing</a:t>
            </a:r>
          </a:p>
          <a:p>
            <a:pPr lvl="1"/>
            <a:r>
              <a:rPr lang="en-IN" dirty="0"/>
              <a:t>Clock frequency reduction for periods of low performance</a:t>
            </a:r>
          </a:p>
          <a:p>
            <a:pPr lvl="1"/>
            <a:r>
              <a:rPr lang="en-IN" dirty="0"/>
              <a:t>Adaptive voltage and frequency scaling</a:t>
            </a:r>
          </a:p>
          <a:p>
            <a:pPr lvl="1"/>
            <a:r>
              <a:rPr lang="en-IN" dirty="0"/>
              <a:t>Power gating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2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2D2BE-F27E-44B3-AD59-EB4029CE7A0C}"/>
              </a:ext>
            </a:extLst>
          </p:cNvPr>
          <p:cNvSpPr txBox="1"/>
          <p:nvPr/>
        </p:nvSpPr>
        <p:spPr>
          <a:xfrm>
            <a:off x="6366076" y="3715473"/>
            <a:ext cx="5815704" cy="2326512"/>
          </a:xfrm>
          <a:prstGeom prst="rect">
            <a:avLst/>
          </a:prstGeom>
          <a:noFill/>
        </p:spPr>
        <p:txBody>
          <a:bodyPr wrap="square" numCol="1" rtlCol="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b="1" u="sng" dirty="0"/>
              <a:t>Techniques for avoiding functional and power consumption issues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Isolation of signals from switchable i.e., power gated domains to clearly define safe states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Level shifting for signals crossing between domains of incompatible supply voltage levels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State retention (SR) of memory elements </a:t>
            </a:r>
            <a:r>
              <a:rPr lang="en-US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 Focus of this paper</a:t>
            </a:r>
            <a:endParaRPr lang="en-US" sz="2400" b="1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Clock and reset domain crossing (CDC &amp; RDC) techniques 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Clock and reset synchronization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Handled functionally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71B2A-C7C8-4E1D-8298-240A496B9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853" y="175260"/>
            <a:ext cx="6767147" cy="359664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E764D8-CE3A-4EA5-B1DB-67D8E7288A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45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16"/>
    </mc:Choice>
    <mc:Fallback>
      <p:transition spd="slow" advTm="21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3" x="5283200" y="2676525"/>
          <p14:tracePt t="576" x="5224463" y="2097088"/>
          <p14:tracePt t="581" x="5224463" y="1982788"/>
          <p14:tracePt t="586" x="5224463" y="1914525"/>
          <p14:tracePt t="593" x="5227638" y="1838325"/>
          <p14:tracePt t="599" x="5227638" y="1795463"/>
          <p14:tracePt t="606" x="5237163" y="1760538"/>
          <p14:tracePt t="614" x="5237163" y="1739900"/>
          <p14:tracePt t="623" x="5237163" y="1727200"/>
          <p14:tracePt t="629" x="5237163" y="1719263"/>
          <p14:tracePt t="633" x="5237163" y="1714500"/>
          <p14:tracePt t="859" x="5287963" y="1658938"/>
          <p14:tracePt t="866" x="5372100" y="1552575"/>
          <p14:tracePt t="872" x="5419725" y="1438275"/>
          <p14:tracePt t="877" x="5453063" y="1319213"/>
          <p14:tracePt t="886" x="5475288" y="1190625"/>
          <p14:tracePt t="891" x="5475288" y="1076325"/>
          <p14:tracePt t="899" x="5457825" y="962025"/>
          <p14:tracePt t="905" x="5437188" y="876300"/>
          <p14:tracePt t="913" x="5389563" y="795338"/>
          <p14:tracePt t="921" x="5338763" y="731838"/>
          <p14:tracePt t="927" x="5257800" y="676275"/>
          <p14:tracePt t="933" x="5181600" y="642938"/>
          <p14:tracePt t="940" x="5095875" y="620713"/>
          <p14:tracePt t="947" x="5006975" y="612775"/>
          <p14:tracePt t="956" x="4921250" y="612775"/>
          <p14:tracePt t="964" x="4837113" y="617538"/>
          <p14:tracePt t="970" x="4733925" y="638175"/>
          <p14:tracePt t="978" x="4645025" y="684213"/>
          <p14:tracePt t="984" x="4568825" y="706438"/>
          <p14:tracePt t="990" x="4492625" y="739775"/>
          <p14:tracePt t="996" x="4445000" y="769938"/>
          <p14:tracePt t="1004" x="4394200" y="800100"/>
          <p14:tracePt t="1012" x="4364038" y="833438"/>
          <p14:tracePt t="1019" x="4343400" y="858838"/>
          <p14:tracePt t="1024" x="4313238" y="896938"/>
          <p14:tracePt t="1031" x="4283075" y="949325"/>
          <p14:tracePt t="1038" x="4267200" y="995363"/>
          <p14:tracePt t="1047" x="4244975" y="1055688"/>
          <p14:tracePt t="1054" x="4232275" y="1144588"/>
          <p14:tracePt t="1060" x="4232275" y="1243013"/>
          <p14:tracePt t="1066" x="4254500" y="1370013"/>
          <p14:tracePt t="1074" x="4275138" y="1501775"/>
          <p14:tracePt t="1082" x="4310063" y="1603375"/>
          <p14:tracePt t="1088" x="4343400" y="1681163"/>
          <p14:tracePt t="1094" x="4373563" y="1739900"/>
          <p14:tracePt t="1101" x="4402138" y="1778000"/>
          <p14:tracePt t="1107" x="4419600" y="1803400"/>
          <p14:tracePt t="1116" x="4424363" y="1816100"/>
          <p14:tracePt t="1121" x="4432300" y="1833563"/>
          <p14:tracePt t="1127" x="4437063" y="1838325"/>
          <p14:tracePt t="1136" x="4445000" y="1838325"/>
          <p14:tracePt t="1151" x="4449763" y="1841500"/>
          <p14:tracePt t="1225" x="4441825" y="1841500"/>
          <p14:tracePt t="1239" x="4437063" y="1841500"/>
          <p14:tracePt t="1261" x="4432300" y="1838325"/>
          <p14:tracePt t="1274" x="4424363" y="1828800"/>
          <p14:tracePt t="1288" x="4424363" y="1825625"/>
          <p14:tracePt t="1351" x="4419600" y="1825625"/>
          <p14:tracePt t="1379" x="4411663" y="1825625"/>
          <p14:tracePt t="1421" x="4406900" y="1825625"/>
          <p14:tracePt t="1427" x="4406900" y="1816100"/>
          <p14:tracePt t="1441" x="4406900" y="1812925"/>
          <p14:tracePt t="1464" x="4406900" y="1803400"/>
          <p14:tracePt t="1476" x="4416425" y="1803400"/>
          <p14:tracePt t="31922" x="4381500" y="1901825"/>
          <p14:tracePt t="31927" x="4335463" y="2028825"/>
          <p14:tracePt t="31934" x="4300538" y="2173288"/>
          <p14:tracePt t="31941" x="4262438" y="2306638"/>
          <p14:tracePt t="31949" x="4254500" y="2416175"/>
          <p14:tracePt t="31961" x="4254500" y="2501900"/>
          <p14:tracePt t="31962" x="4254500" y="2573338"/>
          <p14:tracePt t="31970" x="4254500" y="2620963"/>
          <p14:tracePt t="31977" x="4257675" y="2663825"/>
          <p14:tracePt t="31984" x="4257675" y="2689225"/>
          <p14:tracePt t="31989" x="4267200" y="2709863"/>
          <p14:tracePt t="31997" x="4270375" y="2727325"/>
          <p14:tracePt t="32003" x="4279900" y="2740025"/>
          <p14:tracePt t="32011" x="4279900" y="2747963"/>
          <p14:tracePt t="32017" x="4287838" y="2752725"/>
          <p14:tracePt t="32024" x="4287838" y="2757488"/>
          <p14:tracePt t="32031" x="4292600" y="2765425"/>
          <p14:tracePt t="32038" x="4292600" y="2770188"/>
          <p14:tracePt t="32046" x="4295775" y="2770188"/>
          <p14:tracePt t="32060" x="4295775" y="2778125"/>
          <p14:tracePt t="32065" x="4305300" y="2782888"/>
          <p14:tracePt t="32072" x="4305300" y="2786063"/>
          <p14:tracePt t="32087" x="4305300" y="2795588"/>
          <p14:tracePt t="32094" x="4305300" y="2798763"/>
          <p14:tracePt t="32101" x="4305300" y="2808288"/>
          <p14:tracePt t="32108" x="4305300" y="2811463"/>
          <p14:tracePt t="32115" x="4305300" y="2820988"/>
          <p14:tracePt t="32121" x="4305300" y="2824163"/>
          <p14:tracePt t="32129" x="4300538" y="2828925"/>
          <p14:tracePt t="32135" x="4300538" y="2836863"/>
          <p14:tracePt t="32143" x="4300538" y="2841625"/>
          <p14:tracePt t="32150" x="4295775" y="2851150"/>
          <p14:tracePt t="32156" x="4295775" y="2854325"/>
          <p14:tracePt t="32163" x="4292600" y="2854325"/>
          <p14:tracePt t="32178" x="4292600" y="2863850"/>
          <p14:tracePt t="32184" x="4283075" y="2863850"/>
          <p14:tracePt t="32200" x="4283075" y="2867025"/>
          <p14:tracePt t="32213" x="4283075" y="2871788"/>
          <p14:tracePt t="32228" x="4279900" y="2889250"/>
          <p14:tracePt t="32241" x="4270375" y="2901950"/>
          <p14:tracePt t="32248" x="4262438" y="2905125"/>
          <p14:tracePt t="32254" x="4262438" y="2914650"/>
          <p14:tracePt t="32261" x="4262438" y="2917825"/>
          <p14:tracePt t="32269" x="4257675" y="2927350"/>
          <p14:tracePt t="32275" x="4254500" y="2927350"/>
          <p14:tracePt t="32282" x="4254500" y="2930525"/>
          <p14:tracePt t="32289" x="4254500" y="2935288"/>
          <p14:tracePt t="32296" x="4244975" y="2943225"/>
          <p14:tracePt t="32319" x="4241800" y="2943225"/>
          <p14:tracePt t="32324" x="4241800" y="2947988"/>
          <p14:tracePt t="32338" x="4232275" y="2947988"/>
          <p14:tracePt t="32346" x="4232275" y="2957513"/>
          <p14:tracePt t="32353" x="4229100" y="2957513"/>
          <p14:tracePt t="32359" x="4229100" y="2960688"/>
          <p14:tracePt t="32366" x="4219575" y="2960688"/>
          <p14:tracePt t="32373" x="4219575" y="2970213"/>
          <p14:tracePt t="32380" x="4216400" y="2973388"/>
          <p14:tracePt t="32395" x="4216400" y="2978150"/>
          <p14:tracePt t="32417" x="4216400" y="2986088"/>
          <p14:tracePt t="32437" x="4216400" y="2990850"/>
          <p14:tracePt t="33263" x="4216400" y="2998788"/>
          <p14:tracePt t="33277" x="4216400" y="3003550"/>
          <p14:tracePt t="33300" x="4216400" y="3011488"/>
          <p14:tracePt t="33312" x="4216400" y="3016250"/>
          <p14:tracePt t="33327" x="4216400" y="3021013"/>
          <p14:tracePt t="33343" x="4216400" y="3028950"/>
          <p14:tracePt t="33362" x="4216400" y="3033713"/>
          <p14:tracePt t="33377" x="4216400" y="3041650"/>
          <p14:tracePt t="33398" x="4216400" y="3046413"/>
          <p14:tracePt t="33412" x="4216400" y="3049588"/>
          <p14:tracePt t="33426" x="4216400" y="3059113"/>
          <p14:tracePt t="33476" x="4216400" y="3063875"/>
          <p14:tracePt t="34225" x="4206875" y="3071813"/>
          <p14:tracePt t="34229" x="4186238" y="3089275"/>
          <p14:tracePt t="34236" x="4160838" y="3109913"/>
          <p14:tracePt t="34244" x="4122738" y="3140075"/>
          <p14:tracePt t="34251" x="4087813" y="3165475"/>
          <p14:tracePt t="34257" x="4049713" y="3203575"/>
          <p14:tracePt t="34264" x="3998913" y="3233738"/>
          <p14:tracePt t="34271" x="3935413" y="3276600"/>
          <p14:tracePt t="34278" x="3884613" y="3317875"/>
          <p14:tracePt t="34285" x="3832225" y="3348038"/>
          <p14:tracePt t="34292" x="3794125" y="3378200"/>
          <p14:tracePt t="34300" x="3743325" y="3416300"/>
          <p14:tracePt t="34308" x="3697288" y="3446463"/>
          <p14:tracePt t="34312" x="3659188" y="3484563"/>
          <p14:tracePt t="34320" x="3606800" y="3514725"/>
          <p14:tracePt t="34326" x="3556000" y="3543300"/>
          <p14:tracePt t="34335" x="3522663" y="3573463"/>
          <p14:tracePt t="34340" x="3471863" y="3603625"/>
          <p14:tracePt t="34349" x="3419475" y="3633788"/>
          <p14:tracePt t="34355" x="3386138" y="3649663"/>
          <p14:tracePt t="34361" x="3348038" y="3675063"/>
          <p14:tracePt t="34368" x="3327400" y="3684588"/>
          <p14:tracePt t="34376" x="3300413" y="3702050"/>
          <p14:tracePt t="34383" x="3287713" y="3709988"/>
          <p14:tracePt t="34390" x="3279775" y="3714750"/>
          <p14:tracePt t="34396" x="3275013" y="3714750"/>
          <p14:tracePt t="34404" x="3271838" y="3722688"/>
          <p14:tracePt t="34410" x="3262313" y="3722688"/>
          <p14:tracePt t="34418" x="3259138" y="3722688"/>
          <p14:tracePt t="34426" x="3249613" y="3722688"/>
          <p14:tracePt t="34432" x="3246438" y="3722688"/>
          <p14:tracePt t="34446" x="3236913" y="3722688"/>
          <p14:tracePt t="34460" x="3233738" y="3722688"/>
          <p14:tracePt t="34475" x="3228975" y="3722688"/>
          <p14:tracePt t="34482" x="3228975" y="3727450"/>
          <p14:tracePt t="34496" x="3221038" y="3727450"/>
          <p14:tracePt t="34509" x="3216275" y="3727450"/>
          <p14:tracePt t="34524" x="3206750" y="3727450"/>
          <p14:tracePt t="34545" x="3203575" y="3727450"/>
          <p14:tracePt t="34560" x="3198813" y="3727450"/>
          <p14:tracePt t="34580" x="3190875" y="3727450"/>
          <p14:tracePt t="34594" x="3186113" y="3727450"/>
          <p14:tracePt t="34601" x="3178175" y="3727450"/>
          <p14:tracePt t="34608" x="3173413" y="3730625"/>
          <p14:tracePt t="34615" x="3160713" y="3730625"/>
          <p14:tracePt t="34621" x="3143250" y="3748088"/>
          <p14:tracePt t="34629" x="3130550" y="3756025"/>
          <p14:tracePt t="34635" x="3114675" y="3760788"/>
          <p14:tracePt t="34642" x="3100388" y="3768725"/>
          <p14:tracePt t="34649" x="3087688" y="3778250"/>
          <p14:tracePt t="34662" x="3079750" y="3778250"/>
          <p14:tracePt t="34669" x="3074988" y="3778250"/>
          <p14:tracePt t="34676" x="3062288" y="3781425"/>
          <p14:tracePt t="34696" x="3054350" y="3781425"/>
          <p14:tracePt t="34704" x="3049588" y="3781425"/>
          <p14:tracePt t="34710" x="3041650" y="3781425"/>
          <p14:tracePt t="34726" x="3036888" y="3781425"/>
          <p14:tracePt t="34739" x="3028950" y="3781425"/>
          <p14:tracePt t="34760" x="3024188" y="3781425"/>
          <p14:tracePt t="34780" x="3021013" y="3781425"/>
          <p14:tracePt t="34787" x="3011488" y="3781425"/>
          <p14:tracePt t="34899" x="3016250" y="3790950"/>
          <p14:tracePt t="34912" x="3021013" y="3794125"/>
          <p14:tracePt t="34934" x="3024188" y="3803650"/>
          <p14:tracePt t="34955" x="3033713" y="3808413"/>
          <p14:tracePt t="34968" x="3036888" y="3811588"/>
          <p14:tracePt t="34982" x="3036888" y="3821113"/>
          <p14:tracePt t="34996" x="3046413" y="3821113"/>
          <p14:tracePt t="35003" x="3049588" y="3821113"/>
          <p14:tracePt t="35017" x="3059113" y="3821113"/>
          <p14:tracePt t="35038" x="3062288" y="3824288"/>
          <p14:tracePt t="35059" x="3067050" y="3824288"/>
          <p14:tracePt t="35102" x="3067050" y="3833813"/>
          <p14:tracePt t="35122" x="3074988" y="3833813"/>
          <p14:tracePt t="35172" x="3079750" y="3833813"/>
          <p14:tracePt t="35290" x="3087688" y="3833813"/>
          <p14:tracePt t="35302" x="3087688" y="3829050"/>
          <p14:tracePt t="35308" x="3092450" y="3829050"/>
          <p14:tracePt t="35316" x="3092450" y="3824288"/>
          <p14:tracePt t="35323" x="3100388" y="3824288"/>
          <p14:tracePt t="35330" x="3100388" y="3816350"/>
          <p14:tracePt t="35345" x="3105150" y="3816350"/>
          <p14:tracePt t="35350" x="3105150" y="3811588"/>
          <p14:tracePt t="35365" x="3109913" y="3808413"/>
          <p14:tracePt t="35371" x="3109913" y="3798888"/>
          <p14:tracePt t="35378" x="3109913" y="3794125"/>
          <p14:tracePt t="35385" x="3117850" y="3786188"/>
          <p14:tracePt t="35392" x="3122613" y="3781425"/>
          <p14:tracePt t="35406" x="3122613" y="3778250"/>
          <p14:tracePt t="35412" x="3130550" y="3778250"/>
          <p14:tracePt t="35420" x="3135313" y="3768725"/>
          <p14:tracePt t="35434" x="3143250" y="3765550"/>
          <p14:tracePt t="35449" x="3148013" y="3765550"/>
          <p14:tracePt t="35454" x="3152775" y="3756025"/>
          <p14:tracePt t="35462" x="3160713" y="3756025"/>
          <p14:tracePt t="35469" x="3165475" y="3752850"/>
          <p14:tracePt t="35475" x="3173413" y="3752850"/>
          <p14:tracePt t="35483" x="3178175" y="3752850"/>
          <p14:tracePt t="35489" x="3190875" y="3752850"/>
          <p14:tracePt t="35496" x="3203575" y="3752850"/>
          <p14:tracePt t="35503" x="3216275" y="3752850"/>
          <p14:tracePt t="35510" x="3241675" y="3752850"/>
          <p14:tracePt t="35518" x="3254375" y="3752850"/>
          <p14:tracePt t="35524" x="3275013" y="3752850"/>
          <p14:tracePt t="35532" x="3292475" y="3752850"/>
          <p14:tracePt t="35538" x="3313113" y="3752850"/>
          <p14:tracePt t="35544" x="3317875" y="3752850"/>
          <p14:tracePt t="35552" x="3330575" y="3752850"/>
          <p14:tracePt t="35558" x="3340100" y="3752850"/>
          <p14:tracePt t="35566" x="3352800" y="3752850"/>
          <p14:tracePt t="35573" x="3355975" y="3752850"/>
          <p14:tracePt t="35579" x="3365500" y="3752850"/>
          <p14:tracePt t="35587" x="3378200" y="3752850"/>
          <p14:tracePt t="35594" x="3381375" y="3752850"/>
          <p14:tracePt t="35601" x="3386138" y="3752850"/>
          <p14:tracePt t="35607" x="3403600" y="3752850"/>
          <p14:tracePt t="35616" x="3406775" y="3752850"/>
          <p14:tracePt t="35621" x="3411538" y="3752850"/>
          <p14:tracePt t="35628" x="3419475" y="3752850"/>
          <p14:tracePt t="35636" x="3433763" y="3752850"/>
          <p14:tracePt t="35642" x="3436938" y="3752850"/>
          <p14:tracePt t="35650" x="3446463" y="3752850"/>
          <p14:tracePt t="35656" x="3449638" y="3752850"/>
          <p14:tracePt t="35664" x="3462338" y="3752850"/>
          <p14:tracePt t="35670" x="3471863" y="3752850"/>
          <p14:tracePt t="35677" x="3484563" y="3752850"/>
          <p14:tracePt t="35684" x="3497263" y="3752850"/>
          <p14:tracePt t="35691" x="3517900" y="3752850"/>
          <p14:tracePt t="35698" x="3552825" y="3756025"/>
          <p14:tracePt t="35705" x="3598863" y="3765550"/>
          <p14:tracePt t="35712" x="3629025" y="3765550"/>
          <p14:tracePt t="35719" x="3671888" y="3765550"/>
          <p14:tracePt t="35725" x="3717925" y="3773488"/>
          <p14:tracePt t="35734" x="3748088" y="3773488"/>
          <p14:tracePt t="35739" x="3781425" y="3781425"/>
          <p14:tracePt t="35748" x="3803650" y="3781425"/>
          <p14:tracePt t="35754" x="3836988" y="3790950"/>
          <p14:tracePt t="35760" x="3849688" y="3790950"/>
          <p14:tracePt t="35769" x="3862388" y="3790950"/>
          <p14:tracePt t="35774" x="3879850" y="3798888"/>
          <p14:tracePt t="35782" x="3892550" y="3798888"/>
          <p14:tracePt t="35796" x="3913188" y="3798888"/>
          <p14:tracePt t="35809" x="3922713" y="3798888"/>
          <p14:tracePt t="35817" x="3925888" y="3798888"/>
          <p14:tracePt t="35823" x="3935413" y="3798888"/>
          <p14:tracePt t="35838" x="3938588" y="3798888"/>
          <p14:tracePt t="35843" x="3943350" y="3798888"/>
          <p14:tracePt t="35851" x="3951288" y="3798888"/>
          <p14:tracePt t="35872" x="3956050" y="3798888"/>
          <p14:tracePt t="35886" x="3963988" y="3798888"/>
          <p14:tracePt t="35900" x="3968750" y="3798888"/>
          <p14:tracePt t="35907" x="3978275" y="3798888"/>
          <p14:tracePt t="35915" x="3981450" y="3798888"/>
          <p14:tracePt t="35921" x="3986213" y="3798888"/>
          <p14:tracePt t="35927" x="3998913" y="3798888"/>
          <p14:tracePt t="35935" x="4006850" y="3803650"/>
          <p14:tracePt t="35941" x="4029075" y="3803650"/>
          <p14:tracePt t="35950" x="4049713" y="3811588"/>
          <p14:tracePt t="35955" x="4084638" y="3811588"/>
          <p14:tracePt t="35962" x="4125913" y="3811588"/>
          <p14:tracePt t="35969" x="4156075" y="3811588"/>
          <p14:tracePt t="35977" x="4211638" y="3811588"/>
          <p14:tracePt t="35984" x="4267200" y="3811588"/>
          <p14:tracePt t="35990" x="4313238" y="3811588"/>
          <p14:tracePt t="35997" x="4381500" y="3811588"/>
          <p14:tracePt t="36004" x="4441825" y="3811588"/>
          <p14:tracePt t="36011" x="4462463" y="3811588"/>
          <p14:tracePt t="36019" x="4495800" y="3811588"/>
          <p14:tracePt t="36025" x="4538663" y="3821113"/>
          <p14:tracePt t="36033" x="4560888" y="3821113"/>
          <p14:tracePt t="36039" x="4576763" y="3829050"/>
          <p14:tracePt t="36045" x="4589463" y="3829050"/>
          <p14:tracePt t="36053" x="4594225" y="3829050"/>
          <p14:tracePt t="36059" x="4602163" y="3829050"/>
          <p14:tracePt t="36066" x="4606925" y="3833813"/>
          <p14:tracePt t="36083" x="4614863" y="3833813"/>
          <p14:tracePt t="36095" x="4611688" y="3841750"/>
          <p14:tracePt t="36101" x="4611688" y="3846513"/>
          <p14:tracePt t="36109" x="4606925" y="3846513"/>
          <p14:tracePt t="36116" x="4594225" y="3846513"/>
          <p14:tracePt t="36122" x="4560888" y="3846513"/>
          <p14:tracePt t="36130" x="4518025" y="3833813"/>
          <p14:tracePt t="36136" x="4441825" y="3811588"/>
          <p14:tracePt t="36143" x="4300538" y="3773488"/>
          <p14:tracePt t="36151" x="4092575" y="3717925"/>
          <p14:tracePt t="36157" x="3811588" y="3671888"/>
          <p14:tracePt t="36165" x="3565525" y="3636963"/>
          <p14:tracePt t="36171" x="3246438" y="3636963"/>
          <p14:tracePt t="36178" x="2952750" y="3649663"/>
          <p14:tracePt t="36185" x="2705100" y="3684588"/>
          <p14:tracePt t="36191" x="2489200" y="3709988"/>
          <p14:tracePt t="36199" x="2203450" y="3778250"/>
          <p14:tracePt t="36206" x="2033588" y="3816350"/>
          <p14:tracePt t="36213" x="1931988" y="3849688"/>
          <p14:tracePt t="36220" x="1825625" y="3897313"/>
          <p14:tracePt t="36226" x="1752600" y="3917950"/>
          <p14:tracePt t="36235" x="1693863" y="3930650"/>
          <p14:tracePt t="36240" x="1616075" y="3960813"/>
          <p14:tracePt t="36249" x="1570038" y="3968750"/>
          <p14:tracePt t="36255" x="1522413" y="3981450"/>
          <p14:tracePt t="36261" x="1501775" y="3986213"/>
          <p14:tracePt t="36269" x="1476375" y="3986213"/>
          <p14:tracePt t="36276" x="1454150" y="3986213"/>
          <p14:tracePt t="36283" x="1441450" y="3986213"/>
          <p14:tracePt t="36289" x="1433513" y="3986213"/>
          <p14:tracePt t="36296" x="1428750" y="3986213"/>
          <p14:tracePt t="36303" x="1425575" y="3986213"/>
          <p14:tracePt t="36311" x="1416050" y="3986213"/>
          <p14:tracePt t="36324" x="1416050" y="3981450"/>
          <p14:tracePt t="36332" x="1412875" y="3981450"/>
          <p14:tracePt t="36345" x="1403350" y="3981450"/>
          <p14:tracePt t="36366" x="1400175" y="3981450"/>
          <p14:tracePt t="36589" x="1408113" y="3981450"/>
          <p14:tracePt t="36598" x="1412875" y="3981450"/>
          <p14:tracePt t="36609" x="1420813" y="3981450"/>
          <p14:tracePt t="36617" x="1425575" y="3981450"/>
          <p14:tracePt t="36631" x="1428750" y="3981450"/>
          <p14:tracePt t="36637" x="1438275" y="3981450"/>
          <p14:tracePt t="36644" x="1441450" y="3981450"/>
          <p14:tracePt t="36651" x="1450975" y="3981450"/>
          <p14:tracePt t="36658" x="1454150" y="3981450"/>
          <p14:tracePt t="36665" x="1458913" y="3981450"/>
          <p14:tracePt t="36681" x="1466850" y="3981450"/>
          <p14:tracePt t="36685" x="1471613" y="3981450"/>
          <p14:tracePt t="36692" x="1481138" y="3981450"/>
          <p14:tracePt t="36700" x="1484313" y="3981450"/>
          <p14:tracePt t="36707" x="1493838" y="3981450"/>
          <p14:tracePt t="36714" x="1497013" y="3981450"/>
          <p14:tracePt t="36721" x="1501775" y="3981450"/>
          <p14:tracePt t="36727" x="1509713" y="3981450"/>
          <p14:tracePt t="36756" x="1514475" y="3981450"/>
          <p14:tracePt t="36762" x="1522413" y="3981450"/>
          <p14:tracePt t="36776" x="1522413" y="3986213"/>
          <p14:tracePt t="36785" x="1527175" y="3986213"/>
          <p14:tracePt t="36805" x="1535113" y="3986213"/>
          <p14:tracePt t="36819" x="1539875" y="3986213"/>
          <p14:tracePt t="36825" x="1539875" y="3994150"/>
          <p14:tracePt t="36832" x="1544638" y="3994150"/>
          <p14:tracePt t="36930" x="1544638" y="3998913"/>
          <p14:tracePt t="36983" x="1539875" y="3998913"/>
          <p14:tracePt t="36999" x="1539875" y="4006850"/>
          <p14:tracePt t="37486" x="1539875" y="4003675"/>
          <p14:tracePt t="37501" x="1544638" y="4003675"/>
          <p14:tracePt t="37507" x="1552575" y="4003675"/>
          <p14:tracePt t="37514" x="1557338" y="3998913"/>
          <p14:tracePt t="37528" x="1565275" y="3990975"/>
          <p14:tracePt t="37534" x="1570038" y="3990975"/>
          <p14:tracePt t="37541" x="1570038" y="3986213"/>
          <p14:tracePt t="37548" x="1573213" y="3986213"/>
          <p14:tracePt t="37555" x="1582738" y="3986213"/>
          <p14:tracePt t="37571" x="1587500" y="3986213"/>
          <p14:tracePt t="37585" x="1595438" y="3986213"/>
          <p14:tracePt t="37598" x="1600200" y="3986213"/>
          <p14:tracePt t="37605" x="1608138" y="3986213"/>
          <p14:tracePt t="37626" x="1612900" y="3986213"/>
          <p14:tracePt t="37633" x="1616075" y="3986213"/>
          <p14:tracePt t="37653" x="1625600" y="3986213"/>
          <p14:tracePt t="37674" x="1628775" y="3986213"/>
          <p14:tracePt t="37688" x="1638300" y="3986213"/>
          <p14:tracePt t="37702" x="1641475" y="3994150"/>
          <p14:tracePt t="37723" x="1641475" y="3998913"/>
          <p14:tracePt t="37751" x="1641475" y="4006850"/>
          <p14:tracePt t="38057" x="1633538" y="4006850"/>
          <p14:tracePt t="38315" x="1638300" y="4006850"/>
          <p14:tracePt t="38321" x="1638300" y="4003675"/>
          <p14:tracePt t="38328" x="1651000" y="4003675"/>
          <p14:tracePt t="38335" x="1654175" y="4003675"/>
          <p14:tracePt t="38342" x="1666875" y="3998913"/>
          <p14:tracePt t="38348" x="1693863" y="3990975"/>
          <p14:tracePt t="38357" x="1714500" y="3990975"/>
          <p14:tracePt t="38363" x="1735138" y="3990975"/>
          <p14:tracePt t="38371" x="1760538" y="3990975"/>
          <p14:tracePt t="38376" x="1773238" y="3990975"/>
          <p14:tracePt t="38383" x="1803400" y="3990975"/>
          <p14:tracePt t="38391" x="1820863" y="3990975"/>
          <p14:tracePt t="38397" x="1825625" y="3990975"/>
          <p14:tracePt t="38404" x="1833563" y="3990975"/>
          <p14:tracePt t="38411" x="1846263" y="3990975"/>
          <p14:tracePt t="38418" x="1851025" y="3990975"/>
          <p14:tracePt t="38425" x="1854200" y="3990975"/>
          <p14:tracePt t="38432" x="1863725" y="3990975"/>
          <p14:tracePt t="38441" x="1866900" y="3990975"/>
          <p14:tracePt t="38453" x="1876425" y="3990975"/>
          <p14:tracePt t="38460" x="1879600" y="3990975"/>
          <p14:tracePt t="38467" x="1884363" y="3990975"/>
          <p14:tracePt t="38481" x="1892300" y="3990975"/>
          <p14:tracePt t="38487" x="1897063" y="3990975"/>
          <p14:tracePt t="38508" x="1906588" y="3990975"/>
          <p14:tracePt t="38524" x="1909763" y="3990975"/>
          <p14:tracePt t="38579" x="1901825" y="3990975"/>
          <p14:tracePt t="38586" x="1897063" y="3990975"/>
          <p14:tracePt t="38592" x="1889125" y="3990975"/>
          <p14:tracePt t="38606" x="1884363" y="3990975"/>
          <p14:tracePt t="38613" x="1879600" y="3990975"/>
          <p14:tracePt t="38620" x="1871663" y="3990975"/>
          <p14:tracePt t="38627" x="1866900" y="3990975"/>
          <p14:tracePt t="38633" x="1858963" y="3990975"/>
          <p14:tracePt t="38649" x="1854200" y="3990975"/>
          <p14:tracePt t="38657" x="1851025" y="3990975"/>
          <p14:tracePt t="38662" x="1841500" y="3990975"/>
          <p14:tracePt t="38668" x="1838325" y="3990975"/>
          <p14:tracePt t="38676" x="1838325" y="3981450"/>
          <p14:tracePt t="38682" x="1828800" y="3981450"/>
          <p14:tracePt t="38690" x="1825625" y="3981450"/>
          <p14:tracePt t="38703" x="1825625" y="3978275"/>
          <p14:tracePt t="38718" x="1825625" y="3973513"/>
          <p14:tracePt t="38983" x="1825625" y="3965575"/>
          <p14:tracePt t="38989" x="1825625" y="3960813"/>
          <p14:tracePt t="39010" x="1825625" y="3952875"/>
          <p14:tracePt t="39115" x="1825625" y="3948113"/>
          <p14:tracePt t="39137" x="1833563" y="3948113"/>
          <p14:tracePt t="39144" x="1838325" y="3940175"/>
          <p14:tracePt t="39156" x="1838325" y="3935413"/>
          <p14:tracePt t="39162" x="1846263" y="3935413"/>
          <p14:tracePt t="39177" x="1851025" y="3930650"/>
          <p14:tracePt t="39183" x="1854200" y="3930650"/>
          <p14:tracePt t="39197" x="1863725" y="3930650"/>
          <p14:tracePt t="39204" x="1866900" y="3930650"/>
          <p14:tracePt t="39211" x="1876425" y="3930650"/>
          <p14:tracePt t="39219" x="1879600" y="3930650"/>
          <p14:tracePt t="39231" x="1884363" y="3930650"/>
          <p14:tracePt t="39245" x="1892300" y="3930650"/>
          <p14:tracePt t="39253" x="1897063" y="3930650"/>
          <p14:tracePt t="39274" x="1906588" y="3930650"/>
          <p14:tracePt t="39280" x="1909763" y="3930650"/>
          <p14:tracePt t="39295" x="1919288" y="3930650"/>
          <p14:tracePt t="39309" x="1922463" y="3930650"/>
          <p14:tracePt t="39364" x="1927225" y="3930650"/>
          <p14:tracePt t="39393" x="1935163" y="3930650"/>
          <p14:tracePt t="39413" x="1939925" y="3930650"/>
          <p14:tracePt t="39447" x="1947863" y="3930650"/>
          <p14:tracePt t="40108" x="1960563" y="3930650"/>
          <p14:tracePt t="40114" x="1990725" y="3930650"/>
          <p14:tracePt t="40122" x="2033588" y="3922713"/>
          <p14:tracePt t="40128" x="2079625" y="3922713"/>
          <p14:tracePt t="40135" x="2152650" y="3922713"/>
          <p14:tracePt t="40143" x="2208213" y="3922713"/>
          <p14:tracePt t="40149" x="2266950" y="3910013"/>
          <p14:tracePt t="40156" x="2327275" y="3910013"/>
          <p14:tracePt t="40163" x="2370138" y="3910013"/>
          <p14:tracePt t="40171" x="2403475" y="3900488"/>
          <p14:tracePt t="40178" x="2433638" y="3900488"/>
          <p14:tracePt t="40184" x="2466975" y="3892550"/>
          <p14:tracePt t="40192" x="2479675" y="3892550"/>
          <p14:tracePt t="40198" x="2492375" y="3892550"/>
          <p14:tracePt t="40205" x="2509838" y="3892550"/>
          <p14:tracePt t="40213" x="2514600" y="3892550"/>
          <p14:tracePt t="40219" x="2517775" y="3892550"/>
          <p14:tracePt t="40233" x="2527300" y="3892550"/>
          <p14:tracePt t="40247" x="2530475" y="3892550"/>
          <p14:tracePt t="40254" x="2530475" y="3897313"/>
          <p14:tracePt t="40263" x="2540000" y="3897313"/>
          <p14:tracePt t="40268" x="2540000" y="3900488"/>
          <p14:tracePt t="40289" x="2540000" y="3910013"/>
          <p14:tracePt t="40303" x="2540000" y="3914775"/>
          <p14:tracePt t="40338" x="2540000" y="3922713"/>
          <p14:tracePt t="40352" x="2540000" y="3927475"/>
          <p14:tracePt t="40359" x="2543175" y="3927475"/>
          <p14:tracePt t="40372" x="2543175" y="3930650"/>
          <p14:tracePt t="40387" x="2543175" y="3940175"/>
          <p14:tracePt t="40401" x="2543175" y="3943350"/>
          <p14:tracePt t="40414" x="2543175" y="3952875"/>
          <p14:tracePt t="40435" x="2543175" y="3956050"/>
          <p14:tracePt t="40449" x="2543175" y="3960813"/>
          <p14:tracePt t="40470" x="2543175" y="3968750"/>
          <p14:tracePt t="40520" x="2543175" y="3973513"/>
          <p14:tracePt t="41513" x="2547938" y="3973513"/>
          <p14:tracePt t="41537" x="2555875" y="3973513"/>
          <p14:tracePt t="41772" x="2560638" y="3973513"/>
          <p14:tracePt t="41778" x="2570163" y="3973513"/>
          <p14:tracePt t="41791" x="2573338" y="3973513"/>
          <p14:tracePt t="41799" x="2582863" y="3973513"/>
          <p14:tracePt t="41821" x="2586038" y="3973513"/>
          <p14:tracePt t="41834" x="2590800" y="3973513"/>
          <p14:tracePt t="41847" x="2598738" y="3973513"/>
          <p14:tracePt t="41862" x="2603500" y="3973513"/>
          <p14:tracePt t="41867" x="2611438" y="3973513"/>
          <p14:tracePt t="41874" x="2616200" y="3973513"/>
          <p14:tracePt t="41882" x="2624138" y="3973513"/>
          <p14:tracePt t="41889" x="2628900" y="3973513"/>
          <p14:tracePt t="41897" x="2641600" y="3973513"/>
          <p14:tracePt t="41902" x="2654300" y="3981450"/>
          <p14:tracePt t="41909" x="2671763" y="3981450"/>
          <p14:tracePt t="41916" x="2684463" y="3990975"/>
          <p14:tracePt t="41923" x="2697163" y="3990975"/>
          <p14:tracePt t="41930" x="2709863" y="3990975"/>
          <p14:tracePt t="41937" x="2717800" y="3990975"/>
          <p14:tracePt t="41945" x="2722563" y="3990975"/>
          <p14:tracePt t="41963" x="2743200" y="3990975"/>
          <p14:tracePt t="41966" x="2747963" y="3990975"/>
          <p14:tracePt t="41981" x="2755900" y="3990975"/>
          <p14:tracePt t="41993" x="2760663" y="3990975"/>
          <p14:tracePt t="42014" x="2765425" y="3990975"/>
          <p14:tracePt t="42272" x="2778125" y="3990975"/>
          <p14:tracePt t="42279" x="2786063" y="3990975"/>
          <p14:tracePt t="42285" x="2790825" y="3986213"/>
          <p14:tracePt t="42291" x="2798763" y="3986213"/>
          <p14:tracePt t="42299" x="2803525" y="3981450"/>
          <p14:tracePt t="42314" x="2811463" y="3981450"/>
          <p14:tracePt t="42557" x="2905125" y="3981450"/>
          <p14:tracePt t="42564" x="3046413" y="3981450"/>
          <p14:tracePt t="42571" x="3160713" y="3990975"/>
          <p14:tracePt t="42578" x="3249613" y="3998913"/>
          <p14:tracePt t="42585" x="3317875" y="3998913"/>
          <p14:tracePt t="42591" x="3406775" y="4011613"/>
          <p14:tracePt t="42600" x="3467100" y="4029075"/>
          <p14:tracePt t="42605" x="3525838" y="4029075"/>
          <p14:tracePt t="42614" x="3573463" y="4049713"/>
          <p14:tracePt t="42620" x="3598863" y="4059238"/>
          <p14:tracePt t="42626" x="3629025" y="4059238"/>
          <p14:tracePt t="42633" x="3654425" y="4067175"/>
          <p14:tracePt t="42640" x="3667125" y="4071938"/>
          <p14:tracePt t="42648" x="3687763" y="4079875"/>
          <p14:tracePt t="42654" x="3705225" y="4087813"/>
          <p14:tracePt t="42663" x="3717925" y="4087813"/>
          <p14:tracePt t="42668" x="3725863" y="4092575"/>
          <p14:tracePt t="42675" x="3738563" y="4092575"/>
          <p14:tracePt t="42682" x="3738563" y="4100513"/>
          <p14:tracePt t="42689" x="3743325" y="4100513"/>
          <p14:tracePt t="42696" x="3748088" y="4100513"/>
          <p14:tracePt t="42702" x="3756025" y="4100513"/>
          <p14:tracePt t="42717" x="3760788" y="4100513"/>
          <p14:tracePt t="42731" x="3768725" y="4105275"/>
          <p14:tracePt t="42745" x="3773488" y="4105275"/>
          <p14:tracePt t="42759" x="3778250" y="4105275"/>
          <p14:tracePt t="42766" x="3786188" y="4113213"/>
          <p14:tracePt t="42773" x="3790950" y="4113213"/>
          <p14:tracePt t="42779" x="3803650" y="4113213"/>
          <p14:tracePt t="42785" x="3819525" y="4117975"/>
          <p14:tracePt t="42792" x="3832225" y="4117975"/>
          <p14:tracePt t="42800" x="3854450" y="4127500"/>
          <p14:tracePt t="42806" x="3879850" y="4135438"/>
          <p14:tracePt t="42814" x="3900488" y="4135438"/>
          <p14:tracePt t="42821" x="3925888" y="4135438"/>
          <p14:tracePt t="42829" x="3948113" y="4143375"/>
          <p14:tracePt t="42836" x="3968750" y="4143375"/>
          <p14:tracePt t="42841" x="3986213" y="4148138"/>
          <p14:tracePt t="42849" x="3998913" y="4148138"/>
          <p14:tracePt t="42856" x="4011613" y="4148138"/>
          <p14:tracePt t="42864" x="4024313" y="4148138"/>
          <p14:tracePt t="42870" x="4032250" y="4148138"/>
          <p14:tracePt t="42878" x="4037013" y="4148138"/>
          <p14:tracePt t="42884" x="4044950" y="4148138"/>
          <p14:tracePt t="42890" x="4049713" y="4148138"/>
          <p14:tracePt t="42898" x="4057650" y="4148138"/>
          <p14:tracePt t="42913" x="4062413" y="4148138"/>
          <p14:tracePt t="42933" x="4067175" y="4148138"/>
          <p14:tracePt t="42948" x="4075113" y="4148138"/>
          <p14:tracePt t="42969" x="4079875" y="4148138"/>
          <p14:tracePt t="43010" x="4087813" y="4148138"/>
          <p14:tracePt t="43031" x="4092575" y="4148138"/>
          <p14:tracePt t="43045" x="4100513" y="4148138"/>
          <p14:tracePt t="43065" x="4105275" y="4148138"/>
          <p14:tracePt t="43079" x="4110038" y="4148138"/>
          <p14:tracePt t="43092" x="4117975" y="4148138"/>
          <p14:tracePt t="43116" x="4122738" y="4148138"/>
          <p14:tracePt t="43128" x="4130675" y="4148138"/>
          <p14:tracePt t="43163" x="4135438" y="4148138"/>
          <p14:tracePt t="43226" x="4143375" y="4148138"/>
          <p14:tracePt t="43249" x="4148138" y="4148138"/>
          <p14:tracePt t="43260" x="4151313" y="4148138"/>
          <p14:tracePt t="43268" x="4164013" y="4143375"/>
          <p14:tracePt t="43273" x="4181475" y="4143375"/>
          <p14:tracePt t="43281" x="4211638" y="4135438"/>
          <p14:tracePt t="43287" x="4262438" y="4113213"/>
          <p14:tracePt t="43295" x="4322763" y="4105275"/>
          <p14:tracePt t="43301" x="4394200" y="4092575"/>
          <p14:tracePt t="43308" x="4467225" y="4084638"/>
          <p14:tracePt t="43315" x="4556125" y="4062413"/>
          <p14:tracePt t="43322" x="4629150" y="4049713"/>
          <p14:tracePt t="43330" x="4700588" y="4041775"/>
          <p14:tracePt t="43336" x="4773613" y="4041775"/>
          <p14:tracePt t="43342" x="4845050" y="4029075"/>
          <p14:tracePt t="43350" x="4905375" y="4029075"/>
          <p14:tracePt t="43356" x="4960938" y="4029075"/>
          <p14:tracePt t="43363" x="4994275" y="4029075"/>
          <p14:tracePt t="43371" x="5024438" y="4029075"/>
          <p14:tracePt t="43378" x="5049838" y="4029075"/>
          <p14:tracePt t="43386" x="5080000" y="4029075"/>
          <p14:tracePt t="43391" x="5100638" y="4029075"/>
          <p14:tracePt t="43400" x="5126038" y="4029075"/>
          <p14:tracePt t="43405" x="5146675" y="4029075"/>
          <p14:tracePt t="43413" x="5168900" y="4029075"/>
          <p14:tracePt t="43419" x="5194300" y="4029075"/>
          <p14:tracePt t="43426" x="5224463" y="4033838"/>
          <p14:tracePt t="43433" x="5249863" y="4033838"/>
          <p14:tracePt t="43440" x="5292725" y="4041775"/>
          <p14:tracePt t="43447" x="5326063" y="4041775"/>
          <p14:tracePt t="43454" x="5356225" y="4041775"/>
          <p14:tracePt t="43461" x="5389563" y="4049713"/>
          <p14:tracePt t="43468" x="5419725" y="4049713"/>
          <p14:tracePt t="43474" x="5453063" y="4049713"/>
          <p14:tracePt t="43483" x="5465763" y="4049713"/>
          <p14:tracePt t="43489" x="5487988" y="4049713"/>
          <p14:tracePt t="43496" x="5500688" y="4049713"/>
          <p14:tracePt t="43502" x="5518150" y="4049713"/>
          <p14:tracePt t="43510" x="5521325" y="4049713"/>
          <p14:tracePt t="43517" x="5526088" y="4049713"/>
          <p14:tracePt t="43523" x="5538788" y="4049713"/>
          <p14:tracePt t="43532" x="5546725" y="4049713"/>
          <p14:tracePt t="43546" x="5551488" y="4049713"/>
          <p14:tracePt t="43551" x="5559425" y="4049713"/>
          <p14:tracePt t="43572" x="5564188" y="4049713"/>
          <p14:tracePt t="43587" x="5572125" y="4049713"/>
          <p14:tracePt t="43677" x="5568950" y="4049713"/>
          <p14:tracePt t="43690" x="5564188" y="4049713"/>
          <p14:tracePt t="43713" x="5556250" y="4059238"/>
          <p14:tracePt t="43719" x="5551488" y="4059238"/>
          <p14:tracePt t="43725" x="5543550" y="4062413"/>
          <p14:tracePt t="43732" x="5526088" y="4062413"/>
          <p14:tracePt t="43739" x="5500688" y="4062413"/>
          <p14:tracePt t="43747" x="5449888" y="4062413"/>
          <p14:tracePt t="43753" x="5372100" y="4059238"/>
          <p14:tracePt t="43761" x="5245100" y="4033838"/>
          <p14:tracePt t="43768" x="4999038" y="3990975"/>
          <p14:tracePt t="43773" x="4637088" y="3935413"/>
          <p14:tracePt t="43781" x="4330700" y="3884613"/>
          <p14:tracePt t="43787" x="4057650" y="3849688"/>
          <p14:tracePt t="43795" x="3811588" y="3821113"/>
          <p14:tracePt t="43802" x="3636963" y="3821113"/>
          <p14:tracePt t="43809" x="3479800" y="3808413"/>
          <p14:tracePt t="43818" x="3340100" y="3808413"/>
          <p14:tracePt t="43823" x="3186113" y="3808413"/>
          <p14:tracePt t="43830" x="3059113" y="3816350"/>
          <p14:tracePt t="43837" x="2943225" y="3841750"/>
          <p14:tracePt t="43846" x="2841625" y="3849688"/>
          <p14:tracePt t="43851" x="2752725" y="3871913"/>
          <p14:tracePt t="43857" x="2679700" y="3884613"/>
          <p14:tracePt t="43864" x="2603500" y="3905250"/>
          <p14:tracePt t="43871" x="2555875" y="3922713"/>
          <p14:tracePt t="43879" x="2509838" y="3943350"/>
          <p14:tracePt t="43885" x="2476500" y="3952875"/>
          <p14:tracePt t="43892" x="2441575" y="3968750"/>
          <p14:tracePt t="43901" x="2408238" y="3986213"/>
          <p14:tracePt t="43906" x="2382838" y="3994150"/>
          <p14:tracePt t="43914" x="2370138" y="4003675"/>
          <p14:tracePt t="43920" x="2344738" y="4006850"/>
          <p14:tracePt t="43927" x="2330450" y="4016375"/>
          <p14:tracePt t="43946" x="2309813" y="4024313"/>
          <p14:tracePt t="43949" x="2297113" y="4029075"/>
          <p14:tracePt t="43955" x="2284413" y="4029075"/>
          <p14:tracePt t="43963" x="2266950" y="4037013"/>
          <p14:tracePt t="43969" x="2263775" y="4037013"/>
          <p14:tracePt t="43976" x="2254250" y="4046538"/>
          <p14:tracePt t="43984" x="2241550" y="4046538"/>
          <p14:tracePt t="43989" x="2228850" y="4049713"/>
          <p14:tracePt t="43997" x="2216150" y="4059238"/>
          <p14:tracePt t="44003" x="2208213" y="4059238"/>
          <p14:tracePt t="44011" x="2195513" y="4059238"/>
          <p14:tracePt t="44018" x="2182813" y="4067175"/>
          <p14:tracePt t="44024" x="2173288" y="4071938"/>
          <p14:tracePt t="44033" x="2160588" y="4071938"/>
          <p14:tracePt t="44039" x="2157413" y="4079875"/>
          <p14:tracePt t="44047" x="2147888" y="4079875"/>
          <p14:tracePt t="44053" x="2144713" y="4084638"/>
          <p14:tracePt t="44059" x="2139950" y="4084638"/>
          <p14:tracePt t="44066" x="2132013" y="4084638"/>
          <p14:tracePt t="44073" x="2127250" y="4087813"/>
          <p14:tracePt t="44080" x="2117725" y="4087813"/>
          <p14:tracePt t="44087" x="2117725" y="4097338"/>
          <p14:tracePt t="44094" x="2114550" y="4097338"/>
          <p14:tracePt t="44108" x="2105025" y="4100513"/>
          <p14:tracePt t="44122" x="2105025" y="4110038"/>
          <p14:tracePt t="44137" x="2105025" y="4113213"/>
          <p14:tracePt t="44157" x="2105025" y="4117975"/>
          <p14:tracePt t="44164" x="2109788" y="4117975"/>
          <p14:tracePt t="44170" x="2109788" y="4127500"/>
          <p14:tracePt t="44179" x="2114550" y="4127500"/>
          <p14:tracePt t="44185" x="2114550" y="4130675"/>
          <p14:tracePt t="44191" x="2122488" y="4130675"/>
          <p14:tracePt t="44205" x="2127250" y="4140200"/>
          <p14:tracePt t="44213" x="2135188" y="4140200"/>
          <p14:tracePt t="44220" x="2135188" y="4143375"/>
          <p14:tracePt t="44227" x="2139950" y="4143375"/>
          <p14:tracePt t="44241" x="2139950" y="4152900"/>
          <p14:tracePt t="44248" x="2144713" y="4152900"/>
          <p14:tracePt t="44255" x="2152650" y="4156075"/>
          <p14:tracePt t="44271" x="2157413" y="4160838"/>
          <p14:tracePt t="44279" x="2165350" y="4160838"/>
          <p14:tracePt t="44284" x="2165350" y="4168775"/>
          <p14:tracePt t="44289" x="2170113" y="4168775"/>
          <p14:tracePt t="44306" x="2173288" y="4173538"/>
          <p14:tracePt t="44311" x="2182813" y="4173538"/>
          <p14:tracePt t="44318" x="2185988" y="4181475"/>
          <p14:tracePt t="44333" x="2195513" y="4181475"/>
          <p14:tracePt t="44340" x="2195513" y="4186238"/>
          <p14:tracePt t="44348" x="2198688" y="4186238"/>
          <p14:tracePt t="44354" x="2208213" y="4194175"/>
          <p14:tracePt t="44371" x="2208213" y="4198938"/>
          <p14:tracePt t="44375" x="2211388" y="4198938"/>
          <p14:tracePt t="44383" x="2216150" y="4198938"/>
          <p14:tracePt t="44390" x="2224088" y="4198938"/>
          <p14:tracePt t="44404" x="2228850" y="4198938"/>
          <p14:tracePt t="44411" x="2238375" y="4198938"/>
          <p14:tracePt t="44418" x="2241550" y="4198938"/>
          <p14:tracePt t="44424" x="2251075" y="4198938"/>
          <p14:tracePt t="44433" x="2254250" y="4198938"/>
          <p14:tracePt t="44440" x="2259013" y="4198938"/>
          <p14:tracePt t="44448" x="2276475" y="4191000"/>
          <p14:tracePt t="44453" x="2289175" y="4181475"/>
          <p14:tracePt t="44462" x="2309813" y="4173538"/>
          <p14:tracePt t="44467" x="2344738" y="4168775"/>
          <p14:tracePt t="44473" x="2390775" y="4148138"/>
          <p14:tracePt t="44481" x="2454275" y="4127500"/>
          <p14:tracePt t="44487" x="2540000" y="4117975"/>
          <p14:tracePt t="44495" x="2628900" y="4092575"/>
          <p14:tracePt t="44501" x="2743200" y="4071938"/>
          <p14:tracePt t="44508" x="2859088" y="4049713"/>
          <p14:tracePt t="44516" x="2986088" y="4037013"/>
          <p14:tracePt t="44521" x="3087688" y="4024313"/>
          <p14:tracePt t="44530" x="3173413" y="4016375"/>
          <p14:tracePt t="44536" x="3262313" y="4003675"/>
          <p14:tracePt t="44544" x="3322638" y="3994150"/>
          <p14:tracePt t="44550" x="3365500" y="3994150"/>
          <p14:tracePt t="44557" x="3424238" y="3994150"/>
          <p14:tracePt t="44564" x="3454400" y="3994150"/>
          <p14:tracePt t="44571" x="3484563" y="3994150"/>
          <p14:tracePt t="44578" x="3509963" y="3994150"/>
          <p14:tracePt t="44586" x="3530600" y="3994150"/>
          <p14:tracePt t="44591" x="3543300" y="3994150"/>
          <p14:tracePt t="44598" x="3552825" y="3994150"/>
          <p14:tracePt t="44605" x="3565525" y="3994150"/>
          <p14:tracePt t="44612" x="3568700" y="3994150"/>
          <p14:tracePt t="44634" x="3578225" y="3994150"/>
          <p14:tracePt t="44649" x="3581400" y="3994150"/>
          <p14:tracePt t="44716" x="3581400" y="4003675"/>
          <p14:tracePt t="44737" x="3581400" y="4006850"/>
          <p14:tracePt t="44752" x="3581400" y="4016375"/>
          <p14:tracePt t="44771" x="3581400" y="4021138"/>
          <p14:tracePt t="44786" x="3581400" y="4024313"/>
          <p14:tracePt t="44799" x="3573463" y="4033838"/>
          <p14:tracePt t="44820" x="3573463" y="4037013"/>
          <p14:tracePt t="44837" x="3573463" y="4046538"/>
          <p14:tracePt t="44855" x="3568700" y="4046538"/>
          <p14:tracePt t="44869" x="3568700" y="4049713"/>
          <p14:tracePt t="44910" x="3568700" y="4054475"/>
          <p14:tracePt t="44938" x="3568700" y="4062413"/>
          <p14:tracePt t="44953" x="3560763" y="4062413"/>
          <p14:tracePt t="44994" x="3556000" y="4062413"/>
          <p14:tracePt t="45015" x="3552825" y="4062413"/>
          <p14:tracePt t="52168" x="3530600" y="4062413"/>
          <p14:tracePt t="52173" x="3497263" y="4071938"/>
          <p14:tracePt t="52179" x="3475038" y="4079875"/>
          <p14:tracePt t="52187" x="3429000" y="4087813"/>
          <p14:tracePt t="52194" x="3381375" y="4097338"/>
          <p14:tracePt t="52201" x="3340100" y="4105275"/>
          <p14:tracePt t="52208" x="3292475" y="4113213"/>
          <p14:tracePt t="52215" x="3228975" y="4135438"/>
          <p14:tracePt t="52222" x="3181350" y="4143375"/>
          <p14:tracePt t="52230" x="3135313" y="4165600"/>
          <p14:tracePt t="52235" x="3087688" y="4194175"/>
          <p14:tracePt t="52244" x="3024188" y="4216400"/>
          <p14:tracePt t="52250" x="2947988" y="4246563"/>
          <p14:tracePt t="52256" x="2884488" y="4279900"/>
          <p14:tracePt t="52264" x="2795588" y="4310063"/>
          <p14:tracePt t="52270" x="2735263" y="4343400"/>
          <p14:tracePt t="52277" x="2671763" y="4365625"/>
          <p14:tracePt t="52285" x="2611438" y="4394200"/>
          <p14:tracePt t="52293" x="2573338" y="4411663"/>
          <p14:tracePt t="52299" x="2540000" y="4429125"/>
          <p14:tracePt t="52305" x="2505075" y="4445000"/>
          <p14:tracePt t="52314" x="2479675" y="4454525"/>
          <p14:tracePt t="52319" x="2459038" y="4462463"/>
          <p14:tracePt t="52327" x="2433638" y="4471988"/>
          <p14:tracePt t="52333" x="2411413" y="4479925"/>
          <p14:tracePt t="52340" x="2398713" y="4479925"/>
          <p14:tracePt t="52347" x="2382838" y="4484688"/>
          <p14:tracePt t="52354" x="2360613" y="4484688"/>
          <p14:tracePt t="52361" x="2347913" y="4484688"/>
          <p14:tracePt t="52367" x="2335213" y="4484688"/>
          <p14:tracePt t="52377" x="2317750" y="4484688"/>
          <p14:tracePt t="52383" x="2305050" y="4484688"/>
          <p14:tracePt t="52389" x="2301875" y="4484688"/>
          <p14:tracePt t="52397" x="2289175" y="4484688"/>
          <p14:tracePt t="52403" x="2279650" y="4484688"/>
          <p14:tracePt t="52410" x="2276475" y="4484688"/>
          <p14:tracePt t="52417" x="2266950" y="4484688"/>
          <p14:tracePt t="52423" x="2263775" y="4484688"/>
          <p14:tracePt t="52431" x="2259013" y="4484688"/>
          <p14:tracePt t="52437" x="2251075" y="4484688"/>
          <p14:tracePt t="52445" x="2246313" y="4484688"/>
          <p14:tracePt t="52462" x="2238375" y="4484688"/>
          <p14:tracePt t="52465" x="2233613" y="4484688"/>
          <p14:tracePt t="52480" x="2224088" y="4484688"/>
          <p14:tracePt t="52501" x="2220913" y="4484688"/>
          <p14:tracePt t="52515" x="2216150" y="4484688"/>
          <p14:tracePt t="52536" x="2208213" y="4484688"/>
          <p14:tracePt t="52570" x="2208213" y="4492625"/>
          <p14:tracePt t="52586" x="2208213" y="4497388"/>
          <p14:tracePt t="52599" x="2208213" y="4505325"/>
          <p14:tracePt t="52620" x="2208213" y="4510088"/>
          <p14:tracePt t="52683" x="2208213" y="4513263"/>
          <p14:tracePt t="52697" x="2211388" y="4513263"/>
          <p14:tracePt t="52717" x="2216150" y="4513263"/>
          <p14:tracePt t="52731" x="2220913" y="4513263"/>
          <p14:tracePt t="52752" x="2228850" y="4513263"/>
          <p14:tracePt t="52766" x="2233613" y="4513263"/>
          <p14:tracePt t="52780" x="2241550" y="4513263"/>
          <p14:tracePt t="52802" x="2246313" y="4513263"/>
          <p14:tracePt t="52816" x="2254250" y="4513263"/>
          <p14:tracePt t="52831" x="2259013" y="4513263"/>
          <p14:tracePt t="52851" x="2263775" y="4513263"/>
          <p14:tracePt t="52864" x="2271713" y="4513263"/>
          <p14:tracePt t="52879" x="2276475" y="4513263"/>
          <p14:tracePt t="52886" x="2276475" y="4510088"/>
          <p14:tracePt t="52901" x="2284413" y="4510088"/>
          <p14:tracePt t="52907" x="2289175" y="4510088"/>
          <p14:tracePt t="52922" x="2297113" y="4510088"/>
          <p14:tracePt t="52942" x="2301875" y="4510088"/>
          <p14:tracePt t="52955" x="2305050" y="4510088"/>
          <p14:tracePt t="52978" x="2314575" y="4510088"/>
          <p14:tracePt t="52993" x="2317750" y="4510088"/>
          <p14:tracePt t="53006" x="2327275" y="4510088"/>
          <p14:tracePt t="53027" x="2330450" y="4510088"/>
          <p14:tracePt t="53041" x="2335213" y="4510088"/>
          <p14:tracePt t="53055" x="2344738" y="4510088"/>
          <p14:tracePt t="53100" x="2347913" y="4510088"/>
          <p14:tracePt t="53119" x="2357438" y="4510088"/>
          <p14:tracePt t="53154" x="2360613" y="4510088"/>
          <p14:tracePt t="53211" x="2370138" y="4510088"/>
          <p14:tracePt t="53225" x="2373313" y="4510088"/>
          <p14:tracePt t="53239" x="2378075" y="4510088"/>
          <p14:tracePt t="53261" x="2386013" y="4510088"/>
          <p14:tracePt t="53275" x="2390775" y="4510088"/>
          <p14:tracePt t="53289" x="2403475" y="4510088"/>
          <p14:tracePt t="53296" x="2411413" y="4510088"/>
          <p14:tracePt t="53302" x="2433638" y="4510088"/>
          <p14:tracePt t="53310" x="2454275" y="4510088"/>
          <p14:tracePt t="53317" x="2476500" y="4510088"/>
          <p14:tracePt t="53323" x="2501900" y="4510088"/>
          <p14:tracePt t="53331" x="2530475" y="4510088"/>
          <p14:tracePt t="53337" x="2552700" y="4510088"/>
          <p14:tracePt t="53344" x="2586038" y="4510088"/>
          <p14:tracePt t="53351" x="2608263" y="4510088"/>
          <p14:tracePt t="53358" x="2633663" y="4518025"/>
          <p14:tracePt t="53365" x="2662238" y="4518025"/>
          <p14:tracePt t="53372" x="2689225" y="4525963"/>
          <p14:tracePt t="53379" x="2709863" y="4525963"/>
          <p14:tracePt t="53386" x="2740025" y="4525963"/>
          <p14:tracePt t="53393" x="2765425" y="4535488"/>
          <p14:tracePt t="53401" x="2795588" y="4535488"/>
          <p14:tracePt t="53406" x="2828925" y="4538663"/>
          <p14:tracePt t="53413" x="2862263" y="4538663"/>
          <p14:tracePt t="53420" x="2892425" y="4548188"/>
          <p14:tracePt t="53427" x="2927350" y="4548188"/>
          <p14:tracePt t="53433" x="2947988" y="4548188"/>
          <p14:tracePt t="53439" x="2960688" y="4556125"/>
          <p14:tracePt t="53447" x="2978150" y="4556125"/>
          <p14:tracePt t="53453" x="2990850" y="4565650"/>
          <p14:tracePt t="53462" x="2995613" y="4565650"/>
          <p14:tracePt t="53467" x="3011488" y="4565650"/>
          <p14:tracePt t="53474" x="3016250" y="4565650"/>
          <p14:tracePt t="53489" x="3021013" y="4565650"/>
          <p14:tracePt t="53496" x="3028950" y="4565650"/>
          <p14:tracePt t="53517" x="3028950" y="4568825"/>
          <p14:tracePt t="53782" x="3033713" y="4568825"/>
          <p14:tracePt t="53787" x="3046413" y="4568825"/>
          <p14:tracePt t="53795" x="3054350" y="4568825"/>
          <p14:tracePt t="53801" x="3067050" y="4568825"/>
          <p14:tracePt t="53816" x="3071813" y="4568825"/>
          <p14:tracePt t="53822" x="3079750" y="4568825"/>
          <p14:tracePt t="53829" x="3084513" y="4568825"/>
          <p14:tracePt t="53836" x="3087688" y="4568825"/>
          <p14:tracePt t="53844" x="3097213" y="4568825"/>
          <p14:tracePt t="53865" x="3100388" y="4568825"/>
          <p14:tracePt t="53880" x="3109913" y="4568825"/>
          <p14:tracePt t="53893" x="3114675" y="4568825"/>
          <p14:tracePt t="53914" x="3117850" y="4568825"/>
          <p14:tracePt t="53935" x="3127375" y="4568825"/>
          <p14:tracePt t="53959" x="3127375" y="4578350"/>
          <p14:tracePt t="53984" x="3127375" y="4581525"/>
          <p14:tracePt t="54027" x="3127375" y="4586288"/>
          <p14:tracePt t="54054" x="3130550" y="4586288"/>
          <p14:tracePt t="54075" x="3130550" y="4594225"/>
          <p14:tracePt t="54139" x="3140075" y="4594225"/>
          <p14:tracePt t="54160" x="3143250" y="4594225"/>
          <p14:tracePt t="54175" x="3152775" y="4594225"/>
          <p14:tracePt t="54196" x="3155950" y="4594225"/>
          <p14:tracePt t="54209" x="3160713" y="4594225"/>
          <p14:tracePt t="54230" x="3168650" y="4594225"/>
          <p14:tracePt t="54236" x="3181350" y="4594225"/>
          <p14:tracePt t="54244" x="3194050" y="4594225"/>
          <p14:tracePt t="54251" x="3216275" y="4594225"/>
          <p14:tracePt t="54258" x="3249613" y="4594225"/>
          <p14:tracePt t="54266" x="3279775" y="4594225"/>
          <p14:tracePt t="54272" x="3327400" y="4603750"/>
          <p14:tracePt t="54280" x="3381375" y="4603750"/>
          <p14:tracePt t="54286" x="3454400" y="4611688"/>
          <p14:tracePt t="54294" x="3513138" y="4611688"/>
          <p14:tracePt t="54300" x="3586163" y="4624388"/>
          <p14:tracePt t="54306" x="3644900" y="4632325"/>
          <p14:tracePt t="54314" x="3705225" y="4645025"/>
          <p14:tracePt t="54320" x="3765550" y="4645025"/>
          <p14:tracePt t="54327" x="3824288" y="4654550"/>
          <p14:tracePt t="54335" x="3867150" y="4654550"/>
          <p14:tracePt t="54343" x="3910013" y="4654550"/>
          <p14:tracePt t="54350" x="3943350" y="4649788"/>
          <p14:tracePt t="54355" x="3978275" y="4649788"/>
          <p14:tracePt t="54363" x="3998913" y="4641850"/>
          <p14:tracePt t="54370" x="4019550" y="4641850"/>
          <p14:tracePt t="54377" x="4037013" y="4641850"/>
          <p14:tracePt t="54384" x="4049713" y="4641850"/>
          <p14:tracePt t="54394" x="4054475" y="4641850"/>
          <p14:tracePt t="54398" x="4062413" y="4637088"/>
          <p14:tracePt t="54404" x="4067175" y="4637088"/>
          <p14:tracePt t="54413" x="4075113" y="4637088"/>
          <p14:tracePt t="54419" x="4079875" y="4637088"/>
          <p14:tracePt t="54435" x="4084638" y="4637088"/>
          <p14:tracePt t="54440" x="4092575" y="4637088"/>
          <p14:tracePt t="54448" x="4097338" y="4637088"/>
          <p14:tracePt t="54453" x="4105275" y="4637088"/>
          <p14:tracePt t="54462" x="4110038" y="4637088"/>
          <p14:tracePt t="54469" x="4117975" y="4637088"/>
          <p14:tracePt t="54476" x="4130675" y="4637088"/>
          <p14:tracePt t="54483" x="4135438" y="4637088"/>
          <p14:tracePt t="54489" x="4138613" y="4637088"/>
          <p14:tracePt t="54496" x="4151313" y="4637088"/>
          <p14:tracePt t="54503" x="4168775" y="4637088"/>
          <p14:tracePt t="54510" x="4181475" y="4637088"/>
          <p14:tracePt t="54518" x="4203700" y="4637088"/>
          <p14:tracePt t="54523" x="4216400" y="4637088"/>
          <p14:tracePt t="54532" x="4232275" y="4637088"/>
          <p14:tracePt t="54538" x="4244975" y="4637088"/>
          <p14:tracePt t="54545" x="4267200" y="4637088"/>
          <p14:tracePt t="54552" x="4279900" y="4637088"/>
          <p14:tracePt t="54560" x="4292600" y="4637088"/>
          <p14:tracePt t="54566" x="4310063" y="4637088"/>
          <p14:tracePt t="54573" x="4322763" y="4637088"/>
          <p14:tracePt t="54581" x="4335463" y="4637088"/>
          <p14:tracePt t="54587" x="4338638" y="4637088"/>
          <p14:tracePt t="54594" x="4356100" y="4637088"/>
          <p14:tracePt t="54602" x="4360863" y="4637088"/>
          <p14:tracePt t="54608" x="4364038" y="4637088"/>
          <p14:tracePt t="54615" x="4373563" y="4637088"/>
          <p14:tracePt t="54622" x="4386263" y="4637088"/>
          <p14:tracePt t="54629" x="4389438" y="4637088"/>
          <p14:tracePt t="54636" x="4398963" y="4637088"/>
          <p14:tracePt t="54652" x="4402138" y="4637088"/>
          <p14:tracePt t="54656" x="4406900" y="4637088"/>
          <p14:tracePt t="54680" x="4416425" y="4637088"/>
          <p14:tracePt t="54720" x="4416425" y="4629150"/>
          <p14:tracePt t="54741" x="4416425" y="4624388"/>
          <p14:tracePt t="54749" x="4411663" y="4624388"/>
          <p14:tracePt t="54754" x="4411663" y="4616450"/>
          <p14:tracePt t="54769" x="4406900" y="4611688"/>
          <p14:tracePt t="54784" x="4402138" y="4611688"/>
          <p14:tracePt t="54792" x="4402138" y="4606925"/>
          <p14:tracePt t="54804" x="4394200" y="4598988"/>
          <p14:tracePt t="54821" x="4389438" y="4594225"/>
          <p14:tracePt t="54832" x="4381500" y="4594225"/>
          <p14:tracePt t="54853" x="4381500" y="4586288"/>
          <p14:tracePt t="54868" x="4381500" y="4581525"/>
          <p14:tracePt t="54945" x="4386263" y="4581525"/>
          <p14:tracePt t="54968" x="4389438" y="4581525"/>
          <p14:tracePt t="54982" x="4398963" y="4581525"/>
          <p14:tracePt t="54994" x="4398963" y="4573588"/>
          <p14:tracePt t="55001" x="4402138" y="4573588"/>
          <p14:tracePt t="55014" x="4406900" y="4573588"/>
          <p14:tracePt t="55028" x="4416425" y="4573588"/>
          <p14:tracePt t="55036" x="4419600" y="4573588"/>
          <p14:tracePt t="55041" x="4429125" y="4573588"/>
          <p14:tracePt t="55048" x="4441825" y="4573588"/>
          <p14:tracePt t="55055" x="4445000" y="4573588"/>
          <p14:tracePt t="55062" x="4457700" y="4573588"/>
          <p14:tracePt t="55069" x="4470400" y="4573588"/>
          <p14:tracePt t="55076" x="4487863" y="4568825"/>
          <p14:tracePt t="55083" x="4492625" y="4568825"/>
          <p14:tracePt t="55090" x="4505325" y="4560888"/>
          <p14:tracePt t="55096" x="4522788" y="4560888"/>
          <p14:tracePt t="55104" x="4525963" y="4560888"/>
          <p14:tracePt t="55110" x="4538663" y="4556125"/>
          <p14:tracePt t="55116" x="4548188" y="4556125"/>
          <p14:tracePt t="55124" x="4551363" y="4556125"/>
          <p14:tracePt t="55137" x="4556125" y="4556125"/>
          <p14:tracePt t="55144" x="4564063" y="4556125"/>
          <p14:tracePt t="55151" x="4568825" y="4556125"/>
          <p14:tracePt t="55167" x="4576763" y="4556125"/>
          <p14:tracePt t="55464" x="4573588" y="4556125"/>
          <p14:tracePt t="55509" x="4568825" y="4556125"/>
          <p14:tracePt t="55599" x="4560888" y="4556125"/>
          <p14:tracePt t="55709" x="4556125" y="4556125"/>
          <p14:tracePt t="55825" x="4551363" y="4556125"/>
          <p14:tracePt t="55841" x="4551363" y="4565650"/>
          <p14:tracePt t="55884" x="4543425" y="4565650"/>
          <p14:tracePt t="55944" x="4538663" y="4565650"/>
          <p14:tracePt t="56023" x="4530725" y="4565650"/>
          <p14:tracePt t="56057" x="4525963" y="4565650"/>
          <p14:tracePt t="56071" x="4518025" y="4565650"/>
          <p14:tracePt t="56094" x="4513263" y="4565650"/>
          <p14:tracePt t="56108" x="4508500" y="4565650"/>
          <p14:tracePt t="56112" x="4500563" y="4565650"/>
          <p14:tracePt t="56118" x="4487863" y="4568825"/>
          <p14:tracePt t="56126" x="4467225" y="4568825"/>
          <p14:tracePt t="56133" x="4432300" y="4568825"/>
          <p14:tracePt t="56140" x="4389438" y="4568825"/>
          <p14:tracePt t="56148" x="4318000" y="4581525"/>
          <p14:tracePt t="56155" x="4232275" y="4581525"/>
          <p14:tracePt t="56161" x="4117975" y="4603750"/>
          <p14:tracePt t="56168" x="4003675" y="4603750"/>
          <p14:tracePt t="56175" x="3841750" y="4641850"/>
          <p14:tracePt t="56182" x="3671888" y="4679950"/>
          <p14:tracePt t="56189" x="3525838" y="4713288"/>
          <p14:tracePt t="56195" x="3411538" y="4738688"/>
          <p14:tracePt t="56202" x="3309938" y="4773613"/>
          <p14:tracePt t="56210" x="3221038" y="4806950"/>
          <p14:tracePt t="56216" x="3130550" y="4829175"/>
          <p14:tracePt t="56224" x="3041650" y="4849813"/>
          <p14:tracePt t="56230" x="2955925" y="4870450"/>
          <p14:tracePt t="56237" x="2879725" y="4892675"/>
          <p14:tracePt t="56244" x="2803525" y="4926013"/>
          <p14:tracePt t="56250" x="2730500" y="4948238"/>
          <p14:tracePt t="56259" x="2667000" y="4968875"/>
          <p14:tracePt t="56264" x="2620963" y="4986338"/>
          <p14:tracePt t="56272" x="2573338" y="5006975"/>
          <p14:tracePt t="56278" x="2509838" y="5029200"/>
          <p14:tracePt t="56285" x="2451100" y="5049838"/>
          <p14:tracePt t="56292" x="2424113" y="5062538"/>
          <p14:tracePt t="56299" x="2395538" y="5070475"/>
          <p14:tracePt t="56307" x="2370138" y="5080000"/>
          <p14:tracePt t="56312" x="2357438" y="5087938"/>
          <p14:tracePt t="56319" x="2344738" y="5087938"/>
          <p14:tracePt t="56326" x="2335213" y="5087938"/>
          <p14:tracePt t="56333" x="2330450" y="5087938"/>
          <p14:tracePt t="56341" x="2322513" y="5087938"/>
          <p14:tracePt t="56347" x="2317750" y="5087938"/>
          <p14:tracePt t="56362" x="2309813" y="5087938"/>
          <p14:tracePt t="56382" x="2305050" y="5087938"/>
          <p14:tracePt t="56439" x="2301875" y="5087938"/>
          <p14:tracePt t="56474" x="2301875" y="5083175"/>
          <p14:tracePt t="56488" x="2292350" y="5080000"/>
          <p14:tracePt t="56500" x="2292350" y="5070475"/>
          <p14:tracePt t="56514" x="2289175" y="5070475"/>
          <p14:tracePt t="56521" x="2289175" y="5067300"/>
          <p14:tracePt t="56528" x="2279650" y="5067300"/>
          <p14:tracePt t="56535" x="2279650" y="5062538"/>
          <p14:tracePt t="56550" x="2276475" y="5054600"/>
          <p14:tracePt t="56564" x="2266950" y="5054600"/>
          <p14:tracePt t="56572" x="2263775" y="5049838"/>
          <p14:tracePt t="56577" x="2259013" y="5041900"/>
          <p14:tracePt t="56583" x="2259013" y="5037138"/>
          <p14:tracePt t="56591" x="2251075" y="5037138"/>
          <p14:tracePt t="56597" x="2246313" y="5029200"/>
          <p14:tracePt t="56605" x="2238375" y="5024438"/>
          <p14:tracePt t="56612" x="2224088" y="5016500"/>
          <p14:tracePt t="56618" x="2224088" y="5003800"/>
          <p14:tracePt t="56626" x="2211388" y="4999038"/>
          <p14:tracePt t="56632" x="2203450" y="4991100"/>
          <p14:tracePt t="56641" x="2203450" y="4986338"/>
          <p14:tracePt t="56646" x="2198688" y="4973638"/>
          <p14:tracePt t="56654" x="2190750" y="4964113"/>
          <p14:tracePt t="56662" x="2185988" y="4960938"/>
          <p14:tracePt t="56668" x="2178050" y="4948238"/>
          <p14:tracePt t="56675" x="2173288" y="4948238"/>
          <p14:tracePt t="56682" x="2170113" y="4938713"/>
          <p14:tracePt t="56689" x="2170113" y="4935538"/>
          <p14:tracePt t="56696" x="2160588" y="4926013"/>
          <p14:tracePt t="56702" x="2157413" y="4922838"/>
          <p14:tracePt t="56710" x="2147888" y="4918075"/>
          <p14:tracePt t="56716" x="2144713" y="4918075"/>
          <p14:tracePt t="56724" x="2135188" y="4910138"/>
          <p14:tracePt t="56730" x="2135188" y="4905375"/>
          <p14:tracePt t="56738" x="2132013" y="4897438"/>
          <p14:tracePt t="56744" x="2127250" y="4892675"/>
          <p14:tracePt t="56751" x="2117725" y="4884738"/>
          <p14:tracePt t="56759" x="2114550" y="4879975"/>
          <p14:tracePt t="56765" x="2105025" y="4879975"/>
          <p14:tracePt t="56773" x="2105025" y="4875213"/>
          <p14:tracePt t="56780" x="2101850" y="4867275"/>
          <p14:tracePt t="56787" x="2101850" y="4862513"/>
          <p14:tracePt t="56794" x="2097088" y="4862513"/>
          <p14:tracePt t="56810" x="2089150" y="4854575"/>
          <p14:tracePt t="56822" x="2089150" y="4849813"/>
          <p14:tracePt t="56845" x="2089150" y="4841875"/>
          <p14:tracePt t="56864" x="2092325" y="4841875"/>
          <p14:tracePt t="56879" x="2097088" y="4837113"/>
          <p14:tracePt t="56893" x="2101850" y="4832350"/>
          <p14:tracePt t="56907" x="2109788" y="4832350"/>
          <p14:tracePt t="56913" x="2114550" y="4832350"/>
          <p14:tracePt t="56920" x="2122488" y="4832350"/>
          <p14:tracePt t="56927" x="2127250" y="4832350"/>
          <p14:tracePt t="56934" x="2132013" y="4832350"/>
          <p14:tracePt t="56953" x="2139950" y="4832350"/>
          <p14:tracePt t="56957" x="2144713" y="4832350"/>
          <p14:tracePt t="56962" x="2152650" y="4832350"/>
          <p14:tracePt t="56970" x="2157413" y="4832350"/>
          <p14:tracePt t="56977" x="2165350" y="4832350"/>
          <p14:tracePt t="56983" x="2170113" y="4832350"/>
          <p14:tracePt t="56991" x="2173288" y="4832350"/>
          <p14:tracePt t="56997" x="2185988" y="4832350"/>
          <p14:tracePt t="57004" x="2195513" y="4832350"/>
          <p14:tracePt t="57011" x="2198688" y="4832350"/>
          <p14:tracePt t="57017" x="2208213" y="4832350"/>
          <p14:tracePt t="57025" x="2220913" y="4832350"/>
          <p14:tracePt t="57031" x="2224088" y="4832350"/>
          <p14:tracePt t="57040" x="2233613" y="4832350"/>
          <p14:tracePt t="57045" x="2238375" y="4832350"/>
          <p14:tracePt t="57055" x="2241550" y="4832350"/>
          <p14:tracePt t="57060" x="2251075" y="4832350"/>
          <p14:tracePt t="57067" x="2254250" y="4832350"/>
          <p14:tracePt t="57074" x="2266950" y="4832350"/>
          <p14:tracePt t="57080" x="2276475" y="4832350"/>
          <p14:tracePt t="57088" x="2279650" y="4832350"/>
          <p14:tracePt t="57094" x="2289175" y="4832350"/>
          <p14:tracePt t="57101" x="2301875" y="4832350"/>
          <p14:tracePt t="57110" x="2314575" y="4832350"/>
          <p14:tracePt t="57115" x="2327275" y="4832350"/>
          <p14:tracePt t="57123" x="2330450" y="4832350"/>
          <p14:tracePt t="57129" x="2344738" y="4832350"/>
          <p14:tracePt t="57137" x="2352675" y="4832350"/>
          <p14:tracePt t="57143" x="2365375" y="4832350"/>
          <p14:tracePt t="57150" x="2370138" y="4832350"/>
          <p14:tracePt t="57158" x="2378075" y="4832350"/>
          <p14:tracePt t="57165" x="2382838" y="4832350"/>
          <p14:tracePt t="57173" x="2395538" y="4832350"/>
          <p14:tracePt t="57187" x="2403475" y="4832350"/>
          <p14:tracePt t="57192" x="2408238" y="4832350"/>
          <p14:tracePt t="57199" x="2411413" y="4832350"/>
          <p14:tracePt t="57206" x="2420938" y="4832350"/>
          <p14:tracePt t="57213" x="2424113" y="4832350"/>
          <p14:tracePt t="57249" x="2433638" y="4832350"/>
          <p14:tracePt t="57263" x="2436813" y="4832350"/>
          <p14:tracePt t="57277" x="2446338" y="4832350"/>
          <p14:tracePt t="57511" x="2451100" y="4832350"/>
          <p14:tracePt t="57513" x="2454275" y="4832350"/>
          <p14:tracePt t="57521" x="2466975" y="4832350"/>
          <p14:tracePt t="57527" x="2484438" y="4832350"/>
          <p14:tracePt t="57535" x="2489200" y="4832350"/>
          <p14:tracePt t="57542" x="2501900" y="4824413"/>
          <p14:tracePt t="57549" x="2514600" y="4824413"/>
          <p14:tracePt t="57556" x="2530475" y="4824413"/>
          <p14:tracePt t="57562" x="2543175" y="4824413"/>
          <p14:tracePt t="57570" x="2555875" y="4816475"/>
          <p14:tracePt t="57576" x="2570163" y="4816475"/>
          <p14:tracePt t="57584" x="2586038" y="4816475"/>
          <p14:tracePt t="57590" x="2608263" y="4816475"/>
          <p14:tracePt t="57598" x="2620963" y="4816475"/>
          <p14:tracePt t="57605" x="2633663" y="4816475"/>
          <p14:tracePt t="57611" x="2641600" y="4816475"/>
          <p14:tracePt t="57618" x="2654300" y="4816475"/>
          <p14:tracePt t="57626" x="2659063" y="4816475"/>
          <p14:tracePt t="57633" x="2667000" y="4816475"/>
          <p14:tracePt t="57639" x="2671763" y="4816475"/>
          <p14:tracePt t="57645" x="2676525" y="4816475"/>
          <p14:tracePt t="57654" x="2684463" y="4816475"/>
          <p14:tracePt t="57661" x="2689225" y="4816475"/>
          <p14:tracePt t="57668" x="2697163" y="4816475"/>
          <p14:tracePt t="57683" x="2701925" y="4816475"/>
          <p14:tracePt t="57696" x="2709863" y="4816475"/>
          <p14:tracePt t="57709" x="2714625" y="4816475"/>
          <p14:tracePt t="57731" x="2717800" y="4816475"/>
          <p14:tracePt t="57744" x="2727325" y="4816475"/>
          <p14:tracePt t="57794" x="2730500" y="4816475"/>
          <p14:tracePt t="57822" x="2740025" y="4816475"/>
          <p14:tracePt t="57836" x="2743200" y="4816475"/>
          <p14:tracePt t="57859" x="2752725" y="4816475"/>
          <p14:tracePt t="57871" x="2755900" y="4816475"/>
          <p14:tracePt t="57914" x="2760663" y="4816475"/>
          <p14:tracePt t="57940" x="2768600" y="4816475"/>
          <p14:tracePt t="57955" x="2773363" y="4816475"/>
          <p14:tracePt t="57969" x="2782888" y="4816475"/>
          <p14:tracePt t="57991" x="2786063" y="4816475"/>
          <p14:tracePt t="58005" x="2790825" y="4816475"/>
          <p14:tracePt t="58017" x="2798763" y="4816475"/>
          <p14:tracePt t="58129" x="2795588" y="4816475"/>
          <p14:tracePt t="58158" x="2790825" y="4816475"/>
          <p14:tracePt t="58179" x="2786063" y="4816475"/>
          <p14:tracePt t="58803" x="2786063" y="4819650"/>
          <p14:tracePt t="58808" x="2790825" y="4819650"/>
          <p14:tracePt t="58829" x="2798763" y="4819650"/>
          <p14:tracePt t="58836" x="2811463" y="4824413"/>
          <p14:tracePt t="58843" x="2816225" y="4824413"/>
          <p14:tracePt t="58852" x="2836863" y="4824413"/>
          <p14:tracePt t="58857" x="2862263" y="4832350"/>
          <p14:tracePt t="58864" x="2884488" y="4832350"/>
          <p14:tracePt t="58870" x="2917825" y="4841875"/>
          <p14:tracePt t="58878" x="2947988" y="4841875"/>
          <p14:tracePt t="58885" x="2981325" y="4849813"/>
          <p14:tracePt t="58894" x="3011488" y="4849813"/>
          <p14:tracePt t="58899" x="3036888" y="4849813"/>
          <p14:tracePt t="58906" x="3059113" y="4857750"/>
          <p14:tracePt t="58913" x="3084513" y="4857750"/>
          <p14:tracePt t="58920" x="3097213" y="4857750"/>
          <p14:tracePt t="58927" x="3109913" y="4857750"/>
          <p14:tracePt t="58934" x="3114675" y="4857750"/>
          <p14:tracePt t="58941" x="3122613" y="4857750"/>
          <p14:tracePt t="58963" x="3127375" y="4857750"/>
          <p14:tracePt t="58965" x="3135313" y="4857750"/>
          <p14:tracePt t="58984" x="3135313" y="4862513"/>
          <p14:tracePt t="59222" x="3160713" y="4862513"/>
          <p14:tracePt t="59229" x="3216275" y="4862513"/>
          <p14:tracePt t="59235" x="3287713" y="4862513"/>
          <p14:tracePt t="59244" x="3355975" y="4862513"/>
          <p14:tracePt t="59250" x="3416300" y="4862513"/>
          <p14:tracePt t="59257" x="3475038" y="4862513"/>
          <p14:tracePt t="59265" x="3548063" y="4857750"/>
          <p14:tracePt t="59270" x="3619500" y="4845050"/>
          <p14:tracePt t="59277" x="3679825" y="4845050"/>
          <p14:tracePt t="59283" x="3722688" y="4845050"/>
          <p14:tracePt t="59290" x="3765550" y="4845050"/>
          <p14:tracePt t="59298" x="3811588" y="4845050"/>
          <p14:tracePt t="59305" x="3854450" y="4845050"/>
          <p14:tracePt t="59312" x="3884613" y="4845050"/>
          <p14:tracePt t="59320" x="3917950" y="4845050"/>
          <p14:tracePt t="59326" x="3948113" y="4845050"/>
          <p14:tracePt t="59333" x="3981450" y="4845050"/>
          <p14:tracePt t="59339" x="4003675" y="4845050"/>
          <p14:tracePt t="59347" x="4024313" y="4845050"/>
          <p14:tracePt t="59353" x="4049713" y="4845050"/>
          <p14:tracePt t="59360" x="4070350" y="4845050"/>
          <p14:tracePt t="59367" x="4097338" y="4849813"/>
          <p14:tracePt t="59374" x="4110038" y="4849813"/>
          <p14:tracePt t="59382" x="4130675" y="4849813"/>
          <p14:tracePt t="59387" x="4138613" y="4849813"/>
          <p14:tracePt t="59397" x="4151313" y="4849813"/>
          <p14:tracePt t="59402" x="4156075" y="4849813"/>
          <p14:tracePt t="59409" x="4160838" y="4849813"/>
          <p14:tracePt t="59416" x="4168775" y="4849813"/>
          <p14:tracePt t="59422" x="4173538" y="4849813"/>
          <p14:tracePt t="59430" x="4181475" y="4849813"/>
          <p14:tracePt t="59445" x="4186238" y="4849813"/>
          <p14:tracePt t="59451" x="4194175" y="4849813"/>
          <p14:tracePt t="59465" x="4198938" y="4849813"/>
          <p14:tracePt t="59471" x="4198938" y="4857750"/>
          <p14:tracePt t="59479" x="4203700" y="4857750"/>
          <p14:tracePt t="59495" x="4211638" y="4857750"/>
          <p14:tracePt t="59506" x="4216400" y="4857750"/>
          <p14:tracePt t="59528" x="4224338" y="4857750"/>
          <p14:tracePt t="59576" x="4229100" y="4857750"/>
          <p14:tracePt t="59781" x="4229100" y="4854575"/>
          <p14:tracePt t="59801" x="4229100" y="4849813"/>
          <p14:tracePt t="59817" x="4229100" y="4841875"/>
          <p14:tracePt t="59829" x="4229100" y="4837113"/>
          <p14:tracePt t="60844" x="4186238" y="4837113"/>
          <p14:tracePt t="60849" x="4113213" y="4837113"/>
          <p14:tracePt t="60856" x="4041775" y="4837113"/>
          <p14:tracePt t="60864" x="3930650" y="4837113"/>
          <p14:tracePt t="60870" x="3816350" y="4837113"/>
          <p14:tracePt t="60879" x="3730625" y="4841875"/>
          <p14:tracePt t="60883" x="3641725" y="4854575"/>
          <p14:tracePt t="60892" x="3573463" y="4854575"/>
          <p14:tracePt t="60898" x="3497263" y="4862513"/>
          <p14:tracePt t="60904" x="3436938" y="4875213"/>
          <p14:tracePt t="60911" x="3365500" y="4884738"/>
          <p14:tracePt t="60919" x="3292475" y="4897438"/>
          <p14:tracePt t="60926" x="3246438" y="4905375"/>
          <p14:tracePt t="60933" x="3186113" y="4913313"/>
          <p14:tracePt t="60939" x="3155950" y="4913313"/>
          <p14:tracePt t="60947" x="3122613" y="4913313"/>
          <p14:tracePt t="60959" x="3092450" y="4922838"/>
          <p14:tracePt t="60961" x="3059113" y="4922838"/>
          <p14:tracePt t="60968" x="3036888" y="4930775"/>
          <p14:tracePt t="60975" x="3011488" y="4930775"/>
          <p14:tracePt t="60981" x="2998788" y="4930775"/>
          <p14:tracePt t="60988" x="2978150" y="4930775"/>
          <p14:tracePt t="60996" x="2960688" y="4930775"/>
          <p14:tracePt t="61003" x="2940050" y="4938713"/>
          <p14:tracePt t="61009" x="2927350" y="4938713"/>
          <p14:tracePt t="61016" x="2901950" y="4938713"/>
          <p14:tracePt t="61023" x="2879725" y="4948238"/>
          <p14:tracePt t="61031" x="2859088" y="4948238"/>
          <p14:tracePt t="61037" x="2833688" y="4948238"/>
          <p14:tracePt t="61044" x="2811463" y="4951413"/>
          <p14:tracePt t="61052" x="2786063" y="4951413"/>
          <p14:tracePt t="61059" x="2765425" y="4951413"/>
          <p14:tracePt t="61065" x="2743200" y="4951413"/>
          <p14:tracePt t="61072" x="2730500" y="4951413"/>
          <p14:tracePt t="61080" x="2714625" y="4951413"/>
          <p14:tracePt t="61086" x="2701925" y="4951413"/>
          <p14:tracePt t="61094" x="2697163" y="4951413"/>
          <p14:tracePt t="61100" x="2684463" y="4951413"/>
          <p14:tracePt t="61107" x="2676525" y="4951413"/>
          <p14:tracePt t="61115" x="2671763" y="4951413"/>
          <p14:tracePt t="61121" x="2662238" y="4951413"/>
          <p14:tracePt t="61129" x="2659063" y="4951413"/>
          <p14:tracePt t="61137" x="2654300" y="4951413"/>
          <p14:tracePt t="61143" x="2646363" y="4951413"/>
          <p14:tracePt t="61159" x="2641600" y="4951413"/>
          <p14:tracePt t="61164" x="2633663" y="4951413"/>
          <p14:tracePt t="61179" x="2628900" y="4951413"/>
          <p14:tracePt t="61185" x="2620963" y="4960938"/>
          <p14:tracePt t="61194" x="2616200" y="4960938"/>
          <p14:tracePt t="61205" x="2611438" y="4964113"/>
          <p14:tracePt t="61213" x="2598738" y="4964113"/>
          <p14:tracePt t="61219" x="2590800" y="4973638"/>
          <p14:tracePt t="61228" x="2586038" y="4973638"/>
          <p14:tracePt t="61235" x="2573338" y="4973638"/>
          <p14:tracePt t="61242" x="2555875" y="4976813"/>
          <p14:tracePt t="61249" x="2552700" y="4986338"/>
          <p14:tracePt t="61255" x="2540000" y="4991100"/>
          <p14:tracePt t="61263" x="2522538" y="4999038"/>
          <p14:tracePt t="61269" x="2509838" y="5006975"/>
          <p14:tracePt t="61277" x="2497138" y="5006975"/>
          <p14:tracePt t="61283" x="2489200" y="5011738"/>
          <p14:tracePt t="61290" x="2476500" y="5011738"/>
          <p14:tracePt t="61298" x="2463800" y="5011738"/>
          <p14:tracePt t="61303" x="2459038" y="5011738"/>
          <p14:tracePt t="61311" x="2451100" y="5011738"/>
          <p14:tracePt t="61318" x="2446338" y="5011738"/>
          <p14:tracePt t="61326" x="2436813" y="5011738"/>
          <p14:tracePt t="61332" x="2433638" y="5011738"/>
          <p14:tracePt t="61347" x="2428875" y="5011738"/>
          <p14:tracePt t="61353" x="2420938" y="5011738"/>
          <p14:tracePt t="61369" x="2416175" y="5011738"/>
          <p14:tracePt t="61581" x="2424113" y="5011738"/>
          <p14:tracePt t="61888" x="2428875" y="5011738"/>
          <p14:tracePt t="61909" x="2433638" y="5011738"/>
          <p14:tracePt t="61922" x="2441575" y="5011738"/>
          <p14:tracePt t="61965" x="2446338" y="5011738"/>
          <p14:tracePt t="61980" x="2454275" y="5011738"/>
          <p14:tracePt t="61994" x="2459038" y="5011738"/>
          <p14:tracePt t="62008" x="2466975" y="5011738"/>
          <p14:tracePt t="62024" x="2471738" y="5011738"/>
          <p14:tracePt t="62030" x="2476500" y="5011738"/>
          <p14:tracePt t="62037" x="2484438" y="5011738"/>
          <p14:tracePt t="62046" x="2497138" y="5011738"/>
          <p14:tracePt t="62051" x="2517775" y="5011738"/>
          <p14:tracePt t="62058" x="2543175" y="5019675"/>
          <p14:tracePt t="62065" x="2586038" y="5019675"/>
          <p14:tracePt t="62072" x="2646363" y="5029200"/>
          <p14:tracePt t="62079" x="2717800" y="5041900"/>
          <p14:tracePt t="62088" x="2790825" y="5049838"/>
          <p14:tracePt t="62092" x="2874963" y="5062538"/>
          <p14:tracePt t="62100" x="2978150" y="5075238"/>
          <p14:tracePt t="62106" x="3074988" y="5075238"/>
          <p14:tracePt t="62114" x="3165475" y="5083175"/>
          <p14:tracePt t="62121" x="3249613" y="5083175"/>
          <p14:tracePt t="62129" x="3309938" y="5092700"/>
          <p14:tracePt t="62135" x="3381375" y="5092700"/>
          <p14:tracePt t="62142" x="3411538" y="5092700"/>
          <p14:tracePt t="62149" x="3454400" y="5100638"/>
          <p14:tracePt t="62156" x="3500438" y="5100638"/>
          <p14:tracePt t="62163" x="3530600" y="5100638"/>
          <p14:tracePt t="62169" x="3565525" y="5110163"/>
          <p14:tracePt t="62176" x="3594100" y="5110163"/>
          <p14:tracePt t="62183" x="3619500" y="5110163"/>
          <p14:tracePt t="62189" x="3632200" y="5110163"/>
          <p14:tracePt t="62197" x="3644900" y="5110163"/>
          <p14:tracePt t="62203" x="3659188" y="5110163"/>
          <p14:tracePt t="62211" x="3667125" y="5110163"/>
          <p14:tracePt t="62217" x="3671888" y="5110163"/>
          <p14:tracePt t="62225" x="3679825" y="5110163"/>
          <p14:tracePt t="62231" x="3684588" y="5110163"/>
          <p14:tracePt t="62239" x="3687763" y="5110163"/>
          <p14:tracePt t="62246" x="3697288" y="5110163"/>
          <p14:tracePt t="62252" x="3700463" y="5110163"/>
          <p14:tracePt t="62260" x="3709988" y="5110163"/>
          <p14:tracePt t="62273" x="3713163" y="5110163"/>
          <p14:tracePt t="62280" x="3722688" y="5110163"/>
          <p14:tracePt t="62304" x="3725863" y="5110163"/>
          <p14:tracePt t="62315" x="3730625" y="5110163"/>
          <p14:tracePt t="62806" x="3725863" y="5110163"/>
          <p14:tracePt t="63028" x="3735388" y="5110163"/>
          <p14:tracePt t="63034" x="3756025" y="5110163"/>
          <p14:tracePt t="63042" x="3768725" y="5110163"/>
          <p14:tracePt t="63049" x="3790950" y="5110163"/>
          <p14:tracePt t="63056" x="3824288" y="5110163"/>
          <p14:tracePt t="63064" x="3844925" y="5110163"/>
          <p14:tracePt t="63070" x="3879850" y="5110163"/>
          <p14:tracePt t="63076" x="3900488" y="5110163"/>
          <p14:tracePt t="63084" x="3935413" y="5110163"/>
          <p14:tracePt t="63091" x="3963988" y="5105400"/>
          <p14:tracePt t="63098" x="3990975" y="5105400"/>
          <p14:tracePt t="63106" x="4019550" y="5105400"/>
          <p14:tracePt t="63111" x="4041775" y="5105400"/>
          <p14:tracePt t="63118" x="4084638" y="5105400"/>
          <p14:tracePt t="63125" x="4100513" y="5105400"/>
          <p14:tracePt t="63132" x="4122738" y="5105400"/>
          <p14:tracePt t="63139" x="4143375" y="5105400"/>
          <p14:tracePt t="63146" x="4168775" y="5105400"/>
          <p14:tracePt t="63153" x="4173538" y="5105400"/>
          <p14:tracePt t="63160" x="4186238" y="5105400"/>
          <p14:tracePt t="63168" x="4189413" y="5105400"/>
          <p14:tracePt t="63175" x="4203700" y="5105400"/>
          <p14:tracePt t="63181" x="4211638" y="5105400"/>
          <p14:tracePt t="63188" x="4224338" y="5105400"/>
          <p14:tracePt t="63202" x="4229100" y="5105400"/>
          <p14:tracePt t="63208" x="4237038" y="5105400"/>
          <p14:tracePt t="63215" x="4241800" y="5105400"/>
          <p14:tracePt t="63222" x="4249738" y="5105400"/>
          <p14:tracePt t="63230" x="4254500" y="5105400"/>
          <p14:tracePt t="63236" x="4257675" y="5105400"/>
          <p14:tracePt t="63251" x="4267200" y="5105400"/>
          <p14:tracePt t="63272" x="4270375" y="5105400"/>
          <p14:tracePt t="63564" x="4270375" y="5110163"/>
          <p14:tracePt t="63570" x="4262438" y="5110163"/>
          <p14:tracePt t="63586" x="4257675" y="5110163"/>
          <p14:tracePt t="63592" x="4249738" y="5110163"/>
          <p14:tracePt t="63598" x="4244975" y="5110163"/>
          <p14:tracePt t="63606" x="4232275" y="5110163"/>
          <p14:tracePt t="63612" x="4229100" y="5110163"/>
          <p14:tracePt t="63619" x="4219575" y="5110163"/>
          <p14:tracePt t="63626" x="4216400" y="5110163"/>
          <p14:tracePt t="63633" x="4206875" y="5110163"/>
          <p14:tracePt t="63640" x="4186238" y="5110163"/>
          <p14:tracePt t="63647" x="4181475" y="5105400"/>
          <p14:tracePt t="63654" x="4168775" y="5105400"/>
          <p14:tracePt t="63664" x="4148138" y="5100638"/>
          <p14:tracePt t="63669" x="4122738" y="5092700"/>
          <p14:tracePt t="63679" x="4087813" y="5083175"/>
          <p14:tracePt t="63683" x="4067175" y="5075238"/>
          <p14:tracePt t="63689" x="4024313" y="5067300"/>
          <p14:tracePt t="63695" x="3978275" y="5067300"/>
          <p14:tracePt t="63702" x="3917950" y="5057775"/>
          <p14:tracePt t="63710" x="3857625" y="5045075"/>
          <p14:tracePt t="63716" x="3816350" y="5045075"/>
          <p14:tracePt t="63724" x="3781425" y="5045075"/>
          <p14:tracePt t="63730" x="3730625" y="5037138"/>
          <p14:tracePt t="63737" x="3697288" y="5037138"/>
          <p14:tracePt t="63745" x="3675063" y="5029200"/>
          <p14:tracePt t="63751" x="3641725" y="5029200"/>
          <p14:tracePt t="63759" x="3619500" y="5029200"/>
          <p14:tracePt t="63765" x="3594100" y="5029200"/>
          <p14:tracePt t="63773" x="3573463" y="5029200"/>
          <p14:tracePt t="63779" x="3552825" y="5029200"/>
          <p14:tracePt t="63785" x="3525838" y="5029200"/>
          <p14:tracePt t="63793" x="3505200" y="5029200"/>
          <p14:tracePt t="63799" x="3492500" y="5029200"/>
          <p14:tracePt t="63807" x="3479800" y="5029200"/>
          <p14:tracePt t="63814" x="3462338" y="5029200"/>
          <p14:tracePt t="63822" x="3459163" y="5029200"/>
          <p14:tracePt t="63827" x="3446463" y="5029200"/>
          <p14:tracePt t="63834" x="3441700" y="5029200"/>
          <p14:tracePt t="63842" x="3433763" y="5029200"/>
          <p14:tracePt t="63857" x="3429000" y="5029200"/>
          <p14:tracePt t="63862" x="3419475" y="5029200"/>
          <p14:tracePt t="63975" x="3416300" y="5029200"/>
          <p14:tracePt t="64009" x="3406775" y="5029200"/>
          <p14:tracePt t="64044" x="3406775" y="5024438"/>
          <p14:tracePt t="65351" x="3390900" y="5024438"/>
          <p14:tracePt t="65357" x="3365500" y="5029200"/>
          <p14:tracePt t="65365" x="3335338" y="5037138"/>
          <p14:tracePt t="65371" x="3309938" y="5041900"/>
          <p14:tracePt t="65380" x="3275013" y="5049838"/>
          <p14:tracePt t="65385" x="3254375" y="5057775"/>
          <p14:tracePt t="65392" x="3241675" y="5057775"/>
          <p14:tracePt t="65399" x="3206750" y="5067300"/>
          <p14:tracePt t="65406" x="3194050" y="5075238"/>
          <p14:tracePt t="65414" x="3178175" y="5075238"/>
          <p14:tracePt t="65420" x="3165475" y="5083175"/>
          <p14:tracePt t="65427" x="3160713" y="5083175"/>
          <p14:tracePt t="65435" x="3152775" y="5083175"/>
          <p14:tracePt t="65441" x="3148013" y="5087938"/>
          <p14:tracePt t="65449" x="3140075" y="5087938"/>
          <p14:tracePt t="65454" x="3135313" y="5092700"/>
          <p14:tracePt t="65463" x="3127375" y="5092700"/>
          <p14:tracePt t="65469" x="3122613" y="5100638"/>
          <p14:tracePt t="65483" x="3117850" y="5100638"/>
          <p14:tracePt t="65490" x="3109913" y="5105400"/>
          <p14:tracePt t="65505" x="3105150" y="5113338"/>
          <p14:tracePt t="65518" x="3105150" y="5118100"/>
          <p14:tracePt t="65524" x="3097213" y="5126038"/>
          <p14:tracePt t="65532" x="3097213" y="5130800"/>
          <p14:tracePt t="65538" x="3092450" y="5130800"/>
          <p14:tracePt t="65546" x="3092450" y="5135563"/>
          <p14:tracePt t="65552" x="3084513" y="5143500"/>
          <p14:tracePt t="65559" x="3084513" y="5148263"/>
          <p14:tracePt t="65567" x="3079750" y="5156200"/>
          <p14:tracePt t="65573" x="3074988" y="5160963"/>
          <p14:tracePt t="65582" x="3067050" y="5164138"/>
          <p14:tracePt t="65597" x="3062288" y="5173663"/>
          <p14:tracePt t="65602" x="3062288" y="5176838"/>
          <p14:tracePt t="65609" x="3054350" y="5186363"/>
          <p14:tracePt t="65625" x="3054350" y="5189538"/>
          <p14:tracePt t="65631" x="3049588" y="5189538"/>
          <p14:tracePt t="65637" x="3049588" y="5199063"/>
          <p14:tracePt t="65644" x="3046413" y="5199063"/>
          <p14:tracePt t="65652" x="3046413" y="5203825"/>
          <p14:tracePt t="65658" x="3036888" y="5203825"/>
          <p14:tracePt t="65673" x="3036888" y="5207000"/>
          <p14:tracePt t="65688" x="3036888" y="5216525"/>
          <p14:tracePt t="65709" x="3036888" y="5219700"/>
          <p14:tracePt t="65723" x="3036888" y="5229225"/>
          <p14:tracePt t="65737" x="3036888" y="5232400"/>
          <p14:tracePt t="65758" x="3036888" y="5241925"/>
          <p14:tracePt t="65774" x="3036888" y="5245100"/>
          <p14:tracePt t="65789" x="3036888" y="5249863"/>
          <p14:tracePt t="65809" x="3036888" y="5257800"/>
          <p14:tracePt t="65919" x="3041650" y="5257800"/>
          <p14:tracePt t="65946" x="3046413" y="5257800"/>
          <p14:tracePt t="65960" x="3049588" y="5257800"/>
          <p14:tracePt t="65983" x="3059113" y="5257800"/>
          <p14:tracePt t="66004" x="3062288" y="5257800"/>
          <p14:tracePt t="66026" x="3071813" y="5257800"/>
          <p14:tracePt t="66039" x="3074988" y="5257800"/>
          <p14:tracePt t="66054" x="3079750" y="5257800"/>
          <p14:tracePt t="66076" x="3087688" y="5257800"/>
          <p14:tracePt t="66083" x="3092450" y="5257800"/>
          <p14:tracePt t="66088" x="3100388" y="5257800"/>
          <p14:tracePt t="66096" x="3105150" y="5257800"/>
          <p14:tracePt t="66104" x="3117850" y="5257800"/>
          <p14:tracePt t="66110" x="3127375" y="5257800"/>
          <p14:tracePt t="66118" x="3140075" y="5254625"/>
          <p14:tracePt t="66125" x="3152775" y="5254625"/>
          <p14:tracePt t="66132" x="3165475" y="5254625"/>
          <p14:tracePt t="66138" x="3181350" y="5249863"/>
          <p14:tracePt t="66145" x="3194050" y="5249863"/>
          <p14:tracePt t="66152" x="3206750" y="5241925"/>
          <p14:tracePt t="66159" x="3221038" y="5241925"/>
          <p14:tracePt t="66167" x="3236913" y="5241925"/>
          <p14:tracePt t="66173" x="3249613" y="5241925"/>
          <p14:tracePt t="66181" x="3262313" y="5241925"/>
          <p14:tracePt t="66187" x="3267075" y="5241925"/>
          <p14:tracePt t="66194" x="3275013" y="5241925"/>
          <p14:tracePt t="66201" x="3287713" y="5241925"/>
          <p14:tracePt t="66208" x="3292475" y="5241925"/>
          <p14:tracePt t="66216" x="3300413" y="5241925"/>
          <p14:tracePt t="66230" x="3305175" y="5241925"/>
          <p14:tracePt t="66236" x="3313113" y="5241925"/>
          <p14:tracePt t="66243" x="3317875" y="5241925"/>
          <p14:tracePt t="66250" x="3322638" y="5241925"/>
          <p14:tracePt t="66257" x="3330575" y="5241925"/>
          <p14:tracePt t="66272" x="3335338" y="5241925"/>
          <p14:tracePt t="66286" x="3335338" y="5249863"/>
          <p14:tracePt t="66292" x="3343275" y="5249863"/>
          <p14:tracePt t="66315" x="3343275" y="5254625"/>
          <p14:tracePt t="66330" x="3343275" y="5262563"/>
          <p14:tracePt t="66336" x="3340100" y="5262563"/>
          <p14:tracePt t="66342" x="3340100" y="5267325"/>
          <p14:tracePt t="66357" x="3335338" y="5267325"/>
          <p14:tracePt t="66365" x="3335338" y="5270500"/>
          <p14:tracePt t="66371" x="3327400" y="5270500"/>
          <p14:tracePt t="66379" x="3327400" y="5280025"/>
          <p14:tracePt t="66386" x="3322638" y="5280025"/>
          <p14:tracePt t="66393" x="3317875" y="5283200"/>
          <p14:tracePt t="66401" x="3309938" y="5283200"/>
          <p14:tracePt t="66407" x="3305175" y="5283200"/>
          <p14:tracePt t="66415" x="3297238" y="5292725"/>
          <p14:tracePt t="66422" x="3292475" y="5292725"/>
          <p14:tracePt t="66437" x="3284538" y="5292725"/>
          <p14:tracePt t="66443" x="3279775" y="5295900"/>
          <p14:tracePt t="66453" x="3275013" y="5295900"/>
          <p14:tracePt t="66472" x="3267075" y="5295900"/>
          <p14:tracePt t="66487" x="3262313" y="5295900"/>
          <p14:tracePt t="66502" x="3254375" y="5295900"/>
          <p14:tracePt t="66523" x="3249613" y="5295900"/>
          <p14:tracePt t="66539" x="3241675" y="5295900"/>
          <p14:tracePt t="66559" x="3236913" y="5295900"/>
          <p14:tracePt t="66610" x="3233738" y="5295900"/>
          <p14:tracePt t="67291" x="3236913" y="5295900"/>
          <p14:tracePt t="67306" x="3246438" y="5295900"/>
          <p14:tracePt t="67329" x="3249613" y="5295900"/>
          <p14:tracePt t="67335" x="3249613" y="5300663"/>
          <p14:tracePt t="67349" x="3249613" y="5310188"/>
          <p14:tracePt t="67356" x="3249613" y="5313363"/>
          <p14:tracePt t="67370" x="3249613" y="5326063"/>
          <p14:tracePt t="67376" x="3233738" y="5335588"/>
          <p14:tracePt t="67384" x="3228975" y="5360988"/>
          <p14:tracePt t="67391" x="3203575" y="5373688"/>
          <p14:tracePt t="67399" x="3178175" y="5399088"/>
          <p14:tracePt t="67406" x="3155950" y="5424488"/>
          <p14:tracePt t="67412" x="3130550" y="5449888"/>
          <p14:tracePt t="67419" x="3114675" y="5470525"/>
          <p14:tracePt t="67426" x="3097213" y="5487988"/>
          <p14:tracePt t="67435" x="3074988" y="5505450"/>
          <p14:tracePt t="67441" x="3067050" y="5508625"/>
          <p14:tracePt t="67447" x="3054350" y="5518150"/>
          <p14:tracePt t="67456" x="3054350" y="5522913"/>
          <p14:tracePt t="67462" x="3049588" y="5526088"/>
          <p14:tracePt t="67471" x="3041650" y="5526088"/>
          <p14:tracePt t="67476" x="3036888" y="5526088"/>
          <p14:tracePt t="67483" x="3036888" y="5535613"/>
          <p14:tracePt t="67491" x="3033713" y="5535613"/>
          <p14:tracePt t="67506" x="3024188" y="5535613"/>
          <p14:tracePt t="67520" x="3021013" y="5535613"/>
          <p14:tracePt t="67642" x="3021013" y="5530850"/>
          <p14:tracePt t="67996" x="3021013" y="5526088"/>
          <p14:tracePt t="68019" x="3021013" y="5522913"/>
          <p14:tracePt t="68030" x="3021013" y="5513388"/>
          <p14:tracePt t="68045" x="3021013" y="5508625"/>
          <p14:tracePt t="68059" x="3021013" y="5500688"/>
          <p14:tracePt t="68065" x="3021013" y="5495925"/>
          <p14:tracePt t="68074" x="3021013" y="5487988"/>
          <p14:tracePt t="68079" x="3021013" y="5483225"/>
          <p14:tracePt t="68088" x="3021013" y="5480050"/>
          <p14:tracePt t="68101" x="3021013" y="5470525"/>
          <p14:tracePt t="68123" x="3021013" y="5467350"/>
          <p14:tracePt t="68137" x="3021013" y="5457825"/>
          <p14:tracePt t="68150" x="3021013" y="5454650"/>
          <p14:tracePt t="68202" x="3021013" y="5445125"/>
          <p14:tracePt t="68419" x="3003550" y="5416550"/>
          <p14:tracePt t="68424" x="2995613" y="5356225"/>
          <p14:tracePt t="68432" x="2960688" y="5283200"/>
          <p14:tracePt t="68439" x="2940050" y="5219700"/>
          <p14:tracePt t="68446" x="2917825" y="5130800"/>
          <p14:tracePt t="68452" x="2897188" y="5045075"/>
          <p14:tracePt t="68460" x="2874963" y="4956175"/>
          <p14:tracePt t="68466" x="2854325" y="4910138"/>
          <p14:tracePt t="68473" x="2846388" y="4849813"/>
          <p14:tracePt t="68481" x="2828925" y="4799013"/>
          <p14:tracePt t="68488" x="2816225" y="4756150"/>
          <p14:tracePt t="68495" x="2798763" y="4705350"/>
          <p14:tracePt t="68501" x="2790825" y="4657725"/>
          <p14:tracePt t="68510" x="2778125" y="4598988"/>
          <p14:tracePt t="68516" x="2768600" y="4538663"/>
          <p14:tracePt t="68523" x="2768600" y="4484688"/>
          <p14:tracePt t="68530" x="2760663" y="4424363"/>
          <p14:tracePt t="68536" x="2760663" y="4352925"/>
          <p14:tracePt t="68545" x="2765425" y="4279900"/>
          <p14:tracePt t="68551" x="2765425" y="4206875"/>
          <p14:tracePt t="68559" x="2773363" y="4148138"/>
          <p14:tracePt t="68565" x="2786063" y="4075113"/>
          <p14:tracePt t="68572" x="2795588" y="4016375"/>
          <p14:tracePt t="68579" x="2803525" y="3968750"/>
          <p14:tracePt t="68586" x="2811463" y="3935413"/>
          <p14:tracePt t="68594" x="2828925" y="3900488"/>
          <p14:tracePt t="68601" x="2836863" y="3875088"/>
          <p14:tracePt t="68607" x="2846388" y="3854450"/>
          <p14:tracePt t="68615" x="2854325" y="3836988"/>
          <p14:tracePt t="68621" x="2862263" y="3824288"/>
          <p14:tracePt t="68629" x="2867025" y="3811588"/>
          <p14:tracePt t="68634" x="2874963" y="3803650"/>
          <p14:tracePt t="68645" x="2874963" y="3798888"/>
          <p14:tracePt t="68649" x="2879725" y="3790950"/>
          <p14:tracePt t="68655" x="2879725" y="3786188"/>
          <p14:tracePt t="68669" x="2889250" y="3786188"/>
          <p14:tracePt t="68677" x="2889250" y="3781425"/>
          <p14:tracePt t="68684" x="2892425" y="3781425"/>
          <p14:tracePt t="68706" x="2897188" y="3781425"/>
          <p14:tracePt t="68719" x="2905125" y="3781425"/>
          <p14:tracePt t="68733" x="2909888" y="3781425"/>
          <p14:tracePt t="68739" x="2917825" y="3786188"/>
          <p14:tracePt t="68747" x="2930525" y="3803650"/>
          <p14:tracePt t="68753" x="2943225" y="3808413"/>
          <p14:tracePt t="68760" x="2968625" y="3824288"/>
          <p14:tracePt t="68767" x="2990850" y="3841750"/>
          <p14:tracePt t="68774" x="3028950" y="3867150"/>
          <p14:tracePt t="68781" x="3049588" y="3884613"/>
          <p14:tracePt t="68789" x="3087688" y="3910013"/>
          <p14:tracePt t="68795" x="3109913" y="3927475"/>
          <p14:tracePt t="68802" x="3143250" y="3952875"/>
          <p14:tracePt t="68810" x="3168650" y="3978275"/>
          <p14:tracePt t="68816" x="3206750" y="4016375"/>
          <p14:tracePt t="68822" x="3249613" y="4067175"/>
          <p14:tracePt t="68830" x="3305175" y="4130675"/>
          <p14:tracePt t="68837" x="3360738" y="4219575"/>
          <p14:tracePt t="68845" x="3419475" y="4325938"/>
          <p14:tracePt t="68851" x="3462338" y="4429125"/>
          <p14:tracePt t="68857" x="3497263" y="4518025"/>
          <p14:tracePt t="68864" x="3530600" y="4606925"/>
          <p14:tracePt t="68871" x="3552825" y="4697413"/>
          <p14:tracePt t="68878" x="3578225" y="4786313"/>
          <p14:tracePt t="68886" x="3586163" y="4845050"/>
          <p14:tracePt t="68893" x="3594100" y="4905375"/>
          <p14:tracePt t="68900" x="3606800" y="4964113"/>
          <p14:tracePt t="68905" x="3616325" y="4999038"/>
          <p14:tracePt t="68913" x="3616325" y="5019675"/>
          <p14:tracePt t="68920" x="3616325" y="5032375"/>
          <p14:tracePt t="68928" x="3616325" y="5054600"/>
          <p14:tracePt t="68934" x="3616325" y="5070475"/>
          <p14:tracePt t="68940" x="3616325" y="5083175"/>
          <p14:tracePt t="68949" x="3616325" y="5097463"/>
          <p14:tracePt t="68954" x="3616325" y="5110163"/>
          <p14:tracePt t="68963" x="3616325" y="5122863"/>
          <p14:tracePt t="68969" x="3616325" y="5138738"/>
          <p14:tracePt t="68977" x="3616325" y="5160963"/>
          <p14:tracePt t="68983" x="3616325" y="5181600"/>
          <p14:tracePt t="68990" x="3616325" y="5216525"/>
          <p14:tracePt t="68997" x="3616325" y="5245100"/>
          <p14:tracePt t="69003" x="3616325" y="5280025"/>
          <p14:tracePt t="69011" x="3616325" y="5322888"/>
          <p14:tracePt t="69017" x="3616325" y="5351463"/>
          <p14:tracePt t="69025" x="3616325" y="5386388"/>
          <p14:tracePt t="69032" x="3616325" y="5416550"/>
          <p14:tracePt t="69038" x="3611563" y="5449888"/>
          <p14:tracePt t="69046" x="3611563" y="5470525"/>
          <p14:tracePt t="69052" x="3603625" y="5495925"/>
          <p14:tracePt t="69060" x="3603625" y="5508625"/>
          <p14:tracePt t="69066" x="3594100" y="5522913"/>
          <p14:tracePt t="69074" x="3594100" y="5535613"/>
          <p14:tracePt t="69080" x="3590925" y="5543550"/>
          <p14:tracePt t="69087" x="3590925" y="5548313"/>
          <p14:tracePt t="69095" x="3590925" y="5556250"/>
          <p14:tracePt t="69101" x="3581400" y="5561013"/>
          <p14:tracePt t="69109" x="3581400" y="5568950"/>
          <p14:tracePt t="69115" x="3578225" y="5573713"/>
          <p14:tracePt t="69122" x="3578225" y="5576888"/>
          <p14:tracePt t="69129" x="3578225" y="5586413"/>
          <p14:tracePt t="69135" x="3568700" y="5586413"/>
          <p14:tracePt t="69145" x="3565525" y="5589588"/>
          <p14:tracePt t="69150" x="3560763" y="5589588"/>
          <p14:tracePt t="69156" x="3560763" y="5599113"/>
          <p14:tracePt t="69164" x="3552825" y="5599113"/>
          <p14:tracePt t="69170" x="3548063" y="5602288"/>
          <p14:tracePt t="69178" x="3540125" y="5602288"/>
          <p14:tracePt t="69193" x="3535363" y="5611813"/>
          <p14:tracePt t="69199" x="3525838" y="5611813"/>
          <p14:tracePt t="69206" x="3525838" y="5614988"/>
          <p14:tracePt t="69234" x="3522663" y="5614988"/>
          <p14:tracePt t="69248" x="3517900" y="5614988"/>
          <p14:tracePt t="69254" x="3509963" y="5614988"/>
          <p14:tracePt t="69276" x="3505200" y="5614988"/>
          <p14:tracePt t="69290" x="3497263" y="5614988"/>
          <p14:tracePt t="69303" x="3492500" y="5614988"/>
          <p14:tracePt t="69327" x="3484563" y="5614988"/>
          <p14:tracePt t="69339" x="3479800" y="5614988"/>
          <p14:tracePt t="69361" x="3475038" y="5614988"/>
          <p14:tracePt t="69373" x="3467100" y="5614988"/>
          <p14:tracePt t="69388" x="3462338" y="5607050"/>
          <p14:tracePt t="69402" x="3454400" y="5607050"/>
          <p14:tracePt t="69410" x="3454400" y="5602288"/>
          <p14:tracePt t="69422" x="3454400" y="5594350"/>
          <p14:tracePt t="69461" x="3454400" y="5589588"/>
          <p14:tracePt t="69472" x="3449638" y="5589588"/>
          <p14:tracePt t="69480" x="3449638" y="5581650"/>
          <p14:tracePt t="69486" x="3446463" y="5581650"/>
          <p14:tracePt t="69494" x="3446463" y="5576888"/>
          <p14:tracePt t="69510" x="3436938" y="5573713"/>
          <p14:tracePt t="69523" x="3433763" y="5573713"/>
          <p14:tracePt t="69529" x="3433763" y="5564188"/>
          <p14:tracePt t="69535" x="3424238" y="5561013"/>
          <p14:tracePt t="69542" x="3419475" y="5561013"/>
          <p14:tracePt t="69549" x="3406775" y="5548313"/>
          <p14:tracePt t="69555" x="3398838" y="5538788"/>
          <p14:tracePt t="69563" x="3386138" y="5535613"/>
          <p14:tracePt t="69570" x="3373438" y="5518150"/>
          <p14:tracePt t="69577" x="3355975" y="5508625"/>
          <p14:tracePt t="69584" x="3335338" y="5495925"/>
          <p14:tracePt t="69592" x="3317875" y="5480050"/>
          <p14:tracePt t="69598" x="3305175" y="5470525"/>
          <p14:tracePt t="69604" x="3287713" y="5457825"/>
          <p14:tracePt t="69612" x="3271838" y="5441950"/>
          <p14:tracePt t="69618" x="3259138" y="5429250"/>
          <p14:tracePt t="69626" x="3241675" y="5411788"/>
          <p14:tracePt t="69632" x="3233738" y="5389563"/>
          <p14:tracePt t="69638" x="3221038" y="5373688"/>
          <p14:tracePt t="69647" x="3211513" y="5351463"/>
          <p14:tracePt t="69652" x="3203575" y="5326063"/>
          <p14:tracePt t="69660" x="3194050" y="5305425"/>
          <p14:tracePt t="69667" x="3181350" y="5280025"/>
          <p14:tracePt t="69673" x="3173413" y="5254625"/>
          <p14:tracePt t="69681" x="3165475" y="5232400"/>
          <p14:tracePt t="69687" x="3155950" y="5207000"/>
          <p14:tracePt t="69696" x="3155950" y="5186363"/>
          <p14:tracePt t="69702" x="3148013" y="5164138"/>
          <p14:tracePt t="69709" x="3143250" y="5138738"/>
          <p14:tracePt t="69716" x="3135313" y="5118100"/>
          <p14:tracePt t="69722" x="3135313" y="5100638"/>
          <p14:tracePt t="69729" x="3127375" y="5087938"/>
          <p14:tracePt t="69735" x="3127375" y="5075238"/>
          <p14:tracePt t="69743" x="3117850" y="5057775"/>
          <p14:tracePt t="69749" x="3117850" y="5045075"/>
          <p14:tracePt t="69755" x="3117850" y="5032375"/>
          <p14:tracePt t="69763" x="3117850" y="5019675"/>
          <p14:tracePt t="69770" x="3117850" y="5006975"/>
          <p14:tracePt t="69778" x="3117850" y="4981575"/>
          <p14:tracePt t="69785" x="3117850" y="4968875"/>
          <p14:tracePt t="69792" x="3117850" y="4948238"/>
          <p14:tracePt t="69799" x="3117850" y="4922838"/>
          <p14:tracePt t="69805" x="3109913" y="4900613"/>
          <p14:tracePt t="69812" x="3109913" y="4879975"/>
          <p14:tracePt t="69819" x="3109913" y="4854575"/>
          <p14:tracePt t="69826" x="3105150" y="4841875"/>
          <p14:tracePt t="69833" x="3105150" y="4829175"/>
          <p14:tracePt t="69839" x="3105150" y="4811713"/>
          <p14:tracePt t="69847" x="3105150" y="4806950"/>
          <p14:tracePt t="69853" x="3097213" y="4794250"/>
          <p14:tracePt t="69862" x="3097213" y="4786313"/>
          <p14:tracePt t="69868" x="3097213" y="4781550"/>
          <p14:tracePt t="69877" x="3097213" y="4778375"/>
          <p14:tracePt t="69889" x="3097213" y="4768850"/>
          <p14:tracePt t="69897" x="3097213" y="4764088"/>
          <p14:tracePt t="69911" x="3097213" y="4756150"/>
          <p14:tracePt t="69932" x="3092450" y="4751388"/>
          <p14:tracePt t="69960" x="3084513" y="4738688"/>
          <p14:tracePt t="69967" x="3084513" y="4735513"/>
          <p14:tracePt t="69972" x="3084513" y="4725988"/>
          <p14:tracePt t="69981" x="3084513" y="4722813"/>
          <p14:tracePt t="69987" x="3084513" y="4710113"/>
          <p14:tracePt t="69995" x="3079750" y="4692650"/>
          <p14:tracePt t="70003" x="3079750" y="4672013"/>
          <p14:tracePt t="70011" x="3079750" y="4649788"/>
          <p14:tracePt t="70017" x="3079750" y="4616450"/>
          <p14:tracePt t="70024" x="3079750" y="4586288"/>
          <p14:tracePt t="70029" x="3079750" y="4543425"/>
          <p14:tracePt t="70036" x="3079750" y="4497388"/>
          <p14:tracePt t="70043" x="3067050" y="4454525"/>
          <p14:tracePt t="70050" x="3067050" y="4394200"/>
          <p14:tracePt t="70057" x="3067050" y="4365625"/>
          <p14:tracePt t="70064" x="3062288" y="4330700"/>
          <p14:tracePt t="70070" x="3062288" y="4310063"/>
          <p14:tracePt t="70079" x="3062288" y="4284663"/>
          <p14:tracePt t="70085" x="3062288" y="4279900"/>
          <p14:tracePt t="70093" x="3062288" y="4267200"/>
          <p14:tracePt t="70101" x="3062288" y="4259263"/>
          <p14:tracePt t="70105" x="3062288" y="4254500"/>
          <p14:tracePt t="70113" x="3062288" y="4246563"/>
          <p14:tracePt t="70128" x="3062288" y="4241800"/>
          <p14:tracePt t="70144" x="3062288" y="4237038"/>
          <p14:tracePt t="70199" x="3067050" y="4241800"/>
          <p14:tracePt t="70203" x="3079750" y="4249738"/>
          <p14:tracePt t="70211" x="3097213" y="4275138"/>
          <p14:tracePt t="70219" x="3130550" y="4292600"/>
          <p14:tracePt t="70225" x="3173413" y="4343400"/>
          <p14:tracePt t="70231" x="3224213" y="4394200"/>
          <p14:tracePt t="70238" x="3292475" y="4475163"/>
          <p14:tracePt t="70247" x="3360738" y="4551363"/>
          <p14:tracePt t="70251" x="3416300" y="4629150"/>
          <p14:tracePt t="70261" x="3459163" y="4710113"/>
          <p14:tracePt t="70266" x="3487738" y="4756150"/>
          <p14:tracePt t="70274" x="3517900" y="4806950"/>
          <p14:tracePt t="70281" x="3525838" y="4841875"/>
          <p14:tracePt t="70287" x="3543300" y="4862513"/>
          <p14:tracePt t="70295" x="3543300" y="4879975"/>
          <p14:tracePt t="70301" x="3552825" y="4892675"/>
          <p14:tracePt t="70309" x="3560763" y="4905375"/>
          <p14:tracePt t="70315" x="3560763" y="4922838"/>
          <p14:tracePt t="70323" x="3565525" y="4926013"/>
          <p14:tracePt t="70329" x="3565525" y="4938713"/>
          <p14:tracePt t="70335" x="3565525" y="4951413"/>
          <p14:tracePt t="70344" x="3565525" y="4964113"/>
          <p14:tracePt t="70350" x="3565525" y="4981575"/>
          <p14:tracePt t="77322" x="3556000" y="4981575"/>
          <p14:tracePt t="77325" x="3530600" y="4986338"/>
          <p14:tracePt t="77334" x="3517900" y="4986338"/>
          <p14:tracePt t="77340" x="3513138" y="4986338"/>
          <p14:tracePt t="77348" x="3500438" y="4986338"/>
          <p14:tracePt t="77354" x="3492500" y="4986338"/>
          <p14:tracePt t="77361" x="3487738" y="4986338"/>
          <p14:tracePt t="77369" x="3475038" y="4986338"/>
          <p14:tracePt t="77382" x="3467100" y="4986338"/>
          <p14:tracePt t="77390" x="3462338" y="4976813"/>
          <p14:tracePt t="77395" x="3462338" y="4973638"/>
          <p14:tracePt t="77403" x="3462338" y="4968875"/>
          <p14:tracePt t="77409" x="3462338" y="4960938"/>
          <p14:tracePt t="77416" x="3462338" y="4956175"/>
          <p14:tracePt t="77432" x="3462338" y="4948238"/>
          <p14:tracePt t="77438" x="3462338" y="4943475"/>
          <p14:tracePt t="77444" x="3462338" y="4935538"/>
          <p14:tracePt t="77466" x="3462338" y="4930775"/>
          <p14:tracePt t="77683" x="3454400" y="4930775"/>
          <p14:tracePt t="77688" x="3449638" y="4926013"/>
          <p14:tracePt t="77695" x="3436938" y="4918075"/>
          <p14:tracePt t="77702" x="3419475" y="4910138"/>
          <p14:tracePt t="77709" x="3416300" y="4905375"/>
          <p14:tracePt t="77715" x="3394075" y="4884738"/>
          <p14:tracePt t="77723" x="3378200" y="4867275"/>
          <p14:tracePt t="77730" x="3368675" y="4845050"/>
          <p14:tracePt t="77737" x="3355975" y="4819650"/>
          <p14:tracePt t="77744" x="3348038" y="4799013"/>
          <p14:tracePt t="77751" x="3330575" y="4773613"/>
          <p14:tracePt t="77759" x="3322638" y="4751388"/>
          <p14:tracePt t="77764" x="3313113" y="4725988"/>
          <p14:tracePt t="77772" x="3313113" y="4705350"/>
          <p14:tracePt t="77779" x="3313113" y="4672013"/>
          <p14:tracePt t="77785" x="3313113" y="4649788"/>
          <p14:tracePt t="77793" x="3313113" y="4619625"/>
          <p14:tracePt t="77800" x="3317875" y="4594225"/>
          <p14:tracePt t="77807" x="3327400" y="4581525"/>
          <p14:tracePt t="77814" x="3335338" y="4556125"/>
          <p14:tracePt t="77821" x="3340100" y="4551363"/>
          <p14:tracePt t="77828" x="3348038" y="4538663"/>
          <p14:tracePt t="77843" x="3360738" y="4530725"/>
          <p14:tracePt t="77850" x="3368675" y="4522788"/>
          <p14:tracePt t="77857" x="3381375" y="4522788"/>
          <p14:tracePt t="77864" x="3403600" y="4522788"/>
          <p14:tracePt t="77870" x="3424238" y="4522788"/>
          <p14:tracePt t="77878" x="3441700" y="4525963"/>
          <p14:tracePt t="77884" x="3454400" y="4525963"/>
          <p14:tracePt t="77893" x="3467100" y="4535488"/>
          <p14:tracePt t="77900" x="3475038" y="4535488"/>
          <p14:tracePt t="77907" x="3479800" y="4535488"/>
          <p14:tracePt t="77912" x="3487738" y="4535488"/>
          <p14:tracePt t="77927" x="3492500" y="4535488"/>
          <p14:tracePt t="77942" x="3497263" y="4530725"/>
          <p14:tracePt t="77947" x="3497263" y="4518025"/>
          <p14:tracePt t="77953" x="3497263" y="4497388"/>
          <p14:tracePt t="77961" x="3505200" y="4475163"/>
          <p14:tracePt t="77967" x="3513138" y="4419600"/>
          <p14:tracePt t="77975" x="3548063" y="4343400"/>
          <p14:tracePt t="77981" x="3581400" y="4267200"/>
          <p14:tracePt t="77989" x="3624263" y="4203700"/>
          <p14:tracePt t="77996" x="3667125" y="4140200"/>
          <p14:tracePt t="78002" x="3692525" y="4100513"/>
          <p14:tracePt t="78009" x="3735388" y="4049713"/>
          <p14:tracePt t="78016" x="3786188" y="4011613"/>
          <p14:tracePt t="78024" x="3862388" y="3990975"/>
          <p14:tracePt t="78030" x="3978275" y="3940175"/>
          <p14:tracePt t="78037" x="4186238" y="3884613"/>
          <p14:tracePt t="78044" x="4441825" y="3821113"/>
          <p14:tracePt t="78050" x="4611688" y="3781425"/>
          <p14:tracePt t="78060" x="4743450" y="3760788"/>
          <p14:tracePt t="78064" x="4814888" y="3740150"/>
          <p14:tracePt t="78072" x="4849813" y="3730625"/>
          <p14:tracePt t="78078" x="4883150" y="3722688"/>
          <p14:tracePt t="78085" x="4895850" y="3714750"/>
          <p14:tracePt t="78093" x="4905375" y="3714750"/>
          <p14:tracePt t="78099" x="4908550" y="3709988"/>
          <p14:tracePt t="78107" x="4913313" y="3702050"/>
          <p14:tracePt t="78113" x="4913313" y="3697288"/>
          <p14:tracePt t="78119" x="4913313" y="3687763"/>
          <p14:tracePt t="78134" x="4908550" y="3687763"/>
          <p14:tracePt t="78141" x="4892675" y="3684588"/>
          <p14:tracePt t="78323" x="5232400" y="3654425"/>
          <p14:tracePt t="78328" x="5938838" y="3543300"/>
          <p14:tracePt t="78335" x="6500813" y="3462338"/>
          <p14:tracePt t="78342" x="6980238" y="3382963"/>
          <p14:tracePt t="78349" x="7372350" y="3305175"/>
          <p14:tracePt t="78357" x="7686675" y="3236913"/>
          <p14:tracePt t="78363" x="7937500" y="3190875"/>
          <p14:tracePt t="78370" x="8142288" y="3130550"/>
          <p14:tracePt t="78377" x="8329613" y="3041650"/>
          <p14:tracePt t="78384" x="8448675" y="2986088"/>
          <p14:tracePt t="78393" x="8524875" y="2927350"/>
          <p14:tracePt t="78397" x="8605838" y="2863850"/>
          <p14:tracePt t="78407" x="8656638" y="2808288"/>
          <p14:tracePt t="78411" x="8691563" y="2747963"/>
          <p14:tracePt t="78418" x="8707438" y="2697163"/>
          <p14:tracePt t="78427" x="8729663" y="2651125"/>
          <p14:tracePt t="78432" x="8737600" y="2603500"/>
          <p14:tracePt t="78440" x="8737600" y="2560638"/>
          <p14:tracePt t="78447" x="8737600" y="2514600"/>
          <p14:tracePt t="78454" x="8732838" y="2484438"/>
          <p14:tracePt t="78461" x="8724900" y="2451100"/>
          <p14:tracePt t="78466" x="8707438" y="2416175"/>
          <p14:tracePt t="78475" x="8691563" y="2390775"/>
          <p14:tracePt t="78481" x="8682038" y="2370138"/>
          <p14:tracePt t="78488" x="8669338" y="2352675"/>
          <p14:tracePt t="78496" x="8651875" y="2339975"/>
          <p14:tracePt t="78502" x="8631238" y="2332038"/>
          <p14:tracePt t="78510" x="8613775" y="2322513"/>
          <p14:tracePt t="78515" x="8601075" y="2314575"/>
          <p14:tracePt t="78523" x="8588375" y="2309813"/>
          <p14:tracePt t="78530" x="8572500" y="2309813"/>
          <p14:tracePt t="78536" x="8550275" y="2309813"/>
          <p14:tracePt t="78544" x="8529638" y="2301875"/>
          <p14:tracePt t="78550" x="8504238" y="2301875"/>
          <p14:tracePt t="78558" x="8482013" y="2292350"/>
          <p14:tracePt t="78564" x="8448675" y="2284413"/>
          <p14:tracePt t="78573" x="8413750" y="2276475"/>
          <p14:tracePt t="78579" x="8393113" y="2259013"/>
          <p14:tracePt t="78585" x="8359775" y="2251075"/>
          <p14:tracePt t="78593" x="8324850" y="2233613"/>
          <p14:tracePt t="78599" x="8291513" y="2216150"/>
          <p14:tracePt t="78609" x="8256588" y="2208213"/>
          <p14:tracePt t="78613" x="8223250" y="2190750"/>
          <p14:tracePt t="78620" x="8172450" y="2160588"/>
          <p14:tracePt t="78630" x="8137525" y="2144713"/>
          <p14:tracePt t="78635" x="8099425" y="2127250"/>
          <p14:tracePt t="78642" x="8078788" y="2109788"/>
          <p14:tracePt t="78648" x="8043863" y="2093913"/>
          <p14:tracePt t="78656" x="8010525" y="2076450"/>
          <p14:tracePt t="78662" x="7985125" y="2066925"/>
          <p14:tracePt t="78668" x="7950200" y="2051050"/>
          <p14:tracePt t="78676" x="7937500" y="2041525"/>
          <p14:tracePt t="78683" x="7921625" y="2028825"/>
          <p14:tracePt t="78690" x="7899400" y="2020888"/>
          <p14:tracePt t="78697" x="7881938" y="2012950"/>
          <p14:tracePt t="78703" x="7874000" y="2000250"/>
          <p14:tracePt t="78711" x="7861300" y="1990725"/>
          <p14:tracePt t="78717" x="7856538" y="1987550"/>
          <p14:tracePt t="78726" x="7848600" y="1973263"/>
          <p14:tracePt t="78734" x="7843838" y="1965325"/>
          <p14:tracePt t="78741" x="7843838" y="1944688"/>
          <p14:tracePt t="78747" x="7835900" y="1931988"/>
          <p14:tracePt t="78753" x="7835900" y="1909763"/>
          <p14:tracePt t="78760" x="7840663" y="1884363"/>
          <p14:tracePt t="78767" x="7848600" y="1863725"/>
          <p14:tracePt t="78774" x="7853363" y="1838325"/>
          <p14:tracePt t="78781" x="7869238" y="1816100"/>
          <p14:tracePt t="78790" x="7896225" y="1800225"/>
          <p14:tracePt t="78796" x="7921625" y="1774825"/>
          <p14:tracePt t="78801" x="7980363" y="1744663"/>
          <p14:tracePt t="78809" x="8056563" y="1697038"/>
          <p14:tracePt t="78815" x="8188325" y="1638300"/>
          <p14:tracePt t="78824" x="8423275" y="1565275"/>
          <p14:tracePt t="78831" x="8737600" y="1481138"/>
          <p14:tracePt t="78839" x="9051925" y="1408113"/>
          <p14:tracePt t="78844" x="9286875" y="1331913"/>
          <p14:tracePt t="78850" x="9494838" y="1255713"/>
          <p14:tracePt t="78858" x="9674225" y="1200150"/>
          <p14:tracePt t="78864" x="9801225" y="1165225"/>
          <p14:tracePt t="78871" x="9920288" y="1119188"/>
          <p14:tracePt t="78878" x="10009188" y="1096963"/>
          <p14:tracePt t="78886" x="10094913" y="1076325"/>
          <p14:tracePt t="78892" x="10171113" y="1055688"/>
          <p14:tracePt t="78898" x="10231438" y="1042988"/>
          <p14:tracePt t="78905" x="10290175" y="1042988"/>
          <p14:tracePt t="78912" x="10345738" y="1042988"/>
          <p14:tracePt t="78919" x="10406063" y="1042988"/>
          <p14:tracePt t="78927" x="10464800" y="1050925"/>
          <p14:tracePt t="78934" x="10525125" y="1058863"/>
          <p14:tracePt t="78941" x="10583863" y="1081088"/>
          <p14:tracePt t="78947" x="10647363" y="1101725"/>
          <p14:tracePt t="78954" x="10707688" y="1131888"/>
          <p14:tracePt t="78962" x="10758488" y="1152525"/>
          <p14:tracePt t="78968" x="10821988" y="1195388"/>
          <p14:tracePt t="78976" x="10856913" y="1220788"/>
          <p14:tracePt t="78982" x="10882313" y="1246188"/>
          <p14:tracePt t="78989" x="10920413" y="1284288"/>
          <p14:tracePt t="78996" x="10945813" y="1309688"/>
          <p14:tracePt t="79003" x="10963275" y="1344613"/>
          <p14:tracePt t="79010" x="10991850" y="1382713"/>
          <p14:tracePt t="79017" x="11017250" y="1416050"/>
          <p14:tracePt t="79025" x="11039475" y="1468438"/>
          <p14:tracePt t="79031" x="11056938" y="1527175"/>
          <p14:tracePt t="79039" x="11082338" y="1603375"/>
          <p14:tracePt t="79045" x="11102975" y="1676400"/>
          <p14:tracePt t="79051" x="11133138" y="1752600"/>
          <p14:tracePt t="79060" x="11166475" y="1828800"/>
          <p14:tracePt t="79066" x="11188700" y="1901825"/>
          <p14:tracePt t="79073" x="11209338" y="1965325"/>
          <p14:tracePt t="79080" x="11226800" y="2025650"/>
          <p14:tracePt t="79086" x="11234738" y="2058988"/>
          <p14:tracePt t="79094" x="11242675" y="2093913"/>
          <p14:tracePt t="79100" x="11242675" y="2114550"/>
          <p14:tracePt t="79109" x="11242675" y="2135188"/>
          <p14:tracePt t="79114" x="11242675" y="2152650"/>
          <p14:tracePt t="79124" x="11242675" y="2157413"/>
          <p14:tracePt t="79128" x="11242675" y="2170113"/>
          <p14:tracePt t="79135" x="11242675" y="2182813"/>
          <p14:tracePt t="79142" x="11234738" y="2200275"/>
          <p14:tracePt t="79149" x="11209338" y="2216150"/>
          <p14:tracePt t="79156" x="11166475" y="2233613"/>
          <p14:tracePt t="79163" x="11090275" y="2263775"/>
          <p14:tracePt t="79170" x="10958513" y="2314575"/>
          <p14:tracePt t="79178" x="10826750" y="2373313"/>
          <p14:tracePt t="79184" x="10710863" y="2420938"/>
          <p14:tracePt t="79193" x="10604500" y="2476500"/>
          <p14:tracePt t="79197" x="10502900" y="2522538"/>
          <p14:tracePt t="79206" x="10409238" y="2570163"/>
          <p14:tracePt t="79213" x="10333038" y="2611438"/>
          <p14:tracePt t="79219" x="10269538" y="2654300"/>
          <p14:tracePt t="79227" x="10209213" y="2689225"/>
          <p14:tracePt t="79232" x="10166350" y="2727325"/>
          <p14:tracePt t="79240" x="10133013" y="2752725"/>
          <p14:tracePt t="79246" x="10115550" y="2770188"/>
          <p14:tracePt t="79253" x="10102850" y="2782888"/>
          <p14:tracePt t="79261" x="10086975" y="2790825"/>
          <p14:tracePt t="79267" x="10082213" y="2795588"/>
          <p14:tracePt t="79275" x="10069513" y="2795588"/>
          <p14:tracePt t="79281" x="10059988" y="2803525"/>
          <p14:tracePt t="79296" x="10056813" y="2803525"/>
          <p14:tracePt t="79310" x="10052050" y="2803525"/>
          <p14:tracePt t="79331" x="10044113" y="2803525"/>
          <p14:tracePt t="79344" x="10039350" y="2803525"/>
          <p14:tracePt t="79359" x="10031413" y="2803525"/>
          <p14:tracePt t="79364" x="10026650" y="2803525"/>
          <p14:tracePt t="79373" x="10013950" y="2803525"/>
          <p14:tracePt t="79379" x="10001250" y="2803525"/>
          <p14:tracePt t="79386" x="9983788" y="2803525"/>
          <p14:tracePt t="79393" x="9971088" y="2803525"/>
          <p14:tracePt t="79399" x="9950450" y="2803525"/>
          <p14:tracePt t="79408" x="9915525" y="2798763"/>
          <p14:tracePt t="79413" x="9894888" y="2798763"/>
          <p14:tracePt t="79421" x="9869488" y="2790825"/>
          <p14:tracePt t="79428" x="9839325" y="2782888"/>
          <p14:tracePt t="79434" x="9813925" y="2773363"/>
          <p14:tracePt t="79442" x="9801225" y="2770188"/>
          <p14:tracePt t="79448" x="9788525" y="2770188"/>
          <p14:tracePt t="79457" x="9780588" y="2760663"/>
          <p14:tracePt t="79462" x="9767888" y="2757488"/>
          <p14:tracePt t="79469" x="9767888" y="2747963"/>
          <p14:tracePt t="79478" x="9763125" y="2744788"/>
          <p14:tracePt t="79483" x="9755188" y="2735263"/>
          <p14:tracePt t="79499" x="9755188" y="2730500"/>
          <p14:tracePt t="79519" x="9758363" y="2727325"/>
          <p14:tracePt t="79532" x="9763125" y="2717800"/>
          <p14:tracePt t="79541" x="9771063" y="2717800"/>
          <p14:tracePt t="79546" x="9775825" y="2714625"/>
          <p14:tracePt t="79552" x="9780588" y="2714625"/>
          <p14:tracePt t="79567" x="9793288" y="2705100"/>
          <p14:tracePt t="79574" x="9801225" y="2705100"/>
          <p14:tracePt t="79581" x="9805988" y="2701925"/>
          <p14:tracePt t="79587" x="9813925" y="2701925"/>
          <p14:tracePt t="79595" x="9818688" y="2701925"/>
          <p14:tracePt t="79601" x="9826625" y="2692400"/>
          <p14:tracePt t="79608" x="9831388" y="2692400"/>
          <p14:tracePt t="79615" x="9831388" y="2689225"/>
          <p14:tracePt t="79625" x="9834563" y="2679700"/>
          <p14:tracePt t="79644" x="9834563" y="2676525"/>
          <p14:tracePt t="79657" x="9834563" y="2671763"/>
          <p14:tracePt t="79685" x="9831388" y="2671763"/>
          <p14:tracePt t="79699" x="9821863" y="2671763"/>
          <p14:tracePt t="79713" x="9818688" y="2676525"/>
          <p14:tracePt t="79734" x="9809163" y="2676525"/>
          <p14:tracePt t="79749" x="9805988" y="2676525"/>
          <p14:tracePt t="79791" x="9805988" y="2684463"/>
          <p14:tracePt t="79819" x="9805988" y="2689225"/>
          <p14:tracePt t="79839" x="9805988" y="2697163"/>
          <p14:tracePt t="79901" x="9796463" y="2697163"/>
          <p14:tracePt t="80312" x="9801225" y="2701925"/>
          <p14:tracePt t="80430" x="9801225" y="2709863"/>
          <p14:tracePt t="80452" x="9801225" y="2714625"/>
          <p14:tracePt t="80569" x="9801225" y="2717800"/>
          <p14:tracePt t="81185" x="9793288" y="2717800"/>
          <p14:tracePt t="81188" x="9780588" y="2717800"/>
          <p14:tracePt t="81195" x="9771063" y="2717800"/>
          <p14:tracePt t="81202" x="9750425" y="2717800"/>
          <p14:tracePt t="81210" x="9737725" y="2717800"/>
          <p14:tracePt t="81216" x="9725025" y="2717800"/>
          <p14:tracePt t="81223" x="9702800" y="2717800"/>
          <p14:tracePt t="81230" x="9677400" y="2717800"/>
          <p14:tracePt t="81236" x="9656763" y="2717800"/>
          <p14:tracePt t="81244" x="9631363" y="2709863"/>
          <p14:tracePt t="81251" x="9609138" y="2709863"/>
          <p14:tracePt t="81261" x="9588500" y="2701925"/>
          <p14:tracePt t="81264" x="9563100" y="2692400"/>
          <p14:tracePt t="81271" x="9542463" y="2692400"/>
          <p14:tracePt t="81279" x="9515475" y="2692400"/>
          <p14:tracePt t="81285" x="9494838" y="2684463"/>
          <p14:tracePt t="81292" x="9474200" y="2684463"/>
          <p14:tracePt t="81299" x="9448800" y="2676525"/>
          <p14:tracePt t="81306" x="9426575" y="2676525"/>
          <p14:tracePt t="81315" x="9413875" y="2676525"/>
          <p14:tracePt t="81320" x="9396413" y="2671763"/>
          <p14:tracePt t="81327" x="9375775" y="2671763"/>
          <p14:tracePt t="81334" x="9358313" y="2663825"/>
          <p14:tracePt t="81342" x="9355138" y="2663825"/>
          <p14:tracePt t="81349" x="9342438" y="2654300"/>
          <p14:tracePt t="81355" x="9332913" y="2654300"/>
          <p14:tracePt t="81363" x="9329738" y="2654300"/>
          <p14:tracePt t="81369" x="9324975" y="2651125"/>
          <p14:tracePt t="81377" x="9317038" y="2651125"/>
          <p14:tracePt t="81383" x="9312275" y="2646363"/>
          <p14:tracePt t="81389" x="9302750" y="2646363"/>
          <p14:tracePt t="81398" x="9302750" y="2638425"/>
          <p14:tracePt t="81412" x="9299575" y="2638425"/>
          <p14:tracePt t="81418" x="9299575" y="2633663"/>
          <p14:tracePt t="81426" x="9290050" y="2633663"/>
          <p14:tracePt t="81432" x="9290050" y="2624138"/>
          <p14:tracePt t="81439" x="9286875" y="2624138"/>
          <p14:tracePt t="81446" x="9286875" y="2620963"/>
          <p14:tracePt t="81531" x="9286875" y="2611438"/>
          <p14:tracePt t="81551" x="9286875" y="2608263"/>
          <p14:tracePt t="81571" x="9286875" y="2603500"/>
          <p14:tracePt t="81585" x="9294813" y="2603500"/>
          <p14:tracePt t="81592" x="9294813" y="2595563"/>
          <p14:tracePt t="81599" x="9299575" y="2595563"/>
          <p14:tracePt t="81605" x="9299575" y="2590800"/>
          <p14:tracePt t="81619" x="9307513" y="2582863"/>
          <p14:tracePt t="81628" x="9307513" y="2578100"/>
          <p14:tracePt t="81633" x="9312275" y="2573338"/>
          <p14:tracePt t="81640" x="9320213" y="2565400"/>
          <p14:tracePt t="81647" x="9324975" y="2560638"/>
          <p14:tracePt t="81654" x="9332913" y="2547938"/>
          <p14:tracePt t="81661" x="9332913" y="2532063"/>
          <p14:tracePt t="81668" x="9337675" y="2519363"/>
          <p14:tracePt t="81676" x="9345613" y="2492375"/>
          <p14:tracePt t="81683" x="9345613" y="2471738"/>
          <p14:tracePt t="81688" x="9345613" y="2441575"/>
          <p14:tracePt t="81696" x="9345613" y="2408238"/>
          <p14:tracePt t="81703" x="9332913" y="2365375"/>
          <p14:tracePt t="81710" x="9312275" y="2314575"/>
          <p14:tracePt t="81717" x="9290050" y="2241550"/>
          <p14:tracePt t="81725" x="9261475" y="2178050"/>
          <p14:tracePt t="81731" x="9239250" y="2101850"/>
          <p14:tracePt t="81737" x="9205913" y="2028825"/>
          <p14:tracePt t="81747" x="9170988" y="1939925"/>
          <p14:tracePt t="81752" x="9142413" y="1863725"/>
          <p14:tracePt t="81759" x="9120188" y="1812925"/>
          <p14:tracePt t="81766" x="9099550" y="1752600"/>
          <p14:tracePt t="81772" x="9082088" y="1706563"/>
          <p14:tracePt t="81780" x="9064625" y="1681163"/>
          <p14:tracePt t="81786" x="9056688" y="1646238"/>
          <p14:tracePt t="81795" x="9051925" y="1633538"/>
          <p14:tracePt t="81800" x="9043988" y="1620838"/>
          <p14:tracePt t="81809" x="9043988" y="1603375"/>
          <p14:tracePt t="81815" x="9036050" y="1600200"/>
          <p14:tracePt t="81822" x="9036050" y="1595438"/>
          <p14:tracePt t="81829" x="9036050" y="1587500"/>
          <p14:tracePt t="81836" x="9039225" y="1582738"/>
          <p14:tracePt t="81851" x="9043988" y="1582738"/>
          <p14:tracePt t="81865" x="9051925" y="1582738"/>
          <p14:tracePt t="81871" x="9056688" y="1582738"/>
          <p14:tracePt t="81879" x="9064625" y="1582738"/>
          <p14:tracePt t="81885" x="9069388" y="1582738"/>
          <p14:tracePt t="81893" x="9074150" y="1590675"/>
          <p14:tracePt t="81900" x="9086850" y="1595438"/>
          <p14:tracePt t="81908" x="9104313" y="1595438"/>
          <p14:tracePt t="81914" x="9107488" y="1603375"/>
          <p14:tracePt t="81920" x="9120188" y="1603375"/>
          <p14:tracePt t="81928" x="9120188" y="1608138"/>
          <p14:tracePt t="81935" x="9129713" y="1608138"/>
          <p14:tracePt t="81942" x="9132888" y="1612900"/>
          <p14:tracePt t="81960" x="9137650" y="1612900"/>
          <p14:tracePt t="81962" x="9137650" y="1620838"/>
          <p14:tracePt t="81969" x="9145588" y="1620838"/>
          <p14:tracePt t="81977" x="9145588" y="1625600"/>
          <p14:tracePt t="81984" x="9145588" y="1633538"/>
          <p14:tracePt t="81990" x="9145588" y="1638300"/>
          <p14:tracePt t="81997" x="9145588" y="1646238"/>
          <p14:tracePt t="82004" x="9145588" y="1651000"/>
          <p14:tracePt t="82019" x="9145588" y="1654175"/>
          <p14:tracePt t="82026" x="9145588" y="1663700"/>
          <p14:tracePt t="82032" x="9145588" y="1676400"/>
          <p14:tracePt t="82039" x="9145588" y="1681163"/>
          <p14:tracePt t="82047" x="9150350" y="1689100"/>
          <p14:tracePt t="82052" x="9150350" y="1701800"/>
          <p14:tracePt t="82060" x="9150350" y="1706563"/>
          <p14:tracePt t="82066" x="9158288" y="1719263"/>
          <p14:tracePt t="82073" x="9158288" y="1727200"/>
          <p14:tracePt t="82079" x="9163050" y="1739900"/>
          <p14:tracePt t="82086" x="9163050" y="1752600"/>
          <p14:tracePt t="82094" x="9163050" y="1765300"/>
          <p14:tracePt t="82100" x="9163050" y="1778000"/>
          <p14:tracePt t="82108" x="9163050" y="1803400"/>
          <p14:tracePt t="82116" x="9150350" y="1838325"/>
          <p14:tracePt t="82121" x="9137650" y="1858963"/>
          <p14:tracePt t="82129" x="9120188" y="1893888"/>
          <p14:tracePt t="82136" x="9082088" y="1922463"/>
          <p14:tracePt t="82144" x="9043988" y="1960563"/>
          <p14:tracePt t="82151" x="8993188" y="1990725"/>
          <p14:tracePt t="82158" x="8945563" y="2008188"/>
          <p14:tracePt t="82165" x="8886825" y="2020888"/>
          <p14:tracePt t="82171" x="8851900" y="2020888"/>
          <p14:tracePt t="82180" x="8823325" y="2020888"/>
          <p14:tracePt t="82184" x="8797925" y="2016125"/>
          <p14:tracePt t="82194" x="8775700" y="2000250"/>
          <p14:tracePt t="82200" x="8758238" y="1973263"/>
          <p14:tracePt t="82206" x="8750300" y="1944688"/>
          <p14:tracePt t="82214" x="8742363" y="1909763"/>
          <p14:tracePt t="82220" x="8745538" y="1876425"/>
          <p14:tracePt t="82228" x="8745538" y="1846263"/>
          <p14:tracePt t="82234" x="8763000" y="1820863"/>
          <p14:tracePt t="82241" x="8780463" y="1787525"/>
          <p14:tracePt t="82248" x="8805863" y="1774825"/>
          <p14:tracePt t="82256" x="8818563" y="1757363"/>
          <p14:tracePt t="82262" x="8836025" y="1739900"/>
          <p14:tracePt t="82269" x="8839200" y="1735138"/>
          <p14:tracePt t="82277" x="8851900" y="1735138"/>
          <p14:tracePt t="82282" x="8864600" y="1735138"/>
          <p14:tracePt t="82291" x="8882063" y="1747838"/>
          <p14:tracePt t="82297" x="8894763" y="1760538"/>
          <p14:tracePt t="82304" x="8912225" y="1795463"/>
          <p14:tracePt t="82311" x="8924925" y="1841500"/>
          <p14:tracePt t="82318" x="8924925" y="1884363"/>
          <p14:tracePt t="82326" x="8924925" y="1919288"/>
          <p14:tracePt t="82332" x="8920163" y="1947863"/>
          <p14:tracePt t="82339" x="8904288" y="1973263"/>
          <p14:tracePt t="82348" x="8886825" y="1990725"/>
          <p14:tracePt t="82353" x="8874125" y="1995488"/>
          <p14:tracePt t="82361" x="8861425" y="2003425"/>
          <p14:tracePt t="82367" x="8843963" y="2003425"/>
          <p14:tracePt t="82375" x="8831263" y="2000250"/>
          <p14:tracePt t="82381" x="8823325" y="1987550"/>
          <p14:tracePt t="82388" x="8805863" y="1952625"/>
          <p14:tracePt t="82395" x="8797925" y="1906588"/>
          <p14:tracePt t="82403" x="8788400" y="1820863"/>
          <p14:tracePt t="82411" x="8793163" y="1731963"/>
          <p14:tracePt t="82416" x="8805863" y="1646238"/>
          <p14:tracePt t="82425" x="8826500" y="1557338"/>
          <p14:tracePt t="82432" x="8848725" y="1497013"/>
          <p14:tracePt t="82437" x="8864600" y="1458913"/>
          <p14:tracePt t="82445" x="8878888" y="1446213"/>
          <p14:tracePt t="82452" x="8894763" y="1428750"/>
          <p14:tracePt t="82459" x="8899525" y="1428750"/>
          <p14:tracePt t="82466" x="8907463" y="1428750"/>
          <p14:tracePt t="82480" x="8912225" y="1433513"/>
          <p14:tracePt t="82487" x="8912225" y="1438275"/>
          <p14:tracePt t="82495" x="8912225" y="1450975"/>
          <p14:tracePt t="82501" x="8912225" y="1468438"/>
          <p14:tracePt t="82509" x="8904288" y="1489075"/>
          <p14:tracePt t="82516" x="8894763" y="1501775"/>
          <p14:tracePt t="82523" x="8886825" y="1527175"/>
          <p14:tracePt t="82530" x="8874125" y="1539875"/>
          <p14:tracePt t="82536" x="8874125" y="1557338"/>
          <p14:tracePt t="82544" x="8864600" y="1562100"/>
          <p14:tracePt t="82551" x="8861425" y="1570038"/>
          <p14:tracePt t="82559" x="8851900" y="1570038"/>
          <p14:tracePt t="82565" x="8848725" y="1570038"/>
          <p14:tracePt t="82572" x="8843963" y="1570038"/>
          <p14:tracePt t="82587" x="8836025" y="1565275"/>
          <p14:tracePt t="82594" x="8831263" y="1552575"/>
          <p14:tracePt t="82601" x="8823325" y="1539875"/>
          <p14:tracePt t="82609" x="8813800" y="1522413"/>
          <p14:tracePt t="82616" x="8813800" y="1509713"/>
          <p14:tracePt t="82622" x="8810625" y="1506538"/>
          <p14:tracePt t="82629" x="8810625" y="1489075"/>
          <p14:tracePt t="82644" x="8810625" y="1484313"/>
          <p14:tracePt t="82686" x="8810625" y="1493838"/>
          <p14:tracePt t="82692" x="8810625" y="1497013"/>
          <p14:tracePt t="82701" x="8810625" y="1506538"/>
          <p14:tracePt t="82707" x="8818563" y="1506538"/>
          <p14:tracePt t="82714" x="8818563" y="1509713"/>
          <p14:tracePt t="82721" x="8818563" y="1519238"/>
          <p14:tracePt t="82728" x="8823325" y="1519238"/>
          <p14:tracePt t="82735" x="8823325" y="1522413"/>
          <p14:tracePt t="82743" x="8826500" y="1522413"/>
          <p14:tracePt t="82756" x="8836025" y="1527175"/>
          <p14:tracePt t="82770" x="8836025" y="1535113"/>
          <p14:tracePt t="82777" x="8839200" y="1535113"/>
          <p14:tracePt t="82792" x="8848725" y="1535113"/>
          <p14:tracePt t="82799" x="8848725" y="1539875"/>
          <p14:tracePt t="82813" x="8848725" y="1547813"/>
          <p14:tracePt t="82826" x="8848725" y="1552575"/>
          <p14:tracePt t="82856" x="8848725" y="1562100"/>
          <p14:tracePt t="82876" x="8843963" y="1562100"/>
          <p14:tracePt t="82891" x="8839200" y="1562100"/>
          <p14:tracePt t="82898" x="8839200" y="1565275"/>
          <p14:tracePt t="82913" x="8839200" y="1570038"/>
          <p14:tracePt t="82935" x="8839200" y="1577975"/>
          <p14:tracePt t="83319" x="8839200" y="1574800"/>
          <p14:tracePt t="83324" x="8839200" y="1570038"/>
          <p14:tracePt t="83331" x="8839200" y="1557338"/>
          <p14:tracePt t="83338" x="8831263" y="1544638"/>
          <p14:tracePt t="83346" x="8823325" y="1519238"/>
          <p14:tracePt t="83352" x="8801100" y="1493838"/>
          <p14:tracePt t="83358" x="8775700" y="1471613"/>
          <p14:tracePt t="83366" x="8737600" y="1441450"/>
          <p14:tracePt t="83372" x="8686800" y="1400175"/>
          <p14:tracePt t="83380" x="8610600" y="1370013"/>
          <p14:tracePt t="83388" x="8532813" y="1335088"/>
          <p14:tracePt t="83393" x="8474075" y="1314450"/>
          <p14:tracePt t="83401" x="8410575" y="1293813"/>
          <p14:tracePt t="83408" x="8380413" y="1289050"/>
          <p14:tracePt t="83415" x="8347075" y="1281113"/>
          <p14:tracePt t="83422" x="8324850" y="1271588"/>
          <p14:tracePt t="83430" x="8307388" y="1271588"/>
          <p14:tracePt t="83436" x="8294688" y="1271588"/>
          <p14:tracePt t="83443" x="8274050" y="1271588"/>
          <p14:tracePt t="83451" x="8266113" y="1271588"/>
          <p14:tracePt t="83457" x="8253413" y="1271588"/>
          <p14:tracePt t="83465" x="8248650" y="1271588"/>
          <p14:tracePt t="83471" x="8243888" y="1271588"/>
          <p14:tracePt t="83479" x="8228013" y="1281113"/>
          <p14:tracePt t="83485" x="8213725" y="1281113"/>
          <p14:tracePt t="83491" x="8201025" y="1281113"/>
          <p14:tracePt t="83499" x="8197850" y="1284288"/>
          <p14:tracePt t="83506" x="8185150" y="1284288"/>
          <p14:tracePt t="83514" x="8167688" y="1293813"/>
          <p14:tracePt t="83520" x="8154988" y="1293813"/>
          <p14:tracePt t="83527" x="8142288" y="1293813"/>
          <p14:tracePt t="83535" x="8129588" y="1293813"/>
          <p14:tracePt t="83540" x="8104188" y="1293813"/>
          <p14:tracePt t="83548" x="8091488" y="1293813"/>
          <p14:tracePt t="83554" x="8078788" y="1293813"/>
          <p14:tracePt t="83562" x="8053388" y="1293813"/>
          <p14:tracePt t="83568" x="8040688" y="1293813"/>
          <p14:tracePt t="83575" x="8018463" y="1293813"/>
          <p14:tracePt t="83582" x="7985125" y="1293813"/>
          <p14:tracePt t="83589" x="7962900" y="1293813"/>
          <p14:tracePt t="83597" x="7929563" y="1289050"/>
          <p14:tracePt t="83604" x="7899400" y="1281113"/>
          <p14:tracePt t="83610" x="7866063" y="1281113"/>
          <p14:tracePt t="83619" x="7823200" y="1263650"/>
          <p14:tracePt t="83624" x="7775575" y="1255713"/>
          <p14:tracePt t="83632" x="7742238" y="1238250"/>
          <p14:tracePt t="83639" x="7691438" y="1216025"/>
          <p14:tracePt t="83646" x="7656513" y="1200150"/>
          <p14:tracePt t="83652" x="7623175" y="1190625"/>
          <p14:tracePt t="83659" x="7602538" y="1182688"/>
          <p14:tracePt t="83667" x="7577138" y="1174750"/>
          <p14:tracePt t="83673" x="7554913" y="1165225"/>
          <p14:tracePt t="83681" x="7542213" y="1165225"/>
          <p14:tracePt t="83688" x="7516813" y="1162050"/>
          <p14:tracePt t="83694" x="7504113" y="1162050"/>
          <p14:tracePt t="83701" x="7483475" y="1162050"/>
          <p14:tracePt t="83708" x="7466013" y="1162050"/>
          <p14:tracePt t="83715" x="7443788" y="1162050"/>
          <p14:tracePt t="83723" x="7431088" y="1162050"/>
          <p14:tracePt t="83730" x="7405688" y="1169988"/>
          <p14:tracePt t="83736" x="7392988" y="1169988"/>
          <p14:tracePt t="83743" x="7380288" y="1169988"/>
          <p14:tracePt t="83754" x="7372350" y="1177925"/>
          <p14:tracePt t="83759" x="7359650" y="1177925"/>
          <p14:tracePt t="83767" x="7354888" y="1177925"/>
          <p14:tracePt t="83781" x="7351713" y="1177925"/>
          <p14:tracePt t="83786" x="7342188" y="1177925"/>
          <p14:tracePt t="83793" x="7337425" y="1177925"/>
          <p14:tracePt t="83801" x="7329488" y="1182688"/>
          <p14:tracePt t="83807" x="7316788" y="1182688"/>
          <p14:tracePt t="83816" x="7304088" y="1190625"/>
          <p14:tracePt t="83821" x="7278688" y="1200150"/>
          <p14:tracePt t="83828" x="7258050" y="1200150"/>
          <p14:tracePt t="83835" x="7231063" y="1208088"/>
          <p14:tracePt t="83842" x="7210425" y="1208088"/>
          <p14:tracePt t="83850" x="7180263" y="1208088"/>
          <p14:tracePt t="83856" x="7154863" y="1203325"/>
          <p14:tracePt t="83864" x="7134225" y="1195388"/>
          <p14:tracePt t="83870" x="7116763" y="1195388"/>
          <p14:tracePt t="83877" x="7104063" y="1187450"/>
          <p14:tracePt t="83885" x="7083425" y="1177925"/>
          <p14:tracePt t="83891" x="7073900" y="1165225"/>
          <p14:tracePt t="83898" x="7058025" y="1157288"/>
          <p14:tracePt t="83906" x="7053263" y="1152525"/>
          <p14:tracePt t="83913" x="7045325" y="1139825"/>
          <p14:tracePt t="83920" x="7040563" y="1131888"/>
          <p14:tracePt t="83926" x="7035800" y="1127125"/>
          <p14:tracePt t="83933" x="7027863" y="1119188"/>
          <p14:tracePt t="83940" x="7023100" y="1106488"/>
          <p14:tracePt t="83948" x="7015163" y="1101725"/>
          <p14:tracePt t="83954" x="7015163" y="1089025"/>
          <p14:tracePt t="83962" x="7005638" y="1071563"/>
          <p14:tracePt t="83968" x="7002463" y="1068388"/>
          <p14:tracePt t="83975" x="6997700" y="1055688"/>
          <p14:tracePt t="83983" x="6997700" y="1042988"/>
          <p14:tracePt t="83990" x="6989763" y="1025525"/>
          <p14:tracePt t="83998" x="6989763" y="1020763"/>
          <p14:tracePt t="84004" x="6989763" y="1008063"/>
          <p14:tracePt t="84014" x="6989763" y="1000125"/>
          <p14:tracePt t="84020" x="6989763" y="995363"/>
          <p14:tracePt t="84025" x="6997700" y="982663"/>
          <p14:tracePt t="84035" x="7002463" y="974725"/>
          <p14:tracePt t="84040" x="7010400" y="969963"/>
          <p14:tracePt t="84047" x="7023100" y="962025"/>
          <p14:tracePt t="84053" x="7027863" y="957263"/>
          <p14:tracePt t="84060" x="7048500" y="957263"/>
          <p14:tracePt t="84068" x="7070725" y="949325"/>
          <p14:tracePt t="84074" x="7104063" y="939800"/>
          <p14:tracePt t="84082" x="7138988" y="931863"/>
          <p14:tracePt t="84089" x="7197725" y="923925"/>
          <p14:tracePt t="84097" x="7283450" y="909638"/>
          <p14:tracePt t="84104" x="7427913" y="901700"/>
          <p14:tracePt t="84110" x="7686675" y="884238"/>
          <p14:tracePt t="84117" x="8094663" y="868363"/>
          <p14:tracePt t="84123" x="8474075" y="850900"/>
          <p14:tracePt t="84131" x="8793163" y="850900"/>
          <p14:tracePt t="84138" x="9061450" y="858838"/>
          <p14:tracePt t="84146" x="9299575" y="876300"/>
          <p14:tracePt t="84152" x="9545638" y="906463"/>
          <p14:tracePt t="84158" x="9745663" y="949325"/>
          <p14:tracePt t="84167" x="9975850" y="1008063"/>
          <p14:tracePt t="84172" x="10150475" y="1063625"/>
          <p14:tracePt t="84179" x="10294938" y="1101725"/>
          <p14:tracePt t="84185" x="10396538" y="1144588"/>
          <p14:tracePt t="84193" x="10502900" y="1182688"/>
          <p14:tracePt t="84201" x="10579100" y="1212850"/>
          <p14:tracePt t="84214" x="10690225" y="1263650"/>
          <p14:tracePt t="84221" x="10725150" y="1281113"/>
          <p14:tracePt t="84227" x="10737850" y="1296988"/>
          <p14:tracePt t="84233" x="10753725" y="1309688"/>
          <p14:tracePt t="84240" x="10766425" y="1319213"/>
          <p14:tracePt t="84247" x="10775950" y="1344613"/>
          <p14:tracePt t="84254" x="10775950" y="1357313"/>
          <p14:tracePt t="84260" x="10775950" y="1370013"/>
          <p14:tracePt t="84267" x="10775950" y="1400175"/>
          <p14:tracePt t="84274" x="10763250" y="1446213"/>
          <p14:tracePt t="84281" x="10741025" y="1506538"/>
          <p14:tracePt t="84289" x="10682288" y="1612900"/>
          <p14:tracePt t="84296" x="10614025" y="1731963"/>
          <p14:tracePt t="84302" x="10533063" y="1825625"/>
          <p14:tracePt t="84308" x="10447338" y="1944688"/>
          <p14:tracePt t="84315" x="10375900" y="2063750"/>
          <p14:tracePt t="84322" x="10315575" y="2182813"/>
          <p14:tracePt t="84330" x="10260013" y="2284413"/>
          <p14:tracePt t="84336" x="10239375" y="2360613"/>
          <p14:tracePt t="84342" x="10218738" y="2408238"/>
          <p14:tracePt t="84350" x="10201275" y="2441575"/>
          <p14:tracePt t="84356" x="10193338" y="2466975"/>
          <p14:tracePt t="84364" x="10183813" y="2479675"/>
          <p14:tracePt t="84370" x="10183813" y="2492375"/>
          <p14:tracePt t="84376" x="10180638" y="2501900"/>
          <p14:tracePt t="84384" x="10180638" y="2505075"/>
          <p14:tracePt t="84390" x="10175875" y="2514600"/>
          <p14:tracePt t="84406" x="10166350" y="2519363"/>
          <p14:tracePt t="84413" x="10137775" y="2527300"/>
          <p14:tracePt t="84418" x="10107613" y="2535238"/>
          <p14:tracePt t="84424" x="10018713" y="2557463"/>
          <p14:tracePt t="84432" x="9915525" y="2578100"/>
          <p14:tracePt t="84438" x="9801225" y="2611438"/>
          <p14:tracePt t="84446" x="9656763" y="2651125"/>
          <p14:tracePt t="84453" x="9512300" y="2684463"/>
          <p14:tracePt t="84459" x="9371013" y="2722563"/>
          <p14:tracePt t="84467" x="9226550" y="2757488"/>
          <p14:tracePt t="84473" x="9124950" y="2778125"/>
          <p14:tracePt t="84480" x="9023350" y="2790825"/>
          <p14:tracePt t="84486" x="8937625" y="2803525"/>
          <p14:tracePt t="84494" x="8864600" y="2803525"/>
          <p14:tracePt t="84501" x="8793163" y="2803525"/>
          <p14:tracePt t="84507" x="8707438" y="2795588"/>
          <p14:tracePt t="84515" x="8636000" y="2786063"/>
          <p14:tracePt t="84521" x="8559800" y="2773363"/>
          <p14:tracePt t="84530" x="8512175" y="2757488"/>
          <p14:tracePt t="84536" x="8466138" y="2735263"/>
          <p14:tracePt t="84541" x="8431213" y="2727325"/>
          <p14:tracePt t="84549" x="8410575" y="2709863"/>
          <p14:tracePt t="84555" x="8385175" y="2705100"/>
          <p14:tracePt t="84563" x="8362950" y="2697163"/>
          <p14:tracePt t="84570" x="8347075" y="2679700"/>
          <p14:tracePt t="84576" x="8320088" y="2671763"/>
          <p14:tracePt t="84583" x="8299450" y="2659063"/>
          <p14:tracePt t="84590" x="8274050" y="2651125"/>
          <p14:tracePt t="84598" x="8240713" y="2633663"/>
          <p14:tracePt t="84606" x="8218488" y="2624138"/>
          <p14:tracePt t="84612" x="8185150" y="2608263"/>
          <p14:tracePt t="84618" x="8150225" y="2590800"/>
          <p14:tracePt t="84625" x="8112125" y="2573338"/>
          <p14:tracePt t="84632" x="8078788" y="2557463"/>
          <p14:tracePt t="84639" x="8043863" y="2535238"/>
          <p14:tracePt t="84646" x="8018463" y="2522538"/>
          <p14:tracePt t="84653" x="7997825" y="2505075"/>
          <p14:tracePt t="84660" x="7972425" y="2497138"/>
          <p14:tracePt t="84668" x="7959725" y="2484438"/>
          <p14:tracePt t="84673" x="7942263" y="2466975"/>
          <p14:tracePt t="84681" x="7929563" y="2459038"/>
          <p14:tracePt t="84688" x="7921625" y="2446338"/>
          <p14:tracePt t="84696" x="7916863" y="2441575"/>
          <p14:tracePt t="84701" x="7916863" y="2433638"/>
          <p14:tracePt t="84708" x="7908925" y="2420938"/>
          <p14:tracePt t="84716" x="7908925" y="2416175"/>
          <p14:tracePt t="84722" x="7908925" y="2408238"/>
          <p14:tracePt t="84730" x="7908925" y="2403475"/>
          <p14:tracePt t="84737" x="7908925" y="2395538"/>
          <p14:tracePt t="84743" x="7908925" y="2390775"/>
          <p14:tracePt t="84750" x="7924800" y="2382838"/>
          <p14:tracePt t="84758" x="7937500" y="2378075"/>
          <p14:tracePt t="84765" x="7962900" y="2360613"/>
          <p14:tracePt t="84771" x="7993063" y="2352675"/>
          <p14:tracePt t="84779" x="8031163" y="2335213"/>
          <p14:tracePt t="84785" x="8078788" y="2314575"/>
          <p14:tracePt t="84792" x="8167688" y="2292350"/>
          <p14:tracePt t="84800" x="8253413" y="2271713"/>
          <p14:tracePt t="84806" x="8372475" y="2238375"/>
          <p14:tracePt t="84814" x="8486775" y="2212975"/>
          <p14:tracePt t="84820" x="8626475" y="2203450"/>
          <p14:tracePt t="84827" x="8767763" y="2190750"/>
          <p14:tracePt t="84834" x="8894763" y="2190750"/>
          <p14:tracePt t="84840" x="9010650" y="2190750"/>
          <p14:tracePt t="84848" x="9137650" y="2195513"/>
          <p14:tracePt t="84855" x="9251950" y="2233613"/>
          <p14:tracePt t="84862" x="9342438" y="2254250"/>
          <p14:tracePt t="84868" x="9418638" y="2289175"/>
          <p14:tracePt t="84875" x="9477375" y="2319338"/>
          <p14:tracePt t="84883" x="9529763" y="2335213"/>
          <p14:tracePt t="84890" x="9550400" y="2352675"/>
          <p14:tracePt t="84897" x="9567863" y="2370138"/>
          <p14:tracePt t="84903" x="9580563" y="2382838"/>
          <p14:tracePt t="84910" x="9588500" y="2398713"/>
          <p14:tracePt t="84918" x="9596438" y="2403475"/>
          <p14:tracePt t="84924" x="9596438" y="2416175"/>
          <p14:tracePt t="84931" x="9596438" y="2428875"/>
          <p14:tracePt t="84938" x="9596438" y="2446338"/>
          <p14:tracePt t="84946" x="9593263" y="2466975"/>
          <p14:tracePt t="84964" x="9550400" y="2514600"/>
          <p14:tracePt t="84967" x="9474200" y="2570163"/>
          <p14:tracePt t="84973" x="9367838" y="2641600"/>
          <p14:tracePt t="84980" x="9231313" y="2714625"/>
          <p14:tracePt t="84987" x="9099550" y="2773363"/>
          <p14:tracePt t="84995" x="8985250" y="2820988"/>
          <p14:tracePt t="85001" x="8851900" y="2859088"/>
          <p14:tracePt t="85007" x="8737600" y="2867025"/>
          <p14:tracePt t="85015" x="8639175" y="2867025"/>
          <p14:tracePt t="85022" x="8555038" y="2863850"/>
          <p14:tracePt t="85029" x="8491538" y="2841625"/>
          <p14:tracePt t="85037" x="8431213" y="2820988"/>
          <p14:tracePt t="85042" x="8380413" y="2790825"/>
          <p14:tracePt t="85050" x="8347075" y="2765425"/>
          <p14:tracePt t="85057" x="8316913" y="2727325"/>
          <p14:tracePt t="85065" x="8286750" y="2676525"/>
          <p14:tracePt t="85071" x="8266113" y="2603500"/>
          <p14:tracePt t="85079" x="8243888" y="2514600"/>
          <p14:tracePt t="85085" x="8243888" y="2428875"/>
          <p14:tracePt t="85092" x="8248650" y="2327275"/>
          <p14:tracePt t="85100" x="8274050" y="2241550"/>
          <p14:tracePt t="85105" x="8307388" y="2152650"/>
          <p14:tracePt t="85113" x="8337550" y="2076450"/>
          <p14:tracePt t="85119" x="8372475" y="2012950"/>
          <p14:tracePt t="85126" x="8401050" y="1960563"/>
          <p14:tracePt t="85133" x="8435975" y="1935163"/>
          <p14:tracePt t="85139" x="8474075" y="1897063"/>
          <p14:tracePt t="85149" x="8524875" y="1854200"/>
          <p14:tracePt t="85154" x="8601075" y="1825625"/>
          <p14:tracePt t="85162" x="8691563" y="1790700"/>
          <p14:tracePt t="85168" x="8793163" y="1765300"/>
          <p14:tracePt t="85175" x="8920163" y="1744663"/>
          <p14:tracePt t="85182" x="9048750" y="1744663"/>
          <p14:tracePt t="85190" x="9175750" y="1752600"/>
          <p14:tracePt t="85196" x="9320213" y="1774825"/>
          <p14:tracePt t="85203" x="9448800" y="1812925"/>
          <p14:tracePt t="85209" x="9542463" y="1854200"/>
          <p14:tracePt t="85217" x="9601200" y="1889125"/>
          <p14:tracePt t="85223" x="9664700" y="1919288"/>
          <p14:tracePt t="85231" x="9690100" y="1935163"/>
          <p14:tracePt t="85238" x="9712325" y="1947863"/>
          <p14:tracePt t="85245" x="9728200" y="1973263"/>
          <p14:tracePt t="85252" x="9732963" y="1978025"/>
          <p14:tracePt t="85258" x="9740900" y="1995488"/>
          <p14:tracePt t="85265" x="9750425" y="2008188"/>
          <p14:tracePt t="85272" x="9750425" y="2012950"/>
          <p14:tracePt t="85280" x="9745663" y="2033588"/>
          <p14:tracePt t="85286" x="9728200" y="2058988"/>
          <p14:tracePt t="85293" x="9712325" y="2101850"/>
          <p14:tracePt t="85300" x="9631363" y="2182813"/>
          <p14:tracePt t="85307" x="9502775" y="2309813"/>
          <p14:tracePt t="85314" x="9261475" y="2519363"/>
          <p14:tracePt t="85322" x="9026525" y="2689225"/>
          <p14:tracePt t="85329" x="8826500" y="2811463"/>
          <p14:tracePt t="85335" x="8631238" y="2914650"/>
          <p14:tracePt t="85342" x="8443913" y="3003550"/>
          <p14:tracePt t="85349" x="8291513" y="3054350"/>
          <p14:tracePt t="85355" x="8175625" y="3101975"/>
          <p14:tracePt t="85363" x="8043863" y="3122613"/>
          <p14:tracePt t="85370" x="7934325" y="3135313"/>
          <p14:tracePt t="85377" x="7818438" y="3135313"/>
          <p14:tracePt t="85384" x="7716838" y="3127375"/>
          <p14:tracePt t="85391" x="7643813" y="3097213"/>
          <p14:tracePt t="85398" x="7580313" y="3063875"/>
          <p14:tracePt t="85406" x="7542213" y="3036888"/>
          <p14:tracePt t="85412" x="7491413" y="2982913"/>
          <p14:tracePt t="85419" x="7461250" y="2935288"/>
          <p14:tracePt t="85425" x="7427913" y="2871788"/>
          <p14:tracePt t="85433" x="7397750" y="2795588"/>
          <p14:tracePt t="85439" x="7377113" y="2705100"/>
          <p14:tracePt t="85447" x="7364413" y="2620963"/>
          <p14:tracePt t="85454" x="7354888" y="2547938"/>
          <p14:tracePt t="85460" x="7342188" y="2476500"/>
          <p14:tracePt t="85467" x="7342188" y="2416175"/>
          <p14:tracePt t="85474" x="7346950" y="2370138"/>
          <p14:tracePt t="85481" x="7359650" y="2322513"/>
          <p14:tracePt t="85488" x="7367588" y="2276475"/>
          <p14:tracePt t="85496" x="7377113" y="2246313"/>
          <p14:tracePt t="85502" x="7392988" y="2208213"/>
          <p14:tracePt t="85509" x="7402513" y="2185988"/>
          <p14:tracePt t="85516" x="7405688" y="2160588"/>
          <p14:tracePt t="85522" x="7435850" y="2127250"/>
          <p14:tracePt t="85531" x="7453313" y="2093913"/>
          <p14:tracePt t="85536" x="7473950" y="2066925"/>
          <p14:tracePt t="85544" x="7529513" y="2028825"/>
          <p14:tracePt t="85551" x="7580313" y="1987550"/>
          <p14:tracePt t="85557" x="7643813" y="1944688"/>
          <p14:tracePt t="85565" x="7721600" y="1889125"/>
          <p14:tracePt t="85571" x="7810500" y="1841500"/>
          <p14:tracePt t="85579" x="7886700" y="1800225"/>
          <p14:tracePt t="85586" x="7962900" y="1765300"/>
          <p14:tracePt t="85592" x="8040688" y="1744663"/>
          <p14:tracePt t="85599" x="8124825" y="1722438"/>
          <p14:tracePt t="85606" x="8228013" y="1701800"/>
          <p14:tracePt t="85614" x="8342313" y="1689100"/>
          <p14:tracePt t="85620" x="8456613" y="1676400"/>
          <p14:tracePt t="85629" x="8559800" y="1668463"/>
          <p14:tracePt t="85634" x="8669338" y="1668463"/>
          <p14:tracePt t="85641" x="8797925" y="1668463"/>
          <p14:tracePt t="85648" x="8912225" y="1654175"/>
          <p14:tracePt t="85655" x="9023350" y="1654175"/>
          <p14:tracePt t="85662" x="9124950" y="1654175"/>
          <p14:tracePt t="85669" x="9210675" y="1654175"/>
          <p14:tracePt t="85675" x="9294813" y="1654175"/>
          <p14:tracePt t="85683" x="9380538" y="1654175"/>
          <p14:tracePt t="85691" x="9464675" y="1663700"/>
          <p14:tracePt t="85697" x="9542463" y="1671638"/>
          <p14:tracePt t="85703" x="9588500" y="1693863"/>
          <p14:tracePt t="85712" x="9636125" y="1709738"/>
          <p14:tracePt t="85718" x="9682163" y="1731963"/>
          <p14:tracePt t="85724" x="9707563" y="1752600"/>
          <p14:tracePt t="85732" x="9745663" y="1782763"/>
          <p14:tracePt t="85739" x="9783763" y="1820863"/>
          <p14:tracePt t="85746" x="9801225" y="1846263"/>
          <p14:tracePt t="85754" x="9818688" y="1889125"/>
          <p14:tracePt t="85759" x="9834563" y="1922463"/>
          <p14:tracePt t="85767" x="9844088" y="1957388"/>
          <p14:tracePt t="85773" x="9852025" y="1990725"/>
          <p14:tracePt t="85781" x="9852025" y="2012950"/>
          <p14:tracePt t="85787" x="9847263" y="2038350"/>
          <p14:tracePt t="85795" x="9839325" y="2066925"/>
          <p14:tracePt t="85801" x="9831388" y="2101850"/>
          <p14:tracePt t="85807" x="9818688" y="2127250"/>
          <p14:tracePt t="85815" x="9767888" y="2182813"/>
          <p14:tracePt t="85822" x="9699625" y="2263775"/>
          <p14:tracePt t="85829" x="9593263" y="2344738"/>
          <p14:tracePt t="85836" x="9486900" y="2441575"/>
          <p14:tracePt t="85842" x="9380538" y="2522538"/>
          <p14:tracePt t="85850" x="9286875" y="2590800"/>
          <p14:tracePt t="85856" x="9183688" y="2663825"/>
          <p14:tracePt t="85864" x="9077325" y="2709863"/>
          <p14:tracePt t="85871" x="8975725" y="2744788"/>
          <p14:tracePt t="85879" x="8886825" y="2778125"/>
          <p14:tracePt t="85885" x="8801100" y="2786063"/>
          <p14:tracePt t="85892" x="8724900" y="2798763"/>
          <p14:tracePt t="85899" x="8656638" y="2798763"/>
          <p14:tracePt t="85908" x="8580438" y="2790825"/>
          <p14:tracePt t="85913" x="8494713" y="2782888"/>
          <p14:tracePt t="85919" x="8393113" y="2747963"/>
          <p14:tracePt t="85926" x="8304213" y="2701925"/>
          <p14:tracePt t="85934" x="8223250" y="2646363"/>
          <p14:tracePt t="85946" x="8159750" y="2590800"/>
          <p14:tracePt t="85948" x="8107363" y="2540000"/>
          <p14:tracePt t="85954" x="8066088" y="2476500"/>
          <p14:tracePt t="85962" x="8031163" y="2413000"/>
          <p14:tracePt t="85969" x="8002588" y="2347913"/>
          <p14:tracePt t="85975" x="7980363" y="2289175"/>
          <p14:tracePt t="85982" x="7980363" y="2228850"/>
          <p14:tracePt t="85989" x="7980363" y="2157413"/>
          <p14:tracePt t="85997" x="7980363" y="2089150"/>
          <p14:tracePt t="86003" x="8010525" y="2000250"/>
          <p14:tracePt t="86011" x="8043863" y="1893888"/>
          <p14:tracePt t="86017" x="8112125" y="1803400"/>
          <p14:tracePt t="86024" x="8210550" y="1697038"/>
          <p14:tracePt t="86031" x="8334375" y="1582738"/>
          <p14:tracePt t="86039" x="8466138" y="1463675"/>
          <p14:tracePt t="86045" x="8572500" y="1370013"/>
          <p14:tracePt t="86052" x="8691563" y="1296988"/>
          <p14:tracePt t="86058" x="8810625" y="1250950"/>
          <p14:tracePt t="86066" x="8924925" y="1216025"/>
          <p14:tracePt t="86072" x="9026525" y="1203325"/>
          <p14:tracePt t="86081" x="9137650" y="1203325"/>
          <p14:tracePt t="86086" x="9239250" y="1212850"/>
          <p14:tracePt t="86094" x="9329738" y="1246188"/>
          <p14:tracePt t="86100" x="9405938" y="1281113"/>
          <p14:tracePt t="86107" x="9439275" y="1306513"/>
          <p14:tracePt t="86114" x="9464675" y="1322388"/>
          <p14:tracePt t="86121" x="9482138" y="1344613"/>
          <p14:tracePt t="86129" x="9494838" y="1362075"/>
          <p14:tracePt t="86135" x="9502775" y="1374775"/>
          <p14:tracePt t="86142" x="9502775" y="1390650"/>
          <p14:tracePt t="86149" x="9499600" y="1412875"/>
          <p14:tracePt t="86156" x="9490075" y="1425575"/>
          <p14:tracePt t="86164" x="9486900" y="1441450"/>
          <p14:tracePt t="86170" x="9469438" y="1455738"/>
          <p14:tracePt t="86179" x="9444038" y="1471613"/>
          <p14:tracePt t="86184" x="9423400" y="1489075"/>
          <p14:tracePt t="86192" x="9375775" y="1506538"/>
          <p14:tracePt t="86198" x="9317038" y="1527175"/>
          <p14:tracePt t="86205" x="9226550" y="1539875"/>
          <p14:tracePt t="86212" x="9129713" y="1539875"/>
          <p14:tracePt t="86218" x="9031288" y="1531938"/>
          <p14:tracePt t="86225" x="8942388" y="1497013"/>
          <p14:tracePt t="86233" x="8864600" y="1463675"/>
          <p14:tracePt t="86239" x="8801100" y="1433513"/>
          <p14:tracePt t="86248" x="8750300" y="1403350"/>
          <p14:tracePt t="86254" x="8712200" y="1352550"/>
          <p14:tracePt t="86261" x="8686800" y="1327150"/>
          <p14:tracePt t="86267" x="8656638" y="1276350"/>
          <p14:tracePt t="86274" x="8631238" y="1255713"/>
          <p14:tracePt t="86283" x="8623300" y="1220788"/>
          <p14:tracePt t="86289" x="8613775" y="1195388"/>
          <p14:tracePt t="86297" x="8613775" y="1174750"/>
          <p14:tracePt t="86302" x="8613775" y="1162050"/>
          <p14:tracePt t="86312" x="8613775" y="1149350"/>
          <p14:tracePt t="86318" x="8618538" y="1131888"/>
          <p14:tracePt t="86325" x="8623300" y="1127125"/>
          <p14:tracePt t="86332" x="8631238" y="1119188"/>
          <p14:tracePt t="86339" x="8643938" y="1106488"/>
          <p14:tracePt t="86345" x="8648700" y="1106488"/>
          <p14:tracePt t="86352" x="8666163" y="1101725"/>
          <p14:tracePt t="86358" x="8686800" y="1093788"/>
          <p14:tracePt t="86366" x="8699500" y="1093788"/>
          <p14:tracePt t="86372" x="8724900" y="1084263"/>
          <p14:tracePt t="86380" x="8755063" y="1084263"/>
          <p14:tracePt t="86386" x="8788400" y="1084263"/>
          <p14:tracePt t="86395" x="8831263" y="1084263"/>
          <p14:tracePt t="86401" x="8861425" y="1084263"/>
          <p14:tracePt t="86407" x="8904288" y="1084263"/>
          <p14:tracePt t="86414" x="8937625" y="1084263"/>
          <p14:tracePt t="86421" x="8958263" y="1084263"/>
          <p14:tracePt t="86428" x="8970963" y="1084263"/>
          <p14:tracePt t="86434" x="8985250" y="1084263"/>
          <p14:tracePt t="86442" x="8993188" y="1084263"/>
          <p14:tracePt t="86449" x="8997950" y="1084263"/>
          <p14:tracePt t="86455" x="9005888" y="1084263"/>
          <p14:tracePt t="86470" x="9010650" y="1084263"/>
          <p14:tracePt t="86484" x="8997950" y="1084263"/>
          <p14:tracePt t="86491" x="8970963" y="1093788"/>
          <p14:tracePt t="86499" x="8907463" y="1106488"/>
          <p14:tracePt t="86505" x="8788400" y="1127125"/>
          <p14:tracePt t="86513" x="8661400" y="1149350"/>
          <p14:tracePt t="86519" x="8504238" y="1174750"/>
          <p14:tracePt t="86526" x="8359775" y="1212850"/>
          <p14:tracePt t="86532" x="8243888" y="1233488"/>
          <p14:tracePt t="86539" x="8154988" y="1268413"/>
          <p14:tracePt t="86547" x="8091488" y="1289050"/>
          <p14:tracePt t="86554" x="8043863" y="1306513"/>
          <p14:tracePt t="86561" x="7997825" y="1327150"/>
          <p14:tracePt t="86568" x="7972425" y="1344613"/>
          <p14:tracePt t="86574" x="7950200" y="1357313"/>
          <p14:tracePt t="86582" x="7934325" y="1365250"/>
          <p14:tracePt t="86588" x="7908925" y="1382713"/>
          <p14:tracePt t="86596" x="7896225" y="1395413"/>
          <p14:tracePt t="86602" x="7878763" y="1412875"/>
          <p14:tracePt t="86609" x="7866063" y="1420813"/>
          <p14:tracePt t="86617" x="7853363" y="1425575"/>
          <p14:tracePt t="86623" x="7843838" y="1433513"/>
          <p14:tracePt t="86630" x="7831138" y="1446213"/>
          <p14:tracePt t="86636" x="7823200" y="1446213"/>
          <p14:tracePt t="86645" x="7818438" y="1450975"/>
          <p14:tracePt t="86650" x="7805738" y="1458913"/>
          <p14:tracePt t="86657" x="7802563" y="1463675"/>
          <p14:tracePt t="86665" x="7793038" y="1463675"/>
          <p14:tracePt t="86671" x="7789863" y="1463675"/>
          <p14:tracePt t="86679" x="7780338" y="1471613"/>
          <p14:tracePt t="86685" x="7775575" y="1471613"/>
          <p14:tracePt t="86694" x="7767638" y="1476375"/>
          <p14:tracePt t="86699" x="7754938" y="1476375"/>
          <p14:tracePt t="86705" x="7742238" y="1484313"/>
          <p14:tracePt t="86713" x="7729538" y="1484313"/>
          <p14:tracePt t="86720" x="7716838" y="1484313"/>
          <p14:tracePt t="86728" x="7691438" y="1484313"/>
          <p14:tracePt t="86734" x="7661275" y="1484313"/>
          <p14:tracePt t="86740" x="7635875" y="1484313"/>
          <p14:tracePt t="86747" x="7615238" y="1481138"/>
          <p14:tracePt t="86756" x="7580313" y="1471613"/>
          <p14:tracePt t="86762" x="7559675" y="1463675"/>
          <p14:tracePt t="86768" x="7534275" y="1450975"/>
          <p14:tracePt t="86775" x="7512050" y="1441450"/>
          <p14:tracePt t="86784" x="7496175" y="1425575"/>
          <p14:tracePt t="86790" x="7478713" y="1403350"/>
          <p14:tracePt t="86797" x="7466013" y="1387475"/>
          <p14:tracePt t="86803" x="7448550" y="1362075"/>
          <p14:tracePt t="86812" x="7440613" y="1349375"/>
          <p14:tracePt t="86818" x="7427913" y="1322388"/>
          <p14:tracePt t="86824" x="7418388" y="1309688"/>
          <p14:tracePt t="86832" x="7410450" y="1296988"/>
          <p14:tracePt t="86838" x="7402513" y="1281113"/>
          <p14:tracePt t="86846" x="7389813" y="1268413"/>
          <p14:tracePt t="86852" x="7380288" y="1250950"/>
          <p14:tracePt t="86859" x="7364413" y="1228725"/>
          <p14:tracePt t="86866" x="7359650" y="1220788"/>
          <p14:tracePt t="86873" x="7346950" y="1208088"/>
          <p14:tracePt t="86881" x="7329488" y="1190625"/>
          <p14:tracePt t="86888" x="7324725" y="1177925"/>
          <p14:tracePt t="86895" x="7316788" y="1165225"/>
          <p14:tracePt t="86902" x="7308850" y="1157288"/>
          <p14:tracePt t="86908" x="7304088" y="1152525"/>
          <p14:tracePt t="86915" x="7304088" y="1139825"/>
          <p14:tracePt t="86922" x="7304088" y="1131888"/>
          <p14:tracePt t="86930" x="7304088" y="1127125"/>
          <p14:tracePt t="86937" x="7304088" y="1119188"/>
          <p14:tracePt t="86950" x="7304088" y="1114425"/>
          <p14:tracePt t="86957" x="7304088" y="1109663"/>
          <p14:tracePt t="86964" x="7312025" y="1101725"/>
          <p14:tracePt t="86979" x="7316788" y="1096963"/>
          <p14:tracePt t="86986" x="7324725" y="1096963"/>
          <p14:tracePt t="86993" x="7329488" y="1096963"/>
          <p14:tracePt t="87001" x="7337425" y="1096963"/>
          <p14:tracePt t="87008" x="7342188" y="1096963"/>
          <p14:tracePt t="87014" x="7346950" y="1096963"/>
          <p14:tracePt t="87029" x="7354888" y="1106488"/>
          <p14:tracePt t="87035" x="7359650" y="1106488"/>
          <p14:tracePt t="87042" x="7359650" y="1109663"/>
          <p14:tracePt t="87049" x="7367588" y="1109663"/>
          <p14:tracePt t="87056" x="7367588" y="1114425"/>
          <p14:tracePt t="87077" x="7364413" y="1122363"/>
          <p14:tracePt t="87094" x="7359650" y="1127125"/>
          <p14:tracePt t="87099" x="7351713" y="1127125"/>
          <p14:tracePt t="87105" x="7346950" y="1136650"/>
          <p14:tracePt t="87113" x="7342188" y="1139825"/>
          <p14:tracePt t="87119" x="7334250" y="1144588"/>
          <p14:tracePt t="87127" x="7329488" y="1152525"/>
          <p14:tracePt t="87133" x="7321550" y="1157288"/>
          <p14:tracePt t="87140" x="7316788" y="1165225"/>
          <p14:tracePt t="87147" x="7316788" y="1169988"/>
          <p14:tracePt t="87154" x="7308850" y="1177925"/>
          <p14:tracePt t="87161" x="7308850" y="1182688"/>
          <p14:tracePt t="87169" x="7304088" y="1187450"/>
          <p14:tracePt t="87175" x="7304088" y="1208088"/>
          <p14:tracePt t="87183" x="7308850" y="1243013"/>
          <p14:tracePt t="87189" x="7316788" y="1289050"/>
          <p14:tracePt t="87197" x="7324725" y="1349375"/>
          <p14:tracePt t="87202" x="7346950" y="1395413"/>
          <p14:tracePt t="87211" x="7377113" y="1446213"/>
          <p14:tracePt t="87217" x="7392988" y="1481138"/>
          <p14:tracePt t="87225" x="7418388" y="1497013"/>
          <p14:tracePt t="87231" x="7431088" y="1501775"/>
          <p14:tracePt t="87237" x="7448550" y="1509713"/>
          <p14:tracePt t="87245" x="7470775" y="1509713"/>
          <p14:tracePt t="87252" x="7483475" y="1506538"/>
          <p14:tracePt t="87259" x="7508875" y="1501775"/>
          <p14:tracePt t="87265" x="7521575" y="1484313"/>
          <p14:tracePt t="87272" x="7537450" y="1458913"/>
          <p14:tracePt t="87280" x="7546975" y="1446213"/>
          <p14:tracePt t="87286" x="7554913" y="1425575"/>
          <p14:tracePt t="87295" x="7554913" y="1416050"/>
          <p14:tracePt t="87301" x="7554913" y="1412875"/>
          <p14:tracePt t="87307" x="7550150" y="1403350"/>
          <p14:tracePt t="87315" x="7537450" y="1408113"/>
          <p14:tracePt t="87322" x="7524750" y="1416050"/>
          <p14:tracePt t="87329" x="7499350" y="1420813"/>
          <p14:tracePt t="87336" x="7478713" y="1438275"/>
          <p14:tracePt t="87344" x="7453313" y="1446213"/>
          <p14:tracePt t="87350" x="7440613" y="1463675"/>
          <p14:tracePt t="87356" x="7423150" y="1468438"/>
          <p14:tracePt t="87364" x="7418388" y="1476375"/>
          <p14:tracePt t="87372" x="7410450" y="1481138"/>
          <p14:tracePt t="87379" x="7405688" y="1481138"/>
          <p14:tracePt t="87415" x="7405688" y="1471613"/>
          <p14:tracePt t="87421" x="7405688" y="1468438"/>
          <p14:tracePt t="87428" x="7415213" y="1458913"/>
          <p14:tracePt t="87434" x="7418388" y="1455738"/>
          <p14:tracePt t="87441" x="7427913" y="1441450"/>
          <p14:tracePt t="87449" x="7431088" y="1433513"/>
          <p14:tracePt t="87456" x="7431088" y="1428750"/>
          <p14:tracePt t="87463" x="7440613" y="1425575"/>
          <p14:tracePt t="87479" x="7440613" y="1416050"/>
          <p14:tracePt t="87491" x="7435850" y="1416050"/>
          <p14:tracePt t="87499" x="7435850" y="1420813"/>
          <p14:tracePt t="87505" x="7431088" y="1420813"/>
          <p14:tracePt t="87515" x="7431088" y="1425575"/>
          <p14:tracePt t="87520" x="7431088" y="1428750"/>
          <p14:tracePt t="87527" x="7423150" y="1428750"/>
          <p14:tracePt t="87541" x="7423150" y="1438275"/>
          <p14:tracePt t="87555" x="7423150" y="1441450"/>
          <p14:tracePt t="87561" x="7427913" y="1450975"/>
          <p14:tracePt t="87819" x="7397750" y="1412875"/>
          <p14:tracePt t="87826" x="7316788" y="1344613"/>
          <p14:tracePt t="87833" x="7210425" y="1263650"/>
          <p14:tracePt t="87840" x="7096125" y="1190625"/>
          <p14:tracePt t="87847" x="6989763" y="1131888"/>
          <p14:tracePt t="87853" x="6913563" y="1101725"/>
          <p14:tracePt t="87861" x="6848475" y="1068388"/>
          <p14:tracePt t="87868" x="6802438" y="1058863"/>
          <p14:tracePt t="87875" x="6772275" y="1050925"/>
          <p14:tracePt t="87883" x="6746875" y="1050925"/>
          <p14:tracePt t="87889" x="6726238" y="1050925"/>
          <p14:tracePt t="87897" x="6713538" y="1050925"/>
          <p14:tracePt t="87903" x="6704013" y="1050925"/>
          <p14:tracePt t="87911" x="6700838" y="1050925"/>
          <p14:tracePt t="87924" x="6696075" y="1050925"/>
          <p14:tracePt t="87959" x="6696075" y="1046163"/>
          <p14:tracePt t="87974" x="6696075" y="1038225"/>
          <p14:tracePt t="87996" x="6686550" y="1033463"/>
          <p14:tracePt t="88001" x="6686550" y="1030288"/>
          <p14:tracePt t="88007" x="6686550" y="1020763"/>
          <p14:tracePt t="88015" x="6683375" y="1020763"/>
          <p14:tracePt t="88021" x="6683375" y="1016000"/>
          <p14:tracePt t="88029" x="6673850" y="1008063"/>
          <p14:tracePt t="88035" x="6670675" y="995363"/>
          <p14:tracePt t="88042" x="6661150" y="990600"/>
          <p14:tracePt t="88049" x="6661150" y="982663"/>
          <p14:tracePt t="88055" x="6657975" y="969963"/>
          <p14:tracePt t="88063" x="6648450" y="969963"/>
          <p14:tracePt t="88070" x="6648450" y="965200"/>
          <p14:tracePt t="88078" x="6645275" y="957263"/>
          <p14:tracePt t="88083" x="6640513" y="952500"/>
          <p14:tracePt t="88099" x="6632575" y="944563"/>
          <p14:tracePt t="88113" x="6627813" y="944563"/>
          <p14:tracePt t="88128" x="6619875" y="944563"/>
          <p14:tracePt t="88139" x="6619875" y="949325"/>
          <p14:tracePt t="88146" x="6615113" y="949325"/>
          <p14:tracePt t="88161" x="6607175" y="952500"/>
          <p14:tracePt t="88174" x="6607175" y="962025"/>
          <p14:tracePt t="88182" x="6602413" y="965200"/>
          <p14:tracePt t="88187" x="6602413" y="974725"/>
          <p14:tracePt t="88197" x="6602413" y="977900"/>
          <p14:tracePt t="88202" x="6594475" y="1000125"/>
          <p14:tracePt t="88209" x="6594475" y="1012825"/>
          <p14:tracePt t="88216" x="6589713" y="1038225"/>
          <p14:tracePt t="88222" x="6589713" y="1050925"/>
          <p14:tracePt t="88230" x="6580188" y="1071563"/>
          <p14:tracePt t="88236" x="6580188" y="1084263"/>
          <p14:tracePt t="88245" x="6580188" y="1109663"/>
          <p14:tracePt t="88251" x="6572250" y="1114425"/>
          <p14:tracePt t="88258" x="6572250" y="1122363"/>
          <p14:tracePt t="88264" x="6572250" y="1127125"/>
          <p14:tracePt t="88271" x="6572250" y="1131888"/>
          <p14:tracePt t="88279" x="6572250" y="1139825"/>
          <p14:tracePt t="88294" x="6572250" y="1144588"/>
          <p14:tracePt t="88306" x="6572250" y="1152525"/>
          <p14:tracePt t="88321" x="6572250" y="1157288"/>
          <p14:tracePt t="88328" x="6567488" y="1157288"/>
          <p14:tracePt t="88342" x="6567488" y="1165225"/>
          <p14:tracePt t="88363" x="6567488" y="1169988"/>
          <p14:tracePt t="88439" x="6577013" y="1162050"/>
          <p14:tracePt t="88445" x="6580188" y="1157288"/>
          <p14:tracePt t="88452" x="6594475" y="1144588"/>
          <p14:tracePt t="88460" x="6610350" y="1119188"/>
          <p14:tracePt t="88467" x="6627813" y="1093788"/>
          <p14:tracePt t="88474" x="6645275" y="1050925"/>
          <p14:tracePt t="88481" x="6673850" y="1000125"/>
          <p14:tracePt t="88487" x="6716713" y="923925"/>
          <p14:tracePt t="88496" x="6759575" y="858838"/>
          <p14:tracePt t="88501" x="6807200" y="782638"/>
          <p14:tracePt t="88508" x="6835775" y="719138"/>
          <p14:tracePt t="88515" x="6878638" y="668338"/>
          <p14:tracePt t="88521" x="6908800" y="617538"/>
          <p14:tracePt t="88530" x="6934200" y="582613"/>
          <p14:tracePt t="88535" x="6959600" y="557213"/>
          <p14:tracePt t="88544" x="6977063" y="531813"/>
          <p14:tracePt t="88550" x="7002463" y="511175"/>
          <p14:tracePt t="88556" x="7015163" y="493713"/>
          <p14:tracePt t="88564" x="7032625" y="476250"/>
          <p14:tracePt t="88571" x="7045325" y="471488"/>
          <p14:tracePt t="88578" x="7061200" y="463550"/>
          <p14:tracePt t="88584" x="7073900" y="455613"/>
          <p14:tracePt t="88592" x="7086600" y="455613"/>
          <p14:tracePt t="88598" x="7112000" y="446088"/>
          <p14:tracePt t="88605" x="7142163" y="446088"/>
          <p14:tracePt t="88613" x="7177088" y="446088"/>
          <p14:tracePt t="88619" x="7205663" y="446088"/>
          <p14:tracePt t="88627" x="7240588" y="446088"/>
          <p14:tracePt t="88633" x="7270750" y="446088"/>
          <p14:tracePt t="88640" x="7299325" y="446088"/>
          <p14:tracePt t="88647" x="7324725" y="446088"/>
          <p14:tracePt t="88654" x="7346950" y="446088"/>
          <p14:tracePt t="88662" x="7372350" y="446088"/>
          <p14:tracePt t="88669" x="7385050" y="442913"/>
          <p14:tracePt t="88676" x="7405688" y="442913"/>
          <p14:tracePt t="88682" x="7415213" y="442913"/>
          <p14:tracePt t="88688" x="7427913" y="442913"/>
          <p14:tracePt t="88697" x="7440613" y="442913"/>
          <p14:tracePt t="88703" x="7443788" y="442913"/>
          <p14:tracePt t="88710" x="7458075" y="442913"/>
          <p14:tracePt t="88717" x="7473950" y="442913"/>
          <p14:tracePt t="88723" x="7486650" y="442913"/>
          <p14:tracePt t="88731" x="7499350" y="442913"/>
          <p14:tracePt t="88737" x="7521575" y="442913"/>
          <p14:tracePt t="88745" x="7554913" y="442913"/>
          <p14:tracePt t="88752" x="7577138" y="442913"/>
          <p14:tracePt t="88762" x="7610475" y="442913"/>
          <p14:tracePt t="88766" x="7631113" y="442913"/>
          <p14:tracePt t="88773" x="7653338" y="442913"/>
          <p14:tracePt t="88780" x="7666038" y="442913"/>
          <p14:tracePt t="88787" x="7691438" y="446088"/>
          <p14:tracePt t="88794" x="7696200" y="446088"/>
          <p14:tracePt t="88800" x="7708900" y="446088"/>
          <p14:tracePt t="88807" x="7716838" y="446088"/>
          <p14:tracePt t="88815" x="7721600" y="446088"/>
          <p14:tracePt t="88822" x="7721600" y="450850"/>
          <p14:tracePt t="88828" x="7729538" y="450850"/>
          <p14:tracePt t="88835" x="7734300" y="455613"/>
          <p14:tracePt t="88843" x="7734300" y="463550"/>
          <p14:tracePt t="88849" x="7734300" y="468313"/>
          <p14:tracePt t="88856" x="7734300" y="476250"/>
          <p14:tracePt t="88864" x="7734300" y="481013"/>
          <p14:tracePt t="88870" x="7734300" y="493713"/>
          <p14:tracePt t="88878" x="7724775" y="501650"/>
          <p14:tracePt t="88885" x="7712075" y="506413"/>
          <p14:tracePt t="88892" x="7704138" y="523875"/>
          <p14:tracePt t="88899" x="7691438" y="527050"/>
          <p14:tracePt t="88905" x="7673975" y="536575"/>
          <p14:tracePt t="88913" x="7669213" y="536575"/>
          <p14:tracePt t="88919" x="7666038" y="539750"/>
          <p14:tracePt t="88926" x="7656513" y="549275"/>
          <p14:tracePt t="88933" x="7656513" y="552450"/>
          <p14:tracePt t="88944" x="7653338" y="552450"/>
          <p14:tracePt t="88948" x="7653338" y="561975"/>
          <p14:tracePt t="88955" x="7643813" y="565150"/>
          <p14:tracePt t="88962" x="7643813" y="574675"/>
          <p14:tracePt t="88968" x="7640638" y="574675"/>
          <p14:tracePt t="88974" x="7640638" y="587375"/>
          <p14:tracePt t="88981" x="7640638" y="592138"/>
          <p14:tracePt t="88988" x="7640638" y="612775"/>
          <p14:tracePt t="88995" x="7631113" y="625475"/>
          <p14:tracePt t="89002" x="7631113" y="650875"/>
          <p14:tracePt t="89011" x="7631113" y="663575"/>
          <p14:tracePt t="89016" x="7631113" y="676275"/>
          <p14:tracePt t="89022" x="7631113" y="688975"/>
          <p14:tracePt t="89030" x="7631113" y="698500"/>
          <p14:tracePt t="89037" x="7631113" y="711200"/>
          <p14:tracePt t="89044" x="7631113" y="714375"/>
          <p14:tracePt t="89052" x="7631113" y="719138"/>
          <p14:tracePt t="89057" x="7631113" y="727075"/>
          <p14:tracePt t="89066" x="7631113" y="731838"/>
          <p14:tracePt t="89072" x="7631113" y="739775"/>
          <p14:tracePt t="89086" x="7631113" y="744538"/>
          <p14:tracePt t="89094" x="7631113" y="757238"/>
          <p14:tracePt t="89100" x="7631113" y="765175"/>
          <p14:tracePt t="89107" x="7631113" y="769938"/>
          <p14:tracePt t="89115" x="7631113" y="774700"/>
          <p14:tracePt t="89121" x="7631113" y="787400"/>
          <p14:tracePt t="89129" x="7631113" y="795338"/>
          <p14:tracePt t="89134" x="7631113" y="800100"/>
          <p14:tracePt t="89143" x="7631113" y="808038"/>
          <p14:tracePt t="89149" x="7631113" y="820738"/>
          <p14:tracePt t="89156" x="7631113" y="825500"/>
          <p14:tracePt t="89163" x="7631113" y="833438"/>
          <p14:tracePt t="89170" x="7631113" y="846138"/>
          <p14:tracePt t="89178" x="7635875" y="850900"/>
          <p14:tracePt t="89184" x="7635875" y="855663"/>
          <p14:tracePt t="89199" x="7635875" y="863600"/>
          <p14:tracePt t="89205" x="7635875" y="868363"/>
          <p14:tracePt t="89219" x="7635875" y="876300"/>
          <p14:tracePt t="89234" x="7635875" y="881063"/>
          <p14:tracePt t="89255" x="7635875" y="889000"/>
          <p14:tracePt t="89269" x="7635875" y="893763"/>
          <p14:tracePt t="89290" x="7635875" y="896938"/>
          <p14:tracePt t="89310" x="7635875" y="906463"/>
          <p14:tracePt t="89323" x="7635875" y="909638"/>
          <p14:tracePt t="89421" x="7635875" y="919163"/>
          <p14:tracePt t="89428" x="7635875" y="923925"/>
          <p14:tracePt t="89435" x="7631113" y="931863"/>
          <p14:tracePt t="89442" x="7631113" y="944563"/>
          <p14:tracePt t="89449" x="7631113" y="965200"/>
          <p14:tracePt t="89455" x="7631113" y="977900"/>
          <p14:tracePt t="89463" x="7623175" y="1003300"/>
          <p14:tracePt t="89469" x="7618413" y="1016000"/>
          <p14:tracePt t="89478" x="7610475" y="1030288"/>
          <p14:tracePt t="89483" x="7602538" y="1046163"/>
          <p14:tracePt t="89490" x="7602538" y="1058863"/>
          <p14:tracePt t="89499" x="7597775" y="1071563"/>
          <p14:tracePt t="89504" x="7589838" y="1089025"/>
          <p14:tracePt t="89512" x="7580313" y="1093788"/>
          <p14:tracePt t="89518" x="7577138" y="1106488"/>
          <p14:tracePt t="89526" x="7577138" y="1122363"/>
          <p14:tracePt t="89532" x="7567613" y="1127125"/>
          <p14:tracePt t="89538" x="7562850" y="1131888"/>
          <p14:tracePt t="89546" x="7559675" y="1139825"/>
          <p14:tracePt t="89553" x="7550150" y="1152525"/>
          <p14:tracePt t="89561" x="7546975" y="1157288"/>
          <p14:tracePt t="89566" x="7537450" y="1165225"/>
          <p14:tracePt t="89574" x="7537450" y="1169988"/>
          <p14:tracePt t="89581" x="7537450" y="1177925"/>
          <p14:tracePt t="89588" x="7537450" y="1182688"/>
          <p14:tracePt t="89594" x="7534275" y="1182688"/>
          <p14:tracePt t="89601" x="7534275" y="1190625"/>
          <p14:tracePt t="89609" x="7524750" y="1190625"/>
          <p14:tracePt t="89616" x="7524750" y="1195388"/>
          <p14:tracePt t="89632" x="7524750" y="1200150"/>
          <p14:tracePt t="89637" x="7524750" y="1208088"/>
          <p14:tracePt t="89643" x="7524750" y="1212850"/>
          <p14:tracePt t="89657" x="7524750" y="1220788"/>
          <p14:tracePt t="89665" x="7524750" y="1225550"/>
          <p14:tracePt t="89671" x="7524750" y="1228725"/>
          <p14:tracePt t="89679" x="7524750" y="1238250"/>
          <p14:tracePt t="89685" x="7524750" y="1243013"/>
          <p14:tracePt t="89714" x="7529513" y="1250950"/>
          <p14:tracePt t="89727" x="7534275" y="1250950"/>
          <p14:tracePt t="89741" x="7542213" y="1250950"/>
          <p14:tracePt t="89748" x="7546975" y="1250950"/>
          <p14:tracePt t="89754" x="7550150" y="1250950"/>
          <p14:tracePt t="89765" x="7559675" y="1250950"/>
          <p14:tracePt t="89769" x="7559675" y="1246188"/>
          <p14:tracePt t="89776" x="7562850" y="1246188"/>
          <p14:tracePt t="89782" x="7572375" y="1246188"/>
          <p14:tracePt t="89789" x="7577138" y="1243013"/>
          <p14:tracePt t="89796" x="7585075" y="1243013"/>
          <p14:tracePt t="89803" x="7589838" y="1233488"/>
          <p14:tracePt t="89811" x="7593013" y="1233488"/>
          <p14:tracePt t="89826" x="7602538" y="1233488"/>
          <p14:tracePt t="89838" x="7605713" y="1233488"/>
          <p14:tracePt t="89845" x="7605713" y="1228725"/>
          <p14:tracePt t="89858" x="7615238" y="1228725"/>
          <p14:tracePt t="89866" x="7618413" y="1228725"/>
          <p14:tracePt t="89887" x="7618413" y="1225550"/>
          <p14:tracePt t="89895" x="7623175" y="1225550"/>
          <p14:tracePt t="89901" x="7631113" y="1225550"/>
          <p14:tracePt t="89929" x="7631113" y="1216025"/>
          <p14:tracePt t="89936" x="7635875" y="1216025"/>
          <p14:tracePt t="89957" x="7643813" y="1216025"/>
          <p14:tracePt t="90006" x="7640638" y="1220788"/>
          <p14:tracePt t="90019" x="7635875" y="1220788"/>
          <p14:tracePt t="90040" x="7627938" y="1220788"/>
          <p14:tracePt t="90048" x="7623175" y="1225550"/>
          <p14:tracePt t="90061" x="7618413" y="1225550"/>
          <p14:tracePt t="90068" x="7610475" y="1225550"/>
          <p14:tracePt t="90075" x="7605713" y="1228725"/>
          <p14:tracePt t="90082" x="7593013" y="1238250"/>
          <p14:tracePt t="90096" x="7585075" y="1238250"/>
          <p14:tracePt t="90103" x="7572375" y="1246188"/>
          <p14:tracePt t="90110" x="7567613" y="1246188"/>
          <p14:tracePt t="90116" x="7559675" y="1246188"/>
          <p14:tracePt t="90123" x="7554913" y="1250950"/>
          <p14:tracePt t="90131" x="7546975" y="1255713"/>
          <p14:tracePt t="90137" x="7542213" y="1263650"/>
          <p14:tracePt t="90146" x="7537450" y="1263650"/>
          <p14:tracePt t="90159" x="7529513" y="1268413"/>
          <p14:tracePt t="90165" x="7524750" y="1276350"/>
          <p14:tracePt t="90193" x="7524750" y="1281113"/>
          <p14:tracePt t="90201" x="7524750" y="1289050"/>
          <p14:tracePt t="90214" x="7524750" y="1293813"/>
          <p14:tracePt t="90243" x="7534275" y="1293813"/>
          <p14:tracePt t="90249" x="7537450" y="1293813"/>
          <p14:tracePt t="90255" x="7542213" y="1293813"/>
          <p14:tracePt t="90271" x="7554913" y="1293813"/>
          <p14:tracePt t="90279" x="7562850" y="1284288"/>
          <p14:tracePt t="90283" x="7567613" y="1281113"/>
          <p14:tracePt t="90290" x="7577138" y="1281113"/>
          <p14:tracePt t="90297" x="7589838" y="1271588"/>
          <p14:tracePt t="90304" x="7593013" y="1268413"/>
          <p14:tracePt t="90312" x="7602538" y="1258888"/>
          <p14:tracePt t="90318" x="7605713" y="1255713"/>
          <p14:tracePt t="90326" x="7618413" y="1246188"/>
          <p14:tracePt t="90332" x="7627938" y="1246188"/>
          <p14:tracePt t="90339" x="7640638" y="1246188"/>
          <p14:tracePt t="90347" x="7643813" y="1243013"/>
          <p14:tracePt t="90362" x="7653338" y="1233488"/>
          <p14:tracePt t="90374" x="7656513" y="1228725"/>
          <p14:tracePt t="90418" x="7648575" y="1228725"/>
          <p14:tracePt t="90430" x="7635875" y="1233488"/>
          <p14:tracePt t="90436" x="7623175" y="1233488"/>
          <p14:tracePt t="90444" x="7615238" y="1238250"/>
          <p14:tracePt t="90450" x="7610475" y="1238250"/>
          <p14:tracePt t="90459" x="7605713" y="1243013"/>
          <p14:tracePt t="90464" x="7589838" y="1243013"/>
          <p14:tracePt t="90471" x="7585075" y="1243013"/>
          <p14:tracePt t="90479" x="7580313" y="1243013"/>
          <p14:tracePt t="90485" x="7572375" y="1243013"/>
          <p14:tracePt t="90493" x="7559675" y="1250950"/>
          <p14:tracePt t="90499" x="7554913" y="1250950"/>
          <p14:tracePt t="90506" x="7546975" y="1255713"/>
          <p14:tracePt t="90513" x="7542213" y="1255713"/>
          <p14:tracePt t="90519" x="7534275" y="1263650"/>
          <p14:tracePt t="90534" x="7529513" y="1263650"/>
          <p14:tracePt t="90541" x="7529513" y="1268413"/>
          <p14:tracePt t="90549" x="7524750" y="1268413"/>
          <p14:tracePt t="90555" x="7516813" y="1276350"/>
          <p14:tracePt t="90569" x="7512050" y="1276350"/>
          <p14:tracePt t="90590" x="7512050" y="1281113"/>
          <p14:tracePt t="90618" x="7521575" y="1281113"/>
          <p14:tracePt t="90633" x="7524750" y="1281113"/>
          <p14:tracePt t="90638" x="7537450" y="1281113"/>
          <p14:tracePt t="90645" x="7542213" y="1281113"/>
          <p14:tracePt t="90652" x="7562850" y="1281113"/>
          <p14:tracePt t="90660" x="7577138" y="1281113"/>
          <p14:tracePt t="90666" x="7618413" y="1281113"/>
          <p14:tracePt t="90674" x="7643813" y="1276350"/>
          <p14:tracePt t="90680" x="7686675" y="1276350"/>
          <p14:tracePt t="90686" x="7747000" y="1268413"/>
          <p14:tracePt t="90694" x="7831138" y="1268413"/>
          <p14:tracePt t="90702" x="7916863" y="1255713"/>
          <p14:tracePt t="90708" x="8043863" y="1255713"/>
          <p14:tracePt t="90715" x="8172450" y="1246188"/>
          <p14:tracePt t="90722" x="8261350" y="1233488"/>
          <p14:tracePt t="90729" x="8329613" y="1233488"/>
          <p14:tracePt t="90736" x="8388350" y="1225550"/>
          <p14:tracePt t="90743" x="8461375" y="1225550"/>
          <p14:tracePt t="90750" x="8494713" y="1216025"/>
          <p14:tracePt t="90756" x="8516938" y="1216025"/>
          <p14:tracePt t="90766" x="8550275" y="1216025"/>
          <p14:tracePt t="90771" x="8562975" y="1216025"/>
          <p14:tracePt t="90780" x="8575675" y="1216025"/>
          <p14:tracePt t="90793" x="8585200" y="1216025"/>
          <p14:tracePt t="90805" x="8588375" y="1216025"/>
          <p14:tracePt t="90813" x="8593138" y="1216025"/>
          <p14:tracePt t="90855" x="8593138" y="1225550"/>
          <p14:tracePt t="90868" x="8593138" y="1228725"/>
          <p14:tracePt t="90875" x="8588375" y="1238250"/>
          <p14:tracePt t="90889" x="8580438" y="1238250"/>
          <p14:tracePt t="90896" x="8580438" y="1243013"/>
          <p14:tracePt t="90910" x="8575675" y="1246188"/>
          <p14:tracePt t="90931" x="8567738" y="1255713"/>
          <p14:tracePt t="90937" x="8562975" y="1255713"/>
          <p14:tracePt t="90953" x="8559800" y="1258888"/>
          <p14:tracePt t="90960" x="8550275" y="1258888"/>
          <p14:tracePt t="90965" x="8547100" y="1268413"/>
          <p14:tracePt t="90980" x="8532813" y="1271588"/>
          <p14:tracePt t="90986" x="8524875" y="1271588"/>
          <p14:tracePt t="90994" x="8520113" y="1281113"/>
          <p14:tracePt t="90999" x="8507413" y="1284288"/>
          <p14:tracePt t="91007" x="8491538" y="1293813"/>
          <p14:tracePt t="91015" x="8478838" y="1293813"/>
          <p14:tracePt t="91020" x="8466138" y="1293813"/>
          <p14:tracePt t="91028" x="8453438" y="1293813"/>
          <p14:tracePt t="91035" x="8426450" y="1293813"/>
          <p14:tracePt t="91042" x="8423275" y="1293813"/>
          <p14:tracePt t="91050" x="8410575" y="1289050"/>
          <p14:tracePt t="91055" x="8393113" y="1289050"/>
          <p14:tracePt t="91062" x="8380413" y="1289050"/>
          <p14:tracePt t="91069" x="8367713" y="1284288"/>
          <p14:tracePt t="91077" x="8359775" y="1284288"/>
          <p14:tracePt t="91083" x="8355013" y="1284288"/>
          <p14:tracePt t="91092" x="8342313" y="1284288"/>
          <p14:tracePt t="91098" x="8329613" y="1284288"/>
          <p14:tracePt t="91104" x="8320088" y="1284288"/>
          <p14:tracePt t="91112" x="8307388" y="1284288"/>
          <p14:tracePt t="91118" x="8294688" y="1284288"/>
          <p14:tracePt t="91126" x="8291513" y="1284288"/>
          <p14:tracePt t="91134" x="8281988" y="1284288"/>
          <p14:tracePt t="91139" x="8278813" y="1284288"/>
          <p14:tracePt t="91147" x="8269288" y="1284288"/>
          <p14:tracePt t="91152" x="8266113" y="1284288"/>
          <p14:tracePt t="91160" x="8261350" y="1284288"/>
          <p14:tracePt t="91167" x="8253413" y="1284288"/>
          <p14:tracePt t="91175" x="8248650" y="1284288"/>
          <p14:tracePt t="91196" x="8240713" y="1284288"/>
          <p14:tracePt t="91211" x="8235950" y="1284288"/>
          <p14:tracePt t="91231" x="8231188" y="1284288"/>
          <p14:tracePt t="91363" x="8235950" y="1284288"/>
          <p14:tracePt t="91377" x="8243888" y="1284288"/>
          <p14:tracePt t="91390" x="8248650" y="1284288"/>
          <p14:tracePt t="91405" x="8256588" y="1284288"/>
          <p14:tracePt t="91411" x="8261350" y="1284288"/>
          <p14:tracePt t="91420" x="8266113" y="1284288"/>
          <p14:tracePt t="91432" x="8266113" y="1276350"/>
          <p14:tracePt t="91439" x="8274050" y="1276350"/>
          <p14:tracePt t="91460" x="8278813" y="1276350"/>
          <p14:tracePt t="91537" x="8269288" y="1276350"/>
          <p14:tracePt t="91568" x="8266113" y="1276350"/>
          <p14:tracePt t="91578" x="8261350" y="1271588"/>
          <p14:tracePt t="91585" x="8261350" y="1263650"/>
          <p14:tracePt t="91592" x="8253413" y="1263650"/>
          <p14:tracePt t="91606" x="8248650" y="1263650"/>
          <p14:tracePt t="91635" x="8248650" y="1258888"/>
          <p14:tracePt t="91690" x="8248650" y="1255713"/>
          <p14:tracePt t="91804" x="8256588" y="1255713"/>
          <p14:tracePt t="91815" x="8261350" y="1255713"/>
          <p14:tracePt t="91828" x="8266113" y="1255713"/>
          <p14:tracePt t="91842" x="8274050" y="1255713"/>
          <p14:tracePt t="91864" x="8278813" y="1255713"/>
          <p14:tracePt t="91877" x="8286750" y="1255713"/>
          <p14:tracePt t="91892" x="8291513" y="1255713"/>
          <p14:tracePt t="91904" x="8299450" y="1255713"/>
          <p14:tracePt t="91990" x="8299450" y="1246188"/>
          <p14:tracePt t="92004" x="8299450" y="1243013"/>
          <p14:tracePt t="92023" x="8299450" y="1233488"/>
          <p14:tracePt t="92037" x="8304213" y="1228725"/>
          <p14:tracePt t="92044" x="8307388" y="1220788"/>
          <p14:tracePt t="92065" x="8316913" y="1220788"/>
          <p14:tracePt t="92072" x="8320088" y="1216025"/>
          <p14:tracePt t="92079" x="8334375" y="1216025"/>
          <p14:tracePt t="92085" x="8359775" y="1208088"/>
          <p14:tracePt t="92093" x="8372475" y="1200150"/>
          <p14:tracePt t="92099" x="8385175" y="1200150"/>
          <p14:tracePt t="92107" x="8401050" y="1195388"/>
          <p14:tracePt t="92114" x="8413750" y="1195388"/>
          <p14:tracePt t="92121" x="8426450" y="1187450"/>
          <p14:tracePt t="92128" x="8443913" y="1177925"/>
          <p14:tracePt t="92135" x="8448675" y="1177925"/>
          <p14:tracePt t="92141" x="8456613" y="1177925"/>
          <p14:tracePt t="92148" x="8461375" y="1174750"/>
          <p14:tracePt t="92171" x="8469313" y="1174750"/>
          <p14:tracePt t="92205" x="8461375" y="1174750"/>
          <p14:tracePt t="92212" x="8453438" y="1182688"/>
          <p14:tracePt t="92218" x="8448675" y="1182688"/>
          <p14:tracePt t="92225" x="8435975" y="1182688"/>
          <p14:tracePt t="92231" x="8426450" y="1182688"/>
          <p14:tracePt t="92238" x="8423275" y="1182688"/>
          <p14:tracePt t="92253" x="8413750" y="1182688"/>
          <p14:tracePt t="92260" x="8410575" y="1182688"/>
          <p14:tracePt t="92268" x="8405813" y="1182688"/>
          <p14:tracePt t="92288" x="8397875" y="1182688"/>
          <p14:tracePt t="92310" x="8397875" y="1177925"/>
          <p14:tracePt t="92316" x="8401050" y="1177925"/>
          <p14:tracePt t="92330" x="8401050" y="1174750"/>
          <p14:tracePt t="92336" x="8405813" y="1174750"/>
          <p14:tracePt t="92352" x="8410575" y="1174750"/>
          <p14:tracePt t="92413" x="8405813" y="1174750"/>
          <p14:tracePt t="92427" x="8397875" y="1174750"/>
          <p14:tracePt t="92448" x="8393113" y="1174750"/>
          <p14:tracePt t="92455" x="8385175" y="1174750"/>
          <p14:tracePt t="92476" x="8380413" y="1174750"/>
          <p14:tracePt t="92555" x="8380413" y="1182688"/>
          <p14:tracePt t="92566" x="8372475" y="1187450"/>
          <p14:tracePt t="92580" x="8372475" y="1195388"/>
          <p14:tracePt t="92594" x="8367713" y="1195388"/>
          <p14:tracePt t="92601" x="8355013" y="1200150"/>
          <p14:tracePt t="92614" x="8347075" y="1208088"/>
          <p14:tracePt t="92622" x="8342313" y="1208088"/>
          <p14:tracePt t="92628" x="8337550" y="1208088"/>
          <p14:tracePt t="92643" x="8329613" y="1208088"/>
          <p14:tracePt t="92656" x="8316913" y="1208088"/>
          <p14:tracePt t="92708" x="8320088" y="1203325"/>
          <p14:tracePt t="92719" x="8324850" y="1203325"/>
          <p14:tracePt t="92726" x="8329613" y="1203325"/>
          <p14:tracePt t="92733" x="8337550" y="1203325"/>
          <p14:tracePt t="92740" x="8342313" y="1203325"/>
          <p14:tracePt t="92755" x="8350250" y="1203325"/>
          <p14:tracePt t="92761" x="8355013" y="1208088"/>
          <p14:tracePt t="92767" x="8362950" y="1208088"/>
          <p14:tracePt t="92775" x="8367713" y="1212850"/>
          <p14:tracePt t="92789" x="8367713" y="1216025"/>
          <p14:tracePt t="92795" x="8367713" y="1225550"/>
          <p14:tracePt t="92810" x="8367713" y="1238250"/>
          <p14:tracePt t="92816" x="8367713" y="1243013"/>
          <p14:tracePt t="92822" x="8359775" y="1250950"/>
          <p14:tracePt t="92830" x="8350250" y="1255713"/>
          <p14:tracePt t="92838" x="8337550" y="1263650"/>
          <p14:tracePt t="92844" x="8324850" y="1271588"/>
          <p14:tracePt t="92851" x="8312150" y="1271588"/>
          <p14:tracePt t="92859" x="8286750" y="1271588"/>
          <p14:tracePt t="92866" x="8266113" y="1271588"/>
          <p14:tracePt t="92872" x="8253413" y="1271588"/>
          <p14:tracePt t="92879" x="8240713" y="1271588"/>
          <p14:tracePt t="92886" x="8231188" y="1268413"/>
          <p14:tracePt t="92893" x="8228013" y="1268413"/>
          <p14:tracePt t="92900" x="8218488" y="1263650"/>
          <p14:tracePt t="92907" x="8213725" y="1263650"/>
          <p14:tracePt t="92914" x="8213725" y="1255713"/>
          <p14:tracePt t="92929" x="8205788" y="1250950"/>
          <p14:tracePt t="92949" x="8210550" y="1243013"/>
          <p14:tracePt t="92956" x="8213725" y="1238250"/>
          <p14:tracePt t="92963" x="8223250" y="1238250"/>
          <p14:tracePt t="92969" x="8228013" y="1238250"/>
          <p14:tracePt t="92977" x="8240713" y="1228725"/>
          <p14:tracePt t="92985" x="8253413" y="1228725"/>
          <p14:tracePt t="92990" x="8269288" y="1225550"/>
          <p14:tracePt t="92997" x="8281988" y="1225550"/>
          <p14:tracePt t="93004" x="8304213" y="1225550"/>
          <p14:tracePt t="93020" x="8312150" y="1225550"/>
          <p14:tracePt t="93026" x="8324850" y="1225550"/>
          <p14:tracePt t="93040" x="8329613" y="1225550"/>
          <p14:tracePt t="93054" x="8337550" y="1225550"/>
          <p14:tracePt t="93068" x="8334375" y="1233488"/>
          <p14:tracePt t="93074" x="8329613" y="1233488"/>
          <p14:tracePt t="93081" x="8320088" y="1233488"/>
          <p14:tracePt t="93088" x="8307388" y="1233488"/>
          <p14:tracePt t="93095" x="8304213" y="1233488"/>
          <p14:tracePt t="93102" x="8291513" y="1233488"/>
          <p14:tracePt t="93116" x="8278813" y="1233488"/>
          <p14:tracePt t="93124" x="8278813" y="1228725"/>
          <p14:tracePt t="93137" x="8269288" y="1225550"/>
          <p14:tracePt t="93144" x="8274050" y="1225550"/>
          <p14:tracePt t="93150" x="8274050" y="1216025"/>
          <p14:tracePt t="93165" x="8286750" y="1216025"/>
          <p14:tracePt t="93171" x="8291513" y="1216025"/>
          <p14:tracePt t="93178" x="8304213" y="1212850"/>
          <p14:tracePt t="93185" x="8320088" y="1212850"/>
          <p14:tracePt t="93192" x="8324850" y="1203325"/>
          <p14:tracePt t="93199" x="8337550" y="1200150"/>
          <p14:tracePt t="93208" x="8347075" y="1200150"/>
          <p14:tracePt t="93214" x="8350250" y="1200150"/>
          <p14:tracePt t="93219" x="8355013" y="1200150"/>
          <p14:tracePt t="93228" x="8362950" y="1200150"/>
          <p14:tracePt t="93234" x="8367713" y="1200150"/>
          <p14:tracePt t="93241" x="8375650" y="1200150"/>
          <p14:tracePt t="93255" x="8375650" y="1208088"/>
          <p14:tracePt t="93269" x="8375650" y="1212850"/>
          <p14:tracePt t="93283" x="8375650" y="1220788"/>
          <p14:tracePt t="93297" x="8372475" y="1225550"/>
          <p14:tracePt t="93303" x="8367713" y="1228725"/>
          <p14:tracePt t="93325" x="8359775" y="1228725"/>
          <p14:tracePt t="93340" x="8355013" y="1228725"/>
          <p14:tracePt t="93423" x="8355013" y="1238250"/>
          <p14:tracePt t="93435" x="8350250" y="1243013"/>
          <p14:tracePt t="93449" x="8342313" y="1250950"/>
          <p14:tracePt t="93464" x="8337550" y="1255713"/>
          <p14:tracePt t="93478" x="8329613" y="1258888"/>
          <p14:tracePt t="93492" x="8316913" y="1268413"/>
          <p14:tracePt t="93498" x="8312150" y="1268413"/>
          <p14:tracePt t="93505" x="8291513" y="1268413"/>
          <p14:tracePt t="93513" x="8278813" y="1276350"/>
          <p14:tracePt t="93519" x="8261350" y="1276350"/>
          <p14:tracePt t="93527" x="8231188" y="1284288"/>
          <p14:tracePt t="93533" x="8197850" y="1284288"/>
          <p14:tracePt t="93541" x="8167688" y="1284288"/>
          <p14:tracePt t="93547" x="8078788" y="1284288"/>
          <p14:tracePt t="93555" x="7980363" y="1284288"/>
          <p14:tracePt t="93561" x="7896225" y="1284288"/>
          <p14:tracePt t="93568" x="7793038" y="1276350"/>
          <p14:tracePt t="93576" x="7721600" y="1268413"/>
          <p14:tracePt t="93582" x="7673975" y="1255713"/>
          <p14:tracePt t="93589" x="7615238" y="1246188"/>
          <p14:tracePt t="93596" x="7567613" y="1228725"/>
          <p14:tracePt t="93603" x="7534275" y="1220788"/>
          <p14:tracePt t="93610" x="7499350" y="1212850"/>
          <p14:tracePt t="93617" x="7466013" y="1203325"/>
          <p14:tracePt t="93625" x="7453313" y="1195388"/>
          <p14:tracePt t="93631" x="7435850" y="1177925"/>
          <p14:tracePt t="93637" x="7423150" y="1174750"/>
          <p14:tracePt t="93644" x="7405688" y="1157288"/>
          <p14:tracePt t="93651" x="7402513" y="1144588"/>
          <p14:tracePt t="93659" x="7385050" y="1127125"/>
          <p14:tracePt t="93666" x="7385050" y="1106488"/>
          <p14:tracePt t="93673" x="7377113" y="1081088"/>
          <p14:tracePt t="93679" x="7377113" y="1050925"/>
          <p14:tracePt t="93686" x="7377113" y="1016000"/>
          <p14:tracePt t="93693" x="7377113" y="995363"/>
          <p14:tracePt t="93700" x="7377113" y="974725"/>
          <p14:tracePt t="93709" x="7377113" y="939800"/>
          <p14:tracePt t="93714" x="7380288" y="919163"/>
          <p14:tracePt t="93721" x="7380288" y="906463"/>
          <p14:tracePt t="93728" x="7380288" y="881063"/>
          <p14:tracePt t="93735" x="7380288" y="868363"/>
          <p14:tracePt t="93743" x="7380288" y="863600"/>
          <p14:tracePt t="93749" x="7380288" y="855663"/>
          <p14:tracePt t="93756" x="7380288" y="842963"/>
          <p14:tracePt t="93763" x="7380288" y="838200"/>
          <p14:tracePt t="93778" x="7389813" y="830263"/>
          <p14:tracePt t="93784" x="7389813" y="825500"/>
          <p14:tracePt t="93791" x="7392988" y="820738"/>
          <p14:tracePt t="93805" x="7397750" y="812800"/>
          <p14:tracePt t="93812" x="7397750" y="808038"/>
          <p14:tracePt t="93826" x="7397750" y="800100"/>
          <p14:tracePt t="93904" x="7397750" y="795338"/>
          <p14:tracePt t="93909" x="7397750" y="787400"/>
          <p14:tracePt t="94154" x="7405688" y="787400"/>
          <p14:tracePt t="94188" x="7410450" y="787400"/>
          <p14:tracePt t="94194" x="7410450" y="782638"/>
          <p14:tracePt t="94208" x="7410450" y="777875"/>
          <p14:tracePt t="94222" x="7397750" y="777875"/>
          <p14:tracePt t="94229" x="7389813" y="777875"/>
          <p14:tracePt t="94236" x="7385050" y="777875"/>
          <p14:tracePt t="94244" x="7380288" y="777875"/>
          <p14:tracePt t="94250" x="7372350" y="777875"/>
          <p14:tracePt t="94257" x="7372350" y="782638"/>
          <p14:tracePt t="94273" x="7367588" y="790575"/>
          <p14:tracePt t="94279" x="7367588" y="795338"/>
          <p14:tracePt t="94285" x="7367588" y="804863"/>
          <p14:tracePt t="94299" x="7367588" y="808038"/>
          <p14:tracePt t="94306" x="7367588" y="817563"/>
          <p14:tracePt t="94313" x="7367588" y="830263"/>
          <p14:tracePt t="94320" x="7377113" y="858838"/>
          <p14:tracePt t="94327" x="7392988" y="884238"/>
          <p14:tracePt t="94334" x="7392988" y="906463"/>
          <p14:tracePt t="94341" x="7410450" y="939800"/>
          <p14:tracePt t="94347" x="7418388" y="965200"/>
          <p14:tracePt t="94354" x="7418388" y="987425"/>
          <p14:tracePt t="94362" x="7431088" y="1003300"/>
          <p14:tracePt t="94375" x="7440613" y="1016000"/>
          <p14:tracePt t="94383" x="7443788" y="1016000"/>
          <p14:tracePt t="94389" x="7453313" y="1016000"/>
          <p14:tracePt t="94396" x="7458075" y="1016000"/>
          <p14:tracePt t="94403" x="7466013" y="1016000"/>
          <p14:tracePt t="94412" x="7470775" y="1016000"/>
          <p14:tracePt t="94425" x="7478713" y="1016000"/>
          <p14:tracePt t="94438" x="7483475" y="1016000"/>
          <p14:tracePt t="94467" x="7486650" y="1016000"/>
          <p14:tracePt t="94481" x="7496175" y="1016000"/>
          <p14:tracePt t="94494" x="7496175" y="1020763"/>
          <p14:tracePt t="94501" x="7496175" y="1030288"/>
          <p14:tracePt t="94515" x="7496175" y="1033463"/>
          <p14:tracePt t="94522" x="7496175" y="1042988"/>
          <p14:tracePt t="94529" x="7496175" y="1046163"/>
          <p14:tracePt t="94536" x="7491413" y="1055688"/>
          <p14:tracePt t="94542" x="7491413" y="1058863"/>
          <p14:tracePt t="94549" x="7491413" y="1063625"/>
          <p14:tracePt t="94556" x="7486650" y="1071563"/>
          <p14:tracePt t="94571" x="7483475" y="1076325"/>
          <p14:tracePt t="94578" x="7483475" y="1084263"/>
          <p14:tracePt t="94584" x="7483475" y="1089025"/>
          <p14:tracePt t="94591" x="7473950" y="1096963"/>
          <p14:tracePt t="94598" x="7473950" y="1101725"/>
          <p14:tracePt t="94604" x="7473950" y="1114425"/>
          <p14:tracePt t="94612" x="7478713" y="1119188"/>
          <p14:tracePt t="94619" x="7483475" y="1136650"/>
          <p14:tracePt t="94629" x="7499350" y="1149350"/>
          <p14:tracePt t="94633" x="7521575" y="1174750"/>
          <p14:tracePt t="94639" x="7537450" y="1187450"/>
          <p14:tracePt t="94647" x="7572375" y="1203325"/>
          <p14:tracePt t="94653" x="7597775" y="1220788"/>
          <p14:tracePt t="94661" x="7618413" y="1238250"/>
          <p14:tracePt t="94668" x="7635875" y="1250950"/>
          <p14:tracePt t="94674" x="7648575" y="1250950"/>
          <p14:tracePt t="94681" x="7666038" y="1268413"/>
          <p14:tracePt t="94689" x="7678738" y="1268413"/>
          <p14:tracePt t="94696" x="7683500" y="1268413"/>
          <p14:tracePt t="94702" x="7683500" y="1271588"/>
          <p14:tracePt t="94711" x="7691438" y="1281113"/>
          <p14:tracePt t="94716" x="7691438" y="1284288"/>
          <p14:tracePt t="94723" x="7696200" y="1293813"/>
          <p14:tracePt t="94737" x="7696200" y="1296988"/>
          <p14:tracePt t="94745" x="7696200" y="1301750"/>
          <p14:tracePt t="94751" x="7696200" y="1319213"/>
          <p14:tracePt t="94765" x="7686675" y="1322388"/>
          <p14:tracePt t="94771" x="7683500" y="1335088"/>
          <p14:tracePt t="94780" x="7673975" y="1335088"/>
          <p14:tracePt t="94786" x="7669213" y="1339850"/>
          <p14:tracePt t="94800" x="7661275" y="1339850"/>
          <p14:tracePt t="94807" x="7661275" y="1349375"/>
          <p14:tracePt t="94814" x="7656513" y="1349375"/>
          <p14:tracePt t="94829" x="7648575" y="1349375"/>
          <p14:tracePt t="94834" x="7648575" y="1344613"/>
          <p14:tracePt t="94849" x="7643813" y="1344613"/>
          <p14:tracePt t="94855" x="7643813" y="1339850"/>
          <p14:tracePt t="94863" x="7640638" y="1339850"/>
          <p14:tracePt t="94869" x="7640638" y="1335088"/>
          <p14:tracePt t="94878" x="7640638" y="1322388"/>
          <p14:tracePt t="94884" x="7631113" y="1306513"/>
          <p14:tracePt t="94890" x="7631113" y="1293813"/>
          <p14:tracePt t="94897" x="7623175" y="1289050"/>
          <p14:tracePt t="94903" x="7618413" y="1268413"/>
          <p14:tracePt t="94913" x="7610475" y="1233488"/>
          <p14:tracePt t="94918" x="7610475" y="1212850"/>
          <p14:tracePt t="94925" x="7602538" y="1187450"/>
          <p14:tracePt t="94932" x="7593013" y="1165225"/>
          <p14:tracePt t="94939" x="7585075" y="1139825"/>
          <p14:tracePt t="94947" x="7572375" y="1119188"/>
          <p14:tracePt t="94953" x="7562850" y="1093788"/>
          <p14:tracePt t="94960" x="7554913" y="1071563"/>
          <p14:tracePt t="94967" x="7546975" y="1046163"/>
          <p14:tracePt t="94974" x="7537450" y="1025525"/>
          <p14:tracePt t="94981" x="7524750" y="1008063"/>
          <p14:tracePt t="94988" x="7524750" y="995363"/>
          <p14:tracePt t="94995" x="7516813" y="987425"/>
          <p14:tracePt t="95002" x="7516813" y="974725"/>
          <p14:tracePt t="95009" x="7512050" y="962025"/>
          <p14:tracePt t="95016" x="7512050" y="957263"/>
          <p14:tracePt t="95022" x="7504113" y="949325"/>
          <p14:tracePt t="95031" x="7504113" y="936625"/>
          <p14:tracePt t="95045" x="7499350" y="931863"/>
          <p14:tracePt t="95050" x="7499350" y="923925"/>
          <p14:tracePt t="95057" x="7491413" y="919163"/>
          <p14:tracePt t="95072" x="7491413" y="909638"/>
          <p14:tracePt t="95078" x="7486650" y="909638"/>
          <p14:tracePt t="95085" x="7483475" y="906463"/>
          <p14:tracePt t="95093" x="7473950" y="906463"/>
          <p14:tracePt t="95106" x="7461250" y="906463"/>
          <p14:tracePt t="95113" x="7458075" y="906463"/>
          <p14:tracePt t="95120" x="7443788" y="914400"/>
          <p14:tracePt t="95128" x="7443788" y="919163"/>
          <p14:tracePt t="95134" x="7423150" y="936625"/>
          <p14:tracePt t="95140" x="7397750" y="944563"/>
          <p14:tracePt t="95148" x="7385050" y="957263"/>
          <p14:tracePt t="95154" x="7377113" y="965200"/>
          <p14:tracePt t="95163" x="7364413" y="977900"/>
          <p14:tracePt t="95168" x="7351713" y="982663"/>
          <p14:tracePt t="95175" x="7342188" y="990600"/>
          <p14:tracePt t="95182" x="7342188" y="995363"/>
          <p14:tracePt t="95190" x="7337425" y="1003300"/>
          <p14:tracePt t="95203" x="7337425" y="1008063"/>
          <p14:tracePt t="95211" x="7337425" y="1020763"/>
          <p14:tracePt t="95217" x="7337425" y="1033463"/>
          <p14:tracePt t="95223" x="7342188" y="1058863"/>
          <p14:tracePt t="95231" x="7359650" y="1093788"/>
          <p14:tracePt t="95238" x="7364413" y="1114425"/>
          <p14:tracePt t="95245" x="7392988" y="1152525"/>
          <p14:tracePt t="95252" x="7435850" y="1216025"/>
          <p14:tracePt t="95261" x="7478713" y="1293813"/>
          <p14:tracePt t="95266" x="7534275" y="1357313"/>
          <p14:tracePt t="95272" x="7585075" y="1400175"/>
          <p14:tracePt t="95280" x="7635875" y="1438275"/>
          <p14:tracePt t="95286" x="7712075" y="1506538"/>
          <p14:tracePt t="95295" x="7775575" y="1547813"/>
          <p14:tracePt t="95301" x="7827963" y="1570038"/>
          <p14:tracePt t="95307" x="7848600" y="1582738"/>
          <p14:tracePt t="95315" x="7866063" y="1590675"/>
          <p14:tracePt t="95322" x="7896225" y="1600200"/>
          <p14:tracePt t="95330" x="7912100" y="1608138"/>
          <p14:tracePt t="95336" x="7916863" y="1608138"/>
          <p14:tracePt t="95345" x="7929563" y="1603375"/>
          <p14:tracePt t="95350" x="7942263" y="1603375"/>
          <p14:tracePt t="95356" x="7959725" y="1590675"/>
          <p14:tracePt t="95363" x="7962900" y="1582738"/>
          <p14:tracePt t="95370" x="7980363" y="1552575"/>
          <p14:tracePt t="95377" x="7988300" y="1506538"/>
          <p14:tracePt t="95384" x="8002588" y="1433513"/>
          <p14:tracePt t="95391" x="8002588" y="1377950"/>
          <p14:tracePt t="95398" x="7993063" y="1276350"/>
          <p14:tracePt t="95404" x="7972425" y="1162050"/>
          <p14:tracePt t="95413" x="7947025" y="1046163"/>
          <p14:tracePt t="95418" x="7899400" y="939800"/>
          <p14:tracePt t="95427" x="7869238" y="881063"/>
          <p14:tracePt t="95433" x="7827963" y="830263"/>
          <p14:tracePt t="95439" x="7789863" y="777875"/>
          <p14:tracePt t="95447" x="7737475" y="749300"/>
          <p14:tracePt t="95453" x="7716838" y="739775"/>
          <p14:tracePt t="95461" x="7691438" y="731838"/>
          <p14:tracePt t="95467" x="7669213" y="723900"/>
          <p14:tracePt t="95474" x="7653338" y="723900"/>
          <p14:tracePt t="95482" x="7640638" y="723900"/>
          <p14:tracePt t="95488" x="7627938" y="727075"/>
          <p14:tracePt t="95497" x="7618413" y="727075"/>
          <p14:tracePt t="95502" x="7615238" y="731838"/>
          <p14:tracePt t="95509" x="7605713" y="739775"/>
          <p14:tracePt t="95516" x="7602538" y="744538"/>
          <p14:tracePt t="95522" x="7597775" y="752475"/>
          <p14:tracePt t="95530" x="7589838" y="757238"/>
          <p14:tracePt t="95537" x="7589838" y="762000"/>
          <p14:tracePt t="95544" x="7585075" y="777875"/>
          <p14:tracePt t="95551" x="7585075" y="790575"/>
          <p14:tracePt t="95558" x="7577138" y="812800"/>
          <p14:tracePt t="95565" x="7577138" y="846138"/>
          <p14:tracePt t="95572" x="7577138" y="868363"/>
          <p14:tracePt t="95579" x="7577138" y="909638"/>
          <p14:tracePt t="95585" x="7577138" y="952500"/>
          <p14:tracePt t="95594" x="7580313" y="1012825"/>
          <p14:tracePt t="95599" x="7589838" y="1046163"/>
          <p14:tracePt t="95606" x="7589838" y="1081088"/>
          <p14:tracePt t="95614" x="7605713" y="1122363"/>
          <p14:tracePt t="95620" x="7627938" y="1169988"/>
          <p14:tracePt t="95630" x="7643813" y="1195388"/>
          <p14:tracePt t="95634" x="7669213" y="1243013"/>
          <p14:tracePt t="95641" x="7712075" y="1293813"/>
          <p14:tracePt t="95649" x="7724775" y="1314450"/>
          <p14:tracePt t="95655" x="7762875" y="1344613"/>
          <p14:tracePt t="95663" x="7815263" y="1382713"/>
          <p14:tracePt t="95669" x="7835900" y="1400175"/>
          <p14:tracePt t="95677" x="7861300" y="1416050"/>
          <p14:tracePt t="95683" x="7881938" y="1425575"/>
          <p14:tracePt t="95690" x="7899400" y="1428750"/>
          <p14:tracePt t="95697" x="7912100" y="1438275"/>
          <p14:tracePt t="95704" x="7934325" y="1438275"/>
          <p14:tracePt t="95711" x="7942263" y="1438275"/>
          <p14:tracePt t="95718" x="7954963" y="1433513"/>
          <p14:tracePt t="95725" x="7959725" y="1428750"/>
          <p14:tracePt t="95733" x="7967663" y="1416050"/>
          <p14:tracePt t="95739" x="7975600" y="1390650"/>
          <p14:tracePt t="95747" x="7975600" y="1370013"/>
          <p14:tracePt t="95752" x="7975600" y="1349375"/>
          <p14:tracePt t="95761" x="7975600" y="1314450"/>
          <p14:tracePt t="95766" x="7962900" y="1271588"/>
          <p14:tracePt t="95773" x="7947025" y="1246188"/>
          <p14:tracePt t="95782" x="7929563" y="1212850"/>
          <p14:tracePt t="95787" x="7904163" y="1187450"/>
          <p14:tracePt t="95796" x="7878763" y="1169988"/>
          <p14:tracePt t="95802" x="7856538" y="1149350"/>
          <p14:tracePt t="95810" x="7818438" y="1131888"/>
          <p14:tracePt t="95815" x="7789863" y="1122363"/>
          <p14:tracePt t="95822" x="7762875" y="1114425"/>
          <p14:tracePt t="95829" x="7742238" y="1114425"/>
          <p14:tracePt t="95836" x="7721600" y="1114425"/>
          <p14:tracePt t="95844" x="7696200" y="1114425"/>
          <p14:tracePt t="95850" x="7683500" y="1114425"/>
          <p14:tracePt t="95857" x="7669213" y="1114425"/>
          <p14:tracePt t="95864" x="7653338" y="1122363"/>
          <p14:tracePt t="95870" x="7640638" y="1122363"/>
          <p14:tracePt t="95879" x="7618413" y="1131888"/>
          <p14:tracePt t="95885" x="7602538" y="1149350"/>
          <p14:tracePt t="95893" x="7585075" y="1162050"/>
          <p14:tracePt t="95899" x="7572375" y="1169988"/>
          <p14:tracePt t="95905" x="7559675" y="1187450"/>
          <p14:tracePt t="95913" x="7550150" y="1200150"/>
          <p14:tracePt t="95919" x="7542213" y="1212850"/>
          <p14:tracePt t="95927" x="7542213" y="1228725"/>
          <p14:tracePt t="95934" x="7534275" y="1243013"/>
          <p14:tracePt t="95940" x="7529513" y="1268413"/>
          <p14:tracePt t="95948" x="7529513" y="1281113"/>
          <p14:tracePt t="95961" x="7529513" y="1301750"/>
          <p14:tracePt t="95962" x="7529513" y="1314450"/>
          <p14:tracePt t="95968" x="7537450" y="1339850"/>
          <p14:tracePt t="95977" x="7537450" y="1352550"/>
          <p14:tracePt t="95984" x="7554913" y="1370013"/>
          <p14:tracePt t="95989" x="7562850" y="1400175"/>
          <p14:tracePt t="95997" x="7577138" y="1416050"/>
          <p14:tracePt t="96003" x="7602538" y="1433513"/>
          <p14:tracePt t="96011" x="7615238" y="1446213"/>
          <p14:tracePt t="96018" x="7631113" y="1463675"/>
          <p14:tracePt t="96024" x="7643813" y="1471613"/>
          <p14:tracePt t="96031" x="7661275" y="1476375"/>
          <p14:tracePt t="96038" x="7673975" y="1476375"/>
          <p14:tracePt t="96046" x="7683500" y="1493838"/>
          <p14:tracePt t="96052" x="7696200" y="1493838"/>
          <p14:tracePt t="96059" x="7699375" y="1493838"/>
          <p14:tracePt t="96066" x="7712075" y="1489075"/>
          <p14:tracePt t="96072" x="7721600" y="1484313"/>
          <p14:tracePt t="96081" x="7724775" y="1476375"/>
          <p14:tracePt t="96087" x="7734300" y="1455738"/>
          <p14:tracePt t="96094" x="7734300" y="1425575"/>
          <p14:tracePt t="96101" x="7729538" y="1382713"/>
          <p14:tracePt t="96107" x="7708900" y="1331913"/>
          <p14:tracePt t="96115" x="7691438" y="1271588"/>
          <p14:tracePt t="96121" x="7661275" y="1233488"/>
          <p14:tracePt t="96130" x="7643813" y="1212850"/>
          <p14:tracePt t="96135" x="7618413" y="1174750"/>
          <p14:tracePt t="96143" x="7597775" y="1162050"/>
          <p14:tracePt t="96149" x="7589838" y="1152525"/>
          <p14:tracePt t="96156" x="7577138" y="1152525"/>
          <p14:tracePt t="96164" x="7562850" y="1144588"/>
          <p14:tracePt t="96170" x="7546975" y="1144588"/>
          <p14:tracePt t="96178" x="7534275" y="1144588"/>
          <p14:tracePt t="96184" x="7521575" y="1144588"/>
          <p14:tracePt t="96193" x="7516813" y="1149350"/>
          <p14:tracePt t="96198" x="7504113" y="1152525"/>
          <p14:tracePt t="96205" x="7496175" y="1162050"/>
          <p14:tracePt t="96212" x="7483475" y="1165225"/>
          <p14:tracePt t="96227" x="7478713" y="1174750"/>
          <p14:tracePt t="96240" x="7470775" y="1174750"/>
          <p14:tracePt t="96247" x="7470775" y="1177925"/>
          <p14:tracePt t="96269" x="7470775" y="1187450"/>
          <p14:tracePt t="96282" x="7470775" y="1190625"/>
          <p14:tracePt t="96296" x="7473950" y="1200150"/>
          <p14:tracePt t="96303" x="7478713" y="1200150"/>
          <p14:tracePt t="96310" x="7483475" y="1200150"/>
          <p14:tracePt t="96316" x="7491413" y="1200150"/>
          <p14:tracePt t="96323" x="7496175" y="1200150"/>
          <p14:tracePt t="96337" x="7504113" y="1200150"/>
          <p14:tracePt t="96345" x="7508875" y="1200150"/>
          <p14:tracePt t="96351" x="7516813" y="1200150"/>
          <p14:tracePt t="96386" x="7521575" y="1203325"/>
          <p14:tracePt t="96393" x="7524750" y="1208088"/>
          <p14:tracePt t="96414" x="7534275" y="1216025"/>
          <p14:tracePt t="96429" x="7534275" y="1220788"/>
          <p14:tracePt t="96449" x="7534275" y="1228725"/>
          <p14:tracePt t="96526" x="7534275" y="1233488"/>
          <p14:tracePt t="96561" x="7534275" y="1243013"/>
          <p14:tracePt t="96651" x="7534275" y="1246188"/>
          <p14:tracePt t="96673" x="7534275" y="1250950"/>
          <p14:tracePt t="96778" x="7529513" y="1250950"/>
          <p14:tracePt t="96811" x="7529513" y="1258888"/>
          <p14:tracePt t="96874" x="7529513" y="1263650"/>
          <p14:tracePt t="96923" x="7529513" y="1271588"/>
          <p14:tracePt t="96945" x="7524750" y="1271588"/>
          <p14:tracePt t="96951" x="7524750" y="1276350"/>
          <p14:tracePt t="96986" x="7524750" y="1281113"/>
          <p14:tracePt t="97027" x="7524750" y="1289050"/>
          <p14:tracePt t="97069" x="7524750" y="1293813"/>
          <p14:tracePt t="97133" x="7534275" y="1293813"/>
          <p14:tracePt t="97145" x="7537450" y="1293813"/>
          <p14:tracePt t="97151" x="7546975" y="1293813"/>
          <p14:tracePt t="97181" x="7550150" y="1293813"/>
          <p14:tracePt t="97195" x="7554913" y="1293813"/>
          <p14:tracePt t="97207" x="7562850" y="1293813"/>
          <p14:tracePt t="97229" x="7567613" y="1293813"/>
          <p14:tracePt t="97242" x="7577138" y="1293813"/>
          <p14:tracePt t="97375" x="7577138" y="1284288"/>
          <p14:tracePt t="97398" x="7580313" y="1281113"/>
          <p14:tracePt t="97409" x="7589838" y="1276350"/>
          <p14:tracePt t="97423" x="7593013" y="1268413"/>
          <p14:tracePt t="97430" x="7597775" y="1268413"/>
          <p14:tracePt t="97445" x="7605713" y="1268413"/>
          <p14:tracePt t="97451" x="7610475" y="1268413"/>
          <p14:tracePt t="97481" x="7618413" y="1268413"/>
          <p14:tracePt t="97592" x="7623175" y="1268413"/>
          <p14:tracePt t="97596" x="7631113" y="1268413"/>
          <p14:tracePt t="97610" x="7643813" y="1268413"/>
          <p14:tracePt t="97618" x="7648575" y="1268413"/>
          <p14:tracePt t="97626" x="7661275" y="1268413"/>
          <p14:tracePt t="97632" x="7666038" y="1268413"/>
          <p14:tracePt t="97638" x="7673975" y="1268413"/>
          <p14:tracePt t="97646" x="7678738" y="1268413"/>
          <p14:tracePt t="97652" x="7686675" y="1271588"/>
          <p14:tracePt t="97667" x="7691438" y="1276350"/>
          <p14:tracePt t="97681" x="7699375" y="1281113"/>
          <p14:tracePt t="97702" x="7699375" y="1289050"/>
          <p14:tracePt t="97709" x="7704138" y="1289050"/>
          <p14:tracePt t="97715" x="7704138" y="1293813"/>
          <p14:tracePt t="97722" x="7708900" y="1293813"/>
          <p14:tracePt t="97736" x="7708900" y="1301750"/>
          <p14:tracePt t="97751" x="7708900" y="1306513"/>
          <p14:tracePt t="97757" x="7708900" y="1314450"/>
          <p14:tracePt t="97787" x="7708900" y="1319213"/>
          <p14:tracePt t="97883" x="7708900" y="1322388"/>
          <p14:tracePt t="97986" x="7704138" y="1322388"/>
          <p14:tracePt t="98057" x="7696200" y="1322388"/>
          <p14:tracePt t="98183" x="7691438" y="1322388"/>
          <p14:tracePt t="98224" x="7683500" y="1322388"/>
          <p14:tracePt t="98230" x="7678738" y="1322388"/>
          <p14:tracePt t="99162" x="7772400" y="1344613"/>
          <p14:tracePt t="99169" x="8061325" y="1403350"/>
          <p14:tracePt t="99175" x="8478838" y="1458913"/>
          <p14:tracePt t="99182" x="8780463" y="1493838"/>
          <p14:tracePt t="99189" x="9013825" y="1493838"/>
          <p14:tracePt t="99196" x="9196388" y="1484313"/>
          <p14:tracePt t="99203" x="9299575" y="1463675"/>
          <p14:tracePt t="99211" x="9358313" y="1455738"/>
          <p14:tracePt t="99217" x="9405938" y="1441450"/>
          <p14:tracePt t="99224" x="9426575" y="1438275"/>
          <p14:tracePt t="99231" x="9451975" y="1428750"/>
          <p14:tracePt t="99238" x="9456738" y="1420813"/>
          <p14:tracePt t="99245" x="9464675" y="1416050"/>
          <p14:tracePt t="99252" x="9469438" y="1408113"/>
          <p14:tracePt t="99260" x="9474200" y="1408113"/>
          <p14:tracePt t="99266" x="9474200" y="1403350"/>
          <p14:tracePt t="99302" x="9469438" y="1403350"/>
          <p14:tracePt t="99308" x="9456738" y="1403350"/>
          <p14:tracePt t="99314" x="9448800" y="1403350"/>
          <p14:tracePt t="99321" x="9436100" y="1403350"/>
          <p14:tracePt t="99329" x="9423400" y="1408113"/>
          <p14:tracePt t="99335" x="9413875" y="1408113"/>
          <p14:tracePt t="99343" x="9401175" y="1412875"/>
          <p14:tracePt t="99349" x="9396413" y="1412875"/>
          <p14:tracePt t="99357" x="9383713" y="1412875"/>
          <p14:tracePt t="99363" x="9375775" y="1420813"/>
          <p14:tracePt t="99378" x="9371013" y="1420813"/>
          <p14:tracePt t="99385" x="9363075" y="1420813"/>
          <p14:tracePt t="99399" x="9358313" y="1420813"/>
          <p14:tracePt t="99413" x="9355138" y="1420813"/>
          <p14:tracePt t="99457" x="9345613" y="1420813"/>
          <p14:tracePt t="99461" x="9345613" y="1425575"/>
          <p14:tracePt t="99475" x="9342438" y="1433513"/>
          <p14:tracePt t="99489" x="9332913" y="1438275"/>
          <p14:tracePt t="99502" x="9329738" y="1438275"/>
          <p14:tracePt t="99510" x="9329738" y="1441450"/>
          <p14:tracePt t="99516" x="9320213" y="1441450"/>
          <p14:tracePt t="99526" x="9317038" y="1450975"/>
          <p14:tracePt t="99530" x="9312275" y="1450975"/>
          <p14:tracePt t="99537" x="9302750" y="1450975"/>
          <p14:tracePt t="99544" x="9299575" y="1455738"/>
          <p14:tracePt t="99551" x="9290050" y="1455738"/>
          <p14:tracePt t="99558" x="9286875" y="1463675"/>
          <p14:tracePt t="99565" x="9274175" y="1468438"/>
          <p14:tracePt t="99571" x="9261475" y="1468438"/>
          <p14:tracePt t="99579" x="9236075" y="1476375"/>
          <p14:tracePt t="99586" x="9213850" y="1484313"/>
          <p14:tracePt t="99593" x="9188450" y="1493838"/>
          <p14:tracePt t="99600" x="9167813" y="1501775"/>
          <p14:tracePt t="99607" x="9142413" y="1501775"/>
          <p14:tracePt t="99614" x="9120188" y="1506538"/>
          <p14:tracePt t="99620" x="9094788" y="1506538"/>
          <p14:tracePt t="99628" x="9082088" y="1506538"/>
          <p14:tracePt t="99635" x="9061450" y="1514475"/>
          <p14:tracePt t="99642" x="9048750" y="1514475"/>
          <p14:tracePt t="99649" x="9023350" y="1514475"/>
          <p14:tracePt t="99655" x="9018588" y="1514475"/>
          <p14:tracePt t="99662" x="9010650" y="1514475"/>
          <p14:tracePt t="99669" x="8997950" y="1514475"/>
          <p14:tracePt t="99677" x="8993188" y="1514475"/>
          <p14:tracePt t="99683" x="8988425" y="1514475"/>
          <p14:tracePt t="99690" x="8980488" y="1514475"/>
          <p14:tracePt t="99697" x="8975725" y="1514475"/>
          <p14:tracePt t="99712" x="8967788" y="1514475"/>
          <p14:tracePt t="99718" x="8967788" y="1506538"/>
          <p14:tracePt t="99725" x="8963025" y="1506538"/>
          <p14:tracePt t="99731" x="8963025" y="1501775"/>
          <p14:tracePt t="99755" x="8963025" y="1497013"/>
          <p14:tracePt t="99767" x="8963025" y="1489075"/>
          <p14:tracePt t="99775" x="8970963" y="1489075"/>
          <p14:tracePt t="99780" x="8970963" y="1484313"/>
          <p14:tracePt t="99795" x="8975725" y="1484313"/>
          <p14:tracePt t="99802" x="8985250" y="1476375"/>
          <p14:tracePt t="99809" x="8988425" y="1476375"/>
          <p14:tracePt t="99816" x="8993188" y="1471613"/>
          <p14:tracePt t="99825" x="9001125" y="1471613"/>
          <p14:tracePt t="99829" x="9005888" y="1463675"/>
          <p14:tracePt t="99844" x="9018588" y="1463675"/>
          <p14:tracePt t="99850" x="9026525" y="1458913"/>
          <p14:tracePt t="99858" x="9031288" y="1458913"/>
          <p14:tracePt t="99865" x="9039225" y="1458913"/>
          <p14:tracePt t="99871" x="9051925" y="1458913"/>
          <p14:tracePt t="99878" x="9056688" y="1458913"/>
          <p14:tracePt t="99885" x="9061450" y="1458913"/>
          <p14:tracePt t="99893" x="9069388" y="1458913"/>
          <p14:tracePt t="99900" x="9082088" y="1463675"/>
          <p14:tracePt t="99906" x="9086850" y="1463675"/>
          <p14:tracePt t="99913" x="9094788" y="1463675"/>
          <p14:tracePt t="99919" x="9094788" y="1468438"/>
          <p14:tracePt t="99928" x="9099550" y="1468438"/>
          <p14:tracePt t="99933" x="9107488" y="1471613"/>
          <p14:tracePt t="99941" x="9107488" y="1481138"/>
          <p14:tracePt t="99948" x="9112250" y="1481138"/>
          <p14:tracePt t="99954" x="9112250" y="1484313"/>
          <p14:tracePt t="99962" x="9120188" y="1497013"/>
          <p14:tracePt t="99968" x="9120188" y="1506538"/>
          <p14:tracePt t="99977" x="9120188" y="1527175"/>
          <p14:tracePt t="99983" x="9117013" y="1557338"/>
          <p14:tracePt t="99991" x="9117013" y="1582738"/>
          <p14:tracePt t="99998" x="9107488" y="1612900"/>
          <p14:tracePt t="100003" x="9099550" y="1646238"/>
          <p14:tracePt t="100011" x="9091613" y="1681163"/>
          <p14:tracePt t="100018" x="9074150" y="1701800"/>
          <p14:tracePt t="100027" x="9056688" y="1727200"/>
          <p14:tracePt t="100031" x="9051925" y="1747838"/>
          <p14:tracePt t="100038" x="9043988" y="1765300"/>
          <p14:tracePt t="100045" x="9036050" y="1778000"/>
          <p14:tracePt t="100051" x="9031288" y="1787525"/>
          <p14:tracePt t="100060" x="9023350" y="1790700"/>
          <p14:tracePt t="100067" x="9018588" y="1800225"/>
          <p14:tracePt t="100074" x="9010650" y="1803400"/>
          <p14:tracePt t="100079" x="9005888" y="1808163"/>
          <p14:tracePt t="100087" x="9005888" y="1816100"/>
          <p14:tracePt t="100094" x="9001125" y="1816100"/>
          <p14:tracePt t="100101" x="8993188" y="1816100"/>
          <p14:tracePt t="100109" x="8988425" y="1820863"/>
          <p14:tracePt t="100115" x="8980488" y="1820863"/>
          <p14:tracePt t="100121" x="8975725" y="1828800"/>
          <p14:tracePt t="100129" x="8963025" y="1828800"/>
          <p14:tracePt t="100135" x="8950325" y="1828800"/>
          <p14:tracePt t="100144" x="8937625" y="1828800"/>
          <p14:tracePt t="100149" x="8912225" y="1828800"/>
          <p14:tracePt t="100158" x="8891588" y="1825625"/>
          <p14:tracePt t="100163" x="8864600" y="1816100"/>
          <p14:tracePt t="100171" x="8843963" y="1800225"/>
          <p14:tracePt t="100178" x="8818563" y="1790700"/>
          <p14:tracePt t="100185" x="8785225" y="1774825"/>
          <p14:tracePt t="100192" x="8763000" y="1760538"/>
          <p14:tracePt t="100199" x="8737600" y="1744663"/>
          <p14:tracePt t="100207" x="8712200" y="1719263"/>
          <p14:tracePt t="100213" x="8691563" y="1701800"/>
          <p14:tracePt t="100219" x="8656638" y="1684338"/>
          <p14:tracePt t="100227" x="8631238" y="1663700"/>
          <p14:tracePt t="100233" x="8613775" y="1646238"/>
          <p14:tracePt t="100242" x="8601075" y="1633538"/>
          <p14:tracePt t="100247" x="8585200" y="1616075"/>
          <p14:tracePt t="100254" x="8580438" y="1612900"/>
          <p14:tracePt t="100261" x="8572500" y="1603375"/>
          <p14:tracePt t="100268" x="8567738" y="1600200"/>
          <p14:tracePt t="100276" x="8567738" y="1590675"/>
          <p14:tracePt t="100288" x="8567738" y="1587500"/>
          <p14:tracePt t="100527" x="8520113" y="1587500"/>
          <p14:tracePt t="100532" x="8431213" y="1574800"/>
          <p14:tracePt t="100539" x="8347075" y="1552575"/>
          <p14:tracePt t="100546" x="8269288" y="1531938"/>
          <p14:tracePt t="100553" x="8197850" y="1509713"/>
          <p14:tracePt t="100561" x="8134350" y="1481138"/>
          <p14:tracePt t="100567" x="8086725" y="1458913"/>
          <p14:tracePt t="100575" x="8023225" y="1428750"/>
          <p14:tracePt t="100581" x="7972425" y="1408113"/>
          <p14:tracePt t="100590" x="7924800" y="1377950"/>
          <p14:tracePt t="100595" x="7891463" y="1370013"/>
          <p14:tracePt t="100602" x="7856538" y="1352550"/>
          <p14:tracePt t="100609" x="7831138" y="1344613"/>
          <p14:tracePt t="100616" x="7818438" y="1339850"/>
          <p14:tracePt t="100624" x="7802563" y="1331913"/>
          <p14:tracePt t="100630" x="7789863" y="1322388"/>
          <p14:tracePt t="100636" x="7785100" y="1319213"/>
          <p14:tracePt t="100644" x="7772400" y="1319213"/>
          <p14:tracePt t="100650" x="7762875" y="1319213"/>
          <p14:tracePt t="100659" x="7762875" y="1309688"/>
          <p14:tracePt t="100664" x="7759700" y="1309688"/>
          <p14:tracePt t="100671" x="7759700" y="1306513"/>
          <p14:tracePt t="100678" x="7750175" y="1306513"/>
          <p14:tracePt t="100700" x="7747000" y="1306513"/>
          <p14:tracePt t="100744" x="7747000" y="1314450"/>
          <p14:tracePt t="100764" x="7747000" y="1319213"/>
          <p14:tracePt t="100853" x="7747000" y="1309688"/>
          <p14:tracePt t="100882" x="7747000" y="1306513"/>
          <p14:tracePt t="100903" x="7742238" y="1301750"/>
          <p14:tracePt t="100915" x="7734300" y="1293813"/>
          <p14:tracePt t="100929" x="7734300" y="1289050"/>
          <p14:tracePt t="100936" x="7729538" y="1289050"/>
          <p14:tracePt t="100959" x="7721600" y="1281113"/>
          <p14:tracePt t="100964" x="7721600" y="1276350"/>
          <p14:tracePt t="100978" x="7721600" y="1268413"/>
          <p14:tracePt t="100999" x="7721600" y="1263650"/>
          <p14:tracePt t="101030" x="7721600" y="1258888"/>
          <p14:tracePt t="101040" x="7721600" y="1250950"/>
          <p14:tracePt t="101047" x="7724775" y="1250950"/>
          <p14:tracePt t="101054" x="7729538" y="1250950"/>
          <p14:tracePt t="101061" x="7737475" y="1246188"/>
          <p14:tracePt t="101416" x="7742238" y="1246188"/>
          <p14:tracePt t="101465" x="7742238" y="1255713"/>
          <p14:tracePt t="101472" x="7742238" y="1258888"/>
          <p14:tracePt t="101479" x="7734300" y="1263650"/>
          <p14:tracePt t="101487" x="7729538" y="1271588"/>
          <p14:tracePt t="101493" x="7721600" y="1271588"/>
          <p14:tracePt t="101509" x="7716838" y="1276350"/>
          <p14:tracePt t="101522" x="7708900" y="1276350"/>
          <p14:tracePt t="101547" x="7704138" y="1276350"/>
          <p14:tracePt t="101698" x="7712075" y="1276350"/>
          <p14:tracePt t="101725" x="7716838" y="1268413"/>
          <p14:tracePt t="101747" x="7716838" y="1263650"/>
          <p14:tracePt t="101809" x="7724775" y="1263650"/>
          <p14:tracePt t="101896" x="7729538" y="1263650"/>
          <p14:tracePt t="101924" x="7737475" y="1263650"/>
          <p14:tracePt t="101947" x="7737475" y="1271588"/>
          <p14:tracePt t="101968" x="7742238" y="1276350"/>
          <p14:tracePt t="101980" x="7747000" y="1276350"/>
          <p14:tracePt t="101987" x="7754938" y="1276350"/>
          <p14:tracePt t="101994" x="7759700" y="1276350"/>
          <p14:tracePt t="102001" x="7772400" y="1276350"/>
          <p14:tracePt t="102009" x="7785100" y="1276350"/>
          <p14:tracePt t="102014" x="7810500" y="1276350"/>
          <p14:tracePt t="102023" x="7853363" y="1276350"/>
          <p14:tracePt t="102029" x="7881938" y="1276350"/>
          <p14:tracePt t="102035" x="7950200" y="1276350"/>
          <p14:tracePt t="102043" x="8035925" y="1301750"/>
          <p14:tracePt t="102049" x="8150225" y="1309688"/>
          <p14:tracePt t="102058" x="8278813" y="1335088"/>
          <p14:tracePt t="102063" x="8426450" y="1382713"/>
          <p14:tracePt t="102070" x="8559800" y="1428750"/>
          <p14:tracePt t="102077" x="8691563" y="1489075"/>
          <p14:tracePt t="102084" x="8826500" y="1577975"/>
          <p14:tracePt t="102092" x="8997950" y="1676400"/>
          <p14:tracePt t="102097" x="9145588" y="1787525"/>
          <p14:tracePt t="102106" x="9264650" y="1871663"/>
          <p14:tracePt t="102112" x="9371013" y="1927225"/>
          <p14:tracePt t="102119" x="9474200" y="1987550"/>
          <p14:tracePt t="102125" x="9537700" y="2016125"/>
          <p14:tracePt t="102132" x="9588500" y="2038350"/>
          <p14:tracePt t="102140" x="9609138" y="2046288"/>
          <p14:tracePt t="102147" x="9636125" y="2054225"/>
          <p14:tracePt t="102153" x="9648825" y="2054225"/>
          <p14:tracePt t="102162" x="9661525" y="2054225"/>
          <p14:tracePt t="102167" x="9664700" y="2054225"/>
          <p14:tracePt t="102175" x="9674225" y="2054225"/>
          <p14:tracePt t="102181" x="9677400" y="2054225"/>
          <p14:tracePt t="102196" x="9686925" y="2051050"/>
          <p14:tracePt t="102210" x="9686925" y="2046288"/>
          <p14:tracePt t="102217" x="9682163" y="2046288"/>
          <p14:tracePt t="102223" x="9682163" y="2038350"/>
          <p14:tracePt t="102232" x="9677400" y="2038350"/>
          <p14:tracePt t="102237" x="9669463" y="2033588"/>
          <p14:tracePt t="102244" x="9664700" y="2033588"/>
          <p14:tracePt t="102250" x="9652000" y="2033588"/>
          <p14:tracePt t="102258" x="9644063" y="2033588"/>
          <p14:tracePt t="102265" x="9644063" y="2025650"/>
          <p14:tracePt t="102273" x="9639300" y="2025650"/>
          <p14:tracePt t="102279" x="9636125" y="2020888"/>
          <p14:tracePt t="102294" x="9636125" y="2016125"/>
          <p14:tracePt t="102300" x="9636125" y="2008188"/>
          <p14:tracePt t="102309" x="9636125" y="2003425"/>
          <p14:tracePt t="102313" x="9636125" y="1990725"/>
          <p14:tracePt t="102320" x="9636125" y="1973263"/>
          <p14:tracePt t="102327" x="9644063" y="1960563"/>
          <p14:tracePt t="102334" x="9661525" y="1935163"/>
          <p14:tracePt t="102342" x="9674225" y="1922463"/>
          <p14:tracePt t="102348" x="9690100" y="1897063"/>
          <p14:tracePt t="102356" x="9707563" y="1884363"/>
          <p14:tracePt t="102363" x="9712325" y="1866900"/>
          <p14:tracePt t="102369" x="9712325" y="1863725"/>
          <p14:tracePt t="102378" x="9720263" y="1854200"/>
          <p14:tracePt t="102383" x="9720263" y="1851025"/>
          <p14:tracePt t="102391" x="9725025" y="1841500"/>
          <p14:tracePt t="102397" x="9725025" y="1838325"/>
          <p14:tracePt t="102403" x="9732963" y="1833563"/>
          <p14:tracePt t="102411" x="9732963" y="1825625"/>
          <p14:tracePt t="102425" x="9732963" y="1820863"/>
          <p14:tracePt t="102432" x="9732963" y="1812925"/>
          <p14:tracePt t="102439" x="9732963" y="1808163"/>
          <p14:tracePt t="102453" x="9732963" y="1795463"/>
          <p14:tracePt t="102460" x="9732963" y="1787525"/>
          <p14:tracePt t="102467" x="9732963" y="1774825"/>
          <p14:tracePt t="102475" x="9732963" y="1752600"/>
          <p14:tracePt t="102481" x="9732963" y="1731963"/>
          <p14:tracePt t="102488" x="9732963" y="1706563"/>
          <p14:tracePt t="102495" x="9732963" y="1684338"/>
          <p14:tracePt t="102501" x="9737725" y="1663700"/>
          <p14:tracePt t="102510" x="9737725" y="1638300"/>
          <p14:tracePt t="102516" x="9745663" y="1625600"/>
          <p14:tracePt t="102523" x="9745663" y="1612900"/>
          <p14:tracePt t="102529" x="9745663" y="1595438"/>
          <p14:tracePt t="102536" x="9745663" y="1590675"/>
          <p14:tracePt t="102543" x="9745663" y="1587500"/>
          <p14:tracePt t="102550" x="9745663" y="1577975"/>
          <p14:tracePt t="102557" x="9745663" y="1574800"/>
          <p14:tracePt t="102580" x="9745663" y="1565275"/>
          <p14:tracePt t="102593" x="9745663" y="1562100"/>
          <p14:tracePt t="102620" x="9745663" y="1552575"/>
          <p14:tracePt t="102641" x="9745663" y="1547813"/>
          <p14:tracePt t="102656" x="9745663" y="1544638"/>
          <p14:tracePt t="102676" x="9745663" y="1535113"/>
          <p14:tracePt t="102712" x="9745663" y="1531938"/>
          <p14:tracePt t="102734" x="9745663" y="1522413"/>
          <p14:tracePt t="103026" x="9745663" y="1527175"/>
          <p14:tracePt t="103143" x="9755188" y="1527175"/>
          <p14:tracePt t="103157" x="9758363" y="1527175"/>
          <p14:tracePt t="103163" x="9758363" y="1522413"/>
          <p14:tracePt t="103169" x="9763125" y="1522413"/>
          <p14:tracePt t="103177" x="9763125" y="1519238"/>
          <p14:tracePt t="103198" x="9763125" y="1514475"/>
          <p14:tracePt t="103212" x="9763125" y="1506538"/>
          <p14:tracePt t="103226" x="9763125" y="1501775"/>
          <p14:tracePt t="103234" x="9763125" y="1493838"/>
          <p14:tracePt t="103238" x="9758363" y="1489075"/>
          <p14:tracePt t="103246" x="9750425" y="1476375"/>
          <p14:tracePt t="103253" x="9732963" y="1458913"/>
          <p14:tracePt t="103261" x="9712325" y="1433513"/>
          <p14:tracePt t="103267" x="9686925" y="1420813"/>
          <p14:tracePt t="103273" x="9661525" y="1403350"/>
          <p14:tracePt t="103282" x="9639300" y="1387475"/>
          <p14:tracePt t="103288" x="9613900" y="1377950"/>
          <p14:tracePt t="103296" x="9593263" y="1374775"/>
          <p14:tracePt t="103301" x="9575800" y="1357313"/>
          <p14:tracePt t="103309" x="9555163" y="1349375"/>
          <p14:tracePt t="103316" x="9545638" y="1349375"/>
          <p14:tracePt t="103323" x="9532938" y="1349375"/>
          <p14:tracePt t="103330" x="9529763" y="1349375"/>
          <p14:tracePt t="103336" x="9525000" y="1349375"/>
          <p14:tracePt t="103344" x="9515475" y="1349375"/>
          <p14:tracePt t="103350" x="9512300" y="1349375"/>
          <p14:tracePt t="103357" x="9502775" y="1349375"/>
          <p14:tracePt t="103365" x="9499600" y="1352550"/>
          <p14:tracePt t="103371" x="9499600" y="1357313"/>
          <p14:tracePt t="103379" x="9490075" y="1362075"/>
          <p14:tracePt t="103393" x="9490075" y="1370013"/>
          <p14:tracePt t="103399" x="9490075" y="1374775"/>
          <p14:tracePt t="103406" x="9490075" y="1382713"/>
          <p14:tracePt t="103413" x="9490075" y="1395413"/>
          <p14:tracePt t="103419" x="9490075" y="1400175"/>
          <p14:tracePt t="103427" x="9490075" y="1408113"/>
          <p14:tracePt t="103435" x="9490075" y="1412875"/>
          <p14:tracePt t="103442" x="9490075" y="1416050"/>
          <p14:tracePt t="103448" x="9494838" y="1425575"/>
          <p14:tracePt t="103454" x="9494838" y="1428750"/>
          <p14:tracePt t="103462" x="9499600" y="1438275"/>
          <p14:tracePt t="103468" x="9499600" y="1441450"/>
          <p14:tracePt t="103477" x="9499600" y="1446213"/>
          <p14:tracePt t="103482" x="9507538" y="1446213"/>
          <p14:tracePt t="103489" x="9507538" y="1455738"/>
          <p14:tracePt t="103497" x="9512300" y="1458913"/>
          <p14:tracePt t="103503" x="9520238" y="1468438"/>
          <p14:tracePt t="103512" x="9525000" y="1481138"/>
          <p14:tracePt t="103517" x="9542463" y="1489075"/>
          <p14:tracePt t="103524" x="9555163" y="1501775"/>
          <p14:tracePt t="103532" x="9580563" y="1527175"/>
          <p14:tracePt t="103538" x="9593263" y="1535113"/>
          <p14:tracePt t="103545" x="9618663" y="1547813"/>
          <p14:tracePt t="103552" x="9631363" y="1547813"/>
          <p14:tracePt t="103560" x="9656763" y="1557338"/>
          <p14:tracePt t="103566" x="9669463" y="1565275"/>
          <p14:tracePt t="103573" x="9690100" y="1565275"/>
          <p14:tracePt t="103583" x="9707563" y="1565275"/>
          <p14:tracePt t="103587" x="9720263" y="1565275"/>
          <p14:tracePt t="103595" x="9732963" y="1565275"/>
          <p14:tracePt t="103600" x="9745663" y="1565275"/>
          <p14:tracePt t="103609" x="9763125" y="1562100"/>
          <p14:tracePt t="103615" x="9783763" y="1552575"/>
          <p14:tracePt t="103621" x="9796463" y="1552575"/>
          <p14:tracePt t="103629" x="9813925" y="1539875"/>
          <p14:tracePt t="103636" x="9826625" y="1522413"/>
          <p14:tracePt t="103643" x="9834563" y="1509713"/>
          <p14:tracePt t="103651" x="9844088" y="1493838"/>
          <p14:tracePt t="103656" x="9847263" y="1481138"/>
          <p14:tracePt t="103664" x="9847263" y="1468438"/>
          <p14:tracePt t="103670" x="9847263" y="1455738"/>
          <p14:tracePt t="103678" x="9847263" y="1428750"/>
          <p14:tracePt t="103684" x="9847263" y="1425575"/>
          <p14:tracePt t="103692" x="9834563" y="1412875"/>
          <p14:tracePt t="103698" x="9809163" y="1395413"/>
          <p14:tracePt t="103705" x="9796463" y="1377950"/>
          <p14:tracePt t="103712" x="9763125" y="1362075"/>
          <p14:tracePt t="103719" x="9725025" y="1344613"/>
          <p14:tracePt t="103727" x="9694863" y="1335088"/>
          <p14:tracePt t="103734" x="9669463" y="1322388"/>
          <p14:tracePt t="103739" x="9648825" y="1322388"/>
          <p14:tracePt t="103747" x="9621838" y="1314450"/>
          <p14:tracePt t="103754" x="9609138" y="1314450"/>
          <p14:tracePt t="103762" x="9596438" y="1314450"/>
          <p14:tracePt t="103768" x="9583738" y="1314450"/>
          <p14:tracePt t="103776" x="9575800" y="1314450"/>
          <p14:tracePt t="103783" x="9571038" y="1314450"/>
          <p14:tracePt t="103789" x="9558338" y="1314450"/>
          <p14:tracePt t="103798" x="9550400" y="1314450"/>
          <p14:tracePt t="103811" x="9545638" y="1322388"/>
          <p14:tracePt t="103817" x="9542463" y="1327150"/>
          <p14:tracePt t="103825" x="9532938" y="1331913"/>
          <p14:tracePt t="103830" x="9529763" y="1339850"/>
          <p14:tracePt t="103837" x="9520238" y="1344613"/>
          <p14:tracePt t="103845" x="9520238" y="1357313"/>
          <p14:tracePt t="103851" x="9520238" y="1370013"/>
          <p14:tracePt t="103858" x="9515475" y="1387475"/>
          <p14:tracePt t="103866" x="9515475" y="1390650"/>
          <p14:tracePt t="103872" x="9515475" y="1403350"/>
          <p14:tracePt t="103880" x="9515475" y="1420813"/>
          <p14:tracePt t="103886" x="9515475" y="1425575"/>
          <p14:tracePt t="103894" x="9515475" y="1438275"/>
          <p14:tracePt t="103900" x="9515475" y="1450975"/>
          <p14:tracePt t="103907" x="9525000" y="1468438"/>
          <p14:tracePt t="103914" x="9529763" y="1471613"/>
          <p14:tracePt t="103920" x="9542463" y="1481138"/>
          <p14:tracePt t="103928" x="9558338" y="1484313"/>
          <p14:tracePt t="103934" x="9580563" y="1501775"/>
          <p14:tracePt t="103942" x="9605963" y="1509713"/>
          <p14:tracePt t="103949" x="9639300" y="1519238"/>
          <p14:tracePt t="103955" x="9669463" y="1519238"/>
          <p14:tracePt t="103964" x="9702800" y="1519238"/>
          <p14:tracePt t="103969" x="9732963" y="1519238"/>
          <p14:tracePt t="103977" x="9755188" y="1519238"/>
          <p14:tracePt t="103984" x="9780588" y="1514475"/>
          <p14:tracePt t="103991" x="9793288" y="1514475"/>
          <p14:tracePt t="103997" x="9805988" y="1506538"/>
          <p14:tracePt t="104005" x="9813925" y="1506538"/>
          <p14:tracePt t="104012" x="9818688" y="1506538"/>
          <p14:tracePt t="104018" x="9818688" y="1501775"/>
          <p14:tracePt t="104026" x="9826625" y="1493838"/>
          <p14:tracePt t="104032" x="9821863" y="1489075"/>
          <p14:tracePt t="104042" x="9818688" y="1489075"/>
          <p14:tracePt t="104046" x="9805988" y="1481138"/>
          <p14:tracePt t="104053" x="9780588" y="1476375"/>
          <p14:tracePt t="104062" x="9750425" y="1468438"/>
          <p14:tracePt t="104067" x="9702800" y="1458913"/>
          <p14:tracePt t="104075" x="9669463" y="1458913"/>
          <p14:tracePt t="104081" x="9648825" y="1450975"/>
          <p14:tracePt t="104088" x="9621838" y="1450975"/>
          <p14:tracePt t="104095" x="9601200" y="1450975"/>
          <p14:tracePt t="104102" x="9596438" y="1450975"/>
          <p14:tracePt t="104110" x="9583738" y="1450975"/>
          <p14:tracePt t="104116" x="9575800" y="1450975"/>
          <p14:tracePt t="104122" x="9571038" y="1450975"/>
          <p14:tracePt t="104129" x="9563100" y="1450975"/>
          <p14:tracePt t="104136" x="9558338" y="1450975"/>
          <p14:tracePt t="104186" x="9558338" y="1458913"/>
          <p14:tracePt t="104200" x="9558338" y="1463675"/>
          <p14:tracePt t="104206" x="9567863" y="1463675"/>
          <p14:tracePt t="104215" x="9571038" y="1463675"/>
          <p14:tracePt t="104220" x="9580563" y="1463675"/>
          <p14:tracePt t="104227" x="9583738" y="1463675"/>
          <p14:tracePt t="104235" x="9593263" y="1463675"/>
          <p14:tracePt t="104248" x="9596438" y="1463675"/>
          <p14:tracePt t="104254" x="9601200" y="1463675"/>
          <p14:tracePt t="104262" x="9609138" y="1463675"/>
          <p14:tracePt t="104277" x="9613900" y="1463675"/>
          <p14:tracePt t="104294" x="9621838" y="1463675"/>
          <p14:tracePt t="104311" x="9626600" y="1463675"/>
          <p14:tracePt t="104326" x="9631363" y="1463675"/>
          <p14:tracePt t="104339" x="9639300" y="1468438"/>
          <p14:tracePt t="104452" x="9639300" y="1476375"/>
          <p14:tracePt t="104536" x="9639300" y="1481138"/>
          <p14:tracePt t="104554" x="9636125" y="1481138"/>
          <p14:tracePt t="104569" x="9631363" y="1481138"/>
          <p14:tracePt t="104667" x="9639300" y="1471613"/>
          <p14:tracePt t="104681" x="9639300" y="1468438"/>
          <p14:tracePt t="104686" x="9644063" y="1468438"/>
          <p14:tracePt t="104736" x="9636125" y="1468438"/>
          <p14:tracePt t="104742" x="9621838" y="1468438"/>
          <p14:tracePt t="104749" x="9609138" y="1468438"/>
          <p14:tracePt t="104755" x="9580563" y="1468438"/>
          <p14:tracePt t="104763" x="9545638" y="1468438"/>
          <p14:tracePt t="104770" x="9482138" y="1468438"/>
          <p14:tracePt t="104777" x="9396413" y="1468438"/>
          <p14:tracePt t="104784" x="9269413" y="1463675"/>
          <p14:tracePt t="104791" x="9167813" y="1450975"/>
          <p14:tracePt t="104799" x="9069388" y="1438275"/>
          <p14:tracePt t="104804" x="8980488" y="1416050"/>
          <p14:tracePt t="104812" x="8891588" y="1408113"/>
          <p14:tracePt t="104818" x="8805863" y="1395413"/>
          <p14:tracePt t="104826" x="8732838" y="1387475"/>
          <p14:tracePt t="104832" x="8661400" y="1387475"/>
          <p14:tracePt t="104839" x="8601075" y="1374775"/>
          <p14:tracePt t="104846" x="8559800" y="1374775"/>
          <p14:tracePt t="104853" x="8512175" y="1374775"/>
          <p14:tracePt t="104860" x="8469313" y="1374775"/>
          <p14:tracePt t="104868" x="8440738" y="1374775"/>
          <p14:tracePt t="104875" x="8413750" y="1377950"/>
          <p14:tracePt t="104882" x="8385175" y="1377950"/>
          <p14:tracePt t="104888" x="8359775" y="1377950"/>
          <p14:tracePt t="104895" x="8337550" y="1377950"/>
          <p14:tracePt t="104902" x="8324850" y="1377950"/>
          <p14:tracePt t="104910" x="8307388" y="1377950"/>
          <p14:tracePt t="104916" x="8294688" y="1377950"/>
          <p14:tracePt t="104924" x="8281988" y="1377950"/>
          <p14:tracePt t="104930" x="8269288" y="1377950"/>
          <p14:tracePt t="104943" x="8261350" y="1377950"/>
          <p14:tracePt t="104945" x="8256588" y="1377950"/>
          <p14:tracePt t="104951" x="8243888" y="1377950"/>
          <p14:tracePt t="104958" x="8240713" y="1370013"/>
          <p14:tracePt t="104974" x="8231188" y="1370013"/>
          <p14:tracePt t="104979" x="8228013" y="1365250"/>
          <p14:tracePt t="104986" x="8218488" y="1365250"/>
          <p14:tracePt t="104993" x="8218488" y="1362075"/>
          <p14:tracePt t="105009" x="8218488" y="1352550"/>
          <p14:tracePt t="105020" x="8218488" y="1349375"/>
          <p14:tracePt t="105028" x="8218488" y="1339850"/>
          <p14:tracePt t="105035" x="8223250" y="1335088"/>
          <p14:tracePt t="105042" x="8228013" y="1322388"/>
          <p14:tracePt t="105049" x="8235950" y="1306513"/>
          <p14:tracePt t="105055" x="8240713" y="1301750"/>
          <p14:tracePt t="105064" x="8256588" y="1289050"/>
          <p14:tracePt t="105069" x="8269288" y="1271588"/>
          <p14:tracePt t="105078" x="8278813" y="1268413"/>
          <p14:tracePt t="105083" x="8291513" y="1258888"/>
          <p14:tracePt t="105091" x="8304213" y="1246188"/>
          <p14:tracePt t="105097" x="8320088" y="1238250"/>
          <p14:tracePt t="105104" x="8334375" y="1228725"/>
          <p14:tracePt t="105112" x="8359775" y="1220788"/>
          <p14:tracePt t="105118" x="8372475" y="1216025"/>
          <p14:tracePt t="105126" x="8385175" y="1208088"/>
          <p14:tracePt t="105131" x="8401050" y="1208088"/>
          <p14:tracePt t="105138" x="8423275" y="1200150"/>
          <p14:tracePt t="105146" x="8448675" y="1200150"/>
          <p14:tracePt t="105153" x="8478838" y="1200150"/>
          <p14:tracePt t="105161" x="8520113" y="1203325"/>
          <p14:tracePt t="105168" x="8555038" y="1212850"/>
          <p14:tracePt t="105174" x="8597900" y="1212850"/>
          <p14:tracePt t="105180" x="8643938" y="1220788"/>
          <p14:tracePt t="105187" x="8678863" y="1238250"/>
          <p14:tracePt t="105194" x="8712200" y="1246188"/>
          <p14:tracePt t="105201" x="8737600" y="1255713"/>
          <p14:tracePt t="105208" x="8758238" y="1263650"/>
          <p14:tracePt t="105215" x="8767763" y="1268413"/>
          <p14:tracePt t="105222" x="8780463" y="1276350"/>
          <p14:tracePt t="105230" x="8785225" y="1281113"/>
          <p14:tracePt t="105244" x="8793163" y="1289050"/>
          <p14:tracePt t="105250" x="8793163" y="1301750"/>
          <p14:tracePt t="105257" x="8797925" y="1306513"/>
          <p14:tracePt t="105264" x="8797925" y="1314450"/>
          <p14:tracePt t="105272" x="8805863" y="1327150"/>
          <p14:tracePt t="105278" x="8805863" y="1339850"/>
          <p14:tracePt t="105285" x="8805863" y="1352550"/>
          <p14:tracePt t="105293" x="8810625" y="1377950"/>
          <p14:tracePt t="105300" x="8818563" y="1390650"/>
          <p14:tracePt t="105306" x="8826500" y="1416050"/>
          <p14:tracePt t="105313" x="8836025" y="1428750"/>
          <p14:tracePt t="105319" x="8848725" y="1446213"/>
          <p14:tracePt t="105328" x="8856663" y="1458913"/>
          <p14:tracePt t="105334" x="8864600" y="1471613"/>
          <p14:tracePt t="105341" x="8878888" y="1489075"/>
          <p14:tracePt t="105348" x="8886825" y="1501775"/>
          <p14:tracePt t="105354" x="8907463" y="1501775"/>
          <p14:tracePt t="105362" x="8924925" y="1509713"/>
          <p14:tracePt t="105368" x="8955088" y="1519238"/>
          <p14:tracePt t="105377" x="8980488" y="1535113"/>
          <p14:tracePt t="105383" x="9013825" y="1544638"/>
          <p14:tracePt t="105389" x="9043988" y="1544638"/>
          <p14:tracePt t="105396" x="9086850" y="1544638"/>
          <p14:tracePt t="105403" x="9117013" y="1544638"/>
          <p14:tracePt t="105411" x="9150350" y="1544638"/>
          <p14:tracePt t="105418" x="9180513" y="1544638"/>
          <p14:tracePt t="105424" x="9213850" y="1544638"/>
          <p14:tracePt t="105431" x="9244013" y="1544638"/>
          <p14:tracePt t="105438" x="9261475" y="1544638"/>
          <p14:tracePt t="105446" x="9282113" y="1544638"/>
          <p14:tracePt t="105453" x="9302750" y="1544638"/>
          <p14:tracePt t="105459" x="9317038" y="1544638"/>
          <p14:tracePt t="105467" x="9332913" y="1544638"/>
          <p14:tracePt t="105478" x="9345613" y="1544638"/>
          <p14:tracePt t="105481" x="9358313" y="1544638"/>
          <p14:tracePt t="105487" x="9380538" y="1544638"/>
          <p14:tracePt t="105494" x="9396413" y="1544638"/>
          <p14:tracePt t="105501" x="9409113" y="1547813"/>
          <p14:tracePt t="105509" x="9423400" y="1547813"/>
          <p14:tracePt t="105515" x="9431338" y="1557338"/>
          <p14:tracePt t="105522" x="9444038" y="1557338"/>
          <p14:tracePt t="105528" x="9448800" y="1557338"/>
          <p14:tracePt t="105536" x="9451975" y="1557338"/>
          <p14:tracePt t="105543" x="9451975" y="1562100"/>
          <p14:tracePt t="105549" x="9461500" y="1562100"/>
          <p14:tracePt t="105558" x="9464675" y="1562100"/>
          <p14:tracePt t="105564" x="9474200" y="1562100"/>
          <p14:tracePt t="105570" x="9477375" y="1570038"/>
          <p14:tracePt t="105578" x="9486900" y="1570038"/>
          <p14:tracePt t="105584" x="9486900" y="1574800"/>
          <p14:tracePt t="105591" x="9490075" y="1574800"/>
          <p14:tracePt t="105619" x="9490075" y="1577975"/>
          <p14:tracePt t="106157" x="9474200" y="1587500"/>
          <p14:tracePt t="106163" x="9444038" y="1587500"/>
          <p14:tracePt t="106169" x="9409113" y="1603375"/>
          <p14:tracePt t="106176" x="9350375" y="1612900"/>
          <p14:tracePt t="106183" x="9248775" y="1638300"/>
          <p14:tracePt t="106190" x="9064625" y="1676400"/>
          <p14:tracePt t="106198" x="8861425" y="1735138"/>
          <p14:tracePt t="106204" x="8626475" y="1795463"/>
          <p14:tracePt t="106210" x="8431213" y="1838325"/>
          <p14:tracePt t="106218" x="8291513" y="1863725"/>
          <p14:tracePt t="106225" x="8172450" y="1884363"/>
          <p14:tracePt t="106232" x="8086725" y="1906588"/>
          <p14:tracePt t="106238" x="8027988" y="1919288"/>
          <p14:tracePt t="106245" x="7962900" y="1935163"/>
          <p14:tracePt t="106252" x="7934325" y="1944688"/>
          <p14:tracePt t="106259" x="7899400" y="1952625"/>
          <p14:tracePt t="106266" x="7866063" y="1960563"/>
          <p14:tracePt t="106273" x="7843838" y="1978025"/>
          <p14:tracePt t="106281" x="7810500" y="1978025"/>
          <p14:tracePt t="106287" x="7775575" y="1995488"/>
          <p14:tracePt t="106294" x="7754938" y="2003425"/>
          <p14:tracePt t="106303" x="7729538" y="2012950"/>
          <p14:tracePt t="106308" x="7708900" y="2016125"/>
          <p14:tracePt t="106315" x="7683500" y="2033588"/>
          <p14:tracePt t="106322" x="7669213" y="2041525"/>
          <p14:tracePt t="106329" x="7653338" y="2051050"/>
          <p14:tracePt t="106336" x="7640638" y="2054225"/>
          <p14:tracePt t="106343" x="7623175" y="2063750"/>
          <p14:tracePt t="106351" x="7618413" y="2066925"/>
          <p14:tracePt t="106357" x="7615238" y="2076450"/>
          <p14:tracePt t="106364" x="7605713" y="2076450"/>
          <p14:tracePt t="106372" x="7602538" y="2079625"/>
          <p14:tracePt t="106377" x="7593013" y="2079625"/>
          <p14:tracePt t="106392" x="7589838" y="2089150"/>
          <p14:tracePt t="106399" x="7580313" y="2089150"/>
          <p14:tracePt t="106406" x="7580313" y="2093913"/>
          <p14:tracePt t="106412" x="7577138" y="2093913"/>
          <p14:tracePt t="106426" x="7572375" y="2093913"/>
          <p14:tracePt t="106448" x="7572375" y="2084388"/>
          <p14:tracePt t="106455" x="7572375" y="2079625"/>
          <p14:tracePt t="106461" x="7572375" y="2066925"/>
          <p14:tracePt t="106468" x="7572375" y="2051050"/>
          <p14:tracePt t="106475" x="7589838" y="2038350"/>
          <p14:tracePt t="106483" x="7597775" y="2012950"/>
          <p14:tracePt t="106489" x="7610475" y="1990725"/>
          <p14:tracePt t="106497" x="7627938" y="1973263"/>
          <p14:tracePt t="106504" x="7643813" y="1960563"/>
          <p14:tracePt t="106509" x="7656513" y="1944688"/>
          <p14:tracePt t="106517" x="7666038" y="1931988"/>
          <p14:tracePt t="106524" x="7678738" y="1914525"/>
          <p14:tracePt t="106531" x="7696200" y="1906588"/>
          <p14:tracePt t="106537" x="7699375" y="1901825"/>
          <p14:tracePt t="106544" x="7712075" y="1889125"/>
          <p14:tracePt t="106551" x="7737475" y="1881188"/>
          <p14:tracePt t="106558" x="7759700" y="1871663"/>
          <p14:tracePt t="106566" x="7793038" y="1863725"/>
          <p14:tracePt t="106573" x="7827963" y="1854200"/>
          <p14:tracePt t="106580" x="7848600" y="1854200"/>
          <p14:tracePt t="106587" x="7881938" y="1854200"/>
          <p14:tracePt t="106593" x="7896225" y="1846263"/>
          <p14:tracePt t="106600" x="7916863" y="1846263"/>
          <p14:tracePt t="106607" x="7924800" y="1846263"/>
          <p14:tracePt t="106615" x="7929563" y="1841500"/>
          <p14:tracePt t="106621" x="7937500" y="1841500"/>
          <p14:tracePt t="106628" x="7942263" y="1841500"/>
          <p14:tracePt t="106658" x="7934325" y="1841500"/>
          <p14:tracePt t="106664" x="7912100" y="1841500"/>
          <p14:tracePt t="106670" x="7891463" y="1841500"/>
          <p14:tracePt t="106676" x="7848600" y="1841500"/>
          <p14:tracePt t="106684" x="7775575" y="1841500"/>
          <p14:tracePt t="106691" x="7704138" y="1833563"/>
          <p14:tracePt t="106698" x="7618413" y="1820863"/>
          <p14:tracePt t="106705" x="7529513" y="1808163"/>
          <p14:tracePt t="106711" x="7470775" y="1800225"/>
          <p14:tracePt t="106719" x="7440613" y="1800225"/>
          <p14:tracePt t="106725" x="7405688" y="1790700"/>
          <p14:tracePt t="106733" x="7377113" y="1790700"/>
          <p14:tracePt t="106739" x="7351713" y="1782763"/>
          <p14:tracePt t="106747" x="7329488" y="1782763"/>
          <p14:tracePt t="106753" x="7316788" y="1782763"/>
          <p14:tracePt t="106760" x="7299325" y="1778000"/>
          <p14:tracePt t="106768" x="7286625" y="1770063"/>
          <p14:tracePt t="106774" x="7273925" y="1770063"/>
          <p14:tracePt t="106783" x="7265988" y="1765300"/>
          <p14:tracePt t="106799" x="7261225" y="1765300"/>
          <p14:tracePt t="106805" x="7253288" y="1765300"/>
          <p14:tracePt t="106810" x="7248525" y="1757363"/>
          <p14:tracePt t="106818" x="7240588" y="1757363"/>
          <p14:tracePt t="106825" x="7240588" y="1752600"/>
          <p14:tracePt t="106832" x="7235825" y="1752600"/>
          <p14:tracePt t="106838" x="7231063" y="1752600"/>
          <p14:tracePt t="106853" x="7223125" y="1752600"/>
          <p14:tracePt t="106859" x="7210425" y="1752600"/>
          <p14:tracePt t="106866" x="7197725" y="1752600"/>
          <p14:tracePt t="106873" x="7180263" y="1752600"/>
          <p14:tracePt t="106882" x="7159625" y="1752600"/>
          <p14:tracePt t="106887" x="7129463" y="1752600"/>
          <p14:tracePt t="106893" x="7104063" y="1760538"/>
          <p14:tracePt t="106901" x="7083425" y="1760538"/>
          <p14:tracePt t="106907" x="7065963" y="1770063"/>
          <p14:tracePt t="106915" x="7035800" y="1778000"/>
          <p14:tracePt t="106922" x="7010400" y="1787525"/>
          <p14:tracePt t="106928" x="6989763" y="1787525"/>
          <p14:tracePt t="106936" x="6964363" y="1800225"/>
          <p14:tracePt t="106943" x="6942138" y="1816100"/>
          <p14:tracePt t="106950" x="6916738" y="1825625"/>
          <p14:tracePt t="106956" x="6904038" y="1833563"/>
          <p14:tracePt t="106964" x="6878638" y="1846263"/>
          <p14:tracePt t="106970" x="6873875" y="1846263"/>
          <p14:tracePt t="106977" x="6861175" y="1863725"/>
          <p14:tracePt t="106985" x="6853238" y="1863725"/>
          <p14:tracePt t="106992" x="6848475" y="1866900"/>
          <p14:tracePt t="107007" x="6840538" y="1866900"/>
          <p14:tracePt t="107011" x="6840538" y="1876425"/>
          <p14:tracePt t="107020" x="6835775" y="1881188"/>
          <p14:tracePt t="107033" x="6827838" y="1884363"/>
          <p14:tracePt t="107047" x="6823075" y="1893888"/>
          <p14:tracePt t="107055" x="6823075" y="1897063"/>
          <p14:tracePt t="107060" x="6823075" y="1906588"/>
          <p14:tracePt t="107077" x="6823075" y="1909763"/>
          <p14:tracePt t="107084" x="6823075" y="1914525"/>
          <p14:tracePt t="107138" x="6823075" y="1909763"/>
          <p14:tracePt t="107152" x="6823075" y="1901825"/>
          <p14:tracePt t="107165" x="6823075" y="1897063"/>
          <p14:tracePt t="107179" x="6823075" y="1889125"/>
          <p14:tracePt t="107200" x="6823075" y="1884363"/>
          <p14:tracePt t="107207" x="6823075" y="1871663"/>
          <p14:tracePt t="107221" x="6823075" y="1863725"/>
          <p14:tracePt t="107227" x="6827838" y="1851025"/>
          <p14:tracePt t="107234" x="6827838" y="1838325"/>
          <p14:tracePt t="107241" x="6840538" y="1825625"/>
          <p14:tracePt t="107249" x="6858000" y="1800225"/>
          <p14:tracePt t="107255" x="6873875" y="1765300"/>
          <p14:tracePt t="107264" x="6899275" y="1739900"/>
          <p14:tracePt t="107269" x="6926263" y="1706563"/>
          <p14:tracePt t="107276" x="6977063" y="1663700"/>
          <p14:tracePt t="107283" x="7070725" y="1570038"/>
          <p14:tracePt t="107291" x="7189788" y="1484313"/>
          <p14:tracePt t="107298" x="7334250" y="1365250"/>
          <p14:tracePt t="107306" x="7461250" y="1268413"/>
          <p14:tracePt t="107311" x="7605713" y="1174750"/>
          <p14:tracePt t="107319" x="7712075" y="1093788"/>
          <p14:tracePt t="107325" x="7802563" y="1025525"/>
          <p14:tracePt t="107334" x="7896225" y="965200"/>
          <p14:tracePt t="107339" x="7972425" y="923925"/>
          <p14:tracePt t="107347" x="8023225" y="881063"/>
          <p14:tracePt t="107353" x="8056563" y="863600"/>
          <p14:tracePt t="107360" x="8094663" y="838200"/>
          <p14:tracePt t="107367" x="8107363" y="830263"/>
          <p14:tracePt t="107374" x="8142288" y="820738"/>
          <p14:tracePt t="107381" x="8147050" y="817563"/>
          <p14:tracePt t="107390" x="8154988" y="808038"/>
          <p14:tracePt t="107394" x="8159750" y="808038"/>
          <p14:tracePt t="107401" x="8167688" y="808038"/>
          <p14:tracePt t="107416" x="8167688" y="812800"/>
          <p14:tracePt t="107430" x="8167688" y="817563"/>
          <p14:tracePt t="107436" x="8162925" y="817563"/>
          <p14:tracePt t="107443" x="8159750" y="820738"/>
          <p14:tracePt t="107451" x="8159750" y="830263"/>
          <p14:tracePt t="107458" x="8150225" y="833438"/>
          <p14:tracePt t="107465" x="8150225" y="842963"/>
          <p14:tracePt t="107472" x="8137525" y="863600"/>
          <p14:tracePt t="107477" x="8121650" y="876300"/>
          <p14:tracePt t="107485" x="8116888" y="893763"/>
          <p14:tracePt t="107492" x="8086725" y="936625"/>
          <p14:tracePt t="107499" x="8074025" y="962025"/>
          <p14:tracePt t="107506" x="8066088" y="965200"/>
          <p14:tracePt t="107514" x="8031163" y="1016000"/>
          <p14:tracePt t="107521" x="7959725" y="1152525"/>
          <p14:tracePt t="107527" x="7848600" y="1301750"/>
          <p14:tracePt t="107534" x="7793038" y="1420813"/>
          <p14:tracePt t="107541" x="7747000" y="1509713"/>
          <p14:tracePt t="107548" x="7704138" y="1574800"/>
          <p14:tracePt t="107554" x="7673975" y="1625600"/>
          <p14:tracePt t="107562" x="7656513" y="1646238"/>
          <p14:tracePt t="107569" x="7640638" y="1671638"/>
          <p14:tracePt t="107575" x="7635875" y="1676400"/>
          <p14:tracePt t="107583" x="7635875" y="1684338"/>
          <p14:tracePt t="107591" x="7631113" y="1689100"/>
          <p14:tracePt t="107625" x="7640638" y="1676400"/>
          <p14:tracePt t="107631" x="7648575" y="1651000"/>
          <p14:tracePt t="107638" x="7696200" y="1603375"/>
          <p14:tracePt t="107645" x="7793038" y="1481138"/>
          <p14:tracePt t="107652" x="8005763" y="1301750"/>
          <p14:tracePt t="107659" x="8223250" y="1096963"/>
          <p14:tracePt t="107666" x="8372475" y="990600"/>
          <p14:tracePt t="107675" x="8478838" y="919163"/>
          <p14:tracePt t="107681" x="8567738" y="876300"/>
          <p14:tracePt t="107687" x="8661400" y="830263"/>
          <p14:tracePt t="107694" x="8720138" y="808038"/>
          <p14:tracePt t="107701" x="8797925" y="787400"/>
          <p14:tracePt t="107708" x="8851900" y="787400"/>
          <p14:tracePt t="107716" x="8899525" y="790575"/>
          <p14:tracePt t="107722" x="8945563" y="812800"/>
          <p14:tracePt t="107731" x="8985250" y="830263"/>
          <p14:tracePt t="107736" x="9031288" y="850900"/>
          <p14:tracePt t="107743" x="9043988" y="863600"/>
          <p14:tracePt t="107749" x="9061450" y="881063"/>
          <p14:tracePt t="107756" x="9069388" y="893763"/>
          <p14:tracePt t="107764" x="9074150" y="909638"/>
          <p14:tracePt t="107770" x="9074150" y="923925"/>
          <p14:tracePt t="107777" x="9074150" y="944563"/>
          <p14:tracePt t="107785" x="9074150" y="957263"/>
          <p14:tracePt t="107792" x="9064625" y="982663"/>
          <p14:tracePt t="107799" x="9051925" y="990600"/>
          <p14:tracePt t="107808" x="9036050" y="1012825"/>
          <p14:tracePt t="107813" x="9018588" y="1030288"/>
          <p14:tracePt t="107819" x="8993188" y="1055688"/>
          <p14:tracePt t="107826" x="8945563" y="1071563"/>
          <p14:tracePt t="107834" x="8882063" y="1114425"/>
          <p14:tracePt t="107840" x="8818563" y="1157288"/>
          <p14:tracePt t="107848" x="8755063" y="1200150"/>
          <p14:tracePt t="107854" x="8704263" y="1243013"/>
          <p14:tracePt t="107861" x="8651875" y="1281113"/>
          <p14:tracePt t="107869" x="8585200" y="1349375"/>
          <p14:tracePt t="107875" x="8562975" y="1374775"/>
          <p14:tracePt t="107883" x="8532813" y="1408113"/>
          <p14:tracePt t="107889" x="8512175" y="1425575"/>
          <p14:tracePt t="107897" x="8486775" y="1450975"/>
          <p14:tracePt t="107903" x="8478838" y="1463675"/>
          <p14:tracePt t="107910" x="8474075" y="1471613"/>
          <p14:tracePt t="107917" x="8466138" y="1476375"/>
          <p14:tracePt t="107923" x="8453438" y="1476375"/>
          <p14:tracePt t="107946" x="8448675" y="1476375"/>
          <p14:tracePt t="107951" x="8440738" y="1476375"/>
          <p14:tracePt t="107995" x="8440738" y="1468438"/>
          <p14:tracePt t="108001" x="8443913" y="1468438"/>
          <p14:tracePt t="108015" x="8448675" y="1468438"/>
          <p14:tracePt t="108086" x="8456613" y="1468438"/>
          <p14:tracePt t="108105" x="8461375" y="1468438"/>
          <p14:tracePt t="108111" x="8469313" y="1468438"/>
          <p14:tracePt t="108133" x="8482013" y="1468438"/>
          <p14:tracePt t="108140" x="8494713" y="1468438"/>
          <p14:tracePt t="108146" x="8507413" y="1468438"/>
          <p14:tracePt t="108153" x="8537575" y="1468438"/>
          <p14:tracePt t="108160" x="8572500" y="1468438"/>
          <p14:tracePt t="108168" x="8636000" y="1476375"/>
          <p14:tracePt t="108175" x="8712200" y="1497013"/>
          <p14:tracePt t="108182" x="8801100" y="1519238"/>
          <p14:tracePt t="108188" x="8891588" y="1552575"/>
          <p14:tracePt t="108195" x="8993188" y="1608138"/>
          <p14:tracePt t="108202" x="9086850" y="1668463"/>
          <p14:tracePt t="108208" x="9167813" y="1747838"/>
          <p14:tracePt t="108216" x="9218613" y="1812925"/>
          <p14:tracePt t="108222" x="9277350" y="1889125"/>
          <p14:tracePt t="108230" x="9320213" y="1995488"/>
          <p14:tracePt t="108236" x="9355138" y="2097088"/>
          <p14:tracePt t="108243" x="9367838" y="2170113"/>
          <p14:tracePt t="108251" x="9383713" y="2203450"/>
          <p14:tracePt t="108258" x="9393238" y="2228850"/>
          <p14:tracePt t="108265" x="9393238" y="2251075"/>
          <p14:tracePt t="108272" x="9393238" y="2263775"/>
          <p14:tracePt t="108279" x="9393238" y="2271713"/>
          <p14:tracePt t="108286" x="9393238" y="2276475"/>
          <p14:tracePt t="108292" x="9393238" y="2284413"/>
          <p14:tracePt t="108336" x="9393238" y="2279650"/>
          <p14:tracePt t="108348" x="9396413" y="2276475"/>
          <p14:tracePt t="108363" x="9405938" y="2266950"/>
          <p14:tracePt t="108369" x="9409113" y="2263775"/>
          <p14:tracePt t="108376" x="9431338" y="2254250"/>
          <p14:tracePt t="108383" x="9451975" y="2246313"/>
          <p14:tracePt t="108390" x="9469438" y="2233613"/>
          <p14:tracePt t="108397" x="9482138" y="2225675"/>
          <p14:tracePt t="108404" x="9507538" y="2216150"/>
          <p14:tracePt t="108410" x="9515475" y="2203450"/>
          <p14:tracePt t="108418" x="9520238" y="2203450"/>
          <p14:tracePt t="108424" x="9525000" y="2203450"/>
          <p14:tracePt t="108432" x="9532938" y="2195513"/>
          <p14:tracePt t="108439" x="9537700" y="2195513"/>
          <p14:tracePt t="108446" x="9545638" y="2190750"/>
          <p14:tracePt t="108452" x="9550400" y="2190750"/>
          <p14:tracePt t="108460" x="9550400" y="2185988"/>
          <p14:tracePt t="108509" x="9537700" y="2178050"/>
          <p14:tracePt t="108516" x="9512300" y="2178050"/>
          <p14:tracePt t="108523" x="9482138" y="2170113"/>
          <p14:tracePt t="108529" x="9423400" y="2160588"/>
          <p14:tracePt t="108536" x="9358313" y="2139950"/>
          <p14:tracePt t="108542" x="9286875" y="2119313"/>
          <p14:tracePt t="108550" x="9196388" y="2084388"/>
          <p14:tracePt t="108557" x="9132888" y="2063750"/>
          <p14:tracePt t="108564" x="9069388" y="2020888"/>
          <p14:tracePt t="108570" x="9018588" y="1990725"/>
          <p14:tracePt t="108578" x="8997950" y="1973263"/>
          <p14:tracePt t="108585" x="8980488" y="1952625"/>
          <p14:tracePt t="108592" x="8967788" y="1944688"/>
          <p14:tracePt t="108599" x="8958263" y="1939925"/>
          <p14:tracePt t="108606" x="8955088" y="1931988"/>
          <p14:tracePt t="108613" x="8955088" y="1919288"/>
          <p14:tracePt t="108619" x="8955088" y="1914525"/>
          <p14:tracePt t="108626" x="8958263" y="1893888"/>
          <p14:tracePt t="108634" x="8970963" y="1884363"/>
          <p14:tracePt t="108641" x="8997950" y="1851025"/>
          <p14:tracePt t="108648" x="9074150" y="1808163"/>
          <p14:tracePt t="108655" x="9205913" y="1747838"/>
          <p14:tracePt t="108661" x="9380538" y="1668463"/>
          <p14:tracePt t="108668" x="9639300" y="1603375"/>
          <p14:tracePt t="108675" x="9890125" y="1557338"/>
          <p14:tracePt t="108682" x="10044113" y="1557338"/>
          <p14:tracePt t="108689" x="10171113" y="1557338"/>
          <p14:tracePt t="108696" x="10285413" y="1557338"/>
          <p14:tracePt t="108703" x="10383838" y="1574800"/>
          <p14:tracePt t="108710" x="10447338" y="1595438"/>
          <p14:tracePt t="108717" x="10494963" y="1612900"/>
          <p14:tracePt t="108724" x="10515600" y="1612900"/>
          <p14:tracePt t="108732" x="10533063" y="1628775"/>
          <p14:tracePt t="108738" x="10545763" y="1633538"/>
          <p14:tracePt t="108745" x="10545763" y="1641475"/>
          <p14:tracePt t="108752" x="10545763" y="1646238"/>
          <p14:tracePt t="108759" x="10545763" y="1658938"/>
          <p14:tracePt t="108766" x="10537825" y="1668463"/>
          <p14:tracePt t="108773" x="10520363" y="1684338"/>
          <p14:tracePt t="108780" x="10464800" y="1701800"/>
          <p14:tracePt t="108787" x="10325100" y="1735138"/>
          <p14:tracePt t="108793" x="10074275" y="1795463"/>
          <p14:tracePt t="108801" x="9707563" y="1866900"/>
          <p14:tracePt t="108808" x="9371013" y="1922463"/>
          <p14:tracePt t="108815" x="9155113" y="1952625"/>
          <p14:tracePt t="108822" x="9026525" y="1973263"/>
          <p14:tracePt t="108830" x="8937625" y="2008188"/>
          <p14:tracePt t="108836" x="8886825" y="2028825"/>
          <p14:tracePt t="108842" x="8839200" y="2038350"/>
          <p14:tracePt t="108849" x="8818563" y="2063750"/>
          <p14:tracePt t="108856" x="8801100" y="2066925"/>
          <p14:tracePt t="108863" x="8780463" y="2084388"/>
          <p14:tracePt t="108870" x="8772525" y="2089150"/>
          <p14:tracePt t="108877" x="8758238" y="2097088"/>
          <p14:tracePt t="108884" x="8750300" y="2109788"/>
          <p14:tracePt t="108899" x="8750300" y="2119313"/>
          <p14:tracePt t="108919" x="8755063" y="2122488"/>
          <p14:tracePt t="108926" x="8758238" y="2122488"/>
          <p14:tracePt t="108933" x="8758238" y="2132013"/>
          <p14:tracePt t="108940" x="8772525" y="2132013"/>
          <p14:tracePt t="108948" x="8793163" y="2132013"/>
          <p14:tracePt t="108953" x="8826500" y="2132013"/>
          <p14:tracePt t="108960" x="8891588" y="2132013"/>
          <p14:tracePt t="108968" x="9018588" y="2122488"/>
          <p14:tracePt t="108974" x="9201150" y="2097088"/>
          <p14:tracePt t="108982" x="9393238" y="2066925"/>
          <p14:tracePt t="108988" x="9580563" y="2041525"/>
          <p14:tracePt t="108996" x="9725025" y="2028825"/>
          <p14:tracePt t="109002" x="9821863" y="2020888"/>
          <p14:tracePt t="109010" x="9907588" y="2020888"/>
          <p14:tracePt t="109016" x="9993313" y="2020888"/>
          <p14:tracePt t="109024" x="10052050" y="2025650"/>
          <p14:tracePt t="109031" x="10086975" y="2025650"/>
          <p14:tracePt t="109037" x="10115550" y="2025650"/>
          <p14:tracePt t="109045" x="10140950" y="2033588"/>
          <p14:tracePt t="109051" x="10163175" y="2041525"/>
          <p14:tracePt t="109058" x="10171113" y="2046288"/>
          <p14:tracePt t="109065" x="10183813" y="2046288"/>
          <p14:tracePt t="109072" x="10183813" y="2054225"/>
          <p14:tracePt t="109079" x="10183813" y="2058988"/>
          <p14:tracePt t="109093" x="10183813" y="2063750"/>
          <p14:tracePt t="109100" x="10175875" y="2063750"/>
          <p14:tracePt t="109107" x="10128250" y="2084388"/>
          <p14:tracePt t="109115" x="10026650" y="2106613"/>
          <p14:tracePt t="109121" x="9847263" y="2132013"/>
          <p14:tracePt t="109129" x="9596438" y="2178050"/>
          <p14:tracePt t="109134" x="9329738" y="2195513"/>
          <p14:tracePt t="109141" x="9145588" y="2208213"/>
          <p14:tracePt t="109149" x="8988425" y="2208213"/>
          <p14:tracePt t="109155" x="8891588" y="2200275"/>
          <p14:tracePt t="109163" x="8831263" y="2190750"/>
          <p14:tracePt t="109169" x="8785225" y="2182813"/>
          <p14:tracePt t="109177" x="8763000" y="2182813"/>
          <p14:tracePt t="109183" x="8755063" y="2173288"/>
          <p14:tracePt t="109190" x="8742363" y="2173288"/>
          <p14:tracePt t="109198" x="8737600" y="2170113"/>
          <p14:tracePt t="109225" x="8737600" y="2160588"/>
          <p14:tracePt t="109232" x="8750300" y="2160588"/>
          <p14:tracePt t="109239" x="8767763" y="2157413"/>
          <p14:tracePt t="109246" x="8788400" y="2147888"/>
          <p14:tracePt t="109253" x="8831263" y="2139950"/>
          <p14:tracePt t="109260" x="8920163" y="2106613"/>
          <p14:tracePt t="109267" x="9036050" y="2093913"/>
          <p14:tracePt t="109273" x="9196388" y="2071688"/>
          <p14:tracePt t="109282" x="9371013" y="2071688"/>
          <p14:tracePt t="109288" x="9512300" y="2071688"/>
          <p14:tracePt t="109296" x="9626600" y="2071688"/>
          <p14:tracePt t="109302" x="9712325" y="2089150"/>
          <p14:tracePt t="109308" x="9758363" y="2089150"/>
          <p14:tracePt t="109316" x="9788525" y="2097088"/>
          <p14:tracePt t="109323" x="9813925" y="2097088"/>
          <p14:tracePt t="109330" x="9818688" y="2097088"/>
          <p14:tracePt t="109336" x="9826625" y="2097088"/>
          <p14:tracePt t="109343" x="9831388" y="2097088"/>
          <p14:tracePt t="109373" x="9831388" y="2101850"/>
          <p14:tracePt t="109386" x="9818688" y="2101850"/>
          <p14:tracePt t="109392" x="9793288" y="2109788"/>
          <p14:tracePt t="109399" x="9780588" y="2109788"/>
          <p14:tracePt t="109406" x="9745663" y="2119313"/>
          <p14:tracePt t="109413" x="9715500" y="2119313"/>
          <p14:tracePt t="109420" x="9690100" y="2127250"/>
          <p14:tracePt t="109427" x="9677400" y="2127250"/>
          <p14:tracePt t="109434" x="9652000" y="2132013"/>
          <p14:tracePt t="109440" x="9639300" y="2139950"/>
          <p14:tracePt t="109448" x="9636125" y="2139950"/>
          <p14:tracePt t="109454" x="9621838" y="2139950"/>
          <p14:tracePt t="109464" x="9613900" y="2139950"/>
          <p14:tracePt t="109468" x="9609138" y="2139950"/>
          <p14:tracePt t="109483" x="9601200" y="2139950"/>
          <p14:tracePt t="109489" x="9588500" y="2139950"/>
          <p14:tracePt t="109510" x="9583738" y="2139950"/>
          <p14:tracePt t="109526" x="9575800" y="2139950"/>
          <p14:tracePt t="109540" x="9571038" y="2139950"/>
          <p14:tracePt t="109845" x="9580563" y="2139950"/>
          <p14:tracePt t="109866" x="9583738" y="2139950"/>
          <p14:tracePt t="109896" x="9593263" y="2139950"/>
          <p14:tracePt t="109922" x="9596438" y="2139950"/>
          <p14:tracePt t="109936" x="9605963" y="2139950"/>
          <p14:tracePt t="109949" x="9609138" y="2139950"/>
          <p14:tracePt t="109963" x="9613900" y="2139950"/>
          <p14:tracePt t="109970" x="9626600" y="2139950"/>
          <p14:tracePt t="109977" x="9661525" y="2157413"/>
          <p14:tracePt t="109983" x="9699625" y="2173288"/>
          <p14:tracePt t="109991" x="9775825" y="2208213"/>
          <p14:tracePt t="109997" x="9834563" y="2238375"/>
          <p14:tracePt t="110004" x="9912350" y="2271713"/>
          <p14:tracePt t="110011" x="9975850" y="2292350"/>
          <p14:tracePt t="110019" x="10034588" y="2322513"/>
          <p14:tracePt t="110026" x="10082213" y="2332038"/>
          <p14:tracePt t="110032" x="10140950" y="2344738"/>
          <p14:tracePt t="110039" x="10188575" y="2352675"/>
          <p14:tracePt t="110046" x="10209213" y="2352675"/>
          <p14:tracePt t="110054" x="10234613" y="2352675"/>
          <p14:tracePt t="110060" x="10247313" y="2352675"/>
          <p14:tracePt t="110068" x="10260013" y="2352675"/>
          <p14:tracePt t="110074" x="10269538" y="2347913"/>
          <p14:tracePt t="110090" x="10272713" y="2344738"/>
          <p14:tracePt t="110110" x="10272713" y="2339975"/>
          <p14:tracePt t="110124" x="10264775" y="2332038"/>
          <p14:tracePt t="110130" x="10239375" y="2322513"/>
          <p14:tracePt t="110137" x="10218738" y="2306638"/>
          <p14:tracePt t="110144" x="10171113" y="2289175"/>
          <p14:tracePt t="110153" x="10125075" y="2279650"/>
          <p14:tracePt t="110158" x="10077450" y="2259013"/>
          <p14:tracePt t="110165" x="10018713" y="2251075"/>
          <p14:tracePt t="110171" x="9958388" y="2228850"/>
          <p14:tracePt t="110179" x="9869488" y="2220913"/>
          <p14:tracePt t="110186" x="9780588" y="2200275"/>
          <p14:tracePt t="110193" x="9707563" y="2185988"/>
          <p14:tracePt t="110199" x="9636125" y="2185988"/>
          <p14:tracePt t="110206" x="9575800" y="2178050"/>
          <p14:tracePt t="110213" x="9520238" y="2178050"/>
          <p14:tracePt t="110220" x="9448800" y="2178050"/>
          <p14:tracePt t="110227" x="9363075" y="2178050"/>
          <p14:tracePt t="110236" x="9248775" y="2185988"/>
          <p14:tracePt t="110241" x="9120188" y="2185988"/>
          <p14:tracePt t="110248" x="9005888" y="2195513"/>
          <p14:tracePt t="110255" x="8907463" y="2220913"/>
          <p14:tracePt t="110263" x="8831263" y="2241550"/>
          <p14:tracePt t="110269" x="8742363" y="2263775"/>
          <p14:tracePt t="110276" x="8669338" y="2284413"/>
          <p14:tracePt t="110282" x="8593138" y="2306638"/>
          <p14:tracePt t="110290" x="8532813" y="2327275"/>
          <p14:tracePt t="110296" x="8456613" y="2347913"/>
          <p14:tracePt t="110305" x="8397875" y="2365375"/>
          <p14:tracePt t="110311" x="8350250" y="2386013"/>
          <p14:tracePt t="110317" x="8261350" y="2420938"/>
          <p14:tracePt t="110326" x="8185150" y="2451100"/>
          <p14:tracePt t="110331" x="8081963" y="2484438"/>
          <p14:tracePt t="110339" x="7950200" y="2522538"/>
          <p14:tracePt t="110345" x="7818438" y="2570163"/>
          <p14:tracePt t="110353" x="7691438" y="2603500"/>
          <p14:tracePt t="110360" x="7577138" y="2628900"/>
          <p14:tracePt t="110367" x="7470775" y="2663825"/>
          <p14:tracePt t="110374" x="7410450" y="2671763"/>
          <p14:tracePt t="110380" x="7367588" y="2679700"/>
          <p14:tracePt t="110388" x="7342188" y="2689225"/>
          <p14:tracePt t="110395" x="7329488" y="2697163"/>
          <p14:tracePt t="110402" x="7304088" y="2697163"/>
          <p14:tracePt t="110408" x="7299325" y="2697163"/>
          <p14:tracePt t="110414" x="7296150" y="2697163"/>
          <p14:tracePt t="110422" x="7286625" y="2697163"/>
          <p14:tracePt t="110444" x="7286625" y="2692400"/>
          <p14:tracePt t="110465" x="7286625" y="2689225"/>
          <p14:tracePt t="110471" x="7291388" y="2689225"/>
          <p14:tracePt t="110486" x="7296150" y="2689225"/>
          <p14:tracePt t="110492" x="7299325" y="2684463"/>
          <p14:tracePt t="110506" x="7312025" y="2684463"/>
          <p14:tracePt t="110512" x="7329488" y="2684463"/>
          <p14:tracePt t="110520" x="7342188" y="2676525"/>
          <p14:tracePt t="110527" x="7354888" y="2676525"/>
          <p14:tracePt t="110533" x="7389813" y="2667000"/>
          <p14:tracePt t="110540" x="7418388" y="2667000"/>
          <p14:tracePt t="110548" x="7466013" y="2659063"/>
          <p14:tracePt t="110554" x="7550150" y="2646363"/>
          <p14:tracePt t="110561" x="7653338" y="2638425"/>
          <p14:tracePt t="110569" x="7780338" y="2624138"/>
          <p14:tracePt t="110575" x="7921625" y="2624138"/>
          <p14:tracePt t="110582" x="8061325" y="2624138"/>
          <p14:tracePt t="110589" x="8256588" y="2633663"/>
          <p14:tracePt t="110596" x="8491538" y="2633663"/>
          <p14:tracePt t="110604" x="8704263" y="2646363"/>
          <p14:tracePt t="110611" x="8980488" y="2697163"/>
          <p14:tracePt t="110618" x="9248775" y="2714625"/>
          <p14:tracePt t="110624" x="9461500" y="2727325"/>
          <p14:tracePt t="110631" x="9621838" y="2752725"/>
          <p14:tracePt t="110638" x="9737725" y="2765425"/>
          <p14:tracePt t="110645" x="9834563" y="2765425"/>
          <p14:tracePt t="110652" x="9912350" y="2773363"/>
          <p14:tracePt t="110658" x="9980613" y="2773363"/>
          <p14:tracePt t="110666" x="10039350" y="2773363"/>
          <p14:tracePt t="110672" x="10069513" y="2773363"/>
          <p14:tracePt t="110681" x="10094913" y="2773363"/>
          <p14:tracePt t="110687" x="10107613" y="2773363"/>
          <p14:tracePt t="110693" x="10120313" y="2773363"/>
          <p14:tracePt t="110702" x="10128250" y="2773363"/>
          <p14:tracePt t="110714" x="10133013" y="2773363"/>
          <p14:tracePt t="110757" x="10125075" y="2765425"/>
          <p14:tracePt t="110763" x="10115550" y="2765425"/>
          <p14:tracePt t="110771" x="10099675" y="2757488"/>
          <p14:tracePt t="110777" x="10064750" y="2747963"/>
          <p14:tracePt t="110785" x="10006013" y="2740025"/>
          <p14:tracePt t="110791" x="9928225" y="2717800"/>
          <p14:tracePt t="110798" x="9844088" y="2697163"/>
          <p14:tracePt t="110805" x="9737725" y="2663825"/>
          <p14:tracePt t="110813" x="9596438" y="2624138"/>
          <p14:tracePt t="110820" x="9431338" y="2590800"/>
          <p14:tracePt t="110827" x="9236075" y="2547938"/>
          <p14:tracePt t="110832" x="9010650" y="2501900"/>
          <p14:tracePt t="110840" x="8758238" y="2454275"/>
          <p14:tracePt t="110846" x="8512175" y="2425700"/>
          <p14:tracePt t="110854" x="8266113" y="2395538"/>
          <p14:tracePt t="110860" x="8124825" y="2382838"/>
          <p14:tracePt t="110867" x="7985125" y="2382838"/>
          <p14:tracePt t="110875" x="7886700" y="2382838"/>
          <p14:tracePt t="110882" x="7785100" y="2382838"/>
          <p14:tracePt t="110888" x="7699375" y="2386013"/>
          <p14:tracePt t="110896" x="7640638" y="2398713"/>
          <p14:tracePt t="110903" x="7618413" y="2398713"/>
          <p14:tracePt t="110909" x="7593013" y="2403475"/>
          <p14:tracePt t="110917" x="7580313" y="2403475"/>
          <p14:tracePt t="110923" x="7567613" y="2403475"/>
          <p14:tracePt t="110937" x="7550150" y="2403475"/>
          <p14:tracePt t="110952" x="7546975" y="2403475"/>
          <p14:tracePt t="110972" x="7546975" y="2398713"/>
          <p14:tracePt t="110987" x="7546975" y="2390775"/>
          <p14:tracePt t="111000" x="7554913" y="2390775"/>
          <p14:tracePt t="111007" x="7554913" y="2386013"/>
          <p14:tracePt t="111013" x="7567613" y="2386013"/>
          <p14:tracePt t="111020" x="7580313" y="2378075"/>
          <p14:tracePt t="111028" x="7605713" y="2378075"/>
          <p14:tracePt t="111035" x="7618413" y="2370138"/>
          <p14:tracePt t="111041" x="7640638" y="2370138"/>
          <p14:tracePt t="111048" x="7721600" y="2360613"/>
          <p14:tracePt t="111056" x="7789863" y="2360613"/>
          <p14:tracePt t="111062" x="7921625" y="2347913"/>
          <p14:tracePt t="111070" x="8112125" y="2347913"/>
          <p14:tracePt t="111076" x="8401050" y="2347913"/>
          <p14:tracePt t="111083" x="8674100" y="2378075"/>
          <p14:tracePt t="111091" x="8950325" y="2408238"/>
          <p14:tracePt t="111097" x="9188450" y="2425700"/>
          <p14:tracePt t="111104" x="9371013" y="2438400"/>
          <p14:tracePt t="111111" x="9499600" y="2463800"/>
          <p14:tracePt t="111119" x="9626600" y="2471738"/>
          <p14:tracePt t="111125" x="9740900" y="2484438"/>
          <p14:tracePt t="111132" x="9856788" y="2484438"/>
          <p14:tracePt t="111139" x="9940925" y="2484438"/>
          <p14:tracePt t="111146" x="10013950" y="2484438"/>
          <p14:tracePt t="111153" x="10044113" y="2479675"/>
          <p14:tracePt t="111160" x="10069513" y="2471738"/>
          <p14:tracePt t="111167" x="10082213" y="2471738"/>
          <p14:tracePt t="111174" x="10090150" y="2466975"/>
          <p14:tracePt t="111182" x="10094913" y="2466975"/>
          <p14:tracePt t="111188" x="10099675" y="2459038"/>
          <p14:tracePt t="111202" x="10099675" y="2454275"/>
          <p14:tracePt t="111223" x="10094913" y="2451100"/>
          <p14:tracePt t="111229" x="10074275" y="2441575"/>
          <p14:tracePt t="111237" x="10047288" y="2441575"/>
          <p14:tracePt t="111243" x="10006013" y="2441575"/>
          <p14:tracePt t="111252" x="9937750" y="2441575"/>
          <p14:tracePt t="111257" x="9852025" y="2441575"/>
          <p14:tracePt t="111264" x="9750425" y="2451100"/>
          <p14:tracePt t="111271" x="9621838" y="2459038"/>
          <p14:tracePt t="111279" x="9469438" y="2459038"/>
          <p14:tracePt t="111286" x="9337675" y="2471738"/>
          <p14:tracePt t="111292" x="9210675" y="2484438"/>
          <p14:tracePt t="111298" x="9056688" y="2484438"/>
          <p14:tracePt t="111306" x="8861425" y="2497138"/>
          <p14:tracePt t="111312" x="8618538" y="2509838"/>
          <p14:tracePt t="111320" x="8466138" y="2522538"/>
          <p14:tracePt t="111328" x="8312150" y="2522538"/>
          <p14:tracePt t="111335" x="8150225" y="2547938"/>
          <p14:tracePt t="111340" x="8010525" y="2573338"/>
          <p14:tracePt t="111348" x="7908925" y="2595563"/>
          <p14:tracePt t="111355" x="7831138" y="2603500"/>
          <p14:tracePt t="111362" x="7789863" y="2611438"/>
          <p14:tracePt t="111369" x="7742238" y="2624138"/>
          <p14:tracePt t="111375" x="7716838" y="2638425"/>
          <p14:tracePt t="111382" x="7696200" y="2646363"/>
          <p14:tracePt t="111390" x="7686675" y="2646363"/>
          <p14:tracePt t="111397" x="7683500" y="2646363"/>
          <p14:tracePt t="111403" x="7669213" y="2646363"/>
          <p14:tracePt t="111419" x="7661275" y="2646363"/>
          <p14:tracePt t="111431" x="7661275" y="2638425"/>
          <p14:tracePt t="111438" x="7661275" y="2633663"/>
          <p14:tracePt t="111445" x="7666038" y="2633663"/>
          <p14:tracePt t="111461" x="7669213" y="2628900"/>
          <p14:tracePt t="111469" x="7669213" y="2620963"/>
          <p14:tracePt t="111473" x="7683500" y="2620963"/>
          <p14:tracePt t="111479" x="7699375" y="2611438"/>
          <p14:tracePt t="111487" x="7721600" y="2608263"/>
          <p14:tracePt t="111494" x="7754938" y="2608263"/>
          <p14:tracePt t="111501" x="7818438" y="2595563"/>
          <p14:tracePt t="111507" x="7904163" y="2595563"/>
          <p14:tracePt t="111515" x="8031163" y="2595563"/>
          <p14:tracePt t="111522" x="8185150" y="2595563"/>
          <p14:tracePt t="111529" x="8385175" y="2582863"/>
          <p14:tracePt t="111536" x="8559800" y="2582863"/>
          <p14:tracePt t="111542" x="8712200" y="2582863"/>
          <p14:tracePt t="111550" x="8839200" y="2582863"/>
          <p14:tracePt t="111557" x="8942388" y="2590800"/>
          <p14:tracePt t="111564" x="9039225" y="2590800"/>
          <p14:tracePt t="111570" x="9155113" y="2590800"/>
          <p14:tracePt t="111577" x="9251950" y="2590800"/>
          <p14:tracePt t="111585" x="9337675" y="2590800"/>
          <p14:tracePt t="111591" x="9409113" y="2590800"/>
          <p14:tracePt t="111598" x="9439275" y="2586038"/>
          <p14:tracePt t="111605" x="9474200" y="2586038"/>
          <p14:tracePt t="111612" x="9494838" y="2578100"/>
          <p14:tracePt t="111620" x="9502775" y="2578100"/>
          <p14:tracePt t="111626" x="9515475" y="2573338"/>
          <p14:tracePt t="111641" x="9515475" y="2565400"/>
          <p14:tracePt t="111646" x="9515475" y="2560638"/>
          <p14:tracePt t="111655" x="9515475" y="2552700"/>
          <p14:tracePt t="111660" x="9499600" y="2540000"/>
          <p14:tracePt t="111668" x="9464675" y="2532063"/>
          <p14:tracePt t="111676" x="9350375" y="2484438"/>
          <p14:tracePt t="111682" x="9163050" y="2428875"/>
          <p14:tracePt t="111689" x="8793163" y="2357438"/>
          <p14:tracePt t="111695" x="8461375" y="2306638"/>
          <p14:tracePt t="111704" x="8193088" y="2289175"/>
          <p14:tracePt t="111709" x="7980363" y="2276475"/>
          <p14:tracePt t="111717" x="7805738" y="2276475"/>
          <p14:tracePt t="111723" x="7666038" y="2276475"/>
          <p14:tracePt t="111730" x="7550150" y="2276475"/>
          <p14:tracePt t="111737" x="7466013" y="2279650"/>
          <p14:tracePt t="111745" x="7423150" y="2279650"/>
          <p14:tracePt t="111752" x="7364413" y="2279650"/>
          <p14:tracePt t="111759" x="7329488" y="2279650"/>
          <p14:tracePt t="111765" x="7316788" y="2279650"/>
          <p14:tracePt t="111772" x="7304088" y="2279650"/>
          <p14:tracePt t="111779" x="7291388" y="2279650"/>
          <p14:tracePt t="111786" x="7283450" y="2279650"/>
          <p14:tracePt t="111802" x="7278688" y="2279650"/>
          <p14:tracePt t="111815" x="7273925" y="2279650"/>
          <p14:tracePt t="111877" x="7273925" y="2271713"/>
          <p14:tracePt t="111891" x="7278688" y="2271713"/>
          <p14:tracePt t="111905" x="7286625" y="2271713"/>
          <p14:tracePt t="111926" x="7291388" y="2271713"/>
          <p14:tracePt t="111940" x="7299325" y="2271713"/>
          <p14:tracePt t="111960" x="7304088" y="2271713"/>
          <p14:tracePt t="112037" x="7304088" y="2266950"/>
          <p14:tracePt t="112066" x="7304088" y="2263775"/>
          <p14:tracePt t="112079" x="7304088" y="2254250"/>
          <p14:tracePt t="112094" x="7304088" y="2251075"/>
          <p14:tracePt t="112113" x="7304088" y="2241550"/>
          <p14:tracePt t="112127" x="7304088" y="2238375"/>
          <p14:tracePt t="112143" x="7304088" y="2233613"/>
          <p14:tracePt t="112155" x="7304088" y="2225675"/>
          <p14:tracePt t="112204" x="7296150" y="2225675"/>
          <p14:tracePt t="112218" x="7291388" y="2225675"/>
          <p14:tracePt t="112239" x="7283450" y="2225675"/>
          <p14:tracePt t="112245" x="7278688" y="2225675"/>
          <p14:tracePt t="112254" x="7273925" y="2225675"/>
          <p14:tracePt t="112260" x="7265988" y="2225675"/>
          <p14:tracePt t="112269" x="7261225" y="2225675"/>
          <p14:tracePt t="112274" x="7253288" y="2225675"/>
          <p14:tracePt t="112288" x="7240588" y="2225675"/>
          <p14:tracePt t="112303" x="7235825" y="2225675"/>
          <p14:tracePt t="112386" x="7245350" y="2225675"/>
          <p14:tracePt t="112392" x="7248525" y="2225675"/>
          <p14:tracePt t="112398" x="7258050" y="2225675"/>
          <p14:tracePt t="112406" x="7270750" y="2225675"/>
          <p14:tracePt t="112412" x="7273925" y="2225675"/>
          <p14:tracePt t="112420" x="7286625" y="2225675"/>
          <p14:tracePt t="112426" x="7299325" y="2225675"/>
          <p14:tracePt t="112434" x="7324725" y="2216150"/>
          <p14:tracePt t="112440" x="7354888" y="2216150"/>
          <p14:tracePt t="112447" x="7397750" y="2216150"/>
          <p14:tracePt t="112455" x="7431088" y="2208213"/>
          <p14:tracePt t="112461" x="7516813" y="2200275"/>
          <p14:tracePt t="112470" x="7605713" y="2185988"/>
          <p14:tracePt t="112475" x="7704138" y="2185988"/>
          <p14:tracePt t="112482" x="7843838" y="2173288"/>
          <p14:tracePt t="112489" x="8002588" y="2165350"/>
          <p14:tracePt t="112496" x="8218488" y="2147888"/>
          <p14:tracePt t="112504" x="8516938" y="2135188"/>
          <p14:tracePt t="112509" x="8775700" y="2135188"/>
          <p14:tracePt t="112517" x="9010650" y="2135188"/>
          <p14:tracePt t="112524" x="9239250" y="2135188"/>
          <p14:tracePt t="112531" x="9444038" y="2135188"/>
          <p14:tracePt t="112538" x="9601200" y="2135188"/>
          <p14:tracePt t="112544" x="9771063" y="2135188"/>
          <p14:tracePt t="112552" x="9928225" y="2135188"/>
          <p14:tracePt t="112559" x="10056813" y="2122488"/>
          <p14:tracePt t="112565" x="10166350" y="2122488"/>
          <p14:tracePt t="112572" x="10294938" y="2122488"/>
          <p14:tracePt t="112579" x="10409238" y="2109788"/>
          <p14:tracePt t="112587" x="10520363" y="2109788"/>
          <p14:tracePt t="112594" x="10604500" y="2109788"/>
          <p14:tracePt t="112602" x="10664825" y="2109788"/>
          <p14:tracePt t="112607" x="10710863" y="2101850"/>
          <p14:tracePt t="112614" x="10741025" y="2101850"/>
          <p14:tracePt t="112621" x="10766425" y="2101850"/>
          <p14:tracePt t="112629" x="10779125" y="2101850"/>
          <p14:tracePt t="112636" x="10791825" y="2093913"/>
          <p14:tracePt t="112642" x="10804525" y="2093913"/>
          <p14:tracePt t="112657" x="10814050" y="2093913"/>
          <p14:tracePt t="112670" x="10817225" y="2093913"/>
          <p14:tracePt t="112706" x="10817225" y="2097088"/>
          <p14:tracePt t="112719" x="10804525" y="2101850"/>
          <p14:tracePt t="112726" x="10791825" y="2101850"/>
          <p14:tracePt t="112735" x="10775950" y="2127250"/>
          <p14:tracePt t="112740" x="10750550" y="2135188"/>
          <p14:tracePt t="112746" x="10715625" y="2152650"/>
          <p14:tracePt t="112755" x="10644188" y="2173288"/>
          <p14:tracePt t="112760" x="10541000" y="2195513"/>
          <p14:tracePt t="112768" x="10409238" y="2228850"/>
          <p14:tracePt t="112774" x="10226675" y="2271713"/>
          <p14:tracePt t="112781" x="10009188" y="2297113"/>
          <p14:tracePt t="112789" x="9758363" y="2347913"/>
          <p14:tracePt t="112795" x="9512300" y="2378075"/>
          <p14:tracePt t="112805" x="9299575" y="2390775"/>
          <p14:tracePt t="112810" x="9124950" y="2390775"/>
          <p14:tracePt t="112820" x="8942388" y="2403475"/>
          <p14:tracePt t="112824" x="8788400" y="2403475"/>
          <p14:tracePt t="112830" x="8631238" y="2416175"/>
          <p14:tracePt t="112838" x="8474075" y="2428875"/>
          <p14:tracePt t="112844" x="8294688" y="2454275"/>
          <p14:tracePt t="112851" x="8104188" y="2479675"/>
          <p14:tracePt t="112858" x="7988300" y="2492375"/>
          <p14:tracePt t="112865" x="7904163" y="2501900"/>
          <p14:tracePt t="112872" x="7831138" y="2514600"/>
          <p14:tracePt t="112880" x="7747000" y="2514600"/>
          <p14:tracePt t="112887" x="7699375" y="2514600"/>
          <p14:tracePt t="112892" x="7656513" y="2514600"/>
          <p14:tracePt t="112900" x="7623175" y="2509838"/>
          <p14:tracePt t="112907" x="7593013" y="2509838"/>
          <p14:tracePt t="112913" x="7567613" y="2501900"/>
          <p14:tracePt t="112922" x="7554913" y="2492375"/>
          <p14:tracePt t="112929" x="7534275" y="2492375"/>
          <p14:tracePt t="112935" x="7508875" y="2479675"/>
          <p14:tracePt t="112953" x="7496175" y="2466975"/>
          <p14:tracePt t="112956" x="7483475" y="2459038"/>
          <p14:tracePt t="112962" x="7461250" y="2446338"/>
          <p14:tracePt t="112970" x="7443788" y="2438400"/>
          <p14:tracePt t="112976" x="7431088" y="2428875"/>
          <p14:tracePt t="112984" x="7415213" y="2416175"/>
          <p14:tracePt t="112990" x="7402513" y="2408238"/>
          <p14:tracePt t="112997" x="7385050" y="2398713"/>
          <p14:tracePt t="113005" x="7372350" y="2386013"/>
          <p14:tracePt t="113011" x="7354888" y="2378075"/>
          <p14:tracePt t="113018" x="7342188" y="2370138"/>
          <p14:tracePt t="113025" x="7334250" y="2365375"/>
          <p14:tracePt t="113032" x="7321550" y="2357438"/>
          <p14:tracePt t="113040" x="7316788" y="2352675"/>
          <p14:tracePt t="113045" x="7316788" y="2344738"/>
          <p14:tracePt t="113053" x="7304088" y="2339975"/>
          <p14:tracePt t="113059" x="7304088" y="2332038"/>
          <p14:tracePt t="113075" x="7304088" y="2327275"/>
          <p14:tracePt t="113081" x="7304088" y="2322513"/>
          <p14:tracePt t="113088" x="7304088" y="2314575"/>
          <p14:tracePt t="113095" x="7304088" y="2309813"/>
          <p14:tracePt t="113103" x="7316788" y="2301875"/>
          <p14:tracePt t="113108" x="7334250" y="2292350"/>
          <p14:tracePt t="113115" x="7354888" y="2289175"/>
          <p14:tracePt t="113122" x="7389813" y="2279650"/>
          <p14:tracePt t="113129" x="7461250" y="2279650"/>
          <p14:tracePt t="113137" x="7577138" y="2254250"/>
          <p14:tracePt t="113143" x="7750175" y="2241550"/>
          <p14:tracePt t="113151" x="7997825" y="2212975"/>
          <p14:tracePt t="113157" x="8231188" y="2212975"/>
          <p14:tracePt t="113164" x="8413750" y="2200275"/>
          <p14:tracePt t="113172" x="8567738" y="2200275"/>
          <p14:tracePt t="113178" x="8707438" y="2200275"/>
          <p14:tracePt t="113187" x="8823325" y="2185988"/>
          <p14:tracePt t="113192" x="8907463" y="2185988"/>
          <p14:tracePt t="113199" x="8980488" y="2178050"/>
          <p14:tracePt t="113206" x="9056688" y="2165350"/>
          <p14:tracePt t="113213" x="9099550" y="2157413"/>
          <p14:tracePt t="113220" x="9124950" y="2147888"/>
          <p14:tracePt t="113227" x="9145588" y="2147888"/>
          <p14:tracePt t="113234" x="9155113" y="2135188"/>
          <p14:tracePt t="113240" x="9158288" y="2135188"/>
          <p14:tracePt t="113247" x="9167813" y="2132013"/>
          <p14:tracePt t="113284" x="9163050" y="2132013"/>
          <p14:tracePt t="113305" x="9158288" y="2132013"/>
          <p14:tracePt t="113311" x="9145588" y="2132013"/>
          <p14:tracePt t="113324" x="9137650" y="2139950"/>
          <p14:tracePt t="113339" x="9137650" y="2144713"/>
          <p14:tracePt t="113345" x="9132888" y="2144713"/>
          <p14:tracePt t="113359" x="9129713" y="2147888"/>
          <p14:tracePt t="113368" x="9129713" y="2157413"/>
          <p14:tracePt t="113380" x="9120188" y="2157413"/>
          <p14:tracePt t="113394" x="9117013" y="2157413"/>
          <p14:tracePt t="113408" x="9107488" y="2157413"/>
          <p14:tracePt t="113429" x="9104313" y="2157413"/>
          <p14:tracePt t="113436" x="9094788" y="2157413"/>
          <p14:tracePt t="113443" x="9091613" y="2160588"/>
          <p14:tracePt t="113450" x="9086850" y="2160588"/>
          <p14:tracePt t="113457" x="9074150" y="2160588"/>
          <p14:tracePt t="113463" x="9039225" y="2170113"/>
          <p14:tracePt t="113472" x="8997950" y="2170113"/>
          <p14:tracePt t="113477" x="8894763" y="2170113"/>
          <p14:tracePt t="113485" x="8699500" y="2160588"/>
          <p14:tracePt t="113491" x="8426450" y="2127250"/>
          <p14:tracePt t="113499" x="8112125" y="2058988"/>
          <p14:tracePt t="113506" x="7878763" y="1982788"/>
          <p14:tracePt t="113512" x="7673975" y="1922463"/>
          <p14:tracePt t="113520" x="7516813" y="1858963"/>
          <p14:tracePt t="113527" x="7415213" y="1825625"/>
          <p14:tracePt t="113534" x="7337425" y="1790700"/>
          <p14:tracePt t="113540" x="7273925" y="1760538"/>
          <p14:tracePt t="113547" x="7240588" y="1739900"/>
          <p14:tracePt t="113555" x="7205663" y="1739900"/>
          <p14:tracePt t="113561" x="7185025" y="1735138"/>
          <p14:tracePt t="113568" x="7159625" y="1719263"/>
          <p14:tracePt t="113575" x="7154863" y="1719263"/>
          <p14:tracePt t="113583" x="7146925" y="1709738"/>
          <p14:tracePt t="113596" x="7142163" y="1706563"/>
          <p14:tracePt t="113604" x="7142163" y="1701800"/>
          <p14:tracePt t="113618" x="7142163" y="1689100"/>
          <p14:tracePt t="113623" x="7142163" y="1681163"/>
          <p14:tracePt t="113630" x="7142163" y="1658938"/>
          <p14:tracePt t="113637" x="7146925" y="1638300"/>
          <p14:tracePt t="113644" x="7146925" y="1603375"/>
          <p14:tracePt t="113652" x="7154863" y="1582738"/>
          <p14:tracePt t="113658" x="7164388" y="1547813"/>
          <p14:tracePt t="113666" x="7164388" y="1519238"/>
          <p14:tracePt t="113672" x="7164388" y="1493838"/>
          <p14:tracePt t="113678" x="7167563" y="1489075"/>
          <p14:tracePt t="113688" x="7167563" y="1468438"/>
          <p14:tracePt t="113693" x="7172325" y="1463675"/>
          <p14:tracePt t="113701" x="7172325" y="1455738"/>
          <p14:tracePt t="113707" x="7180263" y="1450975"/>
          <p14:tracePt t="113721" x="7180263" y="1441450"/>
          <p14:tracePt t="113728" x="7185025" y="1441450"/>
          <p14:tracePt t="113743" x="7192963" y="1441450"/>
          <p14:tracePt t="113750" x="7197725" y="1446213"/>
          <p14:tracePt t="113756" x="7197725" y="1450975"/>
          <p14:tracePt t="113762" x="7210425" y="1463675"/>
          <p14:tracePt t="113771" x="7227888" y="1481138"/>
          <p14:tracePt t="113777" x="7240588" y="1497013"/>
          <p14:tracePt t="113784" x="7240588" y="1509713"/>
          <p14:tracePt t="113791" x="7258050" y="1519238"/>
          <p14:tracePt t="113798" x="7265988" y="1531938"/>
          <p14:tracePt t="113804" x="7270750" y="1535113"/>
          <p14:tracePt t="113811" x="7270750" y="1544638"/>
          <p14:tracePt t="113821" x="7273925" y="1547813"/>
          <p14:tracePt t="113836" x="7283450" y="1547813"/>
          <p14:tracePt t="113840" x="7283450" y="1557338"/>
          <p14:tracePt t="113846" x="7296150" y="1562100"/>
          <p14:tracePt t="113853" x="7316788" y="1562100"/>
          <p14:tracePt t="113860" x="7359650" y="1562100"/>
          <p14:tracePt t="113867" x="7418388" y="1562100"/>
          <p14:tracePt t="113874" x="7491413" y="1562100"/>
          <p14:tracePt t="113881" x="7577138" y="1562100"/>
          <p14:tracePt t="113888" x="7673975" y="1562100"/>
          <p14:tracePt t="113896" x="7775575" y="1574800"/>
          <p14:tracePt t="113902" x="7866063" y="1608138"/>
          <p14:tracePt t="113908" x="7937500" y="1616075"/>
          <p14:tracePt t="113916" x="8010525" y="1628775"/>
          <p14:tracePt t="113923" x="8048625" y="1654175"/>
          <p14:tracePt t="113929" x="8078788" y="1663700"/>
          <p14:tracePt t="113937" x="8094663" y="1671638"/>
          <p14:tracePt t="113944" x="8099425" y="1676400"/>
          <p14:tracePt t="113951" x="8112125" y="1684338"/>
          <p14:tracePt t="113965" x="8121650" y="1689100"/>
          <p14:tracePt t="114014" x="8116888" y="1689100"/>
          <p14:tracePt t="114062" x="8121650" y="1689100"/>
          <p14:tracePt t="114076" x="8124825" y="1689100"/>
          <p14:tracePt t="114083" x="8134350" y="1689100"/>
          <p14:tracePt t="114090" x="8147050" y="1689100"/>
          <p14:tracePt t="114096" x="8159750" y="1697038"/>
          <p14:tracePt t="114105" x="8172450" y="1697038"/>
          <p14:tracePt t="114111" x="8197850" y="1706563"/>
          <p14:tracePt t="114118" x="8210550" y="1706563"/>
          <p14:tracePt t="114124" x="8223250" y="1706563"/>
          <p14:tracePt t="114132" x="8235950" y="1706563"/>
          <p14:tracePt t="114146" x="8253413" y="1701800"/>
          <p14:tracePt t="114153" x="8256588" y="1701800"/>
          <p14:tracePt t="114159" x="8266113" y="1697038"/>
          <p14:tracePt t="114167" x="8278813" y="1697038"/>
          <p14:tracePt t="114173" x="8278813" y="1681163"/>
          <p14:tracePt t="114188" x="8281988" y="1681163"/>
          <p14:tracePt t="114194" x="8281988" y="1676400"/>
          <p14:tracePt t="114203" x="8281988" y="1671638"/>
          <p14:tracePt t="114208" x="8291513" y="1671638"/>
          <p14:tracePt t="114258" x="8307388" y="1681163"/>
          <p14:tracePt t="114264" x="8334375" y="1681163"/>
          <p14:tracePt t="114272" x="8367713" y="1697038"/>
          <p14:tracePt t="114277" x="8401050" y="1714500"/>
          <p14:tracePt t="114284" x="8413750" y="1714500"/>
          <p14:tracePt t="114493" x="8699500" y="1706563"/>
          <p14:tracePt t="114499" x="9077325" y="1684338"/>
          <p14:tracePt t="114506" x="9355138" y="1654175"/>
          <p14:tracePt t="114513" x="9482138" y="1628775"/>
          <p14:tracePt t="114521" x="9567863" y="1620838"/>
          <p14:tracePt t="114527" x="9613900" y="1608138"/>
          <p14:tracePt t="114535" x="9639300" y="1595438"/>
          <p14:tracePt t="114540" x="9652000" y="1587500"/>
          <p14:tracePt t="114547" x="9661525" y="1587500"/>
          <p14:tracePt t="114555" x="9664700" y="1582738"/>
          <p14:tracePt t="114570" x="9674225" y="1574800"/>
          <p14:tracePt t="114591" x="9669463" y="1574800"/>
          <p14:tracePt t="114597" x="9664700" y="1577975"/>
          <p14:tracePt t="114604" x="9656763" y="1577975"/>
          <p14:tracePt t="114611" x="9644063" y="1582738"/>
          <p14:tracePt t="114620" x="9613900" y="1582738"/>
          <p14:tracePt t="114625" x="9558338" y="1582738"/>
          <p14:tracePt t="114633" x="9444038" y="1582738"/>
          <p14:tracePt t="114640" x="9320213" y="1582738"/>
          <p14:tracePt t="114647" x="9175750" y="1574800"/>
          <p14:tracePt t="114654" x="9048750" y="1552575"/>
          <p14:tracePt t="114660" x="8932863" y="1539875"/>
          <p14:tracePt t="114666" x="8818563" y="1527175"/>
          <p14:tracePt t="114673" x="8732838" y="1519238"/>
          <p14:tracePt t="114680" x="8674100" y="1509713"/>
          <p14:tracePt t="114687" x="8613775" y="1497013"/>
          <p14:tracePt t="114693" x="8580438" y="1497013"/>
          <p14:tracePt t="114702" x="8550275" y="1497013"/>
          <p14:tracePt t="114708" x="8516938" y="1497013"/>
          <p14:tracePt t="114716" x="8504238" y="1501775"/>
          <p14:tracePt t="114723" x="8482013" y="1501775"/>
          <p14:tracePt t="114729" x="8466138" y="1509713"/>
          <p14:tracePt t="114736" x="8461375" y="1509713"/>
          <p14:tracePt t="114743" x="8453438" y="1514475"/>
          <p14:tracePt t="114750" x="8448675" y="1514475"/>
          <p14:tracePt t="114758" x="8443913" y="1514475"/>
          <p14:tracePt t="114779" x="8435975" y="1514475"/>
          <p14:tracePt t="114849" x="8435975" y="1522413"/>
          <p14:tracePt t="114854" x="8435975" y="1527175"/>
          <p14:tracePt t="114861" x="8431213" y="1539875"/>
          <p14:tracePt t="114868" x="8423275" y="1557338"/>
          <p14:tracePt t="114875" x="8423275" y="1577975"/>
          <p14:tracePt t="114883" x="8413750" y="1600200"/>
          <p14:tracePt t="114889" x="8405813" y="1625600"/>
          <p14:tracePt t="114896" x="8405813" y="1638300"/>
          <p14:tracePt t="114904" x="8397875" y="1663700"/>
          <p14:tracePt t="114910" x="8397875" y="1676400"/>
          <p14:tracePt t="114918" x="8397875" y="1689100"/>
          <p14:tracePt t="114924" x="8397875" y="1693863"/>
          <p14:tracePt t="114930" x="8397875" y="1701800"/>
          <p14:tracePt t="114938" x="8401050" y="1706563"/>
          <p14:tracePt t="114953" x="8413750" y="1714500"/>
          <p14:tracePt t="114969" x="8440738" y="1709738"/>
          <p14:tracePt t="114973" x="8466138" y="1693863"/>
          <p14:tracePt t="114979" x="8507413" y="1676400"/>
          <p14:tracePt t="114986" x="8597900" y="1641475"/>
          <p14:tracePt t="114993" x="8674100" y="1612900"/>
          <p14:tracePt t="115001" x="8750300" y="1590675"/>
          <p14:tracePt t="115008" x="8839200" y="1565275"/>
          <p14:tracePt t="115016" x="8924925" y="1557338"/>
          <p14:tracePt t="115022" x="8997950" y="1557338"/>
          <p14:tracePt t="115028" x="9086850" y="1574800"/>
          <p14:tracePt t="115036" x="9170988" y="1595438"/>
          <p14:tracePt t="115042" x="9261475" y="1616075"/>
          <p14:tracePt t="115049" x="9350375" y="1651000"/>
          <p14:tracePt t="115057" x="9413875" y="1684338"/>
          <p14:tracePt t="115063" x="9461500" y="1714500"/>
          <p14:tracePt t="115070" x="9512300" y="1744663"/>
          <p14:tracePt t="115077" x="9545638" y="1752600"/>
          <p14:tracePt t="115084" x="9567863" y="1757363"/>
          <p14:tracePt t="115091" x="9580563" y="1757363"/>
          <p14:tracePt t="115100" x="9605963" y="1757363"/>
          <p14:tracePt t="115105" x="9626600" y="1757363"/>
          <p14:tracePt t="115112" x="9652000" y="1757363"/>
          <p14:tracePt t="115119" x="9674225" y="1747838"/>
          <p14:tracePt t="115126" x="9690100" y="1731963"/>
          <p14:tracePt t="115134" x="9720263" y="1722438"/>
          <p14:tracePt t="115140" x="9737725" y="1719263"/>
          <p14:tracePt t="115147" x="9758363" y="1701800"/>
          <p14:tracePt t="115153" x="9783763" y="1701800"/>
          <p14:tracePt t="115160" x="9796463" y="1693863"/>
          <p14:tracePt t="115168" x="9831388" y="1684338"/>
          <p14:tracePt t="115175" x="9844088" y="1684338"/>
          <p14:tracePt t="115182" x="9864725" y="1684338"/>
          <p14:tracePt t="115189" x="9899650" y="1684338"/>
          <p14:tracePt t="115195" x="9920288" y="1684338"/>
          <p14:tracePt t="115202" x="9953625" y="1684338"/>
          <p14:tracePt t="115209" x="9975850" y="1689100"/>
          <p14:tracePt t="115217" x="10001250" y="1697038"/>
          <p14:tracePt t="115223" x="10013950" y="1697038"/>
          <p14:tracePt t="115230" x="10034588" y="1706563"/>
          <p14:tracePt t="115237" x="10059988" y="1714500"/>
          <p14:tracePt t="115243" x="10074275" y="1719263"/>
          <p14:tracePt t="115252" x="10099675" y="1727200"/>
          <p14:tracePt t="115258" x="10112375" y="1735138"/>
          <p14:tracePt t="115267" x="10128250" y="1744663"/>
          <p14:tracePt t="115272" x="10140950" y="1744663"/>
          <p14:tracePt t="115278" x="10153650" y="1747838"/>
          <p14:tracePt t="115286" x="10163175" y="1757363"/>
          <p14:tracePt t="115293" x="10175875" y="1757363"/>
          <p14:tracePt t="115300" x="10180638" y="1757363"/>
          <p14:tracePt t="115307" x="10183813" y="1760538"/>
          <p14:tracePt t="115314" x="10193338" y="1760538"/>
          <p14:tracePt t="115321" x="10193338" y="1770063"/>
          <p14:tracePt t="115327" x="10196513" y="1770063"/>
          <p14:tracePt t="115335" x="10196513" y="1774825"/>
          <p14:tracePt t="115341" x="10196513" y="1778000"/>
          <p14:tracePt t="115349" x="10206038" y="1778000"/>
          <p14:tracePt t="115362" x="10209213" y="1787525"/>
          <p14:tracePt t="115378" x="10209213" y="1790700"/>
          <p14:tracePt t="115397" x="10209213" y="1800225"/>
          <p14:tracePt t="115411" x="10209213" y="1803400"/>
          <p14:tracePt t="115419" x="10201275" y="1803400"/>
          <p14:tracePt t="115425" x="10201275" y="1808163"/>
          <p14:tracePt t="115446" x="10196513" y="1816100"/>
          <p14:tracePt t="115460" x="10196513" y="1820863"/>
          <p14:tracePt t="115468" x="10188575" y="1820863"/>
          <p14:tracePt t="115473" x="10188575" y="1828800"/>
          <p14:tracePt t="115480" x="10183813" y="1828800"/>
          <p14:tracePt t="115495" x="10183813" y="1833563"/>
          <p14:tracePt t="115501" x="10180638" y="1833563"/>
          <p14:tracePt t="115523" x="10171113" y="1833563"/>
          <p14:tracePt t="115537" x="10171113" y="1841500"/>
          <p14:tracePt t="115662" x="10166350" y="1841500"/>
          <p14:tracePt t="115677" x="10166350" y="1846263"/>
          <p14:tracePt t="115692" x="10166350" y="1851025"/>
          <p14:tracePt t="116436" x="10099675" y="1846263"/>
          <p14:tracePt t="116441" x="9953625" y="1825625"/>
          <p14:tracePt t="116448" x="9793288" y="1787525"/>
          <p14:tracePt t="116454" x="9609138" y="1774825"/>
          <p14:tracePt t="116463" x="9396413" y="1760538"/>
          <p14:tracePt t="116469" x="9223375" y="1760538"/>
          <p14:tracePt t="116477" x="9064625" y="1765300"/>
          <p14:tracePt t="116483" x="8924925" y="1790700"/>
          <p14:tracePt t="116491" x="8780463" y="1825625"/>
          <p14:tracePt t="116497" x="8631238" y="1876425"/>
          <p14:tracePt t="116504" x="8494713" y="1952625"/>
          <p14:tracePt t="116511" x="8375650" y="2020888"/>
          <p14:tracePt t="116517" x="8269288" y="2106613"/>
          <p14:tracePt t="116525" x="8175625" y="2173288"/>
          <p14:tracePt t="116532" x="8099425" y="2228850"/>
          <p14:tracePt t="116539" x="8023225" y="2276475"/>
          <p14:tracePt t="116546" x="7972425" y="2306638"/>
          <p14:tracePt t="116552" x="7924800" y="2335213"/>
          <p14:tracePt t="116559" x="7886700" y="2352675"/>
          <p14:tracePt t="116566" x="7866063" y="2360613"/>
          <p14:tracePt t="116573" x="7848600" y="2365375"/>
          <p14:tracePt t="116580" x="7835900" y="2373313"/>
          <p14:tracePt t="116587" x="7831138" y="2373313"/>
          <p14:tracePt t="116594" x="7823200" y="2373313"/>
          <p14:tracePt t="116610" x="7818438" y="2373313"/>
          <p14:tracePt t="116630" x="7827963" y="2365375"/>
          <p14:tracePt t="116636" x="7840663" y="2360613"/>
          <p14:tracePt t="116643" x="7861300" y="2360613"/>
          <p14:tracePt t="116650" x="7908925" y="2339975"/>
          <p14:tracePt t="116657" x="7993063" y="2319338"/>
          <p14:tracePt t="116664" x="8213725" y="2292350"/>
          <p14:tracePt t="116670" x="8656638" y="2254250"/>
          <p14:tracePt t="116678" x="9120188" y="2254250"/>
          <p14:tracePt t="116684" x="9477375" y="2284413"/>
          <p14:tracePt t="116691" x="9725025" y="2314575"/>
          <p14:tracePt t="116698" x="9864725" y="2339975"/>
          <p14:tracePt t="116707" x="9953625" y="2360613"/>
          <p14:tracePt t="116713" x="10013950" y="2370138"/>
          <p14:tracePt t="116719" x="10047288" y="2378075"/>
          <p14:tracePt t="116727" x="10059988" y="2378075"/>
          <p14:tracePt t="116742" x="10064750" y="2378075"/>
          <p14:tracePt t="116747" x="10064750" y="2386013"/>
          <p14:tracePt t="116763" x="10056813" y="2386013"/>
          <p14:tracePt t="116768" x="10044113" y="2386013"/>
          <p14:tracePt t="116775" x="9993313" y="2386013"/>
          <p14:tracePt t="116782" x="9864725" y="2378075"/>
          <p14:tracePt t="116789" x="9580563" y="2347913"/>
          <p14:tracePt t="116796" x="9167813" y="2309813"/>
          <p14:tracePt t="116804" x="8810625" y="2276475"/>
          <p14:tracePt t="116810" x="8562975" y="2241550"/>
          <p14:tracePt t="116816" x="8393113" y="2203450"/>
          <p14:tracePt t="116827" x="8278813" y="2182813"/>
          <p14:tracePt t="116831" x="8188325" y="2160588"/>
          <p14:tracePt t="116838" x="8129588" y="2147888"/>
          <p14:tracePt t="116845" x="8094663" y="2139950"/>
          <p14:tracePt t="116852" x="8074025" y="2135188"/>
          <p14:tracePt t="116859" x="8066088" y="2127250"/>
          <p14:tracePt t="116866" x="8061325" y="2127250"/>
          <p14:tracePt t="116873" x="8061325" y="2122488"/>
          <p14:tracePt t="116887" x="8061325" y="2114550"/>
          <p14:tracePt t="116893" x="8061325" y="2109788"/>
          <p14:tracePt t="116901" x="8074025" y="2101850"/>
          <p14:tracePt t="116909" x="8107363" y="2093913"/>
          <p14:tracePt t="116914" x="8193088" y="2084388"/>
          <p14:tracePt t="116921" x="8397875" y="2054225"/>
          <p14:tracePt t="116928" x="8775700" y="2038350"/>
          <p14:tracePt t="116941" x="9129713" y="2051050"/>
          <p14:tracePt t="116944" x="9426575" y="2066925"/>
          <p14:tracePt t="116949" x="9644063" y="2097088"/>
          <p14:tracePt t="116957" x="9783763" y="2109788"/>
          <p14:tracePt t="116963" x="9856788" y="2109788"/>
          <p14:tracePt t="116971" x="9899650" y="2109788"/>
          <p14:tracePt t="116977" x="9925050" y="2109788"/>
          <p14:tracePt t="116983" x="9945688" y="2109788"/>
          <p14:tracePt t="116992" x="9950450" y="2106613"/>
          <p14:tracePt t="116998" x="9958388" y="2106613"/>
          <p14:tracePt t="117026" x="9953625" y="2106613"/>
          <p14:tracePt t="117034" x="9940925" y="2106613"/>
          <p14:tracePt t="117040" x="9912350" y="2106613"/>
          <p14:tracePt t="117046" x="9821863" y="2106613"/>
          <p14:tracePt t="117053" x="9682163" y="2114550"/>
          <p14:tracePt t="117060" x="9444038" y="2132013"/>
          <p14:tracePt t="117067" x="9117013" y="2147888"/>
          <p14:tracePt t="117075" x="8843963" y="2178050"/>
          <p14:tracePt t="117082" x="8704263" y="2190750"/>
          <p14:tracePt t="117089" x="8588375" y="2212975"/>
          <p14:tracePt t="117096" x="8512175" y="2225675"/>
          <p14:tracePt t="117102" x="8440738" y="2246313"/>
          <p14:tracePt t="117109" x="8393113" y="2254250"/>
          <p14:tracePt t="117116" x="8347075" y="2263775"/>
          <p14:tracePt t="117123" x="8324850" y="2271713"/>
          <p14:tracePt t="117130" x="8299450" y="2279650"/>
          <p14:tracePt t="117137" x="8294688" y="2279650"/>
          <p14:tracePt t="117144" x="8286750" y="2284413"/>
          <p14:tracePt t="117151" x="8281988" y="2284413"/>
          <p14:tracePt t="117186" x="8294688" y="2284413"/>
          <p14:tracePt t="117192" x="8329613" y="2289175"/>
          <p14:tracePt t="117201" x="8401050" y="2289175"/>
          <p14:tracePt t="117207" x="8529638" y="2309813"/>
          <p14:tracePt t="117214" x="8775700" y="2352675"/>
          <p14:tracePt t="117220" x="9023350" y="2386013"/>
          <p14:tracePt t="117228" x="9150350" y="2408238"/>
          <p14:tracePt t="117234" x="9223375" y="2408238"/>
          <p14:tracePt t="117243" x="9256713" y="2416175"/>
          <p14:tracePt t="117248" x="9277350" y="2416175"/>
          <p14:tracePt t="117257" x="9282113" y="2416175"/>
          <p14:tracePt t="117263" x="9290050" y="2416175"/>
          <p14:tracePt t="117269" x="9294813" y="2416175"/>
          <p14:tracePt t="117312" x="9294813" y="2420938"/>
          <p14:tracePt t="117318" x="9286875" y="2420938"/>
          <p14:tracePt t="117326" x="9282113" y="2428875"/>
          <p14:tracePt t="117332" x="9269413" y="2433638"/>
          <p14:tracePt t="117339" x="9261475" y="2441575"/>
          <p14:tracePt t="117346" x="9248775" y="2441575"/>
          <p14:tracePt t="117353" x="9244013" y="2446338"/>
          <p14:tracePt t="117360" x="9236075" y="2454275"/>
          <p14:tracePt t="117366" x="9231313" y="2454275"/>
          <p14:tracePt t="117374" x="9226550" y="2459038"/>
          <p14:tracePt t="117380" x="9218613" y="2459038"/>
          <p14:tracePt t="117396" x="9213850" y="2459038"/>
          <p14:tracePt t="117409" x="9205913" y="2459038"/>
          <p14:tracePt t="117423" x="9201150" y="2459038"/>
          <p14:tracePt t="117444" x="9196388" y="2459038"/>
          <p14:tracePt t="117501" x="9196388" y="2466975"/>
          <p14:tracePt t="117520" x="9196388" y="2471738"/>
          <p14:tracePt t="117534" x="9196388" y="2476500"/>
          <p14:tracePt t="117556" x="9196388" y="2484438"/>
          <p14:tracePt t="118447" x="9302750" y="2479675"/>
          <p14:tracePt t="118452" x="9502775" y="2451100"/>
          <p14:tracePt t="118459" x="9707563" y="2395538"/>
          <p14:tracePt t="118466" x="9839325" y="2357438"/>
          <p14:tracePt t="118474" x="9928225" y="2314575"/>
          <p14:tracePt t="118480" x="9988550" y="2292350"/>
          <p14:tracePt t="118489" x="10039350" y="2263775"/>
          <p14:tracePt t="118495" x="10064750" y="2246313"/>
          <p14:tracePt t="118500" x="10077450" y="2233613"/>
          <p14:tracePt t="118508" x="10086975" y="2225675"/>
          <p14:tracePt t="118515" x="10090150" y="2220913"/>
          <p14:tracePt t="118522" x="10090150" y="2212975"/>
          <p14:tracePt t="118536" x="10090150" y="2208213"/>
          <p14:tracePt t="118550" x="10082213" y="2208213"/>
          <p14:tracePt t="118557" x="10069513" y="2208213"/>
          <p14:tracePt t="118563" x="10047288" y="2208213"/>
          <p14:tracePt t="118570" x="10021888" y="2212975"/>
          <p14:tracePt t="118577" x="9980613" y="2220913"/>
          <p14:tracePt t="118584" x="9932988" y="2228850"/>
          <p14:tracePt t="118592" x="9874250" y="2238375"/>
          <p14:tracePt t="118600" x="9826625" y="2259013"/>
          <p14:tracePt t="118606" x="9780588" y="2276475"/>
          <p14:tracePt t="118612" x="9755188" y="2292350"/>
          <p14:tracePt t="118619" x="9720263" y="2309813"/>
          <p14:tracePt t="118626" x="9702800" y="2327275"/>
          <p14:tracePt t="118635" x="9690100" y="2339975"/>
          <p14:tracePt t="118640" x="9674225" y="2357438"/>
          <p14:tracePt t="118652" x="9669463" y="2370138"/>
          <p14:tracePt t="118659" x="9652000" y="2378075"/>
          <p14:tracePt t="118665" x="9648825" y="2390775"/>
          <p14:tracePt t="118672" x="9648825" y="2408238"/>
          <p14:tracePt t="118679" x="9648825" y="2420938"/>
          <p14:tracePt t="118684" x="9648825" y="2433638"/>
          <p14:tracePt t="118690" x="9664700" y="2459038"/>
          <p14:tracePt t="118697" x="9699625" y="2484438"/>
          <p14:tracePt t="118703" x="9737725" y="2509838"/>
          <p14:tracePt t="118711" x="9801225" y="2544763"/>
          <p14:tracePt t="118717" x="9847263" y="2560638"/>
          <p14:tracePt t="118725" x="9882188" y="2570163"/>
          <p14:tracePt t="118731" x="9915525" y="2586038"/>
          <p14:tracePt t="118737" x="9937750" y="2586038"/>
          <p14:tracePt t="118746" x="9963150" y="2595563"/>
          <p14:tracePt t="118752" x="9975850" y="2595563"/>
          <p14:tracePt t="118758" x="9980613" y="2595563"/>
          <p14:tracePt t="118765" x="9988550" y="2595563"/>
          <p14:tracePt t="118773" x="9993313" y="2595563"/>
          <p14:tracePt t="118779" x="10001250" y="2595563"/>
          <p14:tracePt t="118794" x="10006013" y="2595563"/>
          <p14:tracePt t="118823" x="9983788" y="2603500"/>
          <p14:tracePt t="118828" x="9950450" y="2603500"/>
          <p14:tracePt t="118835" x="9886950" y="2611438"/>
          <p14:tracePt t="118843" x="9771063" y="2624138"/>
          <p14:tracePt t="118849" x="9669463" y="2646363"/>
          <p14:tracePt t="118858" x="9580563" y="2667000"/>
          <p14:tracePt t="118864" x="9507538" y="2689225"/>
          <p14:tracePt t="118870" x="9444038" y="2709863"/>
          <p14:tracePt t="118877" x="9409113" y="2727325"/>
          <p14:tracePt t="118884" x="9388475" y="2727325"/>
          <p14:tracePt t="118891" x="9371013" y="2735263"/>
          <p14:tracePt t="118899" x="9367838" y="2740025"/>
          <p14:tracePt t="118905" x="9358313" y="2740025"/>
          <p14:tracePt t="118912" x="9355138" y="2740025"/>
          <p14:tracePt t="118927" x="9350375" y="2740025"/>
          <p14:tracePt t="118964" x="9350375" y="2735263"/>
          <p14:tracePt t="118982" x="9355138" y="2735263"/>
          <p14:tracePt t="119323" x="9363075" y="2735263"/>
          <p14:tracePt t="119330" x="9367838" y="2735263"/>
          <p14:tracePt t="119336" x="9380538" y="2735263"/>
          <p14:tracePt t="119343" x="9388475" y="2735263"/>
          <p14:tracePt t="119351" x="9405938" y="2735263"/>
          <p14:tracePt t="119357" x="9431338" y="2735263"/>
          <p14:tracePt t="119364" x="9451975" y="2735263"/>
          <p14:tracePt t="119372" x="9469438" y="2744788"/>
          <p14:tracePt t="119378" x="9482138" y="2752725"/>
          <p14:tracePt t="119386" x="9494838" y="2752725"/>
          <p14:tracePt t="119392" x="9502775" y="2752725"/>
          <p14:tracePt t="119401" x="9507538" y="2757488"/>
          <p14:tracePt t="119406" x="9515475" y="2757488"/>
          <p14:tracePt t="119413" x="9515475" y="2765425"/>
          <p14:tracePt t="119420" x="9520238" y="2765425"/>
          <p14:tracePt t="119426" x="9520238" y="2770188"/>
          <p14:tracePt t="119434" x="9525000" y="2770188"/>
          <p14:tracePt t="119455" x="9525000" y="2773363"/>
          <p14:tracePt t="119475" x="9520238" y="2773363"/>
          <p14:tracePt t="119483" x="9512300" y="2773363"/>
          <p14:tracePt t="119497" x="9507538" y="2773363"/>
          <p14:tracePt t="119505" x="9499600" y="2773363"/>
          <p14:tracePt t="119517" x="9494838" y="2773363"/>
          <p14:tracePt t="119539" x="9490075" y="2773363"/>
          <p14:tracePt t="119554" x="9482138" y="2773363"/>
          <p14:tracePt t="119672" x="9486900" y="2773363"/>
          <p14:tracePt t="119686" x="9490075" y="2773363"/>
          <p14:tracePt t="119789" x="9482138" y="2773363"/>
          <p14:tracePt t="119796" x="9477375" y="2773363"/>
          <p14:tracePt t="119802" x="9469438" y="2773363"/>
          <p14:tracePt t="119809" x="9464675" y="2760663"/>
          <p14:tracePt t="119818" x="9439275" y="2735263"/>
          <p14:tracePt t="119823" x="9409113" y="2671763"/>
          <p14:tracePt t="119831" x="9375775" y="2570163"/>
          <p14:tracePt t="119838" x="9332913" y="2365375"/>
          <p14:tracePt t="119844" x="9307513" y="2173288"/>
          <p14:tracePt t="119852" x="9307513" y="2020888"/>
          <p14:tracePt t="119858" x="9312275" y="1881188"/>
          <p14:tracePt t="119867" x="9337675" y="1765300"/>
          <p14:tracePt t="119872" x="9371013" y="1633538"/>
          <p14:tracePt t="119880" x="9418638" y="1544638"/>
          <p14:tracePt t="119887" x="9474200" y="1468438"/>
          <p14:tracePt t="119893" x="9537700" y="1400175"/>
          <p14:tracePt t="119900" x="9656763" y="1327150"/>
          <p14:tracePt t="119907" x="9834563" y="1233488"/>
          <p14:tracePt t="119914" x="10009188" y="1177925"/>
          <p14:tracePt t="119921" x="10213975" y="1119188"/>
          <p14:tracePt t="119929" x="10460038" y="1089025"/>
          <p14:tracePt t="119936" x="10644188" y="1076325"/>
          <p14:tracePt t="119941" x="10801350" y="1084263"/>
          <p14:tracePt t="119950" x="10915650" y="1096963"/>
          <p14:tracePt t="119955" x="11029950" y="1119188"/>
          <p14:tracePt t="119964" x="11115675" y="1139825"/>
          <p14:tracePt t="119970" x="11204575" y="1162050"/>
          <p14:tracePt t="119976" x="11252200" y="1174750"/>
          <p14:tracePt t="119984" x="11285538" y="1177925"/>
          <p14:tracePt t="119990" x="11298238" y="1187450"/>
          <p14:tracePt t="119998" x="11307763" y="1187450"/>
          <p14:tracePt t="120005" x="11310938" y="1195388"/>
          <p14:tracePt t="120012" x="11315700" y="1195388"/>
          <p14:tracePt t="120026" x="11323638" y="1195388"/>
          <p14:tracePt t="120039" x="11323638" y="1200150"/>
          <p14:tracePt t="120054" x="11323638" y="1203325"/>
          <p14:tracePt t="120068" x="11323638" y="1212850"/>
          <p14:tracePt t="120088" x="11323638" y="1216025"/>
          <p14:tracePt t="120104" x="11323638" y="1225550"/>
          <p14:tracePt t="120116" x="11323638" y="1228725"/>
          <p14:tracePt t="120123" x="11323638" y="1243013"/>
          <p14:tracePt t="120130" x="11323638" y="1255713"/>
          <p14:tracePt t="120137" x="11323638" y="1281113"/>
          <p14:tracePt t="120144" x="11333163" y="1309688"/>
          <p14:tracePt t="120150" x="11333163" y="1344613"/>
          <p14:tracePt t="120158" x="11333163" y="1374775"/>
          <p14:tracePt t="120165" x="11341100" y="1428750"/>
          <p14:tracePt t="120172" x="11341100" y="1476375"/>
          <p14:tracePt t="120180" x="11341100" y="1531938"/>
          <p14:tracePt t="120187" x="11341100" y="1574800"/>
          <p14:tracePt t="120192" x="11341100" y="1600200"/>
          <p14:tracePt t="120199" x="11341100" y="1628775"/>
          <p14:tracePt t="120206" x="11349038" y="1654175"/>
          <p14:tracePt t="120214" x="11349038" y="1668463"/>
          <p14:tracePt t="120221" x="11349038" y="1681163"/>
          <p14:tracePt t="120227" x="11349038" y="1689100"/>
          <p14:tracePt t="120235" x="11349038" y="1693863"/>
          <p14:tracePt t="120241" x="11349038" y="1697038"/>
          <p14:tracePt t="120249" x="11349038" y="1706563"/>
          <p14:tracePt t="120255" x="11349038" y="1709738"/>
          <p14:tracePt t="120263" x="11349038" y="1719263"/>
          <p14:tracePt t="120269" x="11349038" y="1722438"/>
          <p14:tracePt t="120275" x="11345863" y="1727200"/>
          <p14:tracePt t="120293" x="11341100" y="1735138"/>
          <p14:tracePt t="120298" x="11341100" y="1739900"/>
          <p14:tracePt t="120304" x="11333163" y="1747838"/>
          <p14:tracePt t="120310" x="11328400" y="1752600"/>
          <p14:tracePt t="120325" x="11323638" y="1760538"/>
          <p14:tracePt t="120333" x="11315700" y="1760538"/>
          <p14:tracePt t="120338" x="11315700" y="1765300"/>
          <p14:tracePt t="120423" x="11310938" y="1770063"/>
          <p14:tracePt t="120429" x="11303000" y="1787525"/>
          <p14:tracePt t="120436" x="11295063" y="1816100"/>
          <p14:tracePt t="120443" x="11277600" y="1851025"/>
          <p14:tracePt t="120451" x="11252200" y="1889125"/>
          <p14:tracePt t="120457" x="11204575" y="1965325"/>
          <p14:tracePt t="120464" x="11163300" y="2028825"/>
          <p14:tracePt t="120472" x="11133138" y="2079625"/>
          <p14:tracePt t="120478" x="11107738" y="2119313"/>
          <p14:tracePt t="120485" x="11077575" y="2165350"/>
          <p14:tracePt t="120491" x="11060113" y="2190750"/>
          <p14:tracePt t="120498" x="11052175" y="2216150"/>
          <p14:tracePt t="120505" x="11039475" y="2228850"/>
          <p14:tracePt t="120513" x="11029950" y="2233613"/>
          <p14:tracePt t="120520" x="11029950" y="2241550"/>
          <p14:tracePt t="120526" x="11029950" y="2246313"/>
          <p14:tracePt t="120535" x="11026775" y="2246313"/>
          <p14:tracePt t="120548" x="11026775" y="2254250"/>
          <p14:tracePt t="120562" x="11026775" y="2259013"/>
          <p14:tracePt t="120568" x="11026775" y="2266950"/>
          <p14:tracePt t="120575" x="11039475" y="2271713"/>
          <p14:tracePt t="120582" x="11047413" y="2279650"/>
          <p14:tracePt t="120589" x="11060113" y="2301875"/>
          <p14:tracePt t="120596" x="11077575" y="2314575"/>
          <p14:tracePt t="120604" x="11090275" y="2332038"/>
          <p14:tracePt t="120610" x="11107738" y="2344738"/>
          <p14:tracePt t="120617" x="11110913" y="2360613"/>
          <p14:tracePt t="120624" x="11120438" y="2365375"/>
          <p14:tracePt t="120631" x="11120438" y="2378075"/>
          <p14:tracePt t="120638" x="11128375" y="2390775"/>
          <p14:tracePt t="120645" x="11128375" y="2398713"/>
          <p14:tracePt t="120652" x="11128375" y="2403475"/>
          <p14:tracePt t="120659" x="11123613" y="2416175"/>
          <p14:tracePt t="120666" x="11115675" y="2433638"/>
          <p14:tracePt t="120674" x="11102975" y="2441575"/>
          <p14:tracePt t="120681" x="11085513" y="2463800"/>
          <p14:tracePt t="120688" x="11060113" y="2479675"/>
          <p14:tracePt t="120693" x="11029950" y="2497138"/>
          <p14:tracePt t="120700" x="10979150" y="2514600"/>
          <p14:tracePt t="120708" x="10920413" y="2535238"/>
          <p14:tracePt t="120716" x="10856913" y="2557463"/>
          <p14:tracePt t="120721" x="10826750" y="2565400"/>
          <p14:tracePt t="120729" x="10775950" y="2582863"/>
          <p14:tracePt t="120736" x="10753725" y="2590800"/>
          <p14:tracePt t="120742" x="10733088" y="2590800"/>
          <p14:tracePt t="120749" x="10715625" y="2598738"/>
          <p14:tracePt t="120756" x="10702925" y="2598738"/>
          <p14:tracePt t="120763" x="10690225" y="2608263"/>
          <p14:tracePt t="120770" x="10682288" y="2608263"/>
          <p14:tracePt t="120777" x="10669588" y="2608263"/>
          <p14:tracePt t="120784" x="10656888" y="2608263"/>
          <p14:tracePt t="120791" x="10631488" y="2616200"/>
          <p14:tracePt t="120799" x="10601325" y="2620963"/>
          <p14:tracePt t="120805" x="10566400" y="2628900"/>
          <p14:tracePt t="120813" x="10541000" y="2638425"/>
          <p14:tracePt t="120821" x="10498138" y="2654300"/>
          <p14:tracePt t="120826" x="10439400" y="2676525"/>
          <p14:tracePt t="120833" x="10363200" y="2709863"/>
          <p14:tracePt t="120839" x="10285413" y="2730500"/>
          <p14:tracePt t="120847" x="10196513" y="2765425"/>
          <p14:tracePt t="120855" x="10133013" y="2795588"/>
          <p14:tracePt t="120860" x="10074275" y="2828925"/>
          <p14:tracePt t="120867" x="10009188" y="2846388"/>
          <p14:tracePt t="120875" x="9945688" y="2879725"/>
          <p14:tracePt t="120883" x="9874250" y="2901950"/>
          <p14:tracePt t="120888" x="9771063" y="2922588"/>
          <p14:tracePt t="120897" x="9682163" y="2943225"/>
          <p14:tracePt t="120903" x="9555163" y="2970213"/>
          <p14:tracePt t="120909" x="9409113" y="2990850"/>
          <p14:tracePt t="120916" x="9251950" y="3016250"/>
          <p14:tracePt t="120923" x="9005888" y="3046413"/>
          <p14:tracePt t="120930" x="8758238" y="3079750"/>
          <p14:tracePt t="120937" x="8572500" y="3105150"/>
          <p14:tracePt t="120944" x="8426450" y="3130550"/>
          <p14:tracePt t="120966" x="8040688" y="3186113"/>
          <p14:tracePt t="120972" x="7942263" y="3198813"/>
          <p14:tracePt t="120980" x="7869238" y="3208338"/>
          <p14:tracePt t="120986" x="7810500" y="3221038"/>
          <p14:tracePt t="120994" x="7737475" y="3221038"/>
          <p14:tracePt t="121000" x="7678738" y="3221038"/>
          <p14:tracePt t="121007" x="7623175" y="3221038"/>
          <p14:tracePt t="121015" x="7546975" y="3211513"/>
          <p14:tracePt t="121020" x="7486650" y="3203575"/>
          <p14:tracePt t="121027" x="7415213" y="3182938"/>
          <p14:tracePt t="121035" x="7351713" y="3160713"/>
          <p14:tracePt t="121041" x="7278688" y="3140075"/>
          <p14:tracePt t="121049" x="7215188" y="3109913"/>
          <p14:tracePt t="121055" x="7124700" y="3076575"/>
          <p14:tracePt t="121062" x="7048500" y="3041650"/>
          <p14:tracePt t="121069" x="6977063" y="3021013"/>
          <p14:tracePt t="121076" x="6913563" y="2998788"/>
          <p14:tracePt t="121084" x="6878638" y="2982913"/>
          <p14:tracePt t="121090" x="6858000" y="2973388"/>
          <p14:tracePt t="121098" x="6832600" y="2960688"/>
          <p14:tracePt t="121104" x="6823075" y="2952750"/>
          <p14:tracePt t="121110" x="6810375" y="2952750"/>
          <p14:tracePt t="121118" x="6810375" y="2947988"/>
          <p14:tracePt t="121124" x="6807200" y="2940050"/>
          <p14:tracePt t="121132" x="6807200" y="2935288"/>
          <p14:tracePt t="121139" x="6807200" y="2930525"/>
          <p14:tracePt t="121147" x="6807200" y="2922588"/>
          <p14:tracePt t="121159" x="6807200" y="2917825"/>
          <p14:tracePt t="121167" x="6815138" y="2909888"/>
          <p14:tracePt t="121174" x="6819900" y="2905125"/>
          <p14:tracePt t="121182" x="6832600" y="2905125"/>
          <p14:tracePt t="121188" x="6840538" y="2897188"/>
          <p14:tracePt t="121195" x="6861175" y="2897188"/>
          <p14:tracePt t="121201" x="6883400" y="2901950"/>
          <p14:tracePt t="121208" x="6916738" y="2909888"/>
          <p14:tracePt t="121215" x="6951663" y="2927350"/>
          <p14:tracePt t="121222" x="6989763" y="2957513"/>
          <p14:tracePt t="121230" x="7048500" y="2978150"/>
          <p14:tracePt t="121236" x="7096125" y="2995613"/>
          <p14:tracePt t="121243" x="7172325" y="3016250"/>
          <p14:tracePt t="121252" x="7245350" y="3028950"/>
          <p14:tracePt t="121257" x="7342188" y="3028950"/>
          <p14:tracePt t="121265" x="7461250" y="3008313"/>
          <p14:tracePt t="121272" x="7577138" y="2986088"/>
          <p14:tracePt t="121280" x="7737475" y="2947988"/>
          <p14:tracePt t="121286" x="8023225" y="2879725"/>
          <p14:tracePt t="121291" x="8362950" y="2808288"/>
          <p14:tracePt t="121299" x="8699500" y="2757488"/>
          <p14:tracePt t="121306" x="9082088" y="2717800"/>
          <p14:tracePt t="121313" x="9405938" y="2701925"/>
          <p14:tracePt t="121321" x="9699625" y="2701925"/>
          <p14:tracePt t="121327" x="9967913" y="2714625"/>
          <p14:tracePt t="121334" x="10264775" y="2747963"/>
          <p14:tracePt t="121341" x="10485438" y="2778125"/>
          <p14:tracePt t="121348" x="10694988" y="2790825"/>
          <p14:tracePt t="121355" x="10936288" y="2808288"/>
          <p14:tracePt t="121362" x="11110913" y="2808288"/>
          <p14:tracePt t="121369" x="11295063" y="2795588"/>
          <p14:tracePt t="121376" x="11455400" y="2773363"/>
          <p14:tracePt t="121383" x="11601450" y="2735263"/>
          <p14:tracePt t="121391" x="11733213" y="2689225"/>
          <p14:tracePt t="121397" x="11839575" y="2616200"/>
          <p14:tracePt t="121403" x="11928475" y="2560638"/>
          <p14:tracePt t="121410" x="11984038" y="2484438"/>
          <p14:tracePt t="121417" x="12025313" y="2420938"/>
          <p14:tracePt t="121424" x="12060238" y="2344738"/>
          <p14:tracePt t="121432" x="12093575" y="2254250"/>
          <p14:tracePt t="121438" x="12103100" y="2182813"/>
          <p14:tracePt t="121446" x="12103100" y="2109788"/>
          <p14:tracePt t="121454" x="12103100" y="2051050"/>
          <p14:tracePt t="121459" x="12098338" y="2016125"/>
          <p14:tracePt t="121466" x="12090400" y="1995488"/>
          <p14:tracePt t="121473" x="12068175" y="1978025"/>
          <p14:tracePt t="121481" x="12052300" y="1970088"/>
          <p14:tracePt t="121487" x="12030075" y="1965325"/>
          <p14:tracePt t="121496" x="12009438" y="1965325"/>
          <p14:tracePt t="121501" x="11974513" y="1970088"/>
          <p14:tracePt t="121507" x="11941175" y="1970088"/>
          <p14:tracePt t="121515" x="11911013" y="1973263"/>
          <p14:tracePt t="121522" x="11877675" y="1982788"/>
          <p14:tracePt t="121529" x="11855450" y="1990725"/>
          <p14:tracePt t="121535" x="11830050" y="2000250"/>
          <p14:tracePt t="121543" x="11817350" y="2000250"/>
          <p14:tracePt t="121550" x="11804650" y="2000250"/>
          <p14:tracePt t="121557" x="11787188" y="2008188"/>
          <p14:tracePt t="121563" x="11784013" y="2008188"/>
          <p14:tracePt t="121571" x="11774488" y="2008188"/>
          <p14:tracePt t="121578" x="11771313" y="2008188"/>
          <p14:tracePt t="121584" x="11766550" y="2008188"/>
          <p14:tracePt t="121591" x="11758613" y="2008188"/>
          <p14:tracePt t="121598" x="11753850" y="2008188"/>
          <p14:tracePt t="121613" x="11745913" y="2008188"/>
          <p14:tracePt t="121626" x="11741150" y="2008188"/>
          <p14:tracePt t="121648" x="11733213" y="2008188"/>
          <p14:tracePt t="121661" x="11728450" y="2008188"/>
          <p14:tracePt t="121668" x="11728450" y="2012950"/>
          <p14:tracePt t="121675" x="11723688" y="2012950"/>
          <p14:tracePt t="121689" x="11723688" y="2020888"/>
          <p14:tracePt t="121697" x="11715750" y="2020888"/>
          <p14:tracePt t="121711" x="11710988" y="2020888"/>
          <p14:tracePt t="121717" x="11710988" y="2025650"/>
          <p14:tracePt t="121731" x="11703050" y="2028825"/>
          <p14:tracePt t="121746" x="11703050" y="2038350"/>
          <p14:tracePt t="121753" x="11698288" y="2038350"/>
          <p14:tracePt t="121765" x="11690350" y="2041525"/>
          <p14:tracePt t="121773" x="11677650" y="2051050"/>
          <p14:tracePt t="121780" x="11664950" y="2058988"/>
          <p14:tracePt t="121786" x="11639550" y="2071688"/>
          <p14:tracePt t="121793" x="11617325" y="2089150"/>
          <p14:tracePt t="121801" x="11583988" y="2097088"/>
          <p14:tracePt t="121807" x="11549063" y="2114550"/>
          <p14:tracePt t="121815" x="11515725" y="2132013"/>
          <p14:tracePt t="121822" x="11477625" y="2147888"/>
          <p14:tracePt t="121829" x="11455400" y="2157413"/>
          <p14:tracePt t="121835" x="11422063" y="2173288"/>
          <p14:tracePt t="121841" x="11388725" y="2190750"/>
          <p14:tracePt t="121849" x="11361738" y="2208213"/>
          <p14:tracePt t="121857" x="11336338" y="2225675"/>
          <p14:tracePt t="121863" x="11303000" y="2241550"/>
          <p14:tracePt t="121870" x="11282363" y="2251075"/>
          <p14:tracePt t="121877" x="11247438" y="2266950"/>
          <p14:tracePt t="121885" x="11234738" y="2271713"/>
          <p14:tracePt t="121890" x="11209338" y="2279650"/>
          <p14:tracePt t="121898" x="11196638" y="2289175"/>
          <p14:tracePt t="121904" x="11188700" y="2289175"/>
          <p14:tracePt t="121913" x="11183938" y="2289175"/>
          <p14:tracePt t="121919" x="11176000" y="2289175"/>
          <p14:tracePt t="121925" x="11171238" y="2289175"/>
          <p14:tracePt t="121933" x="11166475" y="2289175"/>
          <p14:tracePt t="124954" x="11064875" y="2266950"/>
          <p14:tracePt t="124960" x="10907713" y="2241550"/>
          <p14:tracePt t="124967" x="10690225" y="2266950"/>
          <p14:tracePt t="124974" x="10456863" y="2327275"/>
          <p14:tracePt t="124981" x="10239375" y="2438400"/>
          <p14:tracePt t="124989" x="10039350" y="2560638"/>
          <p14:tracePt t="124994" x="9834563" y="2701925"/>
          <p14:tracePt t="125003" x="9644063" y="2876550"/>
          <p14:tracePt t="125009" x="9499600" y="3033713"/>
          <p14:tracePt t="125016" x="9383713" y="3208338"/>
          <p14:tracePt t="125023" x="9299575" y="3373438"/>
          <p14:tracePt t="125030" x="9251950" y="3522663"/>
          <p14:tracePt t="125037" x="9226550" y="3687763"/>
          <p14:tracePt t="125043" x="9236075" y="3829050"/>
          <p14:tracePt t="125051" x="9269413" y="3973513"/>
          <p14:tracePt t="125058" x="9363075" y="4148138"/>
          <p14:tracePt t="125066" x="9588500" y="4368800"/>
          <p14:tracePt t="125071" x="9821863" y="4538663"/>
          <p14:tracePt t="125077" x="10009188" y="4624388"/>
          <p14:tracePt t="125085" x="10171113" y="4649788"/>
          <p14:tracePt t="125092" x="10315575" y="4641850"/>
          <p14:tracePt t="125099" x="10444163" y="4606925"/>
          <p14:tracePt t="125106" x="10550525" y="4560888"/>
          <p14:tracePt t="125114" x="10614025" y="4497388"/>
          <p14:tracePt t="125120" x="10660063" y="4419600"/>
          <p14:tracePt t="125127" x="10690225" y="4343400"/>
          <p14:tracePt t="125135" x="10702925" y="4284663"/>
          <p14:tracePt t="125140" x="10702925" y="4224338"/>
          <p14:tracePt t="125149" x="10694988" y="4178300"/>
          <p14:tracePt t="125155" x="10664825" y="4117975"/>
          <p14:tracePt t="125162" x="10596563" y="4037013"/>
          <p14:tracePt t="125169" x="10502900" y="3968750"/>
          <p14:tracePt t="125175" x="10371138" y="3892550"/>
          <p14:tracePt t="125183" x="10201275" y="3854450"/>
          <p14:tracePt t="125189" x="10009188" y="3829050"/>
          <p14:tracePt t="125197" x="9796463" y="3836988"/>
          <p14:tracePt t="125204" x="9626600" y="3875088"/>
          <p14:tracePt t="125210" x="9494838" y="3935413"/>
          <p14:tracePt t="125217" x="9375775" y="4021138"/>
          <p14:tracePt t="125224" x="9269413" y="4100513"/>
          <p14:tracePt t="125231" x="9175750" y="4194175"/>
          <p14:tracePt t="125239" x="9094788" y="4275138"/>
          <p14:tracePt t="125245" x="9039225" y="4368800"/>
          <p14:tracePt t="125252" x="8997950" y="4445000"/>
          <p14:tracePt t="125259" x="8985250" y="4530725"/>
          <p14:tracePt t="125267" x="8975725" y="4603750"/>
          <p14:tracePt t="125273" x="8988425" y="4667250"/>
          <p14:tracePt t="125280" x="9005888" y="4700588"/>
          <p14:tracePt t="125288" x="9031288" y="4725988"/>
          <p14:tracePt t="125293" x="9077325" y="4735513"/>
          <p14:tracePt t="125301" x="9124950" y="4730750"/>
          <p14:tracePt t="125308" x="9201150" y="4675188"/>
          <p14:tracePt t="125315" x="9299575" y="4551363"/>
          <p14:tracePt t="125322" x="9405938" y="4356100"/>
          <p14:tracePt t="125329" x="9464675" y="4152900"/>
          <p14:tracePt t="125337" x="9477375" y="3998913"/>
          <p14:tracePt t="125343" x="9469438" y="3854450"/>
          <p14:tracePt t="125353" x="9431338" y="3727450"/>
          <p14:tracePt t="125356" x="9358313" y="3590925"/>
          <p14:tracePt t="125363" x="9264650" y="3497263"/>
          <p14:tracePt t="125371" x="9158288" y="3416300"/>
          <p14:tracePt t="125377" x="9043988" y="3368675"/>
          <p14:tracePt t="125385" x="8942388" y="3355975"/>
          <p14:tracePt t="125391" x="8843963" y="3355975"/>
          <p14:tracePt t="125399" x="8767763" y="3373438"/>
          <p14:tracePt t="125405" x="8678863" y="3408363"/>
          <p14:tracePt t="125412" x="8613775" y="3449638"/>
          <p14:tracePt t="125419" x="8562975" y="3479800"/>
          <p14:tracePt t="125426" x="8512175" y="3530600"/>
          <p14:tracePt t="125434" x="8474075" y="3560763"/>
          <p14:tracePt t="125440" x="8456613" y="3595688"/>
          <p14:tracePt t="125448" x="8440738" y="3621088"/>
          <p14:tracePt t="125454" x="8435975" y="3641725"/>
          <p14:tracePt t="125460" x="8426450" y="3649663"/>
          <p14:tracePt t="125468" x="8426450" y="3662363"/>
          <p14:tracePt t="125482" x="8431213" y="3667125"/>
          <p14:tracePt t="125496" x="8435975" y="3667125"/>
          <p14:tracePt t="125503" x="8443913" y="3667125"/>
          <p14:tracePt t="125509" x="8448675" y="3667125"/>
          <p14:tracePt t="125516" x="8461375" y="3662363"/>
          <p14:tracePt t="125523" x="8466138" y="3662363"/>
          <p14:tracePt t="125531" x="8474075" y="3659188"/>
          <p14:tracePt t="125537" x="8478838" y="3654425"/>
          <p14:tracePt t="125553" x="8478838" y="3646488"/>
          <p14:tracePt t="125558" x="8486775" y="3646488"/>
          <p14:tracePt t="125581" x="8482013" y="3646488"/>
          <p14:tracePt t="125586" x="8482013" y="3649663"/>
          <p14:tracePt t="125593" x="8482013" y="3654425"/>
          <p14:tracePt t="125600" x="8478838" y="3659188"/>
          <p14:tracePt t="125607" x="8478838" y="3675063"/>
          <p14:tracePt t="125614" x="8469313" y="3687763"/>
          <p14:tracePt t="125621" x="8469313" y="3692525"/>
          <p14:tracePt t="125627" x="8466138" y="3702050"/>
          <p14:tracePt t="125636" x="8466138" y="3705225"/>
          <p14:tracePt t="125650" x="8466138" y="3714750"/>
          <p14:tracePt t="125665" x="8466138" y="3717925"/>
          <p14:tracePt t="125670" x="8478838" y="3727450"/>
          <p14:tracePt t="125677" x="8494713" y="3730625"/>
          <p14:tracePt t="125684" x="8516938" y="3748088"/>
          <p14:tracePt t="125690" x="8550275" y="3756025"/>
          <p14:tracePt t="125698" x="8610600" y="3778250"/>
          <p14:tracePt t="125704" x="8699500" y="3786188"/>
          <p14:tracePt t="125712" x="8797925" y="3798888"/>
          <p14:tracePt t="125719" x="8886825" y="3790950"/>
          <p14:tracePt t="125725" x="8958263" y="3781425"/>
          <p14:tracePt t="125733" x="9018588" y="3773488"/>
          <p14:tracePt t="125739" x="9043988" y="3765550"/>
          <p14:tracePt t="125747" x="9064625" y="3765550"/>
          <p14:tracePt t="125754" x="9069388" y="3756025"/>
          <p14:tracePt t="125760" x="9077325" y="3752850"/>
          <p14:tracePt t="125767" x="9082088" y="3748088"/>
          <p14:tracePt t="125774" x="9082088" y="3740150"/>
          <p14:tracePt t="125781" x="9082088" y="3735388"/>
          <p14:tracePt t="125790" x="9069388" y="3717925"/>
          <p14:tracePt t="125795" x="9010650" y="3702050"/>
          <p14:tracePt t="125802" x="8932863" y="3659188"/>
          <p14:tracePt t="125808" x="8818563" y="3611563"/>
          <p14:tracePt t="125817" x="8686800" y="3552825"/>
          <p14:tracePt t="125823" x="8532813" y="3489325"/>
          <p14:tracePt t="125831" x="8385175" y="3436938"/>
          <p14:tracePt t="125837" x="8253413" y="3378200"/>
          <p14:tracePt t="125843" x="8175625" y="3343275"/>
          <p14:tracePt t="125852" x="8124825" y="3314700"/>
          <p14:tracePt t="125858" x="8091488" y="3297238"/>
          <p14:tracePt t="125867" x="8074025" y="3276600"/>
          <p14:tracePt t="125873" x="8053388" y="3267075"/>
          <p14:tracePt t="125879" x="8043863" y="3249613"/>
          <p14:tracePt t="125886" x="8040688" y="3246438"/>
          <p14:tracePt t="125893" x="8031163" y="3241675"/>
          <p14:tracePt t="125901" x="8031163" y="3233738"/>
          <p14:tracePt t="125907" x="8031163" y="3228975"/>
          <p14:tracePt t="125914" x="8031163" y="3221038"/>
          <p14:tracePt t="125920" x="8031163" y="3216275"/>
          <p14:tracePt t="125950" x="8035925" y="3190875"/>
          <p14:tracePt t="125956" x="8040688" y="3186113"/>
          <p14:tracePt t="125964" x="8040688" y="3178175"/>
          <p14:tracePt t="125969" x="8048625" y="3165475"/>
          <p14:tracePt t="125976" x="8048625" y="3160713"/>
          <p14:tracePt t="125983" x="8053388" y="3152775"/>
          <p14:tracePt t="125990" x="8061325" y="3148013"/>
          <p14:tracePt t="125998" x="8061325" y="3140075"/>
          <p14:tracePt t="126004" x="8066088" y="3135313"/>
          <p14:tracePt t="126011" x="8066088" y="3127375"/>
          <p14:tracePt t="126025" x="8074025" y="3122613"/>
          <p14:tracePt t="126039" x="8078788" y="3117850"/>
          <p14:tracePt t="126053" x="8081963" y="3117850"/>
          <p14:tracePt t="126059" x="8081963" y="3109913"/>
          <p14:tracePt t="126073" x="8091488" y="3109913"/>
          <p14:tracePt t="126088" x="8094663" y="3109913"/>
          <p14:tracePt t="126108" x="8104188" y="3109913"/>
          <p14:tracePt t="126122" x="8107363" y="3109913"/>
          <p14:tracePt t="126130" x="8116888" y="3109913"/>
          <p14:tracePt t="126137" x="8129588" y="3109913"/>
          <p14:tracePt t="126143" x="8150225" y="3114675"/>
          <p14:tracePt t="126152" x="8185150" y="3122613"/>
          <p14:tracePt t="126157" x="8256588" y="3143250"/>
          <p14:tracePt t="126164" x="8347075" y="3178175"/>
          <p14:tracePt t="126171" x="8494713" y="3224213"/>
          <p14:tracePt t="126178" x="8691563" y="3267075"/>
          <p14:tracePt t="126184" x="8912225" y="3297238"/>
          <p14:tracePt t="126192" x="9094788" y="3309938"/>
          <p14:tracePt t="126198" x="9236075" y="3302000"/>
          <p14:tracePt t="126206" x="9375775" y="3292475"/>
          <p14:tracePt t="126213" x="9507538" y="3254375"/>
          <p14:tracePt t="126220" x="9609138" y="3221038"/>
          <p14:tracePt t="126226" x="9674225" y="3178175"/>
          <p14:tracePt t="126233" x="9737725" y="3148013"/>
          <p14:tracePt t="126241" x="9788525" y="3105150"/>
          <p14:tracePt t="126248" x="9821863" y="3079750"/>
          <p14:tracePt t="126256" x="9839325" y="3054350"/>
          <p14:tracePt t="126261" x="9856788" y="3033713"/>
          <p14:tracePt t="126269" x="9856788" y="3008313"/>
          <p14:tracePt t="126275" x="9856788" y="2986088"/>
          <p14:tracePt t="126283" x="9852025" y="2970213"/>
          <p14:tracePt t="126290" x="9826625" y="2947988"/>
          <p14:tracePt t="126297" x="9805988" y="2930525"/>
          <p14:tracePt t="126305" x="9758363" y="2914650"/>
          <p14:tracePt t="126310" x="9712325" y="2905125"/>
          <p14:tracePt t="126318" x="9644063" y="2905125"/>
          <p14:tracePt t="126324" x="9571038" y="2905125"/>
          <p14:tracePt t="126332" x="9525000" y="2909888"/>
          <p14:tracePt t="126339" x="9477375" y="2927350"/>
          <p14:tracePt t="126346" x="9413875" y="2947988"/>
          <p14:tracePt t="126353" x="9380538" y="2965450"/>
          <p14:tracePt t="126359" x="9345613" y="2982913"/>
          <p14:tracePt t="126367" x="9307513" y="2998788"/>
          <p14:tracePt t="126373" x="9286875" y="3024188"/>
          <p14:tracePt t="126381" x="9261475" y="3041650"/>
          <p14:tracePt t="126387" x="9248775" y="3049588"/>
          <p14:tracePt t="126394" x="9231313" y="3063875"/>
          <p14:tracePt t="126401" x="9218613" y="3071813"/>
          <p14:tracePt t="126407" x="9201150" y="3089275"/>
          <p14:tracePt t="126422" x="9196388" y="3092450"/>
          <p14:tracePt t="126430" x="9196388" y="3097213"/>
          <p14:tracePt t="126435" x="9196388" y="3105150"/>
          <p14:tracePt t="126443" x="9205913" y="3117850"/>
          <p14:tracePt t="126449" x="9226550" y="3135313"/>
          <p14:tracePt t="126456" x="9261475" y="3160713"/>
          <p14:tracePt t="126463" x="9355138" y="3203575"/>
          <p14:tracePt t="126470" x="9545638" y="3271838"/>
          <p14:tracePt t="126477" x="9805988" y="3355975"/>
          <p14:tracePt t="126484" x="10039350" y="3416300"/>
          <p14:tracePt t="126491" x="10166350" y="3454400"/>
          <p14:tracePt t="126498" x="10269538" y="3462338"/>
          <p14:tracePt t="126505" x="10340975" y="3475038"/>
          <p14:tracePt t="126512" x="10375900" y="3484563"/>
          <p14:tracePt t="126519" x="10396538" y="3484563"/>
          <p14:tracePt t="126525" x="10409238" y="3479800"/>
          <p14:tracePt t="126533" x="10418763" y="3479800"/>
          <p14:tracePt t="126540" x="10421938" y="3471863"/>
          <p14:tracePt t="126548" x="10431463" y="3467100"/>
          <p14:tracePt t="126553" x="10426700" y="3462338"/>
          <p14:tracePt t="126560" x="10421938" y="3454400"/>
          <p14:tracePt t="126569" x="10391775" y="3441700"/>
          <p14:tracePt t="126575" x="10328275" y="3398838"/>
          <p14:tracePt t="126582" x="10133013" y="3314700"/>
          <p14:tracePt t="126588" x="9583738" y="3143250"/>
          <p14:tracePt t="126595" x="8924925" y="2970213"/>
          <p14:tracePt t="126602" x="8435975" y="2828925"/>
          <p14:tracePt t="126609" x="8159750" y="2778125"/>
          <p14:tracePt t="126617" x="7993063" y="2752725"/>
          <p14:tracePt t="126623" x="7840663" y="2752725"/>
          <p14:tracePt t="126631" x="7712075" y="2752725"/>
          <p14:tracePt t="126638" x="7615238" y="2760663"/>
          <p14:tracePt t="126645" x="7537450" y="2782888"/>
          <p14:tracePt t="126653" x="7491413" y="2798763"/>
          <p14:tracePt t="126658" x="7453313" y="2828925"/>
          <p14:tracePt t="126667" x="7440613" y="2833688"/>
          <p14:tracePt t="126673" x="7423150" y="2851150"/>
          <p14:tracePt t="126680" x="7418388" y="2854325"/>
          <p14:tracePt t="126686" x="7410450" y="2863850"/>
          <p14:tracePt t="126693" x="7405688" y="2867025"/>
          <p14:tracePt t="126700" x="7405688" y="2876550"/>
          <p14:tracePt t="126707" x="7405688" y="2879725"/>
          <p14:tracePt t="126714" x="7405688" y="2892425"/>
          <p14:tracePt t="126722" x="7405688" y="2909888"/>
          <p14:tracePt t="126727" x="7423150" y="2930525"/>
          <p14:tracePt t="126735" x="7440613" y="2957513"/>
          <p14:tracePt t="126742" x="7466013" y="2990850"/>
          <p14:tracePt t="126750" x="7508875" y="3041650"/>
          <p14:tracePt t="126756" x="7572375" y="3097213"/>
          <p14:tracePt t="126764" x="7635875" y="3152775"/>
          <p14:tracePt t="126770" x="7712075" y="3195638"/>
          <p14:tracePt t="126776" x="7805738" y="3241675"/>
          <p14:tracePt t="126783" x="7896225" y="3284538"/>
          <p14:tracePt t="126792" x="7997825" y="3317875"/>
          <p14:tracePt t="126798" x="8086725" y="3340100"/>
          <p14:tracePt t="126804" x="8175625" y="3365500"/>
          <p14:tracePt t="126811" x="8235950" y="3373438"/>
          <p14:tracePt t="126818" x="8278813" y="3373438"/>
          <p14:tracePt t="126824" x="8307388" y="3373438"/>
          <p14:tracePt t="126833" x="8334375" y="3373438"/>
          <p14:tracePt t="126839" x="8347075" y="3373438"/>
          <p14:tracePt t="126846" x="8359775" y="3368675"/>
          <p14:tracePt t="126854" x="8375650" y="3368675"/>
          <p14:tracePt t="126867" x="8380413" y="3365500"/>
          <p14:tracePt t="126888" x="8380413" y="3355975"/>
          <p14:tracePt t="126902" x="8362950" y="3352800"/>
          <p14:tracePt t="126909" x="8342313" y="3352800"/>
          <p14:tracePt t="126916" x="8299450" y="3343275"/>
          <p14:tracePt t="126922" x="8253413" y="3335338"/>
          <p14:tracePt t="126931" x="8193088" y="3322638"/>
          <p14:tracePt t="126937" x="8147050" y="3314700"/>
          <p14:tracePt t="126948" x="8104188" y="3314700"/>
          <p14:tracePt t="126952" x="8069263" y="3305175"/>
          <p14:tracePt t="126958" x="8056563" y="3305175"/>
          <p14:tracePt t="126965" x="8031163" y="3305175"/>
          <p14:tracePt t="126972" x="8027988" y="3305175"/>
          <p14:tracePt t="126980" x="8023225" y="3305175"/>
          <p14:tracePt t="127001" x="8023225" y="3302000"/>
          <p14:tracePt t="127015" x="8023225" y="3292475"/>
          <p14:tracePt t="127021" x="8027988" y="3292475"/>
          <p14:tracePt t="127027" x="8048625" y="3292475"/>
          <p14:tracePt t="127034" x="8091488" y="3292475"/>
          <p14:tracePt t="127041" x="8193088" y="3292475"/>
          <p14:tracePt t="127049" x="8320088" y="3302000"/>
          <p14:tracePt t="127055" x="8461375" y="3302000"/>
          <p14:tracePt t="127062" x="8588375" y="3314700"/>
          <p14:tracePt t="127069" x="8686800" y="3314700"/>
          <p14:tracePt t="127076" x="8772525" y="3314700"/>
          <p14:tracePt t="127083" x="8805863" y="3314700"/>
          <p14:tracePt t="127089" x="8836025" y="3309938"/>
          <p14:tracePt t="127098" x="8848725" y="3309938"/>
          <p14:tracePt t="127104" x="8874125" y="3302000"/>
          <p14:tracePt t="127110" x="8878888" y="3302000"/>
          <p14:tracePt t="127117" x="8886825" y="3297238"/>
          <p14:tracePt t="127132" x="8891588" y="3297238"/>
          <p14:tracePt t="127139" x="8891588" y="3289300"/>
          <p14:tracePt t="127153" x="8882063" y="3284538"/>
          <p14:tracePt t="127160" x="8878888" y="3284538"/>
          <p14:tracePt t="127166" x="8856663" y="3284538"/>
          <p14:tracePt t="127173" x="8843963" y="3284538"/>
          <p14:tracePt t="127180" x="8831263" y="3284538"/>
          <p14:tracePt t="127187" x="8823325" y="3292475"/>
          <p14:tracePt t="127194" x="8810625" y="3292475"/>
          <p14:tracePt t="127201" x="8805863" y="3292475"/>
          <p14:tracePt t="127207" x="8797925" y="3297238"/>
          <p14:tracePt t="127215" x="8793163" y="3297238"/>
          <p14:tracePt t="127222" x="8793163" y="3305175"/>
          <p14:tracePt t="127230" x="8785225" y="3305175"/>
          <p14:tracePt t="127243" x="8780463" y="3305175"/>
          <p14:tracePt t="127326" x="8780463" y="3309938"/>
          <p14:tracePt t="127349" x="8780463" y="3317875"/>
          <p14:tracePt t="127598" x="8810625" y="3330575"/>
          <p14:tracePt t="127605" x="8891588" y="3373438"/>
          <p14:tracePt t="127611" x="8993188" y="3421063"/>
          <p14:tracePt t="127618" x="9107488" y="3467100"/>
          <p14:tracePt t="127625" x="9269413" y="3492500"/>
          <p14:tracePt t="127632" x="9431338" y="3517900"/>
          <p14:tracePt t="127639" x="9609138" y="3517900"/>
          <p14:tracePt t="127647" x="9737725" y="3509963"/>
          <p14:tracePt t="127655" x="9864725" y="3489325"/>
          <p14:tracePt t="127659" x="9953625" y="3462338"/>
          <p14:tracePt t="127667" x="10031413" y="3433763"/>
          <p14:tracePt t="127674" x="10077450" y="3403600"/>
          <p14:tracePt t="127681" x="10102850" y="3378200"/>
          <p14:tracePt t="127688" x="10128250" y="3352800"/>
          <p14:tracePt t="127696" x="10150475" y="3340100"/>
          <p14:tracePt t="127702" x="10166350" y="3305175"/>
          <p14:tracePt t="127708" x="10188575" y="3267075"/>
          <p14:tracePt t="127716" x="10196513" y="3221038"/>
          <p14:tracePt t="127724" x="10196513" y="3190875"/>
          <p14:tracePt t="127730" x="10196513" y="3155950"/>
          <p14:tracePt t="127737" x="10193338" y="3135313"/>
          <p14:tracePt t="127744" x="10175875" y="3109913"/>
          <p14:tracePt t="127751" x="10158413" y="3089275"/>
          <p14:tracePt t="127758" x="10145713" y="3071813"/>
          <p14:tracePt t="127766" x="10120313" y="3054350"/>
          <p14:tracePt t="127772" x="10099675" y="3041650"/>
          <p14:tracePt t="127781" x="10064750" y="3024188"/>
          <p14:tracePt t="127785" x="10039350" y="3016250"/>
          <p14:tracePt t="127792" x="10006013" y="3008313"/>
          <p14:tracePt t="127800" x="9983788" y="2998788"/>
          <p14:tracePt t="127806" x="9963150" y="2998788"/>
          <p14:tracePt t="127814" x="9945688" y="2998788"/>
          <p14:tracePt t="127820" x="9932988" y="2998788"/>
          <p14:tracePt t="127835" x="9928225" y="2995613"/>
          <p14:tracePt t="127841" x="9920288" y="2995613"/>
          <p14:tracePt t="127857" x="9920288" y="2986088"/>
          <p14:tracePt t="127870" x="9925050" y="2986088"/>
          <p14:tracePt t="127876" x="9928225" y="2982913"/>
          <p14:tracePt t="127883" x="9940925" y="2982913"/>
          <p14:tracePt t="127890" x="9967913" y="2973388"/>
          <p14:tracePt t="127898" x="9988550" y="2965450"/>
          <p14:tracePt t="127904" x="10013950" y="2957513"/>
          <p14:tracePt t="127910" x="10047288" y="2940050"/>
          <p14:tracePt t="127918" x="10094913" y="2909888"/>
          <p14:tracePt t="127924" x="10145713" y="2879725"/>
          <p14:tracePt t="127933" x="10183813" y="2854325"/>
          <p14:tracePt t="127941" x="10231438" y="2824163"/>
          <p14:tracePt t="127947" x="10269538" y="2786063"/>
          <p14:tracePt t="127952" x="10312400" y="2747963"/>
          <p14:tracePt t="127959" x="10337800" y="2709863"/>
          <p14:tracePt t="127967" x="10366375" y="2671763"/>
          <p14:tracePt t="127973" x="10383838" y="2624138"/>
          <p14:tracePt t="127981" x="10391775" y="2590800"/>
          <p14:tracePt t="127987" x="10414000" y="2544763"/>
          <p14:tracePt t="127994" x="10414000" y="2501900"/>
          <p14:tracePt t="128002" x="10421938" y="2454275"/>
          <p14:tracePt t="128009" x="10421938" y="2413000"/>
          <p14:tracePt t="128016" x="10418763" y="2365375"/>
          <p14:tracePt t="128022" x="10418763" y="2306638"/>
          <p14:tracePt t="128030" x="10396538" y="2259013"/>
          <p14:tracePt t="128036" x="10388600" y="2212975"/>
          <p14:tracePt t="128043" x="10371138" y="2178050"/>
          <p14:tracePt t="128050" x="10350500" y="2132013"/>
          <p14:tracePt t="128057" x="10333038" y="2093913"/>
          <p14:tracePt t="128064" x="10307638" y="2058988"/>
          <p14:tracePt t="128072" x="10290175" y="2033588"/>
          <p14:tracePt t="128079" x="10272713" y="2008188"/>
          <p14:tracePt t="128085" x="10256838" y="1987550"/>
          <p14:tracePt t="128091" x="10244138" y="1970088"/>
          <p14:tracePt t="128099" x="10226675" y="1957388"/>
          <p14:tracePt t="128106" x="10221913" y="1939925"/>
          <p14:tracePt t="128113" x="10206038" y="1935163"/>
          <p14:tracePt t="128120" x="10201275" y="1927225"/>
          <p14:tracePt t="128127" x="10188575" y="1927225"/>
          <p14:tracePt t="128135" x="10188575" y="1922463"/>
          <p14:tracePt t="128141" x="10180638" y="1922463"/>
          <p14:tracePt t="128149" x="10175875" y="1922463"/>
          <p14:tracePt t="128156" x="10166350" y="1922463"/>
          <p14:tracePt t="128164" x="10163175" y="1922463"/>
          <p14:tracePt t="128170" x="10158413" y="1922463"/>
          <p14:tracePt t="128184" x="10150475" y="1931988"/>
          <p14:tracePt t="128191" x="10145713" y="1935163"/>
          <p14:tracePt t="128199" x="10137775" y="1947863"/>
          <p14:tracePt t="128205" x="10128250" y="1960563"/>
          <p14:tracePt t="128213" x="10115550" y="1978025"/>
          <p14:tracePt t="128218" x="10107613" y="2003425"/>
          <p14:tracePt t="128226" x="10099675" y="2016125"/>
          <p14:tracePt t="128233" x="10094913" y="2028825"/>
          <p14:tracePt t="128240" x="10077450" y="2054225"/>
          <p14:tracePt t="128247" x="10069513" y="2076450"/>
          <p14:tracePt t="128253" x="10069513" y="2093913"/>
          <p14:tracePt t="128260" x="10059988" y="2114550"/>
          <p14:tracePt t="128267" x="10059988" y="2147888"/>
          <p14:tracePt t="128274" x="10059988" y="2170113"/>
          <p14:tracePt t="128282" x="10059988" y="2200275"/>
          <p14:tracePt t="128288" x="10064750" y="2233613"/>
          <p14:tracePt t="128296" x="10064750" y="2276475"/>
          <p14:tracePt t="128302" x="10086975" y="2339975"/>
          <p14:tracePt t="128309" x="10107613" y="2413000"/>
          <p14:tracePt t="128316" x="10128250" y="2501900"/>
          <p14:tracePt t="128322" x="10140950" y="2573338"/>
          <p14:tracePt t="128330" x="10163175" y="2651125"/>
          <p14:tracePt t="128336" x="10171113" y="2697163"/>
          <p14:tracePt t="128343" x="10180638" y="2744788"/>
          <p14:tracePt t="128350" x="10188575" y="2773363"/>
          <p14:tracePt t="128357" x="10188575" y="2798763"/>
          <p14:tracePt t="128364" x="10196513" y="2811463"/>
          <p14:tracePt t="128372" x="10201275" y="2824163"/>
          <p14:tracePt t="128378" x="10201275" y="2841625"/>
          <p14:tracePt t="128384" x="10209213" y="2854325"/>
          <p14:tracePt t="128390" x="10213975" y="2863850"/>
          <p14:tracePt t="128398" x="10221913" y="2867025"/>
          <p14:tracePt t="128405" x="10234613" y="2879725"/>
          <p14:tracePt t="128412" x="10252075" y="2897188"/>
          <p14:tracePt t="128419" x="10272713" y="2905125"/>
          <p14:tracePt t="128426" x="10307638" y="2922588"/>
          <p14:tracePt t="128433" x="10333038" y="2935288"/>
          <p14:tracePt t="128440" x="10375900" y="2952750"/>
          <p14:tracePt t="128447" x="10409238" y="2960688"/>
          <p14:tracePt t="128454" x="10456863" y="2982913"/>
          <p14:tracePt t="128461" x="10482263" y="2982913"/>
          <p14:tracePt t="128468" x="10512425" y="2982913"/>
          <p14:tracePt t="128475" x="10533063" y="2982913"/>
          <p14:tracePt t="128482" x="10550525" y="2982913"/>
          <p14:tracePt t="128488" x="10563225" y="2978150"/>
          <p14:tracePt t="128495" x="10575925" y="2973388"/>
          <p14:tracePt t="128502" x="10591800" y="2957513"/>
          <p14:tracePt t="128509" x="10609263" y="2940050"/>
          <p14:tracePt t="128517" x="10614025" y="2917825"/>
          <p14:tracePt t="128523" x="10631488" y="2884488"/>
          <p14:tracePt t="128531" x="10631488" y="2824163"/>
          <p14:tracePt t="128538" x="10631488" y="2740025"/>
          <p14:tracePt t="128545" x="10631488" y="2641600"/>
          <p14:tracePt t="128551" x="10626725" y="2540000"/>
          <p14:tracePt t="128558" x="10601325" y="2438400"/>
          <p14:tracePt t="128565" x="10579100" y="2365375"/>
          <p14:tracePt t="128573" x="10563225" y="2301875"/>
          <p14:tracePt t="128580" x="10541000" y="2254250"/>
          <p14:tracePt t="128586" x="10525125" y="2220913"/>
          <p14:tracePt t="128593" x="10498138" y="2195513"/>
          <p14:tracePt t="128600" x="10472738" y="2170113"/>
          <p14:tracePt t="128606" x="10452100" y="2147888"/>
          <p14:tracePt t="128614" x="10414000" y="2119313"/>
          <p14:tracePt t="128621" x="10379075" y="2101850"/>
          <p14:tracePt t="128629" x="10353675" y="2084388"/>
          <p14:tracePt t="128635" x="10320338" y="2076450"/>
          <p14:tracePt t="128641" x="10290175" y="2066925"/>
          <p14:tracePt t="128649" x="10264775" y="2066925"/>
          <p14:tracePt t="128656" x="10252075" y="2066925"/>
          <p14:tracePt t="128663" x="10239375" y="2066925"/>
          <p14:tracePt t="128669" x="10226675" y="2066925"/>
          <p14:tracePt t="128676" x="10213975" y="2066925"/>
          <p14:tracePt t="128683" x="10206038" y="2066925"/>
          <p14:tracePt t="128690" x="10201275" y="2071688"/>
          <p14:tracePt t="128698" x="10193338" y="2076450"/>
          <p14:tracePt t="128704" x="10188575" y="2089150"/>
          <p14:tracePt t="128711" x="10180638" y="2106613"/>
          <p14:tracePt t="128718" x="10171113" y="2119313"/>
          <p14:tracePt t="128725" x="10153650" y="2152650"/>
          <p14:tracePt t="128733" x="10137775" y="2185988"/>
          <p14:tracePt t="128739" x="10120313" y="2212975"/>
          <p14:tracePt t="128747" x="10115550" y="2246313"/>
          <p14:tracePt t="128753" x="10094913" y="2279650"/>
          <p14:tracePt t="128760" x="10086975" y="2314575"/>
          <p14:tracePt t="128767" x="10074275" y="2335213"/>
          <p14:tracePt t="128773" x="10074275" y="2360613"/>
          <p14:tracePt t="128782" x="10064750" y="2382838"/>
          <p14:tracePt t="128788" x="10064750" y="2395538"/>
          <p14:tracePt t="128796" x="10056813" y="2420938"/>
          <p14:tracePt t="128802" x="10056813" y="2433638"/>
          <p14:tracePt t="128809" x="10059988" y="2466975"/>
          <p14:tracePt t="128816" x="10059988" y="2497138"/>
          <p14:tracePt t="128822" x="10069513" y="2522538"/>
          <p14:tracePt t="128830" x="10077450" y="2565400"/>
          <p14:tracePt t="128837" x="10094913" y="2598738"/>
          <p14:tracePt t="128843" x="10102850" y="2633663"/>
          <p14:tracePt t="128851" x="10112375" y="2667000"/>
          <p14:tracePt t="128857" x="10128250" y="2689225"/>
          <p14:tracePt t="128865" x="10137775" y="2722563"/>
          <p14:tracePt t="128871" x="10140950" y="2744788"/>
          <p14:tracePt t="128880" x="10158413" y="2760663"/>
          <p14:tracePt t="128886" x="10166350" y="2773363"/>
          <p14:tracePt t="128892" x="10171113" y="2782888"/>
          <p14:tracePt t="128900" x="10175875" y="2786063"/>
          <p14:tracePt t="128906" x="10175875" y="2795588"/>
          <p14:tracePt t="128914" x="10188575" y="2795588"/>
          <p14:tracePt t="128920" x="10196513" y="2798763"/>
          <p14:tracePt t="128928" x="10201275" y="2803525"/>
          <p14:tracePt t="128935" x="10213975" y="2803525"/>
          <p14:tracePt t="128941" x="10231438" y="2811463"/>
          <p14:tracePt t="128949" x="10244138" y="2811463"/>
          <p14:tracePt t="128955" x="10256838" y="2820988"/>
          <p14:tracePt t="128962" x="10282238" y="2820988"/>
          <p14:tracePt t="128970" x="10312400" y="2828925"/>
          <p14:tracePt t="128975" x="10337800" y="2828925"/>
          <p14:tracePt t="128983" x="10358438" y="2828925"/>
          <p14:tracePt t="128990" x="10379075" y="2828925"/>
          <p14:tracePt t="128997" x="10414000" y="2828925"/>
          <p14:tracePt t="129003" x="10434638" y="2824163"/>
          <p14:tracePt t="129010" x="10469563" y="2816225"/>
          <p14:tracePt t="129017" x="10494963" y="2808288"/>
          <p14:tracePt t="129024" x="10515600" y="2790825"/>
          <p14:tracePt t="129032" x="10541000" y="2778125"/>
          <p14:tracePt t="129039" x="10563225" y="2752725"/>
          <p14:tracePt t="129046" x="10588625" y="2727325"/>
          <p14:tracePt t="129054" x="10604500" y="2705100"/>
          <p14:tracePt t="129059" x="10614025" y="2651125"/>
          <p14:tracePt t="129066" x="10621963" y="2603500"/>
          <p14:tracePt t="129073" x="10621963" y="2532063"/>
          <p14:tracePt t="129080" x="10618788" y="2471738"/>
          <p14:tracePt t="129087" x="10609263" y="2398713"/>
          <p14:tracePt t="129094" x="10588625" y="2347913"/>
          <p14:tracePt t="129101" x="10566400" y="2301875"/>
          <p14:tracePt t="129108" x="10553700" y="2276475"/>
          <p14:tracePt t="129115" x="10537825" y="2254250"/>
          <p14:tracePt t="129122" x="10512425" y="2228850"/>
          <p14:tracePt t="129130" x="10498138" y="2216150"/>
          <p14:tracePt t="129138" x="10472738" y="2200275"/>
          <p14:tracePt t="129143" x="10460038" y="2182813"/>
          <p14:tracePt t="129150" x="10434638" y="2173288"/>
          <p14:tracePt t="129156" x="10409238" y="2160588"/>
          <p14:tracePt t="129164" x="10388600" y="2152650"/>
          <p14:tracePt t="129170" x="10363200" y="2144713"/>
          <p14:tracePt t="129179" x="10350500" y="2135188"/>
          <p14:tracePt t="129185" x="10337800" y="2135188"/>
          <p14:tracePt t="129191" x="10325100" y="2135188"/>
          <p14:tracePt t="129199" x="10299700" y="2135188"/>
          <p14:tracePt t="129205" x="10285413" y="2135188"/>
          <p14:tracePt t="129213" x="10282238" y="2135188"/>
          <p14:tracePt t="129219" x="10269538" y="2135188"/>
          <p14:tracePt t="129227" x="10260013" y="2135188"/>
          <p14:tracePt t="129234" x="10256838" y="2139950"/>
          <p14:tracePt t="129240" x="10247313" y="2144713"/>
          <p14:tracePt t="129248" x="10247313" y="2152650"/>
          <p14:tracePt t="129254" x="10244138" y="2152650"/>
          <p14:tracePt t="129262" x="10244138" y="2157413"/>
          <p14:tracePt t="129268" x="10234613" y="2170113"/>
          <p14:tracePt t="129275" x="10231438" y="2178050"/>
          <p14:tracePt t="129282" x="10231438" y="2195513"/>
          <p14:tracePt t="129288" x="10221913" y="2220913"/>
          <p14:tracePt t="129296" x="10213975" y="2241550"/>
          <p14:tracePt t="129303" x="10206038" y="2266950"/>
          <p14:tracePt t="129311" x="10206038" y="2297113"/>
          <p14:tracePt t="129317" x="10201275" y="2332038"/>
          <p14:tracePt t="129323" x="10201275" y="2360613"/>
          <p14:tracePt t="129332" x="10201275" y="2386013"/>
          <p14:tracePt t="129337" x="10201275" y="2416175"/>
          <p14:tracePt t="129346" x="10201275" y="2451100"/>
          <p14:tracePt t="129352" x="10201275" y="2479675"/>
          <p14:tracePt t="129358" x="10209213" y="2514600"/>
          <p14:tracePt t="129366" x="10231438" y="2560638"/>
          <p14:tracePt t="129373" x="10252075" y="2624138"/>
          <p14:tracePt t="129380" x="10282238" y="2701925"/>
          <p14:tracePt t="129387" x="10315575" y="2790825"/>
          <p14:tracePt t="129393" x="10350500" y="2867025"/>
          <p14:tracePt t="129401" x="10379075" y="2927350"/>
          <p14:tracePt t="129408" x="10409238" y="2978150"/>
          <p14:tracePt t="129415" x="10426700" y="3011488"/>
          <p14:tracePt t="129422" x="10434638" y="3036888"/>
          <p14:tracePt t="129429" x="10452100" y="3049588"/>
          <p14:tracePt t="129435" x="10460038" y="3067050"/>
          <p14:tracePt t="129443" x="10472738" y="3071813"/>
          <p14:tracePt t="129449" x="10477500" y="3079750"/>
          <p14:tracePt t="129456" x="10485438" y="3084513"/>
          <p14:tracePt t="129464" x="10490200" y="3084513"/>
          <p14:tracePt t="129470" x="10502900" y="3092450"/>
          <p14:tracePt t="129477" x="10512425" y="3092450"/>
          <p14:tracePt t="129484" x="10515600" y="3092450"/>
          <p14:tracePt t="129490" x="10528300" y="3092450"/>
          <p14:tracePt t="129498" x="10537825" y="3089275"/>
          <p14:tracePt t="129505" x="10541000" y="3089275"/>
          <p14:tracePt t="129512" x="10545763" y="3084513"/>
          <p14:tracePt t="129519" x="10563225" y="3076575"/>
          <p14:tracePt t="129525" x="10563225" y="3071813"/>
          <p14:tracePt t="129533" x="10566400" y="3059113"/>
          <p14:tracePt t="129540" x="10575925" y="3041650"/>
          <p14:tracePt t="129547" x="10583863" y="3021013"/>
          <p14:tracePt t="129554" x="10583863" y="2998788"/>
          <p14:tracePt t="129561" x="10579100" y="2973388"/>
          <p14:tracePt t="129567" x="10571163" y="2940050"/>
          <p14:tracePt t="129574" x="10563225" y="2909888"/>
          <p14:tracePt t="129581" x="10545763" y="2876550"/>
          <p14:tracePt t="129588" x="10528300" y="2836863"/>
          <p14:tracePt t="129597" x="10490200" y="2798763"/>
          <p14:tracePt t="129603" x="10460038" y="2752725"/>
          <p14:tracePt t="129610" x="10421938" y="2722563"/>
          <p14:tracePt t="129616" x="10383838" y="2684463"/>
          <p14:tracePt t="129624" x="10345738" y="2654300"/>
          <p14:tracePt t="129632" x="10312400" y="2628900"/>
          <p14:tracePt t="129639" x="10272713" y="2598738"/>
          <p14:tracePt t="129644" x="10247313" y="2586038"/>
          <p14:tracePt t="129651" x="10226675" y="2578100"/>
          <p14:tracePt t="129658" x="10201275" y="2570163"/>
          <p14:tracePt t="129666" x="10180638" y="2560638"/>
          <p14:tracePt t="129671" x="10163175" y="2557463"/>
          <p14:tracePt t="129679" x="10150475" y="2557463"/>
          <p14:tracePt t="129685" x="10145713" y="2557463"/>
          <p14:tracePt t="129692" x="10137775" y="2557463"/>
          <p14:tracePt t="129700" x="10133013" y="2557463"/>
          <p14:tracePt t="129706" x="10128250" y="2557463"/>
          <p14:tracePt t="129714" x="10120313" y="2557463"/>
          <p14:tracePt t="129720" x="10115550" y="2560638"/>
          <p14:tracePt t="129729" x="10107613" y="2570163"/>
          <p14:tracePt t="129734" x="10102850" y="2570163"/>
          <p14:tracePt t="129742" x="10094913" y="2570163"/>
          <p14:tracePt t="129749" x="10094913" y="2573338"/>
          <p14:tracePt t="129762" x="10090150" y="2582863"/>
          <p14:tracePt t="129776" x="10086975" y="2586038"/>
          <p14:tracePt t="129798" x="10086975" y="2590800"/>
          <p14:tracePt t="129813" x="10086975" y="2598738"/>
          <p14:tracePt t="129832" x="10086975" y="2603500"/>
          <p14:tracePt t="129846" x="10086975" y="2611438"/>
          <p14:tracePt t="129860" x="10086975" y="2616200"/>
          <p14:tracePt t="129867" x="10090150" y="2616200"/>
          <p14:tracePt t="129882" x="10090150" y="2624138"/>
          <p14:tracePt t="129888" x="10099675" y="2624138"/>
          <p14:tracePt t="129894" x="10099675" y="2628900"/>
          <p14:tracePt t="129902" x="10102850" y="2628900"/>
          <p14:tracePt t="129916" x="10112375" y="2628900"/>
          <p14:tracePt t="129930" x="10115550" y="2628900"/>
          <p14:tracePt t="129936" x="10125075" y="2628900"/>
          <p14:tracePt t="129944" x="10128250" y="2628900"/>
          <p14:tracePt t="129950" x="10133013" y="2628900"/>
          <p14:tracePt t="129957" x="10140950" y="2628900"/>
          <p14:tracePt t="129964" x="10145713" y="2628900"/>
          <p14:tracePt t="129971" x="10158413" y="2620963"/>
          <p14:tracePt t="129978" x="10175875" y="2620963"/>
          <p14:tracePt t="129985" x="10180638" y="2616200"/>
          <p14:tracePt t="129992" x="10201275" y="2608263"/>
          <p14:tracePt t="129999" x="10213975" y="2598738"/>
          <p14:tracePt t="130006" x="10231438" y="2586038"/>
          <p14:tracePt t="130014" x="10256838" y="2560638"/>
          <p14:tracePt t="130020" x="10277475" y="2535238"/>
          <p14:tracePt t="130029" x="10302875" y="2509838"/>
          <p14:tracePt t="130034" x="10320338" y="2476500"/>
          <p14:tracePt t="130041" x="10337800" y="2441575"/>
          <p14:tracePt t="130048" x="10358438" y="2395538"/>
          <p14:tracePt t="130054" x="10366375" y="2360613"/>
          <p14:tracePt t="130062" x="10375900" y="2335213"/>
          <p14:tracePt t="130069" x="10371138" y="2306638"/>
          <p14:tracePt t="130075" x="10363200" y="2279650"/>
          <p14:tracePt t="130083" x="10345738" y="2259013"/>
          <p14:tracePt t="130089" x="10333038" y="2233613"/>
          <p14:tracePt t="130099" x="10315575" y="2208213"/>
          <p14:tracePt t="130103" x="10290175" y="2185988"/>
          <p14:tracePt t="130110" x="10264775" y="2170113"/>
          <p14:tracePt t="130117" x="10252075" y="2152650"/>
          <p14:tracePt t="130124" x="10226675" y="2139950"/>
          <p14:tracePt t="130133" x="10213975" y="2132013"/>
          <p14:tracePt t="130138" x="10196513" y="2122488"/>
          <p14:tracePt t="130146" x="10183813" y="2122488"/>
          <p14:tracePt t="130153" x="10180638" y="2119313"/>
          <p14:tracePt t="130159" x="10171113" y="2119313"/>
          <p14:tracePt t="130167" x="10158413" y="2119313"/>
          <p14:tracePt t="130181" x="10153650" y="2127250"/>
          <p14:tracePt t="130187" x="10145713" y="2132013"/>
          <p14:tracePt t="130196" x="10140950" y="2132013"/>
          <p14:tracePt t="130202" x="10140950" y="2144713"/>
          <p14:tracePt t="130208" x="10137775" y="2152650"/>
          <p14:tracePt t="130216" x="10128250" y="2170113"/>
          <p14:tracePt t="130223" x="10120313" y="2185988"/>
          <p14:tracePt t="130230" x="10120313" y="2216150"/>
          <p14:tracePt t="130237" x="10112375" y="2241550"/>
          <p14:tracePt t="130243" x="10102850" y="2276475"/>
          <p14:tracePt t="130250" x="10099675" y="2306638"/>
          <p14:tracePt t="130256" x="10090150" y="2339975"/>
          <p14:tracePt t="130265" x="10090150" y="2360613"/>
          <p14:tracePt t="130270" x="10082213" y="2395538"/>
          <p14:tracePt t="130278" x="10082213" y="2416175"/>
          <p14:tracePt t="130285" x="10082213" y="2441575"/>
          <p14:tracePt t="130291" x="10086975" y="2471738"/>
          <p14:tracePt t="130299" x="10086975" y="2497138"/>
          <p14:tracePt t="130305" x="10094913" y="2527300"/>
          <p14:tracePt t="130313" x="10099675" y="2552700"/>
          <p14:tracePt t="130320" x="10115550" y="2586038"/>
          <p14:tracePt t="130327" x="10133013" y="2620963"/>
          <p14:tracePt t="130334" x="10163175" y="2659063"/>
          <p14:tracePt t="130339" x="10188575" y="2692400"/>
          <p14:tracePt t="130348" x="10231438" y="2744788"/>
          <p14:tracePt t="130354" x="10269538" y="2773363"/>
          <p14:tracePt t="130363" x="10302875" y="2798763"/>
          <p14:tracePt t="130368" x="10353675" y="2820988"/>
          <p14:tracePt t="130376" x="10383838" y="2828925"/>
          <p14:tracePt t="130382" x="10418763" y="2828925"/>
          <p14:tracePt t="130388" x="10452100" y="2824163"/>
          <p14:tracePt t="130396" x="10494963" y="2816225"/>
          <p14:tracePt t="130403" x="10520363" y="2790825"/>
          <p14:tracePt t="130410" x="10558463" y="2765425"/>
          <p14:tracePt t="130417" x="10596563" y="2735263"/>
          <p14:tracePt t="130424" x="10614025" y="2701925"/>
          <p14:tracePt t="130432" x="10631488" y="2663825"/>
          <p14:tracePt t="130438" x="10639425" y="2633663"/>
          <p14:tracePt t="130445" x="10647363" y="2573338"/>
          <p14:tracePt t="130451" x="10644188" y="2527300"/>
          <p14:tracePt t="130458" x="10621963" y="2463800"/>
          <p14:tracePt t="130466" x="10591800" y="2416175"/>
          <p14:tracePt t="130472" x="10563225" y="2365375"/>
          <p14:tracePt t="130479" x="10525125" y="2327275"/>
          <p14:tracePt t="130486" x="10472738" y="2297113"/>
          <p14:tracePt t="130494" x="10414000" y="2289175"/>
          <p14:tracePt t="130500" x="10371138" y="2279650"/>
          <p14:tracePt t="130507" x="10325100" y="2279650"/>
          <p14:tracePt t="130515" x="10294938" y="2279650"/>
          <p14:tracePt t="130522" x="10269538" y="2279650"/>
          <p14:tracePt t="130529" x="10247313" y="2289175"/>
          <p14:tracePt t="130535" x="10231438" y="2297113"/>
          <p14:tracePt t="130542" x="10218738" y="2309813"/>
          <p14:tracePt t="130549" x="10201275" y="2327275"/>
          <p14:tracePt t="130556" x="10196513" y="2339975"/>
          <p14:tracePt t="130563" x="10188575" y="2357438"/>
          <p14:tracePt t="130569" x="10180638" y="2378075"/>
          <p14:tracePt t="130577" x="10171113" y="2395538"/>
          <p14:tracePt t="130584" x="10171113" y="2416175"/>
          <p14:tracePt t="130590" x="10171113" y="2428875"/>
          <p14:tracePt t="130599" x="10171113" y="2454275"/>
          <p14:tracePt t="130604" x="10175875" y="2476500"/>
          <p14:tracePt t="130613" x="10193338" y="2501900"/>
          <p14:tracePt t="130619" x="10218738" y="2535238"/>
          <p14:tracePt t="130625" x="10269538" y="2565400"/>
          <p14:tracePt t="130633" x="10302875" y="2582863"/>
          <p14:tracePt t="130639" x="10350500" y="2603500"/>
          <p14:tracePt t="130647" x="10383838" y="2611438"/>
          <p14:tracePt t="130653" x="10414000" y="2611438"/>
          <p14:tracePt t="130663" x="10439400" y="2608263"/>
          <p14:tracePt t="130667" x="10460038" y="2598738"/>
          <p14:tracePt t="130674" x="10485438" y="2582863"/>
          <p14:tracePt t="130681" x="10502900" y="2570163"/>
          <p14:tracePt t="130687" x="10507663" y="2552700"/>
          <p14:tracePt t="130695" x="10515600" y="2532063"/>
          <p14:tracePt t="130702" x="10525125" y="2514600"/>
          <p14:tracePt t="130708" x="10525125" y="2492375"/>
          <p14:tracePt t="130716" x="10520363" y="2479675"/>
          <p14:tracePt t="130723" x="10512425" y="2463800"/>
          <p14:tracePt t="130732" x="10498138" y="2451100"/>
          <p14:tracePt t="130736" x="10472738" y="2441575"/>
          <p14:tracePt t="130746" x="10460038" y="2433638"/>
          <p14:tracePt t="130751" x="10434638" y="2425700"/>
          <p14:tracePt t="130758" x="10414000" y="2425700"/>
          <p14:tracePt t="130765" x="10391775" y="2428875"/>
          <p14:tracePt t="130771" x="10366375" y="2428875"/>
          <p14:tracePt t="130779" x="10353675" y="2438400"/>
          <p14:tracePt t="130785" x="10340975" y="2438400"/>
          <p14:tracePt t="130792" x="10333038" y="2441575"/>
          <p14:tracePt t="130799" x="10328275" y="2441575"/>
          <p14:tracePt t="130815" x="10320338" y="2441575"/>
          <p14:tracePt t="130830" x="10315575" y="2441575"/>
          <p14:tracePt t="130840" x="10312400" y="2441575"/>
          <p14:tracePt t="130898" x="10312400" y="2451100"/>
          <p14:tracePt t="130911" x="10312400" y="2454275"/>
          <p14:tracePt t="130925" x="10312400" y="2459038"/>
          <p14:tracePt t="130949" x="10312400" y="2466975"/>
          <p14:tracePt t="131009" x="10312400" y="2471738"/>
          <p14:tracePt t="131023" x="10312400" y="2479675"/>
          <p14:tracePt t="131044" x="10312400" y="2484438"/>
          <p14:tracePt t="131056" x="10312400" y="2492375"/>
          <p14:tracePt t="131072" x="10312400" y="2497138"/>
          <p14:tracePt t="131147" x="10312400" y="2501900"/>
          <p14:tracePt t="131162" x="10312400" y="2509838"/>
          <p14:tracePt t="131183" x="10312400" y="2514600"/>
          <p14:tracePt t="131189" x="10312400" y="2522538"/>
          <p14:tracePt t="131196" x="10312400" y="2527300"/>
          <p14:tracePt t="131203" x="10302875" y="2532063"/>
          <p14:tracePt t="131209" x="10302875" y="2540000"/>
          <p14:tracePt t="131217" x="10299700" y="2544763"/>
          <p14:tracePt t="131224" x="10299700" y="2552700"/>
          <p14:tracePt t="131230" x="10290175" y="2557463"/>
          <p14:tracePt t="131237" x="10290175" y="2565400"/>
          <p14:tracePt t="131252" x="10290175" y="2570163"/>
          <p14:tracePt t="131258" x="10290175" y="2573338"/>
          <p14:tracePt t="131266" x="10290175" y="2582863"/>
          <p14:tracePt t="131279" x="10290175" y="2586038"/>
          <p14:tracePt t="131296" x="10290175" y="2595563"/>
          <p14:tracePt t="131317" x="10290175" y="2598738"/>
          <p14:tracePt t="131329" x="10290175" y="2608263"/>
          <p14:tracePt t="131343" x="10290175" y="2611438"/>
          <p14:tracePt t="131379" x="10285413" y="2611438"/>
          <p14:tracePt t="135672" x="10158413" y="2552700"/>
          <p14:tracePt t="135678" x="9950450" y="2479675"/>
          <p14:tracePt t="135686" x="9767888" y="2466975"/>
          <p14:tracePt t="135692" x="9580563" y="2476500"/>
          <p14:tracePt t="135699" x="9405938" y="2532063"/>
          <p14:tracePt t="135706" x="9239250" y="2611438"/>
          <p14:tracePt t="135715" x="9077325" y="2692400"/>
          <p14:tracePt t="135720" x="8924925" y="2820988"/>
          <p14:tracePt t="135728" x="8704263" y="3041650"/>
          <p14:tracePt t="135734" x="8482013" y="3335338"/>
          <p14:tracePt t="135740" x="8256588" y="3654425"/>
          <p14:tracePt t="135749" x="8104188" y="4011613"/>
          <p14:tracePt t="135754" x="7975600" y="4365625"/>
          <p14:tracePt t="135764" x="7891463" y="4654550"/>
          <p14:tracePt t="135769" x="7856538" y="4956175"/>
          <p14:tracePt t="135775" x="7840663" y="5199063"/>
          <p14:tracePt t="135783" x="7861300" y="5360988"/>
          <p14:tracePt t="135789" x="7896225" y="5475288"/>
          <p14:tracePt t="135798" x="7950200" y="5543550"/>
          <p14:tracePt t="135803" x="8002588" y="5581650"/>
          <p14:tracePt t="135812" x="8027988" y="5599113"/>
          <p14:tracePt t="135818" x="8056563" y="5607050"/>
          <p14:tracePt t="135824" x="8091488" y="5607050"/>
          <p14:tracePt t="135833" x="8112125" y="5602288"/>
          <p14:tracePt t="135838" x="8137525" y="5586413"/>
          <p14:tracePt t="135845" x="8162925" y="5551488"/>
          <p14:tracePt t="135853" x="8185150" y="5492750"/>
          <p14:tracePt t="135860" x="8205788" y="5416550"/>
          <p14:tracePt t="135867" x="8205788" y="5330825"/>
          <p14:tracePt t="135873" x="8201025" y="5270500"/>
          <p14:tracePt t="135881" x="8180388" y="5211763"/>
          <p14:tracePt t="135887" x="8137525" y="5148263"/>
          <p14:tracePt t="135896" x="8081963" y="5092700"/>
          <p14:tracePt t="135902" x="8005763" y="5049838"/>
          <p14:tracePt t="135908" x="7904163" y="5016500"/>
          <p14:tracePt t="135917" x="7805738" y="5003800"/>
          <p14:tracePt t="135922" x="7721600" y="5003800"/>
          <p14:tracePt t="135929" x="7643813" y="5011738"/>
          <p14:tracePt t="135936" x="7585075" y="5032375"/>
          <p14:tracePt t="135943" x="7534275" y="5062538"/>
          <p14:tracePt t="135951" x="7499350" y="5087938"/>
          <p14:tracePt t="135957" x="7473950" y="5113338"/>
          <p14:tracePt t="135964" x="7448550" y="5138738"/>
          <p14:tracePt t="135970" x="7440613" y="5151438"/>
          <p14:tracePt t="135978" x="7423150" y="5176838"/>
          <p14:tracePt t="135985" x="7423150" y="5199063"/>
          <p14:tracePt t="135992" x="7423150" y="5211763"/>
          <p14:tracePt t="135999" x="7427913" y="5237163"/>
          <p14:tracePt t="136005" x="7443788" y="5257800"/>
          <p14:tracePt t="136013" x="7478713" y="5283200"/>
          <p14:tracePt t="136019" x="7529513" y="5305425"/>
          <p14:tracePt t="136026" x="7585075" y="5305425"/>
          <p14:tracePt t="136033" x="7643813" y="5300663"/>
          <p14:tracePt t="136040" x="7683500" y="5262563"/>
          <p14:tracePt t="136047" x="7737475" y="5194300"/>
          <p14:tracePt t="136055" x="7772400" y="5092700"/>
          <p14:tracePt t="136061" x="7785100" y="4976813"/>
          <p14:tracePt t="136068" x="7785100" y="4849813"/>
          <p14:tracePt t="136074" x="7762875" y="4710113"/>
          <p14:tracePt t="136082" x="7716838" y="4578350"/>
          <p14:tracePt t="136089" x="7656513" y="4475163"/>
          <p14:tracePt t="136097" x="7589838" y="4368800"/>
          <p14:tracePt t="136103" x="7508875" y="4287838"/>
          <p14:tracePt t="136110" x="7415213" y="4219575"/>
          <p14:tracePt t="136117" x="7354888" y="4186238"/>
          <p14:tracePt t="136123" x="7304088" y="4168775"/>
          <p14:tracePt t="136132" x="7258050" y="4148138"/>
          <p14:tracePt t="136138" x="7223125" y="4140200"/>
          <p14:tracePt t="136144" x="7202488" y="4140200"/>
          <p14:tracePt t="136152" x="7180263" y="4140200"/>
          <p14:tracePt t="136159" x="7164388" y="4140200"/>
          <p14:tracePt t="136166" x="7151688" y="4140200"/>
          <p14:tracePt t="136173" x="7146925" y="4140200"/>
          <p14:tracePt t="136180" x="7138988" y="4140200"/>
          <p14:tracePt t="136188" x="7134225" y="4140200"/>
          <p14:tracePt t="136195" x="7124700" y="4140200"/>
          <p14:tracePt t="136218" x="7121525" y="4140200"/>
          <p14:tracePt t="136238" x="7121525" y="4135438"/>
          <p14:tracePt t="136274" x="7121525" y="4130675"/>
          <p14:tracePt t="136297" x="7121525" y="4122738"/>
          <p14:tracePt t="136323" x="7129463" y="4122738"/>
          <p14:tracePt t="136337" x="7134225" y="4122738"/>
          <p14:tracePt t="136343" x="7142163" y="4122738"/>
          <p14:tracePt t="136365" x="7146925" y="4122738"/>
          <p14:tracePt t="136381" x="7154863" y="4122738"/>
          <p14:tracePt t="136393" x="7159625" y="4122738"/>
          <p14:tracePt t="136417" x="7164388" y="4122738"/>
          <p14:tracePt t="136479" x="7164388" y="4117975"/>
          <p14:tracePt t="136500" x="7164388" y="4110038"/>
          <p14:tracePt t="136580" x="7164388" y="4113213"/>
          <p14:tracePt t="136591" x="7172325" y="4117975"/>
          <p14:tracePt t="136605" x="7177088" y="4117975"/>
          <p14:tracePt t="136635" x="7185025" y="4117975"/>
          <p14:tracePt t="136669" x="7185025" y="4127500"/>
          <p14:tracePt t="136683" x="7185025" y="4130675"/>
          <p14:tracePt t="136704" x="7185025" y="4135438"/>
          <p14:tracePt t="136719" x="7185025" y="4143375"/>
          <p14:tracePt t="136733" x="7185025" y="4148138"/>
          <p14:tracePt t="136746" x="7185025" y="4156075"/>
          <p14:tracePt t="136767" x="7185025" y="4160838"/>
          <p14:tracePt t="136781" x="7185025" y="4168775"/>
          <p14:tracePt t="136824" x="7185025" y="4173538"/>
          <p14:tracePt t="136852" x="7185025" y="4178300"/>
          <p14:tracePt t="136937" x="7185025" y="4186238"/>
          <p14:tracePt t="136944" x="7189788" y="4186238"/>
          <p14:tracePt t="136973" x="7189788" y="4191000"/>
          <p14:tracePt t="137082" x="7189788" y="4198938"/>
          <p14:tracePt t="137094" x="7189788" y="4203700"/>
          <p14:tracePt t="137108" x="7197725" y="4203700"/>
          <p14:tracePt t="137121" x="7202488" y="4203700"/>
          <p14:tracePt t="137208" x="7202488" y="4211638"/>
          <p14:tracePt t="137221" x="7202488" y="4216400"/>
          <p14:tracePt t="137236" x="7205663" y="4216400"/>
          <p14:tracePt t="137242" x="7205663" y="4219575"/>
          <p14:tracePt t="137257" x="7205663" y="4229100"/>
          <p14:tracePt t="137263" x="7215188" y="4229100"/>
          <p14:tracePt t="137270" x="7215188" y="4233863"/>
          <p14:tracePt t="137277" x="7218363" y="4233863"/>
          <p14:tracePt t="137285" x="7218363" y="4241800"/>
          <p14:tracePt t="137292" x="7227888" y="4241800"/>
          <p14:tracePt t="137306" x="7227888" y="4246563"/>
          <p14:tracePt t="137321" x="7227888" y="4249738"/>
          <p14:tracePt t="137342" x="7227888" y="4259263"/>
          <p14:tracePt t="137355" x="7227888" y="4262438"/>
          <p14:tracePt t="137371" x="7227888" y="4271963"/>
          <p14:tracePt t="137378" x="7231063" y="4271963"/>
          <p14:tracePt t="137392" x="7235825" y="4275138"/>
          <p14:tracePt t="137406" x="7245350" y="4284663"/>
          <p14:tracePt t="137428" x="7248525" y="4284663"/>
          <p14:tracePt t="137443" x="7258050" y="4284663"/>
          <p14:tracePt t="137486" x="7261225" y="4284663"/>
          <p14:tracePt t="137512" x="7270750" y="4284663"/>
          <p14:tracePt t="137527" x="7273925" y="4284663"/>
          <p14:tracePt t="137625" x="7278688" y="4284663"/>
          <p14:tracePt t="137638" x="7286625" y="4284663"/>
          <p14:tracePt t="137653" x="7291388" y="4284663"/>
          <p14:tracePt t="137698" x="7299325" y="4284663"/>
          <p14:tracePt t="137784" x="7304088" y="4284663"/>
          <p14:tracePt t="137805" x="7312025" y="4284663"/>
          <p14:tracePt t="137825" x="7312025" y="4287838"/>
          <p14:tracePt t="137847" x="7312025" y="4292600"/>
          <p14:tracePt t="137861" x="7312025" y="4300538"/>
          <p14:tracePt t="137869" x="7316788" y="4300538"/>
          <p14:tracePt t="137886" x="7316788" y="4305300"/>
          <p14:tracePt t="137900" x="7321550" y="4313238"/>
          <p14:tracePt t="137940" x="7329488" y="4313238"/>
          <p14:tracePt t="137962" x="7334250" y="4313238"/>
          <p14:tracePt t="138359" x="7342188" y="4313238"/>
          <p14:tracePt t="138364" x="7346950" y="4310063"/>
          <p14:tracePt t="138372" x="7346950" y="4305300"/>
          <p14:tracePt t="138393" x="7346950" y="4297363"/>
          <p14:tracePt t="138422" x="7337425" y="4300538"/>
          <p14:tracePt t="138428" x="7334250" y="4300538"/>
          <p14:tracePt t="138435" x="7324725" y="4305300"/>
          <p14:tracePt t="138441" x="7312025" y="4313238"/>
          <p14:tracePt t="138448" x="7308850" y="4318000"/>
          <p14:tracePt t="138455" x="7299325" y="4325938"/>
          <p14:tracePt t="138461" x="7286625" y="4325938"/>
          <p14:tracePt t="138469" x="7283450" y="4330700"/>
          <p14:tracePt t="138476" x="7278688" y="4338638"/>
          <p14:tracePt t="138484" x="7270750" y="4338638"/>
          <p14:tracePt t="138492" x="7265988" y="4338638"/>
          <p14:tracePt t="138512" x="7258050" y="4338638"/>
          <p14:tracePt t="138519" x="7258050" y="4335463"/>
          <p14:tracePt t="138525" x="7253288" y="4330700"/>
          <p14:tracePt t="138533" x="7253288" y="4322763"/>
          <p14:tracePt t="138539" x="7253288" y="4318000"/>
          <p14:tracePt t="138546" x="7253288" y="4305300"/>
          <p14:tracePt t="138553" x="7253288" y="4297363"/>
          <p14:tracePt t="138560" x="7253288" y="4284663"/>
          <p14:tracePt t="138567" x="7253288" y="4279900"/>
          <p14:tracePt t="138574" x="7253288" y="4275138"/>
          <p14:tracePt t="138583" x="7253288" y="4267200"/>
          <p14:tracePt t="138595" x="7253288" y="4262438"/>
          <p14:tracePt t="138625" x="7253288" y="4271963"/>
          <p14:tracePt t="138629" x="7253288" y="4275138"/>
          <p14:tracePt t="138636" x="7261225" y="4275138"/>
          <p14:tracePt t="138643" x="7261225" y="4279900"/>
          <p14:tracePt t="138651" x="7261225" y="4287838"/>
          <p14:tracePt t="138657" x="7261225" y="4292600"/>
          <p14:tracePt t="138672" x="7261225" y="4300538"/>
          <p14:tracePt t="138694" x="7261225" y="4305300"/>
          <p14:tracePt t="138770" x="7258050" y="4305300"/>
          <p14:tracePt t="138790" x="7253288" y="4305300"/>
          <p14:tracePt t="138819" x="7245350" y="4305300"/>
          <p14:tracePt t="138831" x="7240588" y="4305300"/>
          <p14:tracePt t="138846" x="7235825" y="4305300"/>
          <p14:tracePt t="139861" x="7235825" y="4310063"/>
          <p14:tracePt t="140210" x="7258050" y="4310063"/>
          <p14:tracePt t="140218" x="7283450" y="4318000"/>
          <p14:tracePt t="140224" x="7324725" y="4318000"/>
          <p14:tracePt t="140230" x="7367588" y="4325938"/>
          <p14:tracePt t="140238" x="7440613" y="4325938"/>
          <p14:tracePt t="140245" x="7512050" y="4325938"/>
          <p14:tracePt t="140252" x="7585075" y="4338638"/>
          <p14:tracePt t="140258" x="7643813" y="4338638"/>
          <p14:tracePt t="140265" x="7704138" y="4348163"/>
          <p14:tracePt t="140273" x="7747000" y="4348163"/>
          <p14:tracePt t="140279" x="7772400" y="4356100"/>
          <p14:tracePt t="140287" x="7802563" y="4356100"/>
          <p14:tracePt t="140293" x="7815263" y="4356100"/>
          <p14:tracePt t="140301" x="7831138" y="4365625"/>
          <p14:tracePt t="140309" x="7835900" y="4365625"/>
          <p14:tracePt t="140313" x="7843838" y="4368800"/>
          <p14:tracePt t="140321" x="7848600" y="4368800"/>
          <p14:tracePt t="140335" x="7853363" y="4378325"/>
          <p14:tracePt t="140355" x="7861300" y="4378325"/>
          <p14:tracePt t="140396" x="7856538" y="4378325"/>
          <p14:tracePt t="140418" x="7853363" y="4378325"/>
          <p14:tracePt t="140431" x="7848600" y="4381500"/>
          <p14:tracePt t="140445" x="7840663" y="4391025"/>
          <p14:tracePt t="140453" x="7835900" y="4391025"/>
          <p14:tracePt t="140460" x="7827963" y="4394200"/>
          <p14:tracePt t="140474" x="7823200" y="4394200"/>
          <p14:tracePt t="140480" x="7823200" y="4398963"/>
          <p14:tracePt t="140494" x="7818438" y="4398963"/>
          <p14:tracePt t="140508" x="7810500" y="4398963"/>
          <p14:tracePt t="140522" x="7805738" y="4398963"/>
          <p14:tracePt t="140545" x="7797800" y="4398963"/>
          <p14:tracePt t="140557" x="7793038" y="4398963"/>
          <p14:tracePt t="140572" x="7785100" y="4406900"/>
          <p14:tracePt t="140593" x="7780338" y="4411663"/>
          <p14:tracePt t="140607" x="7780338" y="4419600"/>
          <p14:tracePt t="140619" x="7780338" y="4424363"/>
          <p14:tracePt t="140640" x="7780338" y="4429125"/>
          <p14:tracePt t="140654" x="7780338" y="4437063"/>
          <p14:tracePt t="140670" x="7780338" y="4441825"/>
          <p14:tracePt t="140690" x="7780338" y="4449763"/>
          <p14:tracePt t="140704" x="7780338" y="4454525"/>
          <p14:tracePt t="140718" x="7775575" y="4454525"/>
          <p14:tracePt t="140724" x="7775575" y="4462463"/>
          <p14:tracePt t="140739" x="7775575" y="4467225"/>
          <p14:tracePt t="140824" x="7775575" y="4459288"/>
          <p14:tracePt t="140843" x="7775575" y="4454525"/>
          <p14:tracePt t="140850" x="7780338" y="4454525"/>
          <p14:tracePt t="140858" x="7780338" y="4445000"/>
          <p14:tracePt t="140878" x="7780338" y="4441825"/>
          <p14:tracePt t="140894" x="7789863" y="4432300"/>
          <p14:tracePt t="140908" x="7789863" y="4429125"/>
          <p14:tracePt t="140921" x="7793038" y="4429125"/>
          <p14:tracePt t="140927" x="7793038" y="4424363"/>
          <p14:tracePt t="140990" x="7802563" y="4424363"/>
          <p14:tracePt t="141102" x="7802563" y="4416425"/>
          <p14:tracePt t="141130" x="7802563" y="4411663"/>
          <p14:tracePt t="141159" x="7802563" y="4403725"/>
          <p14:tracePt t="141195" x="7802563" y="4398963"/>
          <p14:tracePt t="141264" x="7802563" y="4394200"/>
          <p14:tracePt t="142155" x="7802563" y="4398963"/>
          <p14:tracePt t="142491" x="7797800" y="4398963"/>
          <p14:tracePt t="142524" x="7793038" y="4398963"/>
          <p14:tracePt t="143941" x="7810500" y="4398963"/>
          <p14:tracePt t="143945" x="7840663" y="4398963"/>
          <p14:tracePt t="143952" x="7874000" y="4398963"/>
          <p14:tracePt t="143960" x="7896225" y="4398963"/>
          <p14:tracePt t="143966" x="7908925" y="4398963"/>
          <p14:tracePt t="143973" x="7921625" y="4398963"/>
          <p14:tracePt t="143980" x="7929563" y="4398963"/>
          <p14:tracePt t="143988" x="7934325" y="4398963"/>
          <p14:tracePt t="143994" x="7942263" y="4398963"/>
          <p14:tracePt t="144003" x="7942263" y="4394200"/>
          <p14:tracePt t="144014" x="7942263" y="4386263"/>
          <p14:tracePt t="144022" x="7929563" y="4381500"/>
          <p14:tracePt t="144029" x="7916863" y="4373563"/>
          <p14:tracePt t="144036" x="7896225" y="4373563"/>
          <p14:tracePt t="144043" x="7869238" y="4373563"/>
          <p14:tracePt t="144051" x="7848600" y="4373563"/>
          <p14:tracePt t="144057" x="7827963" y="4373563"/>
          <p14:tracePt t="144063" x="7810500" y="4373563"/>
          <p14:tracePt t="144072" x="7797800" y="4373563"/>
          <p14:tracePt t="144077" x="7793038" y="4373563"/>
          <p14:tracePt t="144085" x="7785100" y="4373563"/>
          <p14:tracePt t="144091" x="7780338" y="4373563"/>
          <p14:tracePt t="144098" x="7775575" y="4373563"/>
          <p14:tracePt t="144113" x="7767638" y="4373563"/>
          <p14:tracePt t="144161" x="7772400" y="4373563"/>
          <p14:tracePt t="144182" x="7775575" y="4373563"/>
          <p14:tracePt t="144196" x="7780338" y="4373563"/>
          <p14:tracePt t="144568" x="7802563" y="4373563"/>
          <p14:tracePt t="144571" x="7835900" y="4373563"/>
          <p14:tracePt t="144579" x="7866063" y="4365625"/>
          <p14:tracePt t="144586" x="7899400" y="4365625"/>
          <p14:tracePt t="144592" x="7921625" y="4356100"/>
          <p14:tracePt t="144599" x="7937500" y="4356100"/>
          <p14:tracePt t="144607" x="7950200" y="4356100"/>
          <p14:tracePt t="144614" x="7954963" y="4356100"/>
          <p14:tracePt t="144620" x="7962900" y="4356100"/>
          <p14:tracePt t="144627" x="7967663" y="4356100"/>
          <p14:tracePt t="144634" x="7972425" y="4356100"/>
          <p14:tracePt t="144649" x="7980363" y="4356100"/>
          <p14:tracePt t="144685" x="7980363" y="4365625"/>
          <p14:tracePt t="144690" x="7975600" y="4365625"/>
          <p14:tracePt t="144704" x="7972425" y="4368800"/>
          <p14:tracePt t="144718" x="7972425" y="4378325"/>
          <p14:tracePt t="144991" x="7980363" y="4378325"/>
          <p14:tracePt t="145004" x="7985125" y="4378325"/>
          <p14:tracePt t="145862" x="7993063" y="4378325"/>
          <p14:tracePt t="145873" x="7997825" y="4378325"/>
          <p14:tracePt t="145887" x="8005763" y="4378325"/>
          <p14:tracePt t="145894" x="8018463" y="4378325"/>
          <p14:tracePt t="145902" x="8031163" y="4378325"/>
          <p14:tracePt t="145907" x="8053388" y="4378325"/>
          <p14:tracePt t="145915" x="8086725" y="4373563"/>
          <p14:tracePt t="145923" x="8107363" y="4373563"/>
          <p14:tracePt t="145929" x="8142288" y="4365625"/>
          <p14:tracePt t="145936" x="8172450" y="4365625"/>
          <p14:tracePt t="145942" x="8197850" y="4365625"/>
          <p14:tracePt t="145949" x="8218488" y="4356100"/>
          <p14:tracePt t="145959" x="8231188" y="4356100"/>
          <p14:tracePt t="145963" x="8256588" y="4348163"/>
          <p14:tracePt t="145971" x="8261350" y="4348163"/>
          <p14:tracePt t="145977" x="8269288" y="4343400"/>
          <p14:tracePt t="145984" x="8274050" y="4343400"/>
          <p14:tracePt t="145991" x="8278813" y="4343400"/>
          <p14:tracePt t="145998" x="8286750" y="4335463"/>
          <p14:tracePt t="146006" x="8286750" y="4330700"/>
          <p14:tracePt t="146011" x="8281988" y="4325938"/>
          <p14:tracePt t="146019" x="8269288" y="4310063"/>
          <p14:tracePt t="146026" x="8235950" y="4284663"/>
          <p14:tracePt t="146033" x="8185150" y="4254500"/>
          <p14:tracePt t="146040" x="8134350" y="4216400"/>
          <p14:tracePt t="146046" x="8043863" y="4156075"/>
          <p14:tracePt t="146054" x="7962900" y="4087813"/>
          <p14:tracePt t="146061" x="7886700" y="4033838"/>
          <p14:tracePt t="146069" x="7818438" y="3968750"/>
          <p14:tracePt t="146074" x="7754938" y="3927475"/>
          <p14:tracePt t="146081" x="7716838" y="3884613"/>
          <p14:tracePt t="146089" x="7683500" y="3859213"/>
          <p14:tracePt t="146096" x="7656513" y="3841750"/>
          <p14:tracePt t="146103" x="7643813" y="3836988"/>
          <p14:tracePt t="146110" x="7635875" y="3821113"/>
          <p14:tracePt t="146116" x="7627938" y="3821113"/>
          <p14:tracePt t="146123" x="7627938" y="3816350"/>
          <p14:tracePt t="146130" x="7623175" y="3808413"/>
          <p14:tracePt t="146137" x="7623175" y="3803650"/>
          <p14:tracePt t="146153" x="7631113" y="3790950"/>
          <p14:tracePt t="146159" x="7635875" y="3781425"/>
          <p14:tracePt t="146164" x="7653338" y="3760788"/>
          <p14:tracePt t="146172" x="7666038" y="3748088"/>
          <p14:tracePt t="146179" x="7704138" y="3702050"/>
          <p14:tracePt t="146186" x="7747000" y="3636963"/>
          <p14:tracePt t="146193" x="7805738" y="3530600"/>
          <p14:tracePt t="146199" x="7886700" y="3411538"/>
          <p14:tracePt t="146208" x="7967663" y="3259138"/>
          <p14:tracePt t="146214" x="8040688" y="3117850"/>
          <p14:tracePt t="146221" x="8086725" y="3016250"/>
          <p14:tracePt t="146228" x="8142288" y="2940050"/>
          <p14:tracePt t="146236" x="8162925" y="2876550"/>
          <p14:tracePt t="146242" x="8193088" y="2824163"/>
          <p14:tracePt t="146248" x="8201025" y="2803525"/>
          <p14:tracePt t="146255" x="8210550" y="2778125"/>
          <p14:tracePt t="146263" x="8210550" y="2773363"/>
          <p14:tracePt t="146270" x="8210550" y="2760663"/>
          <p14:tracePt t="146276" x="8210550" y="2757488"/>
          <p14:tracePt t="146283" x="8210550" y="2747963"/>
          <p14:tracePt t="146290" x="8205788" y="2744788"/>
          <p14:tracePt t="146304" x="8201025" y="2735263"/>
          <p14:tracePt t="146311" x="8193088" y="2730500"/>
          <p14:tracePt t="146319" x="8193088" y="2727325"/>
          <p14:tracePt t="146326" x="8188325" y="2727325"/>
          <p14:tracePt t="146332" x="8188325" y="2717800"/>
          <p14:tracePt t="146339" x="8185150" y="2717800"/>
          <p14:tracePt t="146346" x="8185150" y="2722563"/>
          <p14:tracePt t="146362" x="8175625" y="2727325"/>
          <p14:tracePt t="146366" x="8172450" y="2740025"/>
          <p14:tracePt t="146374" x="8172450" y="2760663"/>
          <p14:tracePt t="146381" x="8162925" y="2808288"/>
          <p14:tracePt t="146388" x="8162925" y="2892425"/>
          <p14:tracePt t="146395" x="8167688" y="3021013"/>
          <p14:tracePt t="146402" x="8167688" y="3297238"/>
          <p14:tracePt t="146409" x="8154988" y="3705225"/>
          <p14:tracePt t="146415" x="8116888" y="4092575"/>
          <p14:tracePt t="146423" x="8081963" y="4394200"/>
          <p14:tracePt t="146429" x="8061325" y="4556125"/>
          <p14:tracePt t="146437" x="8035925" y="4657725"/>
          <p14:tracePt t="146443" x="8027988" y="4730750"/>
          <p14:tracePt t="146450" x="8010525" y="4768850"/>
          <p14:tracePt t="146458" x="8010525" y="4791075"/>
          <p14:tracePt t="146464" x="8002588" y="4803775"/>
          <p14:tracePt t="146471" x="7993063" y="4811713"/>
          <p14:tracePt t="146478" x="7988300" y="4816475"/>
          <p14:tracePt t="146486" x="7975600" y="4824413"/>
          <p14:tracePt t="146493" x="7972425" y="4824413"/>
          <p14:tracePt t="146498" x="7954963" y="4824413"/>
          <p14:tracePt t="146506" x="7934325" y="4824413"/>
          <p14:tracePt t="146513" x="7912100" y="4824413"/>
          <p14:tracePt t="146520" x="7869238" y="4824413"/>
          <p14:tracePt t="146527" x="7835900" y="4819650"/>
          <p14:tracePt t="146536" x="7793038" y="4819650"/>
          <p14:tracePt t="146541" x="7747000" y="4811713"/>
          <p14:tracePt t="146548" x="7704138" y="4811713"/>
          <p14:tracePt t="146555" x="7656513" y="4799013"/>
          <p14:tracePt t="146562" x="7610475" y="4799013"/>
          <p14:tracePt t="146569" x="7580313" y="4799013"/>
          <p14:tracePt t="146575" x="7537450" y="4791075"/>
          <p14:tracePt t="146582" x="7504113" y="4791075"/>
          <p14:tracePt t="146590" x="7461250" y="4781550"/>
          <p14:tracePt t="146596" x="7418388" y="4781550"/>
          <p14:tracePt t="146604" x="7385050" y="4773613"/>
          <p14:tracePt t="146610" x="7364413" y="4773613"/>
          <p14:tracePt t="146618" x="7337425" y="4768850"/>
          <p14:tracePt t="146625" x="7316788" y="4760913"/>
          <p14:tracePt t="146631" x="7299325" y="4760913"/>
          <p14:tracePt t="146638" x="7296150" y="4751388"/>
          <p14:tracePt t="146645" x="7291388" y="4748213"/>
          <p14:tracePt t="146652" x="7283450" y="4735513"/>
          <p14:tracePt t="146659" x="7278688" y="4725988"/>
          <p14:tracePt t="146666" x="7270750" y="4713288"/>
          <p14:tracePt t="146673" x="7270750" y="4692650"/>
          <p14:tracePt t="146679" x="7261225" y="4657725"/>
          <p14:tracePt t="146688" x="7253288" y="4624388"/>
          <p14:tracePt t="146693" x="7245350" y="4594225"/>
          <p14:tracePt t="146703" x="7227888" y="4543425"/>
          <p14:tracePt t="146709" x="7205663" y="4497388"/>
          <p14:tracePt t="146714" x="7189788" y="4449763"/>
          <p14:tracePt t="146722" x="7167563" y="4403725"/>
          <p14:tracePt t="146729" x="7159625" y="4368800"/>
          <p14:tracePt t="146736" x="7142163" y="4343400"/>
          <p14:tracePt t="146743" x="7129463" y="4322763"/>
          <p14:tracePt t="146751" x="7121525" y="4305300"/>
          <p14:tracePt t="146757" x="7112000" y="4292600"/>
          <p14:tracePt t="146763" x="7108825" y="4284663"/>
          <p14:tracePt t="146771" x="7099300" y="4279900"/>
          <p14:tracePt t="146779" x="7096125" y="4275138"/>
          <p14:tracePt t="146785" x="7096125" y="4267200"/>
          <p14:tracePt t="146791" x="7091363" y="4267200"/>
          <p14:tracePt t="146798" x="7091363" y="4262438"/>
          <p14:tracePt t="146806" x="7083425" y="4262438"/>
          <p14:tracePt t="146812" x="7083425" y="4254500"/>
          <p14:tracePt t="146827" x="7078663" y="4254500"/>
          <p14:tracePt t="146835" x="7078663" y="4249738"/>
          <p14:tracePt t="146841" x="7070725" y="4249738"/>
          <p14:tracePt t="146959" x="7070725" y="4259263"/>
          <p14:tracePt t="146974" x="7070725" y="4262438"/>
          <p14:tracePt t="146995" x="7070725" y="4271963"/>
          <p14:tracePt t="147012" x="7070725" y="4275138"/>
          <p14:tracePt t="147023" x="7070725" y="4279900"/>
          <p14:tracePt t="147030" x="7073900" y="4279900"/>
          <p14:tracePt t="147037" x="7073900" y="4287838"/>
          <p14:tracePt t="147044" x="7078663" y="4287838"/>
          <p14:tracePt t="147058" x="7078663" y="4292600"/>
          <p14:tracePt t="147064" x="7086600" y="4292600"/>
          <p14:tracePt t="147072" x="7086600" y="4300538"/>
          <p14:tracePt t="147079" x="7091363" y="4300538"/>
          <p14:tracePt t="147094" x="7096125" y="4305300"/>
          <p14:tracePt t="147101" x="7104063" y="4305300"/>
          <p14:tracePt t="147107" x="7108825" y="4310063"/>
          <p14:tracePt t="147114" x="7116763" y="4310063"/>
          <p14:tracePt t="147121" x="7116763" y="4318000"/>
          <p14:tracePt t="147128" x="7129463" y="4318000"/>
          <p14:tracePt t="147135" x="7134225" y="4318000"/>
          <p14:tracePt t="147142" x="7146925" y="4322763"/>
          <p14:tracePt t="147148" x="7172325" y="4322763"/>
          <p14:tracePt t="147156" x="7202488" y="4322763"/>
          <p14:tracePt t="147163" x="7258050" y="4322763"/>
          <p14:tracePt t="147170" x="7312025" y="4322763"/>
          <p14:tracePt t="147176" x="7397750" y="4322763"/>
          <p14:tracePt t="147183" x="7499350" y="4322763"/>
          <p14:tracePt t="147190" x="7597775" y="4335463"/>
          <p14:tracePt t="147196" x="7699375" y="4335463"/>
          <p14:tracePt t="147203" x="7785100" y="4335463"/>
          <p14:tracePt t="147211" x="7869238" y="4335463"/>
          <p14:tracePt t="147219" x="7912100" y="4335463"/>
          <p14:tracePt t="147225" x="7954963" y="4335463"/>
          <p14:tracePt t="147230" x="7980363" y="4335463"/>
          <p14:tracePt t="147238" x="8002588" y="4335463"/>
          <p14:tracePt t="147244" x="8010525" y="4335463"/>
          <p14:tracePt t="147251" x="8023225" y="4335463"/>
          <p14:tracePt t="147264" x="8027988" y="4335463"/>
          <p14:tracePt t="147280" x="8031163" y="4335463"/>
          <p14:tracePt t="147293" x="8040688" y="4343400"/>
          <p14:tracePt t="147308" x="8043863" y="4343400"/>
          <p14:tracePt t="147313" x="8043863" y="4348163"/>
          <p14:tracePt t="147417" x="8053388" y="4348163"/>
          <p14:tracePt t="147425" x="8066088" y="4348163"/>
          <p14:tracePt t="147432" x="8086725" y="4348163"/>
          <p14:tracePt t="147438" x="8116888" y="4348163"/>
          <p14:tracePt t="147445" x="8150225" y="4356100"/>
          <p14:tracePt t="147453" x="8193088" y="4356100"/>
          <p14:tracePt t="147459" x="8228013" y="4356100"/>
          <p14:tracePt t="147468" x="8248650" y="4365625"/>
          <p14:tracePt t="147474" x="8266113" y="4365625"/>
          <p14:tracePt t="147480" x="8278813" y="4365625"/>
          <p14:tracePt t="147487" x="8281988" y="4365625"/>
          <p14:tracePt t="147494" x="8291513" y="4365625"/>
          <p14:tracePt t="147502" x="8294688" y="4365625"/>
          <p14:tracePt t="147515" x="8304213" y="4365625"/>
          <p14:tracePt t="147529" x="8299450" y="4365625"/>
          <p14:tracePt t="147766" x="8355013" y="4360863"/>
          <p14:tracePt t="147772" x="8426450" y="4348163"/>
          <p14:tracePt t="147779" x="8469313" y="4348163"/>
          <p14:tracePt t="147787" x="8516938" y="4338638"/>
          <p14:tracePt t="147793" x="8542338" y="4330700"/>
          <p14:tracePt t="147801" x="8562975" y="4330700"/>
          <p14:tracePt t="147807" x="8567738" y="4325938"/>
          <p14:tracePt t="147814" x="8580438" y="4325938"/>
          <p14:tracePt t="147822" x="8588375" y="4325938"/>
          <p14:tracePt t="147835" x="8593138" y="4325938"/>
          <p14:tracePt t="147842" x="8601075" y="4325938"/>
          <p14:tracePt t="147864" x="8605838" y="4325938"/>
          <p14:tracePt t="147878" x="8610600" y="4325938"/>
          <p14:tracePt t="147891" x="8618538" y="4325938"/>
          <p14:tracePt t="148095" x="8618538" y="4335463"/>
          <p14:tracePt t="148132" x="8618538" y="4338638"/>
          <p14:tracePt t="148242" x="8618538" y="4348163"/>
          <p14:tracePt t="148278" x="8623300" y="4352925"/>
          <p14:tracePt t="148291" x="8631238" y="4352925"/>
          <p14:tracePt t="148305" x="8636000" y="4352925"/>
          <p14:tracePt t="148319" x="8643938" y="4352925"/>
          <p14:tracePt t="148325" x="8648700" y="4352925"/>
          <p14:tracePt t="148339" x="8661400" y="4352925"/>
          <p14:tracePt t="148345" x="8666163" y="4352925"/>
          <p14:tracePt t="148353" x="8674100" y="4352925"/>
          <p14:tracePt t="148369" x="8678863" y="4352925"/>
          <p14:tracePt t="148373" x="8686800" y="4352925"/>
          <p14:tracePt t="148379" x="8691563" y="4352925"/>
          <p14:tracePt t="148387" x="8699500" y="4352925"/>
          <p14:tracePt t="148393" x="8704263" y="4352925"/>
          <p14:tracePt t="148408" x="8707438" y="4352925"/>
          <p14:tracePt t="148414" x="8716963" y="4352925"/>
          <p14:tracePt t="148429" x="8720138" y="4352925"/>
          <p14:tracePt t="148451" x="8729663" y="4352925"/>
          <p14:tracePt t="148464" x="8732838" y="4352925"/>
          <p14:tracePt t="148483" x="8737600" y="4352925"/>
          <p14:tracePt t="148490" x="8745538" y="4352925"/>
          <p14:tracePt t="148496" x="8750300" y="4352925"/>
          <p14:tracePt t="148504" x="8758238" y="4352925"/>
          <p14:tracePt t="148510" x="8763000" y="4352925"/>
          <p14:tracePt t="148519" x="8772525" y="4352925"/>
          <p14:tracePt t="148524" x="8775700" y="4352925"/>
          <p14:tracePt t="148531" x="8780463" y="4352925"/>
          <p14:tracePt t="148538" x="8788400" y="4352925"/>
          <p14:tracePt t="148544" x="8793163" y="4352925"/>
          <p14:tracePt t="148553" x="8801100" y="4343400"/>
          <p14:tracePt t="148558" x="8805863" y="4343400"/>
          <p14:tracePt t="148573" x="8813800" y="4343400"/>
          <p14:tracePt t="148579" x="8818563" y="4343400"/>
          <p14:tracePt t="148601" x="8823325" y="4343400"/>
          <p14:tracePt t="148614" x="8831263" y="4343400"/>
          <p14:tracePt t="148629" x="8836025" y="4338638"/>
          <p14:tracePt t="148642" x="8843963" y="4338638"/>
          <p14:tracePt t="148663" x="8848725" y="4330700"/>
          <p14:tracePt t="148754" x="8839200" y="4330700"/>
          <p14:tracePt t="148760" x="8836025" y="4335463"/>
          <p14:tracePt t="149132" x="8851900" y="4335463"/>
          <p14:tracePt t="149136" x="8894763" y="4335463"/>
          <p14:tracePt t="149143" x="8937625" y="4343400"/>
          <p14:tracePt t="149150" x="8970963" y="4343400"/>
          <p14:tracePt t="149158" x="9001125" y="4343400"/>
          <p14:tracePt t="149164" x="9036050" y="4343400"/>
          <p14:tracePt t="149171" x="9077325" y="4343400"/>
          <p14:tracePt t="149178" x="9099550" y="4343400"/>
          <p14:tracePt t="149184" x="9124950" y="4338638"/>
          <p14:tracePt t="149192" x="9145588" y="4338638"/>
          <p14:tracePt t="149200" x="9150350" y="4338638"/>
          <p14:tracePt t="149206" x="9163050" y="4338638"/>
          <p14:tracePt t="149213" x="9170988" y="4338638"/>
          <p14:tracePt t="149220" x="9175750" y="4338638"/>
          <p14:tracePt t="149227" x="9183688" y="4335463"/>
          <p14:tracePt t="149233" x="9188450" y="4335463"/>
          <p14:tracePt t="149241" x="9196388" y="4335463"/>
          <p14:tracePt t="149247" x="9201150" y="4335463"/>
          <p14:tracePt t="149255" x="9205913" y="4335463"/>
          <p14:tracePt t="149268" x="9213850" y="4335463"/>
          <p14:tracePt t="149290" x="9218613" y="4335463"/>
          <p14:tracePt t="149347" x="9218613" y="4325938"/>
          <p14:tracePt t="149380" x="9218613" y="4322763"/>
          <p14:tracePt t="149465" x="9210675" y="4322763"/>
          <p14:tracePt t="149989" x="9236075" y="4322763"/>
          <p14:tracePt t="149992" x="9264650" y="4322763"/>
          <p14:tracePt t="149999" x="9299575" y="4322763"/>
          <p14:tracePt t="150007" x="9329738" y="4322763"/>
          <p14:tracePt t="150013" x="9355138" y="4322763"/>
          <p14:tracePt t="150021" x="9375775" y="4322763"/>
          <p14:tracePt t="150027" x="9396413" y="4322763"/>
          <p14:tracePt t="150034" x="9413875" y="4322763"/>
          <p14:tracePt t="150041" x="9426575" y="4322763"/>
          <p14:tracePt t="150047" x="9431338" y="4322763"/>
          <p14:tracePt t="150056" x="9444038" y="4322763"/>
          <p14:tracePt t="150069" x="9451975" y="4322763"/>
          <p14:tracePt t="150075" x="9456738" y="4322763"/>
          <p14:tracePt t="150083" x="9464675" y="4322763"/>
          <p14:tracePt t="150146" x="9461500" y="4322763"/>
          <p14:tracePt t="150159" x="9456738" y="4322763"/>
          <p14:tracePt t="150230" x="9464675" y="4322763"/>
          <p14:tracePt t="150235" x="9469438" y="4330700"/>
          <p14:tracePt t="150242" x="9474200" y="4330700"/>
          <p14:tracePt t="150250" x="9482138" y="4330700"/>
          <p14:tracePt t="150256" x="9486900" y="4330700"/>
          <p14:tracePt t="150264" x="9494838" y="4330700"/>
          <p14:tracePt t="150273" x="9499600" y="4330700"/>
          <p14:tracePt t="150277" x="9507538" y="4330700"/>
          <p14:tracePt t="150291" x="9512300" y="4330700"/>
          <p14:tracePt t="150314" x="9515475" y="4330700"/>
          <p14:tracePt t="150326" x="9525000" y="4330700"/>
          <p14:tracePt t="150342" x="9529763" y="4325938"/>
          <p14:tracePt t="150347" x="9537700" y="4325938"/>
          <p14:tracePt t="150354" x="9550400" y="4325938"/>
          <p14:tracePt t="150360" x="9563100" y="4318000"/>
          <p14:tracePt t="150369" x="9583738" y="4318000"/>
          <p14:tracePt t="150375" x="9609138" y="4313238"/>
          <p14:tracePt t="150382" x="9639300" y="4313238"/>
          <p14:tracePt t="150389" x="9674225" y="4313238"/>
          <p14:tracePt t="150395" x="9694863" y="4313238"/>
          <p14:tracePt t="150403" x="9707563" y="4313238"/>
          <p14:tracePt t="150410" x="9725025" y="4313238"/>
          <p14:tracePt t="150417" x="9737725" y="4313238"/>
          <p14:tracePt t="150423" x="9740900" y="4313238"/>
          <p14:tracePt t="150430" x="9755188" y="4313238"/>
          <p14:tracePt t="150445" x="9763125" y="4313238"/>
          <p14:tracePt t="150451" x="9767888" y="4313238"/>
          <p14:tracePt t="150458" x="9775825" y="4313238"/>
          <p14:tracePt t="150467" x="9775825" y="4305300"/>
          <p14:tracePt t="150501" x="9771063" y="4305300"/>
          <p14:tracePt t="150509" x="9767888" y="4305300"/>
          <p14:tracePt t="150514" x="9758363" y="4305300"/>
          <p14:tracePt t="150522" x="9755188" y="4305300"/>
          <p14:tracePt t="150536" x="9745663" y="4305300"/>
          <p14:tracePt t="150550" x="9740900" y="4305300"/>
          <p14:tracePt t="150577" x="9740900" y="4300538"/>
          <p14:tracePt t="150585" x="9750425" y="4300538"/>
          <p14:tracePt t="150590" x="9755188" y="4292600"/>
          <p14:tracePt t="150597" x="9767888" y="4287838"/>
          <p14:tracePt t="150605" x="9783763" y="4287838"/>
          <p14:tracePt t="150611" x="9796463" y="4279900"/>
          <p14:tracePt t="150618" x="9818688" y="4271963"/>
          <p14:tracePt t="150626" x="9834563" y="4271963"/>
          <p14:tracePt t="150634" x="9847263" y="4267200"/>
          <p14:tracePt t="150639" x="9856788" y="4267200"/>
          <p14:tracePt t="150646" x="9861550" y="4259263"/>
          <p14:tracePt t="150653" x="9864725" y="4259263"/>
          <p14:tracePt t="150659" x="9874250" y="4259263"/>
          <p14:tracePt t="150680" x="9877425" y="4259263"/>
          <p14:tracePt t="150711" x="9877425" y="4262438"/>
          <p14:tracePt t="150724" x="9877425" y="4267200"/>
          <p14:tracePt t="150758" x="9886950" y="4267200"/>
          <p14:tracePt t="150764" x="9902825" y="4267200"/>
          <p14:tracePt t="150773" x="9937750" y="4267200"/>
          <p14:tracePt t="150778" x="9993313" y="4267200"/>
          <p14:tracePt t="150785" x="10059988" y="4267200"/>
          <p14:tracePt t="150792" x="10145713" y="4267200"/>
          <p14:tracePt t="150800" x="10218738" y="4267200"/>
          <p14:tracePt t="150806" x="10290175" y="4275138"/>
          <p14:tracePt t="150813" x="10325100" y="4275138"/>
          <p14:tracePt t="150820" x="10345738" y="4275138"/>
          <p14:tracePt t="150827" x="10371138" y="4275138"/>
          <p14:tracePt t="150835" x="10375900" y="4275138"/>
          <p14:tracePt t="150841" x="10379075" y="4275138"/>
          <p14:tracePt t="150849" x="10388600" y="4275138"/>
          <p14:tracePt t="150855" x="10391775" y="4275138"/>
          <p14:tracePt t="150891" x="10391775" y="4284663"/>
          <p14:tracePt t="150904" x="10383838" y="4284663"/>
          <p14:tracePt t="150911" x="10383838" y="4287838"/>
          <p14:tracePt t="150918" x="10379075" y="4287838"/>
          <p14:tracePt t="150924" x="10379075" y="4297363"/>
          <p14:tracePt t="150974" x="10401300" y="4297363"/>
          <p14:tracePt t="150981" x="10434638" y="4292600"/>
          <p14:tracePt t="150990" x="10490200" y="4292600"/>
          <p14:tracePt t="150995" x="10579100" y="4279900"/>
          <p14:tracePt t="151002" x="10664825" y="4279900"/>
          <p14:tracePt t="151008" x="10737850" y="4279900"/>
          <p14:tracePt t="151016" x="10779125" y="4279900"/>
          <p14:tracePt t="151022" x="10801350" y="4279900"/>
          <p14:tracePt t="151028" x="10817225" y="4279900"/>
          <p14:tracePt t="151036" x="10821988" y="4279900"/>
          <p14:tracePt t="151043" x="10826750" y="4279900"/>
          <p14:tracePt t="151051" x="10834688" y="4279900"/>
          <p14:tracePt t="151064" x="10834688" y="4284663"/>
          <p14:tracePt t="151078" x="10826750" y="4287838"/>
          <p14:tracePt t="151084" x="10809288" y="4297363"/>
          <p14:tracePt t="151091" x="10779125" y="4297363"/>
          <p14:tracePt t="151100" x="10745788" y="4305300"/>
          <p14:tracePt t="151105" x="10685463" y="4313238"/>
          <p14:tracePt t="151112" x="10639425" y="4322763"/>
          <p14:tracePt t="151119" x="10596563" y="4322763"/>
          <p14:tracePt t="151126" x="10537825" y="4322763"/>
          <p14:tracePt t="151134" x="10469563" y="4322763"/>
          <p14:tracePt t="151140" x="10340975" y="4318000"/>
          <p14:tracePt t="151148" x="10201275" y="4318000"/>
          <p14:tracePt t="151154" x="10021888" y="4305300"/>
          <p14:tracePt t="151161" x="9839325" y="4292600"/>
          <p14:tracePt t="151168" x="9621838" y="4262438"/>
          <p14:tracePt t="151175" x="9409113" y="4246563"/>
          <p14:tracePt t="151183" x="9282113" y="4237038"/>
          <p14:tracePt t="151190" x="9155113" y="4224338"/>
          <p14:tracePt t="151196" x="9039225" y="4224338"/>
          <p14:tracePt t="151205" x="8929688" y="4224338"/>
          <p14:tracePt t="151209" x="8801100" y="4224338"/>
          <p14:tracePt t="151217" x="8704263" y="4224338"/>
          <p14:tracePt t="151224" x="8643938" y="4229100"/>
          <p14:tracePt t="151230" x="8585200" y="4241800"/>
          <p14:tracePt t="151238" x="8550275" y="4241800"/>
          <p14:tracePt t="151244" x="8529638" y="4249738"/>
          <p14:tracePt t="151251" x="8504238" y="4249738"/>
          <p14:tracePt t="151259" x="8499475" y="4249738"/>
          <p14:tracePt t="151266" x="8491538" y="4249738"/>
          <p14:tracePt t="151273" x="8486775" y="4249738"/>
          <p14:tracePt t="151286" x="8482013" y="4249738"/>
          <p14:tracePt t="151315" x="8482013" y="4246563"/>
          <p14:tracePt t="151328" x="8486775" y="4246563"/>
          <p14:tracePt t="151335" x="8486775" y="4241800"/>
          <p14:tracePt t="151342" x="8494713" y="4241800"/>
          <p14:tracePt t="151349" x="8499475" y="4241800"/>
          <p14:tracePt t="151356" x="8507413" y="4241800"/>
          <p14:tracePt t="151363" x="8512175" y="4241800"/>
          <p14:tracePt t="151370" x="8520113" y="4241800"/>
          <p14:tracePt t="151376" x="8524875" y="4241800"/>
          <p14:tracePt t="151384" x="8529638" y="4241800"/>
          <p14:tracePt t="151391" x="8537575" y="4241800"/>
          <p14:tracePt t="151400" x="8542338" y="4241800"/>
          <p14:tracePt t="151412" x="8550275" y="4241800"/>
          <p14:tracePt t="151441" x="8550275" y="4249738"/>
          <p14:tracePt t="151446" x="8547100" y="4249738"/>
          <p14:tracePt t="151453" x="8542338" y="4254500"/>
          <p14:tracePt t="151468" x="8529638" y="4259263"/>
          <p14:tracePt t="151474" x="8516938" y="4259263"/>
          <p14:tracePt t="151482" x="8482013" y="4259263"/>
          <p14:tracePt t="151489" x="8461375" y="4259263"/>
          <p14:tracePt t="151495" x="8426450" y="4259263"/>
          <p14:tracePt t="151503" x="8385175" y="4259263"/>
          <p14:tracePt t="151509" x="8342313" y="4259263"/>
          <p14:tracePt t="151517" x="8320088" y="4259263"/>
          <p14:tracePt t="151523" x="8304213" y="4259263"/>
          <p14:tracePt t="151530" x="8291513" y="4259263"/>
          <p14:tracePt t="151537" x="8286750" y="4259263"/>
          <p14:tracePt t="151543" x="8278813" y="4259263"/>
          <p14:tracePt t="151572" x="8281988" y="4259263"/>
          <p14:tracePt t="151578" x="8286750" y="4259263"/>
          <p14:tracePt t="151586" x="8299450" y="4259263"/>
          <p14:tracePt t="151592" x="8312150" y="4259263"/>
          <p14:tracePt t="151600" x="8329613" y="4259263"/>
          <p14:tracePt t="151607" x="8342313" y="4267200"/>
          <p14:tracePt t="151614" x="8362950" y="4267200"/>
          <p14:tracePt t="151622" x="8397875" y="4275138"/>
          <p14:tracePt t="151627" x="8423275" y="4284663"/>
          <p14:tracePt t="151634" x="8478838" y="4300538"/>
          <p14:tracePt t="151641" x="8532813" y="4300538"/>
          <p14:tracePt t="151649" x="8623300" y="4325938"/>
          <p14:tracePt t="151655" x="8694738" y="4335463"/>
          <p14:tracePt t="151662" x="8767763" y="4343400"/>
          <p14:tracePt t="151669" x="8826500" y="4356100"/>
          <p14:tracePt t="151676" x="8874125" y="4365625"/>
          <p14:tracePt t="151683" x="8899525" y="4365625"/>
          <p14:tracePt t="151690" x="8920163" y="4365625"/>
          <p14:tracePt t="151697" x="8932863" y="4365625"/>
          <p14:tracePt t="151706" x="8942388" y="4365625"/>
          <p14:tracePt t="151710" x="8945563" y="4365625"/>
          <p14:tracePt t="151746" x="8937625" y="4356100"/>
          <p14:tracePt t="151753" x="8916988" y="4356100"/>
          <p14:tracePt t="151759" x="8886825" y="4348163"/>
          <p14:tracePt t="151767" x="8851900" y="4348163"/>
          <p14:tracePt t="151774" x="8801100" y="4348163"/>
          <p14:tracePt t="151781" x="8767763" y="4348163"/>
          <p14:tracePt t="151787" x="8732838" y="4352925"/>
          <p14:tracePt t="151795" x="8704263" y="4360863"/>
          <p14:tracePt t="151802" x="8686800" y="4368800"/>
          <p14:tracePt t="151808" x="8674100" y="4368800"/>
          <p14:tracePt t="151816" x="8661400" y="4373563"/>
          <p14:tracePt t="151822" x="8643938" y="4373563"/>
          <p14:tracePt t="151829" x="8643938" y="4381500"/>
          <p14:tracePt t="151837" x="8639175" y="4381500"/>
          <p14:tracePt t="151872" x="8651875" y="4381500"/>
          <p14:tracePt t="151878" x="8669338" y="4381500"/>
          <p14:tracePt t="151885" x="8691563" y="4381500"/>
          <p14:tracePt t="151892" x="8712200" y="4381500"/>
          <p14:tracePt t="151899" x="8737600" y="4368800"/>
          <p14:tracePt t="151907" x="8758238" y="4360863"/>
          <p14:tracePt t="151912" x="8775700" y="4348163"/>
          <p14:tracePt t="151920" x="8793163" y="4330700"/>
          <p14:tracePt t="151926" x="8805863" y="4322763"/>
          <p14:tracePt t="151934" x="8810625" y="4318000"/>
          <p14:tracePt t="151950" x="8810625" y="4300538"/>
          <p14:tracePt t="151954" x="8801100" y="4292600"/>
          <p14:tracePt t="151961" x="8788400" y="4292600"/>
          <p14:tracePt t="151968" x="8767763" y="4292600"/>
          <p14:tracePt t="151975" x="8742363" y="4292600"/>
          <p14:tracePt t="151982" x="8707438" y="4305300"/>
          <p14:tracePt t="151992" x="8686800" y="4313238"/>
          <p14:tracePt t="151997" x="8674100" y="4322763"/>
          <p14:tracePt t="152004" x="8656638" y="4325938"/>
          <p14:tracePt t="152010" x="8651875" y="4325938"/>
          <p14:tracePt t="152017" x="8643938" y="4325938"/>
          <p14:tracePt t="152024" x="8643938" y="4335463"/>
          <p14:tracePt t="152033" x="8639175" y="4335463"/>
          <p14:tracePt t="152054" x="8651875" y="4335463"/>
          <p14:tracePt t="152058" x="8678863" y="4330700"/>
          <p14:tracePt t="152066" x="8707438" y="4322763"/>
          <p14:tracePt t="152072" x="8813800" y="4275138"/>
          <p14:tracePt t="152079" x="8955088" y="4173538"/>
          <p14:tracePt t="152087" x="9210675" y="4021138"/>
          <p14:tracePt t="152093" x="9469438" y="3846513"/>
          <p14:tracePt t="152102" x="9652000" y="3709988"/>
          <p14:tracePt t="152107" x="9780588" y="3595688"/>
          <p14:tracePt t="152117" x="9864725" y="3489325"/>
          <p14:tracePt t="152121" x="9920288" y="3395663"/>
          <p14:tracePt t="152128" x="9953625" y="3292475"/>
          <p14:tracePt t="152135" x="9967913" y="3190875"/>
          <p14:tracePt t="152142" x="9967913" y="3105150"/>
          <p14:tracePt t="152149" x="9963150" y="3033713"/>
          <p14:tracePt t="152156" x="9937750" y="2943225"/>
          <p14:tracePt t="152163" x="9894888" y="2854325"/>
          <p14:tracePt t="152170" x="9821863" y="2747963"/>
          <p14:tracePt t="152177" x="9728200" y="2641600"/>
          <p14:tracePt t="152184" x="9621838" y="2547938"/>
          <p14:tracePt t="152191" x="9515475" y="2454275"/>
          <p14:tracePt t="152199" x="9423400" y="2395538"/>
          <p14:tracePt t="152206" x="9345613" y="2352675"/>
          <p14:tracePt t="152212" x="9282113" y="2309813"/>
          <p14:tracePt t="152219" x="9218613" y="2289175"/>
          <p14:tracePt t="152226" x="9158288" y="2266950"/>
          <p14:tracePt t="152233" x="9112250" y="2259013"/>
          <p14:tracePt t="152240" x="9082088" y="2251075"/>
          <p14:tracePt t="152246" x="9056688" y="2251075"/>
          <p14:tracePt t="152254" x="9036050" y="2251075"/>
          <p14:tracePt t="152260" x="9018588" y="2254250"/>
          <p14:tracePt t="152267" x="9013825" y="2254250"/>
          <p14:tracePt t="152275" x="9010650" y="2254250"/>
          <p14:tracePt t="152282" x="9010650" y="2259013"/>
          <p14:tracePt t="152288" x="9010650" y="2266950"/>
          <p14:tracePt t="152296" x="9010650" y="2271713"/>
          <p14:tracePt t="152303" x="9010650" y="2276475"/>
          <p14:tracePt t="152309" x="9010650" y="2284413"/>
          <p14:tracePt t="152317" x="9013825" y="2289175"/>
          <p14:tracePt t="152324" x="9031288" y="2297113"/>
          <p14:tracePt t="152329" x="9043988" y="2309813"/>
          <p14:tracePt t="152337" x="9077325" y="2327275"/>
          <p14:tracePt t="152343" x="9129713" y="2357438"/>
          <p14:tracePt t="152351" x="9205913" y="2403475"/>
          <p14:tracePt t="152358" x="9307513" y="2438400"/>
          <p14:tracePt t="152366" x="9456738" y="2484438"/>
          <p14:tracePt t="152372" x="9583738" y="2522538"/>
          <p14:tracePt t="152379" x="9699625" y="2544763"/>
          <p14:tracePt t="152386" x="9775825" y="2557463"/>
          <p14:tracePt t="152392" x="9818688" y="2565400"/>
          <p14:tracePt t="152400" x="9844088" y="2565400"/>
          <p14:tracePt t="152407" x="9864725" y="2565400"/>
          <p14:tracePt t="152413" x="9877425" y="2565400"/>
          <p14:tracePt t="152420" x="9890125" y="2565400"/>
          <p14:tracePt t="152427" x="9899650" y="2565400"/>
          <p14:tracePt t="152442" x="9902825" y="2570163"/>
          <p14:tracePt t="152456" x="9902825" y="2578100"/>
          <p14:tracePt t="152462" x="9902825" y="2582863"/>
          <p14:tracePt t="152469" x="9890125" y="2590800"/>
          <p14:tracePt t="152476" x="9874250" y="2603500"/>
          <p14:tracePt t="152484" x="9839325" y="2620963"/>
          <p14:tracePt t="152491" x="9793288" y="2641600"/>
          <p14:tracePt t="152499" x="9728200" y="2684463"/>
          <p14:tracePt t="152504" x="9682163" y="2701925"/>
          <p14:tracePt t="152511" x="9644063" y="2730500"/>
          <p14:tracePt t="152518" x="9605963" y="2757488"/>
          <p14:tracePt t="152525" x="9583738" y="2773363"/>
          <p14:tracePt t="152532" x="9567863" y="2782888"/>
          <p14:tracePt t="152538" x="9563100" y="2786063"/>
          <p14:tracePt t="152545" x="9555163" y="2790825"/>
          <p14:tracePt t="152553" x="9555163" y="2798763"/>
          <p14:tracePt t="152567" x="9558338" y="2803525"/>
          <p14:tracePt t="152573" x="9563100" y="2811463"/>
          <p14:tracePt t="152582" x="9583738" y="2816225"/>
          <p14:tracePt t="152588" x="9605963" y="2816225"/>
          <p14:tracePt t="152594" x="9639300" y="2816225"/>
          <p14:tracePt t="152602" x="9669463" y="2816225"/>
          <p14:tracePt t="152608" x="9694863" y="2816225"/>
          <p14:tracePt t="152616" x="9715500" y="2798763"/>
          <p14:tracePt t="152624" x="9740900" y="2790825"/>
          <p14:tracePt t="152629" x="9745663" y="2786063"/>
          <p14:tracePt t="152636" x="9758363" y="2778125"/>
          <p14:tracePt t="152643" x="9758363" y="2773363"/>
          <p14:tracePt t="152665" x="9758363" y="2778125"/>
          <p14:tracePt t="152672" x="9755188" y="2786063"/>
          <p14:tracePt t="152678" x="9740900" y="2790825"/>
          <p14:tracePt t="152685" x="9725025" y="2808288"/>
          <p14:tracePt t="152692" x="9712325" y="2816225"/>
          <p14:tracePt t="152699" x="9702800" y="2828925"/>
          <p14:tracePt t="152708" x="9690100" y="2828925"/>
          <p14:tracePt t="152713" x="9682163" y="2836863"/>
          <p14:tracePt t="152728" x="9677400" y="2841625"/>
          <p14:tracePt t="152769" x="9686925" y="2833688"/>
          <p14:tracePt t="152776" x="9690100" y="2833688"/>
          <p14:tracePt t="152782" x="9694863" y="2828925"/>
          <p14:tracePt t="152790" x="9694863" y="2820988"/>
          <p14:tracePt t="152796" x="9702800" y="2816225"/>
          <p14:tracePt t="152810" x="9707563" y="2816225"/>
          <p14:tracePt t="152867" x="9707563" y="2824163"/>
          <p14:tracePt t="152880" x="9707563" y="2828925"/>
          <p14:tracePt t="152889" x="9699625" y="2828925"/>
          <p14:tracePt t="152952" x="9694863" y="2828925"/>
          <p14:tracePt t="152986" x="9694863" y="2836863"/>
          <p14:tracePt t="153284" x="9648825" y="2851150"/>
          <p14:tracePt t="153291" x="9571038" y="2884488"/>
          <p14:tracePt t="153298" x="9507538" y="2914650"/>
          <p14:tracePt t="153305" x="9456738" y="2970213"/>
          <p14:tracePt t="153311" x="9388475" y="3021013"/>
          <p14:tracePt t="153319" x="9320213" y="3101975"/>
          <p14:tracePt t="153327" x="9277350" y="3190875"/>
          <p14:tracePt t="153332" x="9231313" y="3284538"/>
          <p14:tracePt t="153340" x="9196388" y="3386138"/>
          <p14:tracePt t="153346" x="9188450" y="3471863"/>
          <p14:tracePt t="153354" x="9188450" y="3543300"/>
          <p14:tracePt t="153360" x="9193213" y="3590925"/>
          <p14:tracePt t="153366" x="9201150" y="3621088"/>
          <p14:tracePt t="153374" x="9210675" y="3646488"/>
          <p14:tracePt t="153380" x="9213850" y="3649663"/>
          <p14:tracePt t="153388" x="9226550" y="3659188"/>
          <p14:tracePt t="153395" x="9231313" y="3662363"/>
          <p14:tracePt t="153402" x="9239250" y="3662363"/>
          <p14:tracePt t="153410" x="9251950" y="3654425"/>
          <p14:tracePt t="153415" x="9256713" y="3649663"/>
          <p14:tracePt t="153422" x="9264650" y="3646488"/>
          <p14:tracePt t="153429" x="9274175" y="3624263"/>
          <p14:tracePt t="153436" x="9274175" y="3608388"/>
          <p14:tracePt t="153443" x="9274175" y="3595688"/>
          <p14:tracePt t="153451" x="9274175" y="3573463"/>
          <p14:tracePt t="153457" x="9269413" y="3560763"/>
          <p14:tracePt t="153464" x="9261475" y="3535363"/>
          <p14:tracePt t="153471" x="9244013" y="3509963"/>
          <p14:tracePt t="153479" x="9223375" y="3497263"/>
          <p14:tracePt t="153486" x="9175750" y="3467100"/>
          <p14:tracePt t="153492" x="9112250" y="3446463"/>
          <p14:tracePt t="153499" x="9039225" y="3416300"/>
          <p14:tracePt t="153506" x="8937625" y="3390900"/>
          <p14:tracePt t="153512" x="8861425" y="3368675"/>
          <p14:tracePt t="153521" x="8788400" y="3360738"/>
          <p14:tracePt t="153527" x="8742363" y="3352800"/>
          <p14:tracePt t="153534" x="8720138" y="3343275"/>
          <p14:tracePt t="153542" x="8694738" y="3335338"/>
          <p14:tracePt t="153548" x="8682038" y="3327400"/>
          <p14:tracePt t="153555" x="8674100" y="3327400"/>
          <p14:tracePt t="153562" x="8669338" y="3327400"/>
          <p14:tracePt t="153569" x="8661400" y="3322638"/>
          <p14:tracePt t="153575" x="8656638" y="3322638"/>
          <p14:tracePt t="153585" x="8656638" y="3317875"/>
          <p14:tracePt t="153590" x="8651875" y="3317875"/>
          <p14:tracePt t="153597" x="8651875" y="3309938"/>
          <p14:tracePt t="153604" x="8643938" y="3309938"/>
          <p14:tracePt t="153611" x="8639175" y="3309938"/>
          <p14:tracePt t="153618" x="8639175" y="3305175"/>
          <p14:tracePt t="153625" x="8626475" y="3297238"/>
          <p14:tracePt t="153631" x="8610600" y="3289300"/>
          <p14:tracePt t="153638" x="8588375" y="3276600"/>
          <p14:tracePt t="153645" x="8555038" y="3267075"/>
          <p14:tracePt t="153653" x="8520113" y="3249613"/>
          <p14:tracePt t="153659" x="8482013" y="3221038"/>
          <p14:tracePt t="153669" x="8443913" y="3195638"/>
          <p14:tracePt t="153673" x="8410575" y="3178175"/>
          <p14:tracePt t="153680" x="8372475" y="3135313"/>
          <p14:tracePt t="153688" x="8347075" y="3114675"/>
          <p14:tracePt t="153695" x="8320088" y="3089275"/>
          <p14:tracePt t="153701" x="8307388" y="3063875"/>
          <p14:tracePt t="153708" x="8281988" y="3041650"/>
          <p14:tracePt t="153714" x="8274050" y="3024188"/>
          <p14:tracePt t="153722" x="8261350" y="3011488"/>
          <p14:tracePt t="153728" x="8253413" y="3011488"/>
          <p14:tracePt t="153736" x="8248650" y="3003550"/>
          <p14:tracePt t="153742" x="8248650" y="2998788"/>
          <p14:tracePt t="153757" x="8240713" y="2998788"/>
          <p14:tracePt t="153764" x="8240713" y="2990850"/>
          <p14:tracePt t="153770" x="8235950" y="2990850"/>
          <p14:tracePt t="153785" x="8231188" y="2990850"/>
          <p14:tracePt t="153792" x="8231188" y="2995613"/>
          <p14:tracePt t="153813" x="8231188" y="2998788"/>
          <p14:tracePt t="153827" x="8231188" y="3008313"/>
          <p14:tracePt t="153834" x="8223250" y="3008313"/>
          <p14:tracePt t="153840" x="8218488" y="3021013"/>
          <p14:tracePt t="153847" x="8210550" y="3033713"/>
          <p14:tracePt t="153854" x="8193088" y="3059113"/>
          <p14:tracePt t="153861" x="8175625" y="3092450"/>
          <p14:tracePt t="153869" x="8137525" y="3143250"/>
          <p14:tracePt t="153875" x="8053388" y="3249613"/>
          <p14:tracePt t="153883" x="7916863" y="3416300"/>
          <p14:tracePt t="153889" x="7721600" y="3679825"/>
          <p14:tracePt t="153896" x="7508875" y="3948113"/>
          <p14:tracePt t="153903" x="7359650" y="4110038"/>
          <p14:tracePt t="153911" x="7261225" y="4233863"/>
          <p14:tracePt t="153916" x="7167563" y="4313238"/>
          <p14:tracePt t="153923" x="7104063" y="4368800"/>
          <p14:tracePt t="153931" x="7053263" y="4411663"/>
          <p14:tracePt t="153938" x="7015163" y="4429125"/>
          <p14:tracePt t="153944" x="7002463" y="4432300"/>
          <p14:tracePt t="153951" x="6985000" y="4441825"/>
          <p14:tracePt t="153959" x="6972300" y="4441825"/>
          <p14:tracePt t="153965" x="6967538" y="4441825"/>
          <p14:tracePt t="153973" x="6954838" y="4432300"/>
          <p14:tracePt t="153980" x="6954838" y="4419600"/>
          <p14:tracePt t="153987" x="6946900" y="4386263"/>
          <p14:tracePt t="153993" x="6938963" y="4338638"/>
          <p14:tracePt t="154001" x="6938963" y="4284663"/>
          <p14:tracePt t="154007" x="6938963" y="4181475"/>
          <p14:tracePt t="154014" x="6926263" y="4054475"/>
          <p14:tracePt t="154021" x="6926263" y="3900488"/>
          <p14:tracePt t="154028" x="6913563" y="3727450"/>
          <p14:tracePt t="154036" x="6913563" y="3548063"/>
          <p14:tracePt t="154042" x="6921500" y="3365500"/>
          <p14:tracePt t="154049" x="6921500" y="3241675"/>
          <p14:tracePt t="154056" x="6934200" y="3140075"/>
          <p14:tracePt t="154063" x="6942138" y="3036888"/>
          <p14:tracePt t="154070" x="6964363" y="2965450"/>
          <p14:tracePt t="154076" x="6985000" y="2901950"/>
          <p14:tracePt t="154085" x="7015163" y="2841625"/>
          <p14:tracePt t="154092" x="7045325" y="2803525"/>
          <p14:tracePt t="154099" x="7070725" y="2778125"/>
          <p14:tracePt t="154106" x="7104063" y="2752725"/>
          <p14:tracePt t="154112" x="7146925" y="2714625"/>
          <p14:tracePt t="154120" x="7192963" y="2684463"/>
          <p14:tracePt t="154127" x="7240588" y="2663825"/>
          <p14:tracePt t="154134" x="7304088" y="2641600"/>
          <p14:tracePt t="154140" x="7364413" y="2633663"/>
          <p14:tracePt t="154147" x="7423150" y="2624138"/>
          <p14:tracePt t="154154" x="7483475" y="2624138"/>
          <p14:tracePt t="154161" x="7524750" y="2628900"/>
          <p14:tracePt t="154169" x="7572375" y="2628900"/>
          <p14:tracePt t="154174" x="7602538" y="2628900"/>
          <p14:tracePt t="154183" x="7627938" y="2638425"/>
          <p14:tracePt t="154189" x="7648575" y="2638425"/>
          <p14:tracePt t="154196" x="7661275" y="2638425"/>
          <p14:tracePt t="154203" x="7673975" y="2638425"/>
          <p14:tracePt t="154210" x="7683500" y="2638425"/>
          <p14:tracePt t="154217" x="7696200" y="2633663"/>
          <p14:tracePt t="154224" x="7699375" y="2633663"/>
          <p14:tracePt t="154230" x="7708900" y="2628900"/>
          <p14:tracePt t="154238" x="7712075" y="2620963"/>
          <p14:tracePt t="154244" x="7724775" y="2608263"/>
          <p14:tracePt t="154252" x="7734300" y="2595563"/>
          <p14:tracePt t="154258" x="7750175" y="2578100"/>
          <p14:tracePt t="154265" x="7762875" y="2552700"/>
          <p14:tracePt t="154272" x="7780338" y="2540000"/>
          <p14:tracePt t="154279" x="7815263" y="2522538"/>
          <p14:tracePt t="154286" x="7848600" y="2514600"/>
          <p14:tracePt t="154293" x="7921625" y="2492375"/>
          <p14:tracePt t="154300" x="7993063" y="2492375"/>
          <p14:tracePt t="154307" x="8078788" y="2492375"/>
          <p14:tracePt t="154313" x="8180388" y="2497138"/>
          <p14:tracePt t="154320" x="8253413" y="2509838"/>
          <p14:tracePt t="154328" x="8312150" y="2532063"/>
          <p14:tracePt t="154334" x="8362950" y="2547938"/>
          <p14:tracePt t="154341" x="8397875" y="2565400"/>
          <p14:tracePt t="154348" x="8418513" y="2582863"/>
          <p14:tracePt t="154355" x="8435975" y="2598738"/>
          <p14:tracePt t="154362" x="8453438" y="2620963"/>
          <p14:tracePt t="154369" x="8461375" y="2646363"/>
          <p14:tracePt t="154376" x="8474075" y="2667000"/>
          <p14:tracePt t="154384" x="8482013" y="2692400"/>
          <p14:tracePt t="154390" x="8482013" y="2714625"/>
          <p14:tracePt t="154396" x="8478838" y="2747963"/>
          <p14:tracePt t="154404" x="8469313" y="2770188"/>
          <p14:tracePt t="154411" x="8453438" y="2803525"/>
          <p14:tracePt t="154418" x="8431213" y="2820988"/>
          <p14:tracePt t="154425" x="8405813" y="2846388"/>
          <p14:tracePt t="154431" x="8385175" y="2854325"/>
          <p14:tracePt t="154438" x="8350250" y="2863850"/>
          <p14:tracePt t="154445" x="8316913" y="2859088"/>
          <p14:tracePt t="154452" x="8269288" y="2828925"/>
          <p14:tracePt t="154459" x="8218488" y="2786063"/>
          <p14:tracePt t="154467" x="8137525" y="2705100"/>
          <p14:tracePt t="154474" x="8043863" y="2547938"/>
          <p14:tracePt t="154481" x="7967663" y="2413000"/>
          <p14:tracePt t="154487" x="7908925" y="2279650"/>
          <p14:tracePt t="154494" x="7874000" y="2165350"/>
          <p14:tracePt t="154502" x="7840663" y="2046288"/>
          <p14:tracePt t="154509" x="7818438" y="1931988"/>
          <p14:tracePt t="154515" x="7818438" y="1846263"/>
          <p14:tracePt t="154522" x="7818438" y="1774825"/>
          <p14:tracePt t="154529" x="7818438" y="1719263"/>
          <p14:tracePt t="154536" x="7823200" y="1658938"/>
          <p14:tracePt t="154543" x="7853363" y="1608138"/>
          <p14:tracePt t="154550" x="7878763" y="1570038"/>
          <p14:tracePt t="154557" x="7929563" y="1539875"/>
          <p14:tracePt t="154564" x="7975600" y="1522413"/>
          <p14:tracePt t="154571" x="8040688" y="1501775"/>
          <p14:tracePt t="154577" x="8086725" y="1481138"/>
          <p14:tracePt t="154585" x="8121650" y="1471613"/>
          <p14:tracePt t="154592" x="8150225" y="1471613"/>
          <p14:tracePt t="154598" x="8175625" y="1468438"/>
          <p14:tracePt t="154606" x="8197850" y="1468438"/>
          <p14:tracePt t="154612" x="8223250" y="1468438"/>
          <p14:tracePt t="154619" x="8235950" y="1468438"/>
          <p14:tracePt t="154627" x="8269288" y="1484313"/>
          <p14:tracePt t="154633" x="8291513" y="1501775"/>
          <p14:tracePt t="154640" x="8329613" y="1547813"/>
          <p14:tracePt t="154647" x="8375650" y="1638300"/>
          <p14:tracePt t="154654" x="8440738" y="1790700"/>
          <p14:tracePt t="154661" x="8478838" y="1960563"/>
          <p14:tracePt t="154669" x="8504238" y="2152650"/>
          <p14:tracePt t="154676" x="8504238" y="2357438"/>
          <p14:tracePt t="154684" x="8478838" y="2573338"/>
          <p14:tracePt t="154690" x="8435975" y="2770188"/>
          <p14:tracePt t="154696" x="8388350" y="2922588"/>
          <p14:tracePt t="154703" x="8334375" y="3097213"/>
          <p14:tracePt t="154709" x="8269288" y="3254375"/>
          <p14:tracePt t="154717" x="8210550" y="3373438"/>
          <p14:tracePt t="154724" x="8162925" y="3462338"/>
          <p14:tracePt t="154730" x="8107363" y="3543300"/>
          <p14:tracePt t="154738" x="8066088" y="3608388"/>
          <p14:tracePt t="154744" x="8035925" y="3641725"/>
          <p14:tracePt t="154752" x="8023225" y="3667125"/>
          <p14:tracePt t="154758" x="8005763" y="3679825"/>
          <p14:tracePt t="154768" x="7988300" y="3697288"/>
          <p14:tracePt t="154772" x="7975600" y="3697288"/>
          <p14:tracePt t="154780" x="7954963" y="3705225"/>
          <p14:tracePt t="154787" x="7929563" y="3702050"/>
          <p14:tracePt t="154793" x="7908925" y="3692525"/>
          <p14:tracePt t="154801" x="7874000" y="3675063"/>
          <p14:tracePt t="154808" x="7823200" y="3636963"/>
          <p14:tracePt t="154814" x="7772400" y="3581400"/>
          <p14:tracePt t="154821" x="7691438" y="3502025"/>
          <p14:tracePt t="154829" x="7623175" y="3436938"/>
          <p14:tracePt t="154836" x="7567613" y="3330575"/>
          <p14:tracePt t="154842" x="7508875" y="3254375"/>
          <p14:tracePt t="154851" x="7466013" y="3165475"/>
          <p14:tracePt t="154856" x="7443788" y="3089275"/>
          <p14:tracePt t="154862" x="7423150" y="3016250"/>
          <p14:tracePt t="154870" x="7423150" y="2943225"/>
          <p14:tracePt t="154877" x="7423150" y="2859088"/>
          <p14:tracePt t="154885" x="7440613" y="2770188"/>
          <p14:tracePt t="154892" x="7473950" y="2667000"/>
          <p14:tracePt t="154898" x="7521575" y="2578100"/>
          <p14:tracePt t="154905" x="7550150" y="2501900"/>
          <p14:tracePt t="154913" x="7597775" y="2425700"/>
          <p14:tracePt t="154920" x="7640638" y="2360613"/>
          <p14:tracePt t="154926" x="7669213" y="2309813"/>
          <p14:tracePt t="154933" x="7696200" y="2271713"/>
          <p14:tracePt t="154940" x="7734300" y="2233613"/>
          <p14:tracePt t="154951" x="7767638" y="2216150"/>
          <p14:tracePt t="154954" x="7793038" y="2200275"/>
          <p14:tracePt t="154960" x="7818438" y="2190750"/>
          <p14:tracePt t="154968" x="7848600" y="2190750"/>
          <p14:tracePt t="154975" x="7881938" y="2190750"/>
          <p14:tracePt t="154981" x="7912100" y="2195513"/>
          <p14:tracePt t="154988" x="7959725" y="2216150"/>
          <p14:tracePt t="154995" x="8010525" y="2233613"/>
          <p14:tracePt t="155002" x="8074025" y="2266950"/>
          <p14:tracePt t="155009" x="8150225" y="2309813"/>
          <p14:tracePt t="155016" x="8253413" y="2382838"/>
          <p14:tracePt t="155024" x="8347075" y="2451100"/>
          <p14:tracePt t="155030" x="8426450" y="2532063"/>
          <p14:tracePt t="155038" x="8507413" y="2611438"/>
          <p14:tracePt t="155044" x="8550275" y="2676525"/>
          <p14:tracePt t="155051" x="8593138" y="2752725"/>
          <p14:tracePt t="155058" x="8613775" y="2811463"/>
          <p14:tracePt t="155065" x="8623300" y="2859088"/>
          <p14:tracePt t="155072" x="8623300" y="2889250"/>
          <p14:tracePt t="155079" x="8618538" y="2922588"/>
          <p14:tracePt t="155087" x="8610600" y="2957513"/>
          <p14:tracePt t="155092" x="8593138" y="3003550"/>
          <p14:tracePt t="155100" x="8555038" y="3041650"/>
          <p14:tracePt t="155107" x="8512175" y="3092450"/>
          <p14:tracePt t="155113" x="8448675" y="3160713"/>
          <p14:tracePt t="155121" x="8380413" y="3211513"/>
          <p14:tracePt t="155127" x="8304213" y="3271838"/>
          <p14:tracePt t="155135" x="8213725" y="3314700"/>
          <p14:tracePt t="155141" x="8081963" y="3352800"/>
          <p14:tracePt t="155148" x="7967663" y="3386138"/>
          <p14:tracePt t="155156" x="7866063" y="3386138"/>
          <p14:tracePt t="155162" x="7767638" y="3386138"/>
          <p14:tracePt t="155169" x="7696200" y="3368675"/>
          <p14:tracePt t="155177" x="7618413" y="3348038"/>
          <p14:tracePt t="155185" x="7554913" y="3305175"/>
          <p14:tracePt t="155190" x="7491413" y="3262313"/>
          <p14:tracePt t="155198" x="7453313" y="3224213"/>
          <p14:tracePt t="155204" x="7397750" y="3155950"/>
          <p14:tracePt t="155211" x="7367588" y="3097213"/>
          <p14:tracePt t="155219" x="7334250" y="3008313"/>
          <p14:tracePt t="155225" x="7321550" y="2892425"/>
          <p14:tracePt t="155233" x="7312025" y="2778125"/>
          <p14:tracePt t="155239" x="7329488" y="2651125"/>
          <p14:tracePt t="155245" x="7342188" y="2535238"/>
          <p14:tracePt t="155253" x="7377113" y="2433638"/>
          <p14:tracePt t="155259" x="7423150" y="2301875"/>
          <p14:tracePt t="155267" x="7483475" y="2182813"/>
          <p14:tracePt t="155273" x="7524750" y="2093913"/>
          <p14:tracePt t="155280" x="7559675" y="2028825"/>
          <p14:tracePt t="155288" x="7593013" y="2003425"/>
          <p14:tracePt t="155294" x="7618413" y="1978025"/>
          <p14:tracePt t="155302" x="7643813" y="1960563"/>
          <p14:tracePt t="155308" x="7678738" y="1952625"/>
          <p14:tracePt t="155317" x="7721600" y="1944688"/>
          <p14:tracePt t="155323" x="7767638" y="1944688"/>
          <p14:tracePt t="155330" x="7827963" y="1947863"/>
          <p14:tracePt t="155336" x="7899400" y="1960563"/>
          <p14:tracePt t="155343" x="7959725" y="1982788"/>
          <p14:tracePt t="155350" x="8023225" y="2000250"/>
          <p14:tracePt t="155357" x="8069263" y="2028825"/>
          <p14:tracePt t="155364" x="8121650" y="2058988"/>
          <p14:tracePt t="155372" x="8172450" y="2101850"/>
          <p14:tracePt t="155378" x="8213725" y="2152650"/>
          <p14:tracePt t="155385" x="8253413" y="2190750"/>
          <p14:tracePt t="155392" x="8278813" y="2228850"/>
          <p14:tracePt t="155400" x="8307388" y="2276475"/>
          <p14:tracePt t="155406" x="8320088" y="2352675"/>
          <p14:tracePt t="155413" x="8329613" y="2438400"/>
          <p14:tracePt t="155420" x="8312150" y="2582863"/>
          <p14:tracePt t="155426" x="8256588" y="2786063"/>
          <p14:tracePt t="155434" x="8137525" y="3063875"/>
          <p14:tracePt t="155441" x="7993063" y="3365500"/>
          <p14:tracePt t="155447" x="7840663" y="3621088"/>
          <p14:tracePt t="155454" x="7747000" y="3727450"/>
          <p14:tracePt t="155461" x="7661275" y="3821113"/>
          <p14:tracePt t="155469" x="7597775" y="3875088"/>
          <p14:tracePt t="155476" x="7559675" y="3900488"/>
          <p14:tracePt t="155483" x="7537450" y="3917950"/>
          <p14:tracePt t="155489" x="7512050" y="3927475"/>
          <p14:tracePt t="155496" x="7499350" y="3927475"/>
          <p14:tracePt t="155504" x="7486650" y="3914775"/>
          <p14:tracePt t="155510" x="7461250" y="3900488"/>
          <p14:tracePt t="155517" x="7435850" y="3862388"/>
          <p14:tracePt t="155524" x="7402513" y="3773488"/>
          <p14:tracePt t="155531" x="7367588" y="3646488"/>
          <p14:tracePt t="155538" x="7337425" y="3382963"/>
          <p14:tracePt t="155545" x="7351713" y="2917825"/>
          <p14:tracePt t="155553" x="7405688" y="2552700"/>
          <p14:tracePt t="155558" x="7470775" y="2322513"/>
          <p14:tracePt t="155567" x="7534275" y="2066925"/>
          <p14:tracePt t="155573" x="7605713" y="1854200"/>
          <p14:tracePt t="155579" x="7666038" y="1739900"/>
          <p14:tracePt t="155587" x="7721600" y="1658938"/>
          <p14:tracePt t="155594" x="7759700" y="1633538"/>
          <p14:tracePt t="155601" x="7793038" y="1616075"/>
          <p14:tracePt t="155607" x="7827963" y="1608138"/>
          <p14:tracePt t="155615" x="7861300" y="1612900"/>
          <p14:tracePt t="155622" x="7891463" y="1620838"/>
          <p14:tracePt t="155628" x="7929563" y="1638300"/>
          <p14:tracePt t="155636" x="7962900" y="1663700"/>
          <p14:tracePt t="155642" x="8018463" y="1714500"/>
          <p14:tracePt t="155650" x="8074025" y="1795463"/>
          <p14:tracePt t="155656" x="8129588" y="1871663"/>
          <p14:tracePt t="155663" x="8172450" y="1947863"/>
          <p14:tracePt t="155671" x="8193088" y="2012950"/>
          <p14:tracePt t="155677" x="8213725" y="2058988"/>
          <p14:tracePt t="155685" x="8223250" y="2106613"/>
          <p14:tracePt t="155691" x="8223250" y="2147888"/>
          <p14:tracePt t="155699" x="8218488" y="2182813"/>
          <p14:tracePt t="155705" x="8210550" y="2216150"/>
          <p14:tracePt t="155711" x="8210550" y="2238375"/>
          <p14:tracePt t="155719" x="8193088" y="2263775"/>
          <p14:tracePt t="155726" x="8185150" y="2284413"/>
          <p14:tracePt t="155734" x="8180388" y="2301875"/>
          <p14:tracePt t="155740" x="8162925" y="2306638"/>
          <p14:tracePt t="155747" x="8162925" y="2319338"/>
          <p14:tracePt t="155754" x="8150225" y="2319338"/>
          <p14:tracePt t="155760" x="8142288" y="2327275"/>
          <p14:tracePt t="155769" x="8129588" y="2332038"/>
          <p14:tracePt t="155775" x="8107363" y="2332038"/>
          <p14:tracePt t="155785" x="8086725" y="2332038"/>
          <p14:tracePt t="155789" x="8069263" y="2332038"/>
          <p14:tracePt t="155795" x="8048625" y="2332038"/>
          <p14:tracePt t="155803" x="8035925" y="2332038"/>
          <p14:tracePt t="155809" x="8018463" y="2322513"/>
          <p14:tracePt t="155817" x="8005763" y="2322513"/>
          <p14:tracePt t="155823" x="8002588" y="2322513"/>
          <p14:tracePt t="155830" x="7993063" y="2314575"/>
          <p14:tracePt t="155837" x="7988300" y="2314575"/>
          <p14:tracePt t="155844" x="7980363" y="2309813"/>
          <p14:tracePt t="155851" x="7975600" y="2309813"/>
          <p14:tracePt t="155868" x="7972425" y="2309813"/>
          <p14:tracePt t="155886" x="7962900" y="2309813"/>
          <p14:tracePt t="155900" x="7959725" y="2309813"/>
          <p14:tracePt t="155922" x="7950200" y="2309813"/>
          <p14:tracePt t="155971" x="7950200" y="2319338"/>
          <p14:tracePt t="156004" x="7947025" y="2319338"/>
          <p14:tracePt t="156025" x="7942263" y="2319338"/>
          <p14:tracePt t="156418" x="7942263" y="2322513"/>
          <p14:tracePt t="156429" x="7947025" y="2322513"/>
          <p14:tracePt t="156475" x="7942263" y="2319338"/>
          <p14:tracePt t="159313" x="8116888" y="2425700"/>
          <p14:tracePt t="159316" x="8532813" y="2603500"/>
          <p14:tracePt t="159323" x="8907463" y="2714625"/>
          <p14:tracePt t="159331" x="9244013" y="2770188"/>
          <p14:tracePt t="159337" x="9502775" y="2770188"/>
          <p14:tracePt t="159344" x="9780588" y="2740025"/>
          <p14:tracePt t="159351" x="9920288" y="2705100"/>
          <p14:tracePt t="159358" x="10039350" y="2654300"/>
          <p14:tracePt t="159365" x="10115550" y="2611438"/>
          <p14:tracePt t="159372" x="10180638" y="2582863"/>
          <p14:tracePt t="159381" x="10226675" y="2552700"/>
          <p14:tracePt t="159386" x="10264775" y="2535238"/>
          <p14:tracePt t="159392" x="10285413" y="2519363"/>
          <p14:tracePt t="159400" x="10302875" y="2509838"/>
          <p14:tracePt t="159414" x="10307638" y="2505075"/>
          <p14:tracePt t="159421" x="10315575" y="2505075"/>
          <p14:tracePt t="159443" x="10312400" y="2505075"/>
          <p14:tracePt t="159457" x="10307638" y="2505075"/>
          <p14:tracePt t="159463" x="10299700" y="2514600"/>
          <p14:tracePt t="159469" x="10294938" y="2527300"/>
          <p14:tracePt t="159476" x="10285413" y="2532063"/>
          <p14:tracePt t="159483" x="10272713" y="2540000"/>
          <p14:tracePt t="159490" x="10272713" y="2544763"/>
          <p14:tracePt t="159498" x="10269538" y="2557463"/>
          <p14:tracePt t="159504" x="10260013" y="2557463"/>
          <p14:tracePt t="159510" x="10260013" y="2565400"/>
          <p14:tracePt t="159518" x="10256838" y="2565400"/>
          <p14:tracePt t="159525" x="10256838" y="2570163"/>
          <p14:tracePt t="159540" x="10256838" y="2578100"/>
          <p14:tracePt t="159590" x="10256838" y="2573338"/>
          <p14:tracePt t="159595" x="10247313" y="2573338"/>
          <p14:tracePt t="159602" x="10247313" y="2570163"/>
          <p14:tracePt t="159608" x="10244138" y="2570163"/>
          <p14:tracePt t="159616" x="10244138" y="2560638"/>
          <p14:tracePt t="159622" x="10234613" y="2557463"/>
          <p14:tracePt t="159630" x="10231438" y="2547938"/>
          <p14:tracePt t="159636" x="10218738" y="2544763"/>
          <p14:tracePt t="159643" x="10201275" y="2527300"/>
          <p14:tracePt t="159651" x="10180638" y="2514600"/>
          <p14:tracePt t="159658" x="10153650" y="2489200"/>
          <p14:tracePt t="159665" x="10107613" y="2466975"/>
          <p14:tracePt t="159671" x="10056813" y="2438400"/>
          <p14:tracePt t="159680" x="10018713" y="2398713"/>
          <p14:tracePt t="159685" x="9967913" y="2370138"/>
          <p14:tracePt t="159692" x="9945688" y="2344738"/>
          <p14:tracePt t="159700" x="9920288" y="2332038"/>
          <p14:tracePt t="159706" x="9894888" y="2306638"/>
          <p14:tracePt t="159713" x="9886950" y="2292350"/>
          <p14:tracePt t="159720" x="9882188" y="2284413"/>
          <p14:tracePt t="159726" x="9869488" y="2279650"/>
          <p14:tracePt t="159734" x="9861550" y="2271713"/>
          <p14:tracePt t="159749" x="9856788" y="2266950"/>
          <p14:tracePt t="159755" x="9852025" y="2266950"/>
          <p14:tracePt t="159763" x="9844088" y="2266950"/>
          <p14:tracePt t="159769" x="9839325" y="2266950"/>
          <p14:tracePt t="159775" x="9831388" y="2266950"/>
          <p14:tracePt t="159783" x="9826625" y="2266950"/>
          <p14:tracePt t="159797" x="9813925" y="2266950"/>
          <p14:tracePt t="159804" x="9809163" y="2276475"/>
          <p14:tracePt t="159812" x="9793288" y="2279650"/>
          <p14:tracePt t="159817" x="9771063" y="2279650"/>
          <p14:tracePt t="159824" x="9758363" y="2279650"/>
          <p14:tracePt t="159832" x="9740900" y="2289175"/>
          <p14:tracePt t="159838" x="9728200" y="2289175"/>
          <p14:tracePt t="159846" x="9707563" y="2297113"/>
          <p14:tracePt t="159852" x="9690100" y="2301875"/>
          <p14:tracePt t="159859" x="9661525" y="2301875"/>
          <p14:tracePt t="159866" x="9636125" y="2319338"/>
          <p14:tracePt t="159873" x="9605963" y="2327275"/>
          <p14:tracePt t="159881" x="9580563" y="2335213"/>
          <p14:tracePt t="159887" x="9558338" y="2344738"/>
          <p14:tracePt t="159893" x="9532938" y="2357438"/>
          <p14:tracePt t="159901" x="9515475" y="2373313"/>
          <p14:tracePt t="159907" x="9502775" y="2382838"/>
          <p14:tracePt t="159916" x="9490075" y="2386013"/>
          <p14:tracePt t="159922" x="9474200" y="2395538"/>
          <p14:tracePt t="159929" x="9469438" y="2403475"/>
          <p14:tracePt t="159936" x="9461500" y="2408238"/>
          <p14:tracePt t="159947" x="9456738" y="2408238"/>
          <p14:tracePt t="159950" x="9448800" y="2413000"/>
          <p14:tracePt t="159965" x="9444038" y="2420938"/>
          <p14:tracePt t="159979" x="9439275" y="2425700"/>
          <p14:tracePt t="159985" x="9439275" y="2433638"/>
          <p14:tracePt t="159991" x="9439275" y="2438400"/>
          <p14:tracePt t="159998" x="9439275" y="2459038"/>
          <p14:tracePt t="160005" x="9431338" y="2479675"/>
          <p14:tracePt t="160014" x="9431338" y="2514600"/>
          <p14:tracePt t="160019" x="9423400" y="2547938"/>
          <p14:tracePt t="160026" x="9423400" y="2578100"/>
          <p14:tracePt t="160033" x="9423400" y="2608263"/>
          <p14:tracePt t="160039" x="9413875" y="2633663"/>
          <p14:tracePt t="160048" x="9413875" y="2646363"/>
          <p14:tracePt t="160054" x="9413875" y="2659063"/>
          <p14:tracePt t="160064" x="9413875" y="2676525"/>
          <p14:tracePt t="160069" x="9413875" y="2679700"/>
          <p14:tracePt t="160075" x="9413875" y="2684463"/>
          <p14:tracePt t="160083" x="9413875" y="2692400"/>
          <p14:tracePt t="160089" x="9413875" y="2697163"/>
          <p14:tracePt t="160103" x="9413875" y="2705100"/>
          <p14:tracePt t="160109" x="9423400" y="2709863"/>
          <p14:tracePt t="160117" x="9426575" y="2717800"/>
          <p14:tracePt t="160123" x="9436100" y="2722563"/>
          <p14:tracePt t="160131" x="9448800" y="2735263"/>
          <p14:tracePt t="160137" x="9474200" y="2752725"/>
          <p14:tracePt t="160147" x="9486900" y="2765425"/>
          <p14:tracePt t="160151" x="9520238" y="2795588"/>
          <p14:tracePt t="160158" x="9558338" y="2811463"/>
          <p14:tracePt t="160165" x="9593263" y="2828925"/>
          <p14:tracePt t="160172" x="9613900" y="2846388"/>
          <p14:tracePt t="160180" x="9639300" y="2859088"/>
          <p14:tracePt t="160186" x="9652000" y="2867025"/>
          <p14:tracePt t="160193" x="9677400" y="2876550"/>
          <p14:tracePt t="160200" x="9682163" y="2879725"/>
          <p14:tracePt t="160207" x="9694863" y="2879725"/>
          <p14:tracePt t="160214" x="9712325" y="2879725"/>
          <p14:tracePt t="160221" x="9715500" y="2879725"/>
          <p14:tracePt t="160230" x="9728200" y="2879725"/>
          <p14:tracePt t="160235" x="9732963" y="2879725"/>
          <p14:tracePt t="160242" x="9740900" y="2879725"/>
          <p14:tracePt t="160249" x="9745663" y="2871788"/>
          <p14:tracePt t="160256" x="9758363" y="2867025"/>
          <p14:tracePt t="160263" x="9767888" y="2859088"/>
          <p14:tracePt t="160270" x="9767888" y="2846388"/>
          <p14:tracePt t="160276" x="9767888" y="2841625"/>
          <p14:tracePt t="160284" x="9767888" y="2828925"/>
          <p14:tracePt t="160290" x="9767888" y="2808288"/>
          <p14:tracePt t="160298" x="9755188" y="2782888"/>
          <p14:tracePt t="160304" x="9745663" y="2760663"/>
          <p14:tracePt t="160314" x="9720263" y="2722563"/>
          <p14:tracePt t="160319" x="9694863" y="2689225"/>
          <p14:tracePt t="160325" x="9652000" y="2638425"/>
          <p14:tracePt t="160333" x="9613900" y="2598738"/>
          <p14:tracePt t="160339" x="9575800" y="2560638"/>
          <p14:tracePt t="160347" x="9537700" y="2532063"/>
          <p14:tracePt t="160353" x="9512300" y="2505075"/>
          <p14:tracePt t="160363" x="9477375" y="2479675"/>
          <p14:tracePt t="160367" x="9444038" y="2463800"/>
          <p14:tracePt t="160374" x="9418638" y="2454275"/>
          <p14:tracePt t="160382" x="9393238" y="2438400"/>
          <p14:tracePt t="160387" x="9380538" y="2438400"/>
          <p14:tracePt t="160398" x="9367838" y="2428875"/>
          <p14:tracePt t="160402" x="9355138" y="2428875"/>
          <p14:tracePt t="160408" x="9337675" y="2433638"/>
          <p14:tracePt t="160416" x="9332913" y="2433638"/>
          <p14:tracePt t="160422" x="9320213" y="2441575"/>
          <p14:tracePt t="160431" x="9302750" y="2446338"/>
          <p14:tracePt t="160437" x="9299575" y="2463800"/>
          <p14:tracePt t="160445" x="9282113" y="2466975"/>
          <p14:tracePt t="160451" x="9274175" y="2492375"/>
          <p14:tracePt t="160457" x="9269413" y="2505075"/>
          <p14:tracePt t="160465" x="9251950" y="2532063"/>
          <p14:tracePt t="160471" x="9244013" y="2552700"/>
          <p14:tracePt t="160479" x="9236075" y="2578100"/>
          <p14:tracePt t="160486" x="9226550" y="2611438"/>
          <p14:tracePt t="160493" x="9226550" y="2633663"/>
          <p14:tracePt t="160500" x="9226550" y="2654300"/>
          <p14:tracePt t="160506" x="9226550" y="2679700"/>
          <p14:tracePt t="160514" x="9226550" y="2701925"/>
          <p14:tracePt t="160520" x="9226550" y="2722563"/>
          <p14:tracePt t="160527" x="9226550" y="2757488"/>
          <p14:tracePt t="160534" x="9231313" y="2778125"/>
          <p14:tracePt t="160541" x="9248775" y="2811463"/>
          <p14:tracePt t="160549" x="9256713" y="2859088"/>
          <p14:tracePt t="160555" x="9277350" y="2905125"/>
          <p14:tracePt t="160563" x="9307513" y="2957513"/>
          <p14:tracePt t="160569" x="9337675" y="3008313"/>
          <p14:tracePt t="160576" x="9355138" y="3028950"/>
          <p14:tracePt t="160583" x="9375775" y="3054350"/>
          <p14:tracePt t="160590" x="9401175" y="3079750"/>
          <p14:tracePt t="160598" x="9426575" y="3089275"/>
          <p14:tracePt t="160603" x="9448800" y="3097213"/>
          <p14:tracePt t="160611" x="9474200" y="3101975"/>
          <p14:tracePt t="160618" x="9494838" y="3101975"/>
          <p14:tracePt t="160624" x="9507538" y="3092450"/>
          <p14:tracePt t="160631" x="9532938" y="3084513"/>
          <p14:tracePt t="160638" x="9545638" y="3076575"/>
          <p14:tracePt t="160647" x="9563100" y="3063875"/>
          <p14:tracePt t="160652" x="9580563" y="3036888"/>
          <p14:tracePt t="160659" x="9593263" y="3024188"/>
          <p14:tracePt t="160666" x="9609138" y="2998788"/>
          <p14:tracePt t="160673" x="9618663" y="2973388"/>
          <p14:tracePt t="160682" x="9626600" y="2943225"/>
          <p14:tracePt t="160687" x="9636125" y="2909888"/>
          <p14:tracePt t="160695" x="9636125" y="2889250"/>
          <p14:tracePt t="160701" x="9631363" y="2863850"/>
          <p14:tracePt t="160708" x="9621838" y="2833688"/>
          <p14:tracePt t="160715" x="9605963" y="2808288"/>
          <p14:tracePt t="160722" x="9580563" y="2773363"/>
          <p14:tracePt t="160731" x="9555163" y="2747963"/>
          <p14:tracePt t="160736" x="9515475" y="2709863"/>
          <p14:tracePt t="160743" x="9477375" y="2679700"/>
          <p14:tracePt t="160750" x="9444038" y="2654300"/>
          <p14:tracePt t="160756" x="9418638" y="2638425"/>
          <p14:tracePt t="160765" x="9396413" y="2620963"/>
          <p14:tracePt t="160771" x="9371013" y="2608263"/>
          <p14:tracePt t="160779" x="9345613" y="2590800"/>
          <p14:tracePt t="160785" x="9332913" y="2582863"/>
          <p14:tracePt t="160791" x="9320213" y="2578100"/>
          <p14:tracePt t="160799" x="9312275" y="2578100"/>
          <p14:tracePt t="160805" x="9299575" y="2570163"/>
          <p14:tracePt t="160814" x="9294813" y="2570163"/>
          <p14:tracePt t="160819" x="9277350" y="2573338"/>
          <p14:tracePt t="160826" x="9274175" y="2573338"/>
          <p14:tracePt t="160833" x="9269413" y="2578100"/>
          <p14:tracePt t="160840" x="9261475" y="2582863"/>
          <p14:tracePt t="160848" x="9261475" y="2590800"/>
          <p14:tracePt t="160854" x="9261475" y="2595563"/>
          <p14:tracePt t="160861" x="9256713" y="2603500"/>
          <p14:tracePt t="160869" x="9256713" y="2608263"/>
          <p14:tracePt t="160874" x="9256713" y="2620963"/>
          <p14:tracePt t="160883" x="9256713" y="2633663"/>
          <p14:tracePt t="160889" x="9256713" y="2651125"/>
          <p14:tracePt t="160896" x="9256713" y="2663825"/>
          <p14:tracePt t="160903" x="9261475" y="2684463"/>
          <p14:tracePt t="160910" x="9264650" y="2701925"/>
          <p14:tracePt t="160917" x="9274175" y="2714625"/>
          <p14:tracePt t="160923" x="9290050" y="2730500"/>
          <p14:tracePt t="160933" x="9302750" y="2752725"/>
          <p14:tracePt t="160938" x="9337675" y="2770188"/>
          <p14:tracePt t="160945" x="9375775" y="2798763"/>
          <p14:tracePt t="160952" x="9396413" y="2808288"/>
          <p14:tracePt t="160958" x="9444038" y="2824163"/>
          <p14:tracePt t="160966" x="9464675" y="2833688"/>
          <p14:tracePt t="160972" x="9499600" y="2836863"/>
          <p14:tracePt t="160980" x="9532938" y="2836863"/>
          <p14:tracePt t="160987" x="9555163" y="2836863"/>
          <p14:tracePt t="160994" x="9567863" y="2836863"/>
          <p14:tracePt t="161000" x="9580563" y="2836863"/>
          <p14:tracePt t="161007" x="9596438" y="2836863"/>
          <p14:tracePt t="161015" x="9601200" y="2836863"/>
          <p14:tracePt t="161021" x="9613900" y="2836863"/>
          <p14:tracePt t="161030" x="9618663" y="2833688"/>
          <p14:tracePt t="161035" x="9626600" y="2824163"/>
          <p14:tracePt t="161042" x="9631363" y="2820988"/>
          <p14:tracePt t="161051" x="9631363" y="2811463"/>
          <p14:tracePt t="161056" x="9631363" y="2808288"/>
          <p14:tracePt t="161063" x="9631363" y="2803525"/>
          <p14:tracePt t="161070" x="9631363" y="2786063"/>
          <p14:tracePt t="161076" x="9613900" y="2782888"/>
          <p14:tracePt t="161084" x="9601200" y="2757488"/>
          <p14:tracePt t="161090" x="9575800" y="2740025"/>
          <p14:tracePt t="161098" x="9558338" y="2727325"/>
          <p14:tracePt t="161104" x="9537700" y="2709863"/>
          <p14:tracePt t="161112" x="9520238" y="2692400"/>
          <p14:tracePt t="161118" x="9499600" y="2679700"/>
          <p14:tracePt t="161125" x="9482138" y="2671763"/>
          <p14:tracePt t="161133" x="9469438" y="2654300"/>
          <p14:tracePt t="161140" x="9461500" y="2651125"/>
          <p14:tracePt t="161147" x="9456738" y="2651125"/>
          <p14:tracePt t="161154" x="9448800" y="2646363"/>
          <p14:tracePt t="161162" x="9444038" y="2646363"/>
          <p14:tracePt t="161167" x="9444038" y="2638425"/>
          <p14:tracePt t="161174" x="9436100" y="2638425"/>
          <p14:tracePt t="161182" x="9436100" y="2633663"/>
          <p14:tracePt t="161217" x="9439275" y="2633663"/>
          <p14:tracePt t="161231" x="9444038" y="2633663"/>
          <p14:tracePt t="161238" x="9444038" y="2624138"/>
          <p14:tracePt t="161244" x="9451975" y="2624138"/>
          <p14:tracePt t="161251" x="9456738" y="2620963"/>
          <p14:tracePt t="161258" x="9464675" y="2620963"/>
          <p14:tracePt t="161265" x="9469438" y="2616200"/>
          <p14:tracePt t="161272" x="9474200" y="2616200"/>
          <p14:tracePt t="161287" x="9482138" y="2608263"/>
          <p14:tracePt t="161293" x="9486900" y="2608263"/>
          <p14:tracePt t="161300" x="9494838" y="2608263"/>
          <p14:tracePt t="161321" x="9499600" y="2608263"/>
          <p14:tracePt t="161336" x="9507538" y="2608263"/>
          <p14:tracePt t="161341" x="9507538" y="2611438"/>
          <p14:tracePt t="161348" x="9512300" y="2611438"/>
          <p14:tracePt t="161363" x="9512300" y="2616200"/>
          <p14:tracePt t="161370" x="9515475" y="2616200"/>
          <p14:tracePt t="162019" x="9532938" y="2611438"/>
          <p14:tracePt t="162023" x="9555163" y="2608263"/>
          <p14:tracePt t="162031" x="9567863" y="2598738"/>
          <p14:tracePt t="162037" x="9593263" y="2598738"/>
          <p14:tracePt t="162045" x="9613900" y="2590800"/>
          <p14:tracePt t="162052" x="9631363" y="2582863"/>
          <p14:tracePt t="162058" x="9652000" y="2573338"/>
          <p14:tracePt t="162066" x="9669463" y="2570163"/>
          <p14:tracePt t="162072" x="9682163" y="2560638"/>
          <p14:tracePt t="162080" x="9694863" y="2552700"/>
          <p14:tracePt t="162086" x="9720263" y="2540000"/>
          <p14:tracePt t="162093" x="9725025" y="2540000"/>
          <p14:tracePt t="162100" x="9740900" y="2532063"/>
          <p14:tracePt t="162106" x="9755188" y="2514600"/>
          <p14:tracePt t="162114" x="9763125" y="2514600"/>
          <p14:tracePt t="162120" x="9767888" y="2509838"/>
          <p14:tracePt t="162128" x="9771063" y="2505075"/>
          <p14:tracePt t="162135" x="9780588" y="2497138"/>
          <p14:tracePt t="162142" x="9780588" y="2492375"/>
          <p14:tracePt t="162149" x="9783763" y="2484438"/>
          <p14:tracePt t="162163" x="9793288" y="2484438"/>
          <p14:tracePt t="162169" x="9793288" y="2479675"/>
          <p14:tracePt t="162183" x="9796463" y="2476500"/>
          <p14:tracePt t="162257" x="9805988" y="2476500"/>
          <p14:tracePt t="162323" x="9809163" y="2476500"/>
          <p14:tracePt t="162345" x="9813925" y="2476500"/>
          <p14:tracePt t="162352" x="9813925" y="2466975"/>
          <p14:tracePt t="162357" x="9821863" y="2466975"/>
          <p14:tracePt t="162371" x="9826625" y="2463800"/>
          <p14:tracePt t="162386" x="9826625" y="2454275"/>
          <p14:tracePt t="162393" x="9826625" y="2451100"/>
          <p14:tracePt t="162399" x="9834563" y="2441575"/>
          <p14:tracePt t="162406" x="9834563" y="2438400"/>
          <p14:tracePt t="162414" x="9839325" y="2416175"/>
          <p14:tracePt t="162420" x="9847263" y="2395538"/>
          <p14:tracePt t="162428" x="9856788" y="2370138"/>
          <p14:tracePt t="162434" x="9864725" y="2347913"/>
          <p14:tracePt t="162441" x="9864725" y="2314575"/>
          <p14:tracePt t="162448" x="9864725" y="2284413"/>
          <p14:tracePt t="162454" x="9864725" y="2259013"/>
          <p14:tracePt t="162463" x="9864725" y="2228850"/>
          <p14:tracePt t="162468" x="9864725" y="2195513"/>
          <p14:tracePt t="162477" x="9864725" y="2165350"/>
          <p14:tracePt t="162483" x="9861550" y="2132013"/>
          <p14:tracePt t="162490" x="9852025" y="2101850"/>
          <p14:tracePt t="162497" x="9844088" y="2066925"/>
          <p14:tracePt t="162504" x="9834563" y="2041525"/>
          <p14:tracePt t="162511" x="9826625" y="2020888"/>
          <p14:tracePt t="162517" x="9821863" y="2003425"/>
          <p14:tracePt t="162524" x="9813925" y="1990725"/>
          <p14:tracePt t="162532" x="9805988" y="1978025"/>
          <p14:tracePt t="162538" x="9805988" y="1970088"/>
          <p14:tracePt t="162546" x="9801225" y="1965325"/>
          <p14:tracePt t="162552" x="9793288" y="1957388"/>
          <p14:tracePt t="162567" x="9788525" y="1952625"/>
          <p14:tracePt t="162581" x="9783763" y="1952625"/>
          <p14:tracePt t="162587" x="9775825" y="1952625"/>
          <p14:tracePt t="162601" x="9771063" y="1960563"/>
          <p14:tracePt t="162607" x="9771063" y="1965325"/>
          <p14:tracePt t="162615" x="9771063" y="1973263"/>
          <p14:tracePt t="162622" x="9763125" y="1978025"/>
          <p14:tracePt t="162629" x="9763125" y="1990725"/>
          <p14:tracePt t="162636" x="9763125" y="2003425"/>
          <p14:tracePt t="162643" x="9763125" y="2012950"/>
          <p14:tracePt t="162650" x="9763125" y="2025650"/>
          <p14:tracePt t="162656" x="9763125" y="2038350"/>
          <p14:tracePt t="162664" x="9767888" y="2058988"/>
          <p14:tracePt t="162671" x="9767888" y="2084388"/>
          <p14:tracePt t="162678" x="9775825" y="2114550"/>
          <p14:tracePt t="162684" x="9783763" y="2160588"/>
          <p14:tracePt t="162691" x="9793288" y="2208213"/>
          <p14:tracePt t="162698" x="9805988" y="2266950"/>
          <p14:tracePt t="162705" x="9821863" y="2327275"/>
          <p14:tracePt t="162713" x="9821863" y="2373313"/>
          <p14:tracePt t="162719" x="9834563" y="2433638"/>
          <p14:tracePt t="162727" x="9834563" y="2476500"/>
          <p14:tracePt t="162735" x="9831388" y="2522538"/>
          <p14:tracePt t="162740" x="9831388" y="2565400"/>
          <p14:tracePt t="162747" x="9809163" y="2641600"/>
          <p14:tracePt t="162754" x="9775825" y="2705100"/>
          <p14:tracePt t="162761" x="9745663" y="2752725"/>
          <p14:tracePt t="162768" x="9715500" y="2816225"/>
          <p14:tracePt t="162775" x="9686925" y="2867025"/>
          <p14:tracePt t="162782" x="9631363" y="2930525"/>
          <p14:tracePt t="162788" x="9575800" y="3008313"/>
          <p14:tracePt t="162796" x="9494838" y="3089275"/>
          <p14:tracePt t="162803" x="9388475" y="3186113"/>
          <p14:tracePt t="162810" x="9261475" y="3314700"/>
          <p14:tracePt t="162817" x="9104313" y="3441700"/>
          <p14:tracePt t="162823" x="8929688" y="3556000"/>
          <p14:tracePt t="162831" x="8780463" y="3667125"/>
          <p14:tracePt t="162837" x="8636000" y="3756025"/>
          <p14:tracePt t="162845" x="8491538" y="3849688"/>
          <p14:tracePt t="162851" x="8388350" y="3917950"/>
          <p14:tracePt t="162859" x="8307388" y="3973513"/>
          <p14:tracePt t="162866" x="8231188" y="4029075"/>
          <p14:tracePt t="162872" x="8167688" y="4071938"/>
          <p14:tracePt t="162881" x="8129588" y="4110038"/>
          <p14:tracePt t="162887" x="8104188" y="4135438"/>
          <p14:tracePt t="162894" x="8078788" y="4152900"/>
          <p14:tracePt t="162901" x="8056563" y="4178300"/>
          <p14:tracePt t="162906" x="8040688" y="4181475"/>
          <p14:tracePt t="162915" x="8027988" y="4198938"/>
          <p14:tracePt t="162921" x="8010525" y="4216400"/>
          <p14:tracePt t="162929" x="8010525" y="4219575"/>
          <p14:tracePt t="162935" x="8005763" y="4219575"/>
          <p14:tracePt t="162944" x="7997825" y="4224338"/>
          <p14:tracePt t="162956" x="7997825" y="4233863"/>
          <p14:tracePt t="162970" x="7997825" y="4237038"/>
          <p14:tracePt t="162977" x="8002588" y="4237038"/>
          <p14:tracePt t="162984" x="8005763" y="4246563"/>
          <p14:tracePt t="162991" x="8027988" y="4249738"/>
          <p14:tracePt t="162998" x="8053388" y="4259263"/>
          <p14:tracePt t="163004" x="8081963" y="4259263"/>
          <p14:tracePt t="163012" x="8159750" y="4246563"/>
          <p14:tracePt t="163018" x="8278813" y="4206875"/>
          <p14:tracePt t="163027" x="8410575" y="4148138"/>
          <p14:tracePt t="163032" x="8547100" y="4062413"/>
          <p14:tracePt t="163039" x="8716963" y="3960813"/>
          <p14:tracePt t="163047" x="8823325" y="3892550"/>
          <p14:tracePt t="163053" x="8899525" y="3836988"/>
          <p14:tracePt t="163063" x="8975725" y="3790950"/>
          <p14:tracePt t="163068" x="9026525" y="3752850"/>
          <p14:tracePt t="163074" x="9077325" y="3722688"/>
          <p14:tracePt t="163081" x="9112250" y="3705225"/>
          <p14:tracePt t="163088" x="9150350" y="3675063"/>
          <p14:tracePt t="163096" x="9170988" y="3659188"/>
          <p14:tracePt t="163102" x="9188450" y="3646488"/>
          <p14:tracePt t="163110" x="9201150" y="3636963"/>
          <p14:tracePt t="163116" x="9218613" y="3624263"/>
          <p14:tracePt t="163122" x="9218613" y="3616325"/>
          <p14:tracePt t="163131" x="9223375" y="3616325"/>
          <p14:tracePt t="163145" x="9231313" y="3611563"/>
          <p14:tracePt t="163158" x="9231313" y="3603625"/>
          <p14:tracePt t="163171" x="9231313" y="3598863"/>
          <p14:tracePt t="163235" x="9231313" y="3590925"/>
          <p14:tracePt t="163256" x="9231313" y="3586163"/>
          <p14:tracePt t="163270" x="9231313" y="3581400"/>
          <p14:tracePt t="163283" x="9236075" y="3581400"/>
          <p14:tracePt t="163297" x="9236075" y="3573463"/>
          <p14:tracePt t="163304" x="9244013" y="3573463"/>
          <p14:tracePt t="163311" x="9244013" y="3568700"/>
          <p14:tracePt t="163318" x="9248775" y="3568700"/>
          <p14:tracePt t="163325" x="9256713" y="3560763"/>
          <p14:tracePt t="163332" x="9269413" y="3548063"/>
          <p14:tracePt t="163338" x="9294813" y="3522663"/>
          <p14:tracePt t="163345" x="9342438" y="3492500"/>
          <p14:tracePt t="163353" x="9393238" y="3441700"/>
          <p14:tracePt t="163360" x="9461500" y="3386138"/>
          <p14:tracePt t="163367" x="9525000" y="3335338"/>
          <p14:tracePt t="163373" x="9575800" y="3292475"/>
          <p14:tracePt t="163380" x="9618663" y="3241675"/>
          <p14:tracePt t="163387" x="9669463" y="3198813"/>
          <p14:tracePt t="163395" x="9707563" y="3148013"/>
          <p14:tracePt t="163401" x="9750425" y="3097213"/>
          <p14:tracePt t="163408" x="9775825" y="3063875"/>
          <p14:tracePt t="163415" x="9805988" y="3011488"/>
          <p14:tracePt t="163422" x="9839325" y="2947988"/>
          <p14:tracePt t="163429" x="9861550" y="2876550"/>
          <p14:tracePt t="163436" x="9894888" y="2786063"/>
          <p14:tracePt t="163443" x="9915525" y="2684463"/>
          <p14:tracePt t="163452" x="9937750" y="2595563"/>
          <p14:tracePt t="163457" x="9971088" y="2492375"/>
          <p14:tracePt t="163464" x="9996488" y="2390775"/>
          <p14:tracePt t="163470" x="10031413" y="2259013"/>
          <p14:tracePt t="163478" x="10064750" y="2157413"/>
          <p14:tracePt t="163485" x="10086975" y="2084388"/>
          <p14:tracePt t="163493" x="10102850" y="2033588"/>
          <p14:tracePt t="163499" x="10112375" y="2003425"/>
          <p14:tracePt t="163505" x="10120313" y="1987550"/>
          <p14:tracePt t="163513" x="10128250" y="1973263"/>
          <p14:tracePt t="163521" x="10128250" y="1965325"/>
          <p14:tracePt t="163527" x="10133013" y="1965325"/>
          <p14:tracePt t="163533" x="10133013" y="1960563"/>
          <p14:tracePt t="163548" x="10140950" y="1960563"/>
          <p14:tracePt t="163554" x="10145713" y="1960563"/>
          <p14:tracePt t="163561" x="10153650" y="1960563"/>
          <p14:tracePt t="163568" x="10158413" y="1970088"/>
          <p14:tracePt t="163577" x="10171113" y="1973263"/>
          <p14:tracePt t="163582" x="10188575" y="1982788"/>
          <p14:tracePt t="163589" x="10209213" y="1990725"/>
          <p14:tracePt t="163596" x="10221913" y="2000250"/>
          <p14:tracePt t="163603" x="10247313" y="2008188"/>
          <p14:tracePt t="163611" x="10260013" y="2012950"/>
          <p14:tracePt t="163617" x="10285413" y="2012950"/>
          <p14:tracePt t="163624" x="10299700" y="2020888"/>
          <p14:tracePt t="163631" x="10325100" y="2028825"/>
          <p14:tracePt t="163637" x="10337800" y="2033588"/>
          <p14:tracePt t="163646" x="10358438" y="2041525"/>
          <p14:tracePt t="163652" x="10383838" y="2051050"/>
          <p14:tracePt t="163660" x="10396538" y="2058988"/>
          <p14:tracePt t="163666" x="10421938" y="2058988"/>
          <p14:tracePt t="163672" x="10434638" y="2066925"/>
          <p14:tracePt t="163680" x="10460038" y="2071688"/>
          <p14:tracePt t="163686" x="10472738" y="2079625"/>
          <p14:tracePt t="163694" x="10485438" y="2079625"/>
          <p14:tracePt t="163700" x="10498138" y="2079625"/>
          <p14:tracePt t="163708" x="10525125" y="2089150"/>
          <p14:tracePt t="163714" x="10537825" y="2089150"/>
          <p14:tracePt t="163721" x="10545763" y="2089150"/>
          <p14:tracePt t="163728" x="10558463" y="2089150"/>
          <p14:tracePt t="163736" x="10563225" y="2089150"/>
          <p14:tracePt t="163750" x="10566400" y="2089150"/>
          <p14:tracePt t="163756" x="10575925" y="2089150"/>
          <p14:tracePt t="163770" x="10579100" y="2089150"/>
          <p14:tracePt t="163791" x="10579100" y="2093913"/>
          <p14:tracePt t="163805" x="10579100" y="2101850"/>
          <p14:tracePt t="163812" x="10571163" y="2101850"/>
          <p14:tracePt t="163819" x="10566400" y="2101850"/>
          <p14:tracePt t="163826" x="10563225" y="2106613"/>
          <p14:tracePt t="163833" x="10545763" y="2114550"/>
          <p14:tracePt t="163839" x="10525125" y="2114550"/>
          <p14:tracePt t="163847" x="10502900" y="2122488"/>
          <p14:tracePt t="163853" x="10477500" y="2127250"/>
          <p14:tracePt t="163860" x="10444163" y="2135188"/>
          <p14:tracePt t="163867" x="10421938" y="2144713"/>
          <p14:tracePt t="163875" x="10375900" y="2160588"/>
          <p14:tracePt t="163881" x="10345738" y="2170113"/>
          <p14:tracePt t="163889" x="10307638" y="2185988"/>
          <p14:tracePt t="163895" x="10277475" y="2195513"/>
          <p14:tracePt t="163902" x="10252075" y="2212975"/>
          <p14:tracePt t="163910" x="10231438" y="2228850"/>
          <p14:tracePt t="163916" x="10206038" y="2246313"/>
          <p14:tracePt t="163923" x="10180638" y="2259013"/>
          <p14:tracePt t="163931" x="10158413" y="2276475"/>
          <p14:tracePt t="163945" x="10133013" y="2314575"/>
          <p14:tracePt t="163952" x="10120313" y="2332038"/>
          <p14:tracePt t="163957" x="10112375" y="2344738"/>
          <p14:tracePt t="163965" x="10094913" y="2370138"/>
          <p14:tracePt t="163971" x="10090150" y="2382838"/>
          <p14:tracePt t="163979" x="10082213" y="2408238"/>
          <p14:tracePt t="163986" x="10082213" y="2428875"/>
          <p14:tracePt t="163993" x="10074275" y="2451100"/>
          <p14:tracePt t="164000" x="10064750" y="2484438"/>
          <p14:tracePt t="164006" x="10064750" y="2505075"/>
          <p14:tracePt t="164014" x="10064750" y="2547938"/>
          <p14:tracePt t="164021" x="10069513" y="2582863"/>
          <p14:tracePt t="164028" x="10069513" y="2603500"/>
          <p14:tracePt t="164035" x="10077450" y="2638425"/>
          <p14:tracePt t="164043" x="10086975" y="2671763"/>
          <p14:tracePt t="164049" x="10094913" y="2692400"/>
          <p14:tracePt t="164055" x="10107613" y="2717800"/>
          <p14:tracePt t="164062" x="10115550" y="2740025"/>
          <p14:tracePt t="164069" x="10125075" y="2757488"/>
          <p14:tracePt t="164076" x="10137775" y="2770188"/>
          <p14:tracePt t="164083" x="10153650" y="2786063"/>
          <p14:tracePt t="164090" x="10163175" y="2798763"/>
          <p14:tracePt t="164098" x="10183813" y="2824163"/>
          <p14:tracePt t="164103" x="10201275" y="2833688"/>
          <p14:tracePt t="164112" x="10213975" y="2846388"/>
          <p14:tracePt t="164118" x="10239375" y="2863850"/>
          <p14:tracePt t="164126" x="10264775" y="2879725"/>
          <p14:tracePt t="164132" x="10299700" y="2897188"/>
          <p14:tracePt t="164139" x="10320338" y="2905125"/>
          <p14:tracePt t="164146" x="10353675" y="2914650"/>
          <p14:tracePt t="164153" x="10375900" y="2917825"/>
          <p14:tracePt t="164160" x="10409238" y="2917825"/>
          <p14:tracePt t="164166" x="10421938" y="2917825"/>
          <p14:tracePt t="164174" x="10444163" y="2917825"/>
          <p14:tracePt t="164181" x="10460038" y="2917825"/>
          <p14:tracePt t="164187" x="10472738" y="2917825"/>
          <p14:tracePt t="164194" x="10485438" y="2909888"/>
          <p14:tracePt t="164202" x="10502900" y="2901950"/>
          <p14:tracePt t="164210" x="10507663" y="2897188"/>
          <p14:tracePt t="164215" x="10520363" y="2884488"/>
          <p14:tracePt t="164222" x="10537825" y="2859088"/>
          <p14:tracePt t="164229" x="10545763" y="2836863"/>
          <p14:tracePt t="164237" x="10563225" y="2803525"/>
          <p14:tracePt t="164243" x="10571163" y="2757488"/>
          <p14:tracePt t="164250" x="10571163" y="2697163"/>
          <p14:tracePt t="164257" x="10571163" y="2641600"/>
          <p14:tracePt t="164264" x="10558463" y="2590800"/>
          <p14:tracePt t="164270" x="10537825" y="2544763"/>
          <p14:tracePt t="164279" x="10507663" y="2505075"/>
          <p14:tracePt t="164285" x="10482263" y="2471738"/>
          <p14:tracePt t="164293" x="10456863" y="2446338"/>
          <p14:tracePt t="164299" x="10431463" y="2420938"/>
          <p14:tracePt t="164306" x="10396538" y="2395538"/>
          <p14:tracePt t="164313" x="10358438" y="2373313"/>
          <p14:tracePt t="164320" x="10312400" y="2357438"/>
          <p14:tracePt t="164327" x="10264775" y="2335213"/>
          <p14:tracePt t="164333" x="10218738" y="2327275"/>
          <p14:tracePt t="164341" x="10171113" y="2319338"/>
          <p14:tracePt t="164348" x="10140950" y="2319338"/>
          <p14:tracePt t="164354" x="10107613" y="2319338"/>
          <p14:tracePt t="164361" x="10077450" y="2319338"/>
          <p14:tracePt t="164370" x="10052050" y="2322513"/>
          <p14:tracePt t="164376" x="10039350" y="2332038"/>
          <p14:tracePt t="164382" x="10021888" y="2335213"/>
          <p14:tracePt t="164390" x="10018713" y="2335213"/>
          <p14:tracePt t="164396" x="10006013" y="2344738"/>
          <p14:tracePt t="164403" x="9996488" y="2357438"/>
          <p14:tracePt t="164411" x="9993313" y="2365375"/>
          <p14:tracePt t="164418" x="9993313" y="2370138"/>
          <p14:tracePt t="164425" x="9993313" y="2378075"/>
          <p14:tracePt t="164431" x="9983788" y="2395538"/>
          <p14:tracePt t="164438" x="9983788" y="2413000"/>
          <p14:tracePt t="164445" x="9983788" y="2433638"/>
          <p14:tracePt t="164453" x="9983788" y="2446338"/>
          <p14:tracePt t="164459" x="9988550" y="2471738"/>
          <p14:tracePt t="164466" x="9988550" y="2492375"/>
          <p14:tracePt t="164473" x="9996488" y="2505075"/>
          <p14:tracePt t="164480" x="10009188" y="2522538"/>
          <p14:tracePt t="164487" x="10018713" y="2535238"/>
          <p14:tracePt t="164495" x="10039350" y="2552700"/>
          <p14:tracePt t="164501" x="10064750" y="2578100"/>
          <p14:tracePt t="164509" x="10099675" y="2595563"/>
          <p14:tracePt t="164515" x="10137775" y="2611438"/>
          <p14:tracePt t="164522" x="10171113" y="2628900"/>
          <p14:tracePt t="164529" x="10193338" y="2638425"/>
          <p14:tracePt t="164535" x="10218738" y="2646363"/>
          <p14:tracePt t="164543" x="10239375" y="2646363"/>
          <p14:tracePt t="164549" x="10256838" y="2646363"/>
          <p14:tracePt t="164556" x="10269538" y="2646363"/>
          <p14:tracePt t="164563" x="10282238" y="2646363"/>
          <p14:tracePt t="164578" x="10285413" y="2641600"/>
          <p14:tracePt t="164584" x="10294938" y="2641600"/>
          <p14:tracePt t="164591" x="10299700" y="2638425"/>
          <p14:tracePt t="164612" x="10299700" y="2633663"/>
          <p14:tracePt t="164620" x="10299700" y="2624138"/>
          <p14:tracePt t="164628" x="10285413" y="2624138"/>
          <p14:tracePt t="164634" x="10277475" y="2620963"/>
          <p14:tracePt t="164640" x="10272713" y="2620963"/>
          <p14:tracePt t="164647" x="10264775" y="2620963"/>
          <p14:tracePt t="164654" x="10260013" y="2611438"/>
          <p14:tracePt t="164662" x="10256838" y="2611438"/>
          <p14:tracePt t="164668" x="10247313" y="2608263"/>
          <p14:tracePt t="164676" x="10244138" y="2608263"/>
          <p14:tracePt t="164682" x="10244138" y="2603500"/>
          <p14:tracePt t="164688" x="10234613" y="2603500"/>
          <p14:tracePt t="164702" x="10231438" y="2595563"/>
          <p14:tracePt t="164724" x="10226675" y="2595563"/>
          <p14:tracePt t="166429" x="10231438" y="2595563"/>
          <p14:tracePt t="169414" x="10196513" y="2598738"/>
          <p14:tracePt t="169422" x="10137775" y="2620963"/>
          <p14:tracePt t="169428" x="10090150" y="2638425"/>
          <p14:tracePt t="169435" x="10044113" y="2646363"/>
          <p14:tracePt t="169443" x="9996488" y="2659063"/>
          <p14:tracePt t="169449" x="9937750" y="2676525"/>
          <p14:tracePt t="169455" x="9874250" y="2697163"/>
          <p14:tracePt t="169463" x="9796463" y="2730500"/>
          <p14:tracePt t="169469" x="9707563" y="2765425"/>
          <p14:tracePt t="169477" x="9605963" y="2811463"/>
          <p14:tracePt t="169483" x="9486900" y="2867025"/>
          <p14:tracePt t="169490" x="9380538" y="2940050"/>
          <p14:tracePt t="169497" x="9277350" y="2998788"/>
          <p14:tracePt t="169504" x="9201150" y="3041650"/>
          <p14:tracePt t="169520" x="9124950" y="3076575"/>
          <p14:tracePt t="169527" x="9074150" y="3105150"/>
          <p14:tracePt t="169533" x="9036050" y="3130550"/>
          <p14:tracePt t="169540" x="9031288" y="3130550"/>
          <p14:tracePt t="169547" x="9010650" y="3140075"/>
          <p14:tracePt t="169554" x="9005888" y="3143250"/>
          <p14:tracePt t="169561" x="8997950" y="3143250"/>
          <p14:tracePt t="169567" x="8993188" y="3143250"/>
          <p14:tracePt t="169582" x="8993188" y="3152775"/>
          <p14:tracePt t="169588" x="8993188" y="3155950"/>
          <p14:tracePt t="169604" x="8993188" y="3160713"/>
          <p14:tracePt t="169611" x="8993188" y="3173413"/>
          <p14:tracePt t="169616" x="8993188" y="3198813"/>
          <p14:tracePt t="169623" x="9005888" y="3233738"/>
          <p14:tracePt t="169631" x="9026525" y="3292475"/>
          <p14:tracePt t="169638" x="9043988" y="3355975"/>
          <p14:tracePt t="169645" x="9077325" y="3429000"/>
          <p14:tracePt t="169651" x="9107488" y="3492500"/>
          <p14:tracePt t="169658" x="9129713" y="3543300"/>
          <p14:tracePt t="169665" x="9158288" y="3590925"/>
          <p14:tracePt t="169672" x="9183688" y="3616325"/>
          <p14:tracePt t="169680" x="9210675" y="3641725"/>
          <p14:tracePt t="169685" x="9223375" y="3649663"/>
          <p14:tracePt t="169694" x="9248775" y="3671888"/>
          <p14:tracePt t="169700" x="9261475" y="3679825"/>
          <p14:tracePt t="169706" x="9286875" y="3697288"/>
          <p14:tracePt t="169714" x="9307513" y="3709988"/>
          <p14:tracePt t="169720" x="9345613" y="3740150"/>
          <p14:tracePt t="169728" x="9383713" y="3790950"/>
          <p14:tracePt t="169735" x="9451975" y="3879850"/>
          <p14:tracePt t="169742" x="9545638" y="3973513"/>
          <p14:tracePt t="169749" x="9618663" y="4079875"/>
          <p14:tracePt t="169755" x="9699625" y="4186238"/>
          <p14:tracePt t="169763" x="9783763" y="4279900"/>
          <p14:tracePt t="169770" x="9826625" y="4343400"/>
          <p14:tracePt t="169776" x="9869488" y="4406900"/>
          <p14:tracePt t="169784" x="9907588" y="4445000"/>
          <p14:tracePt t="169790" x="9920288" y="4462463"/>
          <p14:tracePt t="169798" x="9937750" y="4475163"/>
          <p14:tracePt t="169804" x="9950450" y="4484688"/>
          <p14:tracePt t="169812" x="9967913" y="4492625"/>
          <p14:tracePt t="169819" x="9980613" y="4497388"/>
          <p14:tracePt t="169833" x="9993313" y="4497388"/>
          <p14:tracePt t="169847" x="10001250" y="4497388"/>
          <p14:tracePt t="169860" x="10006013" y="4497388"/>
          <p14:tracePt t="169881" x="10013950" y="4497388"/>
          <p14:tracePt t="169895" x="10018713" y="4497388"/>
          <p14:tracePt t="169909" x="10021888" y="4497388"/>
          <p14:tracePt t="169916" x="10021888" y="4505325"/>
          <p14:tracePt t="169930" x="10021888" y="4510088"/>
          <p14:tracePt t="169945" x="10021888" y="4518025"/>
          <p14:tracePt t="169965" x="10021888" y="4522788"/>
          <p14:tracePt t="169979" x="10021888" y="4525963"/>
          <p14:tracePt t="169994" x="10021888" y="4535488"/>
          <p14:tracePt t="170006" x="10021888" y="4538663"/>
          <p14:tracePt t="170020" x="10034588" y="4548188"/>
          <p14:tracePt t="170027" x="10044113" y="4551363"/>
          <p14:tracePt t="170034" x="10056813" y="4560888"/>
          <p14:tracePt t="170041" x="10069513" y="4568825"/>
          <p14:tracePt t="170048" x="10094913" y="4573588"/>
          <p14:tracePt t="170055" x="10102850" y="4591050"/>
          <p14:tracePt t="170063" x="10107613" y="4594225"/>
          <p14:tracePt t="170069" x="10112375" y="4603750"/>
          <p14:tracePt t="170076" x="10112375" y="4606925"/>
          <p14:tracePt t="170083" x="10112375" y="4616450"/>
          <p14:tracePt t="170090" x="10128250" y="4619625"/>
          <p14:tracePt t="170096" x="10128250" y="4632325"/>
          <p14:tracePt t="170103" x="10133013" y="4649788"/>
          <p14:tracePt t="170111" x="10133013" y="4654550"/>
          <p14:tracePt t="170117" x="10140950" y="4662488"/>
          <p14:tracePt t="170127" x="10140950" y="4675188"/>
          <p14:tracePt t="170132" x="10140950" y="4679950"/>
          <p14:tracePt t="170139" x="10140950" y="4684713"/>
          <p14:tracePt t="170145" x="10140950" y="4692650"/>
          <p14:tracePt t="170151" x="10140950" y="4697413"/>
          <p14:tracePt t="170167" x="10140950" y="4710113"/>
          <p14:tracePt t="170187" x="10140950" y="4718050"/>
          <p14:tracePt t="170208" x="10140950" y="4722813"/>
          <p14:tracePt t="170215" x="10140950" y="4730750"/>
          <p14:tracePt t="170236" x="10140950" y="4735513"/>
          <p14:tracePt t="170256" x="10140950" y="4738688"/>
          <p14:tracePt t="170271" x="10140950" y="4748213"/>
          <p14:tracePt t="170285" x="10137775" y="4748213"/>
          <p14:tracePt t="170576" x="10231438" y="4773613"/>
          <p14:tracePt t="170583" x="10375900" y="4799013"/>
          <p14:tracePt t="170590" x="10490200" y="4819650"/>
          <p14:tracePt t="170596" x="10575925" y="4832350"/>
          <p14:tracePt t="170604" x="10621963" y="4832350"/>
          <p14:tracePt t="170610" x="10644188" y="4832350"/>
          <p14:tracePt t="170617" x="10664825" y="4832350"/>
          <p14:tracePt t="170625" x="10672763" y="4832350"/>
          <p14:tracePt t="170631" x="10677525" y="4832350"/>
          <p14:tracePt t="170640" x="10685463" y="4832350"/>
          <p14:tracePt t="170645" x="10690225" y="4832350"/>
          <p14:tracePt t="170659" x="10690225" y="4837113"/>
          <p14:tracePt t="170674" x="10690225" y="4845050"/>
          <p14:tracePt t="170681" x="10690225" y="4849813"/>
          <p14:tracePt t="170688" x="10682288" y="4854575"/>
          <p14:tracePt t="170694" x="10677525" y="4867275"/>
          <p14:tracePt t="170701" x="10660063" y="4875213"/>
          <p14:tracePt t="170709" x="10647363" y="4884738"/>
          <p14:tracePt t="170714" x="10639425" y="4887913"/>
          <p14:tracePt t="170722" x="10634663" y="4897438"/>
          <p14:tracePt t="170729" x="10631488" y="4900613"/>
          <p14:tracePt t="170736" x="10621963" y="4900613"/>
          <p14:tracePt t="170743" x="10621963" y="4910138"/>
          <p14:tracePt t="170779" x="10626725" y="4910138"/>
          <p14:tracePt t="170787" x="10631488" y="4910138"/>
          <p14:tracePt t="170791" x="10634663" y="4910138"/>
          <p14:tracePt t="170798" x="10647363" y="4910138"/>
          <p14:tracePt t="170806" x="10656888" y="4910138"/>
          <p14:tracePt t="170812" x="10660063" y="4910138"/>
          <p14:tracePt t="170819" x="10669588" y="4910138"/>
          <p14:tracePt t="170826" x="10672763" y="4910138"/>
          <p14:tracePt t="170833" x="10672763" y="4913313"/>
          <p14:tracePt t="170840" x="10682288" y="4913313"/>
          <p14:tracePt t="170847" x="10682288" y="4918075"/>
          <p14:tracePt t="170854" x="10685463" y="4918075"/>
          <p14:tracePt t="170869" x="10685463" y="4926013"/>
          <p14:tracePt t="170875" x="10690225" y="4926013"/>
          <p14:tracePt t="170882" x="10690225" y="4930775"/>
          <p14:tracePt t="170890" x="10698163" y="4930775"/>
          <p14:tracePt t="170903" x="10698163" y="4938713"/>
          <p14:tracePt t="170917" x="10702925" y="4943475"/>
          <p14:tracePt t="170931" x="10710863" y="4951413"/>
          <p14:tracePt t="170952" x="10710863" y="4956175"/>
          <p14:tracePt t="170965" x="10710863" y="4960938"/>
          <p14:tracePt t="170981" x="10710863" y="4968875"/>
          <p14:tracePt t="170988" x="10707688" y="4968875"/>
          <p14:tracePt t="171002" x="10702925" y="4973638"/>
          <p14:tracePt t="171007" x="10690225" y="4973638"/>
          <p14:tracePt t="171014" x="10672763" y="4981575"/>
          <p14:tracePt t="171021" x="10652125" y="4981575"/>
          <p14:tracePt t="171028" x="10618788" y="4991100"/>
          <p14:tracePt t="171036" x="10575925" y="4986338"/>
          <p14:tracePt t="171042" x="10485438" y="4973638"/>
          <p14:tracePt t="171049" x="10388600" y="4964113"/>
          <p14:tracePt t="171057" x="10256838" y="4951413"/>
          <p14:tracePt t="171063" x="10082213" y="4938713"/>
          <p14:tracePt t="171070" x="9920288" y="4913313"/>
          <p14:tracePt t="171076" x="9780588" y="4913313"/>
          <p14:tracePt t="171083" x="9652000" y="4913313"/>
          <p14:tracePt t="171092" x="9563100" y="4918075"/>
          <p14:tracePt t="171098" x="9477375" y="4930775"/>
          <p14:tracePt t="171105" x="9388475" y="4951413"/>
          <p14:tracePt t="171112" x="9329738" y="4964113"/>
          <p14:tracePt t="171119" x="9244013" y="4986338"/>
          <p14:tracePt t="171126" x="9180513" y="5016500"/>
          <p14:tracePt t="171133" x="9132888" y="5037138"/>
          <p14:tracePt t="171139" x="9082088" y="5054600"/>
          <p14:tracePt t="171146" x="9048750" y="5070475"/>
          <p14:tracePt t="171154" x="9001125" y="5080000"/>
          <p14:tracePt t="171160" x="8967788" y="5087938"/>
          <p14:tracePt t="171167" x="8945563" y="5097463"/>
          <p14:tracePt t="171174" x="8912225" y="5105400"/>
          <p14:tracePt t="171181" x="8882063" y="5113338"/>
          <p14:tracePt t="171189" x="8856663" y="5113338"/>
          <p14:tracePt t="171195" x="8826500" y="5113338"/>
          <p14:tracePt t="171202" x="8785225" y="5113338"/>
          <p14:tracePt t="171210" x="8758238" y="5113338"/>
          <p14:tracePt t="171215" x="8729663" y="5113338"/>
          <p14:tracePt t="171223" x="8707438" y="5113338"/>
          <p14:tracePt t="171229" x="8674100" y="5113338"/>
          <p14:tracePt t="171237" x="8651875" y="5113338"/>
          <p14:tracePt t="171244" x="8639175" y="5113338"/>
          <p14:tracePt t="171250" x="8613775" y="5122863"/>
          <p14:tracePt t="171258" x="8601075" y="5122863"/>
          <p14:tracePt t="171264" x="8575675" y="5130800"/>
          <p14:tracePt t="171273" x="8562975" y="5130800"/>
          <p14:tracePt t="171278" x="8550275" y="5130800"/>
          <p14:tracePt t="171286" x="8547100" y="5130800"/>
          <p14:tracePt t="171293" x="8537575" y="5130800"/>
          <p14:tracePt t="171299" x="8532813" y="5130800"/>
          <p14:tracePt t="171307" x="8524875" y="5130800"/>
          <p14:tracePt t="171321" x="8520113" y="5130800"/>
          <p14:tracePt t="171364" x="8529638" y="5130800"/>
          <p14:tracePt t="171369" x="8532813" y="5130800"/>
          <p14:tracePt t="171376" x="8542338" y="5130800"/>
          <p14:tracePt t="171383" x="8547100" y="5130800"/>
          <p14:tracePt t="171390" x="8550275" y="5130800"/>
          <p14:tracePt t="171396" x="8562975" y="5130800"/>
          <p14:tracePt t="171404" x="8572500" y="5130800"/>
          <p14:tracePt t="171411" x="8575675" y="5130800"/>
          <p14:tracePt t="171417" x="8588375" y="5130800"/>
          <p14:tracePt t="171426" x="8597900" y="5130800"/>
          <p14:tracePt t="171431" x="8601075" y="5130800"/>
          <p14:tracePt t="171439" x="8610600" y="5130800"/>
          <p14:tracePt t="171445" x="8613775" y="5130800"/>
          <p14:tracePt t="171453" x="8618538" y="5130800"/>
          <p14:tracePt t="171466" x="8626475" y="5130800"/>
          <p14:tracePt t="171474" x="8631238" y="5130800"/>
          <p14:tracePt t="171489" x="8639175" y="5130800"/>
          <p14:tracePt t="171511" x="8643938" y="5130800"/>
          <p14:tracePt t="171565" x="8643938" y="5135563"/>
          <p14:tracePt t="176318" x="8555038" y="5199063"/>
          <p14:tracePt t="176325" x="8448675" y="5280025"/>
          <p14:tracePt t="176330" x="8367713" y="5360988"/>
          <p14:tracePt t="176338" x="8286750" y="5454650"/>
          <p14:tracePt t="176344" x="8228013" y="5543550"/>
          <p14:tracePt t="176353" x="8180388" y="5649913"/>
          <p14:tracePt t="176359" x="8137525" y="5726113"/>
          <p14:tracePt t="176365" x="8116888" y="5802313"/>
          <p14:tracePt t="176373" x="8094663" y="5862638"/>
          <p14:tracePt t="176379" x="8086725" y="5895975"/>
          <p14:tracePt t="176387" x="8086725" y="5918200"/>
          <p14:tracePt t="176393" x="8086725" y="5930900"/>
          <p14:tracePt t="176401" x="8086725" y="5938838"/>
          <p14:tracePt t="176408" x="8091488" y="5943600"/>
          <p14:tracePt t="176414" x="8091488" y="5951538"/>
          <p14:tracePt t="176458" x="8086725" y="5951538"/>
          <p14:tracePt t="176471" x="8081963" y="5951538"/>
          <p14:tracePt t="176477" x="8069263" y="5956300"/>
          <p14:tracePt t="176484" x="8043863" y="5964238"/>
          <p14:tracePt t="176492" x="8015288" y="5973763"/>
          <p14:tracePt t="176498" x="7937500" y="5981700"/>
          <p14:tracePt t="176507" x="7840663" y="5994400"/>
          <p14:tracePt t="176512" x="7737475" y="6015038"/>
          <p14:tracePt t="176519" x="7648575" y="6027738"/>
          <p14:tracePt t="176525" x="7577138" y="6037263"/>
          <p14:tracePt t="176532" x="7516813" y="6049963"/>
          <p14:tracePt t="176540" x="7458075" y="6057900"/>
          <p14:tracePt t="176547" x="7402513" y="6057900"/>
          <p14:tracePt t="176554" x="7367588" y="6067425"/>
          <p14:tracePt t="176561" x="7346950" y="6067425"/>
          <p14:tracePt t="176568" x="7321550" y="6067425"/>
          <p14:tracePt t="176576" x="7308850" y="6067425"/>
          <p14:tracePt t="176582" x="7296150" y="6067425"/>
          <p14:tracePt t="176589" x="7286625" y="6067425"/>
          <p14:tracePt t="176595" x="7273925" y="6062663"/>
          <p14:tracePt t="176603" x="7270750" y="6062663"/>
          <p14:tracePt t="176610" x="7270750" y="6057900"/>
          <p14:tracePt t="176619" x="7261225" y="6057900"/>
          <p14:tracePt t="176624" x="7258050" y="6049963"/>
          <p14:tracePt t="176631" x="7253288" y="6045200"/>
          <p14:tracePt t="176638" x="7245350" y="6040438"/>
          <p14:tracePt t="176645" x="7240588" y="6032500"/>
          <p14:tracePt t="176653" x="7240588" y="6027738"/>
          <p14:tracePt t="176659" x="7223125" y="6015038"/>
          <p14:tracePt t="176666" x="7218363" y="6007100"/>
          <p14:tracePt t="176673" x="7215188" y="6002338"/>
          <p14:tracePt t="176679" x="7202488" y="5994400"/>
          <p14:tracePt t="176687" x="7192963" y="5981700"/>
          <p14:tracePt t="176693" x="7185025" y="5973763"/>
          <p14:tracePt t="176701" x="7180263" y="5969000"/>
          <p14:tracePt t="176708" x="7167563" y="5956300"/>
          <p14:tracePt t="176714" x="7159625" y="5938838"/>
          <p14:tracePt t="176722" x="7154863" y="5934075"/>
          <p14:tracePt t="176729" x="7146925" y="5926138"/>
          <p14:tracePt t="176736" x="7134225" y="5921375"/>
          <p14:tracePt t="176742" x="7124700" y="5905500"/>
          <p14:tracePt t="176751" x="7124700" y="5900738"/>
          <p14:tracePt t="176757" x="7121525" y="5895975"/>
          <p14:tracePt t="176764" x="7121525" y="5888038"/>
          <p14:tracePt t="176771" x="7116763" y="5888038"/>
          <p14:tracePt t="176778" x="7116763" y="5883275"/>
          <p14:tracePt t="176785" x="7116763" y="5875338"/>
          <p14:tracePt t="176793" x="7116763" y="5870575"/>
          <p14:tracePt t="176798" x="7116763" y="5862638"/>
          <p14:tracePt t="176806" x="7116763" y="5857875"/>
          <p14:tracePt t="176812" x="7116763" y="5854700"/>
          <p14:tracePt t="176827" x="7116763" y="5845175"/>
          <p14:tracePt t="176834" x="7121525" y="5842000"/>
          <p14:tracePt t="176841" x="7121525" y="5832475"/>
          <p14:tracePt t="176847" x="7121525" y="5827713"/>
          <p14:tracePt t="176855" x="7129463" y="5824538"/>
          <p14:tracePt t="176861" x="7134225" y="5815013"/>
          <p14:tracePt t="176869" x="7142163" y="5815013"/>
          <p14:tracePt t="176877" x="7142163" y="5811838"/>
          <p14:tracePt t="176882" x="7146925" y="5811838"/>
          <p14:tracePt t="176889" x="7151688" y="5802313"/>
          <p14:tracePt t="176896" x="7159625" y="5802313"/>
          <p14:tracePt t="176903" x="7164388" y="5802313"/>
          <p14:tracePt t="176909" x="7172325" y="5799138"/>
          <p14:tracePt t="176918" x="7192963" y="5799138"/>
          <p14:tracePt t="176924" x="7205663" y="5789613"/>
          <p14:tracePt t="176935" x="7227888" y="5789613"/>
          <p14:tracePt t="176938" x="7261225" y="5781675"/>
          <p14:tracePt t="176945" x="7304088" y="5781675"/>
          <p14:tracePt t="176952" x="7351713" y="5773738"/>
          <p14:tracePt t="176958" x="7392988" y="5773738"/>
          <p14:tracePt t="176966" x="7483475" y="5761038"/>
          <p14:tracePt t="176973" x="7567613" y="5751513"/>
          <p14:tracePt t="176979" x="7683500" y="5738813"/>
          <p14:tracePt t="176986" x="7785100" y="5730875"/>
          <p14:tracePt t="176993" x="7899400" y="5705475"/>
          <p14:tracePt t="177001" x="8002588" y="5683250"/>
          <p14:tracePt t="177008" x="8116888" y="5657850"/>
          <p14:tracePt t="177013" x="8231188" y="5624513"/>
          <p14:tracePt t="177020" x="8347075" y="5602288"/>
          <p14:tracePt t="177027" x="8448675" y="5589588"/>
          <p14:tracePt t="177035" x="8520113" y="5568950"/>
          <p14:tracePt t="177041" x="8580438" y="5561013"/>
          <p14:tracePt t="177048" x="8613775" y="5561013"/>
          <p14:tracePt t="177056" x="8643938" y="5561013"/>
          <p14:tracePt t="177062" x="8678863" y="5561013"/>
          <p14:tracePt t="177070" x="8691563" y="5561013"/>
          <p14:tracePt t="177076" x="8716963" y="5564188"/>
          <p14:tracePt t="177085" x="8720138" y="5564188"/>
          <p14:tracePt t="177089" x="8732838" y="5568950"/>
          <p14:tracePt t="177096" x="8745538" y="5568950"/>
          <p14:tracePt t="177104" x="8763000" y="5576888"/>
          <p14:tracePt t="177110" x="8785225" y="5576888"/>
          <p14:tracePt t="177118" x="8810625" y="5586413"/>
          <p14:tracePt t="177124" x="8839200" y="5594350"/>
          <p14:tracePt t="177131" x="8864600" y="5594350"/>
          <p14:tracePt t="177138" x="8886825" y="5602288"/>
          <p14:tracePt t="177145" x="8920163" y="5602288"/>
          <p14:tracePt t="177152" x="8942388" y="5607050"/>
          <p14:tracePt t="177159" x="8963025" y="5607050"/>
          <p14:tracePt t="177165" x="8980488" y="5614988"/>
          <p14:tracePt t="177173" x="8993188" y="5614988"/>
          <p14:tracePt t="177179" x="8997950" y="5619750"/>
          <p14:tracePt t="177186" x="9005888" y="5619750"/>
          <p14:tracePt t="177193" x="9010650" y="5619750"/>
          <p14:tracePt t="177201" x="9018588" y="5629275"/>
          <p14:tracePt t="177208" x="9023350" y="5629275"/>
          <p14:tracePt t="177214" x="9031288" y="5632450"/>
          <p14:tracePt t="177231" x="9036050" y="5632450"/>
          <p14:tracePt t="177236" x="9036050" y="5641975"/>
          <p14:tracePt t="177243" x="9039225" y="5641975"/>
          <p14:tracePt t="177251" x="9039225" y="5645150"/>
          <p14:tracePt t="177263" x="9048750" y="5654675"/>
          <p14:tracePt t="177279" x="9051925" y="5654675"/>
          <p14:tracePt t="177291" x="9061450" y="5654675"/>
          <p14:tracePt t="177362" x="9061450" y="5649913"/>
          <p14:tracePt t="177381" x="9061450" y="5645150"/>
          <p14:tracePt t="177724" x="9056688" y="5645150"/>
          <p14:tracePt t="177753" x="9051925" y="5645150"/>
          <p14:tracePt t="177795" x="9051925" y="5637213"/>
          <p14:tracePt t="177834" x="9051925" y="5632450"/>
          <p14:tracePt t="177850" x="9043988" y="5632450"/>
          <p14:tracePt t="177862" x="9043988" y="5624513"/>
          <p14:tracePt t="177875" x="9043988" y="5619750"/>
          <p14:tracePt t="177918" x="9039225" y="5619750"/>
          <p14:tracePt t="177933" x="9036050" y="5619750"/>
          <p14:tracePt t="177952" x="9026525" y="5619750"/>
          <p14:tracePt t="206511" x="9026525" y="5629275"/>
          <p14:tracePt t="206523" x="9026525" y="5632450"/>
          <p14:tracePt t="206537" x="9026525" y="5641975"/>
          <p14:tracePt t="206552" x="9026525" y="5645150"/>
          <p14:tracePt t="206565" x="9026525" y="5654675"/>
          <p14:tracePt t="206588" x="9026525" y="5657850"/>
          <p14:tracePt t="206600" x="9026525" y="5662613"/>
          <p14:tracePt t="206616" x="9026525" y="5670550"/>
          <p14:tracePt t="206636" x="9026525" y="5675313"/>
          <p14:tracePt t="206657" x="9026525" y="5683250"/>
          <p14:tracePt t="206678" x="9026525" y="5688013"/>
          <p14:tracePt t="206691" x="9026525" y="5695950"/>
          <p14:tracePt t="206706" x="9026525" y="5700713"/>
          <p14:tracePt t="206720" x="9026525" y="5705475"/>
          <p14:tracePt t="209613" x="9043988" y="5695950"/>
          <p14:tracePt t="209619" x="9069388" y="5670550"/>
          <p14:tracePt t="209627" x="9086850" y="5649913"/>
          <p14:tracePt t="209633" x="9099550" y="5624513"/>
          <p14:tracePt t="209640" x="9120188" y="5568950"/>
          <p14:tracePt t="209647" x="9142413" y="5467350"/>
          <p14:tracePt t="209653" x="9142413" y="5275263"/>
          <p14:tracePt t="209661" x="9112250" y="4943475"/>
          <p14:tracePt t="209667" x="9013825" y="4543425"/>
          <p14:tracePt t="209676" x="8886825" y="4191000"/>
          <p14:tracePt t="209681" x="8674100" y="3824288"/>
          <p14:tracePt t="209689" x="8466138" y="3479800"/>
          <p14:tracePt t="209696" x="8213725" y="3155950"/>
          <p14:tracePt t="209702" x="7869238" y="2770188"/>
          <p14:tracePt t="209710" x="7508875" y="2451100"/>
          <p14:tracePt t="209716" x="7129463" y="2147888"/>
          <p14:tracePt t="209725" x="6673850" y="1901825"/>
          <p14:tracePt t="209730" x="6313488" y="1709738"/>
          <p14:tracePt t="209737" x="5956300" y="1562100"/>
          <p14:tracePt t="209746" x="5576888" y="1446213"/>
          <p14:tracePt t="209752" x="5326063" y="1400175"/>
          <p14:tracePt t="209759" x="5121275" y="1400175"/>
          <p14:tracePt t="209766" x="4964113" y="1408113"/>
          <p14:tracePt t="209774" x="4824413" y="1428750"/>
          <p14:tracePt t="209780" x="4718050" y="1476375"/>
          <p14:tracePt t="209787" x="4657725" y="1509713"/>
          <p14:tracePt t="209795" x="4606925" y="1547813"/>
          <p14:tracePt t="209800" x="4581525" y="1574800"/>
          <p14:tracePt t="209810" x="4564063" y="1608138"/>
          <p14:tracePt t="209815" x="4556125" y="1633538"/>
          <p14:tracePt t="209823" x="4548188" y="1663700"/>
          <p14:tracePt t="209829" x="4548188" y="1689100"/>
          <p14:tracePt t="209836" x="4551363" y="1731963"/>
          <p14:tracePt t="209843" x="4573588" y="1833563"/>
          <p14:tracePt t="209850" x="4598988" y="1973263"/>
          <p14:tracePt t="209857" x="4641850" y="2220913"/>
          <p14:tracePt t="209863" x="4695825" y="2557463"/>
          <p14:tracePt t="209870" x="4738688" y="2782888"/>
          <p14:tracePt t="209878" x="4764088" y="2884488"/>
          <p14:tracePt t="209884" x="4794250" y="2957513"/>
          <p14:tracePt t="209892" x="4811713" y="2995613"/>
          <p14:tracePt t="209898" x="4827588" y="3016250"/>
          <p14:tracePt t="209905" x="4832350" y="3024188"/>
          <p14:tracePt t="209912" x="4849813" y="3028950"/>
          <p14:tracePt t="209918" x="4862513" y="3036888"/>
          <p14:tracePt t="209926" x="4875213" y="3036888"/>
          <p14:tracePt t="209932" x="4892675" y="3033713"/>
          <p14:tracePt t="209941" x="4913313" y="3016250"/>
          <p14:tracePt t="209947" x="4938713" y="3003550"/>
          <p14:tracePt t="209953" x="4956175" y="2978150"/>
          <p14:tracePt t="209961" x="4968875" y="2957513"/>
          <p14:tracePt t="209967" x="4986338" y="2922588"/>
          <p14:tracePt t="209975" x="5002213" y="2884488"/>
          <p14:tracePt t="209981" x="5002213" y="2863850"/>
          <p14:tracePt t="209987" x="5011738" y="2836863"/>
          <p14:tracePt t="209995" x="5011738" y="2816225"/>
          <p14:tracePt t="210001" x="5011738" y="2803525"/>
          <p14:tracePt t="210009" x="5011738" y="2798763"/>
          <p14:tracePt t="210015" x="5011738" y="2790825"/>
          <p14:tracePt t="210045" x="5011738" y="2795588"/>
          <p14:tracePt t="210050" x="5011738" y="2798763"/>
          <p14:tracePt t="210058" x="5011738" y="2811463"/>
          <p14:tracePt t="210065" x="5011738" y="2824163"/>
          <p14:tracePt t="210074" x="5011738" y="2836863"/>
          <p14:tracePt t="210079" x="5011738" y="2854325"/>
          <p14:tracePt t="210086" x="5014913" y="2876550"/>
          <p14:tracePt t="210094" x="5027613" y="2892425"/>
          <p14:tracePt t="210099" x="5053013" y="2927350"/>
          <p14:tracePt t="210106" x="5159375" y="3008313"/>
          <p14:tracePt t="210113" x="5384800" y="3155950"/>
          <p14:tracePt t="210120" x="5784850" y="3398838"/>
          <p14:tracePt t="210127" x="6232525" y="3621088"/>
          <p14:tracePt t="210134" x="6538913" y="3765550"/>
          <p14:tracePt t="210142" x="6784975" y="3879850"/>
          <p14:tracePt t="210149" x="6934200" y="3930650"/>
          <p14:tracePt t="210156" x="7053263" y="3990975"/>
          <p14:tracePt t="210163" x="7142163" y="4024313"/>
          <p14:tracePt t="210168" x="7218363" y="4054475"/>
          <p14:tracePt t="210176" x="7248525" y="4062413"/>
          <p14:tracePt t="210183" x="7273925" y="4071938"/>
          <p14:tracePt t="210190" x="7278688" y="4071938"/>
          <p14:tracePt t="210196" x="7286625" y="4071938"/>
          <p14:tracePt t="210203" x="7291388" y="4071938"/>
          <p14:tracePt t="210211" x="7299325" y="4071938"/>
          <p14:tracePt t="210217" x="7296150" y="4071938"/>
          <p14:tracePt t="210225" x="7291388" y="4062413"/>
          <p14:tracePt t="210231" x="7261225" y="4041775"/>
          <p14:tracePt t="210239" x="7167563" y="3981450"/>
          <p14:tracePt t="210246" x="6883400" y="3808413"/>
          <p14:tracePt t="210253" x="6176963" y="3467100"/>
          <p14:tracePt t="210260" x="5505450" y="3178175"/>
          <p14:tracePt t="210266" x="4913313" y="2892425"/>
          <p14:tracePt t="210274" x="4386263" y="2659063"/>
          <p14:tracePt t="210280" x="3879850" y="2428875"/>
          <p14:tracePt t="210287" x="3467100" y="2251075"/>
          <p14:tracePt t="210295" x="3114675" y="2119313"/>
          <p14:tracePt t="210300" x="2824163" y="2033588"/>
          <p14:tracePt t="210308" x="2590800" y="1973263"/>
          <p14:tracePt t="210315" x="2463800" y="1935163"/>
          <p14:tracePt t="210322" x="2360613" y="1901825"/>
          <p14:tracePt t="210330" x="2289175" y="1893888"/>
          <p14:tracePt t="210336" x="2238375" y="1871663"/>
          <p14:tracePt t="210344" x="2224088" y="1871663"/>
          <p14:tracePt t="210350" x="2220913" y="1866900"/>
          <p14:tracePt t="210359" x="2211388" y="1866900"/>
          <p14:tracePt t="210373" x="2216150" y="1866900"/>
          <p14:tracePt t="210386" x="2228850" y="1876425"/>
          <p14:tracePt t="210393" x="2233613" y="1876425"/>
          <p14:tracePt t="210400" x="2246313" y="1884363"/>
          <p14:tracePt t="210408" x="2254250" y="1889125"/>
          <p14:tracePt t="210414" x="2266950" y="1889125"/>
          <p14:tracePt t="210422" x="2279650" y="1897063"/>
          <p14:tracePt t="210429" x="2297113" y="1909763"/>
          <p14:tracePt t="210435" x="2301875" y="1919288"/>
          <p14:tracePt t="210443" x="2314575" y="1931988"/>
          <p14:tracePt t="210449" x="2330450" y="1944688"/>
          <p14:tracePt t="210456" x="2344738" y="1960563"/>
          <p14:tracePt t="210464" x="2360613" y="1978025"/>
          <p14:tracePt t="210469" x="2378075" y="1990725"/>
          <p14:tracePt t="210477" x="2390775" y="2008188"/>
          <p14:tracePt t="210483" x="2408238" y="2020888"/>
          <p14:tracePt t="210490" x="2420938" y="2028825"/>
          <p14:tracePt t="210498" x="2436813" y="2038350"/>
          <p14:tracePt t="210503" x="2459038" y="2038350"/>
          <p14:tracePt t="210511" x="2471738" y="2038350"/>
          <p14:tracePt t="210517" x="2484438" y="2033588"/>
          <p14:tracePt t="210525" x="2492375" y="2008188"/>
          <p14:tracePt t="210531" x="2492375" y="1931988"/>
          <p14:tracePt t="210540" x="2459038" y="1770063"/>
          <p14:tracePt t="210546" x="2373313" y="1450975"/>
          <p14:tracePt t="210553" x="2259013" y="1076325"/>
          <p14:tracePt t="210560" x="2117725" y="774700"/>
          <p14:tracePt t="210567" x="2025650" y="630238"/>
          <p14:tracePt t="210575" x="1889125" y="493713"/>
          <p14:tracePt t="210581" x="1765300" y="392113"/>
          <p14:tracePt t="210588" x="1646238" y="319088"/>
          <p14:tracePt t="210596" x="1539875" y="285750"/>
          <p14:tracePt t="210602" x="1438275" y="250825"/>
          <p14:tracePt t="210609" x="1365250" y="242888"/>
          <p14:tracePt t="210616" x="1322388" y="242888"/>
          <p14:tracePt t="210624" x="1276350" y="242888"/>
          <p14:tracePt t="210630" x="1263650" y="242888"/>
          <p14:tracePt t="210637" x="1250950" y="242888"/>
          <p14:tracePt t="210824" x="1268413" y="1492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CCC6362-EE57-6616-8980-927F537B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/>
              <a:t>Standardised power intent (PI) specifications like Common Power Format (CPF) and Unified Power Format (UPF)</a:t>
            </a:r>
          </a:p>
          <a:p>
            <a:pPr lvl="1"/>
            <a:r>
              <a:rPr lang="en-IN" dirty="0"/>
              <a:t>Support the power gating, voltage scaling and related aspects</a:t>
            </a:r>
          </a:p>
          <a:p>
            <a:r>
              <a:rPr lang="en-IN" dirty="0"/>
              <a:t>Challenge:  Maintaining data integrity during power-down events viz. power shutdown and various gradations of sleep modes</a:t>
            </a:r>
          </a:p>
          <a:p>
            <a:pPr lvl="1"/>
            <a:r>
              <a:rPr lang="en-IN" dirty="0"/>
              <a:t>State retention (SR) strategies </a:t>
            </a:r>
            <a:r>
              <a:rPr lang="en-IN" dirty="0">
                <a:sym typeface="Wingdings" panose="05000000000000000000" pitchFamily="2" charset="2"/>
              </a:rPr>
              <a:t> P</a:t>
            </a:r>
            <a:r>
              <a:rPr lang="en-IN" dirty="0"/>
              <a:t>reserving critical state information even when the power supply is turned off</a:t>
            </a:r>
          </a:p>
          <a:p>
            <a:r>
              <a:rPr lang="en-IN" dirty="0"/>
              <a:t>This presentation explores, in the context of complex low power System-on-Chip (SoC)</a:t>
            </a:r>
          </a:p>
          <a:p>
            <a:pPr lvl="1"/>
            <a:r>
              <a:rPr lang="en-IN" dirty="0"/>
              <a:t>Various SR techniques, including the design and implementation of SR registers</a:t>
            </a:r>
          </a:p>
          <a:p>
            <a:pPr lvl="1"/>
            <a:r>
              <a:rPr lang="en-IN" dirty="0"/>
              <a:t>Optimising power consumption, system recovery times &amp; overhead during power state transitions</a:t>
            </a:r>
          </a:p>
          <a:p>
            <a:pPr lvl="1"/>
            <a:r>
              <a:rPr lang="en-IN" dirty="0"/>
              <a:t>Utilising </a:t>
            </a:r>
            <a:r>
              <a:rPr lang="en-IN" b="1" dirty="0"/>
              <a:t>UPF</a:t>
            </a:r>
            <a:r>
              <a:rPr lang="en-IN" dirty="0"/>
              <a:t> (</a:t>
            </a:r>
            <a:r>
              <a:rPr lang="en-IN" b="1" dirty="0"/>
              <a:t>IEEE 1801 </a:t>
            </a:r>
            <a:r>
              <a:rPr lang="en-IN" dirty="0"/>
              <a:t>standard) for effective &amp; coherent SR specification, modelling, verification, and implementation </a:t>
            </a:r>
          </a:p>
          <a:p>
            <a:pPr lvl="1"/>
            <a:r>
              <a:rPr lang="en-IN" dirty="0"/>
              <a:t>Ensuring functional and electrical correctness under a wide range of operating conditions</a:t>
            </a:r>
          </a:p>
          <a:p>
            <a:pPr lvl="1"/>
            <a:r>
              <a:rPr lang="en-IN" dirty="0"/>
              <a:t>Verification strategies </a:t>
            </a:r>
            <a:r>
              <a:rPr lang="en-IN" dirty="0">
                <a:sym typeface="Wingdings" panose="05000000000000000000" pitchFamily="2" charset="2"/>
              </a:rPr>
              <a:t> P</a:t>
            </a:r>
            <a:r>
              <a:rPr lang="en-IN" dirty="0"/>
              <a:t>ower state analysis, data integrity check &amp; seamless power state transition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3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807F55-8446-4968-9DC1-CAA2EF4D52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30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70"/>
    </mc:Choice>
    <mc:Fallback>
      <p:transition spd="slow" advTm="87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2" x="5053013" y="1825625"/>
          <p14:tracePt t="1669" x="5105400" y="1795463"/>
          <p14:tracePt t="1677" x="5138738" y="1765300"/>
          <p14:tracePt t="1683" x="5164138" y="1747838"/>
          <p14:tracePt t="1691" x="5176838" y="1735138"/>
          <p14:tracePt t="1697" x="5186363" y="1719263"/>
          <p14:tracePt t="1705" x="5194300" y="1706563"/>
          <p14:tracePt t="1712" x="5194300" y="1684338"/>
          <p14:tracePt t="1718" x="5189538" y="1651000"/>
          <p14:tracePt t="1727" x="5168900" y="1574800"/>
          <p14:tracePt t="1732" x="5126038" y="1497013"/>
          <p14:tracePt t="1740" x="5040313" y="1403350"/>
          <p14:tracePt t="1746" x="4918075" y="1293813"/>
          <p14:tracePt t="1758" x="4713288" y="1149350"/>
          <p14:tracePt t="1760" x="4513263" y="1030288"/>
          <p14:tracePt t="1767" x="4356100" y="962025"/>
          <p14:tracePt t="1774" x="4173538" y="893763"/>
          <p14:tracePt t="1781" x="3943350" y="830263"/>
          <p14:tracePt t="1788" x="3743325" y="787400"/>
          <p14:tracePt t="1795" x="3581400" y="762000"/>
          <p14:tracePt t="1801" x="3441700" y="762000"/>
          <p14:tracePt t="1809" x="3327400" y="762000"/>
          <p14:tracePt t="1816" x="3216275" y="762000"/>
          <p14:tracePt t="1823" x="3140075" y="777875"/>
          <p14:tracePt t="1830" x="3079750" y="800100"/>
          <p14:tracePt t="1837" x="3046413" y="817563"/>
          <p14:tracePt t="1844" x="3008313" y="846138"/>
          <p14:tracePt t="1850" x="2981325" y="871538"/>
          <p14:tracePt t="1858" x="2943225" y="909638"/>
          <p14:tracePt t="1864" x="2914650" y="957263"/>
          <p14:tracePt t="1873" x="2884488" y="1020763"/>
          <p14:tracePt t="1879" x="2828925" y="1084263"/>
          <p14:tracePt t="1885" x="2786063" y="1162050"/>
          <p14:tracePt t="1893" x="2727325" y="1243013"/>
          <p14:tracePt t="1899" x="2684463" y="1306513"/>
          <p14:tracePt t="1907" x="2646363" y="1357313"/>
          <p14:tracePt t="1914" x="2624138" y="1403350"/>
          <p14:tracePt t="1920" x="2598738" y="1441450"/>
          <p14:tracePt t="1929" x="2582863" y="1468438"/>
          <p14:tracePt t="1934" x="2573338" y="1481138"/>
          <p14:tracePt t="1941" x="2570163" y="1493838"/>
          <p14:tracePt t="1948" x="2560638" y="1501775"/>
          <p14:tracePt t="1955" x="2560638" y="1514475"/>
          <p14:tracePt t="1962" x="2555875" y="1519238"/>
          <p14:tracePt t="1969" x="2555875" y="1539875"/>
          <p14:tracePt t="1976" x="2560638" y="1562100"/>
          <p14:tracePt t="1982" x="2578100" y="1608138"/>
          <p14:tracePt t="1990" x="2595563" y="1641475"/>
          <p14:tracePt t="1997" x="2624138" y="1706563"/>
          <p14:tracePt t="2003" x="2659063" y="1770063"/>
          <p14:tracePt t="2012" x="2689225" y="1816100"/>
          <p14:tracePt t="2018" x="2714625" y="1854200"/>
          <p14:tracePt t="2027" x="2743200" y="1893888"/>
          <p14:tracePt t="2031" x="2768600" y="1919288"/>
          <p14:tracePt t="2039" x="2773363" y="1922463"/>
          <p14:tracePt t="2046" x="2786063" y="1935163"/>
          <p14:tracePt t="2054" x="2795588" y="1944688"/>
          <p14:tracePt t="2059" x="2798763" y="1944688"/>
          <p14:tracePt t="2066" x="2803525" y="1947863"/>
          <p14:tracePt t="2074" x="2811463" y="1947863"/>
          <p14:tracePt t="2080" x="2816225" y="1957388"/>
          <p14:tracePt t="2087" x="2824163" y="1957388"/>
          <p14:tracePt t="2096" x="2828925" y="1960563"/>
          <p14:tracePt t="2101" x="2836863" y="1960563"/>
          <p14:tracePt t="2108" x="2841625" y="1965325"/>
          <p14:tracePt t="2115" x="2854325" y="1973263"/>
          <p14:tracePt t="2123" x="2862263" y="1978025"/>
          <p14:tracePt t="2130" x="2867025" y="1987550"/>
          <p14:tracePt t="2137" x="2871788" y="1990725"/>
          <p14:tracePt t="2143" x="2884488" y="2000250"/>
          <p14:tracePt t="2150" x="2892425" y="2000250"/>
          <p14:tracePt t="2159" x="2897188" y="2003425"/>
          <p14:tracePt t="2173" x="2905125" y="2012950"/>
          <p14:tracePt t="2179" x="2909888" y="2012950"/>
          <p14:tracePt t="2184" x="2917825" y="2016125"/>
          <p14:tracePt t="2198" x="2922588" y="2020888"/>
          <p14:tracePt t="2206" x="2927350" y="2020888"/>
          <p14:tracePt t="2213" x="2935288" y="2028825"/>
          <p14:tracePt t="2222" x="2940050" y="2028825"/>
          <p14:tracePt t="2228" x="2947988" y="2028825"/>
          <p14:tracePt t="2233" x="2952750" y="2033588"/>
          <p14:tracePt t="2241" x="2960688" y="2041525"/>
          <p14:tracePt t="2247" x="2973388" y="2046288"/>
          <p14:tracePt t="2255" x="2986088" y="2054225"/>
          <p14:tracePt t="2261" x="2995613" y="2058988"/>
          <p14:tracePt t="2268" x="3008313" y="2066925"/>
          <p14:tracePt t="2275" x="3021013" y="2066925"/>
          <p14:tracePt t="2282" x="3033713" y="2076450"/>
          <p14:tracePt t="2289" x="3049588" y="2079625"/>
          <p14:tracePt t="2296" x="3062288" y="2089150"/>
          <p14:tracePt t="2304" x="3079750" y="2097088"/>
          <p14:tracePt t="2312" x="3092450" y="2106613"/>
          <p14:tracePt t="2317" x="3105150" y="2119313"/>
          <p14:tracePt t="2325" x="3122613" y="2127250"/>
          <p14:tracePt t="2331" x="3135313" y="2132013"/>
          <p14:tracePt t="2338" x="3152775" y="2147888"/>
          <p14:tracePt t="2345" x="3165475" y="2157413"/>
          <p14:tracePt t="2351" x="3181350" y="2170113"/>
          <p14:tracePt t="2361" x="3194050" y="2185988"/>
          <p14:tracePt t="3354" x="3309938" y="2178050"/>
          <p14:tracePt t="3361" x="3462338" y="2178050"/>
          <p14:tracePt t="3368" x="3636963" y="2170113"/>
          <p14:tracePt t="3374" x="3816350" y="2170113"/>
          <p14:tracePt t="3382" x="3956050" y="2173288"/>
          <p14:tracePt t="3388" x="4041775" y="2173288"/>
          <p14:tracePt t="3395" x="4125913" y="2185988"/>
          <p14:tracePt t="3404" x="4198938" y="2185988"/>
          <p14:tracePt t="3410" x="4244975" y="2195513"/>
          <p14:tracePt t="3416" x="4292600" y="2203450"/>
          <p14:tracePt t="3423" x="4322763" y="2203450"/>
          <p14:tracePt t="3430" x="4356100" y="2203450"/>
          <p14:tracePt t="3437" x="4368800" y="2203450"/>
          <p14:tracePt t="3445" x="4381500" y="2203450"/>
          <p14:tracePt t="3451" x="4398963" y="2203450"/>
          <p14:tracePt t="3465" x="4402138" y="2203450"/>
          <p14:tracePt t="3479" x="4406900" y="2203450"/>
          <p14:tracePt t="3535" x="4402138" y="2203450"/>
          <p14:tracePt t="3542" x="4394200" y="2203450"/>
          <p14:tracePt t="3548" x="4389438" y="2203450"/>
          <p14:tracePt t="3556" x="4381500" y="2203450"/>
          <p14:tracePt t="3562" x="4376738" y="2203450"/>
          <p14:tracePt t="3570" x="4368800" y="2203450"/>
          <p14:tracePt t="3576" x="4364038" y="2203450"/>
          <p14:tracePt t="3583" x="4360863" y="2203450"/>
          <p14:tracePt t="3590" x="4351338" y="2203450"/>
          <p14:tracePt t="3598" x="4348163" y="2203450"/>
          <p14:tracePt t="3605" x="4338638" y="2203450"/>
          <p14:tracePt t="3611" x="4335463" y="2203450"/>
          <p14:tracePt t="3635" x="4325938" y="2203450"/>
          <p14:tracePt t="3646" x="4322763" y="2203450"/>
          <p14:tracePt t="8193" x="4283075" y="2200275"/>
          <p14:tracePt t="8199" x="4198938" y="2190750"/>
          <p14:tracePt t="8206" x="4097338" y="2190750"/>
          <p14:tracePt t="8212" x="4011613" y="2195513"/>
          <p14:tracePt t="8220" x="3925888" y="2208213"/>
          <p14:tracePt t="8226" x="3832225" y="2254250"/>
          <p14:tracePt t="8234" x="3756025" y="2297113"/>
          <p14:tracePt t="8241" x="3692525" y="2352675"/>
          <p14:tracePt t="8248" x="3624263" y="2416175"/>
          <p14:tracePt t="8255" x="3556000" y="2497138"/>
          <p14:tracePt t="8262" x="3487738" y="2616200"/>
          <p14:tracePt t="8269" x="3416300" y="2735263"/>
          <p14:tracePt t="8275" x="3352800" y="2884488"/>
          <p14:tracePt t="8284" x="3317875" y="3028950"/>
          <p14:tracePt t="8290" x="3305175" y="3155950"/>
          <p14:tracePt t="8296" x="3305175" y="3271838"/>
          <p14:tracePt t="8304" x="3309938" y="3355975"/>
          <p14:tracePt t="8310" x="3330575" y="3403600"/>
          <p14:tracePt t="8320" x="3360738" y="3454400"/>
          <p14:tracePt t="8324" x="3386138" y="3479800"/>
          <p14:tracePt t="8331" x="3406775" y="3492500"/>
          <p14:tracePt t="8338" x="3433763" y="3502025"/>
          <p14:tracePt t="8344" x="3462338" y="3502025"/>
          <p14:tracePt t="8352" x="3497263" y="3497263"/>
          <p14:tracePt t="8359" x="3556000" y="3479800"/>
          <p14:tracePt t="8366" x="3619500" y="3446463"/>
          <p14:tracePt t="8373" x="3700463" y="3390900"/>
          <p14:tracePt t="8381" x="3794125" y="3297238"/>
          <p14:tracePt t="8387" x="3910013" y="3152775"/>
          <p14:tracePt t="8393" x="4062413" y="2897188"/>
          <p14:tracePt t="8401" x="4203700" y="2620963"/>
          <p14:tracePt t="8407" x="4343400" y="2339975"/>
          <p14:tracePt t="8414" x="4467225" y="2041525"/>
          <p14:tracePt t="8421" x="4505325" y="1871663"/>
          <p14:tracePt t="8427" x="4513263" y="1787525"/>
          <p14:tracePt t="8435" x="4513263" y="1727200"/>
          <p14:tracePt t="8441" x="4513263" y="1706563"/>
          <p14:tracePt t="8451" x="4495800" y="1689100"/>
          <p14:tracePt t="8456" x="4492625" y="1684338"/>
          <p14:tracePt t="8462" x="4470400" y="1684338"/>
          <p14:tracePt t="8470" x="4454525" y="1684338"/>
          <p14:tracePt t="8477" x="4432300" y="1684338"/>
          <p14:tracePt t="8485" x="4419600" y="1701800"/>
          <p14:tracePt t="8491" x="4394200" y="1709738"/>
          <p14:tracePt t="8500" x="4376738" y="1722438"/>
          <p14:tracePt t="8505" x="4373563" y="1739900"/>
          <p14:tracePt t="8512" x="4356100" y="1744663"/>
          <p14:tracePt t="8521" x="4356100" y="1752600"/>
          <p14:tracePt t="8526" x="4351338" y="1752600"/>
          <p14:tracePt t="8534" x="4351338" y="1757363"/>
          <p14:tracePt t="8548" x="4351338" y="1765300"/>
          <p14:tracePt t="8570" x="4364038" y="1765300"/>
          <p14:tracePt t="8574" x="4373563" y="1765300"/>
          <p14:tracePt t="8583" x="4376738" y="1770063"/>
          <p14:tracePt t="8588" x="4389438" y="1770063"/>
          <p14:tracePt t="8595" x="4402138" y="1770063"/>
          <p14:tracePt t="8603" x="4411663" y="1770063"/>
          <p14:tracePt t="8609" x="4416425" y="1770063"/>
          <p14:tracePt t="8616" x="4424363" y="1770063"/>
          <p14:tracePt t="8623" x="4429125" y="1770063"/>
          <p14:tracePt t="8629" x="4437063" y="1770063"/>
          <p14:tracePt t="8637" x="4441825" y="1770063"/>
          <p14:tracePt t="8643" x="4445000" y="1770063"/>
          <p14:tracePt t="8651" x="4454525" y="1770063"/>
          <p14:tracePt t="8658" x="4454525" y="1774825"/>
          <p14:tracePt t="8667" x="4457700" y="1774825"/>
          <p14:tracePt t="8679" x="4457700" y="1782763"/>
          <p14:tracePt t="8686" x="4467225" y="1782763"/>
          <p14:tracePt t="8692" x="4467225" y="1787525"/>
          <p14:tracePt t="8707" x="4467225" y="1795463"/>
          <p14:tracePt t="8728" x="4467225" y="1800225"/>
          <p14:tracePt t="8742" x="4467225" y="1808163"/>
          <p14:tracePt t="8756" x="4467225" y="1812925"/>
          <p14:tracePt t="8785" x="4467225" y="1816100"/>
          <p14:tracePt t="8799" x="4467225" y="1825625"/>
          <p14:tracePt t="8812" x="4467225" y="1828800"/>
          <p14:tracePt t="8821" x="4470400" y="1828800"/>
          <p14:tracePt t="8835" x="4470400" y="1838325"/>
          <p14:tracePt t="8851" x="4470400" y="1841500"/>
          <p14:tracePt t="8862" x="4470400" y="1851025"/>
          <p14:tracePt t="9363" x="4470400" y="1854200"/>
          <p14:tracePt t="9392" x="4479925" y="1858963"/>
          <p14:tracePt t="9427" x="4479925" y="1866900"/>
          <p14:tracePt t="9449" x="4483100" y="1866900"/>
          <p14:tracePt t="9506" x="4483100" y="1871663"/>
          <p14:tracePt t="10057" x="4487863" y="1871663"/>
          <p14:tracePt t="10100" x="4495800" y="1871663"/>
          <p14:tracePt t="10376" x="4495800" y="1881188"/>
          <p14:tracePt t="10461" x="4495800" y="1884363"/>
          <p14:tracePt t="12331" x="4525963" y="1901825"/>
          <p14:tracePt t="12337" x="4560888" y="1927225"/>
          <p14:tracePt t="12344" x="4624388" y="1957388"/>
          <p14:tracePt t="12352" x="4675188" y="1987550"/>
          <p14:tracePt t="12360" x="4733925" y="2008188"/>
          <p14:tracePt t="12366" x="4786313" y="2038350"/>
          <p14:tracePt t="12373" x="4832350" y="2058988"/>
          <p14:tracePt t="12381" x="4870450" y="2076450"/>
          <p14:tracePt t="12387" x="4918075" y="2093913"/>
          <p14:tracePt t="12396" x="4938713" y="2101850"/>
          <p14:tracePt t="12401" x="4964113" y="2119313"/>
          <p14:tracePt t="12410" x="4986338" y="2127250"/>
          <p14:tracePt t="12416" x="5002213" y="2135188"/>
          <p14:tracePt t="12422" x="5006975" y="2135188"/>
          <p14:tracePt t="12430" x="5019675" y="2139950"/>
          <p14:tracePt t="12436" x="5027613" y="2139950"/>
          <p14:tracePt t="12444" x="5027613" y="2147888"/>
          <p14:tracePt t="12452" x="5032375" y="2147888"/>
          <p14:tracePt t="12459" x="5032375" y="2152650"/>
          <p14:tracePt t="12465" x="5040313" y="2152650"/>
          <p14:tracePt t="12553" x="5037138" y="2152650"/>
          <p14:tracePt t="12573" x="5037138" y="2157413"/>
          <p14:tracePt t="12601" x="5037138" y="2165350"/>
          <p14:tracePt t="12630" x="5032375" y="2165350"/>
          <p14:tracePt t="12652" x="5024438" y="2165350"/>
          <p14:tracePt t="12666" x="5019675" y="2165350"/>
          <p14:tracePt t="12678" x="5014913" y="2165350"/>
          <p14:tracePt t="31113" x="4956175" y="2165350"/>
          <p14:tracePt t="31118" x="4883150" y="2173288"/>
          <p14:tracePt t="31125" x="4794250" y="2195513"/>
          <p14:tracePt t="31133" x="4733925" y="2216150"/>
          <p14:tracePt t="31139" x="4670425" y="2238375"/>
          <p14:tracePt t="31146" x="4611688" y="2266950"/>
          <p14:tracePt t="31156" x="4560888" y="2309813"/>
          <p14:tracePt t="31160" x="4508500" y="2352675"/>
          <p14:tracePt t="31167" x="4454525" y="2403475"/>
          <p14:tracePt t="31175" x="4416425" y="2454275"/>
          <p14:tracePt t="31180" x="4386263" y="2505075"/>
          <p14:tracePt t="31189" x="4356100" y="2552700"/>
          <p14:tracePt t="31194" x="4325938" y="2590800"/>
          <p14:tracePt t="31202" x="4310063" y="2624138"/>
          <p14:tracePt t="31209" x="4300538" y="2651125"/>
          <p14:tracePt t="31215" x="4292600" y="2671763"/>
          <p14:tracePt t="31222" x="4292600" y="2684463"/>
          <p14:tracePt t="31228" x="4292600" y="2692400"/>
          <p14:tracePt t="31237" x="4287838" y="2697163"/>
          <p14:tracePt t="31258" x="4287838" y="2705100"/>
          <p14:tracePt t="31271" x="4287838" y="2709863"/>
          <p14:tracePt t="31278" x="4287838" y="2717800"/>
          <p14:tracePt t="31285" x="4287838" y="2722563"/>
          <p14:tracePt t="31291" x="4287838" y="2735263"/>
          <p14:tracePt t="31299" x="4287838" y="2747963"/>
          <p14:tracePt t="31305" x="4287838" y="2770188"/>
          <p14:tracePt t="31312" x="4287838" y="2795588"/>
          <p14:tracePt t="31321" x="4287838" y="2824163"/>
          <p14:tracePt t="31326" x="4287838" y="2851150"/>
          <p14:tracePt t="31334" x="4287838" y="2863850"/>
          <p14:tracePt t="31341" x="4279900" y="2884488"/>
          <p14:tracePt t="31348" x="4279900" y="2892425"/>
          <p14:tracePt t="31355" x="4270375" y="2897188"/>
          <p14:tracePt t="31361" x="4270375" y="2905125"/>
          <p14:tracePt t="31370" x="4267200" y="2909888"/>
          <p14:tracePt t="31377" x="4267200" y="2917825"/>
          <p14:tracePt t="31382" x="4267200" y="2922588"/>
          <p14:tracePt t="31390" x="4257675" y="2927350"/>
          <p14:tracePt t="31396" x="4244975" y="2943225"/>
          <p14:tracePt t="31403" x="4232275" y="2965450"/>
          <p14:tracePt t="31410" x="4194175" y="3003550"/>
          <p14:tracePt t="31417" x="4156075" y="3041650"/>
          <p14:tracePt t="31424" x="4113213" y="3092450"/>
          <p14:tracePt t="31430" x="4062413" y="3130550"/>
          <p14:tracePt t="31438" x="4024313" y="3170238"/>
          <p14:tracePt t="31445" x="4003675" y="3195638"/>
          <p14:tracePt t="31453" x="3978275" y="3211513"/>
          <p14:tracePt t="31459" x="3963988" y="3221038"/>
          <p14:tracePt t="31466" x="3948113" y="3233738"/>
          <p14:tracePt t="31473" x="3943350" y="3241675"/>
          <p14:tracePt t="31479" x="3935413" y="3241675"/>
          <p14:tracePt t="31487" x="3935413" y="3246438"/>
          <p14:tracePt t="31493" x="3930650" y="3246438"/>
          <p14:tracePt t="31501" x="3922713" y="3249613"/>
          <p14:tracePt t="31507" x="3917950" y="3249613"/>
          <p14:tracePt t="31514" x="3913188" y="3249613"/>
          <p14:tracePt t="31537" x="3905250" y="3249613"/>
          <p14:tracePt t="31550" x="3900488" y="3249613"/>
          <p14:tracePt t="31571" x="3892550" y="3249613"/>
          <p14:tracePt t="31584" x="3887788" y="3249613"/>
          <p14:tracePt t="31592" x="3887788" y="3246438"/>
          <p14:tracePt t="31612" x="3887788" y="3236913"/>
          <p14:tracePt t="31627" x="3887788" y="3233738"/>
          <p14:tracePt t="31641" x="3887788" y="3224213"/>
          <p14:tracePt t="31655" x="3887788" y="3221038"/>
          <p14:tracePt t="31675" x="3887788" y="3216275"/>
          <p14:tracePt t="31690" x="3887788" y="3208338"/>
          <p14:tracePt t="31703" x="3897313" y="3208338"/>
          <p14:tracePt t="31709" x="3897313" y="3203575"/>
          <p14:tracePt t="31723" x="3900488" y="3195638"/>
          <p14:tracePt t="31738" x="3910013" y="3190875"/>
          <p14:tracePt t="31760" x="3913188" y="3182938"/>
          <p14:tracePt t="31773" x="3917950" y="3182938"/>
          <p14:tracePt t="31787" x="3925888" y="3182938"/>
          <p14:tracePt t="31802" x="3930650" y="3182938"/>
          <p14:tracePt t="31822" x="3938588" y="3182938"/>
          <p14:tracePt t="31835" x="3943350" y="3182938"/>
          <p14:tracePt t="31856" x="3948113" y="3182938"/>
          <p14:tracePt t="31871" x="3948113" y="3178175"/>
          <p14:tracePt t="31956" x="3956050" y="3178175"/>
          <p14:tracePt t="31975" x="3956050" y="3186113"/>
          <p14:tracePt t="31996" x="3956050" y="3190875"/>
          <p14:tracePt t="32003" x="3956050" y="3198813"/>
          <p14:tracePt t="32010" x="3956050" y="3203575"/>
          <p14:tracePt t="32024" x="3956050" y="3211513"/>
          <p14:tracePt t="32030" x="3956050" y="3216275"/>
          <p14:tracePt t="32045" x="3956050" y="3221038"/>
          <p14:tracePt t="32052" x="3956050" y="3228975"/>
          <p14:tracePt t="32066" x="3956050" y="3233738"/>
          <p14:tracePt t="32072" x="3956050" y="3241675"/>
          <p14:tracePt t="32078" x="3956050" y="3246438"/>
          <p14:tracePt t="32086" x="3956050" y="3249613"/>
          <p14:tracePt t="32102" x="3956050" y="3259138"/>
          <p14:tracePt t="32108" x="3956050" y="3262313"/>
          <p14:tracePt t="32112" x="3956050" y="3271838"/>
          <p14:tracePt t="32120" x="3956050" y="3284538"/>
          <p14:tracePt t="32127" x="3956050" y="3289300"/>
          <p14:tracePt t="32134" x="3956050" y="3297238"/>
          <p14:tracePt t="32142" x="3956050" y="3302000"/>
          <p14:tracePt t="32148" x="3956050" y="3314700"/>
          <p14:tracePt t="32172" x="3951288" y="3340100"/>
          <p14:tracePt t="32176" x="3948113" y="3343275"/>
          <p14:tracePt t="32184" x="3948113" y="3352800"/>
          <p14:tracePt t="32190" x="3948113" y="3355975"/>
          <p14:tracePt t="32196" x="3943350" y="3365500"/>
          <p14:tracePt t="32204" x="3935413" y="3368675"/>
          <p14:tracePt t="32211" x="3930650" y="3373438"/>
          <p14:tracePt t="32218" x="3917950" y="3382963"/>
          <p14:tracePt t="32225" x="3900488" y="3390900"/>
          <p14:tracePt t="32232" x="3879850" y="3398838"/>
          <p14:tracePt t="32240" x="3844925" y="3403600"/>
          <p14:tracePt t="32247" x="3811588" y="3424238"/>
          <p14:tracePt t="32255" x="3765550" y="3433763"/>
          <p14:tracePt t="32260" x="3692525" y="3441700"/>
          <p14:tracePt t="32268" x="3616325" y="3462338"/>
          <p14:tracePt t="32275" x="3543300" y="3475038"/>
          <p14:tracePt t="32281" x="3467100" y="3497263"/>
          <p14:tracePt t="32289" x="3394075" y="3517900"/>
          <p14:tracePt t="32295" x="3335338" y="3527425"/>
          <p14:tracePt t="32304" x="3300413" y="3535363"/>
          <p14:tracePt t="32310" x="3271838" y="3535363"/>
          <p14:tracePt t="32317" x="3236913" y="3535363"/>
          <p14:tracePt t="32324" x="3216275" y="3535363"/>
          <p14:tracePt t="32331" x="3190875" y="3530600"/>
          <p14:tracePt t="32339" x="3168650" y="3530600"/>
          <p14:tracePt t="32346" x="3155950" y="3522663"/>
          <p14:tracePt t="32355" x="3140075" y="3517900"/>
          <p14:tracePt t="32360" x="3127375" y="3502025"/>
          <p14:tracePt t="32368" x="3117850" y="3497263"/>
          <p14:tracePt t="32375" x="3105150" y="3489325"/>
          <p14:tracePt t="32381" x="3100388" y="3484563"/>
          <p14:tracePt t="32389" x="3100388" y="3475038"/>
          <p14:tracePt t="32395" x="3092450" y="3475038"/>
          <p14:tracePt t="32403" x="3092450" y="3471863"/>
          <p14:tracePt t="32410" x="3087688" y="3467100"/>
          <p14:tracePt t="32432" x="3087688" y="3459163"/>
          <p14:tracePt t="32445" x="3087688" y="3454400"/>
          <p14:tracePt t="32454" x="3097213" y="3454400"/>
          <p14:tracePt t="32460" x="3097213" y="3446463"/>
          <p14:tracePt t="32468" x="3100388" y="3446463"/>
          <p14:tracePt t="32474" x="3109913" y="3441700"/>
          <p14:tracePt t="32481" x="3114675" y="3441700"/>
          <p14:tracePt t="32489" x="3127375" y="3441700"/>
          <p14:tracePt t="32494" x="3130550" y="3433763"/>
          <p14:tracePt t="32502" x="3140075" y="3433763"/>
          <p14:tracePt t="32510" x="3152775" y="3429000"/>
          <p14:tracePt t="32519" x="3155950" y="3429000"/>
          <p14:tracePt t="32525" x="3165475" y="3429000"/>
          <p14:tracePt t="32530" x="3178175" y="3429000"/>
          <p14:tracePt t="32538" x="3198813" y="3429000"/>
          <p14:tracePt t="32544" x="3221038" y="3429000"/>
          <p14:tracePt t="32552" x="3246438" y="3429000"/>
          <p14:tracePt t="32559" x="3275013" y="3433763"/>
          <p14:tracePt t="32567" x="3322638" y="3441700"/>
          <p14:tracePt t="32573" x="3373438" y="3459163"/>
          <p14:tracePt t="32580" x="3403600" y="3467100"/>
          <p14:tracePt t="32587" x="3449638" y="3479800"/>
          <p14:tracePt t="32593" x="3497263" y="3497263"/>
          <p14:tracePt t="32601" x="3530600" y="3505200"/>
          <p14:tracePt t="32607" x="3565525" y="3514725"/>
          <p14:tracePt t="32616" x="3598863" y="3522663"/>
          <p14:tracePt t="32621" x="3629025" y="3522663"/>
          <p14:tracePt t="32628" x="3662363" y="3530600"/>
          <p14:tracePt t="32636" x="3684588" y="3530600"/>
          <p14:tracePt t="32643" x="3700463" y="3535363"/>
          <p14:tracePt t="32649" x="3705225" y="3535363"/>
          <p14:tracePt t="32656" x="3717925" y="3535363"/>
          <p14:tracePt t="32664" x="3722688" y="3535363"/>
          <p14:tracePt t="32670" x="3730625" y="3535363"/>
          <p14:tracePt t="32677" x="3735388" y="3535363"/>
          <p14:tracePt t="32693" x="3743325" y="3535363"/>
          <p14:tracePt t="32697" x="3748088" y="3535363"/>
          <p14:tracePt t="32712" x="3756025" y="3535363"/>
          <p14:tracePt t="32810" x="3756025" y="3530600"/>
          <p14:tracePt t="32880" x="3760788" y="3530600"/>
          <p14:tracePt t="32893" x="3760788" y="3522663"/>
          <p14:tracePt t="32900" x="3765550" y="3522663"/>
          <p14:tracePt t="32915" x="3773488" y="3522663"/>
          <p14:tracePt t="32928" x="3773488" y="3517900"/>
          <p14:tracePt t="32936" x="3778250" y="3517900"/>
          <p14:tracePt t="32951" x="3786188" y="3517900"/>
          <p14:tracePt t="32957" x="3786188" y="3509963"/>
          <p14:tracePt t="32973" x="3790950" y="3509963"/>
          <p14:tracePt t="32985" x="3794125" y="3509963"/>
          <p14:tracePt t="33000" x="3803650" y="3505200"/>
          <p14:tracePt t="33013" x="3806825" y="3502025"/>
          <p14:tracePt t="33059" x="3806825" y="3492500"/>
          <p14:tracePt t="33071" x="3816350" y="3492500"/>
          <p14:tracePt t="33120" x="3816350" y="3489325"/>
          <p14:tracePt t="33162" x="3816350" y="3479800"/>
          <p14:tracePt t="33212" x="3816350" y="3475038"/>
          <p14:tracePt t="33659" x="3819525" y="3475038"/>
          <p14:tracePt t="33728" x="3819525" y="3484563"/>
          <p14:tracePt t="33735" x="3829050" y="3484563"/>
          <p14:tracePt t="33777" x="3832225" y="3484563"/>
          <p14:tracePt t="33801" x="3836988" y="3484563"/>
          <p14:tracePt t="33830" x="3844925" y="3484563"/>
          <p14:tracePt t="33857" x="3849688" y="3484563"/>
          <p14:tracePt t="33870" x="3857625" y="3484563"/>
          <p14:tracePt t="33876" x="3862388" y="3484563"/>
          <p14:tracePt t="33883" x="3875088" y="3484563"/>
          <p14:tracePt t="33890" x="3897313" y="3484563"/>
          <p14:tracePt t="33897" x="3913188" y="3484563"/>
          <p14:tracePt t="33904" x="3943350" y="3484563"/>
          <p14:tracePt t="33912" x="3978275" y="3484563"/>
          <p14:tracePt t="33918" x="4019550" y="3484563"/>
          <p14:tracePt t="33925" x="4062413" y="3484563"/>
          <p14:tracePt t="33932" x="4092575" y="3484563"/>
          <p14:tracePt t="33939" x="4135438" y="3484563"/>
          <p14:tracePt t="33946" x="4168775" y="3484563"/>
          <p14:tracePt t="33953" x="4198938" y="3484563"/>
          <p14:tracePt t="33960" x="4241800" y="3484563"/>
          <p14:tracePt t="33967" x="4275138" y="3492500"/>
          <p14:tracePt t="33975" x="4310063" y="3492500"/>
          <p14:tracePt t="33982" x="4330700" y="3497263"/>
          <p14:tracePt t="33988" x="4351338" y="3505200"/>
          <p14:tracePt t="33996" x="4376738" y="3505200"/>
          <p14:tracePt t="34002" x="4389438" y="3505200"/>
          <p14:tracePt t="34009" x="4402138" y="3514725"/>
          <p14:tracePt t="34017" x="4419600" y="3514725"/>
          <p14:tracePt t="34023" x="4424363" y="3517900"/>
          <p14:tracePt t="34031" x="4437063" y="3517900"/>
          <p14:tracePt t="34038" x="4445000" y="3527425"/>
          <p14:tracePt t="34044" x="4449763" y="3527425"/>
          <p14:tracePt t="34051" x="4454525" y="3527425"/>
          <p14:tracePt t="34059" x="4462463" y="3530600"/>
          <p14:tracePt t="34072" x="4467225" y="3540125"/>
          <p14:tracePt t="34079" x="4475163" y="3540125"/>
          <p14:tracePt t="34086" x="4479925" y="3540125"/>
          <p14:tracePt t="34092" x="4483100" y="3543300"/>
          <p14:tracePt t="34100" x="4492625" y="3543300"/>
          <p14:tracePt t="34106" x="4495800" y="3552825"/>
          <p14:tracePt t="34114" x="4508500" y="3556000"/>
          <p14:tracePt t="34120" x="4525963" y="3565525"/>
          <p14:tracePt t="34128" x="4538663" y="3565525"/>
          <p14:tracePt t="34135" x="4543425" y="3568700"/>
          <p14:tracePt t="34142" x="4560888" y="3578225"/>
          <p14:tracePt t="34149" x="4573588" y="3581400"/>
          <p14:tracePt t="34156" x="4586288" y="3590925"/>
          <p14:tracePt t="34166" x="4594225" y="3598863"/>
          <p14:tracePt t="34170" x="4598988" y="3603625"/>
          <p14:tracePt t="34176" x="4606925" y="3603625"/>
          <p14:tracePt t="34184" x="4611688" y="3608388"/>
          <p14:tracePt t="34190" x="4619625" y="3608388"/>
          <p14:tracePt t="34199" x="4624388" y="3616325"/>
          <p14:tracePt t="34204" x="4629150" y="3616325"/>
          <p14:tracePt t="34211" x="4629150" y="3621088"/>
          <p14:tracePt t="34226" x="4629150" y="3629025"/>
          <p14:tracePt t="34247" x="4629150" y="3633788"/>
          <p14:tracePt t="34261" x="4624388" y="3641725"/>
          <p14:tracePt t="34268" x="4614863" y="3641725"/>
          <p14:tracePt t="34276" x="4611688" y="3641725"/>
          <p14:tracePt t="34282" x="4602163" y="3641725"/>
          <p14:tracePt t="34288" x="4598988" y="3641725"/>
          <p14:tracePt t="34302" x="4589463" y="3641725"/>
          <p14:tracePt t="34308" x="4586288" y="3636963"/>
          <p14:tracePt t="34316" x="4581525" y="3636963"/>
          <p14:tracePt t="34323" x="4573588" y="3633788"/>
          <p14:tracePt t="34331" x="4568825" y="3633788"/>
          <p14:tracePt t="34345" x="4560888" y="3624263"/>
          <p14:tracePt t="34361" x="4560888" y="3621088"/>
          <p14:tracePt t="34365" x="4556125" y="3621088"/>
          <p14:tracePt t="34379" x="4556125" y="3611563"/>
          <p14:tracePt t="34394" x="4556125" y="3608388"/>
          <p14:tracePt t="34407" x="4556125" y="3603625"/>
          <p14:tracePt t="34429" x="4556125" y="3595688"/>
          <p14:tracePt t="34435" x="4564063" y="3595688"/>
          <p14:tracePt t="34442" x="4568825" y="3590925"/>
          <p14:tracePt t="34450" x="4576763" y="3590925"/>
          <p14:tracePt t="34456" x="4581525" y="3581400"/>
          <p14:tracePt t="34462" x="4602163" y="3581400"/>
          <p14:tracePt t="34470" x="4645025" y="3573463"/>
          <p14:tracePt t="34476" x="4670425" y="3565525"/>
          <p14:tracePt t="34484" x="4713288" y="3556000"/>
          <p14:tracePt t="34491" x="4773613" y="3548063"/>
          <p14:tracePt t="34499" x="4819650" y="3540125"/>
          <p14:tracePt t="34505" x="4875213" y="3540125"/>
          <p14:tracePt t="34512" x="4921250" y="3530600"/>
          <p14:tracePt t="34519" x="4981575" y="3530600"/>
          <p14:tracePt t="34525" x="5024438" y="3530600"/>
          <p14:tracePt t="34534" x="5070475" y="3522663"/>
          <p14:tracePt t="34539" x="5126038" y="3522663"/>
          <p14:tracePt t="34546" x="5159375" y="3522663"/>
          <p14:tracePt t="34554" x="5189538" y="3522663"/>
          <p14:tracePt t="34560" x="5214938" y="3522663"/>
          <p14:tracePt t="34568" x="5227638" y="3522663"/>
          <p14:tracePt t="34575" x="5232400" y="3522663"/>
          <p14:tracePt t="34581" x="5245100" y="3522663"/>
          <p14:tracePt t="34596" x="5253038" y="3522663"/>
          <p14:tracePt t="34610" x="5257800" y="3522663"/>
          <p14:tracePt t="34625" x="5265738" y="3522663"/>
          <p14:tracePt t="34632" x="5265738" y="3514725"/>
          <p14:tracePt t="34653" x="5265738" y="3509963"/>
          <p14:tracePt t="34667" x="5265738" y="3502025"/>
          <p14:tracePt t="34680" x="5265738" y="3497263"/>
          <p14:tracePt t="34702" x="5265738" y="3489325"/>
          <p14:tracePt t="34799" x="5262563" y="3489325"/>
          <p14:tracePt t="34815" x="5257800" y="3489325"/>
          <p14:tracePt t="34820" x="5249863" y="3492500"/>
          <p14:tracePt t="34827" x="5245100" y="3492500"/>
          <p14:tracePt t="35102" x="5262563" y="3492500"/>
          <p14:tracePt t="35106" x="5305425" y="3492500"/>
          <p14:tracePt t="35113" x="5364163" y="3502025"/>
          <p14:tracePt t="35121" x="5419725" y="3502025"/>
          <p14:tracePt t="35127" x="5508625" y="3514725"/>
          <p14:tracePt t="35134" x="5581650" y="3514725"/>
          <p14:tracePt t="35141" x="5637213" y="3514725"/>
          <p14:tracePt t="35148" x="5678488" y="3514725"/>
          <p14:tracePt t="35155" x="5703888" y="3514725"/>
          <p14:tracePt t="35165" x="5726113" y="3514725"/>
          <p14:tracePt t="35169" x="5738813" y="3514725"/>
          <p14:tracePt t="35175" x="5756275" y="3514725"/>
          <p14:tracePt t="35183" x="5759450" y="3514725"/>
          <p14:tracePt t="35190" x="5764213" y="3509963"/>
          <p14:tracePt t="35198" x="5772150" y="3509963"/>
          <p14:tracePt t="35211" x="5776913" y="3509963"/>
          <p14:tracePt t="35233" x="5768975" y="3509963"/>
          <p14:tracePt t="35239" x="5764213" y="3509963"/>
          <p14:tracePt t="35246" x="5751513" y="3509963"/>
          <p14:tracePt t="35252" x="5730875" y="3509963"/>
          <p14:tracePt t="35259" x="5713413" y="3509963"/>
          <p14:tracePt t="35267" x="5691188" y="3509963"/>
          <p14:tracePt t="35273" x="5670550" y="3509963"/>
          <p14:tracePt t="35281" x="5653088" y="3509963"/>
          <p14:tracePt t="35287" x="5649913" y="3509963"/>
          <p14:tracePt t="35294" x="5637213" y="3509963"/>
          <p14:tracePt t="35308" x="5632450" y="3509963"/>
          <p14:tracePt t="35317" x="5624513" y="3509963"/>
          <p14:tracePt t="35322" x="5619750" y="3509963"/>
          <p14:tracePt t="35330" x="5611813" y="3509963"/>
          <p14:tracePt t="35338" x="5607050" y="3509963"/>
          <p14:tracePt t="35357" x="5602288" y="3509963"/>
          <p14:tracePt t="35371" x="5594350" y="3509963"/>
          <p14:tracePt t="35385" x="5589588" y="3509963"/>
          <p14:tracePt t="35393" x="5589588" y="3514725"/>
          <p14:tracePt t="35399" x="5581650" y="3514725"/>
          <p14:tracePt t="35406" x="5576888" y="3514725"/>
          <p14:tracePt t="35413" x="5568950" y="3514725"/>
          <p14:tracePt t="35427" x="5564188" y="3514725"/>
          <p14:tracePt t="35435" x="5559425" y="3514725"/>
          <p14:tracePt t="35441" x="5551488" y="3514725"/>
          <p14:tracePt t="35448" x="5546725" y="3514725"/>
          <p14:tracePt t="35463" x="5538788" y="3514725"/>
          <p14:tracePt t="35469" x="5534025" y="3514725"/>
          <p14:tracePt t="35483" x="5526088" y="3514725"/>
          <p14:tracePt t="35490" x="5521325" y="3514725"/>
          <p14:tracePt t="35512" x="5518150" y="3514725"/>
          <p14:tracePt t="35527" x="5508625" y="3514725"/>
          <p14:tracePt t="35534" x="5508625" y="3509963"/>
          <p14:tracePt t="35539" x="5505450" y="3509963"/>
          <p14:tracePt t="35554" x="5505450" y="3505200"/>
          <p14:tracePt t="35560" x="5495925" y="3505200"/>
          <p14:tracePt t="35629" x="5500688" y="3505200"/>
          <p14:tracePt t="35651" x="5505450" y="3505200"/>
          <p14:tracePt t="35665" x="5513388" y="3505200"/>
          <p14:tracePt t="35672" x="5518150" y="3505200"/>
          <p14:tracePt t="35686" x="5530850" y="3505200"/>
          <p14:tracePt t="35692" x="5534025" y="3505200"/>
          <p14:tracePt t="35701" x="5551488" y="3505200"/>
          <p14:tracePt t="35706" x="5564188" y="3505200"/>
          <p14:tracePt t="35715" x="5576888" y="3514725"/>
          <p14:tracePt t="35721" x="5589588" y="3514725"/>
          <p14:tracePt t="35728" x="5614988" y="3522663"/>
          <p14:tracePt t="35735" x="5637213" y="3522663"/>
          <p14:tracePt t="35741" x="5662613" y="3522663"/>
          <p14:tracePt t="35750" x="5691188" y="3522663"/>
          <p14:tracePt t="35755" x="5734050" y="3522663"/>
          <p14:tracePt t="35764" x="5776913" y="3522663"/>
          <p14:tracePt t="35769" x="5837238" y="3522663"/>
          <p14:tracePt t="35776" x="5908675" y="3522663"/>
          <p14:tracePt t="35784" x="5964238" y="3522663"/>
          <p14:tracePt t="35790" x="6035675" y="3522663"/>
          <p14:tracePt t="35798" x="6078538" y="3522663"/>
          <p14:tracePt t="35804" x="6126163" y="3522663"/>
          <p14:tracePt t="35810" x="6169025" y="3522663"/>
          <p14:tracePt t="35819" x="6189663" y="3522663"/>
          <p14:tracePt t="35825" x="6207125" y="3517900"/>
          <p14:tracePt t="35833" x="6219825" y="3517900"/>
          <p14:tracePt t="35839" x="6223000" y="3514725"/>
          <p14:tracePt t="35845" x="6232525" y="3514725"/>
          <p14:tracePt t="35852" x="6232525" y="3505200"/>
          <p14:tracePt t="35866" x="6227763" y="3505200"/>
          <p14:tracePt t="36097" x="6354763" y="3505200"/>
          <p14:tracePt t="36102" x="6508750" y="3505200"/>
          <p14:tracePt t="36108" x="6665913" y="3505200"/>
          <p14:tracePt t="36116" x="6789738" y="3505200"/>
          <p14:tracePt t="36123" x="6904038" y="3505200"/>
          <p14:tracePt t="36131" x="7005638" y="3514725"/>
          <p14:tracePt t="36137" x="7091363" y="3527425"/>
          <p14:tracePt t="36143" x="7164388" y="3535363"/>
          <p14:tracePt t="36166" x="7329488" y="3552825"/>
          <p14:tracePt t="36170" x="7359650" y="3552825"/>
          <p14:tracePt t="36178" x="7385050" y="3560763"/>
          <p14:tracePt t="36186" x="7405688" y="3560763"/>
          <p14:tracePt t="36192" x="7410450" y="3560763"/>
          <p14:tracePt t="36199" x="7418388" y="3560763"/>
          <p14:tracePt t="36206" x="7423150" y="3560763"/>
          <p14:tracePt t="36215" x="7431088" y="3560763"/>
          <p14:tracePt t="36227" x="7435850" y="3560763"/>
          <p14:tracePt t="36270" x="7427913" y="3568700"/>
          <p14:tracePt t="36276" x="7423150" y="3568700"/>
          <p14:tracePt t="36282" x="7410450" y="3573463"/>
          <p14:tracePt t="36289" x="7397750" y="3573463"/>
          <p14:tracePt t="36298" x="7389813" y="3573463"/>
          <p14:tracePt t="36305" x="7377113" y="3581400"/>
          <p14:tracePt t="36310" x="7364413" y="3581400"/>
          <p14:tracePt t="36319" x="7354888" y="3586163"/>
          <p14:tracePt t="36324" x="7342188" y="3586163"/>
          <p14:tracePt t="36332" x="7337425" y="3595688"/>
          <p14:tracePt t="36339" x="7334250" y="3595688"/>
          <p14:tracePt t="36345" x="7324725" y="3595688"/>
          <p14:tracePt t="36353" x="7321550" y="3595688"/>
          <p14:tracePt t="36368" x="7312025" y="3595688"/>
          <p14:tracePt t="36374" x="7308850" y="3595688"/>
          <p14:tracePt t="36382" x="7299325" y="3595688"/>
          <p14:tracePt t="36402" x="7296150" y="3595688"/>
          <p14:tracePt t="36416" x="7291388" y="3595688"/>
          <p14:tracePt t="36432" x="7283450" y="3595688"/>
          <p14:tracePt t="39471" x="7134225" y="3535363"/>
          <p14:tracePt t="39478" x="6908800" y="3489325"/>
          <p14:tracePt t="39485" x="6670675" y="3471863"/>
          <p14:tracePt t="39492" x="6407150" y="3471863"/>
          <p14:tracePt t="39501" x="6156325" y="3517900"/>
          <p14:tracePt t="39506" x="5926138" y="3578225"/>
          <p14:tracePt t="39513" x="5665788" y="3641725"/>
          <p14:tracePt t="39520" x="5399088" y="3743325"/>
          <p14:tracePt t="39526" x="5214938" y="3811588"/>
          <p14:tracePt t="39535" x="5080000" y="3887788"/>
          <p14:tracePt t="39541" x="4946650" y="3948113"/>
          <p14:tracePt t="39548" x="4827588" y="4006850"/>
          <p14:tracePt t="39555" x="4695825" y="4067175"/>
          <p14:tracePt t="39563" x="4594225" y="4113213"/>
          <p14:tracePt t="39568" x="4492625" y="4160838"/>
          <p14:tracePt t="39576" x="4402138" y="4194175"/>
          <p14:tracePt t="39582" x="4338638" y="4224338"/>
          <p14:tracePt t="39589" x="4275138" y="4246563"/>
          <p14:tracePt t="39596" x="4216400" y="4267200"/>
          <p14:tracePt t="39604" x="4168775" y="4275138"/>
          <p14:tracePt t="39610" x="4148138" y="4284663"/>
          <p14:tracePt t="39618" x="4122738" y="4284663"/>
          <p14:tracePt t="39624" x="4110038" y="4284663"/>
          <p14:tracePt t="39631" x="4097338" y="4284663"/>
          <p14:tracePt t="39646" x="4092575" y="4284663"/>
          <p14:tracePt t="39652" x="4084638" y="4284663"/>
          <p14:tracePt t="39669" x="4079875" y="4279900"/>
          <p14:tracePt t="39681" x="4079875" y="4275138"/>
          <p14:tracePt t="39696" x="4079875" y="4267200"/>
          <p14:tracePt t="39709" x="4087813" y="4267200"/>
          <p14:tracePt t="39716" x="4092575" y="4262438"/>
          <p14:tracePt t="39722" x="4097338" y="4262438"/>
          <p14:tracePt t="39729" x="4105275" y="4254500"/>
          <p14:tracePt t="39738" x="4110038" y="4254500"/>
          <p14:tracePt t="39743" x="4122738" y="4254500"/>
          <p14:tracePt t="39751" x="4130675" y="4249738"/>
          <p14:tracePt t="39757" x="4135438" y="4249738"/>
          <p14:tracePt t="39764" x="4143375" y="4246563"/>
          <p14:tracePt t="39771" x="4156075" y="4246563"/>
          <p14:tracePt t="39778" x="4168775" y="4237038"/>
          <p14:tracePt t="39785" x="4181475" y="4237038"/>
          <p14:tracePt t="39793" x="4189413" y="4229100"/>
          <p14:tracePt t="39799" x="4203700" y="4229100"/>
          <p14:tracePt t="39806" x="4216400" y="4229100"/>
          <p14:tracePt t="39813" x="4219575" y="4224338"/>
          <p14:tracePt t="39820" x="4232275" y="4224338"/>
          <p14:tracePt t="39827" x="4249738" y="4216400"/>
          <p14:tracePt t="39835" x="4254500" y="4216400"/>
          <p14:tracePt t="39841" x="4267200" y="4216400"/>
          <p14:tracePt t="39848" x="4283075" y="4211638"/>
          <p14:tracePt t="39855" x="4287838" y="4211638"/>
          <p14:tracePt t="39862" x="4292600" y="4203700"/>
          <p14:tracePt t="39870" x="4310063" y="4198938"/>
          <p14:tracePt t="39876" x="4313238" y="4198938"/>
          <p14:tracePt t="39884" x="4318000" y="4191000"/>
          <p14:tracePt t="39890" x="4325938" y="4191000"/>
          <p14:tracePt t="39898" x="4330700" y="4186238"/>
          <p14:tracePt t="39905" x="4338638" y="4186238"/>
          <p14:tracePt t="39911" x="4343400" y="4178300"/>
          <p14:tracePt t="39919" x="4348163" y="4178300"/>
          <p14:tracePt t="39925" x="4356100" y="4178300"/>
          <p14:tracePt t="39933" x="4360863" y="4178300"/>
          <p14:tracePt t="39947" x="4368800" y="4178300"/>
          <p14:tracePt t="39960" x="4373563" y="4178300"/>
          <p14:tracePt t="39981" x="4381500" y="4178300"/>
          <p14:tracePt t="40031" x="4381500" y="4173538"/>
          <p14:tracePt t="40136" x="4376738" y="4173538"/>
          <p14:tracePt t="40398" x="4373563" y="4173538"/>
          <p14:tracePt t="41175" x="4381500" y="4173538"/>
          <p14:tracePt t="41199" x="4381500" y="4181475"/>
          <p14:tracePt t="41217" x="4386263" y="4181475"/>
          <p14:tracePt t="41247" x="4389438" y="4181475"/>
          <p14:tracePt t="41258" x="4389438" y="4186238"/>
          <p14:tracePt t="41287" x="4398963" y="4194175"/>
          <p14:tracePt t="41309" x="4402138" y="4194175"/>
          <p14:tracePt t="41315" x="4402138" y="4198938"/>
          <p14:tracePt t="41322" x="4411663" y="4198938"/>
          <p14:tracePt t="41346" x="4416425" y="4198938"/>
          <p14:tracePt t="41351" x="4416425" y="4203700"/>
          <p14:tracePt t="41358" x="4424363" y="4203700"/>
          <p14:tracePt t="41380" x="4429125" y="4203700"/>
          <p14:tracePt t="41394" x="4432300" y="4203700"/>
          <p14:tracePt t="41407" x="4441825" y="4203700"/>
          <p14:tracePt t="41415" x="4445000" y="4203700"/>
          <p14:tracePt t="41437" x="4454525" y="4203700"/>
          <p14:tracePt t="41442" x="4457700" y="4203700"/>
          <p14:tracePt t="41465" x="4462463" y="4203700"/>
          <p14:tracePt t="41477" x="4470400" y="4203700"/>
          <p14:tracePt t="41485" x="4470400" y="4211638"/>
          <p14:tracePt t="41492" x="4475163" y="4211638"/>
          <p14:tracePt t="41513" x="4483100" y="4211638"/>
          <p14:tracePt t="41527" x="4487863" y="4211638"/>
          <p14:tracePt t="41541" x="4495800" y="4211638"/>
          <p14:tracePt t="41563" x="4500563" y="4211638"/>
          <p14:tracePt t="41578" x="4505325" y="4211638"/>
          <p14:tracePt t="41627" x="4505325" y="4216400"/>
          <p14:tracePt t="41655" x="4505325" y="4224338"/>
          <p14:tracePt t="41747" x="4500563" y="4224338"/>
          <p14:tracePt t="41769" x="4492625" y="4224338"/>
          <p14:tracePt t="41773" x="4487863" y="4224338"/>
          <p14:tracePt t="41781" x="4479925" y="4224338"/>
          <p14:tracePt t="41788" x="4475163" y="4224338"/>
          <p14:tracePt t="41795" x="4467225" y="4224338"/>
          <p14:tracePt t="41802" x="4462463" y="4224338"/>
          <p14:tracePt t="41816" x="4457700" y="4224338"/>
          <p14:tracePt t="41822" x="4449763" y="4224338"/>
          <p14:tracePt t="41830" x="4445000" y="4224338"/>
          <p14:tracePt t="41837" x="4437063" y="4219575"/>
          <p14:tracePt t="41843" x="4432300" y="4219575"/>
          <p14:tracePt t="41851" x="4429125" y="4216400"/>
          <p14:tracePt t="41871" x="4419600" y="4206875"/>
          <p14:tracePt t="41886" x="4419600" y="4203700"/>
          <p14:tracePt t="41900" x="4419600" y="4198938"/>
          <p14:tracePt t="41923" x="4424363" y="4198938"/>
          <p14:tracePt t="41941" x="4429125" y="4198938"/>
          <p14:tracePt t="41955" x="4432300" y="4198938"/>
          <p14:tracePt t="41962" x="4445000" y="4198938"/>
          <p14:tracePt t="41969" x="4454525" y="4203700"/>
          <p14:tracePt t="41976" x="4467225" y="4211638"/>
          <p14:tracePt t="41986" x="4487863" y="4211638"/>
          <p14:tracePt t="41990" x="4505325" y="4219575"/>
          <p14:tracePt t="41997" x="4535488" y="4229100"/>
          <p14:tracePt t="42004" x="4560888" y="4237038"/>
          <p14:tracePt t="42012" x="4594225" y="4241800"/>
          <p14:tracePt t="42018" x="4614863" y="4249738"/>
          <p14:tracePt t="42025" x="4641850" y="4259263"/>
          <p14:tracePt t="42032" x="4670425" y="4259263"/>
          <p14:tracePt t="42038" x="4692650" y="4267200"/>
          <p14:tracePt t="42046" x="4718050" y="4275138"/>
          <p14:tracePt t="42053" x="4730750" y="4275138"/>
          <p14:tracePt t="42061" x="4738688" y="4275138"/>
          <p14:tracePt t="42067" x="4751388" y="4279900"/>
          <p14:tracePt t="42073" x="4756150" y="4279900"/>
          <p14:tracePt t="42082" x="4764088" y="4287838"/>
          <p14:tracePt t="42088" x="4768850" y="4287838"/>
          <p14:tracePt t="42096" x="4773613" y="4287838"/>
          <p14:tracePt t="42102" x="4773613" y="4292600"/>
          <p14:tracePt t="42110" x="4781550" y="4292600"/>
          <p14:tracePt t="42117" x="4786313" y="4292600"/>
          <p14:tracePt t="42124" x="4794250" y="4292600"/>
          <p14:tracePt t="42147" x="4799013" y="4292600"/>
          <p14:tracePt t="42159" x="4806950" y="4292600"/>
          <p14:tracePt t="42201" x="4806950" y="4300538"/>
          <p14:tracePt t="43783" x="4806950" y="4297363"/>
          <p14:tracePt t="43790" x="4802188" y="4297363"/>
          <p14:tracePt t="43797" x="4802188" y="4292600"/>
          <p14:tracePt t="43811" x="4799013" y="4284663"/>
          <p14:tracePt t="43827" x="4789488" y="4284663"/>
          <p14:tracePt t="43847" x="4786313" y="4284663"/>
          <p14:tracePt t="43861" x="4776788" y="4284663"/>
          <p14:tracePt t="43876" x="4773613" y="4284663"/>
          <p14:tracePt t="43890" x="4768850" y="4284663"/>
          <p14:tracePt t="43902" x="4768850" y="4279900"/>
          <p14:tracePt t="44269" x="4768850" y="4287838"/>
          <p14:tracePt t="44282" x="4768850" y="4292600"/>
          <p14:tracePt t="44722" x="4743450" y="4292600"/>
          <p14:tracePt t="44727" x="4679950" y="4300538"/>
          <p14:tracePt t="44735" x="4606925" y="4313238"/>
          <p14:tracePt t="44741" x="4479925" y="4325938"/>
          <p14:tracePt t="44749" x="4364038" y="4325938"/>
          <p14:tracePt t="44755" x="4224338" y="4335463"/>
          <p14:tracePt t="44763" x="4110038" y="4348163"/>
          <p14:tracePt t="44769" x="4006850" y="4360863"/>
          <p14:tracePt t="44776" x="3917950" y="4381500"/>
          <p14:tracePt t="44784" x="3832225" y="4381500"/>
          <p14:tracePt t="44791" x="3760788" y="4391025"/>
          <p14:tracePt t="44798" x="3687763" y="4403725"/>
          <p14:tracePt t="44805" x="3629025" y="4411663"/>
          <p14:tracePt t="44813" x="3581400" y="4419600"/>
          <p14:tracePt t="44819" x="3552825" y="4419600"/>
          <p14:tracePt t="44825" x="3517900" y="4419600"/>
          <p14:tracePt t="44834" x="3497263" y="4419600"/>
          <p14:tracePt t="44839" x="3471863" y="4419600"/>
          <p14:tracePt t="44848" x="3449638" y="4419600"/>
          <p14:tracePt t="44854" x="3436938" y="4419600"/>
          <p14:tracePt t="44864" x="3424238" y="4419600"/>
          <p14:tracePt t="44868" x="3411538" y="4419600"/>
          <p14:tracePt t="44875" x="3403600" y="4419600"/>
          <p14:tracePt t="44883" x="3398838" y="4419600"/>
          <p14:tracePt t="44889" x="3390900" y="4419600"/>
          <p14:tracePt t="44897" x="3386138" y="4411663"/>
          <p14:tracePt t="44904" x="3378200" y="4411663"/>
          <p14:tracePt t="44918" x="3373438" y="4411663"/>
          <p14:tracePt t="44925" x="3373438" y="4406900"/>
          <p14:tracePt t="44939" x="3368675" y="4406900"/>
          <p14:tracePt t="44953" x="3360738" y="4406900"/>
          <p14:tracePt t="44968" x="3360738" y="4403725"/>
          <p14:tracePt t="45010" x="3355975" y="4403725"/>
          <p14:tracePt t="45024" x="3348038" y="4403725"/>
          <p14:tracePt t="45038" x="3343275" y="4403725"/>
          <p14:tracePt t="45046" x="3335338" y="4403725"/>
          <p14:tracePt t="45052" x="3322638" y="4394200"/>
          <p14:tracePt t="45059" x="3292475" y="4394200"/>
          <p14:tracePt t="45067" x="3259138" y="4386263"/>
          <p14:tracePt t="45073" x="3198813" y="4378325"/>
          <p14:tracePt t="45081" x="3140075" y="4365625"/>
          <p14:tracePt t="45088" x="3067050" y="4356100"/>
          <p14:tracePt t="45097" x="3008313" y="4348163"/>
          <p14:tracePt t="45102" x="2947988" y="4335463"/>
          <p14:tracePt t="45108" x="2889250" y="4325938"/>
          <p14:tracePt t="45116" x="2846388" y="4325938"/>
          <p14:tracePt t="45122" x="2798763" y="4325938"/>
          <p14:tracePt t="45132" x="2768600" y="4318000"/>
          <p14:tracePt t="45138" x="2722563" y="4310063"/>
          <p14:tracePt t="45147" x="2689225" y="4300538"/>
          <p14:tracePt t="45151" x="2654300" y="4292600"/>
          <p14:tracePt t="45158" x="2633663" y="4292600"/>
          <p14:tracePt t="45166" x="2608263" y="4284663"/>
          <p14:tracePt t="45173" x="2586038" y="4284663"/>
          <p14:tracePt t="45181" x="2565400" y="4284663"/>
          <p14:tracePt t="45187" x="2547938" y="4275138"/>
          <p14:tracePt t="45196" x="2535238" y="4275138"/>
          <p14:tracePt t="45201" x="2522538" y="4271963"/>
          <p14:tracePt t="45208" x="2509838" y="4271963"/>
          <p14:tracePt t="45216" x="2501900" y="4262438"/>
          <p14:tracePt t="45223" x="2497138" y="4262438"/>
          <p14:tracePt t="45232" x="2489200" y="4262438"/>
          <p14:tracePt t="45238" x="2484438" y="4262438"/>
          <p14:tracePt t="45247" x="2476500" y="4262438"/>
          <p14:tracePt t="45252" x="2471738" y="4262438"/>
          <p14:tracePt t="45266" x="2466975" y="4262438"/>
          <p14:tracePt t="45281" x="2459038" y="4262438"/>
          <p14:tracePt t="45296" x="2454275" y="4262438"/>
          <p14:tracePt t="45317" x="2446338" y="4262438"/>
          <p14:tracePt t="45432" x="2446338" y="4267200"/>
          <p14:tracePt t="45449" x="2451100" y="4267200"/>
          <p14:tracePt t="45471" x="2454275" y="4267200"/>
          <p14:tracePt t="45476" x="2463800" y="4267200"/>
          <p14:tracePt t="45484" x="2466975" y="4267200"/>
          <p14:tracePt t="45499" x="2471738" y="4271963"/>
          <p14:tracePt t="45506" x="2479675" y="4271963"/>
          <p14:tracePt t="45512" x="2484438" y="4279900"/>
          <p14:tracePt t="45519" x="2497138" y="4279900"/>
          <p14:tracePt t="45526" x="2505075" y="4279900"/>
          <p14:tracePt t="45534" x="2509838" y="4284663"/>
          <p14:tracePt t="45541" x="2517775" y="4284663"/>
          <p14:tracePt t="45549" x="2530475" y="4284663"/>
          <p14:tracePt t="45556" x="2535238" y="4284663"/>
          <p14:tracePt t="45565" x="2540000" y="4287838"/>
          <p14:tracePt t="45571" x="2552700" y="4287838"/>
          <p14:tracePt t="45580" x="2552700" y="4297363"/>
          <p14:tracePt t="45585" x="2560638" y="4297363"/>
          <p14:tracePt t="45593" x="2565400" y="4297363"/>
          <p14:tracePt t="45600" x="2573338" y="4300538"/>
          <p14:tracePt t="45607" x="2578100" y="4300538"/>
          <p14:tracePt t="45615" x="2586038" y="4310063"/>
          <p14:tracePt t="45621" x="2590800" y="4310063"/>
          <p14:tracePt t="45637" x="2595563" y="4310063"/>
          <p14:tracePt t="45644" x="2603500" y="4310063"/>
          <p14:tracePt t="45651" x="2608263" y="4313238"/>
          <p14:tracePt t="45666" x="2616200" y="4322763"/>
          <p14:tracePt t="45681" x="2620963" y="4325938"/>
          <p14:tracePt t="45703" x="2628900" y="4330700"/>
          <p14:tracePt t="45777" x="2633663" y="4330700"/>
          <p14:tracePt t="46092" x="2633663" y="4325938"/>
          <p14:tracePt t="46108" x="2636838" y="4325938"/>
          <p14:tracePt t="46129" x="2636838" y="4318000"/>
          <p14:tracePt t="46142" x="2636838" y="4313238"/>
          <p14:tracePt t="46167" x="2636838" y="4305300"/>
          <p14:tracePt t="46173" x="2646363" y="4305300"/>
          <p14:tracePt t="46179" x="2646363" y="4300538"/>
          <p14:tracePt t="46187" x="2649538" y="4300538"/>
          <p14:tracePt t="46194" x="2649538" y="4292600"/>
          <p14:tracePt t="46202" x="2659063" y="4292600"/>
          <p14:tracePt t="46217" x="2659063" y="4287838"/>
          <p14:tracePt t="46223" x="2662238" y="4287838"/>
          <p14:tracePt t="46232" x="2662238" y="4284663"/>
          <p14:tracePt t="46237" x="2667000" y="4284663"/>
          <p14:tracePt t="46244" x="2667000" y="4275138"/>
          <p14:tracePt t="46252" x="2676525" y="4275138"/>
          <p14:tracePt t="46267" x="2679700" y="4271963"/>
          <p14:tracePt t="46274" x="2689225" y="4271963"/>
          <p14:tracePt t="46281" x="2692400" y="4262438"/>
          <p14:tracePt t="46288" x="2705100" y="4262438"/>
          <p14:tracePt t="46295" x="2730500" y="4262438"/>
          <p14:tracePt t="46302" x="2773363" y="4254500"/>
          <p14:tracePt t="46310" x="2828925" y="4254500"/>
          <p14:tracePt t="46317" x="2914650" y="4254500"/>
          <p14:tracePt t="46323" x="2998788" y="4254500"/>
          <p14:tracePt t="46333" x="3087688" y="4254500"/>
          <p14:tracePt t="46337" x="3155950" y="4254500"/>
          <p14:tracePt t="46344" x="3216275" y="4254500"/>
          <p14:tracePt t="46352" x="3259138" y="4254500"/>
          <p14:tracePt t="46359" x="3305175" y="4254500"/>
          <p14:tracePt t="46367" x="3360738" y="4254500"/>
          <p14:tracePt t="46373" x="3403600" y="4254500"/>
          <p14:tracePt t="46382" x="3436938" y="4246563"/>
          <p14:tracePt t="46388" x="3479800" y="4246563"/>
          <p14:tracePt t="46395" x="3513138" y="4237038"/>
          <p14:tracePt t="46402" x="3548063" y="4237038"/>
          <p14:tracePt t="46408" x="3578225" y="4237038"/>
          <p14:tracePt t="46416" x="3594100" y="4233863"/>
          <p14:tracePt t="46423" x="3616325" y="4233863"/>
          <p14:tracePt t="46430" x="3629025" y="4233863"/>
          <p14:tracePt t="46437" x="3636963" y="4224338"/>
          <p14:tracePt t="46444" x="3641725" y="4224338"/>
          <p14:tracePt t="46452" x="3644900" y="4219575"/>
          <p14:tracePt t="46467" x="3654425" y="4219575"/>
          <p14:tracePt t="46670" x="3781425" y="4219575"/>
          <p14:tracePt t="46677" x="3973513" y="4249738"/>
          <p14:tracePt t="46684" x="4075113" y="4259263"/>
          <p14:tracePt t="46691" x="4148138" y="4259263"/>
          <p14:tracePt t="46698" x="4203700" y="4259263"/>
          <p14:tracePt t="46705" x="4237038" y="4267200"/>
          <p14:tracePt t="46711" x="4257675" y="4267200"/>
          <p14:tracePt t="46719" x="4270375" y="4267200"/>
          <p14:tracePt t="46726" x="4287838" y="4275138"/>
          <p14:tracePt t="46735" x="4292600" y="4275138"/>
          <p14:tracePt t="46739" x="4300538" y="4275138"/>
          <p14:tracePt t="46746" x="4305300" y="4275138"/>
          <p14:tracePt t="46769" x="4313238" y="4275138"/>
          <p14:tracePt t="46781" x="4318000" y="4275138"/>
          <p14:tracePt t="46818" x="4318000" y="4279900"/>
          <p14:tracePt t="46838" x="4318000" y="4287838"/>
          <p14:tracePt t="46853" x="4318000" y="4292600"/>
          <p14:tracePt t="46875" x="4318000" y="4300538"/>
          <p14:tracePt t="46886" x="4318000" y="4305300"/>
          <p14:tracePt t="46916" x="4322763" y="4305300"/>
          <p14:tracePt t="46921" x="4335463" y="4313238"/>
          <p14:tracePt t="46928" x="4360863" y="4313238"/>
          <p14:tracePt t="46934" x="4389438" y="4322763"/>
          <p14:tracePt t="46941" x="4454525" y="4330700"/>
          <p14:tracePt t="46949" x="4513263" y="4338638"/>
          <p14:tracePt t="46956" x="4581525" y="4338638"/>
          <p14:tracePt t="46962" x="4657725" y="4352925"/>
          <p14:tracePt t="46970" x="4743450" y="4352925"/>
          <p14:tracePt t="46976" x="4814888" y="4360863"/>
          <p14:tracePt t="46983" x="4887913" y="4360863"/>
          <p14:tracePt t="46990" x="4956175" y="4360863"/>
          <p14:tracePt t="46996" x="5014913" y="4360863"/>
          <p14:tracePt t="47004" x="5057775" y="4360863"/>
          <p14:tracePt t="47010" x="5105400" y="4360863"/>
          <p14:tracePt t="47017" x="5133975" y="4368800"/>
          <p14:tracePt t="47024" x="5168900" y="4368800"/>
          <p14:tracePt t="47031" x="5189538" y="4368800"/>
          <p14:tracePt t="47038" x="5202238" y="4368800"/>
          <p14:tracePt t="47044" x="5219700" y="4368800"/>
          <p14:tracePt t="47052" x="5224463" y="4368800"/>
          <p14:tracePt t="47059" x="5227638" y="4368800"/>
          <p14:tracePt t="47067" x="5237163" y="4368800"/>
          <p14:tracePt t="47083" x="5237163" y="4373563"/>
          <p14:tracePt t="47298" x="5321300" y="4373563"/>
          <p14:tracePt t="47303" x="5437188" y="4368800"/>
          <p14:tracePt t="47309" x="5521325" y="4368800"/>
          <p14:tracePt t="47317" x="5607050" y="4368800"/>
          <p14:tracePt t="47323" x="5678488" y="4368800"/>
          <p14:tracePt t="47331" x="5751513" y="4368800"/>
          <p14:tracePt t="47338" x="5794375" y="4368800"/>
          <p14:tracePt t="47345" x="5853113" y="4368800"/>
          <p14:tracePt t="47352" x="5908675" y="4368800"/>
          <p14:tracePt t="47359" x="5956300" y="4368800"/>
          <p14:tracePt t="47368" x="5984875" y="4368800"/>
          <p14:tracePt t="47372" x="6019800" y="4368800"/>
          <p14:tracePt t="47380" x="6049963" y="4368800"/>
          <p14:tracePt t="47386" x="6078538" y="4368800"/>
          <p14:tracePt t="47392" x="6103938" y="4368800"/>
          <p14:tracePt t="47400" x="6126163" y="4368800"/>
          <p14:tracePt t="47407" x="6138863" y="4368800"/>
          <p14:tracePt t="47414" x="6146800" y="4368800"/>
          <p14:tracePt t="47421" x="6159500" y="4368800"/>
          <p14:tracePt t="47427" x="6164263" y="4368800"/>
          <p14:tracePt t="47436" x="6172200" y="4368800"/>
          <p14:tracePt t="47441" x="6176963" y="4368800"/>
          <p14:tracePt t="47449" x="6181725" y="4368800"/>
          <p14:tracePt t="47467" x="6189663" y="4368800"/>
          <p14:tracePt t="47477" x="6194425" y="4368800"/>
          <p14:tracePt t="47491" x="6202363" y="4368800"/>
          <p14:tracePt t="47513" x="6207125" y="4378325"/>
          <p14:tracePt t="47525" x="6215063" y="4378325"/>
          <p14:tracePt t="47533" x="6215063" y="4381500"/>
          <p14:tracePt t="47547" x="6215063" y="4386263"/>
          <p14:tracePt t="47561" x="6219825" y="4386263"/>
          <p14:tracePt t="47576" x="6223000" y="4386263"/>
          <p14:tracePt t="47584" x="6232525" y="4386263"/>
          <p14:tracePt t="47589" x="6235700" y="4394200"/>
          <p14:tracePt t="47595" x="6248400" y="4394200"/>
          <p14:tracePt t="47602" x="6275388" y="4394200"/>
          <p14:tracePt t="47608" x="6303963" y="4403725"/>
          <p14:tracePt t="47617" x="6329363" y="4403725"/>
          <p14:tracePt t="47623" x="6359525" y="4403725"/>
          <p14:tracePt t="47630" x="6381750" y="4403725"/>
          <p14:tracePt t="47637" x="6407150" y="4403725"/>
          <p14:tracePt t="47644" x="6419850" y="4403725"/>
          <p14:tracePt t="47651" x="6440488" y="4403725"/>
          <p14:tracePt t="47658" x="6448425" y="4403725"/>
          <p14:tracePt t="47665" x="6461125" y="4403725"/>
          <p14:tracePt t="47678" x="6465888" y="4403725"/>
          <p14:tracePt t="47685" x="6473825" y="4403725"/>
          <p14:tracePt t="47692" x="6478588" y="4403725"/>
          <p14:tracePt t="47707" x="6483350" y="4403725"/>
          <p14:tracePt t="47714" x="6491288" y="4398963"/>
          <p14:tracePt t="47722" x="6496050" y="4398963"/>
          <p14:tracePt t="47726" x="6503988" y="4394200"/>
          <p14:tracePt t="47735" x="6516688" y="4394200"/>
          <p14:tracePt t="47741" x="6529388" y="4394200"/>
          <p14:tracePt t="47748" x="6551613" y="4386263"/>
          <p14:tracePt t="47756" x="6584950" y="4378325"/>
          <p14:tracePt t="47763" x="6632575" y="4368800"/>
          <p14:tracePt t="47769" x="6673850" y="4368800"/>
          <p14:tracePt t="47776" x="6746875" y="4368800"/>
          <p14:tracePt t="47783" x="6810375" y="4348163"/>
          <p14:tracePt t="47790" x="6878638" y="4348163"/>
          <p14:tracePt t="47799" x="6926263" y="4338638"/>
          <p14:tracePt t="47804" x="6985000" y="4330700"/>
          <p14:tracePt t="47811" x="7045325" y="4318000"/>
          <p14:tracePt t="47819" x="7104063" y="4318000"/>
          <p14:tracePt t="47824" x="7159625" y="4318000"/>
          <p14:tracePt t="47832" x="7218363" y="4310063"/>
          <p14:tracePt t="47839" x="7278688" y="4310063"/>
          <p14:tracePt t="47845" x="7321550" y="4310063"/>
          <p14:tracePt t="47853" x="7354888" y="4310063"/>
          <p14:tracePt t="47860" x="7385050" y="4310063"/>
          <p14:tracePt t="47868" x="7418388" y="4310063"/>
          <p14:tracePt t="47874" x="7431088" y="4310063"/>
          <p14:tracePt t="47880" x="7443788" y="4310063"/>
          <p14:tracePt t="47888" x="7458075" y="4310063"/>
          <p14:tracePt t="47894" x="7470775" y="4310063"/>
          <p14:tracePt t="47902" x="7478713" y="4310063"/>
          <p14:tracePt t="47908" x="7491413" y="4310063"/>
          <p14:tracePt t="47916" x="7504113" y="4310063"/>
          <p14:tracePt t="47922" x="7516813" y="4310063"/>
          <p14:tracePt t="47929" x="7542213" y="4300538"/>
          <p14:tracePt t="47937" x="7562850" y="4300538"/>
          <p14:tracePt t="47942" x="7605713" y="4292600"/>
          <p14:tracePt t="47952" x="7640638" y="4292600"/>
          <p14:tracePt t="47957" x="7669213" y="4292600"/>
          <p14:tracePt t="47964" x="7704138" y="4284663"/>
          <p14:tracePt t="47971" x="7737475" y="4284663"/>
          <p14:tracePt t="47978" x="7775575" y="4284663"/>
          <p14:tracePt t="47985" x="7802563" y="4284663"/>
          <p14:tracePt t="47991" x="7831138" y="4284663"/>
          <p14:tracePt t="47999" x="7866063" y="4284663"/>
          <p14:tracePt t="48006" x="7878763" y="4284663"/>
          <p14:tracePt t="48015" x="7891463" y="4284663"/>
          <p14:tracePt t="48020" x="7904163" y="4284663"/>
          <p14:tracePt t="48026" x="7929563" y="4284663"/>
          <p14:tracePt t="48033" x="7942263" y="4284663"/>
          <p14:tracePt t="48041" x="7947025" y="4284663"/>
          <p14:tracePt t="48048" x="7959725" y="4284663"/>
          <p14:tracePt t="48055" x="7967663" y="4284663"/>
          <p14:tracePt t="48062" x="7980363" y="4284663"/>
          <p14:tracePt t="48069" x="7985125" y="4284663"/>
          <p14:tracePt t="48084" x="7993063" y="4284663"/>
          <p14:tracePt t="48089" x="7997825" y="4284663"/>
          <p14:tracePt t="48100" x="8005763" y="4284663"/>
          <p14:tracePt t="48110" x="8010525" y="4284663"/>
          <p14:tracePt t="48124" x="8015288" y="4284663"/>
          <p14:tracePt t="48145" x="8023225" y="4284663"/>
          <p14:tracePt t="48182" x="8027988" y="4284663"/>
          <p14:tracePt t="48188" x="8035925" y="4284663"/>
          <p14:tracePt t="48193" x="8048625" y="4284663"/>
          <p14:tracePt t="48201" x="8061325" y="4284663"/>
          <p14:tracePt t="48207" x="8081963" y="4284663"/>
          <p14:tracePt t="48216" x="8116888" y="4284663"/>
          <p14:tracePt t="48222" x="8137525" y="4284663"/>
          <p14:tracePt t="48228" x="8172450" y="4287838"/>
          <p14:tracePt t="48235" x="8201025" y="4287838"/>
          <p14:tracePt t="48242" x="8235950" y="4287838"/>
          <p14:tracePt t="48250" x="8266113" y="4297363"/>
          <p14:tracePt t="48257" x="8291513" y="4305300"/>
          <p14:tracePt t="48264" x="8312150" y="4305300"/>
          <p14:tracePt t="48270" x="8337550" y="4313238"/>
          <p14:tracePt t="48277" x="8350250" y="4313238"/>
          <p14:tracePt t="48285" x="8355013" y="4313238"/>
          <p14:tracePt t="48291" x="8367713" y="4318000"/>
          <p14:tracePt t="48300" x="8375650" y="4318000"/>
          <p14:tracePt t="48312" x="8380413" y="4318000"/>
          <p14:tracePt t="48320" x="8388350" y="4325938"/>
          <p14:tracePt t="48326" x="8393113" y="4325938"/>
          <p14:tracePt t="48334" x="8393113" y="4330700"/>
          <p14:tracePt t="48348" x="8397875" y="4330700"/>
          <p14:tracePt t="48354" x="8397875" y="4338638"/>
          <p14:tracePt t="48361" x="8405813" y="4338638"/>
          <p14:tracePt t="48368" x="8405813" y="4343400"/>
          <p14:tracePt t="48403" x="8401050" y="4348163"/>
          <p14:tracePt t="48417" x="8397875" y="4348163"/>
          <p14:tracePt t="48424" x="8397875" y="4356100"/>
          <p14:tracePt t="48431" x="8385175" y="4356100"/>
          <p14:tracePt t="48438" x="8380413" y="4360863"/>
          <p14:tracePt t="48444" x="8372475" y="4360863"/>
          <p14:tracePt t="48452" x="8359775" y="4360863"/>
          <p14:tracePt t="48459" x="8355013" y="4368800"/>
          <p14:tracePt t="48467" x="8347075" y="4368800"/>
          <p14:tracePt t="48472" x="8342313" y="4373563"/>
          <p14:tracePt t="48481" x="8334375" y="4373563"/>
          <p14:tracePt t="48486" x="8329613" y="4381500"/>
          <p14:tracePt t="48492" x="8324850" y="4381500"/>
          <p14:tracePt t="48508" x="8316913" y="4381500"/>
          <p14:tracePt t="48563" x="8320088" y="4381500"/>
          <p14:tracePt t="48577" x="8320088" y="4378325"/>
          <p14:tracePt t="48584" x="8324850" y="4378325"/>
          <p14:tracePt t="48590" x="8329613" y="4373563"/>
          <p14:tracePt t="48598" x="8337550" y="4365625"/>
          <p14:tracePt t="48605" x="8342313" y="4360863"/>
          <p14:tracePt t="48611" x="8359775" y="4348163"/>
          <p14:tracePt t="48626" x="8362950" y="4338638"/>
          <p14:tracePt t="48633" x="8367713" y="4335463"/>
          <p14:tracePt t="48639" x="8367713" y="4322763"/>
          <p14:tracePt t="48647" x="8367713" y="4305300"/>
          <p14:tracePt t="48655" x="8359775" y="4292600"/>
          <p14:tracePt t="48660" x="8350250" y="4279900"/>
          <p14:tracePt t="48670" x="8329613" y="4262438"/>
          <p14:tracePt t="48674" x="8304213" y="4254500"/>
          <p14:tracePt t="48681" x="8281988" y="4246563"/>
          <p14:tracePt t="48688" x="8256588" y="4237038"/>
          <p14:tracePt t="48696" x="8243888" y="4233863"/>
          <p14:tracePt t="48703" x="8231188" y="4233863"/>
          <p14:tracePt t="48709" x="8213725" y="4233863"/>
          <p14:tracePt t="48717" x="8210550" y="4233863"/>
          <p14:tracePt t="48724" x="8201025" y="4233863"/>
          <p14:tracePt t="48731" x="8197850" y="4233863"/>
          <p14:tracePt t="48746" x="8193088" y="4233863"/>
          <p14:tracePt t="48775" x="8193088" y="4237038"/>
          <p14:tracePt t="48781" x="8193088" y="4246563"/>
          <p14:tracePt t="48787" x="8193088" y="4249738"/>
          <p14:tracePt t="48794" x="8205788" y="4259263"/>
          <p14:tracePt t="48802" x="8213725" y="4262438"/>
          <p14:tracePt t="48808" x="8228013" y="4271963"/>
          <p14:tracePt t="48817" x="8231188" y="4275138"/>
          <p14:tracePt t="48822" x="8243888" y="4284663"/>
          <p14:tracePt t="48829" x="8256588" y="4284663"/>
          <p14:tracePt t="48836" x="8274050" y="4292600"/>
          <p14:tracePt t="48842" x="8286750" y="4292600"/>
          <p14:tracePt t="48850" x="8320088" y="4292600"/>
          <p14:tracePt t="48857" x="8350250" y="4292600"/>
          <p14:tracePt t="48865" x="8372475" y="4292600"/>
          <p14:tracePt t="48871" x="8405813" y="4292600"/>
          <p14:tracePt t="48878" x="8435975" y="4292600"/>
          <p14:tracePt t="48885" x="8469313" y="4292600"/>
          <p14:tracePt t="48892" x="8499475" y="4292600"/>
          <p14:tracePt t="48899" x="8524875" y="4292600"/>
          <p14:tracePt t="48907" x="8547100" y="4292600"/>
          <p14:tracePt t="48912" x="8567738" y="4292600"/>
          <p14:tracePt t="48919" x="8585200" y="4292600"/>
          <p14:tracePt t="48926" x="8588375" y="4292600"/>
          <p14:tracePt t="48933" x="8601075" y="4292600"/>
          <p14:tracePt t="48940" x="8605838" y="4292600"/>
          <p14:tracePt t="48955" x="8613775" y="4292600"/>
          <p14:tracePt t="48960" x="8618538" y="4292600"/>
          <p14:tracePt t="48968" x="8626475" y="4292600"/>
          <p14:tracePt t="48984" x="8631238" y="4297363"/>
          <p14:tracePt t="49003" x="8631238" y="4300538"/>
          <p14:tracePt t="49040" x="8623300" y="4300538"/>
          <p14:tracePt t="49059" x="8618538" y="4300538"/>
          <p14:tracePt t="49074" x="8610600" y="4300538"/>
          <p14:tracePt t="49094" x="8605838" y="4297363"/>
          <p14:tracePt t="49103" x="8601075" y="4297363"/>
          <p14:tracePt t="49108" x="8593138" y="42973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Typical Power-Aware Verification Setup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B4AED6B-7727-4480-BC36-AE4242573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3197"/>
          <a:stretch/>
        </p:blipFill>
        <p:spPr>
          <a:xfrm>
            <a:off x="2357240" y="1950336"/>
            <a:ext cx="7996315" cy="3570350"/>
          </a:xfr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4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5ADD8F-0A4F-476D-9EC9-5BFE724E2832}"/>
              </a:ext>
            </a:extLst>
          </p:cNvPr>
          <p:cNvSpPr/>
          <p:nvPr/>
        </p:nvSpPr>
        <p:spPr>
          <a:xfrm>
            <a:off x="0" y="545439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i="1" dirty="0">
                <a:solidFill>
                  <a:srgbClr val="3333CC"/>
                </a:solidFill>
              </a:rPr>
              <a:t>Vijayakumar Sankaran, et al, Modern Recipes for Brewing the Inevitable Methodology for Today’s ICs: Low-Power Mixed-Signal Design Verification, Tutorial, DAC 2019</a:t>
            </a:r>
          </a:p>
          <a:p>
            <a:pPr algn="ctr"/>
            <a:r>
              <a:rPr lang="en-US" altLang="en-US" sz="1200" b="1" i="1" dirty="0">
                <a:solidFill>
                  <a:srgbClr val="3333CC"/>
                </a:solidFill>
              </a:rPr>
              <a:t>Lakshmanan B, et al, A holistic approach to low power mixed-signal design verification using power intent: CPF-Based Interface Elements, Methods, and Guidelines, DVCON 2016</a:t>
            </a:r>
          </a:p>
          <a:p>
            <a:pPr algn="ctr"/>
            <a:endParaRPr lang="en-US" altLang="en-US" sz="1200" b="1" i="1" dirty="0">
              <a:solidFill>
                <a:srgbClr val="3333CC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B0DECF-8AC7-4F45-A3D6-4A399A7E6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8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61"/>
    </mc:Choice>
    <mc:Fallback>
      <p:transition spd="slow" advTm="87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0" x="6526213" y="3343275"/>
          <p14:tracePt t="666" x="6296025" y="2851150"/>
          <p14:tracePt t="672" x="6210300" y="2730500"/>
          <p14:tracePt t="681" x="6142038" y="2654300"/>
          <p14:tracePt t="686" x="6078538" y="2573338"/>
          <p14:tracePt t="692" x="6035675" y="2522538"/>
          <p14:tracePt t="698" x="5984875" y="2471738"/>
          <p14:tracePt t="706" x="5934075" y="2441575"/>
          <p14:tracePt t="714" x="5883275" y="2398713"/>
          <p14:tracePt t="720" x="5845175" y="2373313"/>
          <p14:tracePt t="727" x="5810250" y="2357438"/>
          <p14:tracePt t="737" x="5776913" y="2335213"/>
          <p14:tracePt t="741" x="5759450" y="2332038"/>
          <p14:tracePt t="748" x="5746750" y="2322513"/>
          <p14:tracePt t="756" x="5734050" y="2322513"/>
          <p14:tracePt t="763" x="5734050" y="2319338"/>
          <p14:tracePt t="772" x="5726113" y="2319338"/>
          <p14:tracePt t="783" x="5730875" y="2319338"/>
          <p14:tracePt t="1057" x="5730875" y="2306638"/>
          <p14:tracePt t="1063" x="5726113" y="2297113"/>
          <p14:tracePt t="1069" x="5721350" y="2292350"/>
          <p14:tracePt t="1075" x="5713413" y="2284413"/>
          <p14:tracePt t="1084" x="5708650" y="2284413"/>
          <p14:tracePt t="1089" x="5703888" y="2279650"/>
          <p14:tracePt t="1096" x="5695950" y="2279650"/>
          <p14:tracePt t="1110" x="5691188" y="2279650"/>
          <p14:tracePt t="1118" x="5683250" y="2279650"/>
          <p14:tracePt t="1139" x="5678488" y="2289175"/>
          <p14:tracePt t="1152" x="5670550" y="2289175"/>
          <p14:tracePt t="1166" x="5665788" y="2289175"/>
          <p14:tracePt t="2002" x="5665788" y="2292350"/>
          <p14:tracePt t="2015" x="5675313" y="2301875"/>
          <p14:tracePt t="12185" x="5845175" y="2744788"/>
          <p14:tracePt t="12191" x="6151563" y="3335338"/>
          <p14:tracePt t="12198" x="6457950" y="3743325"/>
          <p14:tracePt t="12205" x="6789738" y="4033838"/>
          <p14:tracePt t="12211" x="7099300" y="4219575"/>
          <p14:tracePt t="12219" x="7359650" y="4284663"/>
          <p14:tracePt t="12225" x="7562850" y="4284663"/>
          <p14:tracePt t="12234" x="7742238" y="4233863"/>
          <p14:tracePt t="12239" x="7908925" y="4135438"/>
          <p14:tracePt t="12248" x="8069263" y="3990975"/>
          <p14:tracePt t="12255" x="8210550" y="3786188"/>
          <p14:tracePt t="12260" x="8307388" y="3543300"/>
          <p14:tracePt t="12267" x="8350250" y="3317875"/>
          <p14:tracePt t="12274" x="8350250" y="3143250"/>
          <p14:tracePt t="12281" x="8304213" y="2965450"/>
          <p14:tracePt t="12288" x="8231188" y="2846388"/>
          <p14:tracePt t="12295" x="8107363" y="2747963"/>
          <p14:tracePt t="12302" x="7962900" y="2659063"/>
          <p14:tracePt t="12308" x="7831138" y="2598738"/>
          <p14:tracePt t="12317" x="7691438" y="2573338"/>
          <p14:tracePt t="12322" x="7534275" y="2560638"/>
          <p14:tracePt t="12330" x="7380288" y="2570163"/>
          <p14:tracePt t="12337" x="7235825" y="2595563"/>
          <p14:tracePt t="12344" x="7121525" y="2628900"/>
          <p14:tracePt t="12351" x="6989763" y="2663825"/>
          <p14:tracePt t="12357" x="6873875" y="2709863"/>
          <p14:tracePt t="12367" x="6772275" y="2744788"/>
          <p14:tracePt t="12371" x="6683375" y="2778125"/>
          <p14:tracePt t="12378" x="6632575" y="2798763"/>
          <p14:tracePt t="12387" x="6597650" y="2816225"/>
          <p14:tracePt t="12393" x="6580188" y="2828925"/>
          <p14:tracePt t="12400" x="6567488" y="2836863"/>
          <p14:tracePt t="12406" x="6564313" y="2841625"/>
          <p14:tracePt t="12421" x="6554788" y="2851150"/>
          <p14:tracePt t="12470" x="6554788" y="2863850"/>
          <p14:tracePt t="12475" x="6546850" y="2876550"/>
          <p14:tracePt t="12483" x="6542088" y="2909888"/>
          <p14:tracePt t="12490" x="6521450" y="2957513"/>
          <p14:tracePt t="12499" x="6513513" y="3003550"/>
          <p14:tracePt t="12504" x="6513513" y="3046413"/>
          <p14:tracePt t="12511" x="6503988" y="3092450"/>
          <p14:tracePt t="12518" x="6496050" y="3140075"/>
          <p14:tracePt t="12525" x="6496050" y="3182938"/>
          <p14:tracePt t="12533" x="6496050" y="3216275"/>
          <p14:tracePt t="12539" x="6496050" y="3259138"/>
          <p14:tracePt t="12546" x="6508750" y="3317875"/>
          <p14:tracePt t="12553" x="6508750" y="3365500"/>
          <p14:tracePt t="12559" x="6508750" y="3395663"/>
          <p14:tracePt t="12568" x="6508750" y="3436938"/>
          <p14:tracePt t="12573" x="6516688" y="3462338"/>
          <p14:tracePt t="12582" x="6516688" y="3484563"/>
          <p14:tracePt t="12588" x="6521450" y="3497263"/>
          <p14:tracePt t="12595" x="6521450" y="3505200"/>
          <p14:tracePt t="12603" x="6521450" y="3509963"/>
          <p14:tracePt t="12609" x="6521450" y="3517900"/>
          <p14:tracePt t="12616" x="6521450" y="3522663"/>
          <p14:tracePt t="12638" x="6521450" y="3527425"/>
          <p14:tracePt t="12652" x="6516688" y="3527425"/>
          <p14:tracePt t="12667" x="6500813" y="3527425"/>
          <p14:tracePt t="12671" x="6478588" y="3509963"/>
          <p14:tracePt t="12678" x="6453188" y="3492500"/>
          <p14:tracePt t="12686" x="6427788" y="3471863"/>
          <p14:tracePt t="12693" x="6376988" y="3429000"/>
          <p14:tracePt t="12700" x="6326188" y="3386138"/>
          <p14:tracePt t="12706" x="6262688" y="3343275"/>
          <p14:tracePt t="12715" x="6210300" y="3305175"/>
          <p14:tracePt t="12720" x="6176963" y="3289300"/>
          <p14:tracePt t="12728" x="6129338" y="3267075"/>
          <p14:tracePt t="12734" x="6078538" y="3249613"/>
          <p14:tracePt t="12741" x="6032500" y="3228975"/>
          <p14:tracePt t="12749" x="5972175" y="3221038"/>
          <p14:tracePt t="12755" x="5913438" y="3208338"/>
          <p14:tracePt t="12761" x="5853113" y="3198813"/>
          <p14:tracePt t="12769" x="5797550" y="3198813"/>
          <p14:tracePt t="12775" x="5751513" y="3190875"/>
          <p14:tracePt t="12784" x="5700713" y="3170238"/>
          <p14:tracePt t="12790" x="5657850" y="3160713"/>
          <p14:tracePt t="12799" x="5619750" y="3143250"/>
          <p14:tracePt t="12804" x="5584825" y="3127375"/>
          <p14:tracePt t="12811" x="5546725" y="3101975"/>
          <p14:tracePt t="12818" x="5513388" y="3071813"/>
          <p14:tracePt t="12825" x="5487988" y="3046413"/>
          <p14:tracePt t="12834" x="5462588" y="3021013"/>
          <p14:tracePt t="12839" x="5424488" y="2995613"/>
          <p14:tracePt t="12846" x="5384800" y="2957513"/>
          <p14:tracePt t="12853" x="5334000" y="2914650"/>
          <p14:tracePt t="12859" x="5287963" y="2884488"/>
          <p14:tracePt t="12867" x="5237163" y="2854325"/>
          <p14:tracePt t="12873" x="5186363" y="2824163"/>
          <p14:tracePt t="12880" x="5138738" y="2795588"/>
          <p14:tracePt t="12888" x="5087938" y="2778125"/>
          <p14:tracePt t="12894" x="5053013" y="2760663"/>
          <p14:tracePt t="12902" x="5032375" y="2752725"/>
          <p14:tracePt t="12908" x="5006975" y="2735263"/>
          <p14:tracePt t="12916" x="4986338" y="2735263"/>
          <p14:tracePt t="12922" x="4968875" y="2727325"/>
          <p14:tracePt t="12931" x="4946650" y="2717800"/>
          <p14:tracePt t="12936" x="4938713" y="2717800"/>
          <p14:tracePt t="12942" x="4933950" y="2714625"/>
          <p14:tracePt t="12950" x="4921250" y="2714625"/>
          <p14:tracePt t="12965" x="4908550" y="2709863"/>
          <p14:tracePt t="12972" x="4895850" y="2709863"/>
          <p14:tracePt t="12978" x="4892675" y="2701925"/>
          <p14:tracePt t="12986" x="4883150" y="2697163"/>
          <p14:tracePt t="12992" x="4879975" y="2697163"/>
          <p14:tracePt t="13000" x="4879975" y="2689225"/>
          <p14:tracePt t="13006" x="4870450" y="2684463"/>
          <p14:tracePt t="13014" x="4867275" y="2684463"/>
          <p14:tracePt t="13021" x="4857750" y="2679700"/>
          <p14:tracePt t="13027" x="4854575" y="2671763"/>
          <p14:tracePt t="13035" x="4849813" y="2667000"/>
          <p14:tracePt t="13041" x="4837113" y="2659063"/>
          <p14:tracePt t="13049" x="4811713" y="2651125"/>
          <p14:tracePt t="13055" x="4789488" y="2641600"/>
          <p14:tracePt t="13063" x="4756150" y="2641600"/>
          <p14:tracePt t="13069" x="4733925" y="2638425"/>
          <p14:tracePt t="13076" x="4700588" y="2638425"/>
          <p14:tracePt t="13084" x="4670425" y="2638425"/>
          <p14:tracePt t="13091" x="4637088" y="2638425"/>
          <p14:tracePt t="13099" x="4614863" y="2638425"/>
          <p14:tracePt t="13105" x="4581525" y="2641600"/>
          <p14:tracePt t="13115" x="4568825" y="2641600"/>
          <p14:tracePt t="13119" x="4556125" y="2646363"/>
          <p14:tracePt t="13126" x="4538663" y="2654300"/>
          <p14:tracePt t="13134" x="4535488" y="2659063"/>
          <p14:tracePt t="13140" x="4525963" y="2667000"/>
          <p14:tracePt t="13147" x="4522788" y="2671763"/>
          <p14:tracePt t="13154" x="4513263" y="2679700"/>
          <p14:tracePt t="13161" x="4508500" y="2692400"/>
          <p14:tracePt t="13168" x="4508500" y="2705100"/>
          <p14:tracePt t="13175" x="4508500" y="2760663"/>
          <p14:tracePt t="13184" x="4508500" y="2859088"/>
          <p14:tracePt t="13189" x="4530725" y="3059113"/>
          <p14:tracePt t="13197" x="4586288" y="3395663"/>
          <p14:tracePt t="13203" x="4708525" y="3965575"/>
          <p14:tracePt t="13210" x="4824413" y="4338638"/>
          <p14:tracePt t="13217" x="4913313" y="4684713"/>
          <p14:tracePt t="13223" x="4976813" y="4943475"/>
          <p14:tracePt t="13231" x="5019675" y="5113338"/>
          <p14:tracePt t="13237" x="5040313" y="5229225"/>
          <p14:tracePt t="13245" x="5049838" y="5313363"/>
          <p14:tracePt t="13253" x="5062538" y="5386388"/>
          <p14:tracePt t="13258" x="5062538" y="5445125"/>
          <p14:tracePt t="13266" x="5070475" y="5492750"/>
          <p14:tracePt t="13272" x="5070475" y="5513388"/>
          <p14:tracePt t="13281" x="5080000" y="5538788"/>
          <p14:tracePt t="13287" x="5080000" y="5551488"/>
          <p14:tracePt t="13293" x="5083175" y="5556250"/>
          <p14:tracePt t="13301" x="5083175" y="5564188"/>
          <p14:tracePt t="13317" x="5083175" y="5568950"/>
          <p14:tracePt t="13337" x="5083175" y="5576888"/>
          <p14:tracePt t="13351" x="5083175" y="5581650"/>
          <p14:tracePt t="13393" x="5092700" y="5581650"/>
          <p14:tracePt t="13401" x="5105400" y="5581650"/>
          <p14:tracePt t="13406" x="5118100" y="5576888"/>
          <p14:tracePt t="13415" x="5151438" y="5576888"/>
          <p14:tracePt t="13420" x="5194300" y="5568950"/>
          <p14:tracePt t="13427" x="5295900" y="5561013"/>
          <p14:tracePt t="13434" x="5449888" y="5548313"/>
          <p14:tracePt t="13441" x="5632450" y="5522913"/>
          <p14:tracePt t="13448" x="5815013" y="5508625"/>
          <p14:tracePt t="13455" x="6010275" y="5467350"/>
          <p14:tracePt t="13461" x="6151563" y="5441950"/>
          <p14:tracePt t="13469" x="6296025" y="5419725"/>
          <p14:tracePt t="13475" x="6427788" y="5381625"/>
          <p14:tracePt t="13483" x="6542088" y="5348288"/>
          <p14:tracePt t="13490" x="6686550" y="5313363"/>
          <p14:tracePt t="13497" x="6827838" y="5275263"/>
          <p14:tracePt t="13504" x="6972300" y="5254625"/>
          <p14:tracePt t="13509" x="7086600" y="5229225"/>
          <p14:tracePt t="13517" x="7172325" y="5219700"/>
          <p14:tracePt t="13524" x="7261225" y="5207000"/>
          <p14:tracePt t="13532" x="7308850" y="5199063"/>
          <p14:tracePt t="13537" x="7337425" y="5199063"/>
          <p14:tracePt t="13544" x="7372350" y="5199063"/>
          <p14:tracePt t="13551" x="7402513" y="5199063"/>
          <p14:tracePt t="13557" x="7423150" y="5199063"/>
          <p14:tracePt t="13565" x="7448550" y="5189538"/>
          <p14:tracePt t="13571" x="7461250" y="5189538"/>
          <p14:tracePt t="13579" x="7486650" y="5181600"/>
          <p14:tracePt t="13586" x="7499350" y="5181600"/>
          <p14:tracePt t="13592" x="7521575" y="5173663"/>
          <p14:tracePt t="13601" x="7554913" y="5156200"/>
          <p14:tracePt t="13606" x="7580313" y="5151438"/>
          <p14:tracePt t="13613" x="7615238" y="5135563"/>
          <p14:tracePt t="13620" x="7635875" y="5126038"/>
          <p14:tracePt t="13627" x="7661275" y="5110163"/>
          <p14:tracePt t="13633" x="7696200" y="5083175"/>
          <p14:tracePt t="13640" x="7721600" y="5067300"/>
          <p14:tracePt t="13648" x="7742238" y="5041900"/>
          <p14:tracePt t="13654" x="7767638" y="5019675"/>
          <p14:tracePt t="13660" x="7797800" y="4968875"/>
          <p14:tracePt t="13669" x="7831138" y="4905375"/>
          <p14:tracePt t="13673" x="7874000" y="4841875"/>
          <p14:tracePt t="13682" x="7921625" y="4725988"/>
          <p14:tracePt t="13688" x="7954963" y="4581525"/>
          <p14:tracePt t="13696" x="7980363" y="4381500"/>
          <p14:tracePt t="13702" x="7997825" y="4140200"/>
          <p14:tracePt t="13708" x="8010525" y="3930650"/>
          <p14:tracePt t="13716" x="8002588" y="3773488"/>
          <p14:tracePt t="13723" x="7967663" y="3629025"/>
          <p14:tracePt t="13730" x="7942263" y="3514725"/>
          <p14:tracePt t="13736" x="7899400" y="3411538"/>
          <p14:tracePt t="13742" x="7866063" y="3322638"/>
          <p14:tracePt t="13750" x="7835900" y="3271838"/>
          <p14:tracePt t="13756" x="7805738" y="3236913"/>
          <p14:tracePt t="13764" x="7780338" y="3211513"/>
          <p14:tracePt t="13770" x="7759700" y="3186113"/>
          <p14:tracePt t="13777" x="7721600" y="3170238"/>
          <p14:tracePt t="13785" x="7699375" y="3143250"/>
          <p14:tracePt t="13791" x="7673975" y="3127375"/>
          <p14:tracePt t="13798" x="7640638" y="3109913"/>
          <p14:tracePt t="13805" x="7615238" y="3097213"/>
          <p14:tracePt t="13813" x="7602538" y="3079750"/>
          <p14:tracePt t="13819" x="7577138" y="3054350"/>
          <p14:tracePt t="13825" x="7562850" y="3041650"/>
          <p14:tracePt t="13834" x="7546975" y="3024188"/>
          <p14:tracePt t="13840" x="7529513" y="3011488"/>
          <p14:tracePt t="13848" x="7516813" y="2986088"/>
          <p14:tracePt t="13855" x="7491413" y="2970213"/>
          <p14:tracePt t="13860" x="7466013" y="2943225"/>
          <p14:tracePt t="13868" x="7443788" y="2922588"/>
          <p14:tracePt t="13874" x="7405688" y="2905125"/>
          <p14:tracePt t="13882" x="7372350" y="2876550"/>
          <p14:tracePt t="13889" x="7321550" y="2859088"/>
          <p14:tracePt t="13897" x="7223125" y="2846388"/>
          <p14:tracePt t="13903" x="7078663" y="2820988"/>
          <p14:tracePt t="13910" x="6926263" y="2820988"/>
          <p14:tracePt t="13917" x="6726238" y="2846388"/>
          <p14:tracePt t="13924" x="6448425" y="2876550"/>
          <p14:tracePt t="13932" x="6232525" y="2905125"/>
          <p14:tracePt t="13938" x="6070600" y="2930525"/>
          <p14:tracePt t="13944" x="5938838" y="2965450"/>
          <p14:tracePt t="13952" x="5822950" y="2998788"/>
          <p14:tracePt t="13964" x="5708650" y="3024188"/>
          <p14:tracePt t="13966" x="5619750" y="3059113"/>
          <p14:tracePt t="13972" x="5530850" y="3067050"/>
          <p14:tracePt t="13980" x="5470525" y="3089275"/>
          <p14:tracePt t="13987" x="5437188" y="3097213"/>
          <p14:tracePt t="13993" x="5407025" y="3105150"/>
          <p14:tracePt t="14000" x="5372100" y="3114675"/>
          <p14:tracePt t="14007" x="5356225" y="3127375"/>
          <p14:tracePt t="14015" x="5334000" y="3135313"/>
          <p14:tracePt t="14021" x="5318125" y="3143250"/>
          <p14:tracePt t="14028" x="5313363" y="3155950"/>
          <p14:tracePt t="14035" x="5295900" y="3173413"/>
          <p14:tracePt t="14042" x="5283200" y="3182938"/>
          <p14:tracePt t="14049" x="5265738" y="3195638"/>
          <p14:tracePt t="14056" x="5249863" y="3221038"/>
          <p14:tracePt t="14063" x="5237163" y="3233738"/>
          <p14:tracePt t="14071" x="5227638" y="3259138"/>
          <p14:tracePt t="14077" x="5214938" y="3267075"/>
          <p14:tracePt t="14085" x="5207000" y="3279775"/>
          <p14:tracePt t="14091" x="5207000" y="3284538"/>
          <p14:tracePt t="14098" x="5199063" y="3292475"/>
          <p14:tracePt t="14105" x="5199063" y="3297238"/>
          <p14:tracePt t="14112" x="5194300" y="3297238"/>
          <p14:tracePt t="14125" x="5194300" y="3305175"/>
          <p14:tracePt t="14140" x="5194300" y="3309938"/>
          <p14:tracePt t="14146" x="5199063" y="3322638"/>
          <p14:tracePt t="14153" x="5202238" y="3340100"/>
          <p14:tracePt t="14160" x="5211763" y="3368675"/>
          <p14:tracePt t="14167" x="5232400" y="3433763"/>
          <p14:tracePt t="14174" x="5253038" y="3505200"/>
          <p14:tracePt t="14182" x="5275263" y="3581400"/>
          <p14:tracePt t="14188" x="5308600" y="3684588"/>
          <p14:tracePt t="14196" x="5343525" y="3773488"/>
          <p14:tracePt t="14201" x="5376863" y="3875088"/>
          <p14:tracePt t="14208" x="5411788" y="3965575"/>
          <p14:tracePt t="14217" x="5453063" y="4054475"/>
          <p14:tracePt t="14223" x="5491163" y="4160838"/>
          <p14:tracePt t="14230" x="5546725" y="4249738"/>
          <p14:tracePt t="14237" x="5614988" y="4356100"/>
          <p14:tracePt t="14243" x="5691188" y="4492625"/>
          <p14:tracePt t="14251" x="5789613" y="4657725"/>
          <p14:tracePt t="14257" x="5895975" y="4854575"/>
          <p14:tracePt t="14265" x="5984875" y="4999038"/>
          <p14:tracePt t="14271" x="6070600" y="5105400"/>
          <p14:tracePt t="14279" x="6138863" y="5199063"/>
          <p14:tracePt t="14286" x="6189663" y="5249863"/>
          <p14:tracePt t="14292" x="6240463" y="5287963"/>
          <p14:tracePt t="14299" x="6278563" y="5318125"/>
          <p14:tracePt t="14306" x="6313488" y="5326063"/>
          <p14:tracePt t="14313" x="6342063" y="5335588"/>
          <p14:tracePt t="14320" x="6389688" y="5335588"/>
          <p14:tracePt t="14326" x="6448425" y="5318125"/>
          <p14:tracePt t="14334" x="6597650" y="5267325"/>
          <p14:tracePt t="14340" x="6896100" y="5143500"/>
          <p14:tracePt t="14348" x="7235825" y="4956175"/>
          <p14:tracePt t="14355" x="7524750" y="4756150"/>
          <p14:tracePt t="14363" x="7691438" y="4594225"/>
          <p14:tracePt t="14368" x="7815263" y="4437063"/>
          <p14:tracePt t="14376" x="7912100" y="4330700"/>
          <p14:tracePt t="14383" x="7959725" y="4198938"/>
          <p14:tracePt t="14390" x="7980363" y="4059238"/>
          <p14:tracePt t="14397" x="7980363" y="3930650"/>
          <p14:tracePt t="14404" x="7962900" y="3790950"/>
          <p14:tracePt t="14410" x="7904163" y="3659188"/>
          <p14:tracePt t="14418" x="7831138" y="3540125"/>
          <p14:tracePt t="14424" x="7750175" y="3433763"/>
          <p14:tracePt t="14432" x="7656513" y="3340100"/>
          <p14:tracePt t="14438" x="7478713" y="3241675"/>
          <p14:tracePt t="14445" x="7270750" y="3170238"/>
          <p14:tracePt t="14452" x="7099300" y="3127375"/>
          <p14:tracePt t="14460" x="6942138" y="3117850"/>
          <p14:tracePt t="14466" x="6802438" y="3117850"/>
          <p14:tracePt t="14473" x="6645275" y="3135313"/>
          <p14:tracePt t="14481" x="6513513" y="3173413"/>
          <p14:tracePt t="14487" x="6410325" y="3195638"/>
          <p14:tracePt t="14496" x="6334125" y="3228975"/>
          <p14:tracePt t="14502" x="6275388" y="3246438"/>
          <p14:tracePt t="14508" x="6227763" y="3267075"/>
          <p14:tracePt t="14515" x="6189663" y="3284538"/>
          <p14:tracePt t="14522" x="6176963" y="3284538"/>
          <p14:tracePt t="14530" x="6172200" y="3292475"/>
          <p14:tracePt t="14536" x="6164263" y="3292475"/>
          <p14:tracePt t="14564" x="6164263" y="3289300"/>
          <p14:tracePt t="14572" x="6169025" y="3289300"/>
          <p14:tracePt t="14587" x="6169025" y="3284538"/>
          <p14:tracePt t="14599" x="6169025" y="3276600"/>
          <p14:tracePt t="14622" x="6169025" y="3271838"/>
          <p14:tracePt t="14635" x="6169025" y="3262313"/>
          <p14:tracePt t="14649" x="6169025" y="3259138"/>
          <p14:tracePt t="14663" x="6169025" y="3254375"/>
          <p14:tracePt t="15006" x="6172200" y="3254375"/>
          <p14:tracePt t="15020" x="6181725" y="3254375"/>
          <p14:tracePt t="15033" x="6184900" y="3254375"/>
          <p14:tracePt t="15040" x="6189663" y="3254375"/>
          <p14:tracePt t="15047" x="6197600" y="3254375"/>
          <p14:tracePt t="15054" x="6210300" y="3254375"/>
          <p14:tracePt t="15061" x="6232525" y="3262313"/>
          <p14:tracePt t="15068" x="6278563" y="3279775"/>
          <p14:tracePt t="15075" x="6351588" y="3292475"/>
          <p14:tracePt t="15081" x="6423025" y="3302000"/>
          <p14:tracePt t="15090" x="6496050" y="3309938"/>
          <p14:tracePt t="15095" x="6554788" y="3322638"/>
          <p14:tracePt t="15104" x="6602413" y="3330575"/>
          <p14:tracePt t="15109" x="6627813" y="3330575"/>
          <p14:tracePt t="15117" x="6640513" y="3330575"/>
          <p14:tracePt t="15124" x="6653213" y="3330575"/>
          <p14:tracePt t="15130" x="6665913" y="3330575"/>
          <p14:tracePt t="15146" x="6673850" y="3330575"/>
          <p14:tracePt t="15165" x="6670675" y="3330575"/>
          <p14:tracePt t="15174" x="6665913" y="3330575"/>
          <p14:tracePt t="15179" x="6653213" y="3340100"/>
          <p14:tracePt t="15188" x="6640513" y="3340100"/>
          <p14:tracePt t="15193" x="6623050" y="3340100"/>
          <p14:tracePt t="15200" x="6602413" y="3340100"/>
          <p14:tracePt t="15207" x="6589713" y="3340100"/>
          <p14:tracePt t="15214" x="6572250" y="3335338"/>
          <p14:tracePt t="15221" x="6567488" y="3335338"/>
          <p14:tracePt t="15227" x="6564313" y="3335338"/>
          <p14:tracePt t="15237" x="6554788" y="3327400"/>
          <p14:tracePt t="15242" x="6551613" y="3322638"/>
          <p14:tracePt t="15248" x="6551613" y="3317875"/>
          <p14:tracePt t="15264" x="6551613" y="3309938"/>
          <p14:tracePt t="15270" x="6559550" y="3305175"/>
          <p14:tracePt t="15277" x="6572250" y="3297238"/>
          <p14:tracePt t="15284" x="6584950" y="3289300"/>
          <p14:tracePt t="15291" x="6619875" y="3289300"/>
          <p14:tracePt t="15297" x="6648450" y="3289300"/>
          <p14:tracePt t="15304" x="6691313" y="3289300"/>
          <p14:tracePt t="15311" x="6721475" y="3289300"/>
          <p14:tracePt t="15320" x="6746875" y="3292475"/>
          <p14:tracePt t="15324" x="6759575" y="3292475"/>
          <p14:tracePt t="15331" x="6772275" y="3292475"/>
          <p14:tracePt t="15339" x="6780213" y="3292475"/>
          <p14:tracePt t="15345" x="6784975" y="3292475"/>
          <p14:tracePt t="15394" x="6777038" y="3292475"/>
          <p14:tracePt t="15401" x="6772275" y="3292475"/>
          <p14:tracePt t="15408" x="6767513" y="3284538"/>
          <p14:tracePt t="15414" x="6759575" y="3279775"/>
          <p14:tracePt t="15422" x="6754813" y="3279775"/>
          <p14:tracePt t="15437" x="6754813" y="3276600"/>
          <p14:tracePt t="15441" x="6746875" y="3276600"/>
          <p14:tracePt t="15449" x="6746875" y="3267075"/>
          <p14:tracePt t="15492" x="6751638" y="3267075"/>
          <p14:tracePt t="15497" x="6751638" y="3271838"/>
          <p14:tracePt t="15512" x="6754813" y="3276600"/>
          <p14:tracePt t="15526" x="6764338" y="3276600"/>
          <p14:tracePt t="15532" x="6764338" y="3279775"/>
          <p14:tracePt t="15539" x="6764338" y="3289300"/>
          <p14:tracePt t="15546" x="6767513" y="3292475"/>
          <p14:tracePt t="15560" x="6772275" y="3302000"/>
          <p14:tracePt t="15576" x="6780213" y="3302000"/>
          <p14:tracePt t="15581" x="6784975" y="3305175"/>
          <p14:tracePt t="15595" x="6792913" y="3305175"/>
          <p14:tracePt t="15602" x="6797675" y="3305175"/>
          <p14:tracePt t="15609" x="6802438" y="3305175"/>
          <p14:tracePt t="15616" x="6819900" y="3305175"/>
          <p14:tracePt t="15622" x="6832600" y="3305175"/>
          <p14:tracePt t="15629" x="6845300" y="3302000"/>
          <p14:tracePt t="15636" x="6858000" y="3302000"/>
          <p14:tracePt t="15643" x="6883400" y="3297238"/>
          <p14:tracePt t="15651" x="6896100" y="3289300"/>
          <p14:tracePt t="15658" x="6904038" y="3279775"/>
          <p14:tracePt t="15663" x="6908800" y="3276600"/>
          <p14:tracePt t="15670" x="6913563" y="3276600"/>
          <p14:tracePt t="15677" x="6913563" y="3271838"/>
          <p14:tracePt t="15685" x="6921500" y="3271838"/>
          <p14:tracePt t="15691" x="6921500" y="3262313"/>
          <p14:tracePt t="15712" x="6916738" y="3262313"/>
          <p14:tracePt t="15720" x="6916738" y="3267075"/>
          <p14:tracePt t="15734" x="6913563" y="3271838"/>
          <p14:tracePt t="15740" x="6913563" y="3276600"/>
          <p14:tracePt t="15746" x="6908800" y="3284538"/>
          <p14:tracePt t="15754" x="6908800" y="3289300"/>
          <p14:tracePt t="15769" x="6908800" y="3297238"/>
          <p14:tracePt t="15790" x="6908800" y="3302000"/>
          <p14:tracePt t="15803" x="6908800" y="3309938"/>
          <p14:tracePt t="15866" x="6899275" y="3309938"/>
          <p14:tracePt t="15887" x="6896100" y="3309938"/>
          <p14:tracePt t="15990" x="6904038" y="3309938"/>
          <p14:tracePt t="15998" x="6916738" y="3309938"/>
          <p14:tracePt t="16004" x="6959600" y="3309938"/>
          <p14:tracePt t="16011" x="7045325" y="3309938"/>
          <p14:tracePt t="16018" x="7185025" y="3309938"/>
          <p14:tracePt t="16025" x="7423150" y="3322638"/>
          <p14:tracePt t="16032" x="7724775" y="3355975"/>
          <p14:tracePt t="16039" x="7896225" y="3395663"/>
          <p14:tracePt t="16045" x="8010525" y="3416300"/>
          <p14:tracePt t="16053" x="8099425" y="3449638"/>
          <p14:tracePt t="16059" x="8159750" y="3462338"/>
          <p14:tracePt t="16067" x="8193088" y="3479800"/>
          <p14:tracePt t="16075" x="8228013" y="3479800"/>
          <p14:tracePt t="16080" x="8240713" y="3484563"/>
          <p14:tracePt t="16088" x="8253413" y="3484563"/>
          <p14:tracePt t="16094" x="8261350" y="3492500"/>
          <p14:tracePt t="16102" x="8266113" y="3492500"/>
          <p14:tracePt t="16108" x="8274050" y="3492500"/>
          <p14:tracePt t="16123" x="8278813" y="3489325"/>
          <p14:tracePt t="16138" x="8278813" y="3484563"/>
          <p14:tracePt t="16152" x="8278813" y="3479800"/>
          <p14:tracePt t="16157" x="8278813" y="3471863"/>
          <p14:tracePt t="16164" x="8278813" y="3449638"/>
          <p14:tracePt t="16171" x="8278813" y="3436938"/>
          <p14:tracePt t="16178" x="8278813" y="3416300"/>
          <p14:tracePt t="16185" x="8274050" y="3398838"/>
          <p14:tracePt t="16192" x="8274050" y="3386138"/>
          <p14:tracePt t="16200" x="8274050" y="3373438"/>
          <p14:tracePt t="16207" x="8274050" y="3368675"/>
          <p14:tracePt t="16212" x="8274050" y="3355975"/>
          <p14:tracePt t="16220" x="8274050" y="3348038"/>
          <p14:tracePt t="16234" x="8274050" y="3343275"/>
          <p14:tracePt t="16255" x="8278813" y="3343275"/>
          <p14:tracePt t="16262" x="8281988" y="3343275"/>
          <p14:tracePt t="16269" x="8294688" y="3365500"/>
          <p14:tracePt t="16276" x="8312150" y="3390900"/>
          <p14:tracePt t="16283" x="8329613" y="3411538"/>
          <p14:tracePt t="16289" x="8347075" y="3436938"/>
          <p14:tracePt t="16296" x="8359775" y="3462338"/>
          <p14:tracePt t="16303" x="8367713" y="3484563"/>
          <p14:tracePt t="16310" x="8375650" y="3505200"/>
          <p14:tracePt t="16318" x="8385175" y="3522663"/>
          <p14:tracePt t="16324" x="8385175" y="3543300"/>
          <p14:tracePt t="16331" x="8385175" y="3556000"/>
          <p14:tracePt t="16339" x="8380413" y="3573463"/>
          <p14:tracePt t="16345" x="8372475" y="3586163"/>
          <p14:tracePt t="16353" x="8359775" y="3611563"/>
          <p14:tracePt t="16359" x="8312150" y="3649663"/>
          <p14:tracePt t="16367" x="8248650" y="3692525"/>
          <p14:tracePt t="16373" x="8107363" y="3778250"/>
          <p14:tracePt t="16380" x="7810500" y="3900488"/>
          <p14:tracePt t="16387" x="7397750" y="4059238"/>
          <p14:tracePt t="16394" x="7045325" y="4191000"/>
          <p14:tracePt t="16401" x="6704013" y="4262438"/>
          <p14:tracePt t="16408" x="6369050" y="4313238"/>
          <p14:tracePt t="16414" x="6091238" y="4365625"/>
          <p14:tracePt t="16424" x="5822950" y="4378325"/>
          <p14:tracePt t="16428" x="5581650" y="4394200"/>
          <p14:tracePt t="16436" x="5376863" y="4394200"/>
          <p14:tracePt t="16442" x="5253038" y="4394200"/>
          <p14:tracePt t="16449" x="5138738" y="4394200"/>
          <p14:tracePt t="16457" x="5040313" y="4394200"/>
          <p14:tracePt t="16463" x="4926013" y="4406900"/>
          <p14:tracePt t="16471" x="4840288" y="4416425"/>
          <p14:tracePt t="16477" x="4751388" y="4416425"/>
          <p14:tracePt t="16485" x="4692650" y="4424363"/>
          <p14:tracePt t="16491" x="4637088" y="4424363"/>
          <p14:tracePt t="16498" x="4576763" y="4437063"/>
          <p14:tracePt t="16507" x="4535488" y="4437063"/>
          <p14:tracePt t="16512" x="4487863" y="4437063"/>
          <p14:tracePt t="16519" x="4429125" y="4445000"/>
          <p14:tracePt t="16526" x="4373563" y="4445000"/>
          <p14:tracePt t="16534" x="4313238" y="4445000"/>
          <p14:tracePt t="16540" x="4267200" y="4441825"/>
          <p14:tracePt t="16547" x="4206875" y="4432300"/>
          <p14:tracePt t="16554" x="4160838" y="4411663"/>
          <p14:tracePt t="16561" x="4097338" y="4391025"/>
          <p14:tracePt t="16569" x="4037013" y="4373563"/>
          <p14:tracePt t="16577" x="3960813" y="4325938"/>
          <p14:tracePt t="16583" x="3884613" y="4292600"/>
          <p14:tracePt t="16590" x="3794125" y="4237038"/>
          <p14:tracePt t="16596" x="3713163" y="4194175"/>
          <p14:tracePt t="16603" x="3636963" y="4140200"/>
          <p14:tracePt t="16611" x="3573463" y="4097338"/>
          <p14:tracePt t="16618" x="3522663" y="4054475"/>
          <p14:tracePt t="16625" x="3484563" y="4016375"/>
          <p14:tracePt t="16632" x="3446463" y="3978275"/>
          <p14:tracePt t="16640" x="3416300" y="3927475"/>
          <p14:tracePt t="16646" x="3386138" y="3879850"/>
          <p14:tracePt t="16653" x="3368675" y="3841750"/>
          <p14:tracePt t="16661" x="3348038" y="3794125"/>
          <p14:tracePt t="16668" x="3348038" y="3752850"/>
          <p14:tracePt t="16674" x="3348038" y="3717925"/>
          <p14:tracePt t="16681" x="3348038" y="3687763"/>
          <p14:tracePt t="16688" x="3352800" y="3654425"/>
          <p14:tracePt t="16695" x="3368675" y="3621088"/>
          <p14:tracePt t="16702" x="3378200" y="3586163"/>
          <p14:tracePt t="16709" x="3386138" y="3565525"/>
          <p14:tracePt t="16717" x="3394075" y="3540125"/>
          <p14:tracePt t="16724" x="3411538" y="3514725"/>
          <p14:tracePt t="16730" x="3419475" y="3492500"/>
          <p14:tracePt t="16739" x="3424238" y="3479800"/>
          <p14:tracePt t="16744" x="3433763" y="3462338"/>
          <p14:tracePt t="16752" x="3436938" y="3459163"/>
          <p14:tracePt t="16758" x="3446463" y="3446463"/>
          <p14:tracePt t="16767" x="3454400" y="3429000"/>
          <p14:tracePt t="16773" x="3475038" y="3421063"/>
          <p14:tracePt t="16780" x="3492500" y="3408363"/>
          <p14:tracePt t="16787" x="3525838" y="3382963"/>
          <p14:tracePt t="16794" x="3573463" y="3360738"/>
          <p14:tracePt t="16802" x="3649663" y="3340100"/>
          <p14:tracePt t="16808" x="3709988" y="3330575"/>
          <p14:tracePt t="16814" x="3781425" y="3309938"/>
          <p14:tracePt t="16823" x="3841750" y="3297238"/>
          <p14:tracePt t="16828" x="3905250" y="3279775"/>
          <p14:tracePt t="16836" x="3951288" y="3267075"/>
          <p14:tracePt t="16843" x="4006850" y="3267075"/>
          <p14:tracePt t="16850" x="4054475" y="3259138"/>
          <p14:tracePt t="16857" x="4113213" y="3249613"/>
          <p14:tracePt t="16864" x="4186238" y="3249613"/>
          <p14:tracePt t="16871" x="4257675" y="3249613"/>
          <p14:tracePt t="16877" x="4373563" y="3259138"/>
          <p14:tracePt t="16885" x="4525963" y="3267075"/>
          <p14:tracePt t="16893" x="4751388" y="3309938"/>
          <p14:tracePt t="16898" x="5095875" y="3403600"/>
          <p14:tracePt t="16905" x="5411788" y="3489325"/>
          <p14:tracePt t="16912" x="5649913" y="3568700"/>
          <p14:tracePt t="16919" x="5797550" y="3621088"/>
          <p14:tracePt t="16925" x="5891213" y="3675063"/>
          <p14:tracePt t="16933" x="5969000" y="3717925"/>
          <p14:tracePt t="16951" x="6078538" y="3768725"/>
          <p14:tracePt t="16953" x="6113463" y="3786188"/>
          <p14:tracePt t="16961" x="6146800" y="3794125"/>
          <p14:tracePt t="16968" x="6169025" y="3794125"/>
          <p14:tracePt t="16974" x="6202363" y="3794125"/>
          <p14:tracePt t="16981" x="6245225" y="3794125"/>
          <p14:tracePt t="16987" x="6303963" y="3790950"/>
          <p14:tracePt t="16994" x="6394450" y="3768725"/>
          <p14:tracePt t="17002" x="6521450" y="3743325"/>
          <p14:tracePt t="17008" x="6726238" y="3705225"/>
          <p14:tracePt t="17014" x="6951663" y="3659188"/>
          <p14:tracePt t="17021" x="7159625" y="3646488"/>
          <p14:tracePt t="17028" x="7342188" y="3633788"/>
          <p14:tracePt t="17035" x="7483475" y="3633788"/>
          <p14:tracePt t="17041" x="7610475" y="3633788"/>
          <p14:tracePt t="17048" x="7737475" y="3641725"/>
          <p14:tracePt t="17055" x="7840663" y="3649663"/>
          <p14:tracePt t="17062" x="7942263" y="3662363"/>
          <p14:tracePt t="17069" x="8040688" y="3662363"/>
          <p14:tracePt t="17077" x="8124825" y="3654425"/>
          <p14:tracePt t="17083" x="8228013" y="3633788"/>
          <p14:tracePt t="17089" x="8359775" y="3608388"/>
          <p14:tracePt t="17096" x="8486775" y="3573463"/>
          <p14:tracePt t="17103" x="8639175" y="3509963"/>
          <p14:tracePt t="17110" x="8767763" y="3449638"/>
          <p14:tracePt t="17118" x="8899525" y="3390900"/>
          <p14:tracePt t="17124" x="9018588" y="3343275"/>
          <p14:tracePt t="17132" x="9107488" y="3302000"/>
          <p14:tracePt t="17140" x="9170988" y="3267075"/>
          <p14:tracePt t="17145" x="9210675" y="3241675"/>
          <p14:tracePt t="17152" x="9231313" y="3233738"/>
          <p14:tracePt t="17159" x="9256713" y="3224213"/>
          <p14:tracePt t="17167" x="9261475" y="3224213"/>
          <p14:tracePt t="17173" x="9274175" y="3224213"/>
          <p14:tracePt t="17180" x="9286875" y="3224213"/>
          <p14:tracePt t="17187" x="9302750" y="3228975"/>
          <p14:tracePt t="17194" x="9317038" y="3233738"/>
          <p14:tracePt t="17202" x="9342438" y="3249613"/>
          <p14:tracePt t="17209" x="9363075" y="3276600"/>
          <p14:tracePt t="17215" x="9401175" y="3302000"/>
          <p14:tracePt t="17222" x="9444038" y="3352800"/>
          <p14:tracePt t="17229" x="9494838" y="3421063"/>
          <p14:tracePt t="17236" x="9542463" y="3484563"/>
          <p14:tracePt t="17242" x="9593263" y="3535363"/>
          <p14:tracePt t="17250" x="9648825" y="3598863"/>
          <p14:tracePt t="17257" x="9686925" y="3636963"/>
          <p14:tracePt t="17263" x="9720263" y="3667125"/>
          <p14:tracePt t="17271" x="9745663" y="3684588"/>
          <p14:tracePt t="17278" x="9767888" y="3697288"/>
          <p14:tracePt t="17285" x="9793288" y="3705225"/>
          <p14:tracePt t="17291" x="9805988" y="3714750"/>
          <p14:tracePt t="17300" x="9831388" y="3722688"/>
          <p14:tracePt t="17305" x="9844088" y="3722688"/>
          <p14:tracePt t="17312" x="9856788" y="3722688"/>
          <p14:tracePt t="17320" x="9864725" y="3722688"/>
          <p14:tracePt t="17326" x="9869488" y="3717925"/>
          <p14:tracePt t="17334" x="9877425" y="3717925"/>
          <p14:tracePt t="17341" x="9877425" y="3714750"/>
          <p14:tracePt t="17347" x="9882188" y="3705225"/>
          <p14:tracePt t="17354" x="9882188" y="3702050"/>
          <p14:tracePt t="17362" x="9882188" y="3697288"/>
          <p14:tracePt t="17368" x="9874250" y="3687763"/>
          <p14:tracePt t="17375" x="9852025" y="3667125"/>
          <p14:tracePt t="17383" x="9826625" y="3641725"/>
          <p14:tracePt t="17389" x="9763125" y="3598863"/>
          <p14:tracePt t="17395" x="9674225" y="3556000"/>
          <p14:tracePt t="17403" x="9583738" y="3509963"/>
          <p14:tracePt t="17409" x="9477375" y="3462338"/>
          <p14:tracePt t="17417" x="9345613" y="3403600"/>
          <p14:tracePt t="17425" x="9218613" y="3355975"/>
          <p14:tracePt t="17431" x="9051925" y="3317875"/>
          <p14:tracePt t="17438" x="8912225" y="3284538"/>
          <p14:tracePt t="17444" x="8797925" y="3271838"/>
          <p14:tracePt t="17452" x="8694738" y="3259138"/>
          <p14:tracePt t="17459" x="8623300" y="3259138"/>
          <p14:tracePt t="17466" x="8562975" y="3267075"/>
          <p14:tracePt t="17472" x="8520113" y="3267075"/>
          <p14:tracePt t="17480" x="8474075" y="3276600"/>
          <p14:tracePt t="17486" x="8453438" y="3276600"/>
          <p14:tracePt t="17494" x="8435975" y="3284538"/>
          <p14:tracePt t="17501" x="8423275" y="3284538"/>
          <p14:tracePt t="17507" x="8418513" y="3284538"/>
          <p14:tracePt t="17514" x="8410575" y="3284538"/>
          <p14:tracePt t="17528" x="8405813" y="3284538"/>
          <p14:tracePt t="17564" x="8405813" y="3279775"/>
          <p14:tracePt t="17578" x="8405813" y="3276600"/>
          <p14:tracePt t="17591" x="8405813" y="3267075"/>
          <p14:tracePt t="17598" x="8397875" y="3267075"/>
          <p14:tracePt t="17612" x="8393113" y="3267075"/>
          <p14:tracePt t="18142" x="8393113" y="3271838"/>
          <p14:tracePt t="18164" x="8393113" y="3276600"/>
          <p14:tracePt t="18184" x="8393113" y="3284538"/>
          <p14:tracePt t="18197" x="8393113" y="3289300"/>
          <p14:tracePt t="18211" x="8393113" y="3292475"/>
          <p14:tracePt t="18266" x="8393113" y="3302000"/>
          <p14:tracePt t="18302" x="8393113" y="3305175"/>
          <p14:tracePt t="18398" x="8401050" y="3305175"/>
          <p14:tracePt t="18412" x="8405813" y="3305175"/>
          <p14:tracePt t="18427" x="8413750" y="3305175"/>
          <p14:tracePt t="18447" x="8418513" y="3305175"/>
          <p14:tracePt t="18462" x="8426450" y="3305175"/>
          <p14:tracePt t="18484" x="8431213" y="3305175"/>
          <p14:tracePt t="18496" x="8435975" y="3305175"/>
          <p14:tracePt t="18511" x="8443913" y="3305175"/>
          <p14:tracePt t="18526" x="8456613" y="3305175"/>
          <p14:tracePt t="18530" x="8469313" y="3314700"/>
          <p14:tracePt t="18537" x="8494713" y="3314700"/>
          <p14:tracePt t="18544" x="8529638" y="3330575"/>
          <p14:tracePt t="18552" x="8588375" y="3352800"/>
          <p14:tracePt t="18558" x="8704263" y="3386138"/>
          <p14:tracePt t="18566" x="8848725" y="3421063"/>
          <p14:tracePt t="18572" x="9013825" y="3475038"/>
          <p14:tracePt t="18579" x="9158288" y="3497263"/>
          <p14:tracePt t="18586" x="9256713" y="3497263"/>
          <p14:tracePt t="18593" x="9342438" y="3497263"/>
          <p14:tracePt t="18600" x="9413875" y="3497263"/>
          <p14:tracePt t="18607" x="9477375" y="3479800"/>
          <p14:tracePt t="18614" x="9507538" y="3471863"/>
          <p14:tracePt t="18621" x="9558338" y="3454400"/>
          <p14:tracePt t="18628" x="9580563" y="3429000"/>
          <p14:tracePt t="18635" x="9596438" y="3403600"/>
          <p14:tracePt t="18642" x="9613900" y="3373438"/>
          <p14:tracePt t="18649" x="9621838" y="3327400"/>
          <p14:tracePt t="18655" x="9618663" y="3267075"/>
          <p14:tracePt t="18663" x="9596438" y="3178175"/>
          <p14:tracePt t="18670" x="9537700" y="3059113"/>
          <p14:tracePt t="18676" x="9439275" y="2952750"/>
          <p14:tracePt t="18684" x="9345613" y="2846388"/>
          <p14:tracePt t="18690" x="9188450" y="2752725"/>
          <p14:tracePt t="18698" x="9005888" y="2684463"/>
          <p14:tracePt t="18704" x="8861425" y="2659063"/>
          <p14:tracePt t="18712" x="8732838" y="2646363"/>
          <p14:tracePt t="18718" x="8636000" y="2667000"/>
          <p14:tracePt t="18725" x="8532813" y="2689225"/>
          <p14:tracePt t="18733" x="8443913" y="2722563"/>
          <p14:tracePt t="18740" x="8355013" y="2757488"/>
          <p14:tracePt t="18747" x="8304213" y="2795588"/>
          <p14:tracePt t="18754" x="8253413" y="2824163"/>
          <p14:tracePt t="18760" x="8228013" y="2841625"/>
          <p14:tracePt t="18767" x="8213725" y="2859088"/>
          <p14:tracePt t="18774" x="8197850" y="2871788"/>
          <p14:tracePt t="18782" x="8185150" y="2879725"/>
          <p14:tracePt t="18787" x="8185150" y="2884488"/>
          <p14:tracePt t="18794" x="8175625" y="2892425"/>
          <p14:tracePt t="18816" x="8180388" y="2892425"/>
          <p14:tracePt t="18823" x="8180388" y="2889250"/>
          <p14:tracePt t="18837" x="8180388" y="2884488"/>
          <p14:tracePt t="18860" x="8180388" y="2879725"/>
          <p14:tracePt t="18867" x="8180388" y="2871788"/>
          <p14:tracePt t="18872" x="8175625" y="2867025"/>
          <p14:tracePt t="18878" x="8162925" y="2859088"/>
          <p14:tracePt t="18886" x="8150225" y="2851150"/>
          <p14:tracePt t="18893" x="8124825" y="2851150"/>
          <p14:tracePt t="18900" x="8104188" y="2846388"/>
          <p14:tracePt t="18906" x="8081963" y="2846388"/>
          <p14:tracePt t="18916" x="8048625" y="2846388"/>
          <p14:tracePt t="18921" x="8015288" y="2846388"/>
          <p14:tracePt t="18928" x="7972425" y="2846388"/>
          <p14:tracePt t="18935" x="7937500" y="2854325"/>
          <p14:tracePt t="18942" x="7896225" y="2867025"/>
          <p14:tracePt t="18951" x="7861300" y="2867025"/>
          <p14:tracePt t="18956" x="7831138" y="2867025"/>
          <p14:tracePt t="18962" x="7797800" y="2867025"/>
          <p14:tracePt t="18970" x="7775575" y="2867025"/>
          <p14:tracePt t="18982" x="7742238" y="2867025"/>
          <p14:tracePt t="18983" x="7729538" y="2863850"/>
          <p14:tracePt t="18990" x="7716838" y="2854325"/>
          <p14:tracePt t="19001" x="7699375" y="2854325"/>
          <p14:tracePt t="19005" x="7686675" y="2854325"/>
          <p14:tracePt t="19011" x="7673975" y="2846388"/>
          <p14:tracePt t="19019" x="7666038" y="2846388"/>
          <p14:tracePt t="19025" x="7661275" y="2846388"/>
          <p14:tracePt t="19039" x="7653338" y="2846388"/>
          <p14:tracePt t="19048" x="7648575" y="2846388"/>
          <p14:tracePt t="19054" x="7643813" y="2851150"/>
          <p14:tracePt t="19060" x="7635875" y="2851150"/>
          <p14:tracePt t="19068" x="7631113" y="2851150"/>
          <p14:tracePt t="19074" x="7623175" y="2854325"/>
          <p14:tracePt t="19089" x="7618413" y="2863850"/>
          <p14:tracePt t="19095" x="7610475" y="2863850"/>
          <p14:tracePt t="19108" x="7610475" y="2867025"/>
          <p14:tracePt t="19116" x="7605713" y="2867025"/>
          <p14:tracePt t="19122" x="7605713" y="2876550"/>
          <p14:tracePt t="19137" x="7605713" y="2879725"/>
          <p14:tracePt t="19158" x="7605713" y="2884488"/>
          <p14:tracePt t="19171" x="7605713" y="2892425"/>
          <p14:tracePt t="19185" x="7605713" y="2897188"/>
          <p14:tracePt t="19206" x="7605713" y="2905125"/>
          <p14:tracePt t="19479" x="7605713" y="2909888"/>
          <p14:tracePt t="19498" x="7605713" y="2917825"/>
          <p14:tracePt t="19505" x="7605713" y="2930525"/>
          <p14:tracePt t="19511" x="7597775" y="2952750"/>
          <p14:tracePt t="19520" x="7589838" y="2986088"/>
          <p14:tracePt t="19526" x="7589838" y="3016250"/>
          <p14:tracePt t="19533" x="7572375" y="3049588"/>
          <p14:tracePt t="19539" x="7562850" y="3097213"/>
          <p14:tracePt t="19547" x="7554913" y="3130550"/>
          <p14:tracePt t="19554" x="7537450" y="3152775"/>
          <p14:tracePt t="19560" x="7537450" y="3170238"/>
          <p14:tracePt t="19568" x="7534275" y="3182938"/>
          <p14:tracePt t="19574" x="7524750" y="3186113"/>
          <p14:tracePt t="19582" x="7521575" y="3195638"/>
          <p14:tracePt t="19588" x="7521575" y="3198813"/>
          <p14:tracePt t="19603" x="7516813" y="3208338"/>
          <p14:tracePt t="19616" x="7508875" y="3211513"/>
          <p14:tracePt t="19638" x="7504113" y="3211513"/>
          <p14:tracePt t="19652" x="7496175" y="3211513"/>
          <p14:tracePt t="19658" x="7491413" y="3203575"/>
          <p14:tracePt t="19666" x="7491413" y="3198813"/>
          <p14:tracePt t="19672" x="7478713" y="3186113"/>
          <p14:tracePt t="19679" x="7470775" y="3160713"/>
          <p14:tracePt t="19686" x="7453313" y="3140075"/>
          <p14:tracePt t="19692" x="7443788" y="3105150"/>
          <p14:tracePt t="19700" x="7427913" y="3071813"/>
          <p14:tracePt t="19706" x="7410450" y="3046413"/>
          <p14:tracePt t="19714" x="7402513" y="3011488"/>
          <p14:tracePt t="19721" x="7389813" y="2990850"/>
          <p14:tracePt t="19727" x="7380288" y="2965450"/>
          <p14:tracePt t="19735" x="7364413" y="2952750"/>
          <p14:tracePt t="19741" x="7359650" y="2935288"/>
          <p14:tracePt t="19748" x="7351713" y="2930525"/>
          <p14:tracePt t="19756" x="7346950" y="2917825"/>
          <p14:tracePt t="19771" x="7337425" y="2909888"/>
          <p14:tracePt t="19776" x="7337425" y="2905125"/>
          <p14:tracePt t="19790" x="7334250" y="2897188"/>
          <p14:tracePt t="19805" x="7324725" y="2897188"/>
          <p14:tracePt t="19832" x="7324725" y="2901950"/>
          <p14:tracePt t="19849" x="7324725" y="2905125"/>
          <p14:tracePt t="19854" x="7324725" y="2914650"/>
          <p14:tracePt t="19859" x="7324725" y="2935288"/>
          <p14:tracePt t="19869" x="7324725" y="2947988"/>
          <p14:tracePt t="19874" x="7324725" y="2970213"/>
          <p14:tracePt t="19881" x="7324725" y="3003550"/>
          <p14:tracePt t="19888" x="7324725" y="3033713"/>
          <p14:tracePt t="19894" x="7324725" y="3054350"/>
          <p14:tracePt t="19902" x="7329488" y="3079750"/>
          <p14:tracePt t="19908" x="7329488" y="3101975"/>
          <p14:tracePt t="19915" x="7337425" y="3117850"/>
          <p14:tracePt t="19923" x="7337425" y="3130550"/>
          <p14:tracePt t="19930" x="7337425" y="3143250"/>
          <p14:tracePt t="19937" x="7346950" y="3155950"/>
          <p14:tracePt t="19944" x="7351713" y="3182938"/>
          <p14:tracePt t="19952" x="7359650" y="3195638"/>
          <p14:tracePt t="19957" x="7367588" y="3211513"/>
          <p14:tracePt t="19964" x="7385050" y="3233738"/>
          <p14:tracePt t="19972" x="7397750" y="3259138"/>
          <p14:tracePt t="19978" x="7415213" y="3284538"/>
          <p14:tracePt t="19985" x="7440613" y="3317875"/>
          <p14:tracePt t="19992" x="7470775" y="3352800"/>
          <p14:tracePt t="19998" x="7486650" y="3390900"/>
          <p14:tracePt t="20006" x="7499350" y="3403600"/>
          <p14:tracePt t="20013" x="7516813" y="3429000"/>
          <p14:tracePt t="20020" x="7524750" y="3441700"/>
          <p14:tracePt t="20026" x="7537450" y="3449638"/>
          <p14:tracePt t="20033" x="7537450" y="3454400"/>
          <p14:tracePt t="20041" x="7546975" y="3462338"/>
          <p14:tracePt t="20048" x="7550150" y="3462338"/>
          <p14:tracePt t="20055" x="7554913" y="3467100"/>
          <p14:tracePt t="20062" x="7562850" y="3467100"/>
          <p14:tracePt t="20070" x="7567613" y="3467100"/>
          <p14:tracePt t="20076" x="7577138" y="3459163"/>
          <p14:tracePt t="20082" x="7577138" y="3446463"/>
          <p14:tracePt t="20090" x="7585075" y="3424238"/>
          <p14:tracePt t="20096" x="7593013" y="3382963"/>
          <p14:tracePt t="20105" x="7593013" y="3322638"/>
          <p14:tracePt t="20110" x="7585075" y="3262313"/>
          <p14:tracePt t="20118" x="7567613" y="3216275"/>
          <p14:tracePt t="20124" x="7546975" y="3165475"/>
          <p14:tracePt t="20131" x="7516813" y="3117850"/>
          <p14:tracePt t="20141" x="7491413" y="3079750"/>
          <p14:tracePt t="20146" x="7453313" y="3054350"/>
          <p14:tracePt t="20153" x="7418388" y="3033713"/>
          <p14:tracePt t="20159" x="7385050" y="3028950"/>
          <p14:tracePt t="20168" x="7364413" y="3028950"/>
          <p14:tracePt t="20173" x="7337425" y="3028950"/>
          <p14:tracePt t="20179" x="7316788" y="3028950"/>
          <p14:tracePt t="20187" x="7304088" y="3028950"/>
          <p14:tracePt t="20194" x="7286625" y="3036888"/>
          <p14:tracePt t="20201" x="7283450" y="3041650"/>
          <p14:tracePt t="20208" x="7273925" y="3041650"/>
          <p14:tracePt t="20214" x="7270750" y="3049588"/>
          <p14:tracePt t="20221" x="7265988" y="3054350"/>
          <p14:tracePt t="20244" x="7258050" y="3054350"/>
          <p14:tracePt t="20253" x="7258050" y="3063875"/>
          <p14:tracePt t="20257" x="7258050" y="3067050"/>
          <p14:tracePt t="20264" x="7261225" y="3067050"/>
          <p14:tracePt t="20271" x="7261225" y="3071813"/>
          <p14:tracePt t="20278" x="7261225" y="3079750"/>
          <p14:tracePt t="20286" x="7265988" y="3084513"/>
          <p14:tracePt t="20292" x="7265988" y="3097213"/>
          <p14:tracePt t="20299" x="7273925" y="3114675"/>
          <p14:tracePt t="20308" x="7278688" y="3117850"/>
          <p14:tracePt t="20313" x="7286625" y="3127375"/>
          <p14:tracePt t="20321" x="7286625" y="3130550"/>
          <p14:tracePt t="20327" x="7286625" y="3135313"/>
          <p14:tracePt t="20334" x="7291388" y="3143250"/>
          <p14:tracePt t="20348" x="7296150" y="3148013"/>
          <p14:tracePt t="20362" x="7304088" y="3155950"/>
          <p14:tracePt t="20376" x="7304088" y="3160713"/>
          <p14:tracePt t="20384" x="7308850" y="3160713"/>
          <p14:tracePt t="20397" x="7316788" y="3160713"/>
          <p14:tracePt t="20411" x="7321550" y="3160713"/>
          <p14:tracePt t="20426" x="7324725" y="3160713"/>
          <p14:tracePt t="20536" x="7334250" y="3160713"/>
          <p14:tracePt t="20543" x="7334250" y="3152775"/>
          <p14:tracePt t="20550" x="7337425" y="3152775"/>
          <p14:tracePt t="20572" x="7346950" y="3152775"/>
          <p14:tracePt t="20578" x="7359650" y="3152775"/>
          <p14:tracePt t="20592" x="7364413" y="3152775"/>
          <p14:tracePt t="20600" x="7377113" y="3152775"/>
          <p14:tracePt t="20605" x="7389813" y="3152775"/>
          <p14:tracePt t="20612" x="7423150" y="3152775"/>
          <p14:tracePt t="20622" x="7443788" y="3155950"/>
          <p14:tracePt t="20626" x="7478713" y="3155950"/>
          <p14:tracePt t="20634" x="7521575" y="3165475"/>
          <p14:tracePt t="20640" x="7554913" y="3165475"/>
          <p14:tracePt t="20647" x="7610475" y="3173413"/>
          <p14:tracePt t="20654" x="7678738" y="3173413"/>
          <p14:tracePt t="20661" x="7762875" y="3173413"/>
          <p14:tracePt t="20671" x="7848600" y="3173413"/>
          <p14:tracePt t="20675" x="7937500" y="3170238"/>
          <p14:tracePt t="20681" x="8035925" y="3170238"/>
          <p14:tracePt t="20689" x="8150225" y="3155950"/>
          <p14:tracePt t="20696" x="8278813" y="3135313"/>
          <p14:tracePt t="20703" x="8393113" y="3109913"/>
          <p14:tracePt t="20710" x="8512175" y="3089275"/>
          <p14:tracePt t="20718" x="8597900" y="3067050"/>
          <p14:tracePt t="20724" x="8674100" y="3033713"/>
          <p14:tracePt t="20731" x="8750300" y="2998788"/>
          <p14:tracePt t="20738" x="8813800" y="2970213"/>
          <p14:tracePt t="20744" x="8861425" y="2940050"/>
          <p14:tracePt t="20752" x="8899525" y="2909888"/>
          <p14:tracePt t="20758" x="8950325" y="2871788"/>
          <p14:tracePt t="20765" x="8975725" y="2846388"/>
          <p14:tracePt t="20773" x="8993188" y="2811463"/>
          <p14:tracePt t="20779" x="9010650" y="2786063"/>
          <p14:tracePt t="20787" x="9018588" y="2765425"/>
          <p14:tracePt t="20793" x="9018588" y="2740025"/>
          <p14:tracePt t="20802" x="9018588" y="2717800"/>
          <p14:tracePt t="20807" x="9018588" y="2705100"/>
          <p14:tracePt t="20814" x="9013825" y="2679700"/>
          <p14:tracePt t="20821" x="8997950" y="2667000"/>
          <p14:tracePt t="20828" x="8993188" y="2651125"/>
          <p14:tracePt t="20836" x="8975725" y="2628900"/>
          <p14:tracePt t="20842" x="8958263" y="2611438"/>
          <p14:tracePt t="20848" x="8945563" y="2603500"/>
          <p14:tracePt t="20856" x="8929688" y="2598738"/>
          <p14:tracePt t="20863" x="8916988" y="2590800"/>
          <p14:tracePt t="20873" x="8912225" y="2586038"/>
          <p14:tracePt t="20878" x="8904288" y="2578100"/>
          <p14:tracePt t="20885" x="8899525" y="2578100"/>
          <p14:tracePt t="20891" x="8891588" y="2573338"/>
          <p14:tracePt t="20898" x="8886825" y="2573338"/>
          <p14:tracePt t="20912" x="8878888" y="2565400"/>
          <p14:tracePt t="20947" x="8882063" y="2565400"/>
          <p14:tracePt t="20953" x="8894763" y="2560638"/>
          <p14:tracePt t="20960" x="8907463" y="2552700"/>
          <p14:tracePt t="20967" x="8924925" y="2557463"/>
          <p14:tracePt t="20974" x="8945563" y="2552700"/>
          <p14:tracePt t="20981" x="8980488" y="2544763"/>
          <p14:tracePt t="20988" x="9013825" y="2535238"/>
          <p14:tracePt t="20995" x="9043988" y="2527300"/>
          <p14:tracePt t="21003" x="9077325" y="2519363"/>
          <p14:tracePt t="21009" x="9104313" y="2501900"/>
          <p14:tracePt t="21016" x="9117013" y="2501900"/>
          <p14:tracePt t="21023" x="9137650" y="2497138"/>
          <p14:tracePt t="21030" x="9145588" y="2489200"/>
          <p14:tracePt t="21036" x="9158288" y="2484438"/>
          <p14:tracePt t="21044" x="9170988" y="2476500"/>
          <p14:tracePt t="21052" x="9180513" y="2466975"/>
          <p14:tracePt t="21057" x="9193213" y="2463800"/>
          <p14:tracePt t="21064" x="9205913" y="2463800"/>
          <p14:tracePt t="21072" x="9223375" y="2454275"/>
          <p14:tracePt t="21078" x="9236075" y="2446338"/>
          <p14:tracePt t="21086" x="9239250" y="2441575"/>
          <p14:tracePt t="21093" x="9256713" y="2438400"/>
          <p14:tracePt t="21099" x="9261475" y="2428875"/>
          <p14:tracePt t="21106" x="9274175" y="2428875"/>
          <p14:tracePt t="21113" x="9274175" y="2425700"/>
          <p14:tracePt t="21120" x="9277350" y="2425700"/>
          <p14:tracePt t="21128" x="9286875" y="2416175"/>
          <p14:tracePt t="21134" x="9290050" y="2416175"/>
          <p14:tracePt t="21141" x="9290050" y="2413000"/>
          <p14:tracePt t="21148" x="9299575" y="2413000"/>
          <p14:tracePt t="21155" x="9302750" y="2413000"/>
          <p14:tracePt t="21197" x="9302750" y="2420938"/>
          <p14:tracePt t="21211" x="9294813" y="2425700"/>
          <p14:tracePt t="21225" x="9290050" y="2425700"/>
          <p14:tracePt t="21233" x="9282113" y="2425700"/>
          <p14:tracePt t="21238" x="9277350" y="2425700"/>
          <p14:tracePt t="21254" x="9264650" y="2425700"/>
          <p14:tracePt t="21260" x="9251950" y="2425700"/>
          <p14:tracePt t="21267" x="9239250" y="2425700"/>
          <p14:tracePt t="21274" x="9231313" y="2425700"/>
          <p14:tracePt t="21280" x="9218613" y="2425700"/>
          <p14:tracePt t="21288" x="9205913" y="2425700"/>
          <p14:tracePt t="21295" x="9201150" y="2425700"/>
          <p14:tracePt t="21302" x="9183688" y="2425700"/>
          <p14:tracePt t="21308" x="9180513" y="2425700"/>
          <p14:tracePt t="21317" x="9167813" y="2425700"/>
          <p14:tracePt t="21322" x="9163050" y="2425700"/>
          <p14:tracePt t="21336" x="9155113" y="2425700"/>
          <p14:tracePt t="21343" x="9150350" y="2425700"/>
          <p14:tracePt t="21351" x="9142413" y="2425700"/>
          <p14:tracePt t="21357" x="9137650" y="2425700"/>
          <p14:tracePt t="21371" x="9132888" y="2425700"/>
          <p14:tracePt t="21538" x="9132888" y="2416175"/>
          <p14:tracePt t="21567" x="9132888" y="2413000"/>
          <p14:tracePt t="21594" x="9132888" y="2403475"/>
          <p14:tracePt t="21608" x="9132888" y="2398713"/>
          <p14:tracePt t="21621" x="9132888" y="2395538"/>
          <p14:tracePt t="21650" x="9137650" y="2386013"/>
          <p14:tracePt t="21656" x="9145588" y="2382838"/>
          <p14:tracePt t="21663" x="9142413" y="2373313"/>
          <p14:tracePt t="21671" x="9145588" y="2373313"/>
          <p14:tracePt t="21677" x="9145588" y="2370138"/>
          <p14:tracePt t="21684" x="9150350" y="2360613"/>
          <p14:tracePt t="21691" x="9150350" y="2357438"/>
          <p14:tracePt t="21698" x="9158288" y="2352675"/>
          <p14:tracePt t="21705" x="9158288" y="2344738"/>
          <p14:tracePt t="21712" x="9158288" y="2332038"/>
          <p14:tracePt t="21720" x="9163050" y="2327275"/>
          <p14:tracePt t="21726" x="9163050" y="2314575"/>
          <p14:tracePt t="21734" x="9167813" y="2306638"/>
          <p14:tracePt t="21740" x="9175750" y="2292350"/>
          <p14:tracePt t="21746" x="9183688" y="2279650"/>
          <p14:tracePt t="21754" x="9196388" y="2271713"/>
          <p14:tracePt t="21760" x="9196388" y="2259013"/>
          <p14:tracePt t="21768" x="9213850" y="2251075"/>
          <p14:tracePt t="21775" x="9218613" y="2238375"/>
          <p14:tracePt t="21781" x="9236075" y="2228850"/>
          <p14:tracePt t="21789" x="9248775" y="2220913"/>
          <p14:tracePt t="21795" x="9274175" y="2212975"/>
          <p14:tracePt t="21804" x="9302750" y="2208213"/>
          <p14:tracePt t="21809" x="9363075" y="2195513"/>
          <p14:tracePt t="21818" x="9436100" y="2185988"/>
          <p14:tracePt t="21823" x="9525000" y="2185988"/>
          <p14:tracePt t="21830" x="9609138" y="2185988"/>
          <p14:tracePt t="21837" x="9677400" y="2185988"/>
          <p14:tracePt t="21844" x="9750425" y="2185988"/>
          <p14:tracePt t="21851" x="9809163" y="2185988"/>
          <p14:tracePt t="21858" x="9839325" y="2185988"/>
          <p14:tracePt t="21866" x="9874250" y="2178050"/>
          <p14:tracePt t="21873" x="9894888" y="2178050"/>
          <p14:tracePt t="21879" x="9907588" y="2178050"/>
          <p14:tracePt t="21888" x="9925050" y="2178050"/>
          <p14:tracePt t="21902" x="9928225" y="2178050"/>
          <p14:tracePt t="21907" x="9937750" y="2178050"/>
          <p14:tracePt t="21942" x="9932988" y="2185988"/>
          <p14:tracePt t="21948" x="9928225" y="2190750"/>
          <p14:tracePt t="21956" x="9912350" y="2203450"/>
          <p14:tracePt t="21962" x="9899650" y="2212975"/>
          <p14:tracePt t="21970" x="9877425" y="2220913"/>
          <p14:tracePt t="21976" x="9869488" y="2225675"/>
          <p14:tracePt t="21984" x="9847263" y="2233613"/>
          <p14:tracePt t="21990" x="9834563" y="2241550"/>
          <p14:tracePt t="21997" x="9826625" y="2246313"/>
          <p14:tracePt t="22004" x="9813925" y="2254250"/>
          <p14:tracePt t="22011" x="9801225" y="2254250"/>
          <p14:tracePt t="22019" x="9796463" y="2254250"/>
          <p14:tracePt t="22025" x="9788525" y="2254250"/>
          <p14:tracePt t="22031" x="9783763" y="2254250"/>
          <p14:tracePt t="22040" x="9775825" y="2254250"/>
          <p14:tracePt t="22053" x="9763125" y="2254250"/>
          <p14:tracePt t="22060" x="9767888" y="2254250"/>
          <p14:tracePt t="22067" x="9763125" y="2254250"/>
          <p14:tracePt t="22073" x="9758363" y="2254250"/>
          <p14:tracePt t="22186" x="9767888" y="2254250"/>
          <p14:tracePt t="22199" x="9771063" y="2254250"/>
          <p14:tracePt t="22206" x="9771063" y="2259013"/>
          <p14:tracePt t="22220" x="9780588" y="2263775"/>
          <p14:tracePt t="22241" x="9783763" y="2271713"/>
          <p14:tracePt t="22248" x="9788525" y="2276475"/>
          <p14:tracePt t="22270" x="9788525" y="2284413"/>
          <p14:tracePt t="22284" x="9788525" y="2289175"/>
          <p14:tracePt t="22289" x="9788525" y="2297113"/>
          <p14:tracePt t="22296" x="9788525" y="2301875"/>
          <p14:tracePt t="22303" x="9783763" y="2306638"/>
          <p14:tracePt t="22311" x="9775825" y="2314575"/>
          <p14:tracePt t="22318" x="9763125" y="2319338"/>
          <p14:tracePt t="22324" x="9737725" y="2335213"/>
          <p14:tracePt t="22331" x="9715500" y="2352675"/>
          <p14:tracePt t="22338" x="9699625" y="2360613"/>
          <p14:tracePt t="22345" x="9656763" y="2378075"/>
          <p14:tracePt t="22352" x="9609138" y="2395538"/>
          <p14:tracePt t="22359" x="9593263" y="2413000"/>
          <p14:tracePt t="22367" x="9558338" y="2420938"/>
          <p14:tracePt t="22374" x="9537700" y="2438400"/>
          <p14:tracePt t="22380" x="9502775" y="2441575"/>
          <p14:tracePt t="22387" x="9490075" y="2451100"/>
          <p14:tracePt t="22394" x="9474200" y="2459038"/>
          <p14:tracePt t="22401" x="9461500" y="2466975"/>
          <p14:tracePt t="22408" x="9444038" y="2471738"/>
          <p14:tracePt t="22415" x="9439275" y="2471738"/>
          <p14:tracePt t="22422" x="9426575" y="2471738"/>
          <p14:tracePt t="22428" x="9426575" y="2479675"/>
          <p14:tracePt t="22437" x="9423400" y="2479675"/>
          <p14:tracePt t="22442" x="9413875" y="2479675"/>
          <p14:tracePt t="22452" x="9409113" y="2484438"/>
          <p14:tracePt t="22457" x="9401175" y="2484438"/>
          <p14:tracePt t="22463" x="9401175" y="2492375"/>
          <p14:tracePt t="22478" x="9396413" y="2492375"/>
          <p14:tracePt t="22485" x="9388475" y="2497138"/>
          <p14:tracePt t="22807" x="9388475" y="2489200"/>
          <p14:tracePt t="22827" x="9393238" y="2489200"/>
          <p14:tracePt t="22847" x="9396413" y="2489200"/>
          <p14:tracePt t="22868" x="9405938" y="2489200"/>
          <p14:tracePt t="22882" x="9409113" y="2489200"/>
          <p14:tracePt t="22889" x="9423400" y="2489200"/>
          <p14:tracePt t="22895" x="9431338" y="2492375"/>
          <p14:tracePt t="22902" x="9436100" y="2497138"/>
          <p14:tracePt t="22909" x="9448800" y="2505075"/>
          <p14:tracePt t="22916" x="9456738" y="2519363"/>
          <p14:tracePt t="22923" x="9461500" y="2522538"/>
          <p14:tracePt t="22930" x="9477375" y="2544763"/>
          <p14:tracePt t="22937" x="9477375" y="2586038"/>
          <p14:tracePt t="22943" x="9477375" y="2633663"/>
          <p14:tracePt t="22951" x="9477375" y="2663825"/>
          <p14:tracePt t="22958" x="9477375" y="2705100"/>
          <p14:tracePt t="22965" x="9448800" y="2795588"/>
          <p14:tracePt t="22972" x="9413875" y="2859088"/>
          <p14:tracePt t="22978" x="9396413" y="2917825"/>
          <p14:tracePt t="22986" x="9350375" y="2982913"/>
          <p14:tracePt t="22992" x="9332913" y="3016250"/>
          <p14:tracePt t="22999" x="9290050" y="3084513"/>
          <p14:tracePt t="23007" x="9277350" y="3097213"/>
          <p14:tracePt t="23014" x="9261475" y="3122613"/>
          <p14:tracePt t="23022" x="9244013" y="3135313"/>
          <p14:tracePt t="23027" x="9231313" y="3152775"/>
          <p14:tracePt t="23041" x="9218613" y="3160713"/>
          <p14:tracePt t="23056" x="9210675" y="3160713"/>
          <p14:tracePt t="23063" x="9196388" y="3160713"/>
          <p14:tracePt t="23070" x="9193213" y="3155950"/>
          <p14:tracePt t="23076" x="9183688" y="3152775"/>
          <p14:tracePt t="23083" x="9180513" y="3143250"/>
          <p14:tracePt t="23090" x="9180513" y="3130550"/>
          <p14:tracePt t="23097" x="9170988" y="3117850"/>
          <p14:tracePt t="23104" x="9158288" y="3109913"/>
          <p14:tracePt t="23110" x="9150350" y="3097213"/>
          <p14:tracePt t="23118" x="9132888" y="3079750"/>
          <p14:tracePt t="23124" x="9132888" y="3067050"/>
          <p14:tracePt t="23134" x="9120188" y="3049588"/>
          <p14:tracePt t="23138" x="9112250" y="3036888"/>
          <p14:tracePt t="23146" x="9094788" y="3011488"/>
          <p14:tracePt t="23152" x="9094788" y="2990850"/>
          <p14:tracePt t="23159" x="9082088" y="2973388"/>
          <p14:tracePt t="23166" x="9074150" y="2952750"/>
          <p14:tracePt t="23174" x="9074150" y="2940050"/>
          <p14:tracePt t="23182" x="9064625" y="2914650"/>
          <p14:tracePt t="23187" x="9056688" y="2901950"/>
          <p14:tracePt t="23194" x="9056688" y="2879725"/>
          <p14:tracePt t="23201" x="9061450" y="2863850"/>
          <p14:tracePt t="23208" x="9069388" y="2851150"/>
          <p14:tracePt t="23216" x="9069388" y="2833688"/>
          <p14:tracePt t="23222" x="9086850" y="2811463"/>
          <p14:tracePt t="23230" x="9099550" y="2795588"/>
          <p14:tracePt t="23237" x="9124950" y="2773363"/>
          <p14:tracePt t="23242" x="9150350" y="2757488"/>
          <p14:tracePt t="23250" x="9170988" y="2740025"/>
          <p14:tracePt t="23257" x="9205913" y="2722563"/>
          <p14:tracePt t="23264" x="9231313" y="2705100"/>
          <p14:tracePt t="23272" x="9261475" y="2697163"/>
          <p14:tracePt t="23278" x="9286875" y="2692400"/>
          <p14:tracePt t="23284" x="9307513" y="2692400"/>
          <p14:tracePt t="23291" x="9317038" y="2684463"/>
          <p14:tracePt t="23299" x="9337675" y="2679700"/>
          <p14:tracePt t="23306" x="9342438" y="2679700"/>
          <p14:tracePt t="23313" x="9345613" y="2679700"/>
          <p14:tracePt t="23327" x="9355138" y="2679700"/>
          <p14:tracePt t="23334" x="9358313" y="2679700"/>
          <p14:tracePt t="23348" x="9367838" y="2679700"/>
          <p14:tracePt t="23362" x="9371013" y="2679700"/>
          <p14:tracePt t="23375" x="9375775" y="2679700"/>
          <p14:tracePt t="23411" x="9375775" y="2684463"/>
          <p14:tracePt t="23432" x="9375775" y="2692400"/>
          <p14:tracePt t="23445" x="9375775" y="2697163"/>
          <p14:tracePt t="23467" x="9375775" y="2705100"/>
          <p14:tracePt t="23697" x="9375775" y="2701925"/>
          <p14:tracePt t="23710" x="9375775" y="2697163"/>
          <p14:tracePt t="23739" x="9375775" y="2689225"/>
          <p14:tracePt t="23744" x="9375775" y="2684463"/>
          <p14:tracePt t="23751" x="9375775" y="2679700"/>
          <p14:tracePt t="23758" x="9375775" y="2671763"/>
          <p14:tracePt t="23765" x="9375775" y="2667000"/>
          <p14:tracePt t="23772" x="9375775" y="2659063"/>
          <p14:tracePt t="23779" x="9383713" y="2659063"/>
          <p14:tracePt t="23787" x="9383713" y="2654300"/>
          <p14:tracePt t="23793" x="9388475" y="2646363"/>
          <p14:tracePt t="23799" x="9388475" y="2641600"/>
          <p14:tracePt t="23808" x="9396413" y="2638425"/>
          <p14:tracePt t="23813" x="9401175" y="2620963"/>
          <p14:tracePt t="23821" x="9418638" y="2598738"/>
          <p14:tracePt t="23828" x="9436100" y="2582863"/>
          <p14:tracePt t="23834" x="9469438" y="2535238"/>
          <p14:tracePt t="23842" x="9499600" y="2501900"/>
          <p14:tracePt t="23848" x="9512300" y="2484438"/>
          <p14:tracePt t="23856" x="9542463" y="2438400"/>
          <p14:tracePt t="23863" x="9580563" y="2398713"/>
          <p14:tracePt t="23870" x="9605963" y="2386013"/>
          <p14:tracePt t="23878" x="9618663" y="2360613"/>
          <p14:tracePt t="23883" x="9626600" y="2347913"/>
          <p14:tracePt t="23891" x="9644063" y="2332038"/>
          <p14:tracePt t="23897" x="9648825" y="2327275"/>
          <p14:tracePt t="23905" x="9648825" y="2319338"/>
          <p14:tracePt t="23911" x="9652000" y="2314575"/>
          <p14:tracePt t="23925" x="9652000" y="2306638"/>
          <p14:tracePt t="23955" x="9652000" y="2309813"/>
          <p14:tracePt t="23960" x="9648825" y="2314575"/>
          <p14:tracePt t="23974" x="9639300" y="2322513"/>
          <p14:tracePt t="23981" x="9636125" y="2327275"/>
          <p14:tracePt t="23988" x="9636125" y="2332038"/>
          <p14:tracePt t="23995" x="9626600" y="2332038"/>
          <p14:tracePt t="24009" x="9621838" y="2339975"/>
          <p14:tracePt t="24024" x="9613900" y="2344738"/>
          <p14:tracePt t="24038" x="9613900" y="2352675"/>
          <p14:tracePt t="24043" x="9609138" y="2352675"/>
          <p14:tracePt t="24050" x="9609138" y="2357438"/>
          <p14:tracePt t="24072" x="9605963" y="2360613"/>
          <p14:tracePt t="24078" x="9596438" y="2360613"/>
          <p14:tracePt t="24085" x="9596438" y="2370138"/>
          <p14:tracePt t="24100" x="9593263" y="2370138"/>
          <p14:tracePt t="24107" x="9593263" y="2373313"/>
          <p14:tracePt t="24113" x="9583738" y="2373313"/>
          <p14:tracePt t="24120" x="9583738" y="2382838"/>
          <p14:tracePt t="24134" x="9580563" y="2382838"/>
          <p14:tracePt t="24141" x="9580563" y="2386013"/>
          <p14:tracePt t="24149" x="9580563" y="2395538"/>
          <p14:tracePt t="24169" x="9580563" y="2398713"/>
          <p14:tracePt t="24197" x="9580563" y="2403475"/>
          <p14:tracePt t="24211" x="9580563" y="2413000"/>
          <p14:tracePt t="24231" x="9580563" y="2416175"/>
          <p14:tracePt t="24241" x="9580563" y="2425700"/>
          <p14:tracePt t="24245" x="9575800" y="2420938"/>
          <p14:tracePt t="24252" x="9575800" y="2425700"/>
          <p14:tracePt t="24259" x="9575800" y="2428875"/>
          <p14:tracePt t="24274" x="9575800" y="2438400"/>
          <p14:tracePt t="24296" x="9567863" y="2438400"/>
          <p14:tracePt t="24511" x="9563100" y="2438400"/>
          <p14:tracePt t="24517" x="9555163" y="2438400"/>
          <p14:tracePt t="24525" x="9550400" y="2438400"/>
          <p14:tracePt t="24530" x="9542463" y="2438400"/>
          <p14:tracePt t="24537" x="9537700" y="2438400"/>
          <p14:tracePt t="24544" x="9532938" y="2438400"/>
          <p14:tracePt t="24559" x="9525000" y="2438400"/>
          <p14:tracePt t="24580" x="9520238" y="2438400"/>
          <p14:tracePt t="24600" x="9512300" y="2433638"/>
          <p14:tracePt t="24614" x="9507538" y="2433638"/>
          <p14:tracePt t="24622" x="9507538" y="2428875"/>
          <p14:tracePt t="24628" x="9499600" y="2428875"/>
          <p14:tracePt t="24643" x="9494838" y="2428875"/>
          <p14:tracePt t="24657" x="9490075" y="2428875"/>
          <p14:tracePt t="24670" x="9482138" y="2428875"/>
          <p14:tracePt t="24698" x="9477375" y="2428875"/>
          <p14:tracePt t="24727" x="9477375" y="2438400"/>
          <p14:tracePt t="24747" x="9477375" y="2441575"/>
          <p14:tracePt t="24754" x="9477375" y="2446338"/>
          <p14:tracePt t="24760" x="9477375" y="2454275"/>
          <p14:tracePt t="24768" x="9477375" y="2459038"/>
          <p14:tracePt t="24774" x="9477375" y="2466975"/>
          <p14:tracePt t="24789" x="9477375" y="2471738"/>
          <p14:tracePt t="24803" x="9477375" y="2479675"/>
          <p14:tracePt t="24816" x="9477375" y="2484438"/>
          <p14:tracePt t="24845" x="9486900" y="2484438"/>
          <p14:tracePt t="24873" x="9490075" y="2484438"/>
          <p14:tracePt t="24907" x="9490075" y="2489200"/>
          <p14:tracePt t="25617" x="9490075" y="2484438"/>
          <p14:tracePt t="25624" x="9490075" y="2476500"/>
          <p14:tracePt t="25630" x="9490075" y="2471738"/>
          <p14:tracePt t="25637" x="9494838" y="2463800"/>
          <p14:tracePt t="25644" x="9494838" y="2459038"/>
          <p14:tracePt t="25651" x="9502775" y="2446338"/>
          <p14:tracePt t="25660" x="9512300" y="2428875"/>
          <p14:tracePt t="25664" x="9512300" y="2425700"/>
          <p14:tracePt t="25671" x="9525000" y="2413000"/>
          <p14:tracePt t="25679" x="9532938" y="2395538"/>
          <p14:tracePt t="25685" x="9537700" y="2390775"/>
          <p14:tracePt t="25693" x="9542463" y="2390775"/>
          <p14:tracePt t="25699" x="9550400" y="2382838"/>
          <p14:tracePt t="25708" x="9555163" y="2378075"/>
          <p14:tracePt t="25713" x="9563100" y="2378075"/>
          <p14:tracePt t="25720" x="9567863" y="2378075"/>
          <p14:tracePt t="25729" x="9580563" y="2378075"/>
          <p14:tracePt t="25735" x="9588500" y="2378075"/>
          <p14:tracePt t="25743" x="9593263" y="2378075"/>
          <p14:tracePt t="25749" x="9596438" y="2386013"/>
          <p14:tracePt t="25758" x="9605963" y="2390775"/>
          <p14:tracePt t="25763" x="9618663" y="2403475"/>
          <p14:tracePt t="25769" x="9618663" y="2413000"/>
          <p14:tracePt t="25777" x="9618663" y="2416175"/>
          <p14:tracePt t="25783" x="9621838" y="2425700"/>
          <p14:tracePt t="25791" x="9631363" y="2425700"/>
          <p14:tracePt t="25798" x="9631363" y="2428875"/>
          <p14:tracePt t="25804" x="9631363" y="2438400"/>
          <p14:tracePt t="25833" x="9631363" y="2441575"/>
          <p14:tracePt t="25923" x="9636125" y="2441575"/>
          <p14:tracePt t="25937" x="9644063" y="2441575"/>
          <p14:tracePt t="25972" x="9644063" y="2446338"/>
          <p14:tracePt t="25985" x="9644063" y="2454275"/>
          <p14:tracePt t="26007" x="9644063" y="2459038"/>
          <p14:tracePt t="26028" x="9639300" y="2459038"/>
          <p14:tracePt t="26049" x="9636125" y="2459038"/>
          <p14:tracePt t="26055" x="9626600" y="2459038"/>
          <p14:tracePt t="26062" x="9621838" y="2466975"/>
          <p14:tracePt t="26076" x="9609138" y="2471738"/>
          <p14:tracePt t="26083" x="9605963" y="2471738"/>
          <p14:tracePt t="26090" x="9596438" y="2471738"/>
          <p14:tracePt t="26096" x="9593263" y="2479675"/>
          <p14:tracePt t="26104" x="9580563" y="2479675"/>
          <p14:tracePt t="26111" x="9571038" y="2484438"/>
          <p14:tracePt t="26117" x="9567863" y="2484438"/>
          <p14:tracePt t="26125" x="9558338" y="2489200"/>
          <p14:tracePt t="26132" x="9545638" y="2489200"/>
          <p14:tracePt t="26139" x="9542463" y="2489200"/>
          <p14:tracePt t="26145" x="9537700" y="2489200"/>
          <p14:tracePt t="26159" x="9529763" y="2489200"/>
          <p14:tracePt t="26165" x="9525000" y="2489200"/>
          <p14:tracePt t="26174" x="9515475" y="2489200"/>
          <p14:tracePt t="26180" x="9512300" y="2489200"/>
          <p14:tracePt t="26187" x="9502775" y="2489200"/>
          <p14:tracePt t="26201" x="9499600" y="2489200"/>
          <p14:tracePt t="26222" x="9494838" y="2489200"/>
          <p14:tracePt t="26229" x="9486900" y="2489200"/>
          <p14:tracePt t="26250" x="9482138" y="2489200"/>
          <p14:tracePt t="26257" x="9482138" y="2484438"/>
          <p14:tracePt t="26264" x="9474200" y="2484438"/>
          <p14:tracePt t="26271" x="9474200" y="2476500"/>
          <p14:tracePt t="26285" x="9469438" y="2471738"/>
          <p14:tracePt t="26299" x="9461500" y="2463800"/>
          <p14:tracePt t="26314" x="9461500" y="2459038"/>
          <p14:tracePt t="26334" x="9461500" y="2454275"/>
          <p14:tracePt t="26361" x="9464675" y="2454275"/>
          <p14:tracePt t="26384" x="9464675" y="2459038"/>
          <p14:tracePt t="26397" x="9464675" y="2466975"/>
          <p14:tracePt t="26418" x="9464675" y="2471738"/>
          <p14:tracePt t="26424" x="9469438" y="2471738"/>
          <p14:tracePt t="26438" x="9469438" y="2479675"/>
          <p14:tracePt t="26453" x="9469438" y="2484438"/>
          <p14:tracePt t="26460" x="9477375" y="2484438"/>
          <p14:tracePt t="26467" x="9477375" y="2489200"/>
          <p14:tracePt t="26480" x="9482138" y="2489200"/>
          <p14:tracePt t="26486" x="9482138" y="2497138"/>
          <p14:tracePt t="26501" x="9482138" y="2501900"/>
          <p14:tracePt t="26508" x="9482138" y="2509838"/>
          <p14:tracePt t="26535" x="9482138" y="2514600"/>
          <p14:tracePt t="26599" x="9490075" y="2514600"/>
          <p14:tracePt t="26604" x="9494838" y="2514600"/>
          <p14:tracePt t="26663" x="9494838" y="2505075"/>
          <p14:tracePt t="26675" x="9494838" y="2501900"/>
          <p14:tracePt t="26689" x="9494838" y="2492375"/>
          <p14:tracePt t="26702" x="9494838" y="2489200"/>
          <p14:tracePt t="26857" x="9499600" y="2489200"/>
          <p14:tracePt t="26862" x="9507538" y="2484438"/>
          <p14:tracePt t="26869" x="9512300" y="2476500"/>
          <p14:tracePt t="26876" x="9520238" y="2476500"/>
          <p14:tracePt t="26884" x="9532938" y="2463800"/>
          <p14:tracePt t="26890" x="9567863" y="2446338"/>
          <p14:tracePt t="26899" x="9588500" y="2428875"/>
          <p14:tracePt t="26904" x="9636125" y="2403475"/>
          <p14:tracePt t="26911" x="9686925" y="2360613"/>
          <p14:tracePt t="26918" x="9725025" y="2335213"/>
          <p14:tracePt t="26924" x="9763125" y="2297113"/>
          <p14:tracePt t="26932" x="9788525" y="2279650"/>
          <p14:tracePt t="26938" x="9801225" y="2263775"/>
          <p14:tracePt t="26946" x="9818688" y="2259013"/>
          <p14:tracePt t="26953" x="9831388" y="2251075"/>
          <p14:tracePt t="26967" x="9831388" y="2246313"/>
          <p14:tracePt t="26981" x="9831388" y="2238375"/>
          <p14:tracePt t="27001" x="9821863" y="2238375"/>
          <p14:tracePt t="27008" x="9818688" y="2238375"/>
          <p14:tracePt t="27015" x="9796463" y="2238375"/>
          <p14:tracePt t="27022" x="9783763" y="2238375"/>
          <p14:tracePt t="27029" x="9771063" y="2238375"/>
          <p14:tracePt t="27036" x="9755188" y="2238375"/>
          <p14:tracePt t="27043" x="9740900" y="2238375"/>
          <p14:tracePt t="27051" x="9737725" y="2238375"/>
          <p14:tracePt t="27056" x="9728200" y="2238375"/>
          <p14:tracePt t="27064" x="9725025" y="2238375"/>
          <p14:tracePt t="27080" x="9715500" y="2238375"/>
          <p14:tracePt t="27085" x="9712325" y="2238375"/>
          <p14:tracePt t="27091" x="9707563" y="2238375"/>
          <p14:tracePt t="27106" x="9699625" y="2238375"/>
          <p14:tracePt t="27120" x="9694863" y="2238375"/>
          <p14:tracePt t="27183" x="9694863" y="2241550"/>
          <p14:tracePt t="27196" x="9702800" y="2241550"/>
          <p14:tracePt t="27203" x="9702800" y="2246313"/>
          <p14:tracePt t="27217" x="9707563" y="2251075"/>
          <p14:tracePt t="27248" x="9707563" y="2259013"/>
          <p14:tracePt t="27259" x="9712325" y="2263775"/>
          <p14:tracePt t="27273" x="9712325" y="2271713"/>
          <p14:tracePt t="27280" x="9720263" y="2271713"/>
          <p14:tracePt t="27294" x="9720263" y="2276475"/>
          <p14:tracePt t="27301" x="9725025" y="2276475"/>
          <p14:tracePt t="27308" x="9725025" y="2279650"/>
          <p14:tracePt t="27316" x="9732963" y="2279650"/>
          <p14:tracePt t="27329" x="9737725" y="2289175"/>
          <p14:tracePt t="27342" x="9745663" y="2292350"/>
          <p14:tracePt t="27349" x="9750425" y="2292350"/>
          <p14:tracePt t="27356" x="9755188" y="2301875"/>
          <p14:tracePt t="27364" x="9755188" y="2306638"/>
          <p14:tracePt t="27370" x="9771063" y="2319338"/>
          <p14:tracePt t="27376" x="9775825" y="2335213"/>
          <p14:tracePt t="27385" x="9783763" y="2347913"/>
          <p14:tracePt t="27391" x="9793288" y="2365375"/>
          <p14:tracePt t="27398" x="9793288" y="2378075"/>
          <p14:tracePt t="27404" x="9793288" y="2390775"/>
          <p14:tracePt t="27412" x="9793288" y="2403475"/>
          <p14:tracePt t="27419" x="9793288" y="2428875"/>
          <p14:tracePt t="27426" x="9793288" y="2441575"/>
          <p14:tracePt t="27433" x="9793288" y="2454275"/>
          <p14:tracePt t="27440" x="9780588" y="2471738"/>
          <p14:tracePt t="27448" x="9755188" y="2492375"/>
          <p14:tracePt t="27453" x="9732963" y="2519363"/>
          <p14:tracePt t="27463" x="9715500" y="2544763"/>
          <p14:tracePt t="27468" x="9669463" y="2570163"/>
          <p14:tracePt t="27474" x="9618663" y="2598738"/>
          <p14:tracePt t="27481" x="9583738" y="2628900"/>
          <p14:tracePt t="27488" x="9545638" y="2646363"/>
          <p14:tracePt t="27495" x="9512300" y="2663825"/>
          <p14:tracePt t="27502" x="9499600" y="2671763"/>
          <p14:tracePt t="27509" x="9474200" y="2676525"/>
          <p14:tracePt t="27517" x="9451975" y="2684463"/>
          <p14:tracePt t="27523" x="9436100" y="2692400"/>
          <p14:tracePt t="27532" x="9423400" y="2692400"/>
          <p14:tracePt t="27537" x="9418638" y="2692400"/>
          <p14:tracePt t="27546" x="9405938" y="2692400"/>
          <p14:tracePt t="27558" x="9396413" y="2692400"/>
          <p14:tracePt t="27565" x="9393238" y="2692400"/>
          <p14:tracePt t="27572" x="9393238" y="2684463"/>
          <p14:tracePt t="27586" x="9383713" y="2679700"/>
          <p14:tracePt t="27593" x="9383713" y="2671763"/>
          <p14:tracePt t="27601" x="9383713" y="2667000"/>
          <p14:tracePt t="27606" x="9383713" y="2659063"/>
          <p14:tracePt t="27621" x="9383713" y="2654300"/>
          <p14:tracePt t="27628" x="9383713" y="2651125"/>
          <p14:tracePt t="27649" x="9383713" y="2641600"/>
          <p14:tracePt t="27664" x="9388475" y="2638425"/>
          <p14:tracePt t="27677" x="9388475" y="2628900"/>
          <p14:tracePt t="27686" x="9393238" y="2628900"/>
          <p14:tracePt t="27700" x="9401175" y="2624138"/>
          <p14:tracePt t="27713" x="9401175" y="2616200"/>
          <p14:tracePt t="27719" x="9405938" y="2616200"/>
          <p14:tracePt t="27725" x="9405938" y="2611438"/>
          <p14:tracePt t="27739" x="9413875" y="2608263"/>
          <p14:tracePt t="27754" x="9418638" y="2598738"/>
          <p14:tracePt t="27774" x="9423400" y="2595563"/>
          <p14:tracePt t="27788" x="9431338" y="2586038"/>
          <p14:tracePt t="27795" x="9431338" y="2582863"/>
          <p14:tracePt t="27809" x="9436100" y="2582863"/>
          <p14:tracePt t="27815" x="9444038" y="2582863"/>
          <p14:tracePt t="27837" x="9448800" y="2582863"/>
          <p14:tracePt t="27845" x="9456738" y="2582863"/>
          <p14:tracePt t="27857" x="9456738" y="2578100"/>
          <p14:tracePt t="27872" x="9456738" y="2570163"/>
          <p14:tracePt t="27888" x="9456738" y="2565400"/>
          <p14:tracePt t="27900" x="9451975" y="2565400"/>
          <p14:tracePt t="27906" x="9448800" y="2557463"/>
          <p14:tracePt t="27914" x="9448800" y="2552700"/>
          <p14:tracePt t="27920" x="9439275" y="2544763"/>
          <p14:tracePt t="27928" x="9439275" y="2540000"/>
          <p14:tracePt t="27934" x="9436100" y="2535238"/>
          <p14:tracePt t="27940" x="9436100" y="2522538"/>
          <p14:tracePt t="27948" x="9436100" y="2514600"/>
          <p14:tracePt t="27955" x="9436100" y="2509838"/>
          <p14:tracePt t="27963" x="9436100" y="2501900"/>
          <p14:tracePt t="27969" x="9436100" y="2497138"/>
          <p14:tracePt t="27975" x="9436100" y="2484438"/>
          <p14:tracePt t="27983" x="9439275" y="2466975"/>
          <p14:tracePt t="27990" x="9444038" y="2454275"/>
          <p14:tracePt t="27996" x="9451975" y="2441575"/>
          <p14:tracePt t="28003" x="9456738" y="2433638"/>
          <p14:tracePt t="28012" x="9474200" y="2413000"/>
          <p14:tracePt t="28018" x="9494838" y="2398713"/>
          <p14:tracePt t="28024" x="9520238" y="2382838"/>
          <p14:tracePt t="28031" x="9555163" y="2365375"/>
          <p14:tracePt t="28038" x="9588500" y="2347913"/>
          <p14:tracePt t="28046" x="9652000" y="2314575"/>
          <p14:tracePt t="28052" x="9699625" y="2297113"/>
          <p14:tracePt t="28059" x="9725025" y="2297113"/>
          <p14:tracePt t="28067" x="9745663" y="2289175"/>
          <p14:tracePt t="28073" x="9763125" y="2271713"/>
          <p14:tracePt t="28080" x="9775825" y="2271713"/>
          <p14:tracePt t="28087" x="9780588" y="2271713"/>
          <p14:tracePt t="28101" x="9788525" y="2271713"/>
          <p14:tracePt t="28108" x="9793288" y="2271713"/>
          <p14:tracePt t="28115" x="9793288" y="2276475"/>
          <p14:tracePt t="28121" x="9796463" y="2276475"/>
          <p14:tracePt t="28136" x="9796463" y="2279650"/>
          <p14:tracePt t="28142" x="9796463" y="2289175"/>
          <p14:tracePt t="28164" x="9796463" y="2292350"/>
          <p14:tracePt t="28227" x="9796463" y="2297113"/>
          <p14:tracePt t="28250" x="9796463" y="2306638"/>
          <p14:tracePt t="28269" x="9796463" y="2309813"/>
          <p14:tracePt t="28283" x="9796463" y="2319338"/>
          <p14:tracePt t="28303" x="9796463" y="2322513"/>
          <p14:tracePt t="28310" x="9796463" y="2332038"/>
          <p14:tracePt t="28324" x="9796463" y="2335213"/>
          <p14:tracePt t="28352" x="9796463" y="2339975"/>
          <p14:tracePt t="28366" x="9796463" y="2347913"/>
          <p14:tracePt t="28372" x="9796463" y="2352675"/>
          <p14:tracePt t="28387" x="9793288" y="2352675"/>
          <p14:tracePt t="28393" x="9783763" y="2352675"/>
          <p14:tracePt t="28414" x="9780588" y="2352675"/>
          <p14:tracePt t="28421" x="9771063" y="2352675"/>
          <p14:tracePt t="28429" x="9767888" y="2352675"/>
          <p14:tracePt t="28435" x="9763125" y="2352675"/>
          <p14:tracePt t="28441" x="9755188" y="2352675"/>
          <p14:tracePt t="28449" x="9740900" y="2352675"/>
          <p14:tracePt t="28456" x="9737725" y="2352675"/>
          <p14:tracePt t="28463" x="9728200" y="2352675"/>
          <p14:tracePt t="28469" x="9725025" y="2352675"/>
          <p14:tracePt t="28478" x="9715500" y="2360613"/>
          <p14:tracePt t="28491" x="9712325" y="2360613"/>
          <p14:tracePt t="28497" x="9707563" y="2360613"/>
          <p14:tracePt t="28504" x="9699625" y="2360613"/>
          <p14:tracePt t="28512" x="9694863" y="2360613"/>
          <p14:tracePt t="28518" x="9686925" y="2360613"/>
          <p14:tracePt t="28541" x="9682163" y="2360613"/>
          <p14:tracePt t="28624" x="9690100" y="2360613"/>
          <p14:tracePt t="28637" x="9694863" y="2360613"/>
          <p14:tracePt t="28659" x="9702800" y="2360613"/>
          <p14:tracePt t="28672" x="9707563" y="2360613"/>
          <p14:tracePt t="28688" x="9712325" y="2360613"/>
          <p14:tracePt t="28699" x="9720263" y="2360613"/>
          <p14:tracePt t="28720" x="9725025" y="2360613"/>
          <p14:tracePt t="28735" x="9732963" y="2365375"/>
          <p14:tracePt t="28749" x="9732963" y="2373313"/>
          <p14:tracePt t="28769" x="9732963" y="2378075"/>
          <p14:tracePt t="28776" x="9732963" y="2382838"/>
          <p14:tracePt t="28783" x="9732963" y="2390775"/>
          <p14:tracePt t="28789" x="9732963" y="2395538"/>
          <p14:tracePt t="28797" x="9725025" y="2395538"/>
          <p14:tracePt t="28803" x="9725025" y="2408238"/>
          <p14:tracePt t="28811" x="9715500" y="2416175"/>
          <p14:tracePt t="28818" x="9702800" y="2420938"/>
          <p14:tracePt t="28824" x="9690100" y="2438400"/>
          <p14:tracePt t="28832" x="9682163" y="2441575"/>
          <p14:tracePt t="28838" x="9669463" y="2459038"/>
          <p14:tracePt t="28846" x="9652000" y="2471738"/>
          <p14:tracePt t="28852" x="9639300" y="2489200"/>
          <p14:tracePt t="28859" x="9621838" y="2492375"/>
          <p14:tracePt t="28866" x="9609138" y="2519363"/>
          <p14:tracePt t="28873" x="9593263" y="2527300"/>
          <p14:tracePt t="28881" x="9580563" y="2540000"/>
          <p14:tracePt t="28887" x="9571038" y="2547938"/>
          <p14:tracePt t="28894" x="9558338" y="2560638"/>
          <p14:tracePt t="28901" x="9555163" y="2565400"/>
          <p14:tracePt t="28908" x="9537700" y="2582863"/>
          <p14:tracePt t="28916" x="9537700" y="2586038"/>
          <p14:tracePt t="28921" x="9532938" y="2586038"/>
          <p14:tracePt t="28930" x="9529763" y="2590800"/>
          <p14:tracePt t="28936" x="9520238" y="2598738"/>
          <p14:tracePt t="28962" x="9515475" y="2603500"/>
          <p14:tracePt t="28967" x="9507538" y="2611438"/>
          <p14:tracePt t="28978" x="9502775" y="2616200"/>
          <p14:tracePt t="28999" x="9494838" y="2624138"/>
          <p14:tracePt t="29005" x="9494838" y="2628900"/>
          <p14:tracePt t="29278" x="9494838" y="2620963"/>
          <p14:tracePt t="29291" x="9494838" y="2616200"/>
          <p14:tracePt t="29320" x="9494838" y="2608263"/>
          <p14:tracePt t="29332" x="9494838" y="2603500"/>
          <p14:tracePt t="29347" x="9494838" y="2595563"/>
          <p14:tracePt t="29361" x="9499600" y="2595563"/>
          <p14:tracePt t="29367" x="9502775" y="2590800"/>
          <p14:tracePt t="29381" x="9512300" y="2590800"/>
          <p14:tracePt t="29395" x="9515475" y="2590800"/>
          <p14:tracePt t="29403" x="9525000" y="2590800"/>
          <p14:tracePt t="29409" x="9537700" y="2582863"/>
          <p14:tracePt t="29416" x="9558338" y="2582863"/>
          <p14:tracePt t="29423" x="9571038" y="2582863"/>
          <p14:tracePt t="29429" x="9596438" y="2578100"/>
          <p14:tracePt t="29438" x="9618663" y="2578100"/>
          <p14:tracePt t="29444" x="9644063" y="2578100"/>
          <p14:tracePt t="29453" x="9656763" y="2578100"/>
          <p14:tracePt t="29458" x="9669463" y="2578100"/>
          <p14:tracePt t="29472" x="9682163" y="2578100"/>
          <p14:tracePt t="29479" x="9690100" y="2578100"/>
          <p14:tracePt t="29486" x="9694863" y="2578100"/>
          <p14:tracePt t="29493" x="9699625" y="2578100"/>
          <p14:tracePt t="29500" x="9707563" y="2578100"/>
          <p14:tracePt t="29522" x="9712325" y="2578100"/>
          <p14:tracePt t="29536" x="9720263" y="2578100"/>
          <p14:tracePt t="29607" x="9715500" y="2578100"/>
          <p14:tracePt t="29620" x="9712325" y="2578100"/>
          <p14:tracePt t="29674" x="9702800" y="2578100"/>
          <p14:tracePt t="29703" x="9699625" y="2578100"/>
          <p14:tracePt t="29737" x="9694863" y="2578100"/>
          <p14:tracePt t="30203" x="9686925" y="2578100"/>
          <p14:tracePt t="30560" x="9664700" y="2578100"/>
          <p14:tracePt t="30565" x="9644063" y="2578100"/>
          <p14:tracePt t="30571" x="9613900" y="2578100"/>
          <p14:tracePt t="30579" x="9580563" y="2578100"/>
          <p14:tracePt t="30586" x="9558338" y="2578100"/>
          <p14:tracePt t="30595" x="9525000" y="2578100"/>
          <p14:tracePt t="30600" x="9494838" y="2573338"/>
          <p14:tracePt t="30606" x="9448800" y="2573338"/>
          <p14:tracePt t="30614" x="9418638" y="2565400"/>
          <p14:tracePt t="30621" x="9383713" y="2565400"/>
          <p14:tracePt t="30628" x="9355138" y="2565400"/>
          <p14:tracePt t="30635" x="9312275" y="2565400"/>
          <p14:tracePt t="30642" x="9264650" y="2565400"/>
          <p14:tracePt t="30648" x="9210675" y="2565400"/>
          <p14:tracePt t="30655" x="9107488" y="2565400"/>
          <p14:tracePt t="30662" x="8997950" y="2573338"/>
          <p14:tracePt t="30669" x="8882063" y="2586038"/>
          <p14:tracePt t="30676" x="8750300" y="2608263"/>
          <p14:tracePt t="30684" x="8636000" y="2641600"/>
          <p14:tracePt t="30691" x="8520113" y="2676525"/>
          <p14:tracePt t="30697" x="8431213" y="2701925"/>
          <p14:tracePt t="30704" x="8359775" y="2722563"/>
          <p14:tracePt t="30711" x="8281988" y="2744788"/>
          <p14:tracePt t="30717" x="8223250" y="2760663"/>
          <p14:tracePt t="30725" x="8188325" y="2770188"/>
          <p14:tracePt t="30731" x="8154988" y="2778125"/>
          <p14:tracePt t="30738" x="8142288" y="2786063"/>
          <p14:tracePt t="30746" x="8116888" y="2795588"/>
          <p14:tracePt t="30752" x="8094663" y="2795588"/>
          <p14:tracePt t="30761" x="8078788" y="2803525"/>
          <p14:tracePt t="30766" x="8074025" y="2803525"/>
          <p14:tracePt t="30773" x="8069263" y="2808288"/>
          <p14:tracePt t="30780" x="8061325" y="2808288"/>
          <p14:tracePt t="30787" x="8056563" y="2808288"/>
          <p14:tracePt t="30795" x="8048625" y="2808288"/>
          <p14:tracePt t="30810" x="8043863" y="2808288"/>
          <p14:tracePt t="30829" x="8035925" y="2808288"/>
          <p14:tracePt t="30844" x="8031163" y="2808288"/>
          <p14:tracePt t="30856" x="8027988" y="2808288"/>
          <p14:tracePt t="31342" x="8027988" y="2798763"/>
          <p14:tracePt t="31360" x="8031163" y="2798763"/>
          <p14:tracePt t="34102" x="8010525" y="2790825"/>
          <p14:tracePt t="34106" x="7962900" y="2782888"/>
          <p14:tracePt t="34113" x="7904163" y="2773363"/>
          <p14:tracePt t="34120" x="7831138" y="2773363"/>
          <p14:tracePt t="34127" x="7747000" y="2773363"/>
          <p14:tracePt t="34134" x="7686675" y="2773363"/>
          <p14:tracePt t="34140" x="7627938" y="2778125"/>
          <p14:tracePt t="34149" x="7585075" y="2778125"/>
          <p14:tracePt t="34155" x="7550150" y="2795588"/>
          <p14:tracePt t="34163" x="7508875" y="2795588"/>
          <p14:tracePt t="34169" x="7483475" y="2803525"/>
          <p14:tracePt t="34175" x="7461250" y="2811463"/>
          <p14:tracePt t="34183" x="7435850" y="2828925"/>
          <p14:tracePt t="34189" x="7410450" y="2836863"/>
          <p14:tracePt t="34197" x="7389813" y="2841625"/>
          <p14:tracePt t="34203" x="7372350" y="2859088"/>
          <p14:tracePt t="34213" x="7359650" y="2867025"/>
          <p14:tracePt t="34217" x="7346950" y="2871788"/>
          <p14:tracePt t="34224" x="7337425" y="2879725"/>
          <p14:tracePt t="34231" x="7324725" y="2879725"/>
          <p14:tracePt t="34238" x="7324725" y="2884488"/>
          <p14:tracePt t="34245" x="7321550" y="2884488"/>
          <p14:tracePt t="34253" x="7312025" y="2892425"/>
          <p14:tracePt t="34259" x="7308850" y="2892425"/>
          <p14:tracePt t="34266" x="7299325" y="2897188"/>
          <p14:tracePt t="34281" x="7296150" y="2897188"/>
          <p14:tracePt t="34287" x="7296150" y="2905125"/>
          <p14:tracePt t="34295" x="7291388" y="2905125"/>
          <p14:tracePt t="34301" x="7291388" y="2909888"/>
          <p14:tracePt t="34322" x="7291388" y="2914650"/>
          <p14:tracePt t="34338" x="7291388" y="2922588"/>
          <p14:tracePt t="34349" x="7291388" y="2927350"/>
          <p14:tracePt t="34365" x="7291388" y="2935288"/>
          <p14:tracePt t="34860" x="7296150" y="2935288"/>
          <p14:tracePt t="34873" x="7304088" y="2935288"/>
          <p14:tracePt t="34900" x="7308850" y="2935288"/>
          <p14:tracePt t="34922" x="7316788" y="2935288"/>
          <p14:tracePt t="34988" x="7321550" y="2935288"/>
          <p14:tracePt t="34997" x="7329488" y="2935288"/>
          <p14:tracePt t="35005" x="7329488" y="2930525"/>
          <p14:tracePt t="35647" x="7334250" y="2930525"/>
          <p14:tracePt t="35651" x="7337425" y="2930525"/>
          <p14:tracePt t="35659" x="7346950" y="2930525"/>
          <p14:tracePt t="35665" x="7351713" y="2930525"/>
          <p14:tracePt t="35672" x="7359650" y="2930525"/>
          <p14:tracePt t="35687" x="7364413" y="2930525"/>
          <p14:tracePt t="35700" x="7372350" y="2930525"/>
          <p14:tracePt t="35714" x="7377113" y="2930525"/>
          <p14:tracePt t="35736" x="7380288" y="2930525"/>
          <p14:tracePt t="35749" x="7389813" y="2935288"/>
          <p14:tracePt t="35770" x="7389813" y="2940050"/>
          <p14:tracePt t="35791" x="7389813" y="2947988"/>
          <p14:tracePt t="35818" x="7389813" y="2952750"/>
          <p14:tracePt t="35825" x="7385050" y="2952750"/>
          <p14:tracePt t="35847" x="7380288" y="2952750"/>
          <p14:tracePt t="35860" x="7380288" y="2957513"/>
          <p14:tracePt t="35883" x="7377113" y="2957513"/>
          <p14:tracePt t="35890" x="7377113" y="2965450"/>
          <p14:tracePt t="35993" x="7377113" y="2970213"/>
          <p14:tracePt t="36275" x="7410450" y="2965450"/>
          <p14:tracePt t="36280" x="7496175" y="2943225"/>
          <p14:tracePt t="36287" x="7610475" y="2935288"/>
          <p14:tracePt t="36294" x="7789863" y="2909888"/>
          <p14:tracePt t="36301" x="8035925" y="2876550"/>
          <p14:tracePt t="36307" x="8278813" y="2863850"/>
          <p14:tracePt t="36315" x="8516938" y="2846388"/>
          <p14:tracePt t="36321" x="8699500" y="2833688"/>
          <p14:tracePt t="36328" x="8839200" y="2820988"/>
          <p14:tracePt t="36334" x="8967788" y="2820988"/>
          <p14:tracePt t="36341" x="9082088" y="2820988"/>
          <p14:tracePt t="36350" x="9167813" y="2820988"/>
          <p14:tracePt t="36355" x="9251950" y="2820988"/>
          <p14:tracePt t="36361" x="9307513" y="2820988"/>
          <p14:tracePt t="36369" x="9367838" y="2820988"/>
          <p14:tracePt t="36375" x="9409113" y="2820988"/>
          <p14:tracePt t="36383" x="9431338" y="2820988"/>
          <p14:tracePt t="36390" x="9456738" y="2820988"/>
          <p14:tracePt t="36395" x="9461500" y="2820988"/>
          <p14:tracePt t="36403" x="9469438" y="2816225"/>
          <p14:tracePt t="36409" x="9474200" y="2816225"/>
          <p14:tracePt t="36425" x="9474200" y="2811463"/>
          <p14:tracePt t="36437" x="9474200" y="2803525"/>
          <p14:tracePt t="36475" x="9464675" y="2803525"/>
          <p14:tracePt t="36493" x="9461500" y="2803525"/>
          <p14:tracePt t="36500" x="9451975" y="2803525"/>
          <p14:tracePt t="36507" x="9451975" y="2808288"/>
          <p14:tracePt t="36514" x="9448800" y="2808288"/>
          <p14:tracePt t="36520" x="9448800" y="2811463"/>
          <p14:tracePt t="36536" x="9444038" y="2811463"/>
          <p14:tracePt t="36542" x="9444038" y="2816225"/>
          <p14:tracePt t="36549" x="9436100" y="2816225"/>
          <p14:tracePt t="36556" x="9436100" y="2824163"/>
          <p14:tracePt t="36562" x="9431338" y="2824163"/>
          <p14:tracePt t="36569" x="9431338" y="2828925"/>
          <p14:tracePt t="36584" x="9423400" y="2836863"/>
          <p14:tracePt t="36600" x="9418638" y="2836863"/>
          <p14:tracePt t="36634" x="9418638" y="2841625"/>
          <p14:tracePt t="36646" x="9418638" y="2851150"/>
          <p14:tracePt t="36669" x="9418638" y="2854325"/>
          <p14:tracePt t="36676" x="9409113" y="2854325"/>
          <p14:tracePt t="36681" x="9409113" y="2859088"/>
          <p14:tracePt t="36695" x="9409113" y="2867025"/>
          <p14:tracePt t="36702" x="9405938" y="2867025"/>
          <p14:tracePt t="36716" x="9405938" y="2871788"/>
          <p14:tracePt t="36723" x="9401175" y="2871788"/>
          <p14:tracePt t="36729" x="9401175" y="2879725"/>
          <p14:tracePt t="36737" x="9401175" y="2884488"/>
          <p14:tracePt t="36758" x="9393238" y="2889250"/>
          <p14:tracePt t="36766" x="9393238" y="2897188"/>
          <p14:tracePt t="36772" x="9393238" y="2909888"/>
          <p14:tracePt t="36778" x="9393238" y="2914650"/>
          <p14:tracePt t="36785" x="9393238" y="2922588"/>
          <p14:tracePt t="36792" x="9393238" y="2935288"/>
          <p14:tracePt t="36800" x="9393238" y="2940050"/>
          <p14:tracePt t="36806" x="9393238" y="2947988"/>
          <p14:tracePt t="36820" x="9393238" y="2952750"/>
          <p14:tracePt t="36827" x="9393238" y="2957513"/>
          <p14:tracePt t="36834" x="9393238" y="2965450"/>
          <p14:tracePt t="36841" x="9388475" y="2970213"/>
          <p14:tracePt t="36849" x="9388475" y="2978150"/>
          <p14:tracePt t="36855" x="9380538" y="2982913"/>
          <p14:tracePt t="36869" x="9380538" y="2990850"/>
          <p14:tracePt t="36876" x="9375775" y="2995613"/>
          <p14:tracePt t="36884" x="9375775" y="2998788"/>
          <p14:tracePt t="36889" x="9367838" y="3008313"/>
          <p14:tracePt t="36897" x="9363075" y="3021013"/>
          <p14:tracePt t="36903" x="9363075" y="3024188"/>
          <p14:tracePt t="36911" x="9355138" y="3033713"/>
          <p14:tracePt t="36918" x="9350375" y="3036888"/>
          <p14:tracePt t="36924" x="9350375" y="3049588"/>
          <p14:tracePt t="36931" x="9345613" y="3059113"/>
          <p14:tracePt t="36949" x="9345613" y="3063875"/>
          <p14:tracePt t="36953" x="9337675" y="3071813"/>
          <p14:tracePt t="36968" x="9332913" y="3076575"/>
          <p14:tracePt t="36982" x="9324975" y="3079750"/>
          <p14:tracePt t="36994" x="9324975" y="3089275"/>
          <p14:tracePt t="37014" x="9324975" y="3092450"/>
          <p14:tracePt t="37059" x="9320213" y="3092450"/>
          <p14:tracePt t="37063" x="9320213" y="3101975"/>
          <p14:tracePt t="37120" x="9320213" y="3105150"/>
          <p14:tracePt t="37175" x="9317038" y="3105150"/>
          <p14:tracePt t="37275" x="9320213" y="3105150"/>
          <p14:tracePt t="37616" x="9307513" y="3105150"/>
          <p14:tracePt t="37620" x="9274175" y="3097213"/>
          <p14:tracePt t="37627" x="9239250" y="3089275"/>
          <p14:tracePt t="37634" x="9205913" y="3079750"/>
          <p14:tracePt t="37642" x="9175750" y="3071813"/>
          <p14:tracePt t="37648" x="9150350" y="3071813"/>
          <p14:tracePt t="37656" x="9129713" y="3063875"/>
          <p14:tracePt t="37663" x="9107488" y="3063875"/>
          <p14:tracePt t="37669" x="9091613" y="3063875"/>
          <p14:tracePt t="37676" x="9086850" y="3063875"/>
          <p14:tracePt t="37683" x="9074150" y="3063875"/>
          <p14:tracePt t="37690" x="9069388" y="3063875"/>
          <p14:tracePt t="37697" x="9061450" y="3063875"/>
          <p14:tracePt t="37705" x="9056688" y="3067050"/>
          <p14:tracePt t="37711" x="9048750" y="3067050"/>
          <p14:tracePt t="37717" x="9043988" y="3071813"/>
          <p14:tracePt t="37725" x="9036050" y="3071813"/>
          <p14:tracePt t="37732" x="9036050" y="3076575"/>
          <p14:tracePt t="37749" x="9031288" y="3076575"/>
          <p14:tracePt t="37753" x="9031288" y="3084513"/>
          <p14:tracePt t="37760" x="9026525" y="3084513"/>
          <p14:tracePt t="37782" x="9026525" y="3089275"/>
          <p14:tracePt t="37870" x="9031288" y="3089275"/>
          <p14:tracePt t="37885" x="9039225" y="3079750"/>
          <p14:tracePt t="37892" x="9043988" y="3079750"/>
          <p14:tracePt t="37899" x="9051925" y="3079750"/>
          <p14:tracePt t="37906" x="9056688" y="3076575"/>
          <p14:tracePt t="37912" x="9064625" y="3076575"/>
          <p14:tracePt t="37920" x="9077325" y="3067050"/>
          <p14:tracePt t="37927" x="9091613" y="3067050"/>
          <p14:tracePt t="37934" x="9094788" y="3063875"/>
          <p14:tracePt t="37942" x="9107488" y="3063875"/>
          <p14:tracePt t="37957" x="9137650" y="3054350"/>
          <p14:tracePt t="37963" x="9142413" y="3054350"/>
          <p14:tracePt t="37968" x="9155113" y="3049588"/>
          <p14:tracePt t="37976" x="9170988" y="3049588"/>
          <p14:tracePt t="37982" x="9175750" y="3041650"/>
          <p14:tracePt t="37990" x="9183688" y="3041650"/>
          <p14:tracePt t="37997" x="9196388" y="3041650"/>
          <p14:tracePt t="38003" x="9201150" y="3041650"/>
          <p14:tracePt t="38010" x="9205913" y="3041650"/>
          <p14:tracePt t="38017" x="9213850" y="3041650"/>
          <p14:tracePt t="38034" x="9218613" y="3041650"/>
          <p14:tracePt t="38039" x="9226550" y="3041650"/>
          <p14:tracePt t="38045" x="9231313" y="3041650"/>
          <p14:tracePt t="38059" x="9236075" y="3041650"/>
          <p14:tracePt t="38073" x="9244013" y="3041650"/>
          <p14:tracePt t="38123" x="9239250" y="3036888"/>
          <p14:tracePt t="38129" x="9236075" y="3036888"/>
          <p14:tracePt t="38135" x="9231313" y="3028950"/>
          <p14:tracePt t="38146" x="9218613" y="3024188"/>
          <p14:tracePt t="38150" x="9210675" y="3024188"/>
          <p14:tracePt t="38159" x="9196388" y="3016250"/>
          <p14:tracePt t="38163" x="9170988" y="3003550"/>
          <p14:tracePt t="38170" x="9158288" y="2995613"/>
          <p14:tracePt t="38177" x="9132888" y="2986088"/>
          <p14:tracePt t="38184" x="9120188" y="2986088"/>
          <p14:tracePt t="38192" x="9107488" y="2978150"/>
          <p14:tracePt t="38198" x="9099550" y="2973388"/>
          <p14:tracePt t="38205" x="9094788" y="2965450"/>
          <p14:tracePt t="38212" x="9091613" y="2965450"/>
          <p14:tracePt t="38220" x="9082088" y="2965450"/>
          <p14:tracePt t="38226" x="9077325" y="2960688"/>
          <p14:tracePt t="38241" x="9069388" y="2957513"/>
          <p14:tracePt t="38257" x="9064625" y="2947988"/>
          <p14:tracePt t="38298" x="9074150" y="2947988"/>
          <p14:tracePt t="38303" x="9077325" y="2947988"/>
          <p14:tracePt t="38309" x="9086850" y="2947988"/>
          <p14:tracePt t="38317" x="9091613" y="2947988"/>
          <p14:tracePt t="38324" x="9094788" y="2947988"/>
          <p14:tracePt t="38330" x="9112250" y="2943225"/>
          <p14:tracePt t="38339" x="9117013" y="2943225"/>
          <p14:tracePt t="38345" x="9129713" y="2935288"/>
          <p14:tracePt t="38351" x="9137650" y="2935288"/>
          <p14:tracePt t="38358" x="9142413" y="2930525"/>
          <p14:tracePt t="38366" x="9145588" y="2930525"/>
          <p14:tracePt t="38373" x="9158288" y="2930525"/>
          <p14:tracePt t="38380" x="9167813" y="2922588"/>
          <p14:tracePt t="38393" x="9170988" y="2922588"/>
          <p14:tracePt t="38400" x="9180513" y="2922588"/>
          <p14:tracePt t="38408" x="9183688" y="2922588"/>
          <p14:tracePt t="38414" x="9188450" y="2922588"/>
          <p14:tracePt t="38423" x="9196388" y="2922588"/>
          <p14:tracePt t="38435" x="9201150" y="2922588"/>
          <p14:tracePt t="38442" x="9210675" y="2917825"/>
          <p14:tracePt t="38450" x="9213850" y="2917825"/>
          <p14:tracePt t="38456" x="9223375" y="2909888"/>
          <p14:tracePt t="38463" x="9226550" y="2909888"/>
          <p14:tracePt t="38469" x="9231313" y="2909888"/>
          <p14:tracePt t="38476" x="9231313" y="2905125"/>
          <p14:tracePt t="38483" x="9239250" y="2905125"/>
          <p14:tracePt t="38498" x="9244013" y="2905125"/>
          <p14:tracePt t="38512" x="9251950" y="2905125"/>
          <p14:tracePt t="38547" x="9248775" y="2905125"/>
          <p14:tracePt t="38562" x="9244013" y="2905125"/>
          <p14:tracePt t="38575" x="9236075" y="2901950"/>
          <p14:tracePt t="38588" x="9231313" y="2901950"/>
          <p14:tracePt t="38596" x="9226550" y="2892425"/>
          <p14:tracePt t="38602" x="9218613" y="2892425"/>
          <p14:tracePt t="38608" x="9213850" y="2889250"/>
          <p14:tracePt t="38616" x="9205913" y="2889250"/>
          <p14:tracePt t="38624" x="9205913" y="2879725"/>
          <p14:tracePt t="38630" x="9201150" y="2879725"/>
          <p14:tracePt t="38645" x="9201150" y="2876550"/>
          <p14:tracePt t="38651" x="9193213" y="2876550"/>
          <p14:tracePt t="38666" x="9188450" y="2876550"/>
          <p14:tracePt t="38714" x="9196388" y="2876550"/>
          <p14:tracePt t="38727" x="9201150" y="2867025"/>
          <p14:tracePt t="38734" x="9210675" y="2867025"/>
          <p14:tracePt t="38742" x="9213850" y="2867025"/>
          <p14:tracePt t="38749" x="9223375" y="2867025"/>
          <p14:tracePt t="38755" x="9226550" y="2867025"/>
          <p14:tracePt t="38762" x="9231313" y="2867025"/>
          <p14:tracePt t="38769" x="9244013" y="2867025"/>
          <p14:tracePt t="38776" x="9251950" y="2867025"/>
          <p14:tracePt t="38792" x="9256713" y="2867025"/>
          <p14:tracePt t="38796" x="9264650" y="2867025"/>
          <p14:tracePt t="38811" x="9269413" y="2867025"/>
          <p14:tracePt t="38818" x="9277350" y="2867025"/>
          <p14:tracePt t="38839" x="9282113" y="2867025"/>
          <p14:tracePt t="38853" x="9286875" y="2867025"/>
          <p14:tracePt t="38859" x="9294813" y="2867025"/>
          <p14:tracePt t="38866" x="9299575" y="2867025"/>
          <p14:tracePt t="38873" x="9307513" y="2867025"/>
          <p14:tracePt t="38882" x="9312275" y="2867025"/>
          <p14:tracePt t="38888" x="9324975" y="2871788"/>
          <p14:tracePt t="38894" x="9337675" y="2871788"/>
          <p14:tracePt t="38900" x="9355138" y="2879725"/>
          <p14:tracePt t="38909" x="9367838" y="2879725"/>
          <p14:tracePt t="38915" x="9380538" y="2879725"/>
          <p14:tracePt t="38923" x="9388475" y="2884488"/>
          <p14:tracePt t="38929" x="9393238" y="2884488"/>
          <p14:tracePt t="38936" x="9401175" y="2892425"/>
          <p14:tracePt t="38943" x="9405938" y="2892425"/>
          <p14:tracePt t="38958" x="9418638" y="2897188"/>
          <p14:tracePt t="38972" x="9423400" y="2901950"/>
          <p14:tracePt t="38985" x="9423400" y="2909888"/>
          <p14:tracePt t="38998" x="9423400" y="2914650"/>
          <p14:tracePt t="39006" x="9413875" y="2922588"/>
          <p14:tracePt t="39012" x="9401175" y="2927350"/>
          <p14:tracePt t="39019" x="9388475" y="2935288"/>
          <p14:tracePt t="39026" x="9375775" y="2935288"/>
          <p14:tracePt t="39034" x="9358313" y="2943225"/>
          <p14:tracePt t="39040" x="9345613" y="2943225"/>
          <p14:tracePt t="39048" x="9332913" y="2943225"/>
          <p14:tracePt t="39055" x="9320213" y="2943225"/>
          <p14:tracePt t="39061" x="9302750" y="2943225"/>
          <p14:tracePt t="39068" x="9299575" y="2943225"/>
          <p14:tracePt t="39077" x="9294813" y="2940050"/>
          <p14:tracePt t="39082" x="9286875" y="2940050"/>
          <p14:tracePt t="39089" x="9282113" y="2935288"/>
          <p14:tracePt t="39096" x="9274175" y="2935288"/>
          <p14:tracePt t="39103" x="9269413" y="2935288"/>
          <p14:tracePt t="39110" x="9269413" y="2927350"/>
          <p14:tracePt t="39117" x="9261475" y="2927350"/>
          <p14:tracePt t="39124" x="9261475" y="2922588"/>
          <p14:tracePt t="39139" x="9261475" y="2917825"/>
          <p14:tracePt t="39161" x="9261475" y="2909888"/>
          <p14:tracePt t="39173" x="9264650" y="2905125"/>
          <p14:tracePt t="39180" x="9269413" y="2905125"/>
          <p14:tracePt t="39188" x="9277350" y="2905125"/>
          <p14:tracePt t="39194" x="9290050" y="2897188"/>
          <p14:tracePt t="39201" x="9302750" y="2897188"/>
          <p14:tracePt t="39207" x="9317038" y="2889250"/>
          <p14:tracePt t="39214" x="9332913" y="2889250"/>
          <p14:tracePt t="39222" x="9345613" y="2884488"/>
          <p14:tracePt t="39228" x="9367838" y="2884488"/>
          <p14:tracePt t="39235" x="9393238" y="2884488"/>
          <p14:tracePt t="39242" x="9413875" y="2876550"/>
          <p14:tracePt t="39248" x="9439275" y="2876550"/>
          <p14:tracePt t="39257" x="9451975" y="2867025"/>
          <p14:tracePt t="39262" x="9464675" y="2867025"/>
          <p14:tracePt t="39270" x="9482138" y="2859088"/>
          <p14:tracePt t="39278" x="9486900" y="2859088"/>
          <p14:tracePt t="39283" x="9499600" y="2859088"/>
          <p14:tracePt t="39291" x="9502775" y="2859088"/>
          <p14:tracePt t="39298" x="9512300" y="2859088"/>
          <p14:tracePt t="39313" x="9515475" y="2859088"/>
          <p14:tracePt t="39319" x="9525000" y="2859088"/>
          <p14:tracePt t="39326" x="9529763" y="2859088"/>
          <p14:tracePt t="39347" x="9537700" y="2859088"/>
          <p14:tracePt t="39362" x="9542463" y="2859088"/>
          <p14:tracePt t="39376" x="9545638" y="2859088"/>
          <p14:tracePt t="39396" x="9555163" y="2859088"/>
          <p14:tracePt t="39401" x="9558338" y="2859088"/>
          <p14:tracePt t="39409" x="9558338" y="2854325"/>
          <p14:tracePt t="39415" x="9571038" y="2854325"/>
          <p14:tracePt t="39423" x="9588500" y="2854325"/>
          <p14:tracePt t="39430" x="9609138" y="2854325"/>
          <p14:tracePt t="39437" x="9631363" y="2854325"/>
          <p14:tracePt t="39444" x="9656763" y="2854325"/>
          <p14:tracePt t="39451" x="9694863" y="2854325"/>
          <p14:tracePt t="39458" x="9720263" y="2854325"/>
          <p14:tracePt t="39465" x="9750425" y="2854325"/>
          <p14:tracePt t="39472" x="9775825" y="2854325"/>
          <p14:tracePt t="39479" x="9788525" y="2854325"/>
          <p14:tracePt t="39485" x="9801225" y="2854325"/>
          <p14:tracePt t="39493" x="9813925" y="2854325"/>
          <p14:tracePt t="39499" x="9821863" y="2854325"/>
          <p14:tracePt t="39507" x="9834563" y="2854325"/>
          <p14:tracePt t="39523" x="9839325" y="2854325"/>
          <p14:tracePt t="39527" x="9847263" y="2854325"/>
          <p14:tracePt t="39534" x="9852025" y="2854325"/>
          <p14:tracePt t="39578" x="9839325" y="2854325"/>
          <p14:tracePt t="39583" x="9831388" y="2863850"/>
          <p14:tracePt t="39591" x="9826625" y="2863850"/>
          <p14:tracePt t="39598" x="9818688" y="2863850"/>
          <p14:tracePt t="39604" x="9805988" y="2863850"/>
          <p14:tracePt t="39618" x="9801225" y="2863850"/>
          <p14:tracePt t="39625" x="9793288" y="2863850"/>
          <p14:tracePt t="39632" x="9788525" y="2863850"/>
          <p14:tracePt t="39647" x="9783763" y="2863850"/>
          <p14:tracePt t="39668" x="9775825" y="2863850"/>
          <p14:tracePt t="39674" x="9775825" y="2867025"/>
          <p14:tracePt t="39680" x="9771063" y="2867025"/>
          <p14:tracePt t="39688" x="9771063" y="2876550"/>
          <p14:tracePt t="39702" x="9763125" y="2876550"/>
          <p14:tracePt t="39709" x="9758363" y="2879725"/>
          <p14:tracePt t="39715" x="9750425" y="2879725"/>
          <p14:tracePt t="39723" x="9745663" y="2889250"/>
          <p14:tracePt t="39730" x="9740900" y="2892425"/>
          <p14:tracePt t="39738" x="9725025" y="2901950"/>
          <p14:tracePt t="39743" x="9720263" y="2905125"/>
          <p14:tracePt t="39751" x="9707563" y="2914650"/>
          <p14:tracePt t="39757" x="9690100" y="2927350"/>
          <p14:tracePt t="39764" x="9677400" y="2935288"/>
          <p14:tracePt t="39772" x="9669463" y="2947988"/>
          <p14:tracePt t="39778" x="9656763" y="2965450"/>
          <p14:tracePt t="39784" x="9648825" y="2970213"/>
          <p14:tracePt t="39792" x="9644063" y="2978150"/>
          <p14:tracePt t="39798" x="9636125" y="2982913"/>
          <p14:tracePt t="39806" x="9631363" y="2986088"/>
          <p14:tracePt t="39813" x="9631363" y="2995613"/>
          <p14:tracePt t="39822" x="9626600" y="2998788"/>
          <p14:tracePt t="39841" x="9618663" y="3008313"/>
          <p14:tracePt t="39855" x="9613900" y="3011488"/>
          <p14:tracePt t="39871" x="9605963" y="3021013"/>
          <p14:tracePt t="39875" x="9601200" y="3021013"/>
          <p14:tracePt t="39890" x="9593263" y="3024188"/>
          <p14:tracePt t="39896" x="9588500" y="3024188"/>
          <p14:tracePt t="39904" x="9583738" y="3028950"/>
          <p14:tracePt t="39910" x="9575800" y="3028950"/>
          <p14:tracePt t="39917" x="9571038" y="3036888"/>
          <p14:tracePt t="39924" x="9563100" y="3036888"/>
          <p14:tracePt t="39931" x="9550400" y="3036888"/>
          <p14:tracePt t="39940" x="9545638" y="3041650"/>
          <p14:tracePt t="39945" x="9537700" y="3041650"/>
          <p14:tracePt t="39956" x="9532938" y="3049588"/>
          <p14:tracePt t="39959" x="9529763" y="3049588"/>
          <p14:tracePt t="39965" x="9520238" y="3049588"/>
          <p14:tracePt t="39974" x="9515475" y="3049588"/>
          <p14:tracePt t="39987" x="9507538" y="3049588"/>
          <p14:tracePt t="39994" x="9502775" y="3049588"/>
          <p14:tracePt t="40015" x="9494838" y="3049588"/>
          <p14:tracePt t="40057" x="9494838" y="3054350"/>
          <p14:tracePt t="40078" x="9490075" y="3054350"/>
          <p14:tracePt t="40106" x="9486900" y="3054350"/>
          <p14:tracePt t="40182" x="9486900" y="3063875"/>
          <p14:tracePt t="40211" x="9486900" y="3067050"/>
          <p14:tracePt t="40216" x="9490075" y="3067050"/>
          <p14:tracePt t="40224" x="9499600" y="3067050"/>
          <p14:tracePt t="40230" x="9502775" y="3071813"/>
          <p14:tracePt t="40239" x="9512300" y="3071813"/>
          <p14:tracePt t="40244" x="9525000" y="3071813"/>
          <p14:tracePt t="40251" x="9537700" y="3079750"/>
          <p14:tracePt t="40258" x="9555163" y="3089275"/>
          <p14:tracePt t="40266" x="9558338" y="3089275"/>
          <p14:tracePt t="40273" x="9571038" y="3089275"/>
          <p14:tracePt t="40279" x="9588500" y="3101975"/>
          <p14:tracePt t="40286" x="9593263" y="3109913"/>
          <p14:tracePt t="40293" x="9596438" y="3114675"/>
          <p14:tracePt t="40300" x="9605963" y="3127375"/>
          <p14:tracePt t="40307" x="9609138" y="3135313"/>
          <p14:tracePt t="40314" x="9618663" y="3140075"/>
          <p14:tracePt t="40329" x="9621838" y="3148013"/>
          <p14:tracePt t="40335" x="9621838" y="3152775"/>
          <p14:tracePt t="40342" x="9631363" y="3155950"/>
          <p14:tracePt t="40348" x="9631363" y="3165475"/>
          <p14:tracePt t="40356" x="9631363" y="3170238"/>
          <p14:tracePt t="40362" x="9631363" y="3178175"/>
          <p14:tracePt t="40377" x="9626600" y="3182938"/>
          <p14:tracePt t="40384" x="9626600" y="3190875"/>
          <p14:tracePt t="40390" x="9621838" y="3195638"/>
          <p14:tracePt t="40398" x="9621838" y="3198813"/>
          <p14:tracePt t="40405" x="9613900" y="3208338"/>
          <p14:tracePt t="40411" x="9613900" y="3211513"/>
          <p14:tracePt t="40418" x="9609138" y="3211513"/>
          <p14:tracePt t="40426" x="9609138" y="3221038"/>
          <p14:tracePt t="40432" x="9609138" y="3224213"/>
          <p14:tracePt t="40440" x="9605963" y="3224213"/>
          <p14:tracePt t="40446" x="9605963" y="3228975"/>
          <p14:tracePt t="40460" x="9605963" y="3236913"/>
          <p14:tracePt t="40475" x="9605963" y="3241675"/>
          <p14:tracePt t="40489" x="9596438" y="3241675"/>
          <p14:tracePt t="40495" x="9596438" y="3249613"/>
          <p14:tracePt t="40509" x="9596438" y="3254375"/>
          <p14:tracePt t="40539" x="9593263" y="3254375"/>
          <p14:tracePt t="40565" x="9583738" y="3254375"/>
          <p14:tracePt t="40593" x="9580563" y="3254375"/>
          <p14:tracePt t="40607" x="9580563" y="3246438"/>
          <p14:tracePt t="40614" x="9571038" y="3246438"/>
          <p14:tracePt t="40629" x="9567863" y="3241675"/>
          <p14:tracePt t="40635" x="9567863" y="3233738"/>
          <p14:tracePt t="40642" x="9563100" y="3228975"/>
          <p14:tracePt t="40648" x="9563100" y="3224213"/>
          <p14:tracePt t="40655" x="9563100" y="3216275"/>
          <p14:tracePt t="40661" x="9555163" y="3216275"/>
          <p14:tracePt t="40670" x="9555163" y="3211513"/>
          <p14:tracePt t="40676" x="9550400" y="3203575"/>
          <p14:tracePt t="40682" x="9550400" y="3198813"/>
          <p14:tracePt t="40690" x="9550400" y="3195638"/>
          <p14:tracePt t="40697" x="9550400" y="3186113"/>
          <p14:tracePt t="40705" x="9550400" y="3182938"/>
          <p14:tracePt t="40717" x="9542463" y="3173413"/>
          <p14:tracePt t="40725" x="9542463" y="3170238"/>
          <p14:tracePt t="40732" x="9542463" y="3160713"/>
          <p14:tracePt t="40739" x="9542463" y="3155950"/>
          <p14:tracePt t="40745" x="9542463" y="3152775"/>
          <p14:tracePt t="40754" x="9537700" y="3143250"/>
          <p14:tracePt t="40767" x="9537700" y="3140075"/>
          <p14:tracePt t="40773" x="9537700" y="3130550"/>
          <p14:tracePt t="40781" x="9537700" y="3127375"/>
          <p14:tracePt t="40788" x="9537700" y="3117850"/>
          <p14:tracePt t="40795" x="9537700" y="3114675"/>
          <p14:tracePt t="40800" x="9537700" y="3109913"/>
          <p14:tracePt t="40815" x="9537700" y="3101975"/>
          <p14:tracePt t="40829" x="9537700" y="3097213"/>
          <p14:tracePt t="40866" x="9537700" y="3089275"/>
          <p14:tracePt t="40880" x="9537700" y="3084513"/>
          <p14:tracePt t="40901" x="9537700" y="3079750"/>
          <p14:tracePt t="40913" x="9537700" y="3071813"/>
          <p14:tracePt t="40927" x="9537700" y="3067050"/>
          <p14:tracePt t="41163" x="9515475" y="3059113"/>
          <p14:tracePt t="41170" x="9494838" y="3059113"/>
          <p14:tracePt t="41178" x="9469438" y="3059113"/>
          <p14:tracePt t="41183" x="9456738" y="3059113"/>
          <p14:tracePt t="41191" x="9436100" y="3059113"/>
          <p14:tracePt t="41198" x="9423400" y="3059113"/>
          <p14:tracePt t="41206" x="9405938" y="3063875"/>
          <p14:tracePt t="41212" x="9393238" y="3063875"/>
          <p14:tracePt t="41221" x="9388475" y="3067050"/>
          <p14:tracePt t="41226" x="9371013" y="3076575"/>
          <p14:tracePt t="41233" x="9358313" y="3079750"/>
          <p14:tracePt t="41239" x="9345613" y="3079750"/>
          <p14:tracePt t="41246" x="9337675" y="3089275"/>
          <p14:tracePt t="41254" x="9332913" y="3092450"/>
          <p14:tracePt t="41261" x="9329738" y="3092450"/>
          <p14:tracePt t="41267" x="9320213" y="3092450"/>
          <p14:tracePt t="41282" x="9317038" y="3092450"/>
          <p14:tracePt t="41290" x="9317038" y="3101975"/>
          <p14:tracePt t="41295" x="9307513" y="3105150"/>
          <p14:tracePt t="41311" x="9307513" y="3114675"/>
          <p14:tracePt t="41316" x="9307513" y="3117850"/>
          <p14:tracePt t="41324" x="9307513" y="3122613"/>
          <p14:tracePt t="41330" x="9307513" y="3130550"/>
          <p14:tracePt t="41338" x="9312275" y="3135313"/>
          <p14:tracePt t="41344" x="9312275" y="3143250"/>
          <p14:tracePt t="41351" x="9317038" y="3143250"/>
          <p14:tracePt t="41358" x="9317038" y="3148013"/>
          <p14:tracePt t="41365" x="9317038" y="3155950"/>
          <p14:tracePt t="41373" x="9324975" y="3160713"/>
          <p14:tracePt t="41378" x="9324975" y="3165475"/>
          <p14:tracePt t="41387" x="9329738" y="3173413"/>
          <p14:tracePt t="41393" x="9329738" y="3178175"/>
          <p14:tracePt t="41399" x="9332913" y="3178175"/>
          <p14:tracePt t="41407" x="9332913" y="3186113"/>
          <p14:tracePt t="41414" x="9332913" y="3190875"/>
          <p14:tracePt t="41421" x="9342438" y="3190875"/>
          <p14:tracePt t="41428" x="9342438" y="3195638"/>
          <p14:tracePt t="41443" x="9342438" y="3203575"/>
          <p14:tracePt t="41459" x="9342438" y="3208338"/>
          <p14:tracePt t="41499" x="9345613" y="3198813"/>
          <p14:tracePt t="41506" x="9345613" y="3195638"/>
          <p14:tracePt t="41520" x="9345613" y="3190875"/>
          <p14:tracePt t="41526" x="9345613" y="3182938"/>
          <p14:tracePt t="41532" x="9355138" y="3178175"/>
          <p14:tracePt t="41541" x="9355138" y="3170238"/>
          <p14:tracePt t="41546" x="9355138" y="3165475"/>
          <p14:tracePt t="41561" x="9358313" y="3160713"/>
          <p14:tracePt t="41567" x="9358313" y="3152775"/>
          <p14:tracePt t="41575" x="9367838" y="3148013"/>
          <p14:tracePt t="41581" x="9367838" y="3140075"/>
          <p14:tracePt t="41589" x="9371013" y="3135313"/>
          <p14:tracePt t="41604" x="9375775" y="3127375"/>
          <p14:tracePt t="41609" x="9383713" y="3122613"/>
          <p14:tracePt t="41615" x="9396413" y="3114675"/>
          <p14:tracePt t="41623" x="9418638" y="3109913"/>
          <p14:tracePt t="41629" x="9436100" y="3101975"/>
          <p14:tracePt t="41637" x="9456738" y="3092450"/>
          <p14:tracePt t="41643" x="9474200" y="3092450"/>
          <p14:tracePt t="41649" x="9486900" y="3092450"/>
          <p14:tracePt t="41657" x="9490075" y="3089275"/>
          <p14:tracePt t="41664" x="9499600" y="3089275"/>
          <p14:tracePt t="41672" x="9499600" y="3079750"/>
          <p14:tracePt t="41678" x="9502775" y="3079750"/>
          <p14:tracePt t="41688" x="9507538" y="3079750"/>
          <p14:tracePt t="41699" x="9515475" y="3079750"/>
          <p14:tracePt t="41721" x="9515475" y="3084513"/>
          <p14:tracePt t="41728" x="9512300" y="3084513"/>
          <p14:tracePt t="41733" x="9512300" y="3089275"/>
          <p14:tracePt t="41742" x="9507538" y="3089275"/>
          <p14:tracePt t="41756" x="9502775" y="3089275"/>
          <p14:tracePt t="41776" x="9494838" y="3089275"/>
          <p14:tracePt t="41791" x="9490075" y="3089275"/>
          <p14:tracePt t="41811" x="9482138" y="3089275"/>
          <p14:tracePt t="41826" x="9477375" y="3089275"/>
          <p14:tracePt t="41838" x="9469438" y="3089275"/>
          <p14:tracePt t="41845" x="9464675" y="3089275"/>
          <p14:tracePt t="41854" x="9461500" y="3092450"/>
          <p14:tracePt t="41859" x="9451975" y="3092450"/>
          <p14:tracePt t="42201" x="9469438" y="3092450"/>
          <p14:tracePt t="42207" x="9490075" y="3092450"/>
          <p14:tracePt t="42214" x="9515475" y="3092450"/>
          <p14:tracePt t="42220" x="9537700" y="3092450"/>
          <p14:tracePt t="42228" x="9563100" y="3084513"/>
          <p14:tracePt t="42235" x="9575800" y="3084513"/>
          <p14:tracePt t="42243" x="9588500" y="3084513"/>
          <p14:tracePt t="42249" x="9596438" y="3084513"/>
          <p14:tracePt t="42256" x="9601200" y="3084513"/>
          <p14:tracePt t="42263" x="9605963" y="3084513"/>
          <p14:tracePt t="42270" x="9613900" y="3084513"/>
          <p14:tracePt t="42276" x="9618663" y="3084513"/>
          <p14:tracePt t="42292" x="9626600" y="3084513"/>
          <p14:tracePt t="42304" x="9626600" y="3092450"/>
          <p14:tracePt t="42383" x="9631363" y="3092450"/>
          <p14:tracePt t="42395" x="9631363" y="3089275"/>
          <p14:tracePt t="42401" x="9636125" y="3089275"/>
          <p14:tracePt t="42409" x="9644063" y="3084513"/>
          <p14:tracePt t="42416" x="9648825" y="3084513"/>
          <p14:tracePt t="42423" x="9661525" y="3084513"/>
          <p14:tracePt t="42430" x="9677400" y="3076575"/>
          <p14:tracePt t="42436" x="9682163" y="3076575"/>
          <p14:tracePt t="42446" x="9694863" y="3076575"/>
          <p14:tracePt t="42451" x="9702800" y="3076575"/>
          <p14:tracePt t="42459" x="9707563" y="3076575"/>
          <p14:tracePt t="42464" x="9712325" y="3076575"/>
          <p14:tracePt t="42470" x="9720263" y="3076575"/>
          <p14:tracePt t="42479" x="9725025" y="3076575"/>
          <p14:tracePt t="42493" x="9732963" y="3076575"/>
          <p14:tracePt t="42515" x="9737725" y="3076575"/>
          <p14:tracePt t="42528" x="9745663" y="3076575"/>
          <p14:tracePt t="43077" x="9740900" y="3076575"/>
          <p14:tracePt t="43094" x="9737725" y="3079750"/>
          <p14:tracePt t="43122" x="9745663" y="3076575"/>
          <p14:tracePt t="45347" x="9737725" y="3079750"/>
          <p14:tracePt t="45353" x="9732963" y="3084513"/>
          <p14:tracePt t="45360" x="9720263" y="3092450"/>
          <p14:tracePt t="45367" x="9712325" y="3097213"/>
          <p14:tracePt t="45374" x="9707563" y="3105150"/>
          <p14:tracePt t="45381" x="9694863" y="3109913"/>
          <p14:tracePt t="45388" x="9677400" y="3117850"/>
          <p14:tracePt t="45395" x="9674225" y="3122613"/>
          <p14:tracePt t="45402" x="9669463" y="3122613"/>
          <p14:tracePt t="45409" x="9652000" y="3130550"/>
          <p14:tracePt t="45415" x="9639300" y="3140075"/>
          <p14:tracePt t="45423" x="9636125" y="3143250"/>
          <p14:tracePt t="45429" x="9618663" y="3152775"/>
          <p14:tracePt t="45438" x="9605963" y="3155950"/>
          <p14:tracePt t="45443" x="9593263" y="3165475"/>
          <p14:tracePt t="45450" x="9567863" y="3173413"/>
          <p14:tracePt t="45457" x="9542463" y="3190875"/>
          <p14:tracePt t="45464" x="9520238" y="3203575"/>
          <p14:tracePt t="45472" x="9494838" y="3221038"/>
          <p14:tracePt t="45478" x="9461500" y="3236913"/>
          <p14:tracePt t="45484" x="9426575" y="3254375"/>
          <p14:tracePt t="45492" x="9393238" y="3271838"/>
          <p14:tracePt t="45499" x="9367838" y="3289300"/>
          <p14:tracePt t="45507" x="9332913" y="3305175"/>
          <p14:tracePt t="45512" x="9312275" y="3322638"/>
          <p14:tracePt t="45520" x="9277350" y="3340100"/>
          <p14:tracePt t="45527" x="9261475" y="3352800"/>
          <p14:tracePt t="45534" x="9248775" y="3360738"/>
          <p14:tracePt t="45541" x="9231313" y="3368675"/>
          <p14:tracePt t="45548" x="9226550" y="3373438"/>
          <p14:tracePt t="45555" x="9213850" y="3373438"/>
          <p14:tracePt t="45561" x="9213850" y="3382963"/>
          <p14:tracePt t="45570" x="9205913" y="3382963"/>
          <p14:tracePt t="45575" x="9201150" y="3386138"/>
          <p14:tracePt t="45589" x="9196388" y="3386138"/>
          <p14:tracePt t="45597" x="9196388" y="3395663"/>
          <p14:tracePt t="45604" x="9188450" y="3395663"/>
          <p14:tracePt t="45610" x="9188450" y="3398838"/>
          <p14:tracePt t="45617" x="9183688" y="3398838"/>
          <p14:tracePt t="45624" x="9183688" y="3403600"/>
          <p14:tracePt t="45889" x="9142413" y="3421063"/>
          <p14:tracePt t="45896" x="9082088" y="3441700"/>
          <p14:tracePt t="45903" x="8993188" y="3462338"/>
          <p14:tracePt t="45909" x="8878888" y="3497263"/>
          <p14:tracePt t="45917" x="8763000" y="3522663"/>
          <p14:tracePt t="45923" x="8636000" y="3543300"/>
          <p14:tracePt t="45930" x="8532813" y="3565525"/>
          <p14:tracePt t="45937" x="8431213" y="3578225"/>
          <p14:tracePt t="45944" x="8359775" y="3590925"/>
          <p14:tracePt t="45951" x="8294688" y="3608388"/>
          <p14:tracePt t="45961" x="8253413" y="3621088"/>
          <p14:tracePt t="45965" x="8201025" y="3636963"/>
          <p14:tracePt t="45973" x="8180388" y="3646488"/>
          <p14:tracePt t="45979" x="8147050" y="3662363"/>
          <p14:tracePt t="45988" x="8121650" y="3679825"/>
          <p14:tracePt t="45994" x="8099425" y="3684588"/>
          <p14:tracePt t="46001" x="8081963" y="3692525"/>
          <p14:tracePt t="46007" x="8069263" y="3702050"/>
          <p14:tracePt t="46013" x="8053388" y="3714750"/>
          <p14:tracePt t="46021" x="8040688" y="3722688"/>
          <p14:tracePt t="46035" x="8035925" y="3730625"/>
          <p14:tracePt t="46042" x="8027988" y="3730625"/>
          <p14:tracePt t="46048" x="8027988" y="3735388"/>
          <p14:tracePt t="46064" x="8023225" y="3740150"/>
          <p14:tracePt t="46078" x="8015288" y="3740150"/>
          <p14:tracePt t="46146" x="8010525" y="3740150"/>
          <p14:tracePt t="46167" x="8002588" y="3740150"/>
          <p14:tracePt t="46181" x="7997825" y="3740150"/>
          <p14:tracePt t="46197" x="7993063" y="3740150"/>
          <p14:tracePt t="46202" x="7985125" y="3740150"/>
          <p14:tracePt t="46209" x="7980363" y="3740150"/>
          <p14:tracePt t="46215" x="7972425" y="3740150"/>
          <p14:tracePt t="46223" x="7967663" y="3735388"/>
          <p14:tracePt t="46230" x="7954963" y="3727450"/>
          <p14:tracePt t="46237" x="7947025" y="3722688"/>
          <p14:tracePt t="46243" x="7942263" y="3714750"/>
          <p14:tracePt t="46250" x="7942263" y="3709988"/>
          <p14:tracePt t="46257" x="7942263" y="3702050"/>
          <p14:tracePt t="46264" x="7942263" y="3697288"/>
          <p14:tracePt t="46278" x="7942263" y="3687763"/>
          <p14:tracePt t="46286" x="7942263" y="3684588"/>
          <p14:tracePt t="46293" x="7942263" y="3679825"/>
          <p14:tracePt t="46299" x="7950200" y="3671888"/>
          <p14:tracePt t="46306" x="7954963" y="3671888"/>
          <p14:tracePt t="46313" x="7967663" y="3667125"/>
          <p14:tracePt t="46321" x="7980363" y="3667125"/>
          <p14:tracePt t="46327" x="7997825" y="3659188"/>
          <p14:tracePt t="46334" x="8010525" y="3659188"/>
          <p14:tracePt t="46341" x="8023225" y="3659188"/>
          <p14:tracePt t="46348" x="8048625" y="3659188"/>
          <p14:tracePt t="46356" x="8069263" y="3659188"/>
          <p14:tracePt t="46362" x="8091488" y="3659188"/>
          <p14:tracePt t="46372" x="8116888" y="3662363"/>
          <p14:tracePt t="46376" x="8129588" y="3662363"/>
          <p14:tracePt t="46382" x="8142288" y="3662363"/>
          <p14:tracePt t="46390" x="8154988" y="3662363"/>
          <p14:tracePt t="46396" x="8162925" y="3662363"/>
          <p14:tracePt t="46404" x="8175625" y="3659188"/>
          <p14:tracePt t="46410" x="8180388" y="3659188"/>
          <p14:tracePt t="46418" x="8188325" y="3654425"/>
          <p14:tracePt t="46427" x="8188325" y="3646488"/>
          <p14:tracePt t="46432" x="8193088" y="3641725"/>
          <p14:tracePt t="46442" x="8201025" y="3629025"/>
          <p14:tracePt t="46447" x="8201025" y="3616325"/>
          <p14:tracePt t="46453" x="8201025" y="3581400"/>
          <p14:tracePt t="46460" x="8197850" y="3548063"/>
          <p14:tracePt t="46466" x="8188325" y="3505200"/>
          <p14:tracePt t="46474" x="8188325" y="3459163"/>
          <p14:tracePt t="46480" x="8167688" y="3398838"/>
          <p14:tracePt t="46488" x="8159750" y="3352800"/>
          <p14:tracePt t="46495" x="8150225" y="3317875"/>
          <p14:tracePt t="46502" x="8142288" y="3289300"/>
          <p14:tracePt t="46508" x="8134350" y="3262313"/>
          <p14:tracePt t="46515" x="8124825" y="3249613"/>
          <p14:tracePt t="46522" x="8124825" y="3241675"/>
          <p14:tracePt t="46529" x="8121650" y="3236913"/>
          <p14:tracePt t="46537" x="8121650" y="3228975"/>
          <p14:tracePt t="46543" x="8121650" y="3224213"/>
          <p14:tracePt t="46587" x="8121650" y="3221038"/>
          <p14:tracePt t="46600" x="8121650" y="3211513"/>
          <p14:tracePt t="46607" x="8121650" y="3208338"/>
          <p14:tracePt t="46621" x="8129588" y="3195638"/>
          <p14:tracePt t="46628" x="8129588" y="3186113"/>
          <p14:tracePt t="46635" x="8134350" y="3173413"/>
          <p14:tracePt t="46642" x="8142288" y="3152775"/>
          <p14:tracePt t="46648" x="8150225" y="3135313"/>
          <p14:tracePt t="46657" x="8159750" y="3114675"/>
          <p14:tracePt t="46661" x="8167688" y="3089275"/>
          <p14:tracePt t="46668" x="8175625" y="3067050"/>
          <p14:tracePt t="46676" x="8180388" y="3041650"/>
          <p14:tracePt t="46682" x="8188325" y="3028950"/>
          <p14:tracePt t="46691" x="8193088" y="3021013"/>
          <p14:tracePt t="46696" x="8201025" y="3008313"/>
          <p14:tracePt t="46704" x="8201025" y="3003550"/>
          <p14:tracePt t="46710" x="8205788" y="2995613"/>
          <p14:tracePt t="46717" x="8205788" y="2990850"/>
          <p14:tracePt t="46723" x="8213725" y="2990850"/>
          <p14:tracePt t="46730" x="8213725" y="2986088"/>
          <p14:tracePt t="46745" x="8218488" y="2986088"/>
          <p14:tracePt t="46759" x="8228013" y="2986088"/>
          <p14:tracePt t="46773" x="8228013" y="2990850"/>
          <p14:tracePt t="46780" x="8231188" y="2998788"/>
          <p14:tracePt t="46794" x="8240713" y="3003550"/>
          <p14:tracePt t="46800" x="8240713" y="3011488"/>
          <p14:tracePt t="46807" x="8243888" y="3016250"/>
          <p14:tracePt t="46814" x="8243888" y="3021013"/>
          <p14:tracePt t="46822" x="8248650" y="3028950"/>
          <p14:tracePt t="46828" x="8248650" y="3033713"/>
          <p14:tracePt t="46835" x="8248650" y="3046413"/>
          <p14:tracePt t="46842" x="8256588" y="3054350"/>
          <p14:tracePt t="46849" x="8256588" y="3076575"/>
          <p14:tracePt t="46856" x="8266113" y="3089275"/>
          <p14:tracePt t="46863" x="8269288" y="3109913"/>
          <p14:tracePt t="46870" x="8278813" y="3135313"/>
          <p14:tracePt t="46877" x="8286750" y="3170238"/>
          <p14:tracePt t="46883" x="8294688" y="3190875"/>
          <p14:tracePt t="46892" x="8304213" y="3224213"/>
          <p14:tracePt t="46898" x="8312150" y="3246438"/>
          <p14:tracePt t="46905" x="8312150" y="3271838"/>
          <p14:tracePt t="46912" x="8320088" y="3292475"/>
          <p14:tracePt t="46921" x="8324850" y="3317875"/>
          <p14:tracePt t="46925" x="8334375" y="3330575"/>
          <p14:tracePt t="46932" x="8342313" y="3352800"/>
          <p14:tracePt t="46939" x="8350250" y="3378200"/>
          <p14:tracePt t="46946" x="8355013" y="3390900"/>
          <p14:tracePt t="46953" x="8355013" y="3416300"/>
          <p14:tracePt t="46975" x="8380413" y="3467100"/>
          <p14:tracePt t="46981" x="8388350" y="3492500"/>
          <p14:tracePt t="46989" x="8393113" y="3514725"/>
          <p14:tracePt t="46996" x="8393113" y="3535363"/>
          <p14:tracePt t="47005" x="8393113" y="3560763"/>
          <p14:tracePt t="47009" x="8401050" y="3581400"/>
          <p14:tracePt t="47016" x="8410575" y="3608388"/>
          <p14:tracePt t="47023" x="8418513" y="3636963"/>
          <p14:tracePt t="47030" x="8418513" y="3671888"/>
          <p14:tracePt t="47037" x="8426450" y="3692525"/>
          <p14:tracePt t="47044" x="8435975" y="3727450"/>
          <p14:tracePt t="47051" x="8443913" y="3760788"/>
          <p14:tracePt t="47057" x="8453438" y="3808413"/>
          <p14:tracePt t="47066" x="8461375" y="3836988"/>
          <p14:tracePt t="47072" x="8461375" y="3862388"/>
          <p14:tracePt t="47078" x="8469313" y="3892550"/>
          <p14:tracePt t="47087" x="8469313" y="3927475"/>
          <p14:tracePt t="47092" x="8469313" y="3968750"/>
          <p14:tracePt t="47099" x="8469313" y="3998913"/>
          <p14:tracePt t="47107" x="8469313" y="4033838"/>
          <p14:tracePt t="47113" x="8469313" y="4075113"/>
          <p14:tracePt t="47121" x="8469313" y="4130675"/>
          <p14:tracePt t="47128" x="8469313" y="4203700"/>
          <p14:tracePt t="47134" x="8461375" y="4262438"/>
          <p14:tracePt t="47143" x="8453438" y="4322763"/>
          <p14:tracePt t="47147" x="8443913" y="4381500"/>
          <p14:tracePt t="47156" x="8431213" y="4429125"/>
          <p14:tracePt t="47162" x="8431213" y="4471988"/>
          <p14:tracePt t="47169" x="8413750" y="4510088"/>
          <p14:tracePt t="47176" x="8405813" y="4530725"/>
          <p14:tracePt t="47183" x="8401050" y="4556125"/>
          <p14:tracePt t="47191" x="8393113" y="4578350"/>
          <p14:tracePt t="47197" x="8385175" y="4591050"/>
          <p14:tracePt t="47204" x="8375650" y="4606925"/>
          <p14:tracePt t="47211" x="8372475" y="4619625"/>
          <p14:tracePt t="47217" x="8362950" y="4629150"/>
          <p14:tracePt t="47225" x="8362950" y="4632325"/>
          <p14:tracePt t="47231" x="8359775" y="4641850"/>
          <p14:tracePt t="47239" x="8359775" y="4645025"/>
          <p14:tracePt t="47254" x="8350250" y="4645025"/>
          <p14:tracePt t="47260" x="8350250" y="4649788"/>
          <p14:tracePt t="47266" x="8347075" y="4649788"/>
          <p14:tracePt t="47274" x="8347075" y="4657725"/>
          <p14:tracePt t="47280" x="8342313" y="4657725"/>
          <p14:tracePt t="47295" x="8334375" y="4657725"/>
          <p14:tracePt t="47323" x="8329613" y="4657725"/>
          <p14:tracePt t="47336" x="8320088" y="4657725"/>
          <p14:tracePt t="47359" x="8320088" y="4654550"/>
          <p14:tracePt t="47364" x="8316913" y="4649788"/>
          <p14:tracePt t="47371" x="8316913" y="4637088"/>
          <p14:tracePt t="47378" x="8307388" y="4603750"/>
          <p14:tracePt t="47387" x="8307388" y="4560888"/>
          <p14:tracePt t="47392" x="8299450" y="4487863"/>
          <p14:tracePt t="47398" x="8286750" y="4373563"/>
          <p14:tracePt t="47406" x="8274050" y="4246563"/>
          <p14:tracePt t="47413" x="8261350" y="4105275"/>
          <p14:tracePt t="47421" x="8253413" y="3973513"/>
          <p14:tracePt t="47427" x="8253413" y="3862388"/>
          <p14:tracePt t="47433" x="8240713" y="3748088"/>
          <p14:tracePt t="47441" x="8240713" y="3633788"/>
          <p14:tracePt t="47447" x="8228013" y="3560763"/>
          <p14:tracePt t="47455" x="8228013" y="3489325"/>
          <p14:tracePt t="47462" x="8223250" y="3459163"/>
          <p14:tracePt t="47469" x="8223250" y="3424238"/>
          <p14:tracePt t="47476" x="8213725" y="3403600"/>
          <p14:tracePt t="47483" x="8213725" y="3378200"/>
          <p14:tracePt t="47490" x="8205788" y="3365500"/>
          <p14:tracePt t="47496" x="8205788" y="3360738"/>
          <p14:tracePt t="47505" x="8205788" y="3352800"/>
          <p14:tracePt t="47510" x="8205788" y="3348038"/>
          <p14:tracePt t="47524" x="8205788" y="3340100"/>
          <p14:tracePt t="47560" x="8205788" y="3343275"/>
          <p14:tracePt t="47574" x="8205788" y="3348038"/>
          <p14:tracePt t="47588" x="8213725" y="3360738"/>
          <p14:tracePt t="47594" x="8218488" y="3368675"/>
          <p14:tracePt t="47600" x="8228013" y="3390900"/>
          <p14:tracePt t="47608" x="8243888" y="3433763"/>
          <p14:tracePt t="47614" x="8253413" y="3479800"/>
          <p14:tracePt t="47624" x="8286750" y="3556000"/>
          <p14:tracePt t="47628" x="8307388" y="3659188"/>
          <p14:tracePt t="47636" x="8347075" y="3773488"/>
          <p14:tracePt t="47643" x="8367713" y="3862388"/>
          <p14:tracePt t="47649" x="8375650" y="3960813"/>
          <p14:tracePt t="47657" x="8401050" y="4049713"/>
          <p14:tracePt t="47663" x="8410575" y="4122738"/>
          <p14:tracePt t="47671" x="8431213" y="4211638"/>
          <p14:tracePt t="47677" x="8431213" y="4271963"/>
          <p14:tracePt t="47685" x="8443913" y="4330700"/>
          <p14:tracePt t="47692" x="8443913" y="4360863"/>
          <p14:tracePt t="47698" x="8448675" y="4386263"/>
          <p14:tracePt t="47707" x="8448675" y="4398963"/>
          <p14:tracePt t="47711" x="8456613" y="4403725"/>
          <p14:tracePt t="47720" x="8456613" y="4416425"/>
          <p14:tracePt t="47733" x="8456613" y="4424363"/>
          <p14:tracePt t="47768" x="8456613" y="4419600"/>
          <p14:tracePt t="47782" x="8456613" y="4416425"/>
          <p14:tracePt t="47796" x="8453438" y="4406900"/>
          <p14:tracePt t="47816" x="8453438" y="4403725"/>
          <p14:tracePt t="47860" x="8456613" y="4403725"/>
          <p14:tracePt t="47879" x="8461375" y="4403725"/>
          <p14:tracePt t="47886" x="8469313" y="4403725"/>
          <p14:tracePt t="47893" x="8491538" y="4394200"/>
          <p14:tracePt t="47899" x="8520113" y="4386263"/>
          <p14:tracePt t="47907" x="8572500" y="4356100"/>
          <p14:tracePt t="47913" x="8674100" y="4313238"/>
          <p14:tracePt t="47922" x="8823325" y="4262438"/>
          <p14:tracePt t="47927" x="8985250" y="4181475"/>
          <p14:tracePt t="47936" x="9104313" y="4122738"/>
          <p14:tracePt t="47942" x="9193213" y="4075113"/>
          <p14:tracePt t="47948" x="9269413" y="4033838"/>
          <p14:tracePt t="47955" x="9332913" y="4003675"/>
          <p14:tracePt t="47972" x="9405938" y="3956050"/>
          <p14:tracePt t="47977" x="9431338" y="3940175"/>
          <p14:tracePt t="47984" x="9436100" y="3927475"/>
          <p14:tracePt t="47991" x="9444038" y="3917950"/>
          <p14:tracePt t="47997" x="9448800" y="3914775"/>
          <p14:tracePt t="48006" x="9448800" y="3910013"/>
          <p14:tracePt t="48011" x="9448800" y="3892550"/>
          <p14:tracePt t="48021" x="9431338" y="3887788"/>
          <p14:tracePt t="48026" x="9418638" y="3879850"/>
          <p14:tracePt t="48032" x="9393238" y="3862388"/>
          <p14:tracePt t="48039" x="9358313" y="3836988"/>
          <p14:tracePt t="48045" x="9294813" y="3808413"/>
          <p14:tracePt t="48053" x="9205913" y="3773488"/>
          <p14:tracePt t="48060" x="9117013" y="3727450"/>
          <p14:tracePt t="48066" x="9039225" y="3684588"/>
          <p14:tracePt t="48074" x="8963025" y="3649663"/>
          <p14:tracePt t="48082" x="8912225" y="3621088"/>
          <p14:tracePt t="48089" x="8864600" y="3603625"/>
          <p14:tracePt t="48094" x="8831263" y="3586163"/>
          <p14:tracePt t="48103" x="8813800" y="3578225"/>
          <p14:tracePt t="48109" x="8793163" y="3568700"/>
          <p14:tracePt t="48115" x="8785225" y="3565525"/>
          <p14:tracePt t="48123" x="8780463" y="3565525"/>
          <p14:tracePt t="48129" x="8775700" y="3565525"/>
          <p14:tracePt t="48137" x="8775700" y="3556000"/>
          <p14:tracePt t="48150" x="8775700" y="3552825"/>
          <p14:tracePt t="48172" x="8785225" y="3552825"/>
          <p14:tracePt t="48179" x="8788400" y="3543300"/>
          <p14:tracePt t="48186" x="8818563" y="3543300"/>
          <p14:tracePt t="48193" x="8848725" y="3543300"/>
          <p14:tracePt t="48199" x="8904288" y="3535363"/>
          <p14:tracePt t="48206" x="8980488" y="3514725"/>
          <p14:tracePt t="48213" x="9051925" y="3505200"/>
          <p14:tracePt t="48221" x="9124950" y="3492500"/>
          <p14:tracePt t="48227" x="9201150" y="3471863"/>
          <p14:tracePt t="48234" x="9274175" y="3449638"/>
          <p14:tracePt t="48241" x="9337675" y="3429000"/>
          <p14:tracePt t="48247" x="9396413" y="3411538"/>
          <p14:tracePt t="48255" x="9418638" y="3403600"/>
          <p14:tracePt t="48261" x="9444038" y="3386138"/>
          <p14:tracePt t="48269" x="9456738" y="3378200"/>
          <p14:tracePt t="48276" x="9474200" y="3373438"/>
          <p14:tracePt t="48283" x="9477375" y="3365500"/>
          <p14:tracePt t="48304" x="9469438" y="3360738"/>
          <p14:tracePt t="48310" x="9456738" y="3360738"/>
          <p14:tracePt t="48318" x="9436100" y="3360738"/>
          <p14:tracePt t="48325" x="9413875" y="3360738"/>
          <p14:tracePt t="48331" x="9380538" y="3360738"/>
          <p14:tracePt t="48338" x="9358313" y="3360738"/>
          <p14:tracePt t="48346" x="9324975" y="3360738"/>
          <p14:tracePt t="48352" x="9294813" y="3360738"/>
          <p14:tracePt t="48360" x="9274175" y="3360738"/>
          <p14:tracePt t="48366" x="9248775" y="3360738"/>
          <p14:tracePt t="48373" x="9226550" y="3360738"/>
          <p14:tracePt t="48380" x="9213850" y="3360738"/>
          <p14:tracePt t="48389" x="9205913" y="3360738"/>
          <p14:tracePt t="48394" x="9201150" y="3360738"/>
          <p14:tracePt t="48408" x="9193213" y="3360738"/>
          <p14:tracePt t="48429" x="9196388" y="3360738"/>
          <p14:tracePt t="48436" x="9201150" y="3360738"/>
          <p14:tracePt t="48445" x="9210675" y="3360738"/>
          <p14:tracePt t="48449" x="9223375" y="3360738"/>
          <p14:tracePt t="48456" x="9236075" y="3360738"/>
          <p14:tracePt t="48463" x="9248775" y="3360738"/>
          <p14:tracePt t="48472" x="9274175" y="3360738"/>
          <p14:tracePt t="48478" x="9286875" y="3360738"/>
          <p14:tracePt t="48486" x="9307513" y="3360738"/>
          <p14:tracePt t="48493" x="9320213" y="3360738"/>
          <p14:tracePt t="48498" x="9332913" y="3360738"/>
          <p14:tracePt t="48507" x="9342438" y="3360738"/>
          <p14:tracePt t="48512" x="9345613" y="3360738"/>
          <p14:tracePt t="48519" x="9355138" y="3360738"/>
          <p14:tracePt t="48533" x="9358313" y="3360738"/>
          <p14:tracePt t="48547" x="9358313" y="3368675"/>
          <p14:tracePt t="48555" x="9350375" y="3373438"/>
          <p14:tracePt t="48561" x="9345613" y="3386138"/>
          <p14:tracePt t="48569" x="9329738" y="3395663"/>
          <p14:tracePt t="48575" x="9324975" y="3395663"/>
          <p14:tracePt t="48582" x="9317038" y="3398838"/>
          <p14:tracePt t="48589" x="9312275" y="3408363"/>
          <p14:tracePt t="48596" x="9307513" y="3408363"/>
          <p14:tracePt t="48604" x="9307513" y="3411538"/>
          <p14:tracePt t="48610" x="9299575" y="3411538"/>
          <p14:tracePt t="48646" x="9302750" y="3411538"/>
          <p14:tracePt t="48651" x="9307513" y="3411538"/>
          <p14:tracePt t="48658" x="9312275" y="3411538"/>
          <p14:tracePt t="48665" x="9320213" y="3403600"/>
          <p14:tracePt t="48672" x="9324975" y="3403600"/>
          <p14:tracePt t="48679" x="9337675" y="3398838"/>
          <p14:tracePt t="48687" x="9345613" y="3398838"/>
          <p14:tracePt t="48694" x="9350375" y="3398838"/>
          <p14:tracePt t="48700" x="9358313" y="3398838"/>
          <p14:tracePt t="48722" x="9363075" y="3398838"/>
          <p14:tracePt t="48735" x="9363075" y="3408363"/>
          <p14:tracePt t="48749" x="9363075" y="3411538"/>
          <p14:tracePt t="48763" x="9355138" y="3416300"/>
          <p14:tracePt t="48771" x="9350375" y="3416300"/>
          <p14:tracePt t="48778" x="9342438" y="3424238"/>
          <p14:tracePt t="48785" x="9337675" y="3424238"/>
          <p14:tracePt t="48793" x="9332913" y="3424238"/>
          <p14:tracePt t="48798" x="9317038" y="3429000"/>
          <p14:tracePt t="48805" x="9312275" y="3429000"/>
          <p14:tracePt t="48812" x="9307513" y="3429000"/>
          <p14:tracePt t="48820" x="9294813" y="3429000"/>
          <p14:tracePt t="48826" x="9277350" y="3429000"/>
          <p14:tracePt t="48832" x="9274175" y="3429000"/>
          <p14:tracePt t="48840" x="9261475" y="3429000"/>
          <p14:tracePt t="48846" x="9248775" y="3429000"/>
          <p14:tracePt t="48854" x="9223375" y="3436938"/>
          <p14:tracePt t="48861" x="9201150" y="3436938"/>
          <p14:tracePt t="48867" x="9188450" y="3446463"/>
          <p14:tracePt t="48876" x="9155113" y="3454400"/>
          <p14:tracePt t="48881" x="9132888" y="3454400"/>
          <p14:tracePt t="48888" x="9107488" y="3462338"/>
          <p14:tracePt t="48895" x="9086850" y="3471863"/>
          <p14:tracePt t="48902" x="9061450" y="3484563"/>
          <p14:tracePt t="48909" x="9048750" y="3492500"/>
          <p14:tracePt t="48916" x="9023350" y="3509963"/>
          <p14:tracePt t="48924" x="9005888" y="3522663"/>
          <p14:tracePt t="48929" x="8993188" y="3540125"/>
          <p14:tracePt t="48938" x="8975725" y="3565525"/>
          <p14:tracePt t="48944" x="8958263" y="3578225"/>
          <p14:tracePt t="48953" x="8955088" y="3603625"/>
          <p14:tracePt t="48958" x="8945563" y="3624263"/>
          <p14:tracePt t="48965" x="8937625" y="3649663"/>
          <p14:tracePt t="48972" x="8937625" y="3671888"/>
          <p14:tracePt t="48979" x="8937625" y="3684588"/>
          <p14:tracePt t="48986" x="8937625" y="3705225"/>
          <p14:tracePt t="48992" x="8942388" y="3722688"/>
          <p14:tracePt t="49000" x="8955088" y="3743325"/>
          <p14:tracePt t="49006" x="8963025" y="3760788"/>
          <p14:tracePt t="49013" x="8980488" y="3781425"/>
          <p14:tracePt t="49021" x="8993188" y="3798888"/>
          <p14:tracePt t="49027" x="9010650" y="3816350"/>
          <p14:tracePt t="49035" x="9026525" y="3829050"/>
          <p14:tracePt t="49041" x="9039225" y="3836988"/>
          <p14:tracePt t="49047" x="9043988" y="3841750"/>
          <p14:tracePt t="49055" x="9051925" y="3849688"/>
          <p14:tracePt t="49063" x="9056688" y="3849688"/>
          <p14:tracePt t="49069" x="9064625" y="3854450"/>
          <p14:tracePt t="49077" x="9069388" y="3854450"/>
          <p14:tracePt t="49083" x="9069388" y="3862388"/>
          <p14:tracePt t="49090" x="9077325" y="3867150"/>
          <p14:tracePt t="49097" x="9082088" y="3871913"/>
          <p14:tracePt t="49105" x="9086850" y="3879850"/>
          <p14:tracePt t="49111" x="9094788" y="3884613"/>
          <p14:tracePt t="49118" x="9099550" y="3892550"/>
          <p14:tracePt t="49124" x="9107488" y="3897313"/>
          <p14:tracePt t="49132" x="9107488" y="3905250"/>
          <p14:tracePt t="49138" x="9120188" y="3917950"/>
          <p14:tracePt t="49147" x="9129713" y="3930650"/>
          <p14:tracePt t="49153" x="9132888" y="3948113"/>
          <p14:tracePt t="49159" x="9150350" y="3960813"/>
          <p14:tracePt t="49166" x="9163050" y="3978275"/>
          <p14:tracePt t="49174" x="9163050" y="3981450"/>
          <p14:tracePt t="49180" x="9180513" y="3994150"/>
          <p14:tracePt t="49189" x="9193213" y="4011613"/>
          <p14:tracePt t="49194" x="9210675" y="4024313"/>
          <p14:tracePt t="49203" x="9213850" y="4033838"/>
          <p14:tracePt t="49208" x="9223375" y="4037013"/>
          <p14:tracePt t="49214" x="9226550" y="4046538"/>
          <p14:tracePt t="49222" x="9231313" y="4049713"/>
          <p14:tracePt t="49229" x="9239250" y="4059238"/>
          <p14:tracePt t="49236" x="9239250" y="4062413"/>
          <p14:tracePt t="49243" x="9239250" y="4067175"/>
          <p14:tracePt t="49249" x="9244013" y="4075113"/>
          <p14:tracePt t="49272" x="9244013" y="4079875"/>
          <p14:tracePt t="49285" x="9244013" y="4087813"/>
          <p14:tracePt t="49299" x="9244013" y="4092575"/>
          <p14:tracePt t="49313" x="9236075" y="4092575"/>
          <p14:tracePt t="49320" x="9236075" y="4097338"/>
          <p14:tracePt t="49327" x="9231313" y="4097338"/>
          <p14:tracePt t="49341" x="9226550" y="4097338"/>
          <p14:tracePt t="49369" x="9218613" y="4097338"/>
          <p14:tracePt t="49382" x="9213850" y="4097338"/>
          <p14:tracePt t="49404" x="9205913" y="4105275"/>
          <p14:tracePt t="49417" x="9201150" y="4110038"/>
          <p14:tracePt t="49424" x="9193213" y="4110038"/>
          <p14:tracePt t="49438" x="9180513" y="4117975"/>
          <p14:tracePt t="49445" x="9175750" y="4122738"/>
          <p14:tracePt t="49452" x="9167813" y="4130675"/>
          <p14:tracePt t="49459" x="9155113" y="4152900"/>
          <p14:tracePt t="49465" x="9132888" y="4165600"/>
          <p14:tracePt t="49473" x="9094788" y="4194175"/>
          <p14:tracePt t="49479" x="9069388" y="4229100"/>
          <p14:tracePt t="49487" x="9026525" y="4279900"/>
          <p14:tracePt t="49493" x="8985250" y="4343400"/>
          <p14:tracePt t="49502" x="8955088" y="4419600"/>
          <p14:tracePt t="49510" x="8912225" y="4471988"/>
          <p14:tracePt t="49514" x="8891588" y="4518025"/>
          <p14:tracePt t="49521" x="8874125" y="4568825"/>
          <p14:tracePt t="49528" x="8864600" y="4581525"/>
          <p14:tracePt t="49536" x="8856663" y="4606925"/>
          <p14:tracePt t="49542" x="8851900" y="4619625"/>
          <p14:tracePt t="49549" x="8843963" y="4629150"/>
          <p14:tracePt t="49556" x="8843963" y="4632325"/>
          <p14:tracePt t="49564" x="8843963" y="4637088"/>
          <p14:tracePt t="49579" x="8843963" y="4649788"/>
          <p14:tracePt t="49584" x="8843963" y="4657725"/>
          <p14:tracePt t="49591" x="8843963" y="4672013"/>
          <p14:tracePt t="49598" x="8848725" y="4675188"/>
          <p14:tracePt t="49605" x="8851900" y="4697413"/>
          <p14:tracePt t="49612" x="8861425" y="4713288"/>
          <p14:tracePt t="49620" x="8869363" y="4725988"/>
          <p14:tracePt t="49626" x="8869363" y="4730750"/>
          <p14:tracePt t="49632" x="8874125" y="4748213"/>
          <p14:tracePt t="49640" x="8874125" y="4751388"/>
          <p14:tracePt t="49647" x="8882063" y="4756150"/>
          <p14:tracePt t="49654" x="8882063" y="4764088"/>
          <p14:tracePt t="49660" x="8882063" y="4768850"/>
          <p14:tracePt t="49668" x="8882063" y="4778375"/>
          <p14:tracePt t="49675" x="8882063" y="4781550"/>
          <p14:tracePt t="49681" x="8882063" y="4786313"/>
          <p14:tracePt t="49695" x="8882063" y="4794250"/>
          <p14:tracePt t="49710" x="8882063" y="4799013"/>
          <p14:tracePt t="49716" x="8878888" y="4806950"/>
          <p14:tracePt t="49724" x="8878888" y="4811713"/>
          <p14:tracePt t="49730" x="8874125" y="4819650"/>
          <p14:tracePt t="49737" x="8864600" y="4832350"/>
          <p14:tracePt t="49744" x="8861425" y="4845050"/>
          <p14:tracePt t="49752" x="8851900" y="4854575"/>
          <p14:tracePt t="49758" x="8848725" y="4867275"/>
          <p14:tracePt t="49764" x="8831263" y="4879975"/>
          <p14:tracePt t="49774" x="8826500" y="4887913"/>
          <p14:tracePt t="49779" x="8818563" y="4900613"/>
          <p14:tracePt t="49786" x="8801100" y="4913313"/>
          <p14:tracePt t="49793" x="8797925" y="4922838"/>
          <p14:tracePt t="49800" x="8793163" y="4926013"/>
          <p14:tracePt t="49807" x="8775700" y="4938713"/>
          <p14:tracePt t="49813" x="8763000" y="4956175"/>
          <p14:tracePt t="49822" x="8737600" y="4973638"/>
          <p14:tracePt t="49827" x="8694738" y="4991100"/>
          <p14:tracePt t="49835" x="8643938" y="5006975"/>
          <p14:tracePt t="49841" x="8597900" y="5029200"/>
          <p14:tracePt t="49848" x="8537575" y="5049838"/>
          <p14:tracePt t="49855" x="8478838" y="5057775"/>
          <p14:tracePt t="49862" x="8418513" y="5057775"/>
          <p14:tracePt t="49871" x="8362950" y="5057775"/>
          <p14:tracePt t="49878" x="8304213" y="5057775"/>
          <p14:tracePt t="49883" x="8231188" y="5054600"/>
          <p14:tracePt t="49890" x="8154988" y="5032375"/>
          <p14:tracePt t="49896" x="8069263" y="5019675"/>
          <p14:tracePt t="49904" x="7980363" y="5011738"/>
          <p14:tracePt t="49910" x="7908925" y="4999038"/>
          <p14:tracePt t="49919" x="7853363" y="4999038"/>
          <p14:tracePt t="49925" x="7805738" y="4991100"/>
          <p14:tracePt t="49932" x="7759700" y="4991100"/>
          <p14:tracePt t="49938" x="7716838" y="4991100"/>
          <p14:tracePt t="49946" x="7673975" y="4991100"/>
          <p14:tracePt t="49953" x="7640638" y="4991100"/>
          <p14:tracePt t="49959" x="7610475" y="4991100"/>
          <p14:tracePt t="49969" x="7577138" y="4991100"/>
          <p14:tracePt t="49974" x="7546975" y="4991100"/>
          <p14:tracePt t="49980" x="7524750" y="4991100"/>
          <p14:tracePt t="49988" x="7499350" y="4981575"/>
          <p14:tracePt t="49995" x="7478713" y="4981575"/>
          <p14:tracePt t="50002" x="7453313" y="4981575"/>
          <p14:tracePt t="50009" x="7431088" y="4973638"/>
          <p14:tracePt t="50015" x="7410450" y="4973638"/>
          <p14:tracePt t="50022" x="7392988" y="4968875"/>
          <p14:tracePt t="50029" x="7380288" y="4968875"/>
          <p14:tracePt t="50037" x="7372350" y="4960938"/>
          <p14:tracePt t="50043" x="7359650" y="4960938"/>
          <p14:tracePt t="50051" x="7354888" y="4960938"/>
          <p14:tracePt t="50057" x="7354888" y="4956175"/>
          <p14:tracePt t="50063" x="7351713" y="4956175"/>
          <p14:tracePt t="50072" x="7342188" y="4948238"/>
          <p14:tracePt t="50078" x="7337425" y="4948238"/>
          <p14:tracePt t="50093" x="7329488" y="4948238"/>
          <p14:tracePt t="50106" x="7324725" y="4948238"/>
          <p14:tracePt t="50127" x="7321550" y="4948238"/>
          <p14:tracePt t="50141" x="7312025" y="4943475"/>
          <p14:tracePt t="50178" x="7308850" y="4935538"/>
          <p14:tracePt t="50211" x="7308850" y="4930775"/>
          <p14:tracePt t="50226" x="7299325" y="4926013"/>
          <p14:tracePt t="50238" x="7296150" y="4926013"/>
          <p14:tracePt t="50245" x="7286625" y="4918075"/>
          <p14:tracePt t="50259" x="7273925" y="4913313"/>
          <p14:tracePt t="50266" x="7270750" y="4905375"/>
          <p14:tracePt t="50273" x="7258050" y="4900613"/>
          <p14:tracePt t="50279" x="7240588" y="4892675"/>
          <p14:tracePt t="50287" x="7235825" y="4892675"/>
          <p14:tracePt t="50295" x="7223125" y="4884738"/>
          <p14:tracePt t="50301" x="7215188" y="4879975"/>
          <p14:tracePt t="50308" x="7202488" y="4870450"/>
          <p14:tracePt t="50314" x="7197725" y="4870450"/>
          <p14:tracePt t="50322" x="7197725" y="4867275"/>
          <p14:tracePt t="50328" x="7189788" y="4867275"/>
          <p14:tracePt t="50336" x="7185025" y="4857750"/>
          <p14:tracePt t="50349" x="7180263" y="4857750"/>
          <p14:tracePt t="50356" x="7180263" y="4854575"/>
          <p14:tracePt t="50371" x="7180263" y="4849813"/>
          <p14:tracePt t="50385" x="7180263" y="4841875"/>
          <p14:tracePt t="50391" x="7180263" y="4837113"/>
          <p14:tracePt t="50397" x="7185025" y="4837113"/>
          <p14:tracePt t="50405" x="7192963" y="4837113"/>
          <p14:tracePt t="50411" x="7192963" y="4829175"/>
          <p14:tracePt t="50420" x="7205663" y="4829175"/>
          <p14:tracePt t="50426" x="7210425" y="4824413"/>
          <p14:tracePt t="50433" x="7218363" y="4824413"/>
          <p14:tracePt t="50440" x="7231063" y="4824413"/>
          <p14:tracePt t="50447" x="7235825" y="4819650"/>
          <p14:tracePt t="50453" x="7248525" y="4819650"/>
          <p14:tracePt t="50460" x="7270750" y="4819650"/>
          <p14:tracePt t="50468" x="7296150" y="4819650"/>
          <p14:tracePt t="50475" x="7324725" y="4819650"/>
          <p14:tracePt t="50482" x="7359650" y="4819650"/>
          <p14:tracePt t="50489" x="7402513" y="4819650"/>
          <p14:tracePt t="50495" x="7431088" y="4819650"/>
          <p14:tracePt t="50503" x="7473950" y="4819650"/>
          <p14:tracePt t="50510" x="7508875" y="4819650"/>
          <p14:tracePt t="50517" x="7537450" y="4819650"/>
          <p14:tracePt t="50523" x="7580313" y="4819650"/>
          <p14:tracePt t="50530" x="7605713" y="4811713"/>
          <p14:tracePt t="50537" x="7635875" y="4811713"/>
          <p14:tracePt t="50544" x="7669213" y="4803775"/>
          <p14:tracePt t="50552" x="7691438" y="4803775"/>
          <p14:tracePt t="50558" x="7716838" y="4794250"/>
          <p14:tracePt t="50565" x="7737475" y="4794250"/>
          <p14:tracePt t="50572" x="7750175" y="4786313"/>
          <p14:tracePt t="50579" x="7759700" y="4786313"/>
          <p14:tracePt t="50587" x="7772400" y="4781550"/>
          <p14:tracePt t="50593" x="7775575" y="4781550"/>
          <p14:tracePt t="50600" x="7785100" y="4781550"/>
          <p14:tracePt t="50607" x="7789863" y="4773613"/>
          <p14:tracePt t="50621" x="7797800" y="4768850"/>
          <p14:tracePt t="50635" x="7802563" y="4768850"/>
          <p14:tracePt t="50642" x="7802563" y="4760913"/>
          <p14:tracePt t="50648" x="7802563" y="4756150"/>
          <p14:tracePt t="50656" x="7793038" y="4751388"/>
          <p14:tracePt t="50663" x="7789863" y="4743450"/>
          <p14:tracePt t="50671" x="7780338" y="4743450"/>
          <p14:tracePt t="50677" x="7767638" y="4738688"/>
          <p14:tracePt t="50684" x="7747000" y="4730750"/>
          <p14:tracePt t="50690" x="7712075" y="4730750"/>
          <p14:tracePt t="50697" x="7683500" y="4730750"/>
          <p14:tracePt t="50704" x="7635875" y="4722813"/>
          <p14:tracePt t="50711" x="7567613" y="4722813"/>
          <p14:tracePt t="50718" x="7508875" y="4725988"/>
          <p14:tracePt t="50727" x="7448550" y="4725988"/>
          <p14:tracePt t="50731" x="7389813" y="4735513"/>
          <p14:tracePt t="50739" x="7329488" y="4748213"/>
          <p14:tracePt t="50746" x="7283450" y="4756150"/>
          <p14:tracePt t="50754" x="7235825" y="4773613"/>
          <p14:tracePt t="50759" x="7202488" y="4794250"/>
          <p14:tracePt t="50768" x="7164388" y="4811713"/>
          <p14:tracePt t="50774" x="7142163" y="4824413"/>
          <p14:tracePt t="50780" x="7116763" y="4841875"/>
          <p14:tracePt t="50788" x="7096125" y="4857750"/>
          <p14:tracePt t="50795" x="7086600" y="4870450"/>
          <p14:tracePt t="50802" x="7070725" y="4887913"/>
          <p14:tracePt t="50809" x="7065963" y="4892675"/>
          <p14:tracePt t="50815" x="7058025" y="4905375"/>
          <p14:tracePt t="50823" x="7058025" y="4913313"/>
          <p14:tracePt t="50829" x="7058025" y="4926013"/>
          <p14:tracePt t="50837" x="7058025" y="4938713"/>
          <p14:tracePt t="50843" x="7061200" y="4943475"/>
          <p14:tracePt t="50850" x="7065963" y="4960938"/>
          <p14:tracePt t="50857" x="7083425" y="4973638"/>
          <p14:tracePt t="50865" x="7096125" y="4991100"/>
          <p14:tracePt t="50871" x="7112000" y="5003800"/>
          <p14:tracePt t="50878" x="7146925" y="5029200"/>
          <p14:tracePt t="50886" x="7180263" y="5037138"/>
          <p14:tracePt t="50892" x="7240588" y="5057775"/>
          <p14:tracePt t="50899" x="7324725" y="5057775"/>
          <p14:tracePt t="50906" x="7410450" y="5057775"/>
          <p14:tracePt t="50913" x="7499350" y="5054600"/>
          <p14:tracePt t="50920" x="7602538" y="5019675"/>
          <p14:tracePt t="50927" x="7678738" y="4986338"/>
          <p14:tracePt t="50935" x="7742238" y="4956175"/>
          <p14:tracePt t="50940" x="7805738" y="4913313"/>
          <p14:tracePt t="50947" x="7840663" y="4884738"/>
          <p14:tracePt t="50955" x="7891463" y="4841875"/>
          <p14:tracePt t="50962" x="7929563" y="4803775"/>
          <p14:tracePt t="50970" x="7954963" y="4781550"/>
          <p14:tracePt t="50976" x="7972425" y="4756150"/>
          <p14:tracePt t="50983" x="7988300" y="4730750"/>
          <p14:tracePt t="50989" x="7993063" y="4718050"/>
          <p14:tracePt t="50996" x="7993063" y="4697413"/>
          <p14:tracePt t="51004" x="7993063" y="4679950"/>
          <p14:tracePt t="51012" x="7993063" y="4675188"/>
          <p14:tracePt t="51018" x="7985125" y="4662488"/>
          <p14:tracePt t="51024" x="7972425" y="4645025"/>
          <p14:tracePt t="51031" x="7947025" y="4637088"/>
          <p14:tracePt t="51039" x="7912100" y="4629150"/>
          <p14:tracePt t="51045" x="7869238" y="4629150"/>
          <p14:tracePt t="51053" x="7797800" y="4629150"/>
          <p14:tracePt t="51059" x="7712075" y="4637088"/>
          <p14:tracePt t="51068" x="7597775" y="4657725"/>
          <p14:tracePt t="51074" x="7508875" y="4684713"/>
          <p14:tracePt t="51080" x="7418388" y="4705350"/>
          <p14:tracePt t="51087" x="7359650" y="4713288"/>
          <p14:tracePt t="51094" x="7312025" y="4743450"/>
          <p14:tracePt t="51102" x="7286625" y="4751388"/>
          <p14:tracePt t="51108" x="7265988" y="4768850"/>
          <p14:tracePt t="51114" x="7240588" y="4778375"/>
          <p14:tracePt t="51122" x="7223125" y="4791075"/>
          <p14:tracePt t="51137" x="7215188" y="4799013"/>
          <p14:tracePt t="51143" x="7205663" y="4803775"/>
          <p14:tracePt t="51158" x="7205663" y="4806950"/>
          <p14:tracePt t="51171" x="7205663" y="4816475"/>
          <p14:tracePt t="51178" x="7210425" y="4819650"/>
          <p14:tracePt t="51185" x="7223125" y="4829175"/>
          <p14:tracePt t="51193" x="7235825" y="4832350"/>
          <p14:tracePt t="51198" x="7261225" y="4849813"/>
          <p14:tracePt t="51207" x="7283450" y="4857750"/>
          <p14:tracePt t="51212" x="7316788" y="4867275"/>
          <p14:tracePt t="51220" x="7377113" y="4875213"/>
          <p14:tracePt t="51226" x="7418388" y="4875213"/>
          <p14:tracePt t="51233" x="7478713" y="4875213"/>
          <p14:tracePt t="51241" x="7521575" y="4875213"/>
          <p14:tracePt t="51247" x="7567613" y="4870450"/>
          <p14:tracePt t="51256" x="7593013" y="4862513"/>
          <p14:tracePt t="51262" x="7623175" y="4854575"/>
          <p14:tracePt t="51270" x="7648575" y="4849813"/>
          <p14:tracePt t="51276" x="7669213" y="4832350"/>
          <p14:tracePt t="51282" x="7686675" y="4824413"/>
          <p14:tracePt t="51290" x="7699375" y="4816475"/>
          <p14:tracePt t="51297" x="7708900" y="4811713"/>
          <p14:tracePt t="51304" x="7712075" y="4806950"/>
          <p14:tracePt t="51311" x="7712075" y="4794250"/>
          <p14:tracePt t="51318" x="7712075" y="4786313"/>
          <p14:tracePt t="51325" x="7712075" y="4781550"/>
          <p14:tracePt t="51330" x="7696200" y="4773613"/>
          <p14:tracePt t="51339" x="7673975" y="4756150"/>
          <p14:tracePt t="51345" x="7618413" y="4748213"/>
          <p14:tracePt t="51352" x="7546975" y="4738688"/>
          <p14:tracePt t="51360" x="7461250" y="4738688"/>
          <p14:tracePt t="51365" x="7377113" y="4738688"/>
          <p14:tracePt t="51374" x="7312025" y="4743450"/>
          <p14:tracePt t="51379" x="7253288" y="4751388"/>
          <p14:tracePt t="51388" x="7205663" y="4773613"/>
          <p14:tracePt t="51393" x="7185025" y="4781550"/>
          <p14:tracePt t="51400" x="7159625" y="4799013"/>
          <p14:tracePt t="51408" x="7138988" y="4803775"/>
          <p14:tracePt t="51413" x="7129463" y="4811713"/>
          <p14:tracePt t="51422" x="7124700" y="4816475"/>
          <p14:tracePt t="51428" x="7124700" y="4824413"/>
          <p14:tracePt t="51436" x="7116763" y="4824413"/>
          <p14:tracePt t="51442" x="7116763" y="4829175"/>
          <p14:tracePt t="51457" x="7121525" y="4829175"/>
          <p14:tracePt t="51471" x="7124700" y="4829175"/>
          <p14:tracePt t="51477" x="7138988" y="4829175"/>
          <p14:tracePt t="51484" x="7151688" y="4829175"/>
          <p14:tracePt t="51491" x="7177088" y="4829175"/>
          <p14:tracePt t="51497" x="7197725" y="4829175"/>
          <p14:tracePt t="51505" x="7218363" y="4829175"/>
          <p14:tracePt t="51511" x="7245350" y="4824413"/>
          <p14:tracePt t="51519" x="7265988" y="4816475"/>
          <p14:tracePt t="51526" x="7291388" y="4803775"/>
          <p14:tracePt t="51532" x="7304088" y="4794250"/>
          <p14:tracePt t="51540" x="7312025" y="4791075"/>
          <p14:tracePt t="51546" x="7316788" y="4781550"/>
          <p14:tracePt t="51554" x="7324725" y="4781550"/>
          <p14:tracePt t="51561" x="7324725" y="4778375"/>
          <p14:tracePt t="51581" x="7321550" y="4778375"/>
          <p14:tracePt t="51589" x="7308850" y="4791075"/>
          <p14:tracePt t="51595" x="7296150" y="4799013"/>
          <p14:tracePt t="51603" x="7278688" y="4816475"/>
          <p14:tracePt t="51609" x="7253288" y="4837113"/>
          <p14:tracePt t="51615" x="7215188" y="4887913"/>
          <p14:tracePt t="51624" x="7172325" y="4938713"/>
          <p14:tracePt t="51630" x="7134225" y="4991100"/>
          <p14:tracePt t="51638" x="7091363" y="5029200"/>
          <p14:tracePt t="51644" x="7073900" y="5080000"/>
          <p14:tracePt t="51650" x="7058025" y="5100638"/>
          <p14:tracePt t="51659" x="7048500" y="5126038"/>
          <p14:tracePt t="51664" x="7048500" y="5130800"/>
          <p14:tracePt t="51673" x="7048500" y="5143500"/>
          <p14:tracePt t="51679" x="7048500" y="5151438"/>
          <p14:tracePt t="51687" x="7048500" y="5156200"/>
          <p14:tracePt t="51693" x="7053263" y="5156200"/>
          <p14:tracePt t="51701" x="7065963" y="5164138"/>
          <p14:tracePt t="51707" x="7078663" y="5164138"/>
          <p14:tracePt t="51713" x="7104063" y="5160963"/>
          <p14:tracePt t="51722" x="7124700" y="5143500"/>
          <p14:tracePt t="51727" x="7172325" y="5118100"/>
          <p14:tracePt t="51736" x="7215188" y="5067300"/>
          <p14:tracePt t="51742" x="7265988" y="5011738"/>
          <p14:tracePt t="51747" x="7308850" y="4960938"/>
          <p14:tracePt t="51756" x="7324725" y="4926013"/>
          <p14:tracePt t="51762" x="7342188" y="4892675"/>
          <p14:tracePt t="51770" x="7342188" y="4879975"/>
          <p14:tracePt t="51776" x="7342188" y="4862513"/>
          <p14:tracePt t="51784" x="7342188" y="4849813"/>
          <p14:tracePt t="51790" x="7329488" y="4841875"/>
          <p14:tracePt t="51796" x="7324725" y="4837113"/>
          <p14:tracePt t="51805" x="7312025" y="4841875"/>
          <p14:tracePt t="51811" x="7286625" y="4845050"/>
          <p14:tracePt t="51819" x="7253288" y="4862513"/>
          <p14:tracePt t="51825" x="7218363" y="4884738"/>
          <p14:tracePt t="51831" x="7180263" y="4922838"/>
          <p14:tracePt t="51839" x="7129463" y="4960938"/>
          <p14:tracePt t="51846" x="7104063" y="4986338"/>
          <p14:tracePt t="51854" x="7078663" y="5011738"/>
          <p14:tracePt t="51861" x="7065963" y="5032375"/>
          <p14:tracePt t="51867" x="7048500" y="5057775"/>
          <p14:tracePt t="51874" x="7045325" y="5062538"/>
          <p14:tracePt t="51880" x="7045325" y="5070475"/>
          <p14:tracePt t="51888" x="7045325" y="5075238"/>
          <p14:tracePt t="51895" x="7045325" y="5083175"/>
          <p14:tracePt t="51902" x="7053263" y="5083175"/>
          <p14:tracePt t="51910" x="7058025" y="5083175"/>
          <p14:tracePt t="51914" x="7078663" y="5080000"/>
          <p14:tracePt t="51923" x="7099300" y="5062538"/>
          <p14:tracePt t="51929" x="7146925" y="5029200"/>
          <p14:tracePt t="51938" x="7202488" y="4973638"/>
          <p14:tracePt t="51943" x="7240588" y="4922838"/>
          <p14:tracePt t="51950" x="7296150" y="4857750"/>
          <p14:tracePt t="51973" x="7354888" y="4773613"/>
          <p14:tracePt t="51975" x="7359650" y="4748213"/>
          <p14:tracePt t="51979" x="7359650" y="4735513"/>
          <p14:tracePt t="51985" x="7359650" y="4725988"/>
          <p14:tracePt t="51993" x="7359650" y="4722813"/>
          <p14:tracePt t="51998" x="7354888" y="4722813"/>
          <p14:tracePt t="52007" x="7337425" y="4725988"/>
          <p14:tracePt t="52013" x="7316788" y="4730750"/>
          <p14:tracePt t="52021" x="7283450" y="4748213"/>
          <p14:tracePt t="52027" x="7245350" y="4778375"/>
          <p14:tracePt t="52033" x="7205663" y="4816475"/>
          <p14:tracePt t="52041" x="7167563" y="4854575"/>
          <p14:tracePt t="52047" x="7142163" y="4879975"/>
          <p14:tracePt t="52056" x="7129463" y="4900613"/>
          <p14:tracePt t="52062" x="7121525" y="4918075"/>
          <p14:tracePt t="52069" x="7116763" y="4922838"/>
          <p14:tracePt t="52076" x="7108825" y="4930775"/>
          <p14:tracePt t="52082" x="7108825" y="4935538"/>
          <p14:tracePt t="52096" x="7112000" y="4935538"/>
          <p14:tracePt t="52104" x="7116763" y="4935538"/>
          <p14:tracePt t="52111" x="7129463" y="4935538"/>
          <p14:tracePt t="52118" x="7146925" y="4918075"/>
          <p14:tracePt t="52125" x="7167563" y="4892675"/>
          <p14:tracePt t="52130" x="7205663" y="4854575"/>
          <p14:tracePt t="52138" x="7248525" y="4816475"/>
          <p14:tracePt t="52144" x="7286625" y="4764088"/>
          <p14:tracePt t="52152" x="7312025" y="4738688"/>
          <p14:tracePt t="52159" x="7321550" y="4718050"/>
          <p14:tracePt t="52167" x="7334250" y="4710113"/>
          <p14:tracePt t="52173" x="7334250" y="4705350"/>
          <p14:tracePt t="52179" x="7334250" y="4697413"/>
          <p14:tracePt t="52195" x="7334250" y="4700588"/>
          <p14:tracePt t="52201" x="7324725" y="4700588"/>
          <p14:tracePt t="52208" x="7321550" y="4705350"/>
          <p14:tracePt t="52214" x="7308850" y="4713288"/>
          <p14:tracePt t="52222" x="7299325" y="4725988"/>
          <p14:tracePt t="52229" x="7291388" y="4743450"/>
          <p14:tracePt t="52236" x="7286625" y="4748213"/>
          <p14:tracePt t="52242" x="7283450" y="4751388"/>
          <p14:tracePt t="52252" x="7283450" y="4760913"/>
          <p14:tracePt t="52257" x="7273925" y="4764088"/>
          <p14:tracePt t="52292" x="7278688" y="4764088"/>
          <p14:tracePt t="52305" x="7283450" y="4764088"/>
          <p14:tracePt t="52312" x="7286625" y="4756150"/>
          <p14:tracePt t="52319" x="7296150" y="4743450"/>
          <p14:tracePt t="52326" x="7296150" y="4738688"/>
          <p14:tracePt t="52334" x="7299325" y="4738688"/>
          <p14:tracePt t="52340" x="7299325" y="4730750"/>
          <p14:tracePt t="52347" x="7299325" y="4725988"/>
          <p14:tracePt t="52361" x="7299325" y="4722813"/>
          <p14:tracePt t="52403" x="7296150" y="4725988"/>
          <p14:tracePt t="52417" x="7296150" y="4735513"/>
          <p14:tracePt t="52437" x="7296150" y="4738688"/>
          <p14:tracePt t="52454" x="7296150" y="4748213"/>
          <p14:tracePt t="52466" x="7296150" y="4751388"/>
          <p14:tracePt t="52534" x="7299325" y="4751388"/>
          <p14:tracePt t="52549" x="7308850" y="4751388"/>
          <p14:tracePt t="52564" x="7312025" y="4751388"/>
          <p14:tracePt t="52585" x="7321550" y="4751388"/>
          <p14:tracePt t="52648" x="7321550" y="4743450"/>
          <p14:tracePt t="52653" x="7316788" y="4730750"/>
          <p14:tracePt t="52660" x="7308850" y="4697413"/>
          <p14:tracePt t="52668" x="7286625" y="4637088"/>
          <p14:tracePt t="52674" x="7261225" y="4475163"/>
          <p14:tracePt t="52681" x="7205663" y="4084638"/>
          <p14:tracePt t="52688" x="7146925" y="3611563"/>
          <p14:tracePt t="52695" x="7091363" y="3190875"/>
          <p14:tracePt t="52702" x="7040563" y="2859088"/>
          <p14:tracePt t="52708" x="7005638" y="2611438"/>
          <p14:tracePt t="52716" x="6977063" y="2395538"/>
          <p14:tracePt t="52723" x="6951663" y="2203450"/>
          <p14:tracePt t="52729" x="6929438" y="2089150"/>
          <p14:tracePt t="52737" x="6896100" y="2000250"/>
          <p14:tracePt t="52743" x="6873875" y="1922463"/>
          <p14:tracePt t="52753" x="6853238" y="1876425"/>
          <p14:tracePt t="52757" x="6845300" y="1841500"/>
          <p14:tracePt t="52764" x="6835775" y="1808163"/>
          <p14:tracePt t="52772" x="6832600" y="1795463"/>
          <p14:tracePt t="52778" x="6832600" y="1774825"/>
          <p14:tracePt t="52786" x="6823075" y="1765300"/>
          <p14:tracePt t="52792" x="6823075" y="1752600"/>
          <p14:tracePt t="52814" x="6827838" y="1752600"/>
          <p14:tracePt t="52820" x="6832600" y="1752600"/>
          <p14:tracePt t="52834" x="6845300" y="1752600"/>
          <p14:tracePt t="52840" x="6853238" y="1752600"/>
          <p14:tracePt t="52848" x="6858000" y="1752600"/>
          <p14:tracePt t="52855" x="6870700" y="1757363"/>
          <p14:tracePt t="52862" x="6883400" y="1765300"/>
          <p14:tracePt t="52869" x="6899275" y="1778000"/>
          <p14:tracePt t="52876" x="6934200" y="1803400"/>
          <p14:tracePt t="52885" x="6972300" y="1833563"/>
          <p14:tracePt t="52890" x="7023100" y="1884363"/>
          <p14:tracePt t="52896" x="7104063" y="1952625"/>
          <p14:tracePt t="52904" x="7185025" y="2046288"/>
          <p14:tracePt t="52910" x="7265988" y="2152650"/>
          <p14:tracePt t="52918" x="7359650" y="2309813"/>
          <p14:tracePt t="52925" x="7473950" y="2484438"/>
          <p14:tracePt t="52932" x="7562850" y="2671763"/>
          <p14:tracePt t="52938" x="7656513" y="2889250"/>
          <p14:tracePt t="52945" x="7712075" y="3092450"/>
          <p14:tracePt t="52968" x="7835900" y="3786188"/>
          <p14:tracePt t="52974" x="7848600" y="3998913"/>
          <p14:tracePt t="52980" x="7848600" y="4173538"/>
          <p14:tracePt t="52988" x="7840663" y="4330700"/>
          <p14:tracePt t="52994" x="7815263" y="4487863"/>
          <p14:tracePt t="53002" x="7793038" y="4616450"/>
          <p14:tracePt t="53008" x="7772400" y="4718050"/>
          <p14:tracePt t="53016" x="7759700" y="4778375"/>
          <p14:tracePt t="53022" x="7742238" y="4829175"/>
          <p14:tracePt t="53029" x="7734300" y="4849813"/>
          <p14:tracePt t="53036" x="7724775" y="4862513"/>
          <p14:tracePt t="53043" x="7724775" y="4870450"/>
          <p14:tracePt t="53050" x="7721600" y="4875213"/>
          <p14:tracePt t="53057" x="7721600" y="4884738"/>
          <p14:tracePt t="53063" x="7712075" y="4884738"/>
          <p14:tracePt t="53078" x="7708900" y="4884738"/>
          <p14:tracePt t="53085" x="7704138" y="4879975"/>
          <p14:tracePt t="53092" x="7683500" y="4867275"/>
          <p14:tracePt t="53100" x="7643813" y="4841875"/>
          <p14:tracePt t="53119" x="7589838" y="4748213"/>
          <p14:tracePt t="53126" x="7172325" y="3917950"/>
          <p14:tracePt t="53134" x="6913563" y="3355975"/>
          <p14:tracePt t="53141" x="6797675" y="3109913"/>
          <p14:tracePt t="53146" x="6764338" y="2995613"/>
          <p14:tracePt t="53154" x="6742113" y="2930525"/>
          <p14:tracePt t="53161" x="6734175" y="2871788"/>
          <p14:tracePt t="53169" x="6734175" y="2841625"/>
          <p14:tracePt t="53175" x="6738938" y="2816225"/>
          <p14:tracePt t="53183" x="6738938" y="2795588"/>
          <p14:tracePt t="53189" x="6746875" y="2770188"/>
          <p14:tracePt t="53196" x="6751638" y="2757488"/>
          <p14:tracePt t="53203" x="6759575" y="2744788"/>
          <p14:tracePt t="53210" x="6767513" y="2727325"/>
          <p14:tracePt t="53218" x="6780213" y="2717800"/>
          <p14:tracePt t="53224" x="6789738" y="2705100"/>
          <p14:tracePt t="53230" x="6810375" y="2697163"/>
          <p14:tracePt t="53238" x="6835775" y="2689225"/>
          <p14:tracePt t="53244" x="6858000" y="2679700"/>
          <p14:tracePt t="53253" x="6899275" y="2679700"/>
          <p14:tracePt t="53258" x="6959600" y="2679700"/>
          <p14:tracePt t="53268" x="7048500" y="2701925"/>
          <p14:tracePt t="53273" x="7151688" y="2735263"/>
          <p14:tracePt t="53280" x="7253288" y="2790825"/>
          <p14:tracePt t="53287" x="7346950" y="2851150"/>
          <p14:tracePt t="53293" x="7435850" y="2917825"/>
          <p14:tracePt t="53301" x="7516813" y="2986088"/>
          <p14:tracePt t="53307" x="7572375" y="3049588"/>
          <p14:tracePt t="53314" x="7627938" y="3117850"/>
          <p14:tracePt t="53321" x="7643813" y="3165475"/>
          <p14:tracePt t="53329" x="7673975" y="3216275"/>
          <p14:tracePt t="53336" x="7683500" y="3259138"/>
          <p14:tracePt t="53342" x="7683500" y="3317875"/>
          <p14:tracePt t="53350" x="7678738" y="3365500"/>
          <p14:tracePt t="53356" x="7669213" y="3424238"/>
          <p14:tracePt t="53363" x="7653338" y="3459163"/>
          <p14:tracePt t="53370" x="7635875" y="3492500"/>
          <p14:tracePt t="53377" x="7618413" y="3517900"/>
          <p14:tracePt t="53385" x="7602538" y="3543300"/>
          <p14:tracePt t="53392" x="7585075" y="3565525"/>
          <p14:tracePt t="53397" x="7562850" y="3581400"/>
          <p14:tracePt t="53405" x="7546975" y="3590925"/>
          <p14:tracePt t="53411" x="7542213" y="3595688"/>
          <p14:tracePt t="53419" x="7529513" y="3603625"/>
          <p14:tracePt t="53426" x="7504113" y="3598863"/>
          <p14:tracePt t="53433" x="7483475" y="3590925"/>
          <p14:tracePt t="53439" x="7458075" y="3565525"/>
          <p14:tracePt t="53446" x="7415213" y="3514725"/>
          <p14:tracePt t="53454" x="7359650" y="3436938"/>
          <p14:tracePt t="53460" x="7304088" y="3330575"/>
          <p14:tracePt t="53468" x="7258050" y="3241675"/>
          <p14:tracePt t="53474" x="7223125" y="3152775"/>
          <p14:tracePt t="53481" x="7215188" y="3092450"/>
          <p14:tracePt t="53488" x="7205663" y="3046413"/>
          <p14:tracePt t="53495" x="7197725" y="3011488"/>
          <p14:tracePt t="53503" x="7197725" y="2990850"/>
          <p14:tracePt t="53509" x="7197725" y="2970213"/>
          <p14:tracePt t="53517" x="7197725" y="2952750"/>
          <p14:tracePt t="53523" x="7205663" y="2940050"/>
          <p14:tracePt t="53529" x="7215188" y="2935288"/>
          <p14:tracePt t="53537" x="7218363" y="2927350"/>
          <p14:tracePt t="53543" x="7223125" y="2922588"/>
          <p14:tracePt t="53553" x="7231063" y="2922588"/>
          <p14:tracePt t="53558" x="7235825" y="2922588"/>
          <p14:tracePt t="53566" x="7245350" y="2922588"/>
          <p14:tracePt t="53572" x="7248525" y="2922588"/>
          <p14:tracePt t="53578" x="7261225" y="2922588"/>
          <p14:tracePt t="53586" x="7278688" y="2930525"/>
          <p14:tracePt t="53593" x="7299325" y="2957513"/>
          <p14:tracePt t="53600" x="7337425" y="2982913"/>
          <p14:tracePt t="53607" x="7392988" y="3063875"/>
          <p14:tracePt t="53614" x="7466013" y="3182938"/>
          <p14:tracePt t="53620" x="7534275" y="3368675"/>
          <p14:tracePt t="53627" x="7615238" y="3633788"/>
          <p14:tracePt t="53635" x="7631113" y="3900488"/>
          <p14:tracePt t="53641" x="7623175" y="4113213"/>
          <p14:tracePt t="53650" x="7597775" y="4254500"/>
          <p14:tracePt t="53655" x="7577138" y="4343400"/>
          <p14:tracePt t="53662" x="7554913" y="4391025"/>
          <p14:tracePt t="53669" x="7537450" y="4429125"/>
          <p14:tracePt t="53676" x="7534275" y="4441825"/>
          <p14:tracePt t="53685" x="7524750" y="4454525"/>
          <p14:tracePt t="53690" x="7516813" y="4454525"/>
          <p14:tracePt t="53697" x="7512050" y="4462463"/>
          <p14:tracePt t="53704" x="7508875" y="4462463"/>
          <p14:tracePt t="53711" x="7499350" y="4459288"/>
          <p14:tracePt t="53719" x="7496175" y="4459288"/>
          <p14:tracePt t="53724" x="7483475" y="4445000"/>
          <p14:tracePt t="53733" x="7466013" y="4424363"/>
          <p14:tracePt t="53740" x="7440613" y="4386263"/>
          <p14:tracePt t="53747" x="7405688" y="4325938"/>
          <p14:tracePt t="53755" x="7377113" y="4249738"/>
          <p14:tracePt t="53761" x="7342188" y="4160838"/>
          <p14:tracePt t="53767" x="7316788" y="4059238"/>
          <p14:tracePt t="53774" x="7283450" y="3956050"/>
          <p14:tracePt t="53780" x="7273925" y="3854450"/>
          <p14:tracePt t="53788" x="7253288" y="3765550"/>
          <p14:tracePt t="53794" x="7253288" y="3697288"/>
          <p14:tracePt t="53803" x="7253288" y="3636963"/>
          <p14:tracePt t="53808" x="7258050" y="3603625"/>
          <p14:tracePt t="53817" x="7261225" y="3573463"/>
          <p14:tracePt t="53822" x="7278688" y="3548063"/>
          <p14:tracePt t="53829" x="7296150" y="3522663"/>
          <p14:tracePt t="53836" x="7321550" y="3502025"/>
          <p14:tracePt t="53843" x="7342188" y="3484563"/>
          <p14:tracePt t="53850" x="7389813" y="3467100"/>
          <p14:tracePt t="53857" x="7423150" y="3449638"/>
          <p14:tracePt t="53864" x="7470775" y="3436938"/>
          <p14:tracePt t="53871" x="7529513" y="3436938"/>
          <p14:tracePt t="53877" x="7602538" y="3446463"/>
          <p14:tracePt t="53885" x="7661275" y="3475038"/>
          <p14:tracePt t="53892" x="7737475" y="3509963"/>
          <p14:tracePt t="53900" x="7805738" y="3573463"/>
          <p14:tracePt t="53906" x="7861300" y="3641725"/>
          <p14:tracePt t="53913" x="7891463" y="3702050"/>
          <p14:tracePt t="53920" x="7921625" y="3752850"/>
          <p14:tracePt t="53926" x="7929563" y="3798888"/>
          <p14:tracePt t="53935" x="7947025" y="3824288"/>
          <p14:tracePt t="53941" x="7954963" y="3846513"/>
          <p14:tracePt t="53949" x="7954963" y="3859213"/>
          <p14:tracePt t="53968" x="7959725" y="3871913"/>
          <p14:tracePt t="53971" x="7959725" y="3879850"/>
          <p14:tracePt t="53985" x="7959725" y="3884613"/>
          <p14:tracePt t="54018" x="7950200" y="3884613"/>
          <p14:tracePt t="54025" x="7937500" y="3867150"/>
          <p14:tracePt t="54032" x="7929563" y="3854450"/>
          <p14:tracePt t="54039" x="7916863" y="3836988"/>
          <p14:tracePt t="54047" x="7891463" y="3816350"/>
          <p14:tracePt t="54052" x="7874000" y="3790950"/>
          <p14:tracePt t="54059" x="7869238" y="3768725"/>
          <p14:tracePt t="54066" x="7853363" y="3752850"/>
          <p14:tracePt t="54073" x="7843838" y="3727450"/>
          <p14:tracePt t="54080" x="7831138" y="3714750"/>
          <p14:tracePt t="54087" x="7823200" y="3697288"/>
          <p14:tracePt t="54094" x="7823200" y="3684588"/>
          <p14:tracePt t="54101" x="7823200" y="3662363"/>
          <p14:tracePt t="54109" x="7823200" y="3649663"/>
          <p14:tracePt t="54115" x="7823200" y="3624263"/>
          <p14:tracePt t="54121" x="7827963" y="3611563"/>
          <p14:tracePt t="54129" x="7831138" y="3586163"/>
          <p14:tracePt t="54135" x="7848600" y="3565525"/>
          <p14:tracePt t="54142" x="7866063" y="3540125"/>
          <p14:tracePt t="54150" x="7891463" y="3517900"/>
          <p14:tracePt t="54156" x="7924800" y="3497263"/>
          <p14:tracePt t="54163" x="7972425" y="3479800"/>
          <p14:tracePt t="54170" x="8018463" y="3471863"/>
          <p14:tracePt t="54177" x="8091488" y="3475038"/>
          <p14:tracePt t="54186" x="8154988" y="3497263"/>
          <p14:tracePt t="54191" x="8231188" y="3530600"/>
          <p14:tracePt t="54199" x="8294688" y="3581400"/>
          <p14:tracePt t="54205" x="8362950" y="3662363"/>
          <p14:tracePt t="54211" x="8405813" y="3740150"/>
          <p14:tracePt t="54219" x="8440738" y="3803650"/>
          <p14:tracePt t="54226" x="8448675" y="3862388"/>
          <p14:tracePt t="54234" x="8448675" y="3917950"/>
          <p14:tracePt t="54240" x="8448675" y="3978275"/>
          <p14:tracePt t="54248" x="8443913" y="4011613"/>
          <p14:tracePt t="54255" x="8435975" y="4041775"/>
          <p14:tracePt t="54261" x="8426450" y="4059238"/>
          <p14:tracePt t="54269" x="8423275" y="4071938"/>
          <p14:tracePt t="54275" x="8405813" y="4087813"/>
          <p14:tracePt t="54282" x="8397875" y="4100513"/>
          <p14:tracePt t="54288" x="8375650" y="4100513"/>
          <p14:tracePt t="54295" x="8350250" y="4097338"/>
          <p14:tracePt t="54303" x="8316913" y="4071938"/>
          <p14:tracePt t="54309" x="8253413" y="4029075"/>
          <p14:tracePt t="54317" x="8185150" y="3922713"/>
          <p14:tracePt t="54323" x="8061325" y="3662363"/>
          <p14:tracePt t="54332" x="7993063" y="3382963"/>
          <p14:tracePt t="54337" x="7959725" y="3249613"/>
          <p14:tracePt t="54344" x="7947025" y="3178175"/>
          <p14:tracePt t="54352" x="7947025" y="3130550"/>
          <p14:tracePt t="54358" x="7947025" y="3109913"/>
          <p14:tracePt t="54366" x="7950200" y="3097213"/>
          <p14:tracePt t="54372" x="7950200" y="3084513"/>
          <p14:tracePt t="54379" x="7959725" y="3076575"/>
          <p14:tracePt t="54387" x="7962900" y="3071813"/>
          <p14:tracePt t="54393" x="7975600" y="3063875"/>
          <p14:tracePt t="54402" x="8002588" y="3054350"/>
          <p14:tracePt t="54407" x="8023225" y="3046413"/>
          <p14:tracePt t="54414" x="8066088" y="3046413"/>
          <p14:tracePt t="54421" x="8124825" y="3054350"/>
          <p14:tracePt t="54428" x="8185150" y="3063875"/>
          <p14:tracePt t="54435" x="8231188" y="3084513"/>
          <p14:tracePt t="54442" x="8281988" y="3114675"/>
          <p14:tracePt t="54449" x="8334375" y="3143250"/>
          <p14:tracePt t="54456" x="8367713" y="3170238"/>
          <p14:tracePt t="54462" x="8397875" y="3221038"/>
          <p14:tracePt t="54470" x="8426450" y="3259138"/>
          <p14:tracePt t="54477" x="8443913" y="3292475"/>
          <p14:tracePt t="54485" x="8453438" y="3327400"/>
          <p14:tracePt t="54490" x="8461375" y="3348038"/>
          <p14:tracePt t="54498" x="8469313" y="3368675"/>
          <p14:tracePt t="54504" x="8469313" y="3386138"/>
          <p14:tracePt t="54511" x="8469313" y="3398838"/>
          <p14:tracePt t="54519" x="8469313" y="3403600"/>
          <p14:tracePt t="54525" x="8469313" y="3411538"/>
          <p14:tracePt t="54535" x="8469313" y="3416300"/>
          <p14:tracePt t="54547" x="8469313" y="3424238"/>
          <p14:tracePt t="54570" x="8469313" y="3429000"/>
          <p14:tracePt t="54666" x="8469313" y="3433763"/>
          <p14:tracePt t="54707" x="8469313" y="3441700"/>
          <p14:tracePt t="54729" x="8466138" y="3441700"/>
          <p14:tracePt t="54790" x="8461375" y="3446463"/>
          <p14:tracePt t="54804" x="8461375" y="3454400"/>
          <p14:tracePt t="54825" x="8461375" y="3459163"/>
          <p14:tracePt t="54832" x="8453438" y="3459163"/>
          <p14:tracePt t="54838" x="8453438" y="3467100"/>
          <p14:tracePt t="54845" x="8448675" y="3467100"/>
          <p14:tracePt t="54852" x="8448675" y="3471863"/>
          <p14:tracePt t="54859" x="8443913" y="3471863"/>
          <p14:tracePt t="54873" x="8435975" y="3475038"/>
          <p14:tracePt t="54888" x="8431213" y="3484563"/>
          <p14:tracePt t="54894" x="8423275" y="3489325"/>
          <p14:tracePt t="54902" x="8410575" y="3502025"/>
          <p14:tracePt t="54908" x="8388350" y="3509963"/>
          <p14:tracePt t="54915" x="8372475" y="3527425"/>
          <p14:tracePt t="54922" x="8347075" y="3543300"/>
          <p14:tracePt t="54928" x="8324850" y="3548063"/>
          <p14:tracePt t="54936" x="8312150" y="3556000"/>
          <p14:tracePt t="54943" x="8294688" y="3565525"/>
          <p14:tracePt t="54951" x="8291513" y="3568700"/>
          <p14:tracePt t="54966" x="8278813" y="3568700"/>
          <p14:tracePt t="54972" x="8269288" y="3568700"/>
          <p14:tracePt t="54977" x="8266113" y="3568700"/>
          <p14:tracePt t="54987" x="8261350" y="3568700"/>
          <p14:tracePt t="54992" x="8253413" y="3568700"/>
          <p14:tracePt t="55000" x="8248650" y="3568700"/>
          <p14:tracePt t="55006" x="8240713" y="3568700"/>
          <p14:tracePt t="55027" x="8235950" y="3560763"/>
          <p14:tracePt t="55041" x="8231188" y="3560763"/>
          <p14:tracePt t="55096" x="8231188" y="3565525"/>
          <p14:tracePt t="55125" x="8235950" y="3565525"/>
          <p14:tracePt t="55145" x="8243888" y="3565525"/>
          <p14:tracePt t="55201" x="8240713" y="3565525"/>
          <p14:tracePt t="55216" x="8240713" y="3560763"/>
          <p14:tracePt t="55222" x="8235950" y="3560763"/>
          <p14:tracePt t="55228" x="8235950" y="3556000"/>
          <p14:tracePt t="55251" x="8235950" y="3552825"/>
          <p14:tracePt t="55264" x="8235950" y="3543300"/>
          <p14:tracePt t="55277" x="8235950" y="3540125"/>
          <p14:tracePt t="55291" x="8243888" y="3530600"/>
          <p14:tracePt t="55299" x="8248650" y="3527425"/>
          <p14:tracePt t="55305" x="8269288" y="3517900"/>
          <p14:tracePt t="55312" x="8304213" y="3492500"/>
          <p14:tracePt t="55319" x="8342313" y="3467100"/>
          <p14:tracePt t="55325" x="8393113" y="3411538"/>
          <p14:tracePt t="55334" x="8474075" y="3343275"/>
          <p14:tracePt t="55341" x="8537575" y="3279775"/>
          <p14:tracePt t="55346" x="8605838" y="3198813"/>
          <p14:tracePt t="55355" x="8661400" y="3122613"/>
          <p14:tracePt t="55360" x="8720138" y="3041650"/>
          <p14:tracePt t="55367" x="8763000" y="2965450"/>
          <p14:tracePt t="55374" x="8805863" y="2901950"/>
          <p14:tracePt t="55382" x="8836025" y="2854325"/>
          <p14:tracePt t="55388" x="8856663" y="2790825"/>
          <p14:tracePt t="55395" x="8856663" y="2747963"/>
          <p14:tracePt t="55402" x="8864600" y="2701925"/>
          <p14:tracePt t="55409" x="8864600" y="2671763"/>
          <p14:tracePt t="55418" x="8861425" y="2638425"/>
          <p14:tracePt t="55423" x="8861425" y="2603500"/>
          <p14:tracePt t="55431" x="8851900" y="2560638"/>
          <p14:tracePt t="55437" x="8843963" y="2527300"/>
          <p14:tracePt t="55443" x="8826500" y="2492375"/>
          <p14:tracePt t="55451" x="8818563" y="2459038"/>
          <p14:tracePt t="55457" x="8810625" y="2438400"/>
          <p14:tracePt t="55466" x="8810625" y="2416175"/>
          <p14:tracePt t="55472" x="8801100" y="2390775"/>
          <p14:tracePt t="55479" x="8801100" y="2386013"/>
          <p14:tracePt t="55486" x="8797925" y="2373313"/>
          <p14:tracePt t="55492" x="8797925" y="2365375"/>
          <p14:tracePt t="55501" x="8797925" y="2360613"/>
          <p14:tracePt t="55507" x="8797925" y="2352675"/>
          <p14:tracePt t="55513" x="8797925" y="2347913"/>
          <p14:tracePt t="55521" x="8805863" y="2339975"/>
          <p14:tracePt t="55528" x="8818563" y="2335213"/>
          <p14:tracePt t="55536" x="8831263" y="2335213"/>
          <p14:tracePt t="55542" x="8851900" y="2327275"/>
          <p14:tracePt t="55549" x="8886825" y="2319338"/>
          <p14:tracePt t="55555" x="8920163" y="2319338"/>
          <p14:tracePt t="55562" x="8963025" y="2319338"/>
          <p14:tracePt t="55571" x="9005888" y="2322513"/>
          <p14:tracePt t="55576" x="9051925" y="2332038"/>
          <p14:tracePt t="55584" x="9099550" y="2344738"/>
          <p14:tracePt t="55590" x="9145588" y="2360613"/>
          <p14:tracePt t="55598" x="9183688" y="2378075"/>
          <p14:tracePt t="55604" x="9231313" y="2398713"/>
          <p14:tracePt t="55611" x="9264650" y="2416175"/>
          <p14:tracePt t="55619" x="9290050" y="2433638"/>
          <p14:tracePt t="55625" x="9302750" y="2438400"/>
          <p14:tracePt t="55634" x="9320213" y="2446338"/>
          <p14:tracePt t="55640" x="9324975" y="2451100"/>
          <p14:tracePt t="55646" x="9332913" y="2451100"/>
          <p14:tracePt t="55653" x="9337675" y="2459038"/>
          <p14:tracePt t="55668" x="9342438" y="2463800"/>
          <p14:tracePt t="55688" x="9350375" y="2471738"/>
          <p14:tracePt t="55702" x="9350375" y="2476500"/>
          <p14:tracePt t="55717" x="9350375" y="2484438"/>
          <p14:tracePt t="55722" x="9350375" y="2489200"/>
          <p14:tracePt t="55730" x="9350375" y="2492375"/>
          <p14:tracePt t="55737" x="9350375" y="2501900"/>
          <p14:tracePt t="55752" x="9355138" y="2505075"/>
          <p14:tracePt t="55758" x="9355138" y="2514600"/>
          <p14:tracePt t="55767" x="9367838" y="2527300"/>
          <p14:tracePt t="55772" x="9375775" y="2540000"/>
          <p14:tracePt t="55778" x="9401175" y="2565400"/>
          <p14:tracePt t="55785" x="9426575" y="2603500"/>
          <p14:tracePt t="55792" x="9456738" y="2651125"/>
          <p14:tracePt t="55800" x="9515475" y="2744788"/>
          <p14:tracePt t="55806" x="9596438" y="2863850"/>
          <p14:tracePt t="55813" x="9690100" y="3021013"/>
          <p14:tracePt t="55820" x="9793288" y="3289300"/>
          <p14:tracePt t="55827" x="9894888" y="3581400"/>
          <p14:tracePt t="55835" x="9937750" y="3781425"/>
          <p14:tracePt t="55840" x="9980613" y="3978275"/>
          <p14:tracePt t="55848" x="9993313" y="4117975"/>
          <p14:tracePt t="55856" x="10006013" y="4233863"/>
          <p14:tracePt t="55862" x="10006013" y="4335463"/>
          <p14:tracePt t="55869" x="10006013" y="4403725"/>
          <p14:tracePt t="55875" x="10006013" y="4449763"/>
          <p14:tracePt t="55884" x="10001250" y="4479925"/>
          <p14:tracePt t="55889" x="10001250" y="4513263"/>
          <p14:tracePt t="55896" x="10001250" y="4525963"/>
          <p14:tracePt t="55904" x="10001250" y="4535488"/>
          <p14:tracePt t="55910" x="9993313" y="4548188"/>
          <p14:tracePt t="55925" x="9988550" y="4551363"/>
          <p14:tracePt t="55933" x="9988550" y="4560888"/>
          <p14:tracePt t="55939" x="9980613" y="4565650"/>
          <p14:tracePt t="55945" x="9975850" y="4568825"/>
          <p14:tracePt t="55953" x="9963150" y="4586288"/>
          <p14:tracePt t="55959" x="9945688" y="4606925"/>
          <p14:tracePt t="55968" x="9937750" y="4624388"/>
          <p14:tracePt t="55972" x="9920288" y="4645025"/>
          <p14:tracePt t="55980" x="9899650" y="4672013"/>
          <p14:tracePt t="55989" x="9882188" y="4697413"/>
          <p14:tracePt t="55994" x="9864725" y="4718050"/>
          <p14:tracePt t="56003" x="9856788" y="4743450"/>
          <p14:tracePt t="56008" x="9844088" y="4756150"/>
          <p14:tracePt t="56016" x="9834563" y="4781550"/>
          <p14:tracePt t="56022" x="9818688" y="4794250"/>
          <p14:tracePt t="56029" x="9818688" y="4803775"/>
          <p14:tracePt t="56036" x="9813925" y="4816475"/>
          <p14:tracePt t="56043" x="9805988" y="4819650"/>
          <p14:tracePt t="56050" x="9801225" y="4829175"/>
          <p14:tracePt t="56056" x="9796463" y="4832350"/>
          <p14:tracePt t="56065" x="9796463" y="4841875"/>
          <p14:tracePt t="56071" x="9788525" y="4841875"/>
          <p14:tracePt t="56077" x="9788525" y="4845050"/>
          <p14:tracePt t="56084" x="9783763" y="4845050"/>
          <p14:tracePt t="56091" x="9783763" y="4849813"/>
          <p14:tracePt t="56106" x="9775825" y="4849813"/>
          <p14:tracePt t="56120" x="9771063" y="4849813"/>
          <p14:tracePt t="56126" x="9771063" y="4837113"/>
          <p14:tracePt t="56134" x="9763125" y="4811713"/>
          <p14:tracePt t="56151" x="9728200" y="4598988"/>
          <p14:tracePt t="56155" x="9674225" y="4206875"/>
          <p14:tracePt t="56161" x="9593263" y="3702050"/>
          <p14:tracePt t="56168" x="9515475" y="3279775"/>
          <p14:tracePt t="56175" x="9444038" y="2940050"/>
          <p14:tracePt t="56183" x="9375775" y="2654300"/>
          <p14:tracePt t="56189" x="9320213" y="2451100"/>
          <p14:tracePt t="56196" x="9282113" y="2322513"/>
          <p14:tracePt t="56205" x="9248775" y="2216150"/>
          <p14:tracePt t="56210" x="9226550" y="2157413"/>
          <p14:tracePt t="56218" x="9201150" y="2119313"/>
          <p14:tracePt t="56223" x="9170988" y="2084388"/>
          <p14:tracePt t="56232" x="9137650" y="2063750"/>
          <p14:tracePt t="56237" x="9117013" y="2058988"/>
          <p14:tracePt t="56244" x="9082088" y="2058988"/>
          <p14:tracePt t="56252" x="9061450" y="2058988"/>
          <p14:tracePt t="56259" x="9036050" y="2058988"/>
          <p14:tracePt t="56266" x="9013825" y="2058988"/>
          <p14:tracePt t="56272" x="8988425" y="2076450"/>
          <p14:tracePt t="56280" x="8967788" y="2084388"/>
          <p14:tracePt t="56286" x="8942388" y="2109788"/>
          <p14:tracePt t="56293" x="8920163" y="2127250"/>
          <p14:tracePt t="56300" x="8891588" y="2160588"/>
          <p14:tracePt t="56308" x="8861425" y="2208213"/>
          <p14:tracePt t="56314" x="8831263" y="2284413"/>
          <p14:tracePt t="56321" x="8797925" y="2403475"/>
          <p14:tracePt t="56328" x="8737600" y="2651125"/>
          <p14:tracePt t="56335" x="8704263" y="2982913"/>
          <p14:tracePt t="56342" x="8682038" y="3330575"/>
          <p14:tracePt t="56350" x="8694738" y="3659188"/>
          <p14:tracePt t="56356" x="8712200" y="3897313"/>
          <p14:tracePt t="56364" x="8724900" y="4037013"/>
          <p14:tracePt t="56371" x="8745538" y="4140200"/>
          <p14:tracePt t="56376" x="8745538" y="4198938"/>
          <p14:tracePt t="56384" x="8755063" y="4229100"/>
          <p14:tracePt t="56391" x="8763000" y="4246563"/>
          <p14:tracePt t="56399" x="8763000" y="4259263"/>
          <p14:tracePt t="56405" x="8767763" y="4259263"/>
          <p14:tracePt t="56411" x="8767763" y="4262438"/>
          <p14:tracePt t="56468" x="8767763" y="4259263"/>
          <p14:tracePt t="56474" x="8767763" y="4249738"/>
          <p14:tracePt t="56481" x="8767763" y="4246563"/>
          <p14:tracePt t="56488" x="8767763" y="4237038"/>
          <p14:tracePt t="56503" x="8767763" y="4233863"/>
          <p14:tracePt t="56509" x="8767763" y="4224338"/>
          <p14:tracePt t="56523" x="8767763" y="4219575"/>
          <p14:tracePt t="56537" x="8767763" y="4216400"/>
          <p14:tracePt t="56551" x="8767763" y="4206875"/>
          <p14:tracePt t="56565" x="8758238" y="4206875"/>
          <p14:tracePt t="56579" x="8755063" y="4206875"/>
          <p14:tracePt t="56678" x="8745538" y="4206875"/>
          <p14:tracePt t="56705" x="8742363" y="4211638"/>
          <p14:tracePt t="56937" x="8767763" y="4211638"/>
          <p14:tracePt t="56940" x="8810625" y="4206875"/>
          <p14:tracePt t="56948" x="8869363" y="4194175"/>
          <p14:tracePt t="56954" x="8916988" y="4178300"/>
          <p14:tracePt t="56965" x="8980488" y="4156075"/>
          <p14:tracePt t="56969" x="9039225" y="4127500"/>
          <p14:tracePt t="56975" x="9104313" y="4092575"/>
          <p14:tracePt t="56984" x="9167813" y="4049713"/>
          <p14:tracePt t="56990" x="9231313" y="3994150"/>
          <p14:tracePt t="56996" x="9286875" y="3930650"/>
          <p14:tracePt t="57004" x="9345613" y="3824288"/>
          <p14:tracePt t="57010" x="9380538" y="3722688"/>
          <p14:tracePt t="57017" x="9393238" y="3595688"/>
          <p14:tracePt t="57024" x="9393238" y="3484563"/>
          <p14:tracePt t="57032" x="9371013" y="3352800"/>
          <p14:tracePt t="57038" x="9324975" y="3249613"/>
          <p14:tracePt t="57045" x="9256713" y="3155950"/>
          <p14:tracePt t="57052" x="9188450" y="3067050"/>
          <p14:tracePt t="57058" x="9107488" y="2998788"/>
          <p14:tracePt t="57066" x="9001125" y="2914650"/>
          <p14:tracePt t="57073" x="8869363" y="2854325"/>
          <p14:tracePt t="57081" x="8704263" y="2803525"/>
          <p14:tracePt t="57088" x="8559800" y="2770188"/>
          <p14:tracePt t="57093" x="8405813" y="2757488"/>
          <p14:tracePt t="57101" x="8188325" y="2757488"/>
          <p14:tracePt t="57107" x="7985125" y="2757488"/>
          <p14:tracePt t="57115" x="7767638" y="2782888"/>
          <p14:tracePt t="57121" x="7542213" y="2824163"/>
          <p14:tracePt t="57129" x="7321550" y="2871788"/>
          <p14:tracePt t="57137" x="7096125" y="2914650"/>
          <p14:tracePt t="57142" x="6916738" y="2970213"/>
          <p14:tracePt t="57150" x="6784975" y="3028950"/>
          <p14:tracePt t="57157" x="6657975" y="3067050"/>
          <p14:tracePt t="57164" x="6538913" y="3114675"/>
          <p14:tracePt t="57170" x="6435725" y="3148013"/>
          <p14:tracePt t="57177" x="6372225" y="3190875"/>
          <p14:tracePt t="57184" x="6313488" y="3208338"/>
          <p14:tracePt t="57191" x="6265863" y="3221038"/>
          <p14:tracePt t="57199" x="6240463" y="3224213"/>
          <p14:tracePt t="57205" x="6210300" y="3233738"/>
          <p14:tracePt t="57212" x="6184900" y="3233738"/>
          <p14:tracePt t="57219" x="6164263" y="3233738"/>
          <p14:tracePt t="57226" x="6129338" y="3233738"/>
          <p14:tracePt t="57233" x="6100763" y="3233738"/>
          <p14:tracePt t="57240" x="6057900" y="3233738"/>
          <p14:tracePt t="57248" x="5997575" y="3228975"/>
          <p14:tracePt t="57254" x="5938838" y="3221038"/>
          <p14:tracePt t="57260" x="5878513" y="3208338"/>
          <p14:tracePt t="57268" x="5837238" y="3208338"/>
          <p14:tracePt t="57274" x="5789613" y="3198813"/>
          <p14:tracePt t="57283" x="5743575" y="3190875"/>
          <p14:tracePt t="57290" x="5708650" y="3190875"/>
          <p14:tracePt t="57295" x="5678488" y="3190875"/>
          <p14:tracePt t="57303" x="5653088" y="3182938"/>
          <p14:tracePt t="57310" x="5624513" y="3182938"/>
          <p14:tracePt t="57316" x="5589588" y="3173413"/>
          <p14:tracePt t="57323" x="5559425" y="3165475"/>
          <p14:tracePt t="57332" x="5526088" y="3155950"/>
          <p14:tracePt t="57337" x="5491163" y="3148013"/>
          <p14:tracePt t="57344" x="5445125" y="3140075"/>
          <p14:tracePt t="57351" x="5399088" y="3130550"/>
          <p14:tracePt t="57358" x="5356225" y="3122613"/>
          <p14:tracePt t="57365" x="5308600" y="3114675"/>
          <p14:tracePt t="57372" x="5257800" y="3092450"/>
          <p14:tracePt t="57380" x="5214938" y="3084513"/>
          <p14:tracePt t="57386" x="5181600" y="3076575"/>
          <p14:tracePt t="57392" x="5133975" y="3067050"/>
          <p14:tracePt t="57400" x="5108575" y="3049588"/>
          <p14:tracePt t="57406" x="5087938" y="3041650"/>
          <p14:tracePt t="57414" x="5062538" y="3036888"/>
          <p14:tracePt t="57422" x="5049838" y="3036888"/>
          <p14:tracePt t="57428" x="5045075" y="3028950"/>
          <p14:tracePt t="57435" x="5032375" y="3028950"/>
          <p14:tracePt t="57441" x="5024438" y="3024188"/>
          <p14:tracePt t="57449" x="5019675" y="3016250"/>
          <p14:tracePt t="57455" x="5006975" y="3011488"/>
          <p14:tracePt t="57463" x="4989513" y="3003550"/>
          <p14:tracePt t="57470" x="4968875" y="2995613"/>
          <p14:tracePt t="57476" x="4943475" y="2978150"/>
          <p14:tracePt t="57484" x="4913313" y="2973388"/>
          <p14:tracePt t="57490" x="4867275" y="2960688"/>
          <p14:tracePt t="57498" x="4819650" y="2943225"/>
          <p14:tracePt t="57504" x="4773613" y="2935288"/>
          <p14:tracePt t="57511" x="4725988" y="2927350"/>
          <p14:tracePt t="57518" x="4679950" y="2914650"/>
          <p14:tracePt t="57526" x="4632325" y="2905125"/>
          <p14:tracePt t="57534" x="4586288" y="2897188"/>
          <p14:tracePt t="57539" x="4538663" y="2889250"/>
          <p14:tracePt t="57547" x="4508500" y="2879725"/>
          <p14:tracePt t="57553" x="4475163" y="2871788"/>
          <p14:tracePt t="57559" x="4449763" y="2863850"/>
          <p14:tracePt t="57567" x="4429125" y="2854325"/>
          <p14:tracePt t="57574" x="4416425" y="2854325"/>
          <p14:tracePt t="57581" x="4389438" y="2846388"/>
          <p14:tracePt t="57588" x="4376738" y="2841625"/>
          <p14:tracePt t="57594" x="4360863" y="2833688"/>
          <p14:tracePt t="57602" x="4348163" y="2824163"/>
          <p14:tracePt t="57608" x="4335463" y="2820988"/>
          <p14:tracePt t="57617" x="4325938" y="2811463"/>
          <p14:tracePt t="57623" x="4322763" y="2811463"/>
          <p14:tracePt t="57630" x="4313238" y="2808288"/>
          <p14:tracePt t="57638" x="4310063" y="2808288"/>
          <p14:tracePt t="57644" x="4300538" y="2798763"/>
          <p14:tracePt t="57650" x="4295775" y="2798763"/>
          <p14:tracePt t="57658" x="4292600" y="2798763"/>
          <p14:tracePt t="57665" x="4283075" y="2798763"/>
          <p14:tracePt t="57679" x="4279900" y="2798763"/>
          <p14:tracePt t="57714" x="4287838" y="2798763"/>
          <p14:tracePt t="57721" x="4300538" y="2798763"/>
          <p14:tracePt t="57728" x="4322763" y="2798763"/>
          <p14:tracePt t="57734" x="4351338" y="2798763"/>
          <p14:tracePt t="57741" x="4398963" y="2803525"/>
          <p14:tracePt t="57750" x="4457700" y="2816225"/>
          <p14:tracePt t="57756" x="4518025" y="2836863"/>
          <p14:tracePt t="57764" x="4581525" y="2854325"/>
          <p14:tracePt t="57770" x="4611688" y="2863850"/>
          <p14:tracePt t="57776" x="4645025" y="2871788"/>
          <p14:tracePt t="57783" x="4679950" y="2879725"/>
          <p14:tracePt t="57791" x="4700588" y="2879725"/>
          <p14:tracePt t="57798" x="4718050" y="2889250"/>
          <p14:tracePt t="57804" x="4730750" y="2889250"/>
          <p14:tracePt t="57811" x="4733925" y="2889250"/>
          <p14:tracePt t="57818" x="4748213" y="2889250"/>
          <p14:tracePt t="57832" x="4756150" y="2889250"/>
          <p14:tracePt t="57840" x="4760913" y="2889250"/>
          <p14:tracePt t="57860" x="4764088" y="2892425"/>
          <p14:tracePt t="57910" x="4760913" y="2892425"/>
          <p14:tracePt t="57981" x="4764088" y="2901950"/>
          <p14:tracePt t="57986" x="4776788" y="2901950"/>
          <p14:tracePt t="57992" x="4786313" y="2905125"/>
          <p14:tracePt t="58000" x="4799013" y="2914650"/>
          <p14:tracePt t="58006" x="4811713" y="2914650"/>
          <p14:tracePt t="58014" x="4819650" y="2917825"/>
          <p14:tracePt t="58022" x="4824413" y="2917825"/>
          <p14:tracePt t="58027" x="4827588" y="2927350"/>
          <p14:tracePt t="58035" x="4837113" y="2927350"/>
          <p14:tracePt t="58049" x="4840288" y="2927350"/>
          <p14:tracePt t="58055" x="4849813" y="2927350"/>
          <p14:tracePt t="58062" x="4854575" y="2927350"/>
          <p14:tracePt t="58076" x="4862513" y="2930525"/>
          <p14:tracePt t="58083" x="4867275" y="2930525"/>
          <p14:tracePt t="58091" x="4870450" y="2930525"/>
          <p14:tracePt t="58097" x="4887913" y="2940050"/>
          <p14:tracePt t="58103" x="4918075" y="2943225"/>
          <p14:tracePt t="58110" x="4951413" y="2952750"/>
          <p14:tracePt t="58117" x="4981575" y="2952750"/>
          <p14:tracePt t="58124" x="5027613" y="2960688"/>
          <p14:tracePt t="58132" x="5057775" y="2970213"/>
          <p14:tracePt t="58139" x="5092700" y="2978150"/>
          <p14:tracePt t="58145" x="5118100" y="2986088"/>
          <p14:tracePt t="58152" x="5138738" y="2986088"/>
          <p14:tracePt t="58159" x="5151438" y="2995613"/>
          <p14:tracePt t="58165" x="5159375" y="2995613"/>
          <p14:tracePt t="58172" x="5164138" y="2995613"/>
          <p14:tracePt t="58181" x="5173663" y="2995613"/>
          <p14:tracePt t="58186" x="5173663" y="2998788"/>
          <p14:tracePt t="58200" x="5173663" y="3008313"/>
          <p14:tracePt t="58215" x="5168900" y="3011488"/>
          <p14:tracePt t="58222" x="5164138" y="3011488"/>
          <p14:tracePt t="58228" x="5151438" y="3011488"/>
          <p14:tracePt t="58236" x="5126038" y="3011488"/>
          <p14:tracePt t="58241" x="5105400" y="3011488"/>
          <p14:tracePt t="58249" x="5075238" y="3011488"/>
          <p14:tracePt t="58256" x="5040313" y="3011488"/>
          <p14:tracePt t="58263" x="4999038" y="3008313"/>
          <p14:tracePt t="58270" x="4951413" y="2998788"/>
          <p14:tracePt t="58276" x="4905375" y="2990850"/>
          <p14:tracePt t="58284" x="4870450" y="2982913"/>
          <p14:tracePt t="58291" x="4837113" y="2965450"/>
          <p14:tracePt t="58298" x="4814888" y="2957513"/>
          <p14:tracePt t="58305" x="4789488" y="2940050"/>
          <p14:tracePt t="58311" x="4764088" y="2922588"/>
          <p14:tracePt t="58319" x="4751388" y="2917825"/>
          <p14:tracePt t="58327" x="4738688" y="2901950"/>
          <p14:tracePt t="58333" x="4721225" y="2889250"/>
          <p14:tracePt t="58340" x="4705350" y="2871788"/>
          <p14:tracePt t="58347" x="4700588" y="2859088"/>
          <p14:tracePt t="58353" x="4692650" y="2851150"/>
          <p14:tracePt t="58360" x="4692650" y="2836863"/>
          <p14:tracePt t="58367" x="4687888" y="2833688"/>
          <p14:tracePt t="58374" x="4687888" y="2820988"/>
          <p14:tracePt t="58382" x="4687888" y="2811463"/>
          <p14:tracePt t="58388" x="4687888" y="2808288"/>
          <p14:tracePt t="58395" x="4687888" y="2798763"/>
          <p14:tracePt t="58403" x="4687888" y="2795588"/>
          <p14:tracePt t="58417" x="4687888" y="2790825"/>
          <p14:tracePt t="58424" x="4695825" y="2790825"/>
          <p14:tracePt t="58440" x="4700588" y="2782888"/>
          <p14:tracePt t="58452" x="4708525" y="2778125"/>
          <p14:tracePt t="58459" x="4713288" y="2778125"/>
          <p14:tracePt t="58465" x="4718050" y="2770188"/>
          <p14:tracePt t="58472" x="4730750" y="2770188"/>
          <p14:tracePt t="58482" x="4748213" y="2770188"/>
          <p14:tracePt t="58487" x="4760913" y="2765425"/>
          <p14:tracePt t="58493" x="4786313" y="2757488"/>
          <p14:tracePt t="58500" x="4806950" y="2757488"/>
          <p14:tracePt t="58507" x="4840288" y="2747963"/>
          <p14:tracePt t="58514" x="4883150" y="2740025"/>
          <p14:tracePt t="58521" x="4943475" y="2727325"/>
          <p14:tracePt t="58528" x="5002213" y="2717800"/>
          <p14:tracePt t="58535" x="5105400" y="2717800"/>
          <p14:tracePt t="58541" x="5202238" y="2717800"/>
          <p14:tracePt t="58549" x="5318125" y="2717800"/>
          <p14:tracePt t="58555" x="5414963" y="2727325"/>
          <p14:tracePt t="58563" x="5530850" y="2735263"/>
          <p14:tracePt t="58569" x="5632450" y="2747963"/>
          <p14:tracePt t="58576" x="5730875" y="2760663"/>
          <p14:tracePt t="58583" x="5857875" y="2760663"/>
          <p14:tracePt t="58589" x="5984875" y="2770188"/>
          <p14:tracePt t="58597" x="6100763" y="2782888"/>
          <p14:tracePt t="58604" x="6245225" y="2808288"/>
          <p14:tracePt t="58611" x="6384925" y="2816225"/>
          <p14:tracePt t="58618" x="6538913" y="2828925"/>
          <p14:tracePt t="58625" x="6665913" y="2828925"/>
          <p14:tracePt t="58633" x="6767513" y="2824163"/>
          <p14:tracePt t="58639" x="6853238" y="2824163"/>
          <p14:tracePt t="58646" x="6913563" y="2803525"/>
          <p14:tracePt t="58653" x="6959600" y="2795588"/>
          <p14:tracePt t="58660" x="6992938" y="2795588"/>
          <p14:tracePt t="58666" x="7015163" y="2786063"/>
          <p14:tracePt t="58673" x="7032625" y="2778125"/>
          <p14:tracePt t="58681" x="7045325" y="2778125"/>
          <p14:tracePt t="58687" x="7058025" y="2770188"/>
          <p14:tracePt t="58694" x="7065963" y="2770188"/>
          <p14:tracePt t="58702" x="7070725" y="2770188"/>
          <p14:tracePt t="58708" x="7073900" y="2770188"/>
          <p14:tracePt t="58716" x="7083425" y="2773363"/>
          <p14:tracePt t="58723" x="7086600" y="2773363"/>
          <p14:tracePt t="58730" x="7099300" y="2778125"/>
          <p14:tracePt t="58736" x="7108825" y="2786063"/>
          <p14:tracePt t="58743" x="7112000" y="2790825"/>
          <p14:tracePt t="58750" x="7124700" y="2803525"/>
          <p14:tracePt t="58757" x="7134225" y="2820988"/>
          <p14:tracePt t="58765" x="7151688" y="2833688"/>
          <p14:tracePt t="58771" x="7164388" y="2851150"/>
          <p14:tracePt t="58777" x="7180263" y="2871788"/>
          <p14:tracePt t="58785" x="7189788" y="2889250"/>
          <p14:tracePt t="58791" x="7197725" y="2909888"/>
          <p14:tracePt t="58800" x="7202488" y="2935288"/>
          <p14:tracePt t="58805" x="7223125" y="2978150"/>
          <p14:tracePt t="58813" x="7231063" y="3024188"/>
          <p14:tracePt t="58821" x="7253288" y="3114675"/>
          <p14:tracePt t="58826" x="7286625" y="3228975"/>
          <p14:tracePt t="58833" x="7324725" y="3373438"/>
          <p14:tracePt t="58840" x="7364413" y="3598863"/>
          <p14:tracePt t="58848" x="7431088" y="3859213"/>
          <p14:tracePt t="58855" x="7496175" y="4113213"/>
          <p14:tracePt t="58862" x="7534275" y="4284663"/>
          <p14:tracePt t="58868" x="7559675" y="4429125"/>
          <p14:tracePt t="58876" x="7580313" y="4543425"/>
          <p14:tracePt t="58882" x="7593013" y="4629150"/>
          <p14:tracePt t="58889" x="7602538" y="4700588"/>
          <p14:tracePt t="58897" x="7610475" y="4748213"/>
          <p14:tracePt t="58903" x="7618413" y="4781550"/>
          <p14:tracePt t="58910" x="7618413" y="4803775"/>
          <p14:tracePt t="58918" x="7618413" y="4829175"/>
          <p14:tracePt t="58924" x="7618413" y="4849813"/>
          <p14:tracePt t="58931" x="7618413" y="4854575"/>
          <p14:tracePt t="58938" x="7618413" y="4867275"/>
          <p14:tracePt t="58944" x="7610475" y="4875213"/>
          <p14:tracePt t="58952" x="7610475" y="4887913"/>
          <p14:tracePt t="58959" x="7605713" y="4892675"/>
          <p14:tracePt t="58967" x="7593013" y="4900613"/>
          <p14:tracePt t="58972" x="7559675" y="4910138"/>
          <p14:tracePt t="58980" x="7512050" y="4926013"/>
          <p14:tracePt t="58986" x="7423150" y="4938713"/>
          <p14:tracePt t="58993" x="7308850" y="4960938"/>
          <p14:tracePt t="59001" x="7180263" y="4999038"/>
          <p14:tracePt t="59008" x="7035800" y="5032375"/>
          <p14:tracePt t="59016" x="6908800" y="5054600"/>
          <p14:tracePt t="59022" x="6759575" y="5105400"/>
          <p14:tracePt t="59028" x="6640513" y="5164138"/>
          <p14:tracePt t="59035" x="6538913" y="5211763"/>
          <p14:tracePt t="59041" x="6448425" y="5254625"/>
          <p14:tracePt t="59049" x="6354763" y="5300663"/>
          <p14:tracePt t="59056" x="6283325" y="5335588"/>
          <p14:tracePt t="59064" x="6194425" y="5364163"/>
          <p14:tracePt t="59070" x="6116638" y="5386388"/>
          <p14:tracePt t="59077" x="6040438" y="5411788"/>
          <p14:tracePt t="59084" x="5969000" y="5419725"/>
          <p14:tracePt t="59091" x="5913438" y="5419725"/>
          <p14:tracePt t="59099" x="5865813" y="5416550"/>
          <p14:tracePt t="59105" x="5832475" y="5407025"/>
          <p14:tracePt t="59112" x="5797550" y="5389563"/>
          <p14:tracePt t="59119" x="5772150" y="5373688"/>
          <p14:tracePt t="59125" x="5746750" y="5348288"/>
          <p14:tracePt t="59133" x="5726113" y="5322888"/>
          <p14:tracePt t="59140" x="5703888" y="5275263"/>
          <p14:tracePt t="59148" x="5675313" y="5224463"/>
          <p14:tracePt t="59154" x="5653088" y="5164138"/>
          <p14:tracePt t="59161" x="5619750" y="5075238"/>
          <p14:tracePt t="59168" x="5584825" y="4960938"/>
          <p14:tracePt t="59174" x="5546725" y="4794250"/>
          <p14:tracePt t="59182" x="5475288" y="4586288"/>
          <p14:tracePt t="59188" x="5381625" y="4368800"/>
          <p14:tracePt t="59196" x="5308600" y="4160838"/>
          <p14:tracePt t="59203" x="5232400" y="3952875"/>
          <p14:tracePt t="59209" x="5143500" y="3760788"/>
          <p14:tracePt t="59217" x="5087938" y="3646488"/>
          <p14:tracePt t="59224" x="5040313" y="3540125"/>
          <p14:tracePt t="59231" x="4986338" y="3462338"/>
          <p14:tracePt t="59238" x="4951413" y="3386138"/>
          <p14:tracePt t="59244" x="4921250" y="3335338"/>
          <p14:tracePt t="59252" x="4892675" y="3289300"/>
          <p14:tracePt t="59258" x="4875213" y="3262313"/>
          <p14:tracePt t="59266" x="4867275" y="3228975"/>
          <p14:tracePt t="59272" x="4857750" y="3208338"/>
          <p14:tracePt t="59279" x="4857750" y="3186113"/>
          <p14:tracePt t="59286" x="4857750" y="3160713"/>
          <p14:tracePt t="59293" x="4862513" y="3140075"/>
          <p14:tracePt t="59300" x="4870450" y="3105150"/>
          <p14:tracePt t="59307" x="4887913" y="3084513"/>
          <p14:tracePt t="59315" x="4905375" y="3059113"/>
          <p14:tracePt t="59321" x="4921250" y="3024188"/>
          <p14:tracePt t="59327" x="4943475" y="2998788"/>
          <p14:tracePt t="59335" x="4960938" y="2978150"/>
          <p14:tracePt t="59341" x="4976813" y="2952750"/>
          <p14:tracePt t="59350" x="4994275" y="2927350"/>
          <p14:tracePt t="59355" x="5006975" y="2914650"/>
          <p14:tracePt t="59363" x="5014913" y="2897188"/>
          <p14:tracePt t="59369" x="5024438" y="2884488"/>
          <p14:tracePt t="59377" x="5027613" y="2879725"/>
          <p14:tracePt t="59384" x="5037138" y="2871788"/>
          <p14:tracePt t="59390" x="5037138" y="2859088"/>
          <p14:tracePt t="59397" x="5037138" y="2854325"/>
          <p14:tracePt t="59412" x="5037138" y="2846388"/>
          <p14:tracePt t="59425" x="5032375" y="2841625"/>
          <p14:tracePt t="59433" x="5027613" y="2841625"/>
          <p14:tracePt t="59447" x="5019675" y="2841625"/>
          <p14:tracePt t="59453" x="5014913" y="2841625"/>
          <p14:tracePt t="59460" x="5006975" y="2841625"/>
          <p14:tracePt t="59467" x="5006975" y="2851150"/>
          <p14:tracePt t="59697" x="4921250" y="2816225"/>
          <p14:tracePt t="59703" x="4751388" y="2765425"/>
          <p14:tracePt t="59710" x="4576763" y="2709863"/>
          <p14:tracePt t="59718" x="4386263" y="2684463"/>
          <p14:tracePt t="59725" x="4219575" y="2659063"/>
          <p14:tracePt t="59732" x="4079875" y="2659063"/>
          <p14:tracePt t="59738" x="3968750" y="2659063"/>
          <p14:tracePt t="59746" x="3884613" y="2659063"/>
          <p14:tracePt t="59752" x="3824288" y="2659063"/>
          <p14:tracePt t="59759" x="3768725" y="2659063"/>
          <p14:tracePt t="59766" x="3722688" y="2659063"/>
          <p14:tracePt t="59773" x="3692525" y="2659063"/>
          <p14:tracePt t="59781" x="3649663" y="2659063"/>
          <p14:tracePt t="59787" x="3629025" y="2659063"/>
          <p14:tracePt t="59794" x="3603625" y="2659063"/>
          <p14:tracePt t="59801" x="3581400" y="2659063"/>
          <p14:tracePt t="59807" x="3568700" y="2659063"/>
          <p14:tracePt t="59816" x="3556000" y="2659063"/>
          <p14:tracePt t="59822" x="3540125" y="2659063"/>
          <p14:tracePt t="59829" x="3525838" y="2659063"/>
          <p14:tracePt t="59835" x="3522663" y="2659063"/>
          <p14:tracePt t="59843" x="3509963" y="2659063"/>
          <p14:tracePt t="59849" x="3492500" y="2659063"/>
          <p14:tracePt t="59857" x="3487738" y="2663825"/>
          <p14:tracePt t="59864" x="3475038" y="2663825"/>
          <p14:tracePt t="59871" x="3462338" y="2667000"/>
          <p14:tracePt t="59878" x="3446463" y="2667000"/>
          <p14:tracePt t="59884" x="3433763" y="2667000"/>
          <p14:tracePt t="59891" x="3419475" y="2676525"/>
          <p14:tracePt t="59898" x="3406775" y="2676525"/>
          <p14:tracePt t="59906" x="3390900" y="2684463"/>
          <p14:tracePt t="59913" x="3386138" y="2684463"/>
          <p14:tracePt t="59920" x="3373438" y="2689225"/>
          <p14:tracePt t="59926" x="3365500" y="2689225"/>
          <p14:tracePt t="59933" x="3352800" y="2689225"/>
          <p14:tracePt t="59941" x="3348038" y="2689225"/>
          <p14:tracePt t="59947" x="3340100" y="2689225"/>
          <p14:tracePt t="59954" x="3335338" y="2689225"/>
          <p14:tracePt t="59961" x="3327400" y="2689225"/>
          <p14:tracePt t="59968" x="3322638" y="2689225"/>
          <p14:tracePt t="59975" x="3317875" y="2689225"/>
          <p14:tracePt t="59982" x="3305175" y="2689225"/>
          <p14:tracePt t="59989" x="3297238" y="2679700"/>
          <p14:tracePt t="59996" x="3292475" y="2679700"/>
          <p14:tracePt t="60003" x="3284538" y="2676525"/>
          <p14:tracePt t="60011" x="3271838" y="2676525"/>
          <p14:tracePt t="60016" x="3259138" y="2676525"/>
          <p14:tracePt t="60024" x="3254375" y="2671763"/>
          <p14:tracePt t="60031" x="3246438" y="2663825"/>
          <p14:tracePt t="60037" x="3233738" y="2663825"/>
          <p14:tracePt t="60045" x="3228975" y="2659063"/>
          <p14:tracePt t="60051" x="3221038" y="2651125"/>
          <p14:tracePt t="60058" x="3216275" y="2646363"/>
          <p14:tracePt t="60066" x="3211513" y="2638425"/>
          <p14:tracePt t="60073" x="3211513" y="2633663"/>
          <p14:tracePt t="60080" x="3203575" y="2628900"/>
          <p14:tracePt t="60093" x="3203575" y="2620963"/>
          <p14:tracePt t="60100" x="3198813" y="2616200"/>
          <p14:tracePt t="60107" x="3198813" y="2608263"/>
          <p14:tracePt t="60115" x="3198813" y="2603500"/>
          <p14:tracePt t="60121" x="3198813" y="2595563"/>
          <p14:tracePt t="60130" x="3198813" y="2590800"/>
          <p14:tracePt t="60142" x="3198813" y="2586038"/>
          <p14:tracePt t="60149" x="3198813" y="2578100"/>
          <p14:tracePt t="60156" x="3206750" y="2573338"/>
          <p14:tracePt t="60165" x="3206750" y="2565400"/>
          <p14:tracePt t="60170" x="3211513" y="2560638"/>
          <p14:tracePt t="60177" x="3216275" y="2557463"/>
          <p14:tracePt t="60184" x="3224213" y="2557463"/>
          <p14:tracePt t="60191" x="3228975" y="2547938"/>
          <p14:tracePt t="60198" x="3228975" y="2544763"/>
          <p14:tracePt t="60204" x="3236913" y="2535238"/>
          <p14:tracePt t="60213" x="3241675" y="2532063"/>
          <p14:tracePt t="60219" x="3241675" y="2522538"/>
          <p14:tracePt t="60226" x="3249613" y="2522538"/>
          <p14:tracePt t="60241" x="3249613" y="2519363"/>
          <p14:tracePt t="60247" x="3254375" y="2519363"/>
          <p14:tracePt t="60253" x="3259138" y="2514600"/>
          <p14:tracePt t="60268" x="3267075" y="2505075"/>
          <p14:tracePt t="60282" x="3271838" y="2505075"/>
          <p14:tracePt t="60298" x="3279775" y="2505075"/>
          <p14:tracePt t="60309" x="3284538" y="2505075"/>
          <p14:tracePt t="60331" x="3287713" y="2505075"/>
          <p14:tracePt t="60344" x="3297238" y="2505075"/>
          <p14:tracePt t="60366" x="3300413" y="2505075"/>
          <p14:tracePt t="60380" x="3309938" y="2505075"/>
          <p14:tracePt t="60392" x="3313113" y="2505075"/>
          <p14:tracePt t="60414" x="3322638" y="2505075"/>
          <p14:tracePt t="60428" x="3327400" y="2505075"/>
          <p14:tracePt t="60442" x="3330575" y="2505075"/>
          <p14:tracePt t="60448" x="3330575" y="2509838"/>
          <p14:tracePt t="60466" x="3340100" y="2514600"/>
          <p14:tracePt t="60469" x="3343275" y="2514600"/>
          <p14:tracePt t="60476" x="3352800" y="2514600"/>
          <p14:tracePt t="60483" x="3355975" y="2514600"/>
          <p14:tracePt t="60490" x="3365500" y="2519363"/>
          <p14:tracePt t="60497" x="3368675" y="2519363"/>
          <p14:tracePt t="60514" x="3373438" y="2519363"/>
          <p14:tracePt t="60518" x="3381375" y="2519363"/>
          <p14:tracePt t="60524" x="3386138" y="2519363"/>
          <p14:tracePt t="60532" x="3394075" y="2519363"/>
          <p14:tracePt t="60539" x="3398838" y="2527300"/>
          <p14:tracePt t="60554" x="3406775" y="2532063"/>
          <p14:tracePt t="60567" x="3411538" y="2540000"/>
          <p14:tracePt t="60582" x="3416300" y="2540000"/>
          <p14:tracePt t="60587" x="3416300" y="2544763"/>
          <p14:tracePt t="60602" x="3416300" y="2552700"/>
          <p14:tracePt t="60623" x="3416300" y="2557463"/>
          <p14:tracePt t="60630" x="3416300" y="2560638"/>
          <p14:tracePt t="60644" x="3416300" y="2570163"/>
          <p14:tracePt t="60658" x="3416300" y="2573338"/>
          <p14:tracePt t="60679" x="3416300" y="2582863"/>
          <p14:tracePt t="60695" x="3416300" y="2586038"/>
          <p14:tracePt t="60709" x="3416300" y="2590800"/>
          <p14:tracePt t="60723" x="3416300" y="2598738"/>
          <p14:tracePt t="60730" x="3416300" y="2603500"/>
          <p14:tracePt t="60750" x="3416300" y="2611438"/>
          <p14:tracePt t="60764" x="3416300" y="2616200"/>
          <p14:tracePt t="60770" x="3424238" y="2616200"/>
          <p14:tracePt t="60776" x="3424238" y="2624138"/>
          <p14:tracePt t="60784" x="3429000" y="2624138"/>
          <p14:tracePt t="60798" x="3436938" y="2628900"/>
          <p14:tracePt t="60804" x="3441700" y="2628900"/>
          <p14:tracePt t="60814" x="3446463" y="2633663"/>
          <p14:tracePt t="60832" x="3454400" y="2633663"/>
          <p14:tracePt t="60846" x="3459163" y="2633663"/>
          <p14:tracePt t="60852" x="3459163" y="2641600"/>
          <p14:tracePt t="60860" x="3467100" y="2641600"/>
          <p14:tracePt t="60883" x="3471863" y="2641600"/>
          <p14:tracePt t="60894" x="3479800" y="2641600"/>
          <p14:tracePt t="60924" x="3479800" y="2638425"/>
          <p14:tracePt t="60946" x="3479800" y="2633663"/>
          <p14:tracePt t="60957" x="3479800" y="2628900"/>
          <p14:tracePt t="60964" x="3475038" y="2628900"/>
          <p14:tracePt t="60978" x="3471863" y="2628900"/>
          <p14:tracePt t="61000" x="3462338" y="2628900"/>
          <p14:tracePt t="61008" x="3459163" y="2628900"/>
          <p14:tracePt t="61014" x="3449638" y="2628900"/>
          <p14:tracePt t="61021" x="3446463" y="2628900"/>
          <p14:tracePt t="61027" x="3441700" y="2628900"/>
          <p14:tracePt t="61035" x="3433763" y="2628900"/>
          <p14:tracePt t="61048" x="3429000" y="2628900"/>
          <p14:tracePt t="61054" x="3419475" y="2628900"/>
          <p14:tracePt t="61063" x="3416300" y="2628900"/>
          <p14:tracePt t="61069" x="3411538" y="2628900"/>
          <p14:tracePt t="61076" x="3403600" y="2628900"/>
          <p14:tracePt t="61090" x="3398838" y="2628900"/>
          <p14:tracePt t="61097" x="3390900" y="2628900"/>
          <p14:tracePt t="61105" x="3386138" y="2628900"/>
          <p14:tracePt t="61112" x="3378200" y="2628900"/>
          <p14:tracePt t="61126" x="3373438" y="2628900"/>
          <p14:tracePt t="61148" x="3368675" y="2628900"/>
          <p14:tracePt t="61161" x="3360738" y="2628900"/>
          <p14:tracePt t="61175" x="3355975" y="2628900"/>
          <p14:tracePt t="61189" x="3348038" y="2628900"/>
          <p14:tracePt t="61524" x="3348038" y="2620963"/>
          <p14:tracePt t="61565" x="3348038" y="2616200"/>
          <p14:tracePt t="61577" x="3348038" y="2608263"/>
          <p14:tracePt t="62086" x="3343275" y="2608263"/>
          <p14:tracePt t="62100" x="3343275" y="2611438"/>
          <p14:tracePt t="62828" x="3335338" y="2611438"/>
          <p14:tracePt t="62842" x="3330575" y="2611438"/>
          <p14:tracePt t="62849" x="3327400" y="2608263"/>
          <p14:tracePt t="62863" x="3327400" y="2603500"/>
          <p14:tracePt t="62869" x="3317875" y="2603500"/>
          <p14:tracePt t="62884" x="3313113" y="2603500"/>
          <p14:tracePt t="63356" x="3313113" y="2595563"/>
          <p14:tracePt t="63588" x="3305175" y="2595563"/>
          <p14:tracePt t="63594" x="3305175" y="2590800"/>
          <p14:tracePt t="63678" x="3305175" y="2586038"/>
          <p14:tracePt t="63693" x="3305175" y="2578100"/>
          <p14:tracePt t="63707" x="3305175" y="2573338"/>
          <p14:tracePt t="63730" x="3305175" y="2565400"/>
          <p14:tracePt t="63742" x="3305175" y="2560638"/>
          <p14:tracePt t="63806" x="3309938" y="2560638"/>
          <p14:tracePt t="63910" x="3313113" y="2557463"/>
          <p14:tracePt t="63924" x="3322638" y="2547938"/>
          <p14:tracePt t="63938" x="3327400" y="2544763"/>
          <p14:tracePt t="63954" x="3330575" y="2535238"/>
          <p14:tracePt t="63975" x="3340100" y="2532063"/>
          <p14:tracePt t="63990" x="3343275" y="2532063"/>
          <p14:tracePt t="64008" x="3352800" y="2532063"/>
          <p14:tracePt t="64022" x="3352800" y="2540000"/>
          <p14:tracePt t="64030" x="3352800" y="2544763"/>
          <p14:tracePt t="64037" x="3352800" y="2552700"/>
          <p14:tracePt t="64044" x="3352800" y="2557463"/>
          <p14:tracePt t="64050" x="3352800" y="2560638"/>
          <p14:tracePt t="64056" x="3352800" y="2570163"/>
          <p14:tracePt t="64064" x="3352800" y="2573338"/>
          <p14:tracePt t="64071" x="3352800" y="2582863"/>
          <p14:tracePt t="64078" x="3352800" y="2586038"/>
          <p14:tracePt t="64085" x="3352800" y="2598738"/>
          <p14:tracePt t="64092" x="3352800" y="2608263"/>
          <p14:tracePt t="64099" x="3352800" y="2611438"/>
          <p14:tracePt t="64106" x="3352800" y="2616200"/>
          <p14:tracePt t="64113" x="3352800" y="2624138"/>
          <p14:tracePt t="64121" x="3352800" y="2628900"/>
          <p14:tracePt t="64128" x="3352800" y="2638425"/>
          <p14:tracePt t="64134" x="3352800" y="2641600"/>
          <p14:tracePt t="64140" x="3352800" y="2654300"/>
          <p14:tracePt t="64148" x="3352800" y="2659063"/>
          <p14:tracePt t="64154" x="3352800" y="2676525"/>
          <p14:tracePt t="64161" x="3352800" y="2697163"/>
          <p14:tracePt t="64168" x="3352800" y="2709863"/>
          <p14:tracePt t="64175" x="3352800" y="2722563"/>
          <p14:tracePt t="64182" x="3348038" y="2740025"/>
          <p14:tracePt t="64189" x="3348038" y="2752725"/>
          <p14:tracePt t="64197" x="3348038" y="2757488"/>
          <p14:tracePt t="64203" x="3340100" y="2770188"/>
          <p14:tracePt t="64211" x="3340100" y="2786063"/>
          <p14:tracePt t="64218" x="3335338" y="2808288"/>
          <p14:tracePt t="64224" x="3335338" y="2828925"/>
          <p14:tracePt t="64232" x="3327400" y="2846388"/>
          <p14:tracePt t="64239" x="3317875" y="2867025"/>
          <p14:tracePt t="64246" x="3300413" y="2892425"/>
          <p14:tracePt t="64252" x="3297238" y="2914650"/>
          <p14:tracePt t="64259" x="3287713" y="2940050"/>
          <p14:tracePt t="64266" x="3271838" y="2965450"/>
          <p14:tracePt t="64272" x="3262313" y="2978150"/>
          <p14:tracePt t="64281" x="3246438" y="3003550"/>
          <p14:tracePt t="64287" x="3233738" y="3024188"/>
          <p14:tracePt t="64295" x="3224213" y="3041650"/>
          <p14:tracePt t="64301" x="3216275" y="3054350"/>
          <p14:tracePt t="64308" x="3211513" y="3067050"/>
          <p14:tracePt t="64315" x="3203575" y="3076575"/>
          <p14:tracePt t="64322" x="3198813" y="3079750"/>
          <p14:tracePt t="64337" x="3190875" y="3089275"/>
          <p14:tracePt t="64345" x="3190875" y="3092450"/>
          <p14:tracePt t="64350" x="3186113" y="3101975"/>
          <p14:tracePt t="64365" x="3186113" y="3105150"/>
          <p14:tracePt t="64372" x="3181350" y="3105150"/>
          <p14:tracePt t="64380" x="3181350" y="3109913"/>
          <p14:tracePt t="64387" x="3173413" y="3109913"/>
          <p14:tracePt t="64393" x="3173413" y="3117850"/>
          <p14:tracePt t="64400" x="3168650" y="3117850"/>
          <p14:tracePt t="64431" x="3160713" y="3117850"/>
          <p14:tracePt t="64465" x="3155950" y="3117850"/>
          <p14:tracePt t="64487" x="3148013" y="3117850"/>
          <p14:tracePt t="64537" x="3148013" y="3114675"/>
          <p14:tracePt t="64587" x="3148013" y="3109913"/>
          <p14:tracePt t="64649" x="3148013" y="3105150"/>
          <p14:tracePt t="65419" x="3148013" y="3097213"/>
          <p14:tracePt t="65991" x="3148013" y="3092450"/>
          <p14:tracePt t="65998" x="3152775" y="3092450"/>
          <p14:tracePt t="66021" x="3155950" y="3092450"/>
          <p14:tracePt t="66041" x="3165475" y="3092450"/>
          <p14:tracePt t="66057" x="3168650" y="3092450"/>
          <p14:tracePt t="66069" x="3178175" y="3092450"/>
          <p14:tracePt t="66092" x="3181350" y="3092450"/>
          <p14:tracePt t="66106" x="3186113" y="3092450"/>
          <p14:tracePt t="66126" x="3194050" y="3092450"/>
          <p14:tracePt t="66133" x="3198813" y="3092450"/>
          <p14:tracePt t="66141" x="3206750" y="3084513"/>
          <p14:tracePt t="66146" x="3211513" y="3084513"/>
          <p14:tracePt t="66154" x="3216275" y="3084513"/>
          <p14:tracePt t="66160" x="3224213" y="3079750"/>
          <p14:tracePt t="66168" x="3236913" y="3079750"/>
          <p14:tracePt t="66175" x="3249613" y="3079750"/>
          <p14:tracePt t="66185" x="3271838" y="3079750"/>
          <p14:tracePt t="66190" x="3305175" y="3084513"/>
          <p14:tracePt t="66196" x="3340100" y="3092450"/>
          <p14:tracePt t="66203" x="3386138" y="3109913"/>
          <p14:tracePt t="66211" x="3433763" y="3130550"/>
          <p14:tracePt t="66217" x="3484563" y="3170238"/>
          <p14:tracePt t="66224" x="3535363" y="3198813"/>
          <p14:tracePt t="66231" x="3603625" y="3267075"/>
          <p14:tracePt t="66238" x="3671888" y="3348038"/>
          <p14:tracePt t="66244" x="3738563" y="3449638"/>
          <p14:tracePt t="66252" x="3811588" y="3586163"/>
          <p14:tracePt t="66259" x="3897313" y="3849688"/>
          <p14:tracePt t="66265" x="3943350" y="4130675"/>
          <p14:tracePt t="66272" x="3978275" y="4403725"/>
          <p14:tracePt t="66279" x="3978275" y="4637088"/>
          <p14:tracePt t="66287" x="3978275" y="4841875"/>
          <p14:tracePt t="66292" x="3956050" y="4981575"/>
          <p14:tracePt t="66300" x="3948113" y="5097463"/>
          <p14:tracePt t="66307" x="3922713" y="5186363"/>
          <p14:tracePt t="66313" x="3905250" y="5232400"/>
          <p14:tracePt t="66320" x="3897313" y="5280025"/>
          <p14:tracePt t="66326" x="3887788" y="5292725"/>
          <p14:tracePt t="66334" x="3879850" y="5310188"/>
          <p14:tracePt t="66340" x="3875088" y="5313363"/>
          <p14:tracePt t="66347" x="3867150" y="5326063"/>
          <p14:tracePt t="66355" x="3862388" y="5335588"/>
          <p14:tracePt t="66369" x="3857625" y="5338763"/>
          <p14:tracePt t="66375" x="3849688" y="5338763"/>
          <p14:tracePt t="66383" x="3844925" y="5338763"/>
          <p14:tracePt t="66388" x="3836988" y="5338763"/>
          <p14:tracePt t="66395" x="3832225" y="5338763"/>
          <p14:tracePt t="66402" x="3824288" y="5338763"/>
          <p14:tracePt t="66409" x="3819525" y="5338763"/>
          <p14:tracePt t="66416" x="3816350" y="5338763"/>
          <p14:tracePt t="66423" x="3806825" y="5338763"/>
          <p14:tracePt t="66429" x="3794125" y="5338763"/>
          <p14:tracePt t="66437" x="3790950" y="5338763"/>
          <p14:tracePt t="66443" x="3781425" y="5330825"/>
          <p14:tracePt t="66451" x="3778250" y="5330825"/>
          <p14:tracePt t="66458" x="3768725" y="5330825"/>
          <p14:tracePt t="66463" x="3765550" y="5326063"/>
          <p14:tracePt t="66470" x="3760788" y="5326063"/>
          <p14:tracePt t="66479" x="3751263" y="5326063"/>
          <p14:tracePt t="66485" x="3748088" y="5318125"/>
          <p14:tracePt t="66492" x="3738563" y="5318125"/>
          <p14:tracePt t="66507" x="3735388" y="5318125"/>
          <p14:tracePt t="66520" x="3730625" y="5313363"/>
          <p14:tracePt t="66534" x="3730625" y="5305425"/>
          <p14:tracePt t="66555" x="3730625" y="5300663"/>
          <p14:tracePt t="66568" x="3730625" y="5295900"/>
          <p14:tracePt t="66582" x="3730625" y="5287963"/>
          <p14:tracePt t="66589" x="3735388" y="5287963"/>
          <p14:tracePt t="66595" x="3748088" y="5283200"/>
          <p14:tracePt t="66603" x="3773488" y="5275263"/>
          <p14:tracePt t="66610" x="3806825" y="5267325"/>
          <p14:tracePt t="66617" x="3829050" y="5249863"/>
          <p14:tracePt t="66623" x="3884613" y="5232400"/>
          <p14:tracePt t="66630" x="3948113" y="5199063"/>
          <p14:tracePt t="66637" x="4037013" y="5168900"/>
          <p14:tracePt t="66644" x="4156075" y="5122863"/>
          <p14:tracePt t="66651" x="4283075" y="5070475"/>
          <p14:tracePt t="66659" x="4416425" y="5024438"/>
          <p14:tracePt t="66664" x="4535488" y="4976813"/>
          <p14:tracePt t="66672" x="4624388" y="4943475"/>
          <p14:tracePt t="66678" x="4700588" y="4913313"/>
          <p14:tracePt t="66686" x="4760913" y="4879975"/>
          <p14:tracePt t="66692" x="4811713" y="4862513"/>
          <p14:tracePt t="66700" x="4857750" y="4841875"/>
          <p14:tracePt t="66705" x="4905375" y="4824413"/>
          <p14:tracePt t="66713" x="4951413" y="4816475"/>
          <p14:tracePt t="66720" x="4986338" y="4794250"/>
          <p14:tracePt t="66728" x="5019675" y="4786313"/>
          <p14:tracePt t="66734" x="5053013" y="4781550"/>
          <p14:tracePt t="66740" x="5075238" y="4764088"/>
          <p14:tracePt t="66747" x="5100638" y="4764088"/>
          <p14:tracePt t="66755" x="5121275" y="4756150"/>
          <p14:tracePt t="66761" x="5138738" y="4748213"/>
          <p14:tracePt t="66769" x="5151438" y="4743450"/>
          <p14:tracePt t="66776" x="5156200" y="4735513"/>
          <p14:tracePt t="66782" x="5173663" y="4730750"/>
          <p14:tracePt t="66796" x="5176838" y="4722813"/>
          <p14:tracePt t="66803" x="5181600" y="4718050"/>
          <p14:tracePt t="66810" x="5189538" y="4710113"/>
          <p14:tracePt t="66817" x="5189538" y="4697413"/>
          <p14:tracePt t="66824" x="5189538" y="4692650"/>
          <p14:tracePt t="66831" x="5189538" y="4684713"/>
          <p14:tracePt t="66838" x="5189538" y="4672013"/>
          <p14:tracePt t="66845" x="5189538" y="4657725"/>
          <p14:tracePt t="66852" x="5186363" y="4645025"/>
          <p14:tracePt t="66860" x="5186363" y="4619625"/>
          <p14:tracePt t="66867" x="5176838" y="4598988"/>
          <p14:tracePt t="66873" x="5176838" y="4565650"/>
          <p14:tracePt t="66880" x="5168900" y="4543425"/>
          <p14:tracePt t="66887" x="5168900" y="4513263"/>
          <p14:tracePt t="66894" x="5168900" y="4479925"/>
          <p14:tracePt t="66901" x="5168900" y="4437063"/>
          <p14:tracePt t="66907" x="5168900" y="4394200"/>
          <p14:tracePt t="66914" x="5168900" y="4348163"/>
          <p14:tracePt t="66921" x="5168900" y="4318000"/>
          <p14:tracePt t="66928" x="5168900" y="4284663"/>
          <p14:tracePt t="66936" x="5168900" y="4254500"/>
          <p14:tracePt t="66943" x="5168900" y="4224338"/>
          <p14:tracePt t="66949" x="5168900" y="4206875"/>
          <p14:tracePt t="66956" x="5168900" y="4186238"/>
          <p14:tracePt t="66967" x="5164138" y="4160838"/>
          <p14:tracePt t="66971" x="5164138" y="4148138"/>
          <p14:tracePt t="66977" x="5156200" y="4135438"/>
          <p14:tracePt t="66985" x="5156200" y="4122738"/>
          <p14:tracePt t="66991" x="5146675" y="4105275"/>
          <p14:tracePt t="66998" x="5146675" y="4092575"/>
          <p14:tracePt t="67006" x="5146675" y="4087813"/>
          <p14:tracePt t="67012" x="5143500" y="4075113"/>
          <p14:tracePt t="67019" x="5143500" y="4059238"/>
          <p14:tracePt t="67026" x="5133975" y="4046538"/>
          <p14:tracePt t="67033" x="5133975" y="4037013"/>
          <p14:tracePt t="67039" x="5126038" y="4024313"/>
          <p14:tracePt t="67047" x="5121275" y="4011613"/>
          <p14:tracePt t="67054" x="5113338" y="4006850"/>
          <p14:tracePt t="67060" x="5108575" y="3990975"/>
          <p14:tracePt t="67069" x="5108575" y="3978275"/>
          <p14:tracePt t="67075" x="5100638" y="3973513"/>
          <p14:tracePt t="67082" x="5095875" y="3960813"/>
          <p14:tracePt t="67088" x="5087938" y="3943350"/>
          <p14:tracePt t="67095" x="5083175" y="3940175"/>
          <p14:tracePt t="67102" x="5075238" y="3930650"/>
          <p14:tracePt t="67109" x="5075238" y="3927475"/>
          <p14:tracePt t="67116" x="5075238" y="3922713"/>
          <p14:tracePt t="67123" x="5070475" y="3914775"/>
          <p14:tracePt t="67130" x="5070475" y="3910013"/>
          <p14:tracePt t="67137" x="5062538" y="3900488"/>
          <p14:tracePt t="67152" x="5057775" y="3897313"/>
          <p14:tracePt t="67158" x="5057775" y="3887788"/>
          <p14:tracePt t="67173" x="5057775" y="3884613"/>
          <p14:tracePt t="67193" x="5057775" y="3879850"/>
          <p14:tracePt t="67200" x="5057775" y="3871913"/>
          <p14:tracePt t="67207" x="5057775" y="3867150"/>
          <p14:tracePt t="67221" x="5057775" y="3859213"/>
          <p14:tracePt t="67228" x="5057775" y="3846513"/>
          <p14:tracePt t="67234" x="5057775" y="3841750"/>
          <p14:tracePt t="67241" x="5057775" y="3833813"/>
          <p14:tracePt t="67250" x="5057775" y="3821113"/>
          <p14:tracePt t="67255" x="5062538" y="3808413"/>
          <p14:tracePt t="67262" x="5062538" y="3794125"/>
          <p14:tracePt t="67270" x="5067300" y="3778250"/>
          <p14:tracePt t="67276" x="5067300" y="3765550"/>
          <p14:tracePt t="67283" x="5075238" y="3752850"/>
          <p14:tracePt t="67290" x="5075238" y="3743325"/>
          <p14:tracePt t="67297" x="5075238" y="3740150"/>
          <p14:tracePt t="67304" x="5083175" y="3727450"/>
          <p14:tracePt t="67311" x="5083175" y="3717925"/>
          <p14:tracePt t="67319" x="5087938" y="3717925"/>
          <p14:tracePt t="67325" x="5087938" y="3714750"/>
          <p14:tracePt t="67334" x="5092700" y="3709988"/>
          <p14:tracePt t="67346" x="5092700" y="3702050"/>
          <p14:tracePt t="67353" x="5100638" y="3702050"/>
          <p14:tracePt t="67368" x="5105400" y="3702050"/>
          <p14:tracePt t="67388" x="5113338" y="3702050"/>
          <p14:tracePt t="67403" x="5118100" y="3702050"/>
          <p14:tracePt t="67493" x="5118100" y="3705225"/>
          <p14:tracePt t="67507" x="5118100" y="3709988"/>
          <p14:tracePt t="67520" x="5118100" y="3714750"/>
          <p14:tracePt t="67527" x="5126038" y="3714750"/>
          <p14:tracePt t="67541" x="5130800" y="3722688"/>
          <p14:tracePt t="67556" x="5130800" y="3727450"/>
          <p14:tracePt t="67561" x="5133975" y="3735388"/>
          <p14:tracePt t="67570" x="5143500" y="3735388"/>
          <p14:tracePt t="67576" x="5146675" y="3748088"/>
          <p14:tracePt t="67584" x="5164138" y="3752850"/>
          <p14:tracePt t="67589" x="5176838" y="3768725"/>
          <p14:tracePt t="67596" x="5194300" y="3778250"/>
          <p14:tracePt t="67603" x="5199063" y="3790950"/>
          <p14:tracePt t="67610" x="5214938" y="3798888"/>
          <p14:tracePt t="67618" x="5219700" y="3803650"/>
          <p14:tracePt t="67624" x="5227638" y="3811588"/>
          <p14:tracePt t="67632" x="5232400" y="3816350"/>
          <p14:tracePt t="67638" x="5240338" y="3824288"/>
          <p14:tracePt t="67645" x="5245100" y="3829050"/>
          <p14:tracePt t="67662" x="5249863" y="3833813"/>
          <p14:tracePt t="67667" x="5249863" y="3841750"/>
          <p14:tracePt t="67687" x="5249863" y="3846513"/>
          <p14:tracePt t="67702" x="5249863" y="3854450"/>
          <p14:tracePt t="67708" x="5245100" y="3854450"/>
          <p14:tracePt t="67716" x="5245100" y="3859213"/>
          <p14:tracePt t="67729" x="5237163" y="3859213"/>
          <p14:tracePt t="67737" x="5237163" y="3867150"/>
          <p14:tracePt t="67793" x="5237163" y="3862388"/>
          <p14:tracePt t="67806" x="5237163" y="3859213"/>
          <p14:tracePt t="67813" x="5237163" y="3849688"/>
          <p14:tracePt t="67819" x="5240338" y="3846513"/>
          <p14:tracePt t="67826" x="5240338" y="3833813"/>
          <p14:tracePt t="67833" x="5240338" y="3821113"/>
          <p14:tracePt t="67840" x="5240338" y="3803650"/>
          <p14:tracePt t="67847" x="5240338" y="3790950"/>
          <p14:tracePt t="67854" x="5240338" y="3768725"/>
          <p14:tracePt t="67861" x="5237163" y="3743325"/>
          <p14:tracePt t="67868" x="5219700" y="3730625"/>
          <p14:tracePt t="67875" x="5202238" y="3705225"/>
          <p14:tracePt t="67883" x="5189538" y="3684588"/>
          <p14:tracePt t="67889" x="5143500" y="3654425"/>
          <p14:tracePt t="67896" x="5092700" y="3624263"/>
          <p14:tracePt t="67903" x="5032375" y="3603625"/>
          <p14:tracePt t="67909" x="4981575" y="3573463"/>
          <p14:tracePt t="67917" x="4930775" y="3543300"/>
          <p14:tracePt t="67923" x="4895850" y="3527425"/>
          <p14:tracePt t="67931" x="4870450" y="3502025"/>
          <p14:tracePt t="67937" x="4857750" y="3489325"/>
          <p14:tracePt t="67945" x="4840288" y="3479800"/>
          <p14:tracePt t="67952" x="4840288" y="3467100"/>
          <p14:tracePt t="67958" x="4837113" y="3459163"/>
          <p14:tracePt t="67967" x="4837113" y="3454400"/>
          <p14:tracePt t="67973" x="4837113" y="3449638"/>
          <p14:tracePt t="67979" x="4837113" y="3441700"/>
          <p14:tracePt t="67987" x="4854575" y="3429000"/>
          <p14:tracePt t="67993" x="4867275" y="3411538"/>
          <p14:tracePt t="68000" x="4883150" y="3408363"/>
          <p14:tracePt t="68007" x="4905375" y="3398838"/>
          <p14:tracePt t="68016" x="4938713" y="3390900"/>
          <p14:tracePt t="68021" x="4960938" y="3382963"/>
          <p14:tracePt t="68028" x="4994275" y="3382963"/>
          <p14:tracePt t="68036" x="5024438" y="3382963"/>
          <p14:tracePt t="68041" x="5057775" y="3386138"/>
          <p14:tracePt t="68049" x="5092700" y="3395663"/>
          <p14:tracePt t="68056" x="5121275" y="3403600"/>
          <p14:tracePt t="68063" x="5138738" y="3411538"/>
          <p14:tracePt t="68070" x="5159375" y="3424238"/>
          <p14:tracePt t="68077" x="5176838" y="3433763"/>
          <p14:tracePt t="68085" x="5181600" y="3441700"/>
          <p14:tracePt t="68091" x="5194300" y="3454400"/>
          <p14:tracePt t="68100" x="5194300" y="3467100"/>
          <p14:tracePt t="68104" x="5202238" y="3479800"/>
          <p14:tracePt t="68111" x="5202238" y="3505200"/>
          <p14:tracePt t="68119" x="5199063" y="3535363"/>
          <p14:tracePt t="68125" x="5181600" y="3560763"/>
          <p14:tracePt t="68133" x="5164138" y="3595688"/>
          <p14:tracePt t="68139" x="5130800" y="3621088"/>
          <p14:tracePt t="68146" x="5113338" y="3646488"/>
          <p14:tracePt t="68154" x="5080000" y="3671888"/>
          <p14:tracePt t="68161" x="5053013" y="3687763"/>
          <p14:tracePt t="68169" x="5032375" y="3687763"/>
          <p14:tracePt t="68174" x="5011738" y="3687763"/>
          <p14:tracePt t="68182" x="4994275" y="3684588"/>
          <p14:tracePt t="68188" x="4981575" y="3671888"/>
          <p14:tracePt t="68195" x="4956175" y="3654425"/>
          <p14:tracePt t="68203" x="4938713" y="3621088"/>
          <p14:tracePt t="68209" x="4930775" y="3608388"/>
          <p14:tracePt t="68217" x="4921250" y="3560763"/>
          <p14:tracePt t="68223" x="4921250" y="3530600"/>
          <p14:tracePt t="68230" x="4921250" y="3497263"/>
          <p14:tracePt t="68237" x="4926013" y="3475038"/>
          <p14:tracePt t="68244" x="4943475" y="3441700"/>
          <p14:tracePt t="68251" x="4960938" y="3416300"/>
          <p14:tracePt t="68257" x="4973638" y="3403600"/>
          <p14:tracePt t="68266" x="5011738" y="3378200"/>
          <p14:tracePt t="68272" x="5032375" y="3368675"/>
          <p14:tracePt t="68279" x="5067300" y="3360738"/>
          <p14:tracePt t="68286" x="5113338" y="3352800"/>
          <p14:tracePt t="68293" x="5143500" y="3352800"/>
          <p14:tracePt t="68300" x="5186363" y="3355975"/>
          <p14:tracePt t="68306" x="5249863" y="3373438"/>
          <p14:tracePt t="68313" x="5295900" y="3403600"/>
          <p14:tracePt t="68320" x="5346700" y="3433763"/>
          <p14:tracePt t="68327" x="5384800" y="3475038"/>
          <p14:tracePt t="68335" x="5402263" y="3509963"/>
          <p14:tracePt t="68341" x="5432425" y="3543300"/>
          <p14:tracePt t="68349" x="5440363" y="3578225"/>
          <p14:tracePt t="68355" x="5440363" y="3611563"/>
          <p14:tracePt t="68362" x="5437188" y="3624263"/>
          <p14:tracePt t="68369" x="5419725" y="3659188"/>
          <p14:tracePt t="68376" x="5402263" y="3692525"/>
          <p14:tracePt t="68385" x="5376863" y="3717925"/>
          <p14:tracePt t="68390" x="5351463" y="3735388"/>
          <p14:tracePt t="68397" x="5330825" y="3752850"/>
          <p14:tracePt t="68404" x="5305425" y="3756025"/>
          <p14:tracePt t="68411" x="5283200" y="3756025"/>
          <p14:tracePt t="68418" x="5270500" y="3756025"/>
          <p14:tracePt t="68425" x="5249863" y="3756025"/>
          <p14:tracePt t="68432" x="5232400" y="3756025"/>
          <p14:tracePt t="68439" x="5219700" y="3748088"/>
          <p14:tracePt t="68446" x="5202238" y="3722688"/>
          <p14:tracePt t="68452" x="5194300" y="3709988"/>
          <p14:tracePt t="68459" x="5186363" y="3684588"/>
          <p14:tracePt t="68468" x="5181600" y="3662363"/>
          <p14:tracePt t="68474" x="5181600" y="3641725"/>
          <p14:tracePt t="68480" x="5181600" y="3624263"/>
          <p14:tracePt t="68488" x="5181600" y="3611563"/>
          <p14:tracePt t="68494" x="5181600" y="3598863"/>
          <p14:tracePt t="68502" x="5181600" y="3586163"/>
          <p14:tracePt t="68508" x="5189538" y="3568700"/>
          <p14:tracePt t="68517" x="5189538" y="3565525"/>
          <p14:tracePt t="68523" x="5194300" y="3556000"/>
          <p14:tracePt t="68529" x="5207000" y="3556000"/>
          <p14:tracePt t="68536" x="5214938" y="3556000"/>
          <p14:tracePt t="68543" x="5219700" y="3556000"/>
          <p14:tracePt t="68551" x="5227638" y="3560763"/>
          <p14:tracePt t="68557" x="5240338" y="3565525"/>
          <p14:tracePt t="68566" x="5253038" y="3581400"/>
          <p14:tracePt t="68572" x="5270500" y="3603625"/>
          <p14:tracePt t="68578" x="5287963" y="3629025"/>
          <p14:tracePt t="68585" x="5295900" y="3654425"/>
          <p14:tracePt t="68592" x="5305425" y="3684588"/>
          <p14:tracePt t="68601" x="5305425" y="3709988"/>
          <p14:tracePt t="68606" x="5305425" y="3740150"/>
          <p14:tracePt t="68613" x="5305425" y="3760788"/>
          <p14:tracePt t="68620" x="5300663" y="3786188"/>
          <p14:tracePt t="68627" x="5292725" y="3798888"/>
          <p14:tracePt t="68635" x="5278438" y="3816350"/>
          <p14:tracePt t="68640" x="5278438" y="3821113"/>
          <p14:tracePt t="68648" x="5270500" y="3829050"/>
          <p14:tracePt t="68654" x="5265738" y="3833813"/>
          <p14:tracePt t="68663" x="5257800" y="3833813"/>
          <p14:tracePt t="68669" x="5253038" y="3833813"/>
          <p14:tracePt t="68675" x="5245100" y="3833813"/>
          <p14:tracePt t="68683" x="5240338" y="3824288"/>
          <p14:tracePt t="68689" x="5240338" y="3811588"/>
          <p14:tracePt t="68696" x="5232400" y="3790950"/>
          <p14:tracePt t="68704" x="5232400" y="3756025"/>
          <p14:tracePt t="68710" x="5232400" y="3714750"/>
          <p14:tracePt t="68718" x="5232400" y="3684588"/>
          <p14:tracePt t="68724" x="5237163" y="3641725"/>
          <p14:tracePt t="68734" x="5245100" y="3624263"/>
          <p14:tracePt t="68738" x="5253038" y="3611563"/>
          <p14:tracePt t="68745" x="5253038" y="3603625"/>
          <p14:tracePt t="68752" x="5257800" y="3598863"/>
          <p14:tracePt t="68767" x="5262563" y="3590925"/>
          <p14:tracePt t="68780" x="5270500" y="3595688"/>
          <p14:tracePt t="68793" x="5270500" y="3608388"/>
          <p14:tracePt t="68801" x="5270500" y="3621088"/>
          <p14:tracePt t="68807" x="5270500" y="3633788"/>
          <p14:tracePt t="68817" x="5270500" y="3649663"/>
          <p14:tracePt t="68822" x="5265738" y="3671888"/>
          <p14:tracePt t="68828" x="5249863" y="3697288"/>
          <p14:tracePt t="68836" x="5240338" y="3717925"/>
          <p14:tracePt t="68842" x="5237163" y="3743325"/>
          <p14:tracePt t="68850" x="5227638" y="3748088"/>
          <p14:tracePt t="68856" x="5214938" y="3756025"/>
          <p14:tracePt t="68864" x="5214938" y="3760788"/>
          <p14:tracePt t="68871" x="5211763" y="3765550"/>
          <p14:tracePt t="68877" x="5202238" y="3765550"/>
          <p14:tracePt t="68885" x="5199063" y="3765550"/>
          <p14:tracePt t="68891" x="5199063" y="3760788"/>
          <p14:tracePt t="68899" x="5199063" y="3748088"/>
          <p14:tracePt t="68905" x="5189538" y="3730625"/>
          <p14:tracePt t="68912" x="5189538" y="3709988"/>
          <p14:tracePt t="68919" x="5194300" y="3684588"/>
          <p14:tracePt t="68925" x="5194300" y="3662363"/>
          <p14:tracePt t="68934" x="5194300" y="3641725"/>
          <p14:tracePt t="68941" x="5194300" y="3624263"/>
          <p14:tracePt t="68950" x="5194300" y="3611563"/>
          <p14:tracePt t="68955" x="5202238" y="3598863"/>
          <p14:tracePt t="68961" x="5202238" y="3590925"/>
          <p14:tracePt t="68969" x="5207000" y="3586163"/>
          <p14:tracePt t="69031" x="5207000" y="3595688"/>
          <p14:tracePt t="69052" x="5207000" y="3598863"/>
          <p14:tracePt t="69066" x="5207000" y="3608388"/>
          <p14:tracePt t="69121" x="5207000" y="3603625"/>
          <p14:tracePt t="69421" x="5214938" y="3603625"/>
          <p14:tracePt t="69443" x="5219700" y="3603625"/>
          <p14:tracePt t="69455" x="5224463" y="3603625"/>
          <p14:tracePt t="69470" x="5232400" y="3603625"/>
          <p14:tracePt t="69484" x="5237163" y="3603625"/>
          <p14:tracePt t="69489" x="5249863" y="3603625"/>
          <p14:tracePt t="69497" x="5262563" y="3603625"/>
          <p14:tracePt t="69503" x="5287963" y="3603625"/>
          <p14:tracePt t="69511" x="5308600" y="3603625"/>
          <p14:tracePt t="69518" x="5343525" y="3603625"/>
          <p14:tracePt t="69524" x="5384800" y="3595688"/>
          <p14:tracePt t="69532" x="5414963" y="3595688"/>
          <p14:tracePt t="69538" x="5449888" y="3586163"/>
          <p14:tracePt t="69546" x="5478463" y="3586163"/>
          <p14:tracePt t="69552" x="5513388" y="3578225"/>
          <p14:tracePt t="69561" x="5538788" y="3573463"/>
          <p14:tracePt t="69567" x="5581650" y="3560763"/>
          <p14:tracePt t="69573" x="5611813" y="3560763"/>
          <p14:tracePt t="69581" x="5670550" y="3543300"/>
          <p14:tracePt t="69588" x="5743575" y="3535363"/>
          <p14:tracePt t="69595" x="5815013" y="3514725"/>
          <p14:tracePt t="69601" x="5929313" y="3489325"/>
          <p14:tracePt t="69608" x="6032500" y="3467100"/>
          <p14:tracePt t="69615" x="6121400" y="3433763"/>
          <p14:tracePt t="69621" x="6197600" y="3398838"/>
          <p14:tracePt t="69629" x="6262688" y="3368675"/>
          <p14:tracePt t="69636" x="6313488" y="3340100"/>
          <p14:tracePt t="69643" x="6346825" y="3309938"/>
          <p14:tracePt t="69650" x="6372225" y="3289300"/>
          <p14:tracePt t="69657" x="6397625" y="3262313"/>
          <p14:tracePt t="69666" x="6407150" y="3246438"/>
          <p14:tracePt t="69671" x="6410325" y="3233738"/>
          <p14:tracePt t="69677" x="6419850" y="3221038"/>
          <p14:tracePt t="69685" x="6419850" y="3203575"/>
          <p14:tracePt t="69692" x="6419850" y="3198813"/>
          <p14:tracePt t="69699" x="6410325" y="3186113"/>
          <p14:tracePt t="69705" x="6407150" y="3178175"/>
          <p14:tracePt t="69713" x="6394450" y="3178175"/>
          <p14:tracePt t="69719" x="6376988" y="3178175"/>
          <p14:tracePt t="69728" x="6364288" y="3178175"/>
          <p14:tracePt t="69734" x="6351588" y="3178175"/>
          <p14:tracePt t="69740" x="6338888" y="3178175"/>
          <p14:tracePt t="69748" x="6326188" y="3178175"/>
          <p14:tracePt t="69755" x="6316663" y="3178175"/>
          <p14:tracePt t="69762" x="6313488" y="3178175"/>
          <p14:tracePt t="69769" x="6303963" y="3178175"/>
          <p14:tracePt t="69782" x="6300788" y="3173413"/>
          <p14:tracePt t="69796" x="6300788" y="3170238"/>
          <p14:tracePt t="69812" x="6308725" y="3152775"/>
          <p14:tracePt t="69819" x="6342063" y="3140075"/>
          <p14:tracePt t="69823" x="6419850" y="3105150"/>
          <p14:tracePt t="69831" x="6534150" y="3046413"/>
          <p14:tracePt t="69837" x="6696075" y="2952750"/>
          <p14:tracePt t="69845" x="6810375" y="2884488"/>
          <p14:tracePt t="69852" x="6904038" y="2824163"/>
          <p14:tracePt t="69859" x="6954838" y="2786063"/>
          <p14:tracePt t="69867" x="7005638" y="2744788"/>
          <p14:tracePt t="69872" x="7032625" y="2717800"/>
          <p14:tracePt t="69880" x="7045325" y="2705100"/>
          <p14:tracePt t="69888" x="7053263" y="2697163"/>
          <p14:tracePt t="69894" x="7058025" y="2692400"/>
          <p14:tracePt t="69901" x="7065963" y="2684463"/>
          <p14:tracePt t="69936" x="7065963" y="2689225"/>
          <p14:tracePt t="69942" x="7065963" y="2692400"/>
          <p14:tracePt t="69951" x="7061200" y="2701925"/>
          <p14:tracePt t="69960" x="7058025" y="2705100"/>
          <p14:tracePt t="69966" x="7058025" y="2717800"/>
          <p14:tracePt t="69972" x="7048500" y="2722563"/>
          <p14:tracePt t="69977" x="7045325" y="2730500"/>
          <p14:tracePt t="69985" x="7045325" y="2735263"/>
          <p14:tracePt t="69990" x="7035800" y="2735263"/>
          <p14:tracePt t="69998" x="7035800" y="2744788"/>
          <p14:tracePt t="70004" x="7035800" y="2747963"/>
          <p14:tracePt t="70020" x="7035800" y="2757488"/>
          <p14:tracePt t="70054" x="7040563" y="2757488"/>
          <p14:tracePt t="70068" x="7045325" y="2760663"/>
          <p14:tracePt t="70082" x="7045325" y="2765425"/>
          <p14:tracePt t="70102" x="7045325" y="2773363"/>
          <p14:tracePt t="70117" x="7045325" y="2778125"/>
          <p14:tracePt t="70122" x="7045325" y="2786063"/>
          <p14:tracePt t="70130" x="7045325" y="2790825"/>
          <p14:tracePt t="70137" x="7045325" y="2798763"/>
          <p14:tracePt t="70144" x="7035800" y="2803525"/>
          <p14:tracePt t="70159" x="7035800" y="2808288"/>
          <p14:tracePt t="70165" x="7035800" y="2816225"/>
          <p14:tracePt t="70173" x="7035800" y="2820988"/>
          <p14:tracePt t="70180" x="7035800" y="2828925"/>
          <p14:tracePt t="70188" x="7035800" y="2833688"/>
          <p14:tracePt t="70194" x="7035800" y="2836863"/>
          <p14:tracePt t="70207" x="7040563" y="2846388"/>
          <p14:tracePt t="70214" x="7040563" y="2851150"/>
          <p14:tracePt t="70221" x="7045325" y="2851150"/>
          <p14:tracePt t="70229" x="7053263" y="2851150"/>
          <p14:tracePt t="70236" x="7053263" y="2859088"/>
          <p14:tracePt t="70241" x="7058025" y="2859088"/>
          <p14:tracePt t="70248" x="7065963" y="2863850"/>
          <p14:tracePt t="70256" x="7070725" y="2863850"/>
          <p14:tracePt t="70264" x="7073900" y="2871788"/>
          <p14:tracePt t="70269" x="7073900" y="2876550"/>
          <p14:tracePt t="70278" x="7083425" y="2876550"/>
          <p14:tracePt t="70283" x="7083425" y="2879725"/>
          <p14:tracePt t="70299" x="7086600" y="2889250"/>
          <p14:tracePt t="70305" x="7086600" y="2892425"/>
          <p14:tracePt t="70313" x="7086600" y="2901950"/>
          <p14:tracePt t="70326" x="7096125" y="2905125"/>
          <p14:tracePt t="70340" x="7099300" y="2914650"/>
          <p14:tracePt t="70347" x="7099300" y="2917825"/>
          <p14:tracePt t="70353" x="7099300" y="2922588"/>
          <p14:tracePt t="70361" x="7108825" y="2922588"/>
          <p14:tracePt t="70368" x="7108825" y="2930525"/>
          <p14:tracePt t="70375" x="7112000" y="2935288"/>
          <p14:tracePt t="70396" x="7116763" y="2943225"/>
          <p14:tracePt t="70417" x="7124700" y="2943225"/>
          <p14:tracePt t="70486" x="7121525" y="2943225"/>
          <p14:tracePt t="70521" x="7116763" y="2943225"/>
          <p14:tracePt t="72045" x="7124700" y="2943225"/>
          <p14:tracePt t="72058" x="7129463" y="2943225"/>
          <p14:tracePt t="72080" x="7138988" y="2943225"/>
          <p14:tracePt t="72093" x="7142163" y="2943225"/>
          <p14:tracePt t="72108" x="7146925" y="2943225"/>
          <p14:tracePt t="72128" x="7154863" y="2943225"/>
          <p14:tracePt t="72135" x="7159625" y="2943225"/>
          <p14:tracePt t="72142" x="7167563" y="2943225"/>
          <p14:tracePt t="72149" x="7172325" y="2943225"/>
          <p14:tracePt t="72156" x="7180263" y="2943225"/>
          <p14:tracePt t="72177" x="7185025" y="2940050"/>
          <p14:tracePt t="72192" x="7189788" y="2935288"/>
          <p14:tracePt t="72476" x="7189788" y="2927350"/>
          <p14:tracePt t="72483" x="7177088" y="2922588"/>
          <p14:tracePt t="72489" x="7159625" y="2914650"/>
          <p14:tracePt t="72496" x="7146925" y="2905125"/>
          <p14:tracePt t="72504" x="7121525" y="2892425"/>
          <p14:tracePt t="72511" x="7078663" y="2871788"/>
          <p14:tracePt t="72519" x="6989763" y="2841625"/>
          <p14:tracePt t="72525" x="6873875" y="2803525"/>
          <p14:tracePt t="72531" x="6754813" y="2757488"/>
          <p14:tracePt t="72540" x="6623050" y="2722563"/>
          <p14:tracePt t="72545" x="6508750" y="2689225"/>
          <p14:tracePt t="72552" x="6381750" y="2663825"/>
          <p14:tracePt t="72559" x="6265863" y="2641600"/>
          <p14:tracePt t="72567" x="6164263" y="2620963"/>
          <p14:tracePt t="72573" x="6062663" y="2595563"/>
          <p14:tracePt t="72579" x="5959475" y="2586038"/>
          <p14:tracePt t="72587" x="5862638" y="2573338"/>
          <p14:tracePt t="72594" x="5746750" y="2552700"/>
          <p14:tracePt t="72602" x="5632450" y="2552700"/>
          <p14:tracePt t="72609" x="5505450" y="2540000"/>
          <p14:tracePt t="72614" x="5389563" y="2527300"/>
          <p14:tracePt t="72622" x="5292725" y="2527300"/>
          <p14:tracePt t="72629" x="5176838" y="2527300"/>
          <p14:tracePt t="72636" x="5067300" y="2527300"/>
          <p14:tracePt t="72643" x="4951413" y="2527300"/>
          <p14:tracePt t="72651" x="4867275" y="2535238"/>
          <p14:tracePt t="72657" x="4776788" y="2544763"/>
          <p14:tracePt t="72663" x="4692650" y="2557463"/>
          <p14:tracePt t="72672" x="4632325" y="2565400"/>
          <p14:tracePt t="72677" x="4543425" y="2578100"/>
          <p14:tracePt t="72685" x="4487863" y="2578100"/>
          <p14:tracePt t="72691" x="4416425" y="2586038"/>
          <p14:tracePt t="72698" x="4356100" y="2598738"/>
          <p14:tracePt t="72705" x="4279900" y="2608263"/>
          <p14:tracePt t="72713" x="4224338" y="2608263"/>
          <p14:tracePt t="72719" x="4176713" y="2616200"/>
          <p14:tracePt t="72727" x="4117975" y="2628900"/>
          <p14:tracePt t="72734" x="4070350" y="2638425"/>
          <p14:tracePt t="72742" x="4037013" y="2646363"/>
          <p14:tracePt t="72747" x="3994150" y="2654300"/>
          <p14:tracePt t="72756" x="3960813" y="2663825"/>
          <p14:tracePt t="72761" x="3935413" y="2671763"/>
          <p14:tracePt t="72769" x="3913188" y="2676525"/>
          <p14:tracePt t="72775" x="3887788" y="2684463"/>
          <p14:tracePt t="72784" x="3875088" y="2692400"/>
          <p14:tracePt t="72789" x="3849688" y="2701925"/>
          <p14:tracePt t="72795" x="3844925" y="2701925"/>
          <p14:tracePt t="72803" x="3832225" y="2705100"/>
          <p14:tracePt t="72810" x="3832225" y="2714625"/>
          <p14:tracePt t="72818" x="3824288" y="2717800"/>
          <p14:tracePt t="72825" x="3824288" y="2727325"/>
          <p14:tracePt t="72830" x="3824288" y="2730500"/>
          <p14:tracePt t="72838" x="3824288" y="2744788"/>
          <p14:tracePt t="72844" x="3824288" y="2757488"/>
          <p14:tracePt t="72852" x="3824288" y="2790825"/>
          <p14:tracePt t="72859" x="3832225" y="2833688"/>
          <p14:tracePt t="72867" x="3832225" y="2905125"/>
          <p14:tracePt t="72873" x="3841750" y="2965450"/>
          <p14:tracePt t="72880" x="3854450" y="3079750"/>
          <p14:tracePt t="72887" x="3862388" y="3190875"/>
          <p14:tracePt t="72894" x="3862388" y="3317875"/>
          <p14:tracePt t="72901" x="3875088" y="3446463"/>
          <p14:tracePt t="72907" x="3887788" y="3548063"/>
          <p14:tracePt t="72914" x="3897313" y="3621088"/>
          <p14:tracePt t="72921" x="3897313" y="3679825"/>
          <p14:tracePt t="72928" x="3905250" y="3740150"/>
          <p14:tracePt t="72936" x="3917950" y="3786188"/>
          <p14:tracePt t="72942" x="3917950" y="3829050"/>
          <p14:tracePt t="72950" x="3925888" y="3875088"/>
          <p14:tracePt t="72967" x="3951288" y="3968750"/>
          <p14:tracePt t="72970" x="3963988" y="4016375"/>
          <p14:tracePt t="72976" x="3973513" y="4062413"/>
          <p14:tracePt t="72984" x="3990975" y="4110038"/>
          <p14:tracePt t="72991" x="4006850" y="4143375"/>
          <p14:tracePt t="72997" x="4029075" y="4194175"/>
          <p14:tracePt t="73005" x="4044950" y="4241800"/>
          <p14:tracePt t="73011" x="4067175" y="4287838"/>
          <p14:tracePt t="73019" x="4087813" y="4335463"/>
          <p14:tracePt t="73026" x="4105275" y="4398963"/>
          <p14:tracePt t="73033" x="4113213" y="4445000"/>
          <p14:tracePt t="73042" x="4135438" y="4492625"/>
          <p14:tracePt t="73046" x="4151313" y="4525963"/>
          <p14:tracePt t="73053" x="4173538" y="4578350"/>
          <p14:tracePt t="73061" x="4189413" y="4624388"/>
          <p14:tracePt t="73068" x="4206875" y="4657725"/>
          <p14:tracePt t="73074" x="4224338" y="4692650"/>
          <p14:tracePt t="73083" x="4241800" y="4718050"/>
          <p14:tracePt t="73088" x="4257675" y="4743450"/>
          <p14:tracePt t="73095" x="4267200" y="4773613"/>
          <p14:tracePt t="73103" x="4279900" y="4791075"/>
          <p14:tracePt t="73109" x="4287838" y="4811713"/>
          <p14:tracePt t="73117" x="4295775" y="4829175"/>
          <p14:tracePt t="73123" x="4310063" y="4841875"/>
          <p14:tracePt t="73130" x="4325938" y="4849813"/>
          <p14:tracePt t="73138" x="4338638" y="4867275"/>
          <p14:tracePt t="73144" x="4356100" y="4879975"/>
          <p14:tracePt t="73152" x="4368800" y="4887913"/>
          <p14:tracePt t="73159" x="4402138" y="4897438"/>
          <p14:tracePt t="73165" x="4449763" y="4905375"/>
          <p14:tracePt t="73172" x="4551363" y="4913313"/>
          <p14:tracePt t="73178" x="4692650" y="4913313"/>
          <p14:tracePt t="73185" x="4968875" y="4913313"/>
          <p14:tracePt t="73192" x="5432425" y="4900613"/>
          <p14:tracePt t="73201" x="5900738" y="4879975"/>
          <p14:tracePt t="73206" x="6248400" y="4879975"/>
          <p14:tracePt t="73213" x="6607175" y="4845050"/>
          <p14:tracePt t="73221" x="6870700" y="4829175"/>
          <p14:tracePt t="73227" x="7116763" y="4799013"/>
          <p14:tracePt t="73235" x="7308850" y="4773613"/>
          <p14:tracePt t="73242" x="7453313" y="4748213"/>
          <p14:tracePt t="73250" x="7593013" y="4722813"/>
          <p14:tracePt t="73255" x="7724775" y="4687888"/>
          <p14:tracePt t="73261" x="7827963" y="4667250"/>
          <p14:tracePt t="73271" x="7916863" y="4619625"/>
          <p14:tracePt t="73276" x="7980363" y="4591050"/>
          <p14:tracePt t="73283" x="8040688" y="4556125"/>
          <p14:tracePt t="73290" x="8066088" y="4543425"/>
          <p14:tracePt t="73296" x="8099425" y="4518025"/>
          <p14:tracePt t="73305" x="8116888" y="4492625"/>
          <p14:tracePt t="73311" x="8134350" y="4459288"/>
          <p14:tracePt t="73319" x="8142288" y="4424363"/>
          <p14:tracePt t="73324" x="8150225" y="4378325"/>
          <p14:tracePt t="73333" x="8150225" y="4335463"/>
          <p14:tracePt t="73339" x="8134350" y="4246563"/>
          <p14:tracePt t="73346" x="8107363" y="4143375"/>
          <p14:tracePt t="73353" x="8061325" y="3998913"/>
          <p14:tracePt t="73359" x="7985125" y="3790950"/>
          <p14:tracePt t="73367" x="7896225" y="3573463"/>
          <p14:tracePt t="73374" x="7775575" y="3398838"/>
          <p14:tracePt t="73381" x="7678738" y="3271838"/>
          <p14:tracePt t="73388" x="7546975" y="3155950"/>
          <p14:tracePt t="73394" x="7453313" y="3089275"/>
          <p14:tracePt t="73402" x="7377113" y="3021013"/>
          <p14:tracePt t="73408" x="7312025" y="2978150"/>
          <p14:tracePt t="73416" x="7248525" y="2935288"/>
          <p14:tracePt t="73422" x="7197725" y="2914650"/>
          <p14:tracePt t="73429" x="7164388" y="2889250"/>
          <p14:tracePt t="73437" x="7129463" y="2879725"/>
          <p14:tracePt t="73443" x="7096125" y="2859088"/>
          <p14:tracePt t="73451" x="7078663" y="2859088"/>
          <p14:tracePt t="73460" x="7073900" y="2854325"/>
          <p14:tracePt t="73464" x="7070725" y="2851150"/>
          <p14:tracePt t="73473" x="7061200" y="2851150"/>
          <p14:tracePt t="73478" x="7061200" y="2841625"/>
          <p14:tracePt t="73492" x="7061200" y="2836863"/>
          <p14:tracePt t="73499" x="7065963" y="2836863"/>
          <p14:tracePt t="73512" x="7070725" y="2836863"/>
          <p14:tracePt t="73520" x="7073900" y="2836863"/>
          <p14:tracePt t="73527" x="7083425" y="2836863"/>
          <p14:tracePt t="73535" x="7086600" y="2836863"/>
          <p14:tracePt t="73555" x="7096125" y="2836863"/>
          <p14:tracePt t="73561" x="7099300" y="2836863"/>
          <p14:tracePt t="73569" x="7108825" y="2836863"/>
          <p14:tracePt t="73583" x="7112000" y="2836863"/>
          <p14:tracePt t="73590" x="7116763" y="2836863"/>
          <p14:tracePt t="73604" x="7124700" y="2836863"/>
          <p14:tracePt t="73610" x="7129463" y="2836863"/>
          <p14:tracePt t="73618" x="7138988" y="2836863"/>
          <p14:tracePt t="73633" x="7142163" y="2836863"/>
          <p14:tracePt t="73639" x="7146925" y="2836863"/>
          <p14:tracePt t="73644" x="7154863" y="2836863"/>
          <p14:tracePt t="73654" x="7159625" y="2836863"/>
          <p14:tracePt t="73659" x="7167563" y="2836863"/>
          <p14:tracePt t="73666" x="7172325" y="2836863"/>
          <p14:tracePt t="73680" x="7180263" y="2836863"/>
          <p14:tracePt t="73687" x="7185025" y="2836863"/>
          <p14:tracePt t="73694" x="7189788" y="2836863"/>
          <p14:tracePt t="73707" x="7197725" y="2836863"/>
          <p14:tracePt t="73723" x="7202488" y="2836863"/>
          <p14:tracePt t="73736" x="7202488" y="2846388"/>
          <p14:tracePt t="73750" x="7202488" y="2851150"/>
          <p14:tracePt t="73757" x="7202488" y="2854325"/>
          <p14:tracePt t="73763" x="7189788" y="2871788"/>
          <p14:tracePt t="73770" x="7164388" y="2892425"/>
          <p14:tracePt t="73777" x="7116763" y="2914650"/>
          <p14:tracePt t="73784" x="7053263" y="2957513"/>
          <p14:tracePt t="73791" x="6946900" y="2990850"/>
          <p14:tracePt t="73799" x="6845300" y="3036888"/>
          <p14:tracePt t="73805" x="6716713" y="3071813"/>
          <p14:tracePt t="73812" x="6584950" y="3109913"/>
          <p14:tracePt t="73819" x="6457950" y="3130550"/>
          <p14:tracePt t="73827" x="6329363" y="3143250"/>
          <p14:tracePt t="73834" x="6227763" y="3152775"/>
          <p14:tracePt t="73842" x="6142038" y="3152775"/>
          <p14:tracePt t="73847" x="6070600" y="3165475"/>
          <p14:tracePt t="73854" x="6010275" y="3165475"/>
          <p14:tracePt t="73860" x="5969000" y="3165475"/>
          <p14:tracePt t="73868" x="5926138" y="3165475"/>
          <p14:tracePt t="73875" x="5900738" y="3165475"/>
          <p14:tracePt t="73883" x="5878513" y="3160713"/>
          <p14:tracePt t="73889" x="5853113" y="3160713"/>
          <p14:tracePt t="73895" x="5840413" y="3160713"/>
          <p14:tracePt t="73903" x="5837238" y="3160713"/>
          <p14:tracePt t="73917" x="5827713" y="3160713"/>
          <p14:tracePt t="73924" x="5827713" y="3155950"/>
          <p14:tracePt t="73939" x="5827713" y="3148013"/>
          <p14:tracePt t="73953" x="5832475" y="3148013"/>
          <p14:tracePt t="73958" x="5832475" y="3143250"/>
          <p14:tracePt t="73966" x="5837238" y="3143250"/>
          <p14:tracePt t="73974" x="5845175" y="3135313"/>
          <p14:tracePt t="73978" x="5849938" y="3135313"/>
          <p14:tracePt t="73986" x="5853113" y="3135313"/>
          <p14:tracePt t="73993" x="5862638" y="3135313"/>
          <p14:tracePt t="74000" x="5865813" y="3135313"/>
          <p14:tracePt t="74016" x="5875338" y="3130550"/>
          <p14:tracePt t="74021" x="5878513" y="3130550"/>
          <p14:tracePt t="74028" x="5888038" y="3130550"/>
          <p14:tracePt t="74036" x="5891213" y="3130550"/>
          <p14:tracePt t="74050" x="5895975" y="3130550"/>
          <p14:tracePt t="74063" x="5903913" y="3130550"/>
          <p14:tracePt t="74084" x="5908675" y="3130550"/>
          <p14:tracePt t="74099" x="5916613" y="3130550"/>
          <p14:tracePt t="74119" x="5921375" y="3130550"/>
          <p14:tracePt t="74244" x="5926138" y="3130550"/>
          <p14:tracePt t="74265" x="5934075" y="3130550"/>
          <p14:tracePt t="74285" x="5938838" y="3130550"/>
          <p14:tracePt t="74300" x="5946775" y="3130550"/>
          <p14:tracePt t="74314" x="5951538" y="3130550"/>
          <p14:tracePt t="74335" x="5959475" y="3130550"/>
          <p14:tracePt t="74350" x="5964238" y="3130550"/>
          <p14:tracePt t="74355" x="5969000" y="3130550"/>
          <p14:tracePt t="74361" x="5989638" y="3140075"/>
          <p14:tracePt t="74369" x="6007100" y="3148013"/>
          <p14:tracePt t="74376" x="6035675" y="3155950"/>
          <p14:tracePt t="74383" x="6083300" y="3165475"/>
          <p14:tracePt t="74390" x="6134100" y="3182938"/>
          <p14:tracePt t="74397" x="6194425" y="3195638"/>
          <p14:tracePt t="74404" x="6253163" y="3203575"/>
          <p14:tracePt t="74410" x="6308725" y="3203575"/>
          <p14:tracePt t="74418" x="6369050" y="3203575"/>
          <p14:tracePt t="74425" x="6410325" y="3203575"/>
          <p14:tracePt t="74433" x="6453188" y="3203575"/>
          <p14:tracePt t="74438" x="6478588" y="3198813"/>
          <p14:tracePt t="74445" x="6500813" y="3190875"/>
          <p14:tracePt t="74452" x="6526213" y="3182938"/>
          <p14:tracePt t="74460" x="6538913" y="3170238"/>
          <p14:tracePt t="74467" x="6538913" y="3155950"/>
          <p14:tracePt t="74474" x="6546850" y="3140075"/>
          <p14:tracePt t="74480" x="6542088" y="3117850"/>
          <p14:tracePt t="74487" x="6534150" y="3092450"/>
          <p14:tracePt t="74494" x="6516688" y="3049588"/>
          <p14:tracePt t="74501" x="6473825" y="2986088"/>
          <p14:tracePt t="74508" x="6394450" y="2892425"/>
          <p14:tracePt t="74516" x="6245225" y="2757488"/>
          <p14:tracePt t="74522" x="5984875" y="2586038"/>
          <p14:tracePt t="74529" x="5703888" y="2425700"/>
          <p14:tracePt t="74536" x="5440363" y="2344738"/>
          <p14:tracePt t="74543" x="5186363" y="2279650"/>
          <p14:tracePt t="74550" x="5019675" y="2254250"/>
          <p14:tracePt t="74557" x="4892675" y="2254250"/>
          <p14:tracePt t="74564" x="4781550" y="2263775"/>
          <p14:tracePt t="74571" x="4679950" y="2271713"/>
          <p14:tracePt t="74577" x="4589463" y="2292350"/>
          <p14:tracePt t="74585" x="4505325" y="2319338"/>
          <p14:tracePt t="74591" x="4445000" y="2327275"/>
          <p14:tracePt t="74599" x="4411663" y="2335213"/>
          <p14:tracePt t="74605" x="4376738" y="2352675"/>
          <p14:tracePt t="74612" x="4338638" y="2370138"/>
          <p14:tracePt t="74620" x="4325938" y="2386013"/>
          <p14:tracePt t="74627" x="4300538" y="2390775"/>
          <p14:tracePt t="74635" x="4287838" y="2408238"/>
          <p14:tracePt t="74640" x="4270375" y="2416175"/>
          <p14:tracePt t="74649" x="4257675" y="2428875"/>
          <p14:tracePt t="74655" x="4241800" y="2438400"/>
          <p14:tracePt t="74661" x="4229100" y="2446338"/>
          <p14:tracePt t="74669" x="4219575" y="2459038"/>
          <p14:tracePt t="74676" x="4206875" y="2476500"/>
          <p14:tracePt t="74682" x="4189413" y="2489200"/>
          <p14:tracePt t="74689" x="4176713" y="2497138"/>
          <p14:tracePt t="74697" x="4160838" y="2514600"/>
          <p14:tracePt t="74703" x="4156075" y="2519363"/>
          <p14:tracePt t="74710" x="4135438" y="2532063"/>
          <p14:tracePt t="74718" x="4117975" y="2540000"/>
          <p14:tracePt t="74724" x="4105275" y="2557463"/>
          <p14:tracePt t="74733" x="4087813" y="2570163"/>
          <p14:tracePt t="74739" x="4075113" y="2578100"/>
          <p14:tracePt t="74744" x="4049713" y="2595563"/>
          <p14:tracePt t="74752" x="4032250" y="2616200"/>
          <p14:tracePt t="74759" x="4011613" y="2641600"/>
          <p14:tracePt t="74766" x="3994150" y="2654300"/>
          <p14:tracePt t="74772" x="3968750" y="2679700"/>
          <p14:tracePt t="74780" x="3956050" y="2697163"/>
          <p14:tracePt t="74786" x="3938588" y="2709863"/>
          <p14:tracePt t="74793" x="3925888" y="2727325"/>
          <p14:tracePt t="74802" x="3917950" y="2730500"/>
          <p14:tracePt t="74807" x="3913188" y="2740025"/>
          <p14:tracePt t="74815" x="3905250" y="2744788"/>
          <p14:tracePt t="74821" x="3900488" y="2752725"/>
          <p14:tracePt t="74836" x="3897313" y="2757488"/>
          <p14:tracePt t="74851" x="3887788" y="2760663"/>
          <p14:tracePt t="74857" x="3887788" y="2770188"/>
          <p14:tracePt t="74863" x="3887788" y="2773363"/>
          <p14:tracePt t="74870" x="3884613" y="2786063"/>
          <p14:tracePt t="74877" x="3884613" y="2803525"/>
          <p14:tracePt t="74884" x="3884613" y="2816225"/>
          <p14:tracePt t="74891" x="3875088" y="2836863"/>
          <p14:tracePt t="74899" x="3867150" y="2863850"/>
          <p14:tracePt t="74904" x="3857625" y="2884488"/>
          <p14:tracePt t="74912" x="3849688" y="2909888"/>
          <p14:tracePt t="74919" x="3841750" y="2930525"/>
          <p14:tracePt t="74926" x="3841750" y="2943225"/>
          <p14:tracePt t="74935" x="3841750" y="2960688"/>
          <p14:tracePt t="74940" x="3836988" y="2965450"/>
          <p14:tracePt t="74947" x="3836988" y="2978150"/>
          <p14:tracePt t="74954" x="3832225" y="2982913"/>
          <p14:tracePt t="74968" x="3824288" y="2990850"/>
          <p14:tracePt t="74976" x="3824288" y="2995613"/>
          <p14:tracePt t="74991" x="3824288" y="3003550"/>
          <p14:tracePt t="75003" x="3824288" y="3008313"/>
          <p14:tracePt t="75017" x="3824288" y="3016250"/>
          <p14:tracePt t="75039" x="3824288" y="3021013"/>
          <p14:tracePt t="75053" x="3824288" y="3024188"/>
          <p14:tracePt t="75067" x="3824288" y="3033713"/>
          <p14:tracePt t="75088" x="3824288" y="3036888"/>
          <p14:tracePt t="75102" x="3824288" y="3046413"/>
          <p14:tracePt t="75117" x="3824288" y="3049588"/>
          <p14:tracePt t="75121" x="3824288" y="3059113"/>
          <p14:tracePt t="75130" x="3819525" y="3063875"/>
          <p14:tracePt t="75136" x="3819525" y="3067050"/>
          <p14:tracePt t="75143" x="3811588" y="3076575"/>
          <p14:tracePt t="75151" x="3811588" y="3079750"/>
          <p14:tracePt t="75157" x="3811588" y="3092450"/>
          <p14:tracePt t="75165" x="3806825" y="3109913"/>
          <p14:tracePt t="75171" x="3806825" y="3122613"/>
          <p14:tracePt t="75178" x="3798888" y="3135313"/>
          <p14:tracePt t="75185" x="3790950" y="3170238"/>
          <p14:tracePt t="75192" x="3781425" y="3190875"/>
          <p14:tracePt t="75200" x="3781425" y="3224213"/>
          <p14:tracePt t="75206" x="3765550" y="3249613"/>
          <p14:tracePt t="75214" x="3760788" y="3279775"/>
          <p14:tracePt t="75220" x="3751263" y="3314700"/>
          <p14:tracePt t="75227" x="3743325" y="3348038"/>
          <p14:tracePt t="75235" x="3735388" y="3368675"/>
          <p14:tracePt t="75241" x="3725863" y="3395663"/>
          <p14:tracePt t="75248" x="3725863" y="3408363"/>
          <p14:tracePt t="75255" x="3722688" y="3411538"/>
          <p14:tracePt t="75262" x="3722688" y="3424238"/>
          <p14:tracePt t="75277" x="3713163" y="3433763"/>
          <p14:tracePt t="75283" x="3713163" y="3436938"/>
          <p14:tracePt t="75290" x="3713163" y="3446463"/>
          <p14:tracePt t="75305" x="3713163" y="3449638"/>
          <p14:tracePt t="75311" x="3709988" y="3449638"/>
          <p14:tracePt t="75319" x="3709988" y="3454400"/>
          <p14:tracePt t="75341" x="3709988" y="3462338"/>
          <p14:tracePt t="75378" x="3709988" y="3459163"/>
          <p14:tracePt t="75389" x="3709988" y="3454400"/>
          <p14:tracePt t="75715" x="3709988" y="3471863"/>
          <p14:tracePt t="75719" x="3692525" y="3505200"/>
          <p14:tracePt t="75727" x="3684588" y="3527425"/>
          <p14:tracePt t="75733" x="3675063" y="3560763"/>
          <p14:tracePt t="75742" x="3675063" y="3590925"/>
          <p14:tracePt t="75748" x="3675063" y="3624263"/>
          <p14:tracePt t="75754" x="3675063" y="3636963"/>
          <p14:tracePt t="75762" x="3675063" y="3659188"/>
          <p14:tracePt t="75768" x="3675063" y="3675063"/>
          <p14:tracePt t="75776" x="3684588" y="3687763"/>
          <p14:tracePt t="75781" x="3692525" y="3705225"/>
          <p14:tracePt t="75789" x="3697288" y="3709988"/>
          <p14:tracePt t="75796" x="3705225" y="3717925"/>
          <p14:tracePt t="75810" x="3705225" y="3722688"/>
          <p14:tracePt t="75832" x="3709988" y="3727450"/>
          <p14:tracePt t="75848" x="3709988" y="3735388"/>
          <p14:tracePt t="75851" x="3709988" y="3740150"/>
          <p14:tracePt t="75859" x="3709988" y="3748088"/>
          <p14:tracePt t="75865" x="3709988" y="3760788"/>
          <p14:tracePt t="75872" x="3705225" y="3773488"/>
          <p14:tracePt t="75880" x="3700463" y="3790950"/>
          <p14:tracePt t="75886" x="3684588" y="3803650"/>
          <p14:tracePt t="75893" x="3659188" y="3829050"/>
          <p14:tracePt t="75901" x="3644900" y="3841750"/>
          <p14:tracePt t="75907" x="3619500" y="3867150"/>
          <p14:tracePt t="75914" x="3606800" y="3884613"/>
          <p14:tracePt t="75922" x="3590925" y="3897313"/>
          <p14:tracePt t="75929" x="3578225" y="3905250"/>
          <p14:tracePt t="75936" x="3568700" y="3910013"/>
          <p14:tracePt t="75943" x="3565525" y="3917950"/>
          <p14:tracePt t="75949" x="3556000" y="3917950"/>
          <p14:tracePt t="75955" x="3552825" y="3922713"/>
          <p14:tracePt t="75964" x="3548063" y="3922713"/>
          <p14:tracePt t="75985" x="3540125" y="3922713"/>
          <p14:tracePt t="75998" x="3535363" y="3922713"/>
          <p14:tracePt t="76019" x="3525838" y="3922713"/>
          <p14:tracePt t="76026" x="3525838" y="3930650"/>
          <p14:tracePt t="76033" x="3522663" y="3930650"/>
          <p14:tracePt t="76049" x="3513138" y="3935413"/>
          <p14:tracePt t="76068" x="3513138" y="3940175"/>
          <p14:tracePt t="76089" x="3513138" y="3948113"/>
          <p14:tracePt t="76138" x="3509963" y="3948113"/>
          <p14:tracePt t="76208" x="3505200" y="3948113"/>
          <p14:tracePt t="76301" x="3505200" y="3943350"/>
          <p14:tracePt t="76322" x="3505200" y="3940175"/>
          <p14:tracePt t="77694" x="3505200" y="3935413"/>
          <p14:tracePt t="77707" x="3505200" y="3927475"/>
          <p14:tracePt t="77729" x="3505200" y="3922713"/>
          <p14:tracePt t="77742" x="3505200" y="3914775"/>
          <p14:tracePt t="77757" x="3505200" y="3910013"/>
          <p14:tracePt t="77778" x="3505200" y="3905250"/>
          <p14:tracePt t="77799" x="3497263" y="3897313"/>
          <p14:tracePt t="77813" x="3497263" y="3892550"/>
          <p14:tracePt t="77833" x="3497263" y="3884613"/>
          <p14:tracePt t="77847" x="3497263" y="3879850"/>
          <p14:tracePt t="77861" x="3497263" y="3871913"/>
          <p14:tracePt t="77876" x="3500438" y="3871913"/>
          <p14:tracePt t="77883" x="3500438" y="3867150"/>
          <p14:tracePt t="77889" x="3505200" y="3862388"/>
          <p14:tracePt t="77896" x="3509963" y="3854450"/>
          <p14:tracePt t="77903" x="3517900" y="3854450"/>
          <p14:tracePt t="77910" x="3530600" y="3849688"/>
          <p14:tracePt t="77918" x="3543300" y="3841750"/>
          <p14:tracePt t="77924" x="3552825" y="3833813"/>
          <p14:tracePt t="77931" x="3565525" y="3829050"/>
          <p14:tracePt t="77939" x="3578225" y="3821113"/>
          <p14:tracePt t="77945" x="3586163" y="3816350"/>
          <p14:tracePt t="77954" x="3590925" y="3816350"/>
          <p14:tracePt t="77967" x="3603625" y="3808413"/>
          <p14:tracePt t="77973" x="3606800" y="3803650"/>
          <p14:tracePt t="77980" x="3616325" y="3803650"/>
          <p14:tracePt t="77995" x="3619500" y="3798888"/>
          <p14:tracePt t="78037" x="3619500" y="3803650"/>
          <p14:tracePt t="78043" x="3619500" y="3811588"/>
          <p14:tracePt t="78057" x="3619500" y="3816350"/>
          <p14:tracePt t="78064" x="3611563" y="3824288"/>
          <p14:tracePt t="78071" x="3611563" y="3829050"/>
          <p14:tracePt t="78076" x="3611563" y="3833813"/>
          <p14:tracePt t="78097" x="3611563" y="3841750"/>
          <p14:tracePt t="78111" x="3611563" y="3846513"/>
          <p14:tracePt t="78119" x="3616325" y="3846513"/>
          <p14:tracePt t="78154" x="3616325" y="3854450"/>
          <p14:tracePt t="78168" x="3616325" y="3859213"/>
          <p14:tracePt t="78173" x="3611563" y="3859213"/>
          <p14:tracePt t="78180" x="3606800" y="3867150"/>
          <p14:tracePt t="78189" x="3603625" y="3871913"/>
          <p14:tracePt t="78194" x="3603625" y="3875088"/>
          <p14:tracePt t="78202" x="3594100" y="3884613"/>
          <p14:tracePt t="78209" x="3590925" y="3884613"/>
          <p14:tracePt t="78219" x="3581400" y="3887788"/>
          <p14:tracePt t="78223" x="3578225" y="3887788"/>
          <p14:tracePt t="78230" x="3578225" y="3897313"/>
          <p14:tracePt t="78238" x="3568700" y="3897313"/>
          <p14:tracePt t="78260" x="3565525" y="3897313"/>
          <p14:tracePt t="78274" x="3560763" y="3897313"/>
          <p14:tracePt t="78287" x="3552825" y="3892550"/>
          <p14:tracePt t="78350" x="3552825" y="3897313"/>
          <p14:tracePt t="78365" x="3556000" y="3897313"/>
          <p14:tracePt t="78372" x="3556000" y="3900488"/>
          <p14:tracePt t="78379" x="3560763" y="3900488"/>
          <p14:tracePt t="78644" x="3552825" y="3922713"/>
          <p14:tracePt t="78650" x="3535363" y="3956050"/>
          <p14:tracePt t="78657" x="3517900" y="3981450"/>
          <p14:tracePt t="78664" x="3509963" y="4003675"/>
          <p14:tracePt t="78671" x="3509963" y="4016375"/>
          <p14:tracePt t="78678" x="3509963" y="4033838"/>
          <p14:tracePt t="78686" x="3509963" y="4037013"/>
          <p14:tracePt t="78691" x="3509963" y="4049713"/>
          <p14:tracePt t="78698" x="3513138" y="4049713"/>
          <p14:tracePt t="78708" x="3517900" y="4054475"/>
          <p14:tracePt t="78712" x="3530600" y="4054475"/>
          <p14:tracePt t="78720" x="3543300" y="4054475"/>
          <p14:tracePt t="78726" x="3560763" y="4046538"/>
          <p14:tracePt t="78734" x="3573463" y="4029075"/>
          <p14:tracePt t="78740" x="3598863" y="4006850"/>
          <p14:tracePt t="78747" x="3616325" y="3968750"/>
          <p14:tracePt t="78755" x="3624263" y="3948113"/>
          <p14:tracePt t="78761" x="3632200" y="3922713"/>
          <p14:tracePt t="78770" x="3632200" y="3900488"/>
          <p14:tracePt t="78775" x="3632200" y="3897313"/>
          <p14:tracePt t="78782" x="3629025" y="3884613"/>
          <p14:tracePt t="78789" x="3624263" y="3867150"/>
          <p14:tracePt t="78795" x="3606800" y="3859213"/>
          <p14:tracePt t="78804" x="3586163" y="3854450"/>
          <p14:tracePt t="78810" x="3560763" y="3854450"/>
          <p14:tracePt t="78817" x="3540125" y="3854450"/>
          <p14:tracePt t="78824" x="3497263" y="3862388"/>
          <p14:tracePt t="78830" x="3459163" y="3884613"/>
          <p14:tracePt t="78838" x="3424238" y="3900488"/>
          <p14:tracePt t="78845" x="3390900" y="3910013"/>
          <p14:tracePt t="78852" x="3368675" y="3914775"/>
          <p14:tracePt t="78858" x="3352800" y="3930650"/>
          <p14:tracePt t="78865" x="3348038" y="3935413"/>
          <p14:tracePt t="78872" x="3343275" y="3943350"/>
          <p14:tracePt t="78879" x="3335338" y="3943350"/>
          <p14:tracePt t="78895" x="3330575" y="3943350"/>
          <p14:tracePt t="78925" x="3340100" y="3943350"/>
          <p14:tracePt t="78929" x="3343275" y="3940175"/>
          <p14:tracePt t="78936" x="3355975" y="3935413"/>
          <p14:tracePt t="78943" x="3365500" y="3927475"/>
          <p14:tracePt t="78949" x="3368675" y="3922713"/>
          <p14:tracePt t="78974" x="3390900" y="3905250"/>
          <p14:tracePt t="78977" x="3394075" y="3897313"/>
          <p14:tracePt t="78985" x="3394075" y="3892550"/>
          <p14:tracePt t="78991" x="3403600" y="3892550"/>
          <p14:tracePt t="78998" x="3403600" y="3884613"/>
          <p14:tracePt t="79012" x="3403600" y="3887788"/>
          <p14:tracePt t="79020" x="3403600" y="3892550"/>
          <p14:tracePt t="79026" x="3398838" y="3892550"/>
          <p14:tracePt t="79035" x="3394075" y="3905250"/>
          <p14:tracePt t="79047" x="3386138" y="3914775"/>
          <p14:tracePt t="79054" x="3381375" y="3917950"/>
          <p14:tracePt t="79060" x="3373438" y="3922713"/>
          <p14:tracePt t="79075" x="3373438" y="3930650"/>
          <p14:tracePt t="79081" x="3368675" y="3930650"/>
          <p14:tracePt t="79117" x="3368675" y="3927475"/>
          <p14:tracePt t="79130" x="3368675" y="3922713"/>
          <p14:tracePt t="79138" x="3368675" y="3917950"/>
          <p14:tracePt t="79144" x="3368675" y="3910013"/>
          <p14:tracePt t="79173" x="3368675" y="3905250"/>
          <p14:tracePt t="79284" x="3360738" y="3905250"/>
          <p14:tracePt t="79319" x="3360738" y="3897313"/>
          <p14:tracePt t="79437" x="3355975" y="3897313"/>
          <p14:tracePt t="80811" x="3365500" y="3897313"/>
          <p14:tracePt t="80814" x="3378200" y="3897313"/>
          <p14:tracePt t="80821" x="3403600" y="3897313"/>
          <p14:tracePt t="80828" x="3416300" y="3897313"/>
          <p14:tracePt t="80836" x="3436938" y="3897313"/>
          <p14:tracePt t="80842" x="3454400" y="3900488"/>
          <p14:tracePt t="80850" x="3475038" y="3900488"/>
          <p14:tracePt t="80857" x="3479800" y="3905250"/>
          <p14:tracePt t="80863" x="3492500" y="3905250"/>
          <p14:tracePt t="80871" x="3500438" y="3905250"/>
          <p14:tracePt t="80876" x="3505200" y="3914775"/>
          <p14:tracePt t="80885" x="3513138" y="3914775"/>
          <p14:tracePt t="80891" x="3513138" y="3917950"/>
          <p14:tracePt t="80899" x="3517900" y="3917950"/>
          <p14:tracePt t="80933" x="3505200" y="3917950"/>
          <p14:tracePt t="80940" x="3487738" y="3917950"/>
          <p14:tracePt t="80950" x="3475038" y="3917950"/>
          <p14:tracePt t="80954" x="3454400" y="3910013"/>
          <p14:tracePt t="80960" x="3429000" y="3892550"/>
          <p14:tracePt t="80968" x="3403600" y="3875088"/>
          <p14:tracePt t="80974" x="3381375" y="3862388"/>
          <p14:tracePt t="80983" x="3355975" y="3836988"/>
          <p14:tracePt t="80989" x="3330575" y="3811588"/>
          <p14:tracePt t="80996" x="3309938" y="3794125"/>
          <p14:tracePt t="81003" x="3292475" y="3773488"/>
          <p14:tracePt t="81010" x="3275013" y="3748088"/>
          <p14:tracePt t="81017" x="3259138" y="3722688"/>
          <p14:tracePt t="81023" x="3249613" y="3702050"/>
          <p14:tracePt t="81030" x="3246438" y="3675063"/>
          <p14:tracePt t="81038" x="3246438" y="3654425"/>
          <p14:tracePt t="81044" x="3246438" y="3633788"/>
          <p14:tracePt t="81051" x="3262313" y="3608388"/>
          <p14:tracePt t="81059" x="3279775" y="3573463"/>
          <p14:tracePt t="81066" x="3317875" y="3548063"/>
          <p14:tracePt t="81072" x="3381375" y="3492500"/>
          <p14:tracePt t="81078" x="3500438" y="3421063"/>
          <p14:tracePt t="81086" x="3713163" y="3335338"/>
          <p14:tracePt t="81093" x="4113213" y="3241675"/>
          <p14:tracePt t="81100" x="4479925" y="3186113"/>
          <p14:tracePt t="81107" x="4857750" y="3170238"/>
          <p14:tracePt t="81113" x="5181600" y="3182938"/>
          <p14:tracePt t="81121" x="5483225" y="3211513"/>
          <p14:tracePt t="81127" x="5797550" y="3284538"/>
          <p14:tracePt t="81134" x="6091238" y="3386138"/>
          <p14:tracePt t="81143" x="6369050" y="3527425"/>
          <p14:tracePt t="81148" x="6623050" y="3679825"/>
          <p14:tracePt t="81155" x="6878638" y="3833813"/>
          <p14:tracePt t="81162" x="7023100" y="3927475"/>
          <p14:tracePt t="81169" x="7129463" y="4021138"/>
          <p14:tracePt t="81176" x="7197725" y="4084638"/>
          <p14:tracePt t="81184" x="7240588" y="4148138"/>
          <p14:tracePt t="81191" x="7270750" y="4211638"/>
          <p14:tracePt t="81197" x="7270750" y="4246563"/>
          <p14:tracePt t="81204" x="7270750" y="4275138"/>
          <p14:tracePt t="81211" x="7270750" y="4310063"/>
          <p14:tracePt t="81218" x="7248525" y="4343400"/>
          <p14:tracePt t="81225" x="7218363" y="4394200"/>
          <p14:tracePt t="81233" x="7142163" y="4437063"/>
          <p14:tracePt t="81239" x="7010400" y="4497388"/>
          <p14:tracePt t="81246" x="6840538" y="4560888"/>
          <p14:tracePt t="81253" x="6503988" y="4616450"/>
          <p14:tracePt t="81260" x="6146800" y="4649788"/>
          <p14:tracePt t="81268" x="5789613" y="4687888"/>
          <p14:tracePt t="81275" x="5470525" y="4687888"/>
          <p14:tracePt t="81280" x="5202238" y="4675188"/>
          <p14:tracePt t="81288" x="4960938" y="4645025"/>
          <p14:tracePt t="81295" x="4814888" y="4619625"/>
          <p14:tracePt t="81302" x="4687888" y="4598988"/>
          <p14:tracePt t="81309" x="4611688" y="4578350"/>
          <p14:tracePt t="81316" x="4535488" y="4543425"/>
          <p14:tracePt t="81322" x="4500563" y="4525963"/>
          <p14:tracePt t="81330" x="4462463" y="4497388"/>
          <p14:tracePt t="81338" x="4441825" y="4484688"/>
          <p14:tracePt t="81343" x="4432300" y="4467225"/>
          <p14:tracePt t="81351" x="4432300" y="4445000"/>
          <p14:tracePt t="81358" x="4432300" y="4424363"/>
          <p14:tracePt t="81366" x="4437063" y="4391025"/>
          <p14:tracePt t="81371" x="4457700" y="4343400"/>
          <p14:tracePt t="81377" x="4495800" y="4292600"/>
          <p14:tracePt t="81386" x="4589463" y="4181475"/>
          <p14:tracePt t="81392" x="5011738" y="3833813"/>
          <p14:tracePt t="81400" x="5794375" y="3216275"/>
          <p14:tracePt t="81406" x="6232525" y="2884488"/>
          <p14:tracePt t="81413" x="6410325" y="2747963"/>
          <p14:tracePt t="81420" x="6627813" y="2659063"/>
          <p14:tracePt t="81427" x="6916738" y="2570163"/>
          <p14:tracePt t="81435" x="7164388" y="2540000"/>
          <p14:tracePt t="81440" x="7458075" y="2552700"/>
          <p14:tracePt t="81449" x="7683500" y="2598738"/>
          <p14:tracePt t="81455" x="7891463" y="2671763"/>
          <p14:tracePt t="81461" x="8048625" y="2740025"/>
          <p14:tracePt t="81469" x="8154988" y="2795588"/>
          <p14:tracePt t="81475" x="8231188" y="2863850"/>
          <p14:tracePt t="81483" x="8299450" y="2917825"/>
          <p14:tracePt t="81490" x="8329613" y="2995613"/>
          <p14:tracePt t="81496" x="8350250" y="3054350"/>
          <p14:tracePt t="81504" x="8347075" y="3127375"/>
          <p14:tracePt t="81510" x="8312150" y="3203575"/>
          <p14:tracePt t="81518" x="8256588" y="3297238"/>
          <p14:tracePt t="81524" x="8147050" y="3403600"/>
          <p14:tracePt t="81532" x="7997825" y="3552825"/>
          <p14:tracePt t="81538" x="7737475" y="3727450"/>
          <p14:tracePt t="81546" x="7427913" y="3887788"/>
          <p14:tracePt t="81552" x="7185025" y="4006850"/>
          <p14:tracePt t="81559" x="6946900" y="4084638"/>
          <p14:tracePt t="81567" x="6640513" y="4135438"/>
          <p14:tracePt t="81575" x="6394450" y="4165600"/>
          <p14:tracePt t="81579" x="6240463" y="4165600"/>
          <p14:tracePt t="81588" x="6062663" y="4156075"/>
          <p14:tracePt t="81593" x="5900738" y="4130675"/>
          <p14:tracePt t="81602" x="5756275" y="4110038"/>
          <p14:tracePt t="81608" x="5665788" y="4075113"/>
          <p14:tracePt t="81616" x="5607050" y="4054475"/>
          <p14:tracePt t="81622" x="5572125" y="4037013"/>
          <p14:tracePt t="81628" x="5546725" y="4021138"/>
          <p14:tracePt t="81636" x="5534025" y="4006850"/>
          <p14:tracePt t="81643" x="5526088" y="3998913"/>
          <p14:tracePt t="81650" x="5526088" y="3994150"/>
          <p14:tracePt t="81657" x="5521325" y="3981450"/>
          <p14:tracePt t="81664" x="5521325" y="3973513"/>
          <p14:tracePt t="81670" x="5521325" y="3960813"/>
          <p14:tracePt t="81678" x="5521325" y="3948113"/>
          <p14:tracePt t="81685" x="5530850" y="3935413"/>
          <p14:tracePt t="81691" x="5543550" y="3927475"/>
          <p14:tracePt t="81699" x="5559425" y="3910013"/>
          <p14:tracePt t="81705" x="5576888" y="3887788"/>
          <p14:tracePt t="81713" x="5597525" y="3862388"/>
          <p14:tracePt t="81720" x="5614988" y="3846513"/>
          <p14:tracePt t="81726" x="5627688" y="3841750"/>
          <p14:tracePt t="81734" x="5653088" y="3824288"/>
          <p14:tracePt t="81740" x="5657850" y="3821113"/>
          <p14:tracePt t="81749" x="5665788" y="3811588"/>
          <p14:tracePt t="81754" x="5670550" y="3808413"/>
          <p14:tracePt t="81769" x="5678488" y="3798888"/>
          <p14:tracePt t="81782" x="5678488" y="3794125"/>
          <p14:tracePt t="81839" x="5675313" y="3794125"/>
          <p14:tracePt t="81861" x="5670550" y="3794125"/>
          <p14:tracePt t="81874" x="5662613" y="3794125"/>
          <p14:tracePt t="81888" x="5657850" y="3794125"/>
          <p14:tracePt t="81963" x="5657850" y="3803650"/>
          <p14:tracePt t="81985" x="5657850" y="3808413"/>
          <p14:tracePt t="81999" x="5657850" y="3816350"/>
          <p14:tracePt t="82012" x="5657850" y="3821113"/>
          <p14:tracePt t="82018" x="5657850" y="3833813"/>
          <p14:tracePt t="82025" x="5657850" y="3854450"/>
          <p14:tracePt t="82033" x="5649913" y="3887788"/>
          <p14:tracePt t="82039" x="5640388" y="3935413"/>
          <p14:tracePt t="82046" x="5627688" y="4006850"/>
          <p14:tracePt t="82054" x="5619750" y="4067175"/>
          <p14:tracePt t="82060" x="5611813" y="4113213"/>
          <p14:tracePt t="82068" x="5594350" y="4148138"/>
          <p14:tracePt t="82074" x="5584825" y="4181475"/>
          <p14:tracePt t="82081" x="5556250" y="4219575"/>
          <p14:tracePt t="82095" x="5534025" y="4233863"/>
          <p14:tracePt t="82285" x="5607050" y="4262438"/>
          <p14:tracePt t="82290" x="5683250" y="4310063"/>
          <p14:tracePt t="82297" x="5734050" y="4348163"/>
          <p14:tracePt t="82304" x="5772150" y="4378325"/>
          <p14:tracePt t="82311" x="5797550" y="4394200"/>
          <p14:tracePt t="82319" x="5819775" y="4398963"/>
          <p14:tracePt t="82325" x="5827713" y="4416425"/>
          <p14:tracePt t="82333" x="5845175" y="4429125"/>
          <p14:tracePt t="82340" x="5845175" y="4437063"/>
          <p14:tracePt t="82345" x="5849938" y="4459288"/>
          <p14:tracePt t="82353" x="5845175" y="4471988"/>
          <p14:tracePt t="82359" x="5840413" y="4497388"/>
          <p14:tracePt t="82367" x="5802313" y="4543425"/>
          <p14:tracePt t="82374" x="5734050" y="4606925"/>
          <p14:tracePt t="82382" x="5589588" y="4725988"/>
          <p14:tracePt t="82388" x="5414963" y="4841875"/>
          <p14:tracePt t="82395" x="5053013" y="5011738"/>
          <p14:tracePt t="82402" x="4695825" y="5164138"/>
          <p14:tracePt t="82409" x="4381500" y="5254625"/>
          <p14:tracePt t="82416" x="4067175" y="5322888"/>
          <p14:tracePt t="82422" x="3765550" y="5356225"/>
          <p14:tracePt t="82431" x="3522663" y="5386388"/>
          <p14:tracePt t="82436" x="3365500" y="5399088"/>
          <p14:tracePt t="82443" x="3211513" y="5411788"/>
          <p14:tracePt t="82451" x="3067050" y="5419725"/>
          <p14:tracePt t="82457" x="2952750" y="5432425"/>
          <p14:tracePt t="82465" x="2854325" y="5445125"/>
          <p14:tracePt t="82472" x="2765425" y="5467350"/>
          <p14:tracePt t="82479" x="2705100" y="5475288"/>
          <p14:tracePt t="82487" x="2646363" y="5495925"/>
          <p14:tracePt t="82493" x="2582863" y="5518150"/>
          <p14:tracePt t="82499" x="2535238" y="5526088"/>
          <p14:tracePt t="82506" x="2501900" y="5543550"/>
          <p14:tracePt t="82512" x="2479675" y="5561013"/>
          <p14:tracePt t="82520" x="2454275" y="5568950"/>
          <p14:tracePt t="82526" x="2433638" y="5573713"/>
          <p14:tracePt t="82535" x="2416175" y="5581650"/>
          <p14:tracePt t="82540" x="2403475" y="5589588"/>
          <p14:tracePt t="82548" x="2386013" y="5599113"/>
          <p14:tracePt t="82555" x="2382838" y="5599113"/>
          <p14:tracePt t="82561" x="2378075" y="5602288"/>
          <p14:tracePt t="82569" x="2370138" y="5607050"/>
          <p14:tracePt t="82576" x="2357438" y="5607050"/>
          <p14:tracePt t="82584" x="2352675" y="5614988"/>
          <p14:tracePt t="82589" x="2335213" y="5629275"/>
          <p14:tracePt t="82599" x="2330450" y="5641975"/>
          <p14:tracePt t="82603" x="2314575" y="5667375"/>
          <p14:tracePt t="82610" x="2289175" y="5692775"/>
          <p14:tracePt t="82618" x="2276475" y="5713413"/>
          <p14:tracePt t="82624" x="2246313" y="5751513"/>
          <p14:tracePt t="82632" x="2220913" y="5786438"/>
          <p14:tracePt t="82638" x="2190750" y="5824538"/>
          <p14:tracePt t="82645" x="2170113" y="5849938"/>
          <p14:tracePt t="82652" x="2147888" y="5883275"/>
          <p14:tracePt t="82659" x="2135188" y="5900738"/>
          <p14:tracePt t="82667" x="2117725" y="5913438"/>
          <p14:tracePt t="82674" x="2105025" y="5930900"/>
          <p14:tracePt t="82683" x="2097088" y="5934075"/>
          <p14:tracePt t="82688" x="2092325" y="5943600"/>
          <p14:tracePt t="82694" x="2092325" y="5948363"/>
          <p14:tracePt t="82702" x="2084388" y="5948363"/>
          <p14:tracePt t="82708" x="2079625" y="5948363"/>
          <p14:tracePt t="82716" x="2076450" y="5948363"/>
          <p14:tracePt t="82721" x="2066925" y="5948363"/>
          <p14:tracePt t="82744" x="2063750" y="5948363"/>
          <p14:tracePt t="82757" x="2054225" y="5948363"/>
          <p14:tracePt t="82771" x="2054225" y="5938838"/>
          <p14:tracePt t="82777" x="2054225" y="5934075"/>
          <p14:tracePt t="82785" x="2054225" y="5926138"/>
          <p14:tracePt t="82792" x="2054225" y="5921375"/>
          <p14:tracePt t="82799" x="2054225" y="5913438"/>
          <p14:tracePt t="82805" x="2054225" y="5900738"/>
          <p14:tracePt t="82813" x="2054225" y="5895975"/>
          <p14:tracePt t="82819" x="2054225" y="5892800"/>
          <p14:tracePt t="82826" x="2058988" y="5883275"/>
          <p14:tracePt t="82834" x="2058988" y="5880100"/>
          <p14:tracePt t="82840" x="2063750" y="5870575"/>
          <p14:tracePt t="82848" x="2071688" y="5867400"/>
          <p14:tracePt t="82854" x="2076450" y="5867400"/>
          <p14:tracePt t="82862" x="2089150" y="5857875"/>
          <p14:tracePt t="82869" x="2105025" y="5854700"/>
          <p14:tracePt t="82875" x="2127250" y="5845175"/>
          <p14:tracePt t="82884" x="2160588" y="5827713"/>
          <p14:tracePt t="82890" x="2208213" y="5819775"/>
          <p14:tracePt t="82896" x="2297113" y="5794375"/>
          <p14:tracePt t="82904" x="2424113" y="5761038"/>
          <p14:tracePt t="82910" x="2649538" y="5718175"/>
          <p14:tracePt t="82918" x="2862263" y="5705475"/>
          <p14:tracePt t="82923" x="3049588" y="5680075"/>
          <p14:tracePt t="82932" x="3178175" y="5680075"/>
          <p14:tracePt t="82937" x="3292475" y="5680075"/>
          <p14:tracePt t="82945" x="3365500" y="5680075"/>
          <p14:tracePt t="82951" x="3419475" y="5680075"/>
          <p14:tracePt t="82958" x="3467100" y="5680075"/>
          <p14:tracePt t="82966" x="3487738" y="5670550"/>
          <p14:tracePt t="82972" x="3509963" y="5670550"/>
          <p14:tracePt t="82981" x="3525838" y="5670550"/>
          <p14:tracePt t="82987" x="3530600" y="5670550"/>
          <p14:tracePt t="82993" x="3535363" y="5670550"/>
          <p14:tracePt t="83001" x="3543300" y="5670550"/>
          <p14:tracePt t="83022" x="3540125" y="5670550"/>
          <p14:tracePt t="83028" x="3525838" y="5670550"/>
          <p14:tracePt t="83035" x="3505200" y="5670550"/>
          <p14:tracePt t="83042" x="3471863" y="5680075"/>
          <p14:tracePt t="83050" x="3441700" y="5680075"/>
          <p14:tracePt t="83056" x="3386138" y="5680075"/>
          <p14:tracePt t="83063" x="3330575" y="5680075"/>
          <p14:tracePt t="83070" x="3284538" y="5675313"/>
          <p14:tracePt t="83078" x="3236913" y="5675313"/>
          <p14:tracePt t="83084" x="3206750" y="5667375"/>
          <p14:tracePt t="83090" x="3173413" y="5657850"/>
          <p14:tracePt t="83099" x="3148013" y="5649913"/>
          <p14:tracePt t="83104" x="3135313" y="5649913"/>
          <p14:tracePt t="83112" x="3122613" y="5645150"/>
          <p14:tracePt t="83119" x="3109913" y="5645150"/>
          <p14:tracePt t="83125" x="3109913" y="5637213"/>
          <p14:tracePt t="83133" x="3100388" y="5637213"/>
          <p14:tracePt t="83139" x="3097213" y="5637213"/>
          <p14:tracePt t="83149" x="3087688" y="5632450"/>
          <p14:tracePt t="83182" x="3092450" y="5632450"/>
          <p14:tracePt t="83189" x="3105150" y="5632450"/>
          <p14:tracePt t="83194" x="3117850" y="5632450"/>
          <p14:tracePt t="83202" x="3143250" y="5632450"/>
          <p14:tracePt t="83208" x="3186113" y="5632450"/>
          <p14:tracePt t="83218" x="3228975" y="5645150"/>
          <p14:tracePt t="83223" x="3300413" y="5645150"/>
          <p14:tracePt t="83231" x="3360738" y="5654675"/>
          <p14:tracePt t="83236" x="3406775" y="5654675"/>
          <p14:tracePt t="83244" x="3436938" y="5654675"/>
          <p14:tracePt t="83251" x="3459163" y="5654675"/>
          <p14:tracePt t="83257" x="3484563" y="5654675"/>
          <p14:tracePt t="83265" x="3497263" y="5654675"/>
          <p14:tracePt t="83283" x="3500438" y="5654675"/>
          <p14:tracePt t="83285" x="3509963" y="5654675"/>
          <p14:tracePt t="83308" x="3505200" y="5657850"/>
          <p14:tracePt t="83316" x="3492500" y="5667375"/>
          <p14:tracePt t="83320" x="3471863" y="5675313"/>
          <p14:tracePt t="83327" x="3429000" y="5675313"/>
          <p14:tracePt t="83334" x="3394075" y="5683250"/>
          <p14:tracePt t="83341" x="3352800" y="5683250"/>
          <p14:tracePt t="83348" x="3305175" y="5692775"/>
          <p14:tracePt t="83359" x="3271838" y="5692775"/>
          <p14:tracePt t="83361" x="3249613" y="5700713"/>
          <p14:tracePt t="83369" x="3236913" y="5700713"/>
          <p14:tracePt t="83376" x="3228975" y="5700713"/>
          <p14:tracePt t="83384" x="3224213" y="5700713"/>
          <p14:tracePt t="83390" x="3216275" y="5700713"/>
          <p14:tracePt t="83425" x="3221038" y="5695950"/>
          <p14:tracePt t="83433" x="3233738" y="5695950"/>
          <p14:tracePt t="83439" x="3246438" y="5692775"/>
          <p14:tracePt t="83445" x="3271838" y="5692775"/>
          <p14:tracePt t="83453" x="3292475" y="5692775"/>
          <p14:tracePt t="83459" x="3335338" y="5692775"/>
          <p14:tracePt t="83467" x="3381375" y="5695950"/>
          <p14:tracePt t="83473" x="3436938" y="5695950"/>
          <p14:tracePt t="83481" x="3484563" y="5705475"/>
          <p14:tracePt t="83488" x="3530600" y="5705475"/>
          <p14:tracePt t="83494" x="3552825" y="5705475"/>
          <p14:tracePt t="83501" x="3573463" y="5705475"/>
          <p14:tracePt t="83508" x="3586163" y="5705475"/>
          <p14:tracePt t="83517" x="3594100" y="5705475"/>
          <p14:tracePt t="83522" x="3606800" y="5705475"/>
          <p14:tracePt t="83528" x="3611563" y="5705475"/>
          <p14:tracePt t="83537" x="3619500" y="5705475"/>
          <p14:tracePt t="83566" x="3616325" y="5705475"/>
          <p14:tracePt t="83572" x="3603625" y="5705475"/>
          <p14:tracePt t="83579" x="3590925" y="5705475"/>
          <p14:tracePt t="83586" x="3560763" y="5705475"/>
          <p14:tracePt t="83592" x="3525838" y="5705475"/>
          <p14:tracePt t="83600" x="3484563" y="5700713"/>
          <p14:tracePt t="83606" x="3449638" y="5700713"/>
          <p14:tracePt t="83612" x="3419475" y="5700713"/>
          <p14:tracePt t="83620" x="3394075" y="5700713"/>
          <p14:tracePt t="83626" x="3381375" y="5700713"/>
          <p14:tracePt t="83634" x="3378200" y="5700713"/>
          <p14:tracePt t="83641" x="3368675" y="5700713"/>
          <p14:tracePt t="83647" x="3365500" y="5700713"/>
          <p14:tracePt t="83654" x="3360738" y="5700713"/>
          <p14:tracePt t="83684" x="3373438" y="5700713"/>
          <p14:tracePt t="83690" x="3386138" y="5700713"/>
          <p14:tracePt t="83697" x="3398838" y="5700713"/>
          <p14:tracePt t="83704" x="3433763" y="5700713"/>
          <p14:tracePt t="83709" x="3475038" y="5700713"/>
          <p14:tracePt t="83718" x="3548063" y="5700713"/>
          <p14:tracePt t="83724" x="3644900" y="5700713"/>
          <p14:tracePt t="83731" x="3786188" y="5700713"/>
          <p14:tracePt t="83738" x="3925888" y="5700713"/>
          <p14:tracePt t="83744" x="4054475" y="5688013"/>
          <p14:tracePt t="83752" x="4138613" y="5688013"/>
          <p14:tracePt t="83758" x="4198938" y="5680075"/>
          <p14:tracePt t="83767" x="4257675" y="5667375"/>
          <p14:tracePt t="83773" x="4283075" y="5662613"/>
          <p14:tracePt t="83782" x="4295775" y="5662613"/>
          <p14:tracePt t="83788" x="4310063" y="5654675"/>
          <p14:tracePt t="83793" x="4318000" y="5654675"/>
          <p14:tracePt t="83802" x="4322763" y="5654675"/>
          <p14:tracePt t="83807" x="4330700" y="5654675"/>
          <p14:tracePt t="83815" x="4325938" y="5654675"/>
          <p14:tracePt t="83822" x="4322763" y="5654675"/>
          <p14:tracePt t="83829" x="4313238" y="5654675"/>
          <p14:tracePt t="83836" x="4295775" y="5662613"/>
          <p14:tracePt t="83842" x="4262438" y="5670550"/>
          <p14:tracePt t="83851" x="4203700" y="5680075"/>
          <p14:tracePt t="83856" x="4138613" y="5700713"/>
          <p14:tracePt t="83866" x="4054475" y="5721350"/>
          <p14:tracePt t="83870" x="3990975" y="5743575"/>
          <p14:tracePt t="83879" x="3943350" y="5764213"/>
          <p14:tracePt t="83884" x="3910013" y="5781675"/>
          <p14:tracePt t="83891" x="3884613" y="5789613"/>
          <p14:tracePt t="83899" x="3879850" y="5794375"/>
          <p14:tracePt t="83905" x="3867150" y="5802313"/>
          <p14:tracePt t="83913" x="3857625" y="5802313"/>
          <p14:tracePt t="83941" x="3862388" y="5799138"/>
          <p14:tracePt t="83949" x="3875088" y="5799138"/>
          <p14:tracePt t="83954" x="3887788" y="5789613"/>
          <p14:tracePt t="83960" x="3943350" y="5781675"/>
          <p14:tracePt t="83968" x="4032250" y="5761038"/>
          <p14:tracePt t="83975" x="4160838" y="5726113"/>
          <p14:tracePt t="83983" x="4364038" y="5683250"/>
          <p14:tracePt t="83988" x="4645025" y="5637213"/>
          <p14:tracePt t="83995" x="4806950" y="5611813"/>
          <p14:tracePt t="84002" x="4951413" y="5599113"/>
          <p14:tracePt t="84009" x="5037138" y="5576888"/>
          <p14:tracePt t="84018" x="5095875" y="5564188"/>
          <p14:tracePt t="84023" x="5146675" y="5548313"/>
          <p14:tracePt t="84031" x="5168900" y="5538788"/>
          <p14:tracePt t="84037" x="5181600" y="5538788"/>
          <p14:tracePt t="84044" x="5189538" y="5535613"/>
          <p14:tracePt t="84052" x="5194300" y="5526088"/>
          <p14:tracePt t="84058" x="5202238" y="5526088"/>
          <p14:tracePt t="84087" x="5194300" y="5526088"/>
          <p14:tracePt t="84093" x="5176838" y="5526088"/>
          <p14:tracePt t="84100" x="5164138" y="5530850"/>
          <p14:tracePt t="84106" x="5130800" y="5538788"/>
          <p14:tracePt t="84115" x="5057775" y="5561013"/>
          <p14:tracePt t="84120" x="4981575" y="5581650"/>
          <p14:tracePt t="84128" x="4895850" y="5602288"/>
          <p14:tracePt t="84135" x="4819650" y="5624513"/>
          <p14:tracePt t="84142" x="4760913" y="5645150"/>
          <p14:tracePt t="84149" x="4725988" y="5654675"/>
          <p14:tracePt t="84156" x="4700588" y="5662613"/>
          <p14:tracePt t="84163" x="4687888" y="5667375"/>
          <p14:tracePt t="84170" x="4683125" y="5667375"/>
          <p14:tracePt t="84177" x="4675188" y="5675313"/>
          <p14:tracePt t="84184" x="4670425" y="5675313"/>
          <p14:tracePt t="84190" x="4662488" y="5675313"/>
          <p14:tracePt t="84205" x="4662488" y="5670550"/>
          <p14:tracePt t="84218" x="4667250" y="5667375"/>
          <p14:tracePt t="84225" x="4670425" y="5667375"/>
          <p14:tracePt t="84233" x="4679950" y="5657850"/>
          <p14:tracePt t="84239" x="4683125" y="5654675"/>
          <p14:tracePt t="84248" x="4687888" y="5649913"/>
          <p14:tracePt t="84254" x="4705350" y="5641975"/>
          <p14:tracePt t="84259" x="4708525" y="5637213"/>
          <p14:tracePt t="84275" x="4713288" y="5629275"/>
          <p14:tracePt t="84289" x="4721225" y="5629275"/>
          <p14:tracePt t="84302" x="4725988" y="5629275"/>
          <p14:tracePt t="84323" x="4733925" y="5629275"/>
          <p14:tracePt t="84332" x="4733925" y="5632450"/>
          <p14:tracePt t="84344" x="4733925" y="5637213"/>
          <p14:tracePt t="84692" x="4738688" y="5637213"/>
          <p14:tracePt t="84706" x="4743450" y="5637213"/>
          <p14:tracePt t="84726" x="4751388" y="5637213"/>
          <p14:tracePt t="84741" x="4756150" y="5637213"/>
          <p14:tracePt t="84755" x="4764088" y="5637213"/>
          <p14:tracePt t="84761" x="4768850" y="5637213"/>
          <p14:tracePt t="84769" x="4776788" y="5637213"/>
          <p14:tracePt t="84782" x="4781550" y="5637213"/>
          <p14:tracePt t="84790" x="4786313" y="5637213"/>
          <p14:tracePt t="84796" x="4794250" y="5637213"/>
          <p14:tracePt t="84803" x="4799013" y="5637213"/>
          <p14:tracePt t="84810" x="4806950" y="5637213"/>
          <p14:tracePt t="84817" x="4819650" y="5629275"/>
          <p14:tracePt t="84824" x="4832350" y="5611813"/>
          <p14:tracePt t="84832" x="4857750" y="5599113"/>
          <p14:tracePt t="84838" x="4892675" y="5573713"/>
          <p14:tracePt t="84844" x="4933950" y="5522913"/>
          <p14:tracePt t="84853" x="5002213" y="5441950"/>
          <p14:tracePt t="84858" x="5130800" y="5257800"/>
          <p14:tracePt t="84867" x="5343525" y="4887913"/>
          <p14:tracePt t="84872" x="5589588" y="4411663"/>
          <p14:tracePt t="84879" x="5768975" y="4021138"/>
          <p14:tracePt t="84886" x="5878513" y="3646488"/>
          <p14:tracePt t="84893" x="5946775" y="3360738"/>
          <p14:tracePt t="84901" x="5994400" y="3079750"/>
          <p14:tracePt t="84907" x="6027738" y="2836863"/>
          <p14:tracePt t="84915" x="6040438" y="2624138"/>
          <p14:tracePt t="84921" x="6032500" y="2484438"/>
          <p14:tracePt t="84928" x="6022975" y="2382838"/>
          <p14:tracePt t="84936" x="6022975" y="2322513"/>
          <p14:tracePt t="84941" x="6002338" y="2289175"/>
          <p14:tracePt t="84950" x="5997575" y="2266950"/>
          <p14:tracePt t="84956" x="5997575" y="2251075"/>
          <p14:tracePt t="84962" x="5997575" y="2246313"/>
          <p14:tracePt t="84970" x="5997575" y="2241550"/>
          <p14:tracePt t="84977" x="5997575" y="2233613"/>
          <p14:tracePt t="85012" x="6010275" y="2233613"/>
          <p14:tracePt t="85020" x="6015038" y="2233613"/>
          <p14:tracePt t="85025" x="6045200" y="2238375"/>
          <p14:tracePt t="85033" x="6103938" y="2246313"/>
          <p14:tracePt t="85039" x="6194425" y="2259013"/>
          <p14:tracePt t="85046" x="6278563" y="2279650"/>
          <p14:tracePt t="85054" x="6354763" y="2301875"/>
          <p14:tracePt t="85060" x="6427788" y="2322513"/>
          <p14:tracePt t="85070" x="6491288" y="2344738"/>
          <p14:tracePt t="85075" x="6513513" y="2357438"/>
          <p14:tracePt t="85085" x="6538913" y="2365375"/>
          <p14:tracePt t="85088" x="6551613" y="2373313"/>
          <p14:tracePt t="85094" x="6559550" y="2386013"/>
          <p14:tracePt t="85102" x="6564313" y="2395538"/>
          <p14:tracePt t="85109" x="6564313" y="2408238"/>
          <p14:tracePt t="85117" x="6564313" y="2420938"/>
          <p14:tracePt t="85123" x="6554788" y="2454275"/>
          <p14:tracePt t="85130" x="6526213" y="2492375"/>
          <p14:tracePt t="85137" x="6432550" y="2573338"/>
          <p14:tracePt t="85143" x="6288088" y="2705100"/>
          <p14:tracePt t="85152" x="6108700" y="2841625"/>
          <p14:tracePt t="85157" x="5926138" y="2978150"/>
          <p14:tracePt t="85166" x="5822950" y="3046413"/>
          <p14:tracePt t="85172" x="5743575" y="3101975"/>
          <p14:tracePt t="85178" x="5695950" y="3130550"/>
          <p14:tracePt t="85185" x="5678488" y="3148013"/>
          <p14:tracePt t="85192" x="5657850" y="3155950"/>
          <p14:tracePt t="85201" x="5649913" y="3160713"/>
          <p14:tracePt t="85214" x="5645150" y="3160713"/>
          <p14:tracePt t="85236" x="5653088" y="3160713"/>
          <p14:tracePt t="85241" x="5657850" y="3152775"/>
          <p14:tracePt t="85249" x="5662613" y="3148013"/>
          <p14:tracePt t="85255" x="5678488" y="3135313"/>
          <p14:tracePt t="85262" x="5691188" y="3117850"/>
          <p14:tracePt t="85270" x="5708650" y="3101975"/>
          <p14:tracePt t="85276" x="5721350" y="3089275"/>
          <p14:tracePt t="85284" x="5730875" y="3071813"/>
          <p14:tracePt t="85290" x="5743575" y="3067050"/>
          <p14:tracePt t="85298" x="5751513" y="3059113"/>
          <p14:tracePt t="85304" x="5751513" y="3054350"/>
          <p14:tracePt t="85319" x="5756275" y="3049588"/>
          <p14:tracePt t="85339" x="5756275" y="3054350"/>
          <p14:tracePt t="85353" x="5756275" y="3063875"/>
          <p14:tracePt t="85360" x="5746750" y="3067050"/>
          <p14:tracePt t="85368" x="5743575" y="3079750"/>
          <p14:tracePt t="85373" x="5734050" y="3089275"/>
          <p14:tracePt t="85380" x="5713413" y="31099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Typical Low Power System &amp; Behaviour</a:t>
            </a:r>
            <a:br>
              <a:rPr lang="en-GB" dirty="0"/>
            </a:br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DD59079-1078-40DC-B6CF-D42ED9299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2722" r="2000" b="5202"/>
          <a:stretch/>
        </p:blipFill>
        <p:spPr>
          <a:xfrm>
            <a:off x="838200" y="3263412"/>
            <a:ext cx="10283142" cy="2435280"/>
          </a:xfr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5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A93D27-EBCB-430A-955D-28DC9C0509A9}"/>
              </a:ext>
            </a:extLst>
          </p:cNvPr>
          <p:cNvSpPr txBox="1"/>
          <p:nvPr/>
        </p:nvSpPr>
        <p:spPr>
          <a:xfrm>
            <a:off x="5485436" y="1359733"/>
            <a:ext cx="5868364" cy="185224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1400" b="1" u="sng" dirty="0"/>
              <a:t>Legend:  </a:t>
            </a:r>
          </a:p>
          <a:p>
            <a:r>
              <a:rPr lang="en-US" sz="1400" dirty="0"/>
              <a:t>V1, V2:  Primary power supplies</a:t>
            </a:r>
          </a:p>
          <a:p>
            <a:r>
              <a:rPr lang="en-US" sz="1400" dirty="0"/>
              <a:t>V3, V4:  On-chip switched power supplies</a:t>
            </a:r>
          </a:p>
          <a:p>
            <a:r>
              <a:rPr lang="en-US" sz="1400" dirty="0"/>
              <a:t>CLK:  Clock signal</a:t>
            </a:r>
          </a:p>
          <a:p>
            <a:r>
              <a:rPr lang="en-US" sz="1400" dirty="0"/>
              <a:t>RSTZ:  Active low reset signal</a:t>
            </a:r>
          </a:p>
          <a:p>
            <a:r>
              <a:rPr lang="en-US" sz="1400" dirty="0"/>
              <a:t>RET:  Active high state retention control signal</a:t>
            </a:r>
          </a:p>
          <a:p>
            <a:endParaRPr lang="en-US" sz="1400" dirty="0"/>
          </a:p>
          <a:p>
            <a:r>
              <a:rPr lang="en-US" sz="1400" dirty="0"/>
              <a:t>ISO:  Active high isolation control signal</a:t>
            </a:r>
          </a:p>
          <a:p>
            <a:r>
              <a:rPr lang="en-US" sz="1400" dirty="0"/>
              <a:t>D:  Input data to a state retention cell</a:t>
            </a:r>
          </a:p>
          <a:p>
            <a:r>
              <a:rPr lang="en-US" sz="1400" dirty="0"/>
              <a:t>Q:  Output of a state retention cell</a:t>
            </a:r>
          </a:p>
          <a:p>
            <a:r>
              <a:rPr lang="en-US" sz="1400" dirty="0"/>
              <a:t>RSTZ_V4:  Reset for the power domain V4</a:t>
            </a:r>
            <a:endParaRPr lang="en-IN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F5FD4-AC92-4F61-9DB2-BC67E9E3D8BE}"/>
              </a:ext>
            </a:extLst>
          </p:cNvPr>
          <p:cNvSpPr/>
          <p:nvPr/>
        </p:nvSpPr>
        <p:spPr>
          <a:xfrm>
            <a:off x="518584" y="5593293"/>
            <a:ext cx="11063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i="1" dirty="0">
                <a:solidFill>
                  <a:srgbClr val="3333CC"/>
                </a:solidFill>
              </a:rPr>
              <a:t>Vijayakumar Sankaran, et al, Modern Recipes for Brewing the Inevitable Methodology for Today’s ICs: Low-Power Mixed-Signal Design Verification, Tutorial, DAC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5C52A3-4A42-434E-8435-5B317BDB5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" y="960213"/>
            <a:ext cx="4472939" cy="23817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A791F4-11F3-4FAF-96E4-54A3587D92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44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04"/>
    </mc:Choice>
    <mc:Fallback>
      <p:transition spd="slow" advTm="14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01" x="6121400" y="3063875"/>
          <p14:tracePt t="10408" x="6721475" y="2914650"/>
          <p14:tracePt t="10415" x="7248525" y="2727325"/>
          <p14:tracePt t="10422" x="7623175" y="2466975"/>
          <p14:tracePt t="10428" x="7899400" y="2190750"/>
          <p14:tracePt t="10436" x="8150225" y="1866900"/>
          <p14:tracePt t="10442" x="8362950" y="1497013"/>
          <p14:tracePt t="10451" x="8529638" y="1162050"/>
          <p14:tracePt t="10457" x="8618538" y="846138"/>
          <p14:tracePt t="10464" x="8651875" y="544513"/>
          <p14:tracePt t="10471" x="8651875" y="311150"/>
          <p14:tracePt t="10477" x="8610600" y="85725"/>
          <p14:tracePt t="10616" x="7223125" y="114300"/>
          <p14:tracePt t="10623" x="7299325" y="250825"/>
          <p14:tracePt t="10630" x="7431088" y="430213"/>
          <p14:tracePt t="10637" x="7712075" y="711200"/>
          <p14:tracePt t="10644" x="8162925" y="957263"/>
          <p14:tracePt t="10651" x="8601075" y="1114425"/>
          <p14:tracePt t="10659" x="9082088" y="1195388"/>
          <p14:tracePt t="10664" x="9439275" y="1228725"/>
          <p14:tracePt t="10673" x="9707563" y="1220788"/>
          <p14:tracePt t="10678" x="9834563" y="1208088"/>
          <p14:tracePt t="10687" x="9907588" y="1187450"/>
          <p14:tracePt t="10693" x="9945688" y="1169988"/>
          <p14:tracePt t="10701" x="9967913" y="1152525"/>
          <p14:tracePt t="10709" x="9975850" y="1139825"/>
          <p14:tracePt t="10713" x="9983788" y="1122363"/>
          <p14:tracePt t="10721" x="9988550" y="1101725"/>
          <p14:tracePt t="10727" x="9988550" y="1084263"/>
          <p14:tracePt t="10735" x="9980613" y="1063625"/>
          <p14:tracePt t="10742" x="9963150" y="1038225"/>
          <p14:tracePt t="10748" x="9937750" y="1012825"/>
          <p14:tracePt t="10756" x="9902825" y="987425"/>
          <p14:tracePt t="10762" x="9826625" y="952500"/>
          <p14:tracePt t="10771" x="9725025" y="919163"/>
          <p14:tracePt t="10776" x="9580563" y="906463"/>
          <p14:tracePt t="10783" x="9439275" y="906463"/>
          <p14:tracePt t="10791" x="9312275" y="939800"/>
          <p14:tracePt t="10797" x="9210675" y="974725"/>
          <p14:tracePt t="10804" x="9132888" y="1003300"/>
          <p14:tracePt t="10811" x="9056688" y="1050925"/>
          <p14:tracePt t="10818" x="9005888" y="1089025"/>
          <p14:tracePt t="10825" x="8955088" y="1119188"/>
          <p14:tracePt t="10832" x="8929688" y="1144588"/>
          <p14:tracePt t="10840" x="8904288" y="1169988"/>
          <p14:tracePt t="10845" x="8899525" y="1182688"/>
          <p14:tracePt t="10853" x="8899525" y="1200150"/>
          <p14:tracePt t="10860" x="8899525" y="1203325"/>
          <p14:tracePt t="10868" x="8899525" y="1208088"/>
          <p14:tracePt t="10874" x="8907463" y="1225550"/>
          <p14:tracePt t="10880" x="8920163" y="1225550"/>
          <p14:tracePt t="10888" x="8932863" y="1228725"/>
          <p14:tracePt t="10894" x="8945563" y="1228725"/>
          <p14:tracePt t="10902" x="8970963" y="1225550"/>
          <p14:tracePt t="10909" x="8985250" y="1220788"/>
          <p14:tracePt t="10917" x="9001125" y="1195388"/>
          <p14:tracePt t="10924" x="9018588" y="1162050"/>
          <p14:tracePt t="10929" x="9026525" y="1101725"/>
          <p14:tracePt t="10936" x="9039225" y="1042988"/>
          <p14:tracePt t="10952" x="9023350" y="936625"/>
          <p14:tracePt t="10957" x="9005888" y="901700"/>
          <p14:tracePt t="10964" x="8997950" y="881063"/>
          <p14:tracePt t="10971" x="8975725" y="863600"/>
          <p14:tracePt t="10978" x="8958263" y="846138"/>
          <p14:tracePt t="10986" x="8937625" y="846138"/>
          <p14:tracePt t="10994" x="8912225" y="846138"/>
          <p14:tracePt t="11000" x="8891588" y="846138"/>
          <p14:tracePt t="11007" x="8878888" y="846138"/>
          <p14:tracePt t="11012" x="8861425" y="850900"/>
          <p14:tracePt t="11020" x="8856663" y="850900"/>
          <p14:tracePt t="11027" x="8851900" y="855663"/>
          <p14:tracePt t="11034" x="8843963" y="855663"/>
          <p14:tracePt t="11096" x="8843963" y="846138"/>
          <p14:tracePt t="11103" x="8843963" y="842963"/>
          <p14:tracePt t="11111" x="8848725" y="838200"/>
          <p14:tracePt t="11118" x="8848725" y="830263"/>
          <p14:tracePt t="11125" x="8851900" y="817563"/>
          <p14:tracePt t="11131" x="8851900" y="812800"/>
          <p14:tracePt t="11140" x="8851900" y="804863"/>
          <p14:tracePt t="11145" x="8851900" y="800100"/>
          <p14:tracePt t="11160" x="8851900" y="790575"/>
          <p14:tracePt t="11181" x="8861425" y="790575"/>
          <p14:tracePt t="11194" x="8861425" y="795338"/>
          <p14:tracePt t="11202" x="8864600" y="795338"/>
          <p14:tracePt t="11210" x="8864600" y="800100"/>
          <p14:tracePt t="11215" x="8869363" y="800100"/>
          <p14:tracePt t="11222" x="8878888" y="808038"/>
          <p14:tracePt t="11229" x="8882063" y="808038"/>
          <p14:tracePt t="11236" x="8894763" y="808038"/>
          <p14:tracePt t="11242" x="8920163" y="812800"/>
          <p14:tracePt t="11249" x="8963025" y="812800"/>
          <p14:tracePt t="11256" x="9023350" y="825500"/>
          <p14:tracePt t="11263" x="9137650" y="846138"/>
          <p14:tracePt t="11272" x="9342438" y="889000"/>
          <p14:tracePt t="11277" x="9571038" y="949325"/>
          <p14:tracePt t="11285" x="9788525" y="1042988"/>
          <p14:tracePt t="11292" x="9945688" y="1106488"/>
          <p14:tracePt t="11297" x="10047288" y="1177925"/>
          <p14:tracePt t="11306" x="10140950" y="1233488"/>
          <p14:tracePt t="11312" x="10206038" y="1276350"/>
          <p14:tracePt t="11319" x="10244138" y="1306513"/>
          <p14:tracePt t="11326" x="10264775" y="1331913"/>
          <p14:tracePt t="11334" x="10282238" y="1344613"/>
          <p14:tracePt t="11341" x="10290175" y="1362075"/>
          <p14:tracePt t="11347" x="10294938" y="1374775"/>
          <p14:tracePt t="11354" x="10294938" y="1395413"/>
          <p14:tracePt t="11360" x="10294938" y="1428750"/>
          <p14:tracePt t="11369" x="10260013" y="1493838"/>
          <p14:tracePt t="11374" x="10171113" y="1628775"/>
          <p14:tracePt t="11381" x="9902825" y="1957388"/>
          <p14:tracePt t="11389" x="9456738" y="2360613"/>
          <p14:tracePt t="11395" x="9064625" y="2752725"/>
          <p14:tracePt t="11403" x="8682038" y="3054350"/>
          <p14:tracePt t="11409" x="8278813" y="3340100"/>
          <p14:tracePt t="11417" x="7853363" y="3581400"/>
          <p14:tracePt t="11423" x="7486650" y="3773488"/>
          <p14:tracePt t="11431" x="7070725" y="3973513"/>
          <p14:tracePt t="11438" x="6683375" y="4148138"/>
          <p14:tracePt t="11444" x="6296025" y="4300538"/>
          <p14:tracePt t="11452" x="5916613" y="4437063"/>
          <p14:tracePt t="11459" x="5568950" y="4543425"/>
          <p14:tracePt t="11465" x="5305425" y="4629150"/>
          <p14:tracePt t="11473" x="5095875" y="4700588"/>
          <p14:tracePt t="11479" x="4918075" y="4756150"/>
          <p14:tracePt t="11486" x="4814888" y="4803775"/>
          <p14:tracePt t="11494" x="4738688" y="4824413"/>
          <p14:tracePt t="11501" x="4705350" y="4841875"/>
          <p14:tracePt t="11507" x="4687888" y="4849813"/>
          <p14:tracePt t="11514" x="4683125" y="4849813"/>
          <p14:tracePt t="11522" x="4679950" y="4849813"/>
          <p14:tracePt t="11528" x="4670425" y="4849813"/>
          <p14:tracePt t="11550" x="4675188" y="4849813"/>
          <p14:tracePt t="11558" x="4675188" y="4845050"/>
          <p14:tracePt t="11562" x="4679950" y="4845050"/>
          <p14:tracePt t="11570" x="4683125" y="4845050"/>
          <p14:tracePt t="11577" x="4692650" y="4845050"/>
          <p14:tracePt t="11584" x="4695825" y="4845050"/>
          <p14:tracePt t="11591" x="4708525" y="4845050"/>
          <p14:tracePt t="11597" x="4718050" y="4845050"/>
          <p14:tracePt t="11605" x="4730750" y="4845050"/>
          <p14:tracePt t="11611" x="4743450" y="4845050"/>
          <p14:tracePt t="11619" x="4748213" y="4849813"/>
          <p14:tracePt t="11625" x="4760913" y="4849813"/>
          <p14:tracePt t="11634" x="4776788" y="4857750"/>
          <p14:tracePt t="11640" x="4789488" y="4857750"/>
          <p14:tracePt t="11645" x="4802188" y="4857750"/>
          <p14:tracePt t="11653" x="4827588" y="4854575"/>
          <p14:tracePt t="11660" x="4857750" y="4845050"/>
          <p14:tracePt t="11667" x="4921250" y="4824413"/>
          <p14:tracePt t="11674" x="5037138" y="4791075"/>
          <p14:tracePt t="11681" x="5245100" y="4735513"/>
          <p14:tracePt t="11688" x="5526088" y="4684713"/>
          <p14:tracePt t="11695" x="5797550" y="4654550"/>
          <p14:tracePt t="11703" x="6045200" y="4619625"/>
          <p14:tracePt t="11710" x="6283325" y="4606925"/>
          <p14:tracePt t="11716" x="6423025" y="4594225"/>
          <p14:tracePt t="11723" x="6538913" y="4594225"/>
          <p14:tracePt t="11730" x="6610350" y="4594225"/>
          <p14:tracePt t="11737" x="6653213" y="4594225"/>
          <p14:tracePt t="11744" x="6665913" y="4586288"/>
          <p14:tracePt t="11751" x="6691313" y="4586288"/>
          <p14:tracePt t="11757" x="6696075" y="4581525"/>
          <p14:tracePt t="11764" x="6704013" y="4581525"/>
          <p14:tracePt t="11779" x="6708775" y="4581525"/>
          <p14:tracePt t="11813" x="6700838" y="4581525"/>
          <p14:tracePt t="11821" x="6696075" y="4581525"/>
          <p14:tracePt t="11828" x="6686550" y="4581525"/>
          <p14:tracePt t="11835" x="6673850" y="4581525"/>
          <p14:tracePt t="11842" x="6670675" y="4581525"/>
          <p14:tracePt t="11848" x="6657975" y="4581525"/>
          <p14:tracePt t="11855" x="6645275" y="4581525"/>
          <p14:tracePt t="11862" x="6635750" y="4581525"/>
          <p14:tracePt t="11869" x="6623050" y="4573588"/>
          <p14:tracePt t="11876" x="6619875" y="4573588"/>
          <p14:tracePt t="11884" x="6610350" y="4568825"/>
          <p14:tracePt t="11890" x="6607175" y="4568825"/>
          <p14:tracePt t="11896" x="6597650" y="4565650"/>
          <p14:tracePt t="11904" x="6594475" y="4565650"/>
          <p14:tracePt t="11919" x="6589713" y="4565650"/>
          <p14:tracePt t="11940" x="6580188" y="4565650"/>
          <p14:tracePt t="11953" x="6577013" y="4565650"/>
          <p14:tracePt t="13423" x="6584950" y="4548188"/>
          <p14:tracePt t="13427" x="6619875" y="4522788"/>
          <p14:tracePt t="13435" x="6657975" y="4484688"/>
          <p14:tracePt t="13443" x="6704013" y="4406900"/>
          <p14:tracePt t="13450" x="6751638" y="4259263"/>
          <p14:tracePt t="13456" x="6802438" y="3981450"/>
          <p14:tracePt t="13463" x="6819900" y="3514725"/>
          <p14:tracePt t="13470" x="6784975" y="3071813"/>
          <p14:tracePt t="13477" x="6670675" y="2641600"/>
          <p14:tracePt t="13484" x="6534150" y="2233613"/>
          <p14:tracePt t="13491" x="6354763" y="1820863"/>
          <p14:tracePt t="13498" x="6070600" y="1412875"/>
          <p14:tracePt t="13505" x="5721350" y="1000125"/>
          <p14:tracePt t="13512" x="5384800" y="684213"/>
          <p14:tracePt t="13520" x="5014913" y="450850"/>
          <p14:tracePt t="13525" x="4675188" y="263525"/>
          <p14:tracePt t="13535" x="4351338" y="157163"/>
          <p14:tracePt t="13539" x="4041775" y="85725"/>
          <p14:tracePt t="13546" x="3738563" y="50800"/>
          <p14:tracePt t="13554" x="3530600" y="38100"/>
          <p14:tracePt t="13560" x="3267075" y="38100"/>
          <p14:tracePt t="13568" x="3028950" y="50800"/>
          <p14:tracePt t="13574" x="2836863" y="76200"/>
          <p14:tracePt t="13581" x="2692400" y="111125"/>
          <p14:tracePt t="13589" x="2578100" y="149225"/>
          <p14:tracePt t="13595" x="2476500" y="182563"/>
          <p14:tracePt t="13604" x="2386013" y="217488"/>
          <p14:tracePt t="13609" x="2322513" y="233363"/>
          <p14:tracePt t="13617" x="2289175" y="263525"/>
          <p14:tracePt t="13623" x="2263775" y="273050"/>
          <p14:tracePt t="13630" x="2251075" y="285750"/>
          <p14:tracePt t="13637" x="2233613" y="301625"/>
          <p14:tracePt t="13644" x="2228850" y="306388"/>
          <p14:tracePt t="13652" x="2220913" y="314325"/>
          <p14:tracePt t="13658" x="2216150" y="327025"/>
          <p14:tracePt t="13665" x="2208213" y="331788"/>
          <p14:tracePt t="13672" x="2203450" y="339725"/>
          <p14:tracePt t="13680" x="2195513" y="339725"/>
          <p14:tracePt t="13686" x="2195513" y="344488"/>
          <p14:tracePt t="13693" x="2195513" y="352425"/>
          <p14:tracePt t="13702" x="2190750" y="357188"/>
          <p14:tracePt t="13707" x="2185988" y="361950"/>
          <p14:tracePt t="13714" x="2178050" y="369888"/>
          <p14:tracePt t="13722" x="2178050" y="374650"/>
          <p14:tracePt t="13728" x="2178050" y="382588"/>
          <p14:tracePt t="13736" x="2173288" y="395288"/>
          <p14:tracePt t="13743" x="2173288" y="400050"/>
          <p14:tracePt t="13752" x="2173288" y="407988"/>
          <p14:tracePt t="13757" x="2173288" y="412750"/>
          <p14:tracePt t="13764" x="2173288" y="425450"/>
          <p14:tracePt t="13770" x="2173288" y="446088"/>
          <p14:tracePt t="13777" x="2178050" y="481013"/>
          <p14:tracePt t="13784" x="2185988" y="552450"/>
          <p14:tracePt t="13791" x="2208213" y="642938"/>
          <p14:tracePt t="13798" x="2246313" y="787400"/>
          <p14:tracePt t="13805" x="2266950" y="927100"/>
          <p14:tracePt t="13812" x="2279650" y="1071563"/>
          <p14:tracePt t="13819" x="2292350" y="1182688"/>
          <p14:tracePt t="13825" x="2292350" y="1268413"/>
          <p14:tracePt t="13836" x="2292350" y="1339850"/>
          <p14:tracePt t="13839" x="2292350" y="1400175"/>
          <p14:tracePt t="13845" x="2292350" y="1441450"/>
          <p14:tracePt t="13853" x="2292350" y="1476375"/>
          <p14:tracePt t="13860" x="2292350" y="1506538"/>
          <p14:tracePt t="13868" x="2292350" y="1539875"/>
          <p14:tracePt t="13873" x="2289175" y="1562100"/>
          <p14:tracePt t="13880" x="2279650" y="1587500"/>
          <p14:tracePt t="13888" x="2271713" y="1616075"/>
          <p14:tracePt t="13895" x="2254250" y="1651000"/>
          <p14:tracePt t="13903" x="2238375" y="1676400"/>
          <p14:tracePt t="13909" x="2220913" y="1701800"/>
          <p14:tracePt t="13919" x="2203450" y="1735138"/>
          <p14:tracePt t="13923" x="2190750" y="1747838"/>
          <p14:tracePt t="13929" x="2182813" y="1765300"/>
          <p14:tracePt t="13937" x="2170113" y="1778000"/>
          <p14:tracePt t="13944" x="2152650" y="1795463"/>
          <p14:tracePt t="13951" x="2144713" y="1808163"/>
          <p14:tracePt t="13957" x="2132013" y="1816100"/>
          <p14:tracePt t="13965" x="2114550" y="1838325"/>
          <p14:tracePt t="13971" x="2101850" y="1854200"/>
          <p14:tracePt t="13977" x="2084388" y="1871663"/>
          <p14:tracePt t="13986" x="2066925" y="1893888"/>
          <p14:tracePt t="13992" x="2054225" y="1919288"/>
          <p14:tracePt t="14000" x="2038350" y="1939925"/>
          <p14:tracePt t="14006" x="2020888" y="1957388"/>
          <p14:tracePt t="14013" x="2008188" y="1973263"/>
          <p14:tracePt t="14020" x="1998663" y="1987550"/>
          <p14:tracePt t="14027" x="1990725" y="2000250"/>
          <p14:tracePt t="14035" x="1985963" y="2008188"/>
          <p14:tracePt t="14041" x="1978025" y="2012950"/>
          <p14:tracePt t="14047" x="1973263" y="2020888"/>
          <p14:tracePt t="14055" x="1973263" y="2025650"/>
          <p14:tracePt t="14061" x="1970088" y="2025650"/>
          <p14:tracePt t="14069" x="1970088" y="2028825"/>
          <p14:tracePt t="14075" x="1960563" y="2028825"/>
          <p14:tracePt t="14082" x="1960563" y="2038350"/>
          <p14:tracePt t="14097" x="1957388" y="2041525"/>
          <p14:tracePt t="14111" x="1947863" y="2041525"/>
          <p14:tracePt t="14119" x="1947863" y="2051050"/>
          <p14:tracePt t="14134" x="1944688" y="2054225"/>
          <p14:tracePt t="14145" x="1939925" y="2054225"/>
          <p14:tracePt t="14153" x="1939925" y="2063750"/>
          <p14:tracePt t="14158" x="1931988" y="2063750"/>
          <p14:tracePt t="14168" x="1931988" y="2066925"/>
          <p14:tracePt t="14188" x="1927225" y="2066925"/>
          <p14:tracePt t="14203" x="1919288" y="2066925"/>
          <p14:tracePt t="14214" x="1914525" y="2066925"/>
          <p14:tracePt t="14238" x="1906588" y="2066925"/>
          <p14:tracePt t="14251" x="1901825" y="2066925"/>
          <p14:tracePt t="14272" x="1897063" y="2066925"/>
          <p14:tracePt t="14286" x="1889125" y="2058988"/>
          <p14:tracePt t="14306" x="1884363" y="2054225"/>
          <p14:tracePt t="14313" x="1884363" y="2046288"/>
          <p14:tracePt t="14320" x="1876425" y="2046288"/>
          <p14:tracePt t="14328" x="1876425" y="2033588"/>
          <p14:tracePt t="14334" x="1876425" y="2020888"/>
          <p14:tracePt t="14341" x="1871663" y="2008188"/>
          <p14:tracePt t="14348" x="1863725" y="1990725"/>
          <p14:tracePt t="14355" x="1854200" y="1978025"/>
          <p14:tracePt t="14362" x="1846263" y="1952625"/>
          <p14:tracePt t="14369" x="1841500" y="1931988"/>
          <p14:tracePt t="14375" x="1841500" y="1919288"/>
          <p14:tracePt t="14382" x="1833563" y="1893888"/>
          <p14:tracePt t="14390" x="1825625" y="1881188"/>
          <p14:tracePt t="14397" x="1816100" y="1863725"/>
          <p14:tracePt t="14405" x="1816100" y="1851025"/>
          <p14:tracePt t="14411" x="1816100" y="1846263"/>
          <p14:tracePt t="14418" x="1812925" y="1838325"/>
          <p14:tracePt t="14425" x="1812925" y="1825625"/>
          <p14:tracePt t="14435" x="1812925" y="1820863"/>
          <p14:tracePt t="14438" x="1812925" y="1812925"/>
          <p14:tracePt t="14445" x="1812925" y="1808163"/>
          <p14:tracePt t="14453" x="1812925" y="1795463"/>
          <p14:tracePt t="14459" x="1812925" y="1790700"/>
          <p14:tracePt t="14468" x="1812925" y="1782763"/>
          <p14:tracePt t="14473" x="1820863" y="1778000"/>
          <p14:tracePt t="14480" x="1833563" y="1770063"/>
          <p14:tracePt t="14488" x="1838325" y="1765300"/>
          <p14:tracePt t="14494" x="1851025" y="1757363"/>
          <p14:tracePt t="14502" x="1876425" y="1747838"/>
          <p14:tracePt t="14509" x="1897063" y="1744663"/>
          <p14:tracePt t="14516" x="1922463" y="1735138"/>
          <p14:tracePt t="14523" x="1957388" y="1727200"/>
          <p14:tracePt t="14529" x="1985963" y="1719263"/>
          <p14:tracePt t="14537" x="2033588" y="1709738"/>
          <p14:tracePt t="14543" x="2097088" y="1689100"/>
          <p14:tracePt t="14551" x="2157413" y="1668463"/>
          <p14:tracePt t="14557" x="2259013" y="1646238"/>
          <p14:tracePt t="14565" x="2398713" y="1620838"/>
          <p14:tracePt t="14571" x="2608263" y="1565275"/>
          <p14:tracePt t="14577" x="2833688" y="1522413"/>
          <p14:tracePt t="14585" x="3084513" y="1471613"/>
          <p14:tracePt t="14592" x="3360738" y="1441450"/>
          <p14:tracePt t="14600" x="3598863" y="1425575"/>
          <p14:tracePt t="14606" x="3738563" y="1425575"/>
          <p14:tracePt t="14612" x="3892550" y="1433513"/>
          <p14:tracePt t="14621" x="4019550" y="1433513"/>
          <p14:tracePt t="14625" x="4122738" y="1446213"/>
          <p14:tracePt t="14635" x="4224338" y="1468438"/>
          <p14:tracePt t="14640" x="4310063" y="1468438"/>
          <p14:tracePt t="14646" x="4381500" y="1468438"/>
          <p14:tracePt t="14654" x="4441825" y="1476375"/>
          <p14:tracePt t="14660" x="4495800" y="1476375"/>
          <p14:tracePt t="14668" x="4530725" y="1484313"/>
          <p14:tracePt t="14674" x="4573588" y="1484313"/>
          <p14:tracePt t="14681" x="4606925" y="1493838"/>
          <p14:tracePt t="14689" x="4637088" y="1493838"/>
          <p14:tracePt t="14695" x="4662488" y="1501775"/>
          <p14:tracePt t="14704" x="4683125" y="1509713"/>
          <p14:tracePt t="14709" x="4708525" y="1527175"/>
          <p14:tracePt t="14716" x="4725988" y="1539875"/>
          <p14:tracePt t="14723" x="4748213" y="1547813"/>
          <p14:tracePt t="14730" x="4764088" y="1565275"/>
          <p14:tracePt t="14737" x="4776788" y="1587500"/>
          <p14:tracePt t="14743" x="4794250" y="1612900"/>
          <p14:tracePt t="14753" x="4802188" y="1633538"/>
          <p14:tracePt t="14758" x="4811713" y="1668463"/>
          <p14:tracePt t="14766" x="4819650" y="1693863"/>
          <p14:tracePt t="14772" x="4827588" y="1735138"/>
          <p14:tracePt t="14778" x="4827588" y="1765300"/>
          <p14:tracePt t="14787" x="4837113" y="1812925"/>
          <p14:tracePt t="14793" x="4837113" y="1854200"/>
          <p14:tracePt t="14800" x="4845050" y="1914525"/>
          <p14:tracePt t="14806" x="4854575" y="1973263"/>
          <p14:tracePt t="14813" x="4867275" y="2033588"/>
          <p14:tracePt t="14821" x="4875213" y="2119313"/>
          <p14:tracePt t="14827" x="4887913" y="2220913"/>
          <p14:tracePt t="14836" x="4900613" y="2322513"/>
          <p14:tracePt t="14841" x="4908550" y="2382838"/>
          <p14:tracePt t="14851" x="4918075" y="2454275"/>
          <p14:tracePt t="14855" x="4918075" y="2509838"/>
          <p14:tracePt t="14861" x="4918075" y="2557463"/>
          <p14:tracePt t="14870" x="4913313" y="2603500"/>
          <p14:tracePt t="14876" x="4913313" y="2624138"/>
          <p14:tracePt t="14884" x="4908550" y="2638425"/>
          <p14:tracePt t="14890" x="4900613" y="2663825"/>
          <p14:tracePt t="14896" x="4892675" y="2676525"/>
          <p14:tracePt t="14905" x="4867275" y="2692400"/>
          <p14:tracePt t="14910" x="4845050" y="2717800"/>
          <p14:tracePt t="14920" x="4781550" y="2747963"/>
          <p14:tracePt t="14924" x="4705350" y="2790825"/>
          <p14:tracePt t="14933" x="4586288" y="2851150"/>
          <p14:tracePt t="14939" x="4479925" y="2909888"/>
          <p14:tracePt t="14945" x="4313238" y="2960688"/>
          <p14:tracePt t="14954" x="4105275" y="3036888"/>
          <p14:tracePt t="14959" x="3879850" y="3079750"/>
          <p14:tracePt t="14968" x="3684588" y="3122613"/>
          <p14:tracePt t="14973" x="3441700" y="3140075"/>
          <p14:tracePt t="14980" x="3224213" y="3170238"/>
          <p14:tracePt t="14989" x="2986088" y="3182938"/>
          <p14:tracePt t="14994" x="2833688" y="3182938"/>
          <p14:tracePt t="15002" x="2676525" y="3195638"/>
          <p14:tracePt t="15008" x="2522538" y="3195638"/>
          <p14:tracePt t="15016" x="2395538" y="3195638"/>
          <p14:tracePt t="15023" x="2297113" y="3195638"/>
          <p14:tracePt t="15029" x="2224088" y="3195638"/>
          <p14:tracePt t="15037" x="2178050" y="3190875"/>
          <p14:tracePt t="15043" x="2144713" y="3182938"/>
          <p14:tracePt t="15052" x="2122488" y="3182938"/>
          <p14:tracePt t="15057" x="2089150" y="3165475"/>
          <p14:tracePt t="15064" x="2063750" y="3155950"/>
          <p14:tracePt t="15071" x="2041525" y="3130550"/>
          <p14:tracePt t="15078" x="2016125" y="3105150"/>
          <p14:tracePt t="15085" x="1973263" y="3054350"/>
          <p14:tracePt t="15092" x="1931988" y="2990850"/>
          <p14:tracePt t="15099" x="1863725" y="2901950"/>
          <p14:tracePt t="15106" x="1803400" y="2782888"/>
          <p14:tracePt t="15112" x="1731963" y="2646363"/>
          <p14:tracePt t="15121" x="1671638" y="2527300"/>
          <p14:tracePt t="15126" x="1612900" y="2425700"/>
          <p14:tracePt t="15134" x="1582738" y="2347913"/>
          <p14:tracePt t="15140" x="1552575" y="2309813"/>
          <p14:tracePt t="15147" x="1535113" y="2276475"/>
          <p14:tracePt t="15156" x="1519238" y="2251075"/>
          <p14:tracePt t="15162" x="1509713" y="2228850"/>
          <p14:tracePt t="15170" x="1506538" y="2216150"/>
          <p14:tracePt t="15176" x="1497013" y="2200275"/>
          <p14:tracePt t="15184" x="1489075" y="2195513"/>
          <p14:tracePt t="15190" x="1489075" y="2185988"/>
          <p14:tracePt t="15197" x="1489075" y="2173288"/>
          <p14:tracePt t="15204" x="1489075" y="2160588"/>
          <p14:tracePt t="15211" x="1493838" y="2157413"/>
          <p14:tracePt t="15219" x="1501775" y="2135188"/>
          <p14:tracePt t="15224" x="1506538" y="2119313"/>
          <p14:tracePt t="15233" x="1522413" y="2097088"/>
          <p14:tracePt t="15238" x="1547813" y="2071688"/>
          <p14:tracePt t="15245" x="1573213" y="2046288"/>
          <p14:tracePt t="15252" x="1595438" y="2020888"/>
          <p14:tracePt t="15260" x="1646238" y="1982788"/>
          <p14:tracePt t="15267" x="1684338" y="1952625"/>
          <p14:tracePt t="15274" x="1735138" y="1922463"/>
          <p14:tracePt t="15280" x="1782763" y="1893888"/>
          <p14:tracePt t="15288" x="1820863" y="1876425"/>
          <p14:tracePt t="15294" x="1851025" y="1866900"/>
          <p14:tracePt t="15301" x="1889125" y="1851025"/>
          <p14:tracePt t="15308" x="1909763" y="1841500"/>
          <p14:tracePt t="15316" x="1944688" y="1833563"/>
          <p14:tracePt t="15322" x="1973263" y="1833563"/>
          <p14:tracePt t="15328" x="1998663" y="1825625"/>
          <p14:tracePt t="15336" x="2011363" y="1825625"/>
          <p14:tracePt t="15343" x="2025650" y="1820863"/>
          <p14:tracePt t="15350" x="2041525" y="1820863"/>
          <p14:tracePt t="15356" x="2054225" y="1820863"/>
          <p14:tracePt t="15364" x="2076450" y="1820863"/>
          <p14:tracePt t="15371" x="2089150" y="1820863"/>
          <p14:tracePt t="15377" x="2114550" y="1820863"/>
          <p14:tracePt t="15386" x="2135188" y="1820863"/>
          <p14:tracePt t="15391" x="2157413" y="1820863"/>
          <p14:tracePt t="15400" x="2190750" y="1825625"/>
          <p14:tracePt t="15405" x="2251075" y="1833563"/>
          <p14:tracePt t="15412" x="2327275" y="1854200"/>
          <p14:tracePt t="15421" x="2411413" y="1876425"/>
          <p14:tracePt t="15425" x="2501900" y="1897063"/>
          <p14:tracePt t="15433" x="2590800" y="1922463"/>
          <p14:tracePt t="15440" x="2692400" y="1944688"/>
          <p14:tracePt t="15446" x="2778125" y="1965325"/>
          <p14:tracePt t="15454" x="2836863" y="1965325"/>
          <p14:tracePt t="15460" x="2884488" y="1973263"/>
          <p14:tracePt t="15469" x="2927350" y="1973263"/>
          <p14:tracePt t="15474" x="2960688" y="1973263"/>
          <p14:tracePt t="15483" x="2990850" y="1973263"/>
          <p14:tracePt t="15489" x="3011488" y="1973263"/>
          <p14:tracePt t="15495" x="3046413" y="1973263"/>
          <p14:tracePt t="15502" x="3067050" y="1973263"/>
          <p14:tracePt t="15509" x="3087688" y="1973263"/>
          <p14:tracePt t="15517" x="3114675" y="1982788"/>
          <p14:tracePt t="15523" x="3127375" y="1982788"/>
          <p14:tracePt t="15530" x="3140075" y="1982788"/>
          <p14:tracePt t="15538" x="3155950" y="1990725"/>
          <p14:tracePt t="15544" x="3178175" y="2008188"/>
          <p14:tracePt t="15553" x="3186113" y="2012950"/>
          <p14:tracePt t="15558" x="3190875" y="2016125"/>
          <p14:tracePt t="15566" x="3198813" y="2025650"/>
          <p14:tracePt t="15572" x="3203575" y="2025650"/>
          <p14:tracePt t="15579" x="3211513" y="2028825"/>
          <p14:tracePt t="15593" x="3216275" y="2038350"/>
          <p14:tracePt t="15607" x="3221038" y="2041525"/>
          <p14:tracePt t="15613" x="3228975" y="2041525"/>
          <p14:tracePt t="15622" x="3233738" y="2041525"/>
          <p14:tracePt t="15627" x="3246438" y="2051050"/>
          <p14:tracePt t="15635" x="3262313" y="2051050"/>
          <p14:tracePt t="15641" x="3284538" y="2054225"/>
          <p14:tracePt t="15649" x="3309938" y="2063750"/>
          <p14:tracePt t="15656" x="3340100" y="2063750"/>
          <p14:tracePt t="15662" x="3373438" y="2071688"/>
          <p14:tracePt t="15670" x="3394075" y="2079625"/>
          <p14:tracePt t="15676" x="3406775" y="2079625"/>
          <p14:tracePt t="15684" x="3416300" y="2084388"/>
          <p14:tracePt t="15690" x="3429000" y="2084388"/>
          <p14:tracePt t="15699" x="3433763" y="2093913"/>
          <p14:tracePt t="15711" x="3441700" y="2097088"/>
          <p14:tracePt t="15719" x="3446463" y="2097088"/>
          <p14:tracePt t="15726" x="3446463" y="2106613"/>
          <p14:tracePt t="15733" x="3446463" y="2109788"/>
          <p14:tracePt t="15739" x="3446463" y="2119313"/>
          <p14:tracePt t="15746" x="3436938" y="2122488"/>
          <p14:tracePt t="15754" x="3416300" y="2135188"/>
          <p14:tracePt t="15760" x="3394075" y="2152650"/>
          <p14:tracePt t="15768" x="3340100" y="2170113"/>
          <p14:tracePt t="15774" x="3275013" y="2190750"/>
          <p14:tracePt t="15783" x="3211513" y="2225675"/>
          <p14:tracePt t="15789" x="3168650" y="2233613"/>
          <p14:tracePt t="15795" x="3122613" y="2241550"/>
          <p14:tracePt t="15802" x="3097213" y="2251075"/>
          <p14:tracePt t="15808" x="3074988" y="2259013"/>
          <p14:tracePt t="15816" x="3059113" y="2259013"/>
          <p14:tracePt t="15823" x="3046413" y="2263775"/>
          <p14:tracePt t="15830" x="3041650" y="2263775"/>
          <p14:tracePt t="15837" x="3033713" y="2263775"/>
          <p14:tracePt t="15844" x="3028950" y="2263775"/>
          <p14:tracePt t="15858" x="3021013" y="2263775"/>
          <p14:tracePt t="15879" x="3016250" y="2263775"/>
          <p14:tracePt t="15892" x="3011488" y="2263775"/>
          <p14:tracePt t="15914" x="3003550" y="2263775"/>
          <p14:tracePt t="15927" x="2998788" y="2263775"/>
          <p14:tracePt t="15935" x="2990850" y="2263775"/>
          <p14:tracePt t="15950" x="2965450" y="2263775"/>
          <p14:tracePt t="15955" x="2943225" y="2271713"/>
          <p14:tracePt t="15961" x="2909888" y="2271713"/>
          <p14:tracePt t="15969" x="2889250" y="2271713"/>
          <p14:tracePt t="15976" x="2862263" y="2271713"/>
          <p14:tracePt t="15985" x="2841625" y="2271713"/>
          <p14:tracePt t="15990" x="2820988" y="2271713"/>
          <p14:tracePt t="15997" x="2803525" y="2271713"/>
          <p14:tracePt t="16004" x="2798763" y="2271713"/>
          <p14:tracePt t="16010" x="2786063" y="2271713"/>
          <p14:tracePt t="16025" x="2782888" y="2271713"/>
          <p14:tracePt t="16033" x="2773363" y="2271713"/>
          <p14:tracePt t="16039" x="2768600" y="2271713"/>
          <p14:tracePt t="16045" x="2768600" y="2279650"/>
          <p14:tracePt t="16060" x="2760663" y="2284413"/>
          <p14:tracePt t="16067" x="2755900" y="2289175"/>
          <p14:tracePt t="16074" x="2747963" y="2306638"/>
          <p14:tracePt t="16081" x="2735263" y="2319338"/>
          <p14:tracePt t="16088" x="2717800" y="2335213"/>
          <p14:tracePt t="16094" x="2714625" y="2339975"/>
          <p14:tracePt t="16101" x="2692400" y="2352675"/>
          <p14:tracePt t="16108" x="2676525" y="2378075"/>
          <p14:tracePt t="16116" x="2662238" y="2395538"/>
          <p14:tracePt t="16122" x="2646363" y="2398713"/>
          <p14:tracePt t="16129" x="2633663" y="2416175"/>
          <p14:tracePt t="16138" x="2616200" y="2425700"/>
          <p14:tracePt t="16143" x="2603500" y="2438400"/>
          <p14:tracePt t="16151" x="2586038" y="2446338"/>
          <p14:tracePt t="16157" x="2565400" y="2446338"/>
          <p14:tracePt t="16163" x="2540000" y="2454275"/>
          <p14:tracePt t="16172" x="2527300" y="2454275"/>
          <p14:tracePt t="16178" x="2514600" y="2454275"/>
          <p14:tracePt t="16186" x="2509838" y="2454275"/>
          <p14:tracePt t="16191" x="2492375" y="2451100"/>
          <p14:tracePt t="16199" x="2489200" y="2451100"/>
          <p14:tracePt t="16213" x="2484438" y="2446338"/>
          <p14:tracePt t="16226" x="2484438" y="2438400"/>
          <p14:tracePt t="16241" x="2484438" y="2433638"/>
          <p14:tracePt t="16255" x="2489200" y="2433638"/>
          <p14:tracePt t="16261" x="2505075" y="2425700"/>
          <p14:tracePt t="16268" x="2517775" y="2425700"/>
          <p14:tracePt t="16275" x="2540000" y="2416175"/>
          <p14:tracePt t="16283" x="2565400" y="2416175"/>
          <p14:tracePt t="16289" x="2595563" y="2416175"/>
          <p14:tracePt t="16296" x="2628900" y="2416175"/>
          <p14:tracePt t="16303" x="2649538" y="2416175"/>
          <p14:tracePt t="16310" x="2671763" y="2416175"/>
          <p14:tracePt t="16319" x="2684463" y="2416175"/>
          <p14:tracePt t="16323" x="2692400" y="2416175"/>
          <p14:tracePt t="16333" x="2705100" y="2416175"/>
          <p14:tracePt t="16338" x="2709863" y="2416175"/>
          <p14:tracePt t="16373" x="2701925" y="2416175"/>
          <p14:tracePt t="16380" x="2689225" y="2416175"/>
          <p14:tracePt t="16387" x="2676525" y="2416175"/>
          <p14:tracePt t="16394" x="2654300" y="2416175"/>
          <p14:tracePt t="16400" x="2641600" y="2416175"/>
          <p14:tracePt t="16408" x="2616200" y="2416175"/>
          <p14:tracePt t="16416" x="2611438" y="2416175"/>
          <p14:tracePt t="16423" x="2598738" y="2416175"/>
          <p14:tracePt t="16435" x="2595563" y="2416175"/>
          <p14:tracePt t="16442" x="2586038" y="2416175"/>
          <p14:tracePt t="16479" x="2590800" y="2416175"/>
          <p14:tracePt t="16485" x="2603500" y="2416175"/>
          <p14:tracePt t="16491" x="2624138" y="2420938"/>
          <p14:tracePt t="16498" x="2654300" y="2420938"/>
          <p14:tracePt t="16507" x="2689225" y="2428875"/>
          <p14:tracePt t="16512" x="2735263" y="2438400"/>
          <p14:tracePt t="16519" x="2768600" y="2446338"/>
          <p14:tracePt t="16525" x="2790825" y="2446338"/>
          <p14:tracePt t="16533" x="2803525" y="2454275"/>
          <p14:tracePt t="16540" x="2820988" y="2454275"/>
          <p14:tracePt t="16546" x="2824163" y="2454275"/>
          <p14:tracePt t="16554" x="2833688" y="2454275"/>
          <p14:tracePt t="16569" x="2836863" y="2454275"/>
          <p14:tracePt t="16609" x="2828925" y="2454275"/>
          <p14:tracePt t="16625" x="2824163" y="2454275"/>
          <p14:tracePt t="16680" x="2824163" y="2446338"/>
          <p14:tracePt t="16693" x="2824163" y="2441575"/>
          <p14:tracePt t="18294" x="2879725" y="2519363"/>
          <p14:tracePt t="18301" x="2965450" y="2608263"/>
          <p14:tracePt t="18308" x="3016250" y="2676525"/>
          <p14:tracePt t="18315" x="3067050" y="2705100"/>
          <p14:tracePt t="18322" x="3084513" y="2717800"/>
          <p14:tracePt t="18330" x="3097213" y="2735263"/>
          <p14:tracePt t="18336" x="3100388" y="2735263"/>
          <p14:tracePt t="18342" x="3109913" y="2740025"/>
          <p14:tracePt t="18349" x="3114675" y="2740025"/>
          <p14:tracePt t="18364" x="3122613" y="2740025"/>
          <p14:tracePt t="18378" x="3117850" y="2740025"/>
          <p14:tracePt t="18387" x="3114675" y="2730500"/>
          <p14:tracePt t="18392" x="3105150" y="2727325"/>
          <p14:tracePt t="18398" x="3087688" y="2714625"/>
          <p14:tracePt t="18405" x="3062288" y="2705100"/>
          <p14:tracePt t="18412" x="3021013" y="2689225"/>
          <p14:tracePt t="18420" x="2973388" y="2679700"/>
          <p14:tracePt t="18426" x="2914650" y="2679700"/>
          <p14:tracePt t="18433" x="2859088" y="2679700"/>
          <p14:tracePt t="18440" x="2824163" y="2679700"/>
          <p14:tracePt t="18446" x="2790825" y="2701925"/>
          <p14:tracePt t="18455" x="2752725" y="2717800"/>
          <p14:tracePt t="18460" x="2730500" y="2730500"/>
          <p14:tracePt t="18469" x="2705100" y="2747963"/>
          <p14:tracePt t="18475" x="2679700" y="2773363"/>
          <p14:tracePt t="18482" x="2676525" y="2786063"/>
          <p14:tracePt t="18489" x="2667000" y="2803525"/>
          <p14:tracePt t="18495" x="2662238" y="2808288"/>
          <p14:tracePt t="18504" x="2662238" y="2820988"/>
          <p14:tracePt t="18509" x="2662238" y="2828925"/>
          <p14:tracePt t="18524" x="2662238" y="2833688"/>
          <p14:tracePt t="18530" x="2667000" y="2833688"/>
          <p14:tracePt t="18538" x="2676525" y="2833688"/>
          <p14:tracePt t="18545" x="2689225" y="2833688"/>
          <p14:tracePt t="18552" x="2692400" y="2833688"/>
          <p14:tracePt t="18558" x="2701925" y="2833688"/>
          <p14:tracePt t="18566" x="2714625" y="2816225"/>
          <p14:tracePt t="18573" x="2722563" y="2803525"/>
          <p14:tracePt t="18578" x="2727325" y="2778125"/>
          <p14:tracePt t="18587" x="2735263" y="2747963"/>
          <p14:tracePt t="18593" x="2735263" y="2705100"/>
          <p14:tracePt t="18600" x="2735263" y="2646363"/>
          <p14:tracePt t="18608" x="2735263" y="2586038"/>
          <p14:tracePt t="18614" x="2730500" y="2557463"/>
          <p14:tracePt t="18621" x="2722563" y="2522538"/>
          <p14:tracePt t="18628" x="2717800" y="2509838"/>
          <p14:tracePt t="18635" x="2709863" y="2492375"/>
          <p14:tracePt t="18641" x="2705100" y="2489200"/>
          <p14:tracePt t="18648" x="2697163" y="2489200"/>
          <p14:tracePt t="18656" x="2684463" y="2489200"/>
          <p14:tracePt t="18663" x="2679700" y="2489200"/>
          <p14:tracePt t="18671" x="2667000" y="2489200"/>
          <p14:tracePt t="18677" x="2659063" y="2489200"/>
          <p14:tracePt t="18684" x="2654300" y="2497138"/>
          <p14:tracePt t="18690" x="2646363" y="2497138"/>
          <p14:tracePt t="18712" x="2641600" y="2497138"/>
          <p14:tracePt t="18726" x="2641600" y="2492375"/>
          <p14:tracePt t="18741" x="2641600" y="2489200"/>
          <p14:tracePt t="18746" x="2641600" y="2479675"/>
          <p14:tracePt t="18762" x="2641600" y="2476500"/>
          <p14:tracePt t="18768" x="2636838" y="2476500"/>
          <p14:tracePt t="18775" x="2636838" y="2466975"/>
          <p14:tracePt t="18781" x="2628900" y="2466975"/>
          <p14:tracePt t="18795" x="2624138" y="2471738"/>
          <p14:tracePt t="18803" x="2616200" y="2476500"/>
          <p14:tracePt t="18809" x="2603500" y="2476500"/>
          <p14:tracePt t="18815" x="2590800" y="2492375"/>
          <p14:tracePt t="18823" x="2573338" y="2501900"/>
          <p14:tracePt t="18830" x="2552700" y="2514600"/>
          <p14:tracePt t="18837" x="2527300" y="2522538"/>
          <p14:tracePt t="18843" x="2505075" y="2540000"/>
          <p14:tracePt t="18851" x="2471738" y="2540000"/>
          <p14:tracePt t="18858" x="2451100" y="2547938"/>
          <p14:tracePt t="18864" x="2433638" y="2547938"/>
          <p14:tracePt t="18872" x="2420938" y="2547938"/>
          <p14:tracePt t="18879" x="2408238" y="2547938"/>
          <p14:tracePt t="18886" x="2395538" y="2544763"/>
          <p14:tracePt t="18893" x="2378075" y="2544763"/>
          <p14:tracePt t="18899" x="2365375" y="2544763"/>
          <p14:tracePt t="18906" x="2352675" y="2535238"/>
          <p14:tracePt t="18913" x="2339975" y="2535238"/>
          <p14:tracePt t="18920" x="2314575" y="2527300"/>
          <p14:tracePt t="18927" x="2284413" y="2527300"/>
          <p14:tracePt t="18935" x="2259013" y="2522538"/>
          <p14:tracePt t="18941" x="2228850" y="2522538"/>
          <p14:tracePt t="18948" x="2195513" y="2514600"/>
          <p14:tracePt t="18955" x="2147888" y="2505075"/>
          <p14:tracePt t="18962" x="2114550" y="2497138"/>
          <p14:tracePt t="18970" x="2092325" y="2489200"/>
          <p14:tracePt t="18978" x="2066925" y="2479675"/>
          <p14:tracePt t="18982" x="2046288" y="2479675"/>
          <p14:tracePt t="18990" x="2033588" y="2471738"/>
          <p14:tracePt t="18996" x="2025650" y="2466975"/>
          <p14:tracePt t="19004" x="2011363" y="2459038"/>
          <p14:tracePt t="19011" x="2011363" y="2454275"/>
          <p14:tracePt t="19019" x="2008188" y="2446338"/>
          <p14:tracePt t="19025" x="1998663" y="2446338"/>
          <p14:tracePt t="19031" x="1998663" y="2441575"/>
          <p14:tracePt t="19039" x="1995488" y="2441575"/>
          <p14:tracePt t="19054" x="1995488" y="2438400"/>
          <p14:tracePt t="19068" x="1995488" y="2428875"/>
          <p14:tracePt t="19094" x="2003425" y="2428875"/>
          <p14:tracePt t="19111" x="2008188" y="2428875"/>
          <p14:tracePt t="19123" x="2016125" y="2428875"/>
          <p14:tracePt t="19129" x="2020888" y="2428875"/>
          <p14:tracePt t="19137" x="2025650" y="2428875"/>
          <p14:tracePt t="19143" x="2033588" y="2428875"/>
          <p14:tracePt t="19152" x="2038350" y="2428875"/>
          <p14:tracePt t="19164" x="2046288" y="2428875"/>
          <p14:tracePt t="19172" x="2051050" y="2428875"/>
          <p14:tracePt t="19186" x="2058988" y="2433638"/>
          <p14:tracePt t="19200" x="2063750" y="2438400"/>
          <p14:tracePt t="19221" x="2066925" y="2441575"/>
          <p14:tracePt t="19236" x="2066925" y="2451100"/>
          <p14:tracePt t="19247" x="2066925" y="2454275"/>
          <p14:tracePt t="19270" x="2063750" y="2454275"/>
          <p14:tracePt t="19276" x="2054225" y="2454275"/>
          <p14:tracePt t="19282" x="2051050" y="2454275"/>
          <p14:tracePt t="19290" x="2041525" y="2454275"/>
          <p14:tracePt t="19311" x="2038350" y="2454275"/>
          <p14:tracePt t="19325" x="2038350" y="2446338"/>
          <p14:tracePt t="19387" x="2046288" y="2446338"/>
          <p14:tracePt t="19393" x="2051050" y="2446338"/>
          <p14:tracePt t="19401" x="2058988" y="2446338"/>
          <p14:tracePt t="19408" x="2063750" y="2446338"/>
          <p14:tracePt t="19423" x="2066925" y="2441575"/>
          <p14:tracePt t="19428" x="2076450" y="2441575"/>
          <p14:tracePt t="19436" x="2089150" y="2441575"/>
          <p14:tracePt t="19443" x="2101850" y="2433638"/>
          <p14:tracePt t="19450" x="2117725" y="2428875"/>
          <p14:tracePt t="19459" x="2122488" y="2428875"/>
          <p14:tracePt t="19464" x="2135188" y="2420938"/>
          <p14:tracePt t="19471" x="2152650" y="2413000"/>
          <p14:tracePt t="19478" x="2157413" y="2408238"/>
          <p14:tracePt t="19485" x="2160588" y="2408238"/>
          <p14:tracePt t="19492" x="2170113" y="2398713"/>
          <p14:tracePt t="19506" x="2173288" y="2395538"/>
          <p14:tracePt t="19520" x="2182813" y="2390775"/>
          <p14:tracePt t="19541" x="2178050" y="2382838"/>
          <p14:tracePt t="19547" x="2178050" y="2378075"/>
          <p14:tracePt t="19554" x="2173288" y="2378075"/>
          <p14:tracePt t="19562" x="2173288" y="2365375"/>
          <p14:tracePt t="19569" x="2173288" y="2352675"/>
          <p14:tracePt t="19575" x="2165350" y="2335213"/>
          <p14:tracePt t="19583" x="2165350" y="2314575"/>
          <p14:tracePt t="19590" x="2157413" y="2279650"/>
          <p14:tracePt t="19596" x="2157413" y="2225675"/>
          <p14:tracePt t="19603" x="2157413" y="2152650"/>
          <p14:tracePt t="19610" x="2157413" y="2066925"/>
          <p14:tracePt t="19618" x="2157413" y="1995488"/>
          <p14:tracePt t="19625" x="2157413" y="1922463"/>
          <p14:tracePt t="19632" x="2157413" y="1863725"/>
          <p14:tracePt t="19638" x="2157413" y="1833563"/>
          <p14:tracePt t="19645" x="2157413" y="1812925"/>
          <p14:tracePt t="19653" x="2152650" y="1795463"/>
          <p14:tracePt t="19660" x="2152650" y="1782763"/>
          <p14:tracePt t="19668" x="2152650" y="1778000"/>
          <p14:tracePt t="19674" x="2144713" y="1770063"/>
          <p14:tracePt t="19688" x="2144713" y="1765300"/>
          <p14:tracePt t="19694" x="2139950" y="1765300"/>
          <p14:tracePt t="19710" x="2132013" y="1765300"/>
          <p14:tracePt t="19743" x="2127250" y="1765300"/>
          <p14:tracePt t="19786" x="2127250" y="1774825"/>
          <p14:tracePt t="19801" x="2127250" y="1778000"/>
          <p14:tracePt t="19822" x="2127250" y="1782763"/>
          <p14:tracePt t="19836" x="2127250" y="1790700"/>
          <p14:tracePt t="20054" x="2127250" y="1787525"/>
          <p14:tracePt t="20069" x="2127250" y="1782763"/>
          <p14:tracePt t="20075" x="2135188" y="1782763"/>
          <p14:tracePt t="20082" x="2139950" y="1778000"/>
          <p14:tracePt t="20089" x="2147888" y="1778000"/>
          <p14:tracePt t="20095" x="2165350" y="1770063"/>
          <p14:tracePt t="20103" x="2211388" y="1760538"/>
          <p14:tracePt t="20110" x="2271713" y="1752600"/>
          <p14:tracePt t="20118" x="2370138" y="1739900"/>
          <p14:tracePt t="20123" x="2497138" y="1739900"/>
          <p14:tracePt t="20129" x="2641600" y="1760538"/>
          <p14:tracePt t="20137" x="2768600" y="1782763"/>
          <p14:tracePt t="20144" x="2871788" y="1803400"/>
          <p14:tracePt t="20151" x="2960688" y="1828800"/>
          <p14:tracePt t="20158" x="3021013" y="1846263"/>
          <p14:tracePt t="20165" x="3054350" y="1854200"/>
          <p14:tracePt t="20172" x="3067050" y="1863725"/>
          <p14:tracePt t="20180" x="3084513" y="1871663"/>
          <p14:tracePt t="20186" x="3087688" y="1876425"/>
          <p14:tracePt t="20192" x="3092450" y="1884363"/>
          <p14:tracePt t="20202" x="3100388" y="1884363"/>
          <p14:tracePt t="20206" x="3100388" y="1889125"/>
          <p14:tracePt t="20227" x="3100388" y="1893888"/>
          <p14:tracePt t="20241" x="3100388" y="1901825"/>
          <p14:tracePt t="20247" x="3097213" y="1901825"/>
          <p14:tracePt t="20262" x="3092450" y="1901825"/>
          <p14:tracePt t="20276" x="3087688" y="1901825"/>
          <p14:tracePt t="20282" x="3079750" y="1901825"/>
          <p14:tracePt t="20289" x="3074988" y="1901825"/>
          <p14:tracePt t="20310" x="3062288" y="1906588"/>
          <p14:tracePt t="20318" x="3054350" y="1906588"/>
          <p14:tracePt t="20324" x="3041650" y="1914525"/>
          <p14:tracePt t="20330" x="3021013" y="1922463"/>
          <p14:tracePt t="20338" x="2995613" y="1939925"/>
          <p14:tracePt t="20344" x="2968625" y="1952625"/>
          <p14:tracePt t="20350" x="2927350" y="1982788"/>
          <p14:tracePt t="20360" x="2862263" y="2012950"/>
          <p14:tracePt t="20364" x="2755900" y="2058988"/>
          <p14:tracePt t="20371" x="2667000" y="2106613"/>
          <p14:tracePt t="20378" x="2578100" y="2160588"/>
          <p14:tracePt t="20386" x="2501900" y="2195513"/>
          <p14:tracePt t="20392" x="2454275" y="2212975"/>
          <p14:tracePt t="20400" x="2416175" y="2241550"/>
          <p14:tracePt t="20406" x="2390775" y="2251075"/>
          <p14:tracePt t="20413" x="2378075" y="2254250"/>
          <p14:tracePt t="20421" x="2373313" y="2263775"/>
          <p14:tracePt t="20426" x="2365375" y="2266950"/>
          <p14:tracePt t="20435" x="2360613" y="2266950"/>
          <p14:tracePt t="20440" x="2360613" y="2271713"/>
          <p14:tracePt t="20447" x="2352675" y="2271713"/>
          <p14:tracePt t="20455" x="2352675" y="2279650"/>
          <p14:tracePt t="20477" x="2357438" y="2284413"/>
          <p14:tracePt t="20492" x="2360613" y="2292350"/>
          <p14:tracePt t="20496" x="2370138" y="2292350"/>
          <p14:tracePt t="20510" x="2373313" y="2292350"/>
          <p14:tracePt t="20517" x="2378075" y="2292350"/>
          <p14:tracePt t="20523" x="2386013" y="2292350"/>
          <p14:tracePt t="20530" x="2390775" y="2292350"/>
          <p14:tracePt t="20537" x="2398713" y="2292350"/>
          <p14:tracePt t="20552" x="2403475" y="2292350"/>
          <p14:tracePt t="20558" x="2408238" y="2292350"/>
          <p14:tracePt t="20564" x="2416175" y="2292350"/>
          <p14:tracePt t="20578" x="2420938" y="2292350"/>
          <p14:tracePt t="20593" x="2428875" y="2292350"/>
          <p14:tracePt t="20606" x="2433638" y="2292350"/>
          <p14:tracePt t="20612" x="2441575" y="2292350"/>
          <p14:tracePt t="20620" x="2446338" y="2292350"/>
          <p14:tracePt t="20626" x="2451100" y="2289175"/>
          <p14:tracePt t="20640" x="2466975" y="2284413"/>
          <p14:tracePt t="20647" x="2471738" y="2284413"/>
          <p14:tracePt t="20655" x="2484438" y="2284413"/>
          <p14:tracePt t="20661" x="2509838" y="2276475"/>
          <p14:tracePt t="20670" x="2522538" y="2266950"/>
          <p14:tracePt t="20675" x="2555875" y="2259013"/>
          <p14:tracePt t="20682" x="2586038" y="2251075"/>
          <p14:tracePt t="20689" x="2620963" y="2251075"/>
          <p14:tracePt t="20695" x="2649538" y="2251075"/>
          <p14:tracePt t="20703" x="2692400" y="2251075"/>
          <p14:tracePt t="20709" x="2740025" y="2259013"/>
          <p14:tracePt t="20717" x="2786063" y="2266950"/>
          <p14:tracePt t="20724" x="2808288" y="2276475"/>
          <p14:tracePt t="20730" x="2841625" y="2279650"/>
          <p14:tracePt t="20738" x="2867025" y="2289175"/>
          <p14:tracePt t="20744" x="2879725" y="2297113"/>
          <p14:tracePt t="20752" x="2892425" y="2297113"/>
          <p14:tracePt t="20758" x="2901950" y="2301875"/>
          <p14:tracePt t="20765" x="2905125" y="2301875"/>
          <p14:tracePt t="20772" x="2909888" y="2309813"/>
          <p14:tracePt t="20787" x="2909888" y="2314575"/>
          <p14:tracePt t="20801" x="2917825" y="2314575"/>
          <p14:tracePt t="20807" x="2917825" y="2322513"/>
          <p14:tracePt t="20813" x="2922588" y="2322513"/>
          <p14:tracePt t="20822" x="2922588" y="2327275"/>
          <p14:tracePt t="20857" x="2930525" y="2327275"/>
          <p14:tracePt t="20870" x="2935288" y="2319338"/>
          <p14:tracePt t="20876" x="2943225" y="2314575"/>
          <p14:tracePt t="20884" x="2947988" y="2301875"/>
          <p14:tracePt t="20890" x="2965450" y="2284413"/>
          <p14:tracePt t="20897" x="2981325" y="2251075"/>
          <p14:tracePt t="20904" x="3003550" y="2225675"/>
          <p14:tracePt t="20911" x="3033713" y="2190750"/>
          <p14:tracePt t="20919" x="3071813" y="2160588"/>
          <p14:tracePt t="20927" x="3092450" y="2135188"/>
          <p14:tracePt t="20934" x="3117850" y="2122488"/>
          <p14:tracePt t="20939" x="3143250" y="2114550"/>
          <p14:tracePt t="20946" x="3165475" y="2097088"/>
          <p14:tracePt t="20953" x="3181350" y="2089150"/>
          <p14:tracePt t="20960" x="3203575" y="2089150"/>
          <p14:tracePt t="20967" x="3224213" y="2089150"/>
          <p14:tracePt t="20974" x="3236913" y="2089150"/>
          <p14:tracePt t="20981" x="3254375" y="2089150"/>
          <p14:tracePt t="20988" x="3275013" y="2093913"/>
          <p14:tracePt t="20995" x="3284538" y="2101850"/>
          <p14:tracePt t="21003" x="3297238" y="2106613"/>
          <p14:tracePt t="21008" x="3300413" y="2106613"/>
          <p14:tracePt t="21017" x="3309938" y="2114550"/>
          <p14:tracePt t="21023" x="3309938" y="2119313"/>
          <p14:tracePt t="21029" x="3309938" y="2122488"/>
          <p14:tracePt t="21037" x="3309938" y="2132013"/>
          <p14:tracePt t="21044" x="3309938" y="2135188"/>
          <p14:tracePt t="21051" x="3309938" y="2144713"/>
          <p14:tracePt t="21057" x="3309938" y="2147888"/>
          <p14:tracePt t="21064" x="3309938" y="2157413"/>
          <p14:tracePt t="21071" x="3305175" y="2157413"/>
          <p14:tracePt t="21078" x="3300413" y="2160588"/>
          <p14:tracePt t="21086" x="3300413" y="2165350"/>
          <p14:tracePt t="21092" x="3292475" y="2173288"/>
          <p14:tracePt t="21101" x="3287713" y="2178050"/>
          <p14:tracePt t="21106" x="3279775" y="2185988"/>
          <p14:tracePt t="21112" x="3275013" y="2190750"/>
          <p14:tracePt t="21121" x="3271838" y="2190750"/>
          <p14:tracePt t="21127" x="3271838" y="2200275"/>
          <p14:tracePt t="21135" x="3262313" y="2203450"/>
          <p14:tracePt t="21157" x="3259138" y="2208213"/>
          <p14:tracePt t="21170" x="3249613" y="2216150"/>
          <p14:tracePt t="21226" x="3254375" y="2216150"/>
          <p14:tracePt t="21231" x="3254375" y="2212975"/>
          <p14:tracePt t="21239" x="3259138" y="2212975"/>
          <p14:tracePt t="21287" x="3267075" y="2212975"/>
          <p14:tracePt t="21329" x="3267075" y="2216150"/>
          <p14:tracePt t="21399" x="3271838" y="2216150"/>
          <p14:tracePt t="21413" x="3275013" y="2216150"/>
          <p14:tracePt t="21436" x="3284538" y="2216150"/>
          <p14:tracePt t="21496" x="3284538" y="2220913"/>
          <p14:tracePt t="21510" x="3284538" y="2228850"/>
          <p14:tracePt t="21531" x="3284538" y="2233613"/>
          <p14:tracePt t="21545" x="3284538" y="2241550"/>
          <p14:tracePt t="21568" x="3284538" y="2246313"/>
          <p14:tracePt t="21579" x="3279775" y="2251075"/>
          <p14:tracePt t="21594" x="3279775" y="2259013"/>
          <p14:tracePt t="21600" x="3275013" y="2259013"/>
          <p14:tracePt t="21614" x="3275013" y="2263775"/>
          <p14:tracePt t="21622" x="3271838" y="2263775"/>
          <p14:tracePt t="21628" x="3271838" y="2271713"/>
          <p14:tracePt t="21643" x="3271838" y="2276475"/>
          <p14:tracePt t="21671" x="3271838" y="2279650"/>
          <p14:tracePt t="21684" x="3271838" y="2289175"/>
          <p14:tracePt t="21698" x="3271838" y="2292350"/>
          <p14:tracePt t="21705" x="3271838" y="2301875"/>
          <p14:tracePt t="21711" x="3271838" y="2314575"/>
          <p14:tracePt t="21720" x="3271838" y="2319338"/>
          <p14:tracePt t="21726" x="3262313" y="2332038"/>
          <p14:tracePt t="21733" x="3262313" y="2357438"/>
          <p14:tracePt t="21740" x="3254375" y="2378075"/>
          <p14:tracePt t="21746" x="3246438" y="2403475"/>
          <p14:tracePt t="21754" x="3241675" y="2425700"/>
          <p14:tracePt t="21761" x="3233738" y="2441575"/>
          <p14:tracePt t="21768" x="3216275" y="2463800"/>
          <p14:tracePt t="21774" x="3206750" y="2489200"/>
          <p14:tracePt t="21784" x="3203575" y="2501900"/>
          <p14:tracePt t="21788" x="3194050" y="2514600"/>
          <p14:tracePt t="21795" x="3178175" y="2532063"/>
          <p14:tracePt t="21803" x="3173413" y="2544763"/>
          <p14:tracePt t="21809" x="3165475" y="2552700"/>
          <p14:tracePt t="21817" x="3152775" y="2565400"/>
          <p14:tracePt t="21824" x="3143250" y="2578100"/>
          <p14:tracePt t="21830" x="3130550" y="2595563"/>
          <p14:tracePt t="21837" x="3114675" y="2611438"/>
          <p14:tracePt t="21844" x="3097213" y="2633663"/>
          <p14:tracePt t="21854" x="3074988" y="2659063"/>
          <p14:tracePt t="21858" x="3059113" y="2684463"/>
          <p14:tracePt t="21867" x="3033713" y="2705100"/>
          <p14:tracePt t="21872" x="3021013" y="2722563"/>
          <p14:tracePt t="21878" x="3003550" y="2735263"/>
          <p14:tracePt t="21887" x="2995613" y="2752725"/>
          <p14:tracePt t="21892" x="2990850" y="2757488"/>
          <p14:tracePt t="21900" x="2981325" y="2765425"/>
          <p14:tracePt t="21906" x="2978150" y="2770188"/>
          <p14:tracePt t="21913" x="2973388" y="2770188"/>
          <p14:tracePt t="21922" x="2973388" y="2778125"/>
          <p14:tracePt t="21937" x="2965450" y="2782888"/>
          <p14:tracePt t="21978" x="2968625" y="2782888"/>
          <p14:tracePt t="21991" x="2973388" y="2773363"/>
          <p14:tracePt t="21997" x="2978150" y="2773363"/>
          <p14:tracePt t="22005" x="2986088" y="2770188"/>
          <p14:tracePt t="22011" x="2998788" y="2770188"/>
          <p14:tracePt t="22018" x="3011488" y="2760663"/>
          <p14:tracePt t="22025" x="3036888" y="2752725"/>
          <p14:tracePt t="22034" x="3067050" y="2752725"/>
          <p14:tracePt t="22039" x="3092450" y="2744788"/>
          <p14:tracePt t="22045" x="3122613" y="2744788"/>
          <p14:tracePt t="22053" x="3155950" y="2735263"/>
          <p14:tracePt t="22059" x="3178175" y="2735263"/>
          <p14:tracePt t="22068" x="3203575" y="2730500"/>
          <p14:tracePt t="22074" x="3216275" y="2730500"/>
          <p14:tracePt t="22081" x="3221038" y="2730500"/>
          <p14:tracePt t="22088" x="3233738" y="2730500"/>
          <p14:tracePt t="22094" x="3241675" y="2730500"/>
          <p14:tracePt t="22102" x="3246438" y="2730500"/>
          <p14:tracePt t="22108" x="3254375" y="2730500"/>
          <p14:tracePt t="22124" x="3259138" y="2730500"/>
          <p14:tracePt t="22143" x="3259138" y="2735263"/>
          <p14:tracePt t="22152" x="3259138" y="2744788"/>
          <p14:tracePt t="22158" x="3246438" y="2744788"/>
          <p14:tracePt t="22164" x="3228975" y="2752725"/>
          <p14:tracePt t="22172" x="3206750" y="2757488"/>
          <p14:tracePt t="22178" x="3181350" y="2757488"/>
          <p14:tracePt t="22187" x="3160713" y="2757488"/>
          <p14:tracePt t="22192" x="3140075" y="2757488"/>
          <p14:tracePt t="22200" x="3127375" y="2757488"/>
          <p14:tracePt t="22207" x="3109913" y="2757488"/>
          <p14:tracePt t="22212" x="3097213" y="2757488"/>
          <p14:tracePt t="22220" x="3092450" y="2757488"/>
          <p14:tracePt t="22226" x="3079750" y="2757488"/>
          <p14:tracePt t="22241" x="3071813" y="2757488"/>
          <p14:tracePt t="22251" x="3067050" y="2757488"/>
          <p14:tracePt t="22261" x="3059113" y="2757488"/>
          <p14:tracePt t="22305" x="3062288" y="2757488"/>
          <p14:tracePt t="22318" x="3067050" y="2752725"/>
          <p14:tracePt t="22332" x="3074988" y="2752725"/>
          <p14:tracePt t="22338" x="3074988" y="2744788"/>
          <p14:tracePt t="22354" x="3079750" y="2740025"/>
          <p14:tracePt t="22367" x="3087688" y="2730500"/>
          <p14:tracePt t="22395" x="3084513" y="2730500"/>
          <p14:tracePt t="22402" x="3084513" y="2727325"/>
          <p14:tracePt t="22408" x="3079750" y="2727325"/>
          <p14:tracePt t="22415" x="3067050" y="2717800"/>
          <p14:tracePt t="22422" x="3041650" y="2717800"/>
          <p14:tracePt t="22428" x="3011488" y="2709863"/>
          <p14:tracePt t="22437" x="2965450" y="2701925"/>
          <p14:tracePt t="22443" x="2917825" y="2692400"/>
          <p14:tracePt t="22451" x="2884488" y="2692400"/>
          <p14:tracePt t="22457" x="2854325" y="2692400"/>
          <p14:tracePt t="22463" x="2833688" y="2692400"/>
          <p14:tracePt t="22471" x="2816225" y="2692400"/>
          <p14:tracePt t="22478" x="2811463" y="2692400"/>
          <p14:tracePt t="22485" x="2808288" y="2692400"/>
          <p14:tracePt t="22491" x="2798763" y="2692400"/>
          <p14:tracePt t="22501" x="2795588" y="2692400"/>
          <p14:tracePt t="22548" x="2808288" y="2692400"/>
          <p14:tracePt t="22555" x="2816225" y="2692400"/>
          <p14:tracePt t="22562" x="2820988" y="2692400"/>
          <p14:tracePt t="22569" x="2833688" y="2692400"/>
          <p14:tracePt t="22575" x="2846388" y="2692400"/>
          <p14:tracePt t="22583" x="2854325" y="2692400"/>
          <p14:tracePt t="22589" x="2867025" y="2684463"/>
          <p14:tracePt t="22595" x="2879725" y="2684463"/>
          <p14:tracePt t="22603" x="2884488" y="2679700"/>
          <p14:tracePt t="22609" x="2897188" y="2679700"/>
          <p14:tracePt t="22617" x="2905125" y="2676525"/>
          <p14:tracePt t="22624" x="2909888" y="2667000"/>
          <p14:tracePt t="22630" x="2922588" y="2667000"/>
          <p14:tracePt t="22638" x="2940050" y="2659063"/>
          <p14:tracePt t="22645" x="2952750" y="2654300"/>
          <p14:tracePt t="22652" x="2960688" y="2646363"/>
          <p14:tracePt t="22660" x="2973388" y="2641600"/>
          <p14:tracePt t="22666" x="2995613" y="2633663"/>
          <p14:tracePt t="22672" x="3028950" y="2624138"/>
          <p14:tracePt t="22679" x="3049588" y="2616200"/>
          <p14:tracePt t="22687" x="3074988" y="2608263"/>
          <p14:tracePt t="22693" x="3105150" y="2598738"/>
          <p14:tracePt t="22701" x="3130550" y="2595563"/>
          <p14:tracePt t="22707" x="3160713" y="2595563"/>
          <p14:tracePt t="22714" x="3186113" y="2595563"/>
          <p14:tracePt t="22722" x="3216275" y="2595563"/>
          <p14:tracePt t="22728" x="3241675" y="2595563"/>
          <p14:tracePt t="22735" x="3271838" y="2595563"/>
          <p14:tracePt t="22742" x="3284538" y="2595563"/>
          <p14:tracePt t="22750" x="3309938" y="2603500"/>
          <p14:tracePt t="22756" x="3322638" y="2603500"/>
          <p14:tracePt t="22763" x="3340100" y="2611438"/>
          <p14:tracePt t="22770" x="3352800" y="2620963"/>
          <p14:tracePt t="22777" x="3365500" y="2624138"/>
          <p14:tracePt t="22786" x="3381375" y="2624138"/>
          <p14:tracePt t="22791" x="3386138" y="2624138"/>
          <p14:tracePt t="22800" x="3398838" y="2633663"/>
          <p14:tracePt t="22805" x="3411538" y="2633663"/>
          <p14:tracePt t="22811" x="3419475" y="2638425"/>
          <p14:tracePt t="22819" x="3424238" y="2638425"/>
          <p14:tracePt t="22826" x="3433763" y="2646363"/>
          <p14:tracePt t="22834" x="3446463" y="2646363"/>
          <p14:tracePt t="22840" x="3449638" y="2646363"/>
          <p14:tracePt t="22855" x="3454400" y="2646363"/>
          <p14:tracePt t="22860" x="3462338" y="2646363"/>
          <p14:tracePt t="22870" x="3467100" y="2646363"/>
          <p14:tracePt t="22874" x="3475038" y="2646363"/>
          <p14:tracePt t="22884" x="3479800" y="2646363"/>
          <p14:tracePt t="22888" x="3487738" y="2646363"/>
          <p14:tracePt t="22895" x="3500438" y="2651125"/>
          <p14:tracePt t="22903" x="3505200" y="2651125"/>
          <p14:tracePt t="22909" x="3513138" y="2659063"/>
          <p14:tracePt t="22916" x="3517900" y="2659063"/>
          <p14:tracePt t="22923" x="3530600" y="2659063"/>
          <p14:tracePt t="22930" x="3535363" y="2659063"/>
          <p14:tracePt t="22949" x="3556000" y="2659063"/>
          <p14:tracePt t="22953" x="3560763" y="2659063"/>
          <p14:tracePt t="22958" x="3568700" y="2659063"/>
          <p14:tracePt t="22967" x="3573463" y="2659063"/>
          <p14:tracePt t="22972" x="3586163" y="2659063"/>
          <p14:tracePt t="22978" x="3594100" y="2659063"/>
          <p14:tracePt t="22993" x="3598863" y="2659063"/>
          <p14:tracePt t="23001" x="3603625" y="2659063"/>
          <p14:tracePt t="23007" x="3611563" y="2659063"/>
          <p14:tracePt t="23022" x="3616325" y="2659063"/>
          <p14:tracePt t="23035" x="3624263" y="2659063"/>
          <p14:tracePt t="23057" x="3629025" y="2659063"/>
          <p14:tracePt t="23071" x="3636963" y="2659063"/>
          <p14:tracePt t="23085" x="3641725" y="2659063"/>
          <p14:tracePt t="23111" x="3641725" y="2654300"/>
          <p14:tracePt t="23125" x="3632200" y="2654300"/>
          <p14:tracePt t="23133" x="3632200" y="2651125"/>
          <p14:tracePt t="23139" x="3629025" y="2651125"/>
          <p14:tracePt t="23159" x="3619500" y="2651125"/>
          <p14:tracePt t="23169" x="3619500" y="2641600"/>
          <p14:tracePt t="23173" x="3624263" y="2641600"/>
          <p14:tracePt t="23180" x="3636963" y="2641600"/>
          <p14:tracePt t="23189" x="3659188" y="2638425"/>
          <p14:tracePt t="23195" x="3684588" y="2638425"/>
          <p14:tracePt t="23203" x="3713163" y="2628900"/>
          <p14:tracePt t="23209" x="3760788" y="2628900"/>
          <p14:tracePt t="23216" x="3790950" y="2628900"/>
          <p14:tracePt t="23223" x="3824288" y="2620963"/>
          <p14:tracePt t="23229" x="3854450" y="2620963"/>
          <p14:tracePt t="23237" x="3887788" y="2620963"/>
          <p14:tracePt t="23243" x="3900488" y="2620963"/>
          <p14:tracePt t="23251" x="3913188" y="2620963"/>
          <p14:tracePt t="23257" x="3925888" y="2620963"/>
          <p14:tracePt t="23264" x="3935413" y="2620963"/>
          <p14:tracePt t="23271" x="3948113" y="2620963"/>
          <p14:tracePt t="23286" x="3951288" y="2620963"/>
          <p14:tracePt t="23292" x="3960813" y="2620963"/>
          <p14:tracePt t="23306" x="3963988" y="2620963"/>
          <p14:tracePt t="23369" x="3956050" y="2620963"/>
          <p14:tracePt t="23376" x="3951288" y="2620963"/>
          <p14:tracePt t="23383" x="3943350" y="2628900"/>
          <p14:tracePt t="23389" x="3930650" y="2628900"/>
          <p14:tracePt t="23396" x="3917950" y="2633663"/>
          <p14:tracePt t="23403" x="3862388" y="2641600"/>
          <p14:tracePt t="23410" x="3773488" y="2654300"/>
          <p14:tracePt t="23418" x="3594100" y="2679700"/>
          <p14:tracePt t="23424" x="3378200" y="2709863"/>
          <p14:tracePt t="23433" x="3186113" y="2735263"/>
          <p14:tracePt t="23439" x="3059113" y="2747963"/>
          <p14:tracePt t="23445" x="2973388" y="2760663"/>
          <p14:tracePt t="23452" x="2914650" y="2770188"/>
          <p14:tracePt t="23459" x="2879725" y="2778125"/>
          <p14:tracePt t="23466" x="2859088" y="2778125"/>
          <p14:tracePt t="23473" x="2849563" y="2778125"/>
          <p14:tracePt t="23480" x="2846388" y="2778125"/>
          <p14:tracePt t="23487" x="2836863" y="2778125"/>
          <p14:tracePt t="23494" x="2833688" y="2778125"/>
          <p14:tracePt t="23524" x="2841625" y="2778125"/>
          <p14:tracePt t="23528" x="2846388" y="2773363"/>
          <p14:tracePt t="23536" x="2859088" y="2773363"/>
          <p14:tracePt t="23543" x="2867025" y="2773363"/>
          <p14:tracePt t="23551" x="2871788" y="2773363"/>
          <p14:tracePt t="23557" x="2884488" y="2773363"/>
          <p14:tracePt t="23563" x="2889250" y="2773363"/>
          <p14:tracePt t="23571" x="2897188" y="2773363"/>
          <p14:tracePt t="23577" x="2909888" y="2773363"/>
          <p14:tracePt t="23586" x="2914650" y="2773363"/>
          <p14:tracePt t="23591" x="2922588" y="2773363"/>
          <p14:tracePt t="23599" x="2927350" y="2773363"/>
          <p14:tracePt t="23606" x="2935288" y="2770188"/>
          <p14:tracePt t="23612" x="2940050" y="2770188"/>
          <p14:tracePt t="23619" x="2943225" y="2770188"/>
          <p14:tracePt t="23633" x="2952750" y="2770188"/>
          <p14:tracePt t="23640" x="2955925" y="2770188"/>
          <p14:tracePt t="23647" x="2965450" y="2770188"/>
          <p14:tracePt t="23654" x="2968625" y="2770188"/>
          <p14:tracePt t="23669" x="2973388" y="2770188"/>
          <p14:tracePt t="23683" x="2981325" y="2770188"/>
          <p14:tracePt t="23704" x="2986088" y="2770188"/>
          <p14:tracePt t="23813" x="2995613" y="2770188"/>
          <p14:tracePt t="23827" x="2998788" y="2770188"/>
          <p14:tracePt t="23835" x="3008313" y="2770188"/>
          <p14:tracePt t="23842" x="3021013" y="2770188"/>
          <p14:tracePt t="23850" x="3041650" y="2770188"/>
          <p14:tracePt t="23855" x="3062288" y="2770188"/>
          <p14:tracePt t="23863" x="3097213" y="2770188"/>
          <p14:tracePt t="23872" x="3117850" y="2760663"/>
          <p14:tracePt t="23876" x="3143250" y="2760663"/>
          <p14:tracePt t="23883" x="3173413" y="2760663"/>
          <p14:tracePt t="23891" x="3190875" y="2752725"/>
          <p14:tracePt t="23899" x="3211513" y="2752725"/>
          <p14:tracePt t="23905" x="3233738" y="2747963"/>
          <p14:tracePt t="23911" x="3259138" y="2747963"/>
          <p14:tracePt t="23918" x="3279775" y="2740025"/>
          <p14:tracePt t="23925" x="3305175" y="2730500"/>
          <p14:tracePt t="23933" x="3335338" y="2722563"/>
          <p14:tracePt t="23950" x="3403600" y="2714625"/>
          <p14:tracePt t="23953" x="3433763" y="2705100"/>
          <p14:tracePt t="23960" x="3459163" y="2697163"/>
          <p14:tracePt t="23968" x="3487738" y="2697163"/>
          <p14:tracePt t="23974" x="3522663" y="2689225"/>
          <p14:tracePt t="23982" x="3543300" y="2689225"/>
          <p14:tracePt t="23988" x="3568700" y="2684463"/>
          <p14:tracePt t="23994" x="3598863" y="2684463"/>
          <p14:tracePt t="24003" x="3624263" y="2676525"/>
          <p14:tracePt t="24008" x="3636963" y="2676525"/>
          <p14:tracePt t="24016" x="3649663" y="2676525"/>
          <p14:tracePt t="24024" x="3675063" y="2667000"/>
          <p14:tracePt t="24030" x="3687763" y="2659063"/>
          <p14:tracePt t="24037" x="3700463" y="2654300"/>
          <p14:tracePt t="24043" x="3709988" y="2654300"/>
          <p14:tracePt t="24051" x="3722688" y="2646363"/>
          <p14:tracePt t="24057" x="3725863" y="2646363"/>
          <p14:tracePt t="24066" x="3735388" y="2641600"/>
          <p14:tracePt t="24072" x="3738563" y="2641600"/>
          <p14:tracePt t="24078" x="3748088" y="2633663"/>
          <p14:tracePt t="24092" x="3751263" y="2628900"/>
          <p14:tracePt t="24099" x="3751263" y="2620963"/>
          <p14:tracePt t="24106" x="3756025" y="2616200"/>
          <p14:tracePt t="24113" x="3756025" y="2608263"/>
          <p14:tracePt t="24120" x="3756025" y="2603500"/>
          <p14:tracePt t="24135" x="3756025" y="2598738"/>
          <p14:tracePt t="24142" x="3756025" y="2590800"/>
          <p14:tracePt t="24149" x="3756025" y="2586038"/>
          <p14:tracePt t="24156" x="3756025" y="2578100"/>
          <p14:tracePt t="24161" x="3756025" y="2573338"/>
          <p14:tracePt t="24171" x="3756025" y="2570163"/>
          <p14:tracePt t="24184" x="3756025" y="2560638"/>
          <p14:tracePt t="24192" x="3756025" y="2557463"/>
          <p14:tracePt t="24198" x="3756025" y="2547938"/>
          <p14:tracePt t="24206" x="3756025" y="2544763"/>
          <p14:tracePt t="24211" x="3765550" y="2535238"/>
          <p14:tracePt t="24220" x="3765550" y="2532063"/>
          <p14:tracePt t="24233" x="3768725" y="2527300"/>
          <p14:tracePt t="24239" x="3768725" y="2519363"/>
          <p14:tracePt t="24245" x="3778250" y="2519363"/>
          <p14:tracePt t="24253" x="3778250" y="2514600"/>
          <p14:tracePt t="24259" x="3778250" y="2505075"/>
          <p14:tracePt t="24267" x="3781425" y="2505075"/>
          <p14:tracePt t="24273" x="3790950" y="2501900"/>
          <p14:tracePt t="24279" x="3790950" y="2492375"/>
          <p14:tracePt t="24288" x="3794125" y="2492375"/>
          <p14:tracePt t="24293" x="3794125" y="2489200"/>
          <p14:tracePt t="24308" x="3798888" y="2484438"/>
          <p14:tracePt t="24322" x="3806825" y="2484438"/>
          <p14:tracePt t="24343" x="3806825" y="2476500"/>
          <p14:tracePt t="24351" x="3803650" y="2476500"/>
          <p14:tracePt t="24363" x="3798888" y="2476500"/>
          <p14:tracePt t="24372" x="3786188" y="2471738"/>
          <p14:tracePt t="24377" x="3773488" y="2471738"/>
          <p14:tracePt t="24386" x="3756025" y="2463800"/>
          <p14:tracePt t="24393" x="3743325" y="2446338"/>
          <p14:tracePt t="24400" x="3662363" y="2408238"/>
          <p14:tracePt t="24407" x="3598863" y="2365375"/>
          <p14:tracePt t="24412" x="3573463" y="2339975"/>
          <p14:tracePt t="24421" x="3548063" y="2322513"/>
          <p14:tracePt t="24427" x="3535363" y="2319338"/>
          <p14:tracePt t="24435" x="3522663" y="2309813"/>
          <p14:tracePt t="24441" x="3513138" y="2309813"/>
          <p14:tracePt t="24447" x="3509963" y="2306638"/>
          <p14:tracePt t="24455" x="3500438" y="2306638"/>
          <p14:tracePt t="24461" x="3497263" y="2297113"/>
          <p14:tracePt t="24476" x="3492500" y="2297113"/>
          <p14:tracePt t="24490" x="3484563" y="2297113"/>
          <p14:tracePt t="24586" x="3484563" y="2301875"/>
          <p14:tracePt t="24600" x="3484563" y="2306638"/>
          <p14:tracePt t="24614" x="3479800" y="2309813"/>
          <p14:tracePt t="24628" x="3471863" y="2309813"/>
          <p14:tracePt t="24636" x="3449638" y="2319338"/>
          <p14:tracePt t="24643" x="3416300" y="2335213"/>
          <p14:tracePt t="24650" x="3330575" y="2357438"/>
          <p14:tracePt t="24656" x="3143250" y="2413000"/>
          <p14:tracePt t="24662" x="2905125" y="2489200"/>
          <p14:tracePt t="24670" x="2616200" y="2573338"/>
          <p14:tracePt t="24676" x="2378075" y="2654300"/>
          <p14:tracePt t="24685" x="2238375" y="2689225"/>
          <p14:tracePt t="24691" x="2117725" y="2747963"/>
          <p14:tracePt t="24698" x="2028825" y="2795588"/>
          <p14:tracePt t="24705" x="1965325" y="2824163"/>
          <p14:tracePt t="24711" x="1914525" y="2854325"/>
          <p14:tracePt t="24720" x="1879600" y="2884488"/>
          <p14:tracePt t="24726" x="1854200" y="2897188"/>
          <p14:tracePt t="24734" x="1841500" y="2905125"/>
          <p14:tracePt t="24741" x="1833563" y="2914650"/>
          <p14:tracePt t="24746" x="1820863" y="2917825"/>
          <p14:tracePt t="24755" x="1816100" y="2917825"/>
          <p14:tracePt t="24789" x="1828800" y="2917825"/>
          <p14:tracePt t="24794" x="1841500" y="2917825"/>
          <p14:tracePt t="24803" x="1876425" y="2917825"/>
          <p14:tracePt t="24809" x="1952625" y="2917825"/>
          <p14:tracePt t="24817" x="2147888" y="2927350"/>
          <p14:tracePt t="24824" x="2416175" y="2940050"/>
          <p14:tracePt t="24830" x="2717800" y="2973388"/>
          <p14:tracePt t="24838" x="2892425" y="2973388"/>
          <p14:tracePt t="24843" x="3033713" y="2973388"/>
          <p14:tracePt t="24852" x="3135313" y="2973388"/>
          <p14:tracePt t="24858" x="3206750" y="2970213"/>
          <p14:tracePt t="24865" x="3254375" y="2960688"/>
          <p14:tracePt t="24872" x="3275013" y="2952750"/>
          <p14:tracePt t="24878" x="3300413" y="2943225"/>
          <p14:tracePt t="24887" x="3305175" y="2940050"/>
          <p14:tracePt t="24893" x="3317875" y="2930525"/>
          <p14:tracePt t="24907" x="3327400" y="2930525"/>
          <p14:tracePt t="24913" x="3327400" y="2927350"/>
          <p14:tracePt t="24921" x="3327400" y="2917825"/>
          <p14:tracePt t="24927" x="3327400" y="2914650"/>
          <p14:tracePt t="24935" x="3313113" y="2897188"/>
          <p14:tracePt t="24941" x="3279775" y="2871788"/>
          <p14:tracePt t="24949" x="3203575" y="2816225"/>
          <p14:tracePt t="24956" x="3049588" y="2740025"/>
          <p14:tracePt t="24961" x="2811463" y="2663825"/>
          <p14:tracePt t="24970" x="2543175" y="2560638"/>
          <p14:tracePt t="24975" x="2305050" y="2479675"/>
          <p14:tracePt t="24983" x="2135188" y="2441575"/>
          <p14:tracePt t="24989" x="2008188" y="2428875"/>
          <p14:tracePt t="24997" x="1909763" y="2420938"/>
          <p14:tracePt t="25004" x="1838325" y="2420938"/>
          <p14:tracePt t="25010" x="1778000" y="2420938"/>
          <p14:tracePt t="25018" x="1735138" y="2420938"/>
          <p14:tracePt t="25025" x="1701800" y="2425700"/>
          <p14:tracePt t="25033" x="1679575" y="2433638"/>
          <p14:tracePt t="25040" x="1666875" y="2433638"/>
          <p14:tracePt t="25048" x="1651000" y="2433638"/>
          <p14:tracePt t="25053" x="1646238" y="2438400"/>
          <p14:tracePt t="25068" x="1641475" y="2438400"/>
          <p14:tracePt t="25073" x="1641475" y="2441575"/>
          <p14:tracePt t="25094" x="1646238" y="2441575"/>
          <p14:tracePt t="25103" x="1654175" y="2441575"/>
          <p14:tracePt t="25110" x="1666875" y="2451100"/>
          <p14:tracePt t="25115" x="1671638" y="2451100"/>
          <p14:tracePt t="25122" x="1689100" y="2459038"/>
          <p14:tracePt t="25131" x="1701800" y="2459038"/>
          <p14:tracePt t="25137" x="1731963" y="2463800"/>
          <p14:tracePt t="25143" x="1778000" y="2463800"/>
          <p14:tracePt t="25150" x="1838325" y="2476500"/>
          <p14:tracePt t="25157" x="1965325" y="2489200"/>
          <p14:tracePt t="25165" x="2144713" y="2514600"/>
          <p14:tracePt t="25172" x="2386013" y="2527300"/>
          <p14:tracePt t="25178" x="2659063" y="2560638"/>
          <p14:tracePt t="25185" x="2841625" y="2573338"/>
          <p14:tracePt t="25192" x="2981325" y="2586038"/>
          <p14:tracePt t="25200" x="3097213" y="2586038"/>
          <p14:tracePt t="25207" x="3181350" y="2586038"/>
          <p14:tracePt t="25213" x="3236913" y="2586038"/>
          <p14:tracePt t="25220" x="3297238" y="2586038"/>
          <p14:tracePt t="25227" x="3355975" y="2586038"/>
          <p14:tracePt t="25235" x="3386138" y="2582863"/>
          <p14:tracePt t="25240" x="3433763" y="2570163"/>
          <p14:tracePt t="25247" x="3467100" y="2560638"/>
          <p14:tracePt t="25255" x="3487738" y="2557463"/>
          <p14:tracePt t="25261" x="3513138" y="2547938"/>
          <p14:tracePt t="25269" x="3525838" y="2540000"/>
          <p14:tracePt t="25275" x="3540125" y="2540000"/>
          <p14:tracePt t="25283" x="3548063" y="2535238"/>
          <p14:tracePt t="25290" x="3552825" y="2527300"/>
          <p14:tracePt t="25296" x="3552825" y="2522538"/>
          <p14:tracePt t="25304" x="3552825" y="2514600"/>
          <p14:tracePt t="25310" x="3552825" y="2509838"/>
          <p14:tracePt t="25318" x="3540125" y="2501900"/>
          <p14:tracePt t="25324" x="3505200" y="2484438"/>
          <p14:tracePt t="25333" x="3441700" y="2466975"/>
          <p14:tracePt t="25338" x="3355975" y="2441575"/>
          <p14:tracePt t="25344" x="3198813" y="2433638"/>
          <p14:tracePt t="25352" x="2981325" y="2416175"/>
          <p14:tracePt t="25359" x="2717800" y="2416175"/>
          <p14:tracePt t="25366" x="2565400" y="2416175"/>
          <p14:tracePt t="25373" x="2424113" y="2438400"/>
          <p14:tracePt t="25379" x="2279650" y="2463800"/>
          <p14:tracePt t="25388" x="2178050" y="2484438"/>
          <p14:tracePt t="25393" x="2076450" y="2505075"/>
          <p14:tracePt t="25401" x="1998663" y="2540000"/>
          <p14:tracePt t="25408" x="1952625" y="2570163"/>
          <p14:tracePt t="25414" x="1914525" y="2586038"/>
          <p14:tracePt t="25421" x="1879600" y="2616200"/>
          <p14:tracePt t="25428" x="1863725" y="2628900"/>
          <p14:tracePt t="25436" x="1851025" y="2638425"/>
          <p14:tracePt t="25442" x="1841500" y="2641600"/>
          <p14:tracePt t="25450" x="1838325" y="2651125"/>
          <p14:tracePt t="25456" x="1838325" y="2654300"/>
          <p14:tracePt t="25465" x="1838325" y="2663825"/>
          <p14:tracePt t="25477" x="1838325" y="2667000"/>
          <p14:tracePt t="25498" x="1854200" y="2676525"/>
          <p14:tracePt t="25506" x="1866900" y="2676525"/>
          <p14:tracePt t="25512" x="1889125" y="2679700"/>
          <p14:tracePt t="25519" x="1922463" y="2679700"/>
          <p14:tracePt t="25526" x="1978025" y="2689225"/>
          <p14:tracePt t="25533" x="2089150" y="2689225"/>
          <p14:tracePt t="25541" x="2233613" y="2714625"/>
          <p14:tracePt t="25549" x="2451100" y="2727325"/>
          <p14:tracePt t="25554" x="2717800" y="2744788"/>
          <p14:tracePt t="25560" x="2922588" y="2744788"/>
          <p14:tracePt t="25568" x="3062288" y="2744788"/>
          <p14:tracePt t="25575" x="3160713" y="2744788"/>
          <p14:tracePt t="25582" x="3262313" y="2735263"/>
          <p14:tracePt t="25589" x="3335338" y="2735263"/>
          <p14:tracePt t="25595" x="3381375" y="2717800"/>
          <p14:tracePt t="25604" x="3416300" y="2709863"/>
          <p14:tracePt t="25609" x="3429000" y="2701925"/>
          <p14:tracePt t="25617" x="3446463" y="2692400"/>
          <p14:tracePt t="25623" x="3459163" y="2689225"/>
          <p14:tracePt t="25631" x="3462338" y="2679700"/>
          <p14:tracePt t="25638" x="3471863" y="2676525"/>
          <p14:tracePt t="25644" x="3471863" y="2671763"/>
          <p14:tracePt t="25651" x="3475038" y="2671763"/>
          <p14:tracePt t="25658" x="3475038" y="2663825"/>
          <p14:tracePt t="25666" x="3475038" y="2659063"/>
          <p14:tracePt t="25679" x="3462338" y="2651125"/>
          <p14:tracePt t="25686" x="3446463" y="2641600"/>
          <p14:tracePt t="25693" x="3411538" y="2624138"/>
          <p14:tracePt t="25700" x="3352800" y="2616200"/>
          <p14:tracePt t="25707" x="3267075" y="2608263"/>
          <p14:tracePt t="25715" x="3152775" y="2582863"/>
          <p14:tracePt t="25721" x="2973388" y="2570163"/>
          <p14:tracePt t="25728" x="2790825" y="2557463"/>
          <p14:tracePt t="25735" x="2636838" y="2544763"/>
          <p14:tracePt t="25742" x="2497138" y="2544763"/>
          <p14:tracePt t="25749" x="2382838" y="2552700"/>
          <p14:tracePt t="25757" x="2292350" y="2560638"/>
          <p14:tracePt t="25762" x="2220913" y="2573338"/>
          <p14:tracePt t="25769" x="2178050" y="2573338"/>
          <p14:tracePt t="25776" x="2152650" y="2582863"/>
          <p14:tracePt t="25784" x="2132013" y="2590800"/>
          <p14:tracePt t="25791" x="2122488" y="2590800"/>
          <p14:tracePt t="25799" x="2117725" y="2590800"/>
          <p14:tracePt t="25805" x="2114550" y="2590800"/>
          <p14:tracePt t="25811" x="2105025" y="2590800"/>
          <p14:tracePt t="25826" x="2109788" y="2595563"/>
          <p14:tracePt t="25833" x="2114550" y="2595563"/>
          <p14:tracePt t="25840" x="2117725" y="2595563"/>
          <p14:tracePt t="25849" x="2127250" y="2595563"/>
          <p14:tracePt t="25853" x="2139950" y="2595563"/>
          <p14:tracePt t="25859" x="2170113" y="2595563"/>
          <p14:tracePt t="25867" x="2216150" y="2603500"/>
          <p14:tracePt t="25874" x="2284413" y="2603500"/>
          <p14:tracePt t="25881" x="2386013" y="2616200"/>
          <p14:tracePt t="25887" x="2540000" y="2616200"/>
          <p14:tracePt t="25894" x="2740025" y="2628900"/>
          <p14:tracePt t="25902" x="2968625" y="2628900"/>
          <p14:tracePt t="25909" x="3114675" y="2628900"/>
          <p14:tracePt t="25916" x="3211513" y="2628900"/>
          <p14:tracePt t="25923" x="3284538" y="2620963"/>
          <p14:tracePt t="25932" x="3343275" y="2611438"/>
          <p14:tracePt t="25937" x="3378200" y="2611438"/>
          <p14:tracePt t="25943" x="3390900" y="2603500"/>
          <p14:tracePt t="25951" x="3403600" y="2603500"/>
          <p14:tracePt t="25958" x="3411538" y="2598738"/>
          <p14:tracePt t="25964" x="3416300" y="2598738"/>
          <p14:tracePt t="25971" x="3419475" y="2598738"/>
          <p14:tracePt t="26000" x="3406775" y="2598738"/>
          <p14:tracePt t="26006" x="3373438" y="2598738"/>
          <p14:tracePt t="26015" x="3343275" y="2590800"/>
          <p14:tracePt t="26021" x="3259138" y="2590800"/>
          <p14:tracePt t="26027" x="3143250" y="2578100"/>
          <p14:tracePt t="26034" x="2947988" y="2565400"/>
          <p14:tracePt t="26042" x="2727325" y="2535238"/>
          <p14:tracePt t="26048" x="2552700" y="2535238"/>
          <p14:tracePt t="26055" x="2411413" y="2527300"/>
          <p14:tracePt t="26061" x="2284413" y="2527300"/>
          <p14:tracePt t="26069" x="2185988" y="2527300"/>
          <p14:tracePt t="26075" x="2114550" y="2527300"/>
          <p14:tracePt t="26083" x="2066925" y="2527300"/>
          <p14:tracePt t="26090" x="2038350" y="2527300"/>
          <p14:tracePt t="26099" x="2025650" y="2527300"/>
          <p14:tracePt t="26105" x="2008188" y="2527300"/>
          <p14:tracePt t="26110" x="2003425" y="2527300"/>
          <p14:tracePt t="26118" x="1998663" y="2527300"/>
          <p14:tracePt t="26153" x="2011363" y="2527300"/>
          <p14:tracePt t="26159" x="2033588" y="2527300"/>
          <p14:tracePt t="26166" x="2066925" y="2522538"/>
          <p14:tracePt t="26174" x="2114550" y="2514600"/>
          <p14:tracePt t="26180" x="2185988" y="2505075"/>
          <p14:tracePt t="26187" x="2263775" y="2484438"/>
          <p14:tracePt t="26194" x="2373313" y="2484438"/>
          <p14:tracePt t="26201" x="2501900" y="2471738"/>
          <p14:tracePt t="26208" x="2646363" y="2459038"/>
          <p14:tracePt t="26215" x="2768600" y="2459038"/>
          <p14:tracePt t="26222" x="2871788" y="2459038"/>
          <p14:tracePt t="26231" x="2943225" y="2451100"/>
          <p14:tracePt t="26236" x="3016250" y="2451100"/>
          <p14:tracePt t="26242" x="3046413" y="2451100"/>
          <p14:tracePt t="26250" x="3079750" y="2441575"/>
          <p14:tracePt t="26257" x="3092450" y="2441575"/>
          <p14:tracePt t="26264" x="3105150" y="2441575"/>
          <p14:tracePt t="26270" x="3114675" y="2441575"/>
          <p14:tracePt t="26278" x="3117850" y="2441575"/>
          <p14:tracePt t="26285" x="3122613" y="2441575"/>
          <p14:tracePt t="26299" x="3130550" y="2441575"/>
          <p14:tracePt t="26328" x="3127375" y="2441575"/>
          <p14:tracePt t="26340" x="3122613" y="2441575"/>
          <p14:tracePt t="26361" x="3117850" y="2441575"/>
          <p14:tracePt t="26368" x="3109913" y="2451100"/>
          <p14:tracePt t="26375" x="3105150" y="2451100"/>
          <p14:tracePt t="26383" x="3097213" y="2454275"/>
          <p14:tracePt t="26389" x="3092450" y="2454275"/>
          <p14:tracePt t="26398" x="3087688" y="2454275"/>
          <p14:tracePt t="26409" x="3074988" y="2454275"/>
          <p14:tracePt t="26418" x="3067050" y="2454275"/>
          <p14:tracePt t="26425" x="3062288" y="2454275"/>
          <p14:tracePt t="26432" x="3054350" y="2454275"/>
          <p14:tracePt t="26438" x="3049588" y="2454275"/>
          <p14:tracePt t="26445" x="3041650" y="2454275"/>
          <p14:tracePt t="26452" x="3036888" y="2454275"/>
          <p14:tracePt t="26475" x="3033713" y="2454275"/>
          <p14:tracePt t="26523" x="3036888" y="2454275"/>
          <p14:tracePt t="26536" x="3046413" y="2446338"/>
          <p14:tracePt t="26542" x="3049588" y="2446338"/>
          <p14:tracePt t="26549" x="3049588" y="2441575"/>
          <p14:tracePt t="26556" x="3059113" y="2441575"/>
          <p14:tracePt t="26570" x="3062288" y="2441575"/>
          <p14:tracePt t="26584" x="3071813" y="2441575"/>
          <p14:tracePt t="26608" x="3074988" y="2441575"/>
          <p14:tracePt t="26633" x="3074988" y="2451100"/>
          <p14:tracePt t="26647" x="3074988" y="2454275"/>
          <p14:tracePt t="26660" x="3074988" y="2463800"/>
          <p14:tracePt t="26703" x="3079750" y="2463800"/>
          <p14:tracePt t="26717" x="3079750" y="2459038"/>
          <p14:tracePt t="26724" x="3087688" y="2459038"/>
          <p14:tracePt t="26730" x="3092450" y="2454275"/>
          <p14:tracePt t="26737" x="3114675" y="2454275"/>
          <p14:tracePt t="26743" x="3140075" y="2446338"/>
          <p14:tracePt t="26751" x="3168650" y="2446338"/>
          <p14:tracePt t="26758" x="3203575" y="2438400"/>
          <p14:tracePt t="26765" x="3233738" y="2438400"/>
          <p14:tracePt t="26772" x="3267075" y="2438400"/>
          <p14:tracePt t="26779" x="3297238" y="2428875"/>
          <p14:tracePt t="26785" x="3330575" y="2428875"/>
          <p14:tracePt t="26792" x="3352800" y="2420938"/>
          <p14:tracePt t="26800" x="3365500" y="2420938"/>
          <p14:tracePt t="26807" x="3390900" y="2420938"/>
          <p14:tracePt t="26814" x="3394075" y="2416175"/>
          <p14:tracePt t="26821" x="3403600" y="2416175"/>
          <p14:tracePt t="26828" x="3416300" y="2416175"/>
          <p14:tracePt t="26835" x="3419475" y="2416175"/>
          <p14:tracePt t="26849" x="3424238" y="2416175"/>
          <p14:tracePt t="26856" x="3433763" y="2416175"/>
          <p14:tracePt t="26862" x="3436938" y="2416175"/>
          <p14:tracePt t="26884" x="3446463" y="2416175"/>
          <p14:tracePt t="26898" x="3449638" y="2416175"/>
          <p14:tracePt t="26945" x="3441700" y="2416175"/>
          <p14:tracePt t="27196" x="3513138" y="2416175"/>
          <p14:tracePt t="27203" x="3616325" y="2416175"/>
          <p14:tracePt t="27210" x="3687763" y="2413000"/>
          <p14:tracePt t="27217" x="3735388" y="2403475"/>
          <p14:tracePt t="27225" x="3756025" y="2395538"/>
          <p14:tracePt t="27232" x="3781425" y="2395538"/>
          <p14:tracePt t="27238" x="3786188" y="2386013"/>
          <p14:tracePt t="27247" x="3798888" y="2386013"/>
          <p14:tracePt t="27252" x="3798888" y="2382838"/>
          <p14:tracePt t="27258" x="3803650" y="2382838"/>
          <p14:tracePt t="27280" x="3781425" y="2382838"/>
          <p14:tracePt t="27287" x="3760788" y="2382838"/>
          <p14:tracePt t="27294" x="3697288" y="2382838"/>
          <p14:tracePt t="27301" x="3581400" y="2390775"/>
          <p14:tracePt t="27308" x="3403600" y="2403475"/>
          <p14:tracePt t="27316" x="3249613" y="2413000"/>
          <p14:tracePt t="27321" x="3067050" y="2438400"/>
          <p14:tracePt t="27329" x="2905125" y="2463800"/>
          <p14:tracePt t="27336" x="2778125" y="2489200"/>
          <p14:tracePt t="27342" x="2689225" y="2509838"/>
          <p14:tracePt t="27350" x="2628900" y="2519363"/>
          <p14:tracePt t="27356" x="2595563" y="2527300"/>
          <p14:tracePt t="27364" x="2565400" y="2527300"/>
          <p14:tracePt t="27370" x="2547938" y="2535238"/>
          <p14:tracePt t="27377" x="2535238" y="2535238"/>
          <p14:tracePt t="27384" x="2530475" y="2535238"/>
          <p14:tracePt t="27391" x="2522538" y="2535238"/>
          <p14:tracePt t="27398" x="2517775" y="2535238"/>
          <p14:tracePt t="27405" x="2514600" y="2535238"/>
          <p14:tracePt t="27420" x="2505075" y="2535238"/>
          <p14:tracePt t="27426" x="2505075" y="2527300"/>
          <p14:tracePt t="27440" x="2501900" y="2522538"/>
          <p14:tracePt t="27454" x="2492375" y="2522538"/>
          <p14:tracePt t="27461" x="2492375" y="2514600"/>
          <p14:tracePt t="27474" x="2492375" y="2509838"/>
          <p14:tracePt t="27489" x="2492375" y="2501900"/>
          <p14:tracePt t="27539" x="2492375" y="2497138"/>
          <p14:tracePt t="27561" x="2492375" y="2492375"/>
          <p14:tracePt t="27572" x="2492375" y="2484438"/>
          <p14:tracePt t="27587" x="2497138" y="2484438"/>
          <p14:tracePt t="27600" x="2501900" y="2484438"/>
          <p14:tracePt t="27608" x="2509838" y="2479675"/>
          <p14:tracePt t="27615" x="2514600" y="2479675"/>
          <p14:tracePt t="27621" x="2535238" y="2471738"/>
          <p14:tracePt t="27629" x="2547938" y="2471738"/>
          <p14:tracePt t="27635" x="2560638" y="2471738"/>
          <p14:tracePt t="27641" x="2586038" y="2471738"/>
          <p14:tracePt t="27650" x="2608263" y="2471738"/>
          <p14:tracePt t="27655" x="2628900" y="2471738"/>
          <p14:tracePt t="27663" x="2654300" y="2471738"/>
          <p14:tracePt t="27670" x="2676525" y="2471738"/>
          <p14:tracePt t="27677" x="2697163" y="2471738"/>
          <p14:tracePt t="27684" x="2709863" y="2471738"/>
          <p14:tracePt t="27690" x="2727325" y="2471738"/>
          <p14:tracePt t="27697" x="2740025" y="2471738"/>
          <p14:tracePt t="27704" x="2752725" y="2471738"/>
          <p14:tracePt t="27714" x="2755900" y="2471738"/>
          <p14:tracePt t="27718" x="2765425" y="2471738"/>
          <p14:tracePt t="27725" x="2768600" y="2471738"/>
          <p14:tracePt t="27732" x="2782888" y="2471738"/>
          <p14:tracePt t="27739" x="2798763" y="2471738"/>
          <p14:tracePt t="27747" x="2811463" y="2471738"/>
          <p14:tracePt t="27753" x="2833688" y="2476500"/>
          <p14:tracePt t="27760" x="2859088" y="2476500"/>
          <p14:tracePt t="27767" x="2871788" y="2484438"/>
          <p14:tracePt t="27773" x="2901950" y="2484438"/>
          <p14:tracePt t="27782" x="2917825" y="2484438"/>
          <p14:tracePt t="27787" x="2940050" y="2484438"/>
          <p14:tracePt t="27796" x="2960688" y="2484438"/>
          <p14:tracePt t="27802" x="2978150" y="2484438"/>
          <p14:tracePt t="27809" x="2998788" y="2484438"/>
          <p14:tracePt t="27816" x="3021013" y="2484438"/>
          <p14:tracePt t="27823" x="3046413" y="2484438"/>
          <p14:tracePt t="27831" x="3074988" y="2484438"/>
          <p14:tracePt t="27836" x="3100388" y="2479675"/>
          <p14:tracePt t="27843" x="3140075" y="2479675"/>
          <p14:tracePt t="27851" x="3186113" y="2471738"/>
          <p14:tracePt t="27857" x="3246438" y="2471738"/>
          <p14:tracePt t="27865" x="3287713" y="2471738"/>
          <p14:tracePt t="27871" x="3348038" y="2471738"/>
          <p14:tracePt t="27880" x="3390900" y="2471738"/>
          <p14:tracePt t="27885" x="3424238" y="2471738"/>
          <p14:tracePt t="27892" x="3454400" y="2471738"/>
          <p14:tracePt t="27899" x="3467100" y="2471738"/>
          <p14:tracePt t="27906" x="3479800" y="2471738"/>
          <p14:tracePt t="27914" x="3497263" y="2471738"/>
          <p14:tracePt t="27921" x="3500438" y="2471738"/>
          <p14:tracePt t="27927" x="3505200" y="2471738"/>
          <p14:tracePt t="27949" x="3517900" y="2471738"/>
          <p14:tracePt t="27955" x="3525838" y="2471738"/>
          <p14:tracePt t="27998" x="3522663" y="2471738"/>
          <p14:tracePt t="28011" x="3517900" y="2471738"/>
          <p14:tracePt t="28026" x="3509963" y="2471738"/>
          <p14:tracePt t="28049" x="3505200" y="2471738"/>
          <p14:tracePt t="28059" x="3500438" y="2471738"/>
          <p14:tracePt t="28548" x="3492500" y="2471738"/>
          <p14:tracePt t="28567" x="3487738" y="2471738"/>
          <p14:tracePt t="28917" x="3522663" y="2471738"/>
          <p14:tracePt t="28922" x="3581400" y="2484438"/>
          <p14:tracePt t="28930" x="3624263" y="2484438"/>
          <p14:tracePt t="28945" x="3679825" y="2479675"/>
          <p14:tracePt t="28951" x="3692525" y="2479675"/>
          <p14:tracePt t="28957" x="3700463" y="2476500"/>
          <p14:tracePt t="28965" x="3713163" y="2476500"/>
          <p14:tracePt t="28978" x="3717925" y="2476500"/>
          <p14:tracePt t="29021" x="3705225" y="2476500"/>
          <p14:tracePt t="29027" x="3687763" y="2476500"/>
          <p14:tracePt t="29035" x="3667125" y="2484438"/>
          <p14:tracePt t="29040" x="3654425" y="2484438"/>
          <p14:tracePt t="29048" x="3629025" y="2492375"/>
          <p14:tracePt t="29054" x="3616325" y="2501900"/>
          <p14:tracePt t="29061" x="3598863" y="2501900"/>
          <p14:tracePt t="29068" x="3594100" y="2505075"/>
          <p14:tracePt t="29075" x="3590925" y="2505075"/>
          <p14:tracePt t="29083" x="3581400" y="2505075"/>
          <p14:tracePt t="29089" x="3578225" y="2509838"/>
          <p14:tracePt t="29104" x="3568700" y="2509838"/>
          <p14:tracePt t="29118" x="3565525" y="2509838"/>
          <p14:tracePt t="29132" x="3560763" y="2509838"/>
          <p14:tracePt t="29152" x="3552825" y="2509838"/>
          <p14:tracePt t="29202" x="3552825" y="2505075"/>
          <p14:tracePt t="29236" x="3552825" y="2497138"/>
          <p14:tracePt t="29263" x="3552825" y="2492375"/>
          <p14:tracePt t="29284" x="3552825" y="2484438"/>
          <p14:tracePt t="29389" x="3548063" y="2484438"/>
          <p14:tracePt t="29472" x="3540125" y="2484438"/>
          <p14:tracePt t="29537" x="3543300" y="2484438"/>
          <p14:tracePt t="29549" x="3548063" y="2484438"/>
          <p14:tracePt t="29555" x="3556000" y="2484438"/>
          <p14:tracePt t="29563" x="3560763" y="2484438"/>
          <p14:tracePt t="29569" x="3573463" y="2489200"/>
          <p14:tracePt t="29577" x="3586163" y="2489200"/>
          <p14:tracePt t="29584" x="3598863" y="2489200"/>
          <p14:tracePt t="29590" x="3632200" y="2489200"/>
          <p14:tracePt t="29597" x="3675063" y="2489200"/>
          <p14:tracePt t="29605" x="3778250" y="2479675"/>
          <p14:tracePt t="29612" x="3917950" y="2471738"/>
          <p14:tracePt t="29618" x="4176713" y="2454275"/>
          <p14:tracePt t="29625" x="4535488" y="2420938"/>
          <p14:tracePt t="29632" x="4921250" y="2382838"/>
          <p14:tracePt t="29638" x="5199063" y="2332038"/>
          <p14:tracePt t="29646" x="5453063" y="2284413"/>
          <p14:tracePt t="29653" x="5653088" y="2228850"/>
          <p14:tracePt t="29660" x="5840413" y="2157413"/>
          <p14:tracePt t="29668" x="5956300" y="2109788"/>
          <p14:tracePt t="29674" x="6057900" y="2063750"/>
          <p14:tracePt t="29681" x="6138863" y="2008188"/>
          <p14:tracePt t="29688" x="6189663" y="1970088"/>
          <p14:tracePt t="29695" x="6227763" y="1931988"/>
          <p14:tracePt t="29702" x="6265863" y="1889125"/>
          <p14:tracePt t="29709" x="6283325" y="1866900"/>
          <p14:tracePt t="29715" x="6291263" y="1841500"/>
          <p14:tracePt t="29722" x="6291263" y="1820863"/>
          <p14:tracePt t="29729" x="6288088" y="1808163"/>
          <p14:tracePt t="29737" x="6278563" y="1790700"/>
          <p14:tracePt t="29744" x="6262688" y="1770063"/>
          <p14:tracePt t="29750" x="6248400" y="1760538"/>
          <p14:tracePt t="29757" x="6215063" y="1744663"/>
          <p14:tracePt t="29764" x="6169025" y="1735138"/>
          <p14:tracePt t="29771" x="6108700" y="1714500"/>
          <p14:tracePt t="29779" x="6019800" y="1701800"/>
          <p14:tracePt t="29785" x="5921375" y="1701800"/>
          <p14:tracePt t="29792" x="5837238" y="1701800"/>
          <p14:tracePt t="29800" x="5764213" y="1701800"/>
          <p14:tracePt t="29806" x="5718175" y="1709738"/>
          <p14:tracePt t="29813" x="5670550" y="1727200"/>
          <p14:tracePt t="29820" x="5624513" y="1747838"/>
          <p14:tracePt t="29828" x="5597525" y="1760538"/>
          <p14:tracePt t="29834" x="5572125" y="1787525"/>
          <p14:tracePt t="29840" x="5551488" y="1812925"/>
          <p14:tracePt t="29848" x="5521325" y="1863725"/>
          <p14:tracePt t="29854" x="5508625" y="1906588"/>
          <p14:tracePt t="29862" x="5500688" y="1965325"/>
          <p14:tracePt t="29869" x="5505450" y="2025650"/>
          <p14:tracePt t="29876" x="5538788" y="2114550"/>
          <p14:tracePt t="29884" x="5594350" y="2195513"/>
          <p14:tracePt t="29889" x="5688013" y="2276475"/>
          <p14:tracePt t="29896" x="5781675" y="2332038"/>
          <p14:tracePt t="29904" x="5840413" y="2365375"/>
          <p14:tracePt t="29911" x="5878513" y="2382838"/>
          <p14:tracePt t="29918" x="5908675" y="2390775"/>
          <p14:tracePt t="29924" x="5926138" y="2390775"/>
          <p14:tracePt t="29932" x="5938838" y="2390775"/>
          <p14:tracePt t="29947" x="5964238" y="2386013"/>
          <p14:tracePt t="29953" x="5964238" y="2382838"/>
          <p14:tracePt t="29959" x="5972175" y="2373313"/>
          <p14:tracePt t="29966" x="5976938" y="2370138"/>
          <p14:tracePt t="29973" x="5976938" y="2360613"/>
          <p14:tracePt t="29980" x="5984875" y="2360613"/>
          <p14:tracePt t="29987" x="5984875" y="2357438"/>
          <p14:tracePt t="29994" x="5989638" y="2357438"/>
          <p14:tracePt t="30008" x="5997575" y="2352675"/>
          <p14:tracePt t="30022" x="6002338" y="2344738"/>
          <p14:tracePt t="30030" x="6007100" y="2344738"/>
          <p14:tracePt t="30035" x="6015038" y="2339975"/>
          <p14:tracePt t="30045" x="6027738" y="2332038"/>
          <p14:tracePt t="30050" x="6040438" y="2322513"/>
          <p14:tracePt t="30056" x="6065838" y="2309813"/>
          <p14:tracePt t="30063" x="6088063" y="2301875"/>
          <p14:tracePt t="30070" x="6121400" y="2284413"/>
          <p14:tracePt t="30078" x="6172200" y="2254250"/>
          <p14:tracePt t="30086" x="6235700" y="2233613"/>
          <p14:tracePt t="30091" x="6326188" y="2200275"/>
          <p14:tracePt t="30101" x="6397625" y="2178050"/>
          <p14:tracePt t="30105" x="6500813" y="2144713"/>
          <p14:tracePt t="30113" x="6577013" y="2109788"/>
          <p14:tracePt t="30119" x="6653213" y="2079625"/>
          <p14:tracePt t="30129" x="6700838" y="2058988"/>
          <p14:tracePt t="30133" x="6734175" y="2041525"/>
          <p14:tracePt t="30140" x="6772275" y="2016125"/>
          <p14:tracePt t="30147" x="6789738" y="2008188"/>
          <p14:tracePt t="30155" x="6810375" y="1990725"/>
          <p14:tracePt t="30161" x="6827838" y="1982788"/>
          <p14:tracePt t="30168" x="6832600" y="1978025"/>
          <p14:tracePt t="30175" x="6835775" y="1973263"/>
          <p14:tracePt t="30182" x="6835775" y="1965325"/>
          <p14:tracePt t="30188" x="6845300" y="1960563"/>
          <p14:tracePt t="30196" x="6845300" y="1952625"/>
          <p14:tracePt t="30204" x="6840538" y="1947863"/>
          <p14:tracePt t="30211" x="6827838" y="1935163"/>
          <p14:tracePt t="30217" x="6815138" y="1919288"/>
          <p14:tracePt t="30224" x="6780213" y="1901825"/>
          <p14:tracePt t="30231" x="6729413" y="1884363"/>
          <p14:tracePt t="30238" x="6657975" y="1851025"/>
          <p14:tracePt t="30244" x="6577013" y="1808163"/>
          <p14:tracePt t="30251" x="6516688" y="1774825"/>
          <p14:tracePt t="30259" x="6465888" y="1757363"/>
          <p14:tracePt t="30266" x="6445250" y="1747838"/>
          <p14:tracePt t="30272" x="6427788" y="1731963"/>
          <p14:tracePt t="30279" x="6415088" y="1727200"/>
          <p14:tracePt t="30286" x="6407150" y="1727200"/>
          <p14:tracePt t="30302" x="6407150" y="1719263"/>
          <p14:tracePt t="30314" x="6410325" y="1714500"/>
          <p14:tracePt t="30321" x="6423025" y="1706563"/>
          <p14:tracePt t="30329" x="6435725" y="1701800"/>
          <p14:tracePt t="30335" x="6470650" y="1693863"/>
          <p14:tracePt t="30342" x="6503988" y="1693863"/>
          <p14:tracePt t="30349" x="6559550" y="1671638"/>
          <p14:tracePt t="30356" x="6619875" y="1663700"/>
          <p14:tracePt t="30363" x="6704013" y="1651000"/>
          <p14:tracePt t="30371" x="6832600" y="1651000"/>
          <p14:tracePt t="30377" x="6972300" y="1651000"/>
          <p14:tracePt t="30384" x="7112000" y="1651000"/>
          <p14:tracePt t="30391" x="7227888" y="1658938"/>
          <p14:tracePt t="30399" x="7329488" y="1671638"/>
          <p14:tracePt t="30406" x="7402513" y="1681163"/>
          <p14:tracePt t="30412" x="7473950" y="1693863"/>
          <p14:tracePt t="30418" x="7504113" y="1693863"/>
          <p14:tracePt t="30425" x="7537450" y="1701800"/>
          <p14:tracePt t="30433" x="7550150" y="1701800"/>
          <p14:tracePt t="30439" x="7567613" y="1701800"/>
          <p14:tracePt t="30446" x="7572375" y="1701800"/>
          <p14:tracePt t="30453" x="7577138" y="1701800"/>
          <p14:tracePt t="30488" x="7562850" y="1701800"/>
          <p14:tracePt t="30496" x="7542213" y="1701800"/>
          <p14:tracePt t="30502" x="7508875" y="1701800"/>
          <p14:tracePt t="30509" x="7431088" y="1701800"/>
          <p14:tracePt t="30516" x="7278688" y="1709738"/>
          <p14:tracePt t="30523" x="7078663" y="1722438"/>
          <p14:tracePt t="30530" x="6832600" y="1757363"/>
          <p14:tracePt t="30537" x="6661150" y="1795463"/>
          <p14:tracePt t="30544" x="6534150" y="1828800"/>
          <p14:tracePt t="30551" x="6419850" y="1854200"/>
          <p14:tracePt t="30559" x="6342063" y="1884363"/>
          <p14:tracePt t="30564" x="6296025" y="1906588"/>
          <p14:tracePt t="30571" x="6270625" y="1922463"/>
          <p14:tracePt t="30580" x="6245225" y="1935163"/>
          <p14:tracePt t="30585" x="6240463" y="1944688"/>
          <p14:tracePt t="30595" x="6235700" y="1947863"/>
          <p14:tracePt t="30600" x="6227763" y="1957388"/>
          <p14:tracePt t="30606" x="6223000" y="1957388"/>
          <p14:tracePt t="30622" x="6223000" y="1960563"/>
          <p14:tracePt t="30627" x="6232525" y="1960563"/>
          <p14:tracePt t="30634" x="6235700" y="1965325"/>
          <p14:tracePt t="30641" x="6240463" y="1965325"/>
          <p14:tracePt t="30648" x="6262688" y="1973263"/>
          <p14:tracePt t="30655" x="6288088" y="1973263"/>
          <p14:tracePt t="30663" x="6308725" y="1982788"/>
          <p14:tracePt t="30670" x="6342063" y="1990725"/>
          <p14:tracePt t="30677" x="6364288" y="1990725"/>
          <p14:tracePt t="30683" x="6376988" y="1990725"/>
          <p14:tracePt t="30690" x="6394450" y="1990725"/>
          <p14:tracePt t="30697" x="6407150" y="1990725"/>
          <p14:tracePt t="30704" x="6419850" y="1990725"/>
          <p14:tracePt t="30711" x="6423025" y="1987550"/>
          <p14:tracePt t="30718" x="6435725" y="1987550"/>
          <p14:tracePt t="30724" x="6445250" y="1982788"/>
          <p14:tracePt t="30732" x="6448425" y="1982788"/>
          <p14:tracePt t="30746" x="6457950" y="1982788"/>
          <p14:tracePt t="30776" x="6448425" y="1982788"/>
          <p14:tracePt t="30781" x="6415088" y="1982788"/>
          <p14:tracePt t="30787" x="6372225" y="1982788"/>
          <p14:tracePt t="30795" x="6300788" y="1987550"/>
          <p14:tracePt t="30803" x="6184900" y="2000250"/>
          <p14:tracePt t="30809" x="6070600" y="2012950"/>
          <p14:tracePt t="30815" x="5972175" y="2012950"/>
          <p14:tracePt t="30822" x="5875338" y="2012950"/>
          <p14:tracePt t="30829" x="5797550" y="2020888"/>
          <p14:tracePt t="30836" x="5738813" y="2033588"/>
          <p14:tracePt t="30844" x="5695950" y="2041525"/>
          <p14:tracePt t="30850" x="5657850" y="2058988"/>
          <p14:tracePt t="30857" x="5627688" y="2066925"/>
          <p14:tracePt t="30864" x="5589588" y="2084388"/>
          <p14:tracePt t="30871" x="5568950" y="2109788"/>
          <p14:tracePt t="30878" x="5543550" y="2122488"/>
          <p14:tracePt t="30884" x="5526088" y="2139950"/>
          <p14:tracePt t="30894" x="5513388" y="2147888"/>
          <p14:tracePt t="30900" x="5495925" y="2160588"/>
          <p14:tracePt t="30905" x="5491163" y="2178050"/>
          <p14:tracePt t="30913" x="5483225" y="2178050"/>
          <p14:tracePt t="30920" x="5478463" y="2182813"/>
          <p14:tracePt t="30927" x="5470525" y="2185988"/>
          <p14:tracePt t="30933" x="5465763" y="2185988"/>
          <p14:tracePt t="30948" x="5462588" y="2185988"/>
          <p14:tracePt t="30983" x="5462588" y="2182813"/>
          <p14:tracePt t="30989" x="5462588" y="2173288"/>
          <p14:tracePt t="30997" x="5470525" y="2160588"/>
          <p14:tracePt t="31003" x="5475288" y="2157413"/>
          <p14:tracePt t="31011" x="5495925" y="2147888"/>
          <p14:tracePt t="31018" x="5518150" y="2139950"/>
          <p14:tracePt t="31024" x="5564188" y="2122488"/>
          <p14:tracePt t="31031" x="5624513" y="2114550"/>
          <p14:tracePt t="31037" x="5708650" y="2114550"/>
          <p14:tracePt t="31046" x="5807075" y="2114550"/>
          <p14:tracePt t="31051" x="5934075" y="2114550"/>
          <p14:tracePt t="31061" x="6062663" y="2119313"/>
          <p14:tracePt t="31066" x="6189663" y="2132013"/>
          <p14:tracePt t="31073" x="6291263" y="2144713"/>
          <p14:tracePt t="31080" x="6364288" y="2144713"/>
          <p14:tracePt t="31088" x="6394450" y="2144713"/>
          <p14:tracePt t="31094" x="6427788" y="2144713"/>
          <p14:tracePt t="31101" x="6440488" y="2144713"/>
          <p14:tracePt t="31108" x="6453188" y="2144713"/>
          <p14:tracePt t="31115" x="6453188" y="2139950"/>
          <p14:tracePt t="31121" x="6457950" y="2139950"/>
          <p14:tracePt t="31129" x="6465888" y="2135188"/>
          <p14:tracePt t="31135" x="6465888" y="2127250"/>
          <p14:tracePt t="31145" x="6465888" y="2122488"/>
          <p14:tracePt t="31149" x="6461125" y="2109788"/>
          <p14:tracePt t="31156" x="6457950" y="2097088"/>
          <p14:tracePt t="31163" x="6440488" y="2079625"/>
          <p14:tracePt t="31171" x="6423025" y="2054225"/>
          <p14:tracePt t="31177" x="6397625" y="2020888"/>
          <p14:tracePt t="31184" x="6359525" y="1982788"/>
          <p14:tracePt t="31193" x="6334125" y="1944688"/>
          <p14:tracePt t="31199" x="6303963" y="1909763"/>
          <p14:tracePt t="31205" x="6278563" y="1871663"/>
          <p14:tracePt t="31213" x="6262688" y="1846263"/>
          <p14:tracePt t="31219" x="6235700" y="1833563"/>
          <p14:tracePt t="31228" x="6223000" y="1816100"/>
          <p14:tracePt t="31232" x="6215063" y="1812925"/>
          <p14:tracePt t="31240" x="6202363" y="1803400"/>
          <p14:tracePt t="31247" x="6197600" y="1803400"/>
          <p14:tracePt t="31253" x="6189663" y="1803400"/>
          <p14:tracePt t="31262" x="6184900" y="1803400"/>
          <p14:tracePt t="31275" x="6176963" y="1803400"/>
          <p14:tracePt t="31282" x="6176963" y="1808163"/>
          <p14:tracePt t="31296" x="6176963" y="1812925"/>
          <p14:tracePt t="31304" x="6181725" y="1812925"/>
          <p14:tracePt t="31310" x="6181725" y="1816100"/>
          <p14:tracePt t="31316" x="6184900" y="1833563"/>
          <p14:tracePt t="31323" x="6194425" y="1838325"/>
          <p14:tracePt t="31330" x="6197600" y="1841500"/>
          <p14:tracePt t="31337" x="6207125" y="1851025"/>
          <p14:tracePt t="31345" x="6219825" y="1871663"/>
          <p14:tracePt t="31351" x="6235700" y="1893888"/>
          <p14:tracePt t="31358" x="6257925" y="1919288"/>
          <p14:tracePt t="31365" x="6288088" y="1957388"/>
          <p14:tracePt t="31372" x="6313488" y="1990725"/>
          <p14:tracePt t="31379" x="6338888" y="2016125"/>
          <p14:tracePt t="31385" x="6354763" y="2033588"/>
          <p14:tracePt t="31394" x="6364288" y="2046288"/>
          <p14:tracePt t="31400" x="6369050" y="2063750"/>
          <p14:tracePt t="31407" x="6376988" y="2063750"/>
          <p14:tracePt t="31414" x="6376988" y="2066925"/>
          <p14:tracePt t="31421" x="6381750" y="2066925"/>
          <p14:tracePt t="31427" x="6381750" y="2071688"/>
          <p14:tracePt t="31457" x="6381750" y="2066925"/>
          <p14:tracePt t="31463" x="6381750" y="2058988"/>
          <p14:tracePt t="31469" x="6372225" y="2046288"/>
          <p14:tracePt t="31477" x="6372225" y="2041525"/>
          <p14:tracePt t="31484" x="6369050" y="2033588"/>
          <p14:tracePt t="31491" x="6369050" y="2028825"/>
          <p14:tracePt t="31498" x="6369050" y="2016125"/>
          <p14:tracePt t="31504" x="6369050" y="2008188"/>
          <p14:tracePt t="31512" x="6369050" y="2003425"/>
          <p14:tracePt t="31517" x="6376988" y="2000250"/>
          <p14:tracePt t="31527" x="6381750" y="1990725"/>
          <p14:tracePt t="31532" x="6384925" y="1987550"/>
          <p14:tracePt t="31539" x="6407150" y="1978025"/>
          <p14:tracePt t="31547" x="6423025" y="1970088"/>
          <p14:tracePt t="31553" x="6453188" y="1960563"/>
          <p14:tracePt t="31560" x="6488113" y="1957388"/>
          <p14:tracePt t="31566" x="6559550" y="1944688"/>
          <p14:tracePt t="31574" x="6661150" y="1922463"/>
          <p14:tracePt t="31581" x="6759575" y="1922463"/>
          <p14:tracePt t="31589" x="6835775" y="1909763"/>
          <p14:tracePt t="31595" x="6896100" y="1889125"/>
          <p14:tracePt t="31601" x="6938963" y="1889125"/>
          <p14:tracePt t="31611" x="6964363" y="1884363"/>
          <p14:tracePt t="31616" x="6977063" y="1876425"/>
          <p14:tracePt t="31622" x="6985000" y="1871663"/>
          <p14:tracePt t="31630" x="6989763" y="1871663"/>
          <p14:tracePt t="31644" x="6997700" y="1871663"/>
          <p14:tracePt t="31650" x="6992938" y="1871663"/>
          <p14:tracePt t="31657" x="6989763" y="1871663"/>
          <p14:tracePt t="31664" x="6977063" y="1871663"/>
          <p14:tracePt t="31671" x="6959600" y="1881188"/>
          <p14:tracePt t="31678" x="6929438" y="1889125"/>
          <p14:tracePt t="31685" x="6878638" y="1906588"/>
          <p14:tracePt t="31693" x="6848475" y="1914525"/>
          <p14:tracePt t="31699" x="6810375" y="1931988"/>
          <p14:tracePt t="31706" x="6780213" y="1939925"/>
          <p14:tracePt t="31713" x="6754813" y="1947863"/>
          <p14:tracePt t="31720" x="6729413" y="1965325"/>
          <p14:tracePt t="31727" x="6708775" y="1973263"/>
          <p14:tracePt t="31734" x="6683375" y="1978025"/>
          <p14:tracePt t="31744" x="6670675" y="1978025"/>
          <p14:tracePt t="31748" x="6648450" y="1987550"/>
          <p14:tracePt t="31754" x="6623050" y="1995488"/>
          <p14:tracePt t="31762" x="6602413" y="2003425"/>
          <p14:tracePt t="31769" x="6567488" y="2012950"/>
          <p14:tracePt t="31776" x="6534150" y="2028825"/>
          <p14:tracePt t="31784" x="6488113" y="2038350"/>
          <p14:tracePt t="31790" x="6440488" y="2058988"/>
          <p14:tracePt t="31797" x="6376988" y="2089150"/>
          <p14:tracePt t="31804" x="6329363" y="2097088"/>
          <p14:tracePt t="31811" x="6283325" y="2106613"/>
          <p14:tracePt t="31818" x="6235700" y="2119313"/>
          <p14:tracePt t="31824" x="6215063" y="2122488"/>
          <p14:tracePt t="31831" x="6181725" y="2132013"/>
          <p14:tracePt t="31838" x="6159500" y="2132013"/>
          <p14:tracePt t="31846" x="6138863" y="2132013"/>
          <p14:tracePt t="31852" x="6113463" y="2127250"/>
          <p14:tracePt t="31859" x="6091238" y="2127250"/>
          <p14:tracePt t="31866" x="6075363" y="2122488"/>
          <p14:tracePt t="31874" x="6062663" y="2114550"/>
          <p14:tracePt t="31880" x="6045200" y="2106613"/>
          <p14:tracePt t="31887" x="6040438" y="2106613"/>
          <p14:tracePt t="31895" x="6035675" y="2101850"/>
          <p14:tracePt t="31901" x="6027738" y="2101850"/>
          <p14:tracePt t="31916" x="6027738" y="2097088"/>
          <p14:tracePt t="31930" x="6027738" y="2089150"/>
          <p14:tracePt t="31971" x="6022975" y="2084388"/>
          <p14:tracePt t="31986" x="6010275" y="2076450"/>
          <p14:tracePt t="31994" x="5984875" y="2076450"/>
          <p14:tracePt t="31999" x="5934075" y="2076450"/>
          <p14:tracePt t="32005" x="5819775" y="2076450"/>
          <p14:tracePt t="32013" x="5584825" y="2076450"/>
          <p14:tracePt t="32020" x="5067300" y="2076450"/>
          <p14:tracePt t="32027" x="4548188" y="2076450"/>
          <p14:tracePt t="32033" x="4084638" y="2093913"/>
          <p14:tracePt t="32040" x="3644900" y="2109788"/>
          <p14:tracePt t="32048" x="3262313" y="2127250"/>
          <p14:tracePt t="32054" x="2909888" y="2147888"/>
          <p14:tracePt t="32062" x="2636838" y="2178050"/>
          <p14:tracePt t="32069" x="2420938" y="2208213"/>
          <p14:tracePt t="32076" x="2238375" y="2220913"/>
          <p14:tracePt t="32082" x="2092325" y="2254250"/>
          <p14:tracePt t="32089" x="1965325" y="2266950"/>
          <p14:tracePt t="32098" x="1889125" y="2289175"/>
          <p14:tracePt t="32103" x="1816100" y="2309813"/>
          <p14:tracePt t="32112" x="1782763" y="2319338"/>
          <p14:tracePt t="32117" x="1747838" y="2327275"/>
          <p14:tracePt t="32124" x="1727200" y="2335213"/>
          <p14:tracePt t="32132" x="1701800" y="2352675"/>
          <p14:tracePt t="32138" x="1689100" y="2357438"/>
          <p14:tracePt t="32145" x="1676400" y="2357438"/>
          <p14:tracePt t="32152" x="1658938" y="2365375"/>
          <p14:tracePt t="32160" x="1654175" y="2365375"/>
          <p14:tracePt t="32166" x="1641475" y="2365375"/>
          <p14:tracePt t="32179" x="1633538" y="2365375"/>
          <p14:tracePt t="32186" x="1628775" y="2365375"/>
          <p14:tracePt t="32201" x="1620838" y="2365375"/>
          <p14:tracePt t="32214" x="1616075" y="2357438"/>
          <p14:tracePt t="32229" x="1612900" y="2352675"/>
          <p14:tracePt t="32244" x="1612900" y="2344738"/>
          <p14:tracePt t="32249" x="1603375" y="2344738"/>
          <p14:tracePt t="32256" x="1603375" y="2339975"/>
          <p14:tracePt t="32263" x="1600200" y="2335213"/>
          <p14:tracePt t="32270" x="1590675" y="2327275"/>
          <p14:tracePt t="32277" x="1577975" y="2314575"/>
          <p14:tracePt t="32285" x="1557338" y="2297113"/>
          <p14:tracePt t="32291" x="1539875" y="2284413"/>
          <p14:tracePt t="32300" x="1514475" y="2259013"/>
          <p14:tracePt t="32304" x="1501775" y="2241550"/>
          <p14:tracePt t="32312" x="1476375" y="2220913"/>
          <p14:tracePt t="32318" x="1458913" y="2195513"/>
          <p14:tracePt t="32326" x="1441450" y="2170113"/>
          <p14:tracePt t="32332" x="1438275" y="2157413"/>
          <p14:tracePt t="32339" x="1420813" y="2132013"/>
          <p14:tracePt t="32346" x="1420813" y="2119313"/>
          <p14:tracePt t="32353" x="1416050" y="2114550"/>
          <p14:tracePt t="32361" x="1408113" y="2101850"/>
          <p14:tracePt t="32367" x="1400175" y="2084388"/>
          <p14:tracePt t="32375" x="1400175" y="2079625"/>
          <p14:tracePt t="32381" x="1395413" y="2071688"/>
          <p14:tracePt t="32389" x="1395413" y="2066925"/>
          <p14:tracePt t="32396" x="1387475" y="2058988"/>
          <p14:tracePt t="32402" x="1387475" y="2054225"/>
          <p14:tracePt t="32410" x="1387475" y="2051050"/>
          <p14:tracePt t="32416" x="1387475" y="2041525"/>
          <p14:tracePt t="32430" x="1387475" y="2038350"/>
          <p14:tracePt t="32437" x="1387475" y="2028825"/>
          <p14:tracePt t="32460" x="1387475" y="2025650"/>
          <p14:tracePt t="32523" x="1387475" y="2016125"/>
          <p14:tracePt t="32535" x="1387475" y="2012950"/>
          <p14:tracePt t="32549" x="1387475" y="2008188"/>
          <p14:tracePt t="32555" x="1390650" y="2008188"/>
          <p14:tracePt t="32569" x="1395413" y="2008188"/>
          <p14:tracePt t="32591" x="1403350" y="2008188"/>
          <p14:tracePt t="32597" x="1408113" y="2008188"/>
          <p14:tracePt t="32604" x="1416050" y="2008188"/>
          <p14:tracePt t="32611" x="1428750" y="2016125"/>
          <p14:tracePt t="32618" x="1441450" y="2016125"/>
          <p14:tracePt t="32627" x="1463675" y="2020888"/>
          <p14:tracePt t="32632" x="1497013" y="2028825"/>
          <p14:tracePt t="32638" x="1539875" y="2028825"/>
          <p14:tracePt t="32646" x="1587500" y="2041525"/>
          <p14:tracePt t="32653" x="1658938" y="2033588"/>
          <p14:tracePt t="32661" x="1719263" y="2033588"/>
          <p14:tracePt t="32666" x="1808163" y="2012950"/>
          <p14:tracePt t="32673" x="1866900" y="1990725"/>
          <p14:tracePt t="32680" x="1939925" y="1982788"/>
          <p14:tracePt t="32687" x="2016125" y="1960563"/>
          <p14:tracePt t="32695" x="2063750" y="1939925"/>
          <p14:tracePt t="32702" x="2109788" y="1931988"/>
          <p14:tracePt t="32709" x="2170113" y="1922463"/>
          <p14:tracePt t="32715" x="2228850" y="1909763"/>
          <p14:tracePt t="32722" x="2305050" y="1889125"/>
          <p14:tracePt t="32729" x="2390775" y="1881188"/>
          <p14:tracePt t="32736" x="2530475" y="1866900"/>
          <p14:tracePt t="32744" x="2773363" y="1838325"/>
          <p14:tracePt t="32750" x="3100388" y="1820863"/>
          <p14:tracePt t="32757" x="3530600" y="1820863"/>
          <p14:tracePt t="32764" x="3935413" y="1820863"/>
          <p14:tracePt t="32771" x="4287838" y="1833563"/>
          <p14:tracePt t="32779" x="4641850" y="1854200"/>
          <p14:tracePt t="32785" x="4913313" y="1884363"/>
          <p14:tracePt t="32793" x="5181600" y="1901825"/>
          <p14:tracePt t="32799" x="5427663" y="1931988"/>
          <p14:tracePt t="32807" x="5584825" y="1944688"/>
          <p14:tracePt t="32813" x="5713413" y="1965325"/>
          <p14:tracePt t="32819" x="5840413" y="1978025"/>
          <p14:tracePt t="32827" x="5943600" y="1990725"/>
          <p14:tracePt t="32834" x="6040438" y="2000250"/>
          <p14:tracePt t="32840" x="6126163" y="2000250"/>
          <p14:tracePt t="32848" x="6184900" y="2012950"/>
          <p14:tracePt t="32854" x="6245225" y="2012950"/>
          <p14:tracePt t="32861" x="6288088" y="2012950"/>
          <p14:tracePt t="32868" x="6321425" y="2012950"/>
          <p14:tracePt t="32876" x="6342063" y="2012950"/>
          <p14:tracePt t="32882" x="6376988" y="2008188"/>
          <p14:tracePt t="32890" x="6389688" y="2000250"/>
          <p14:tracePt t="32897" x="6410325" y="1990725"/>
          <p14:tracePt t="32903" x="6427788" y="1982788"/>
          <p14:tracePt t="32910" x="6440488" y="1978025"/>
          <p14:tracePt t="32917" x="6457950" y="1960563"/>
          <p14:tracePt t="32923" x="6478588" y="1952625"/>
          <p14:tracePt t="32931" x="6496050" y="1947863"/>
          <p14:tracePt t="32943" x="6516688" y="1931988"/>
          <p14:tracePt t="32945" x="6542088" y="1914525"/>
          <p14:tracePt t="32953" x="6567488" y="1897063"/>
          <p14:tracePt t="32959" x="6610350" y="1881188"/>
          <p14:tracePt t="32966" x="6670675" y="1871663"/>
          <p14:tracePt t="32973" x="6734175" y="1851025"/>
          <p14:tracePt t="32980" x="6807200" y="1841500"/>
          <p14:tracePt t="32987" x="6878638" y="1828800"/>
          <p14:tracePt t="32995" x="6964363" y="1828800"/>
          <p14:tracePt t="33000" x="7035800" y="1838325"/>
          <p14:tracePt t="33008" x="7096125" y="1838325"/>
          <p14:tracePt t="33014" x="7138988" y="1838325"/>
          <p14:tracePt t="33021" x="7172325" y="1846263"/>
          <p14:tracePt t="33030" x="7192963" y="1846263"/>
          <p14:tracePt t="33036" x="7205663" y="1846263"/>
          <p14:tracePt t="33043" x="7215188" y="1846263"/>
          <p14:tracePt t="33049" x="7218363" y="1846263"/>
          <p14:tracePt t="33064" x="7227888" y="1846263"/>
          <p14:tracePt t="33085" x="7223125" y="1851025"/>
          <p14:tracePt t="33098" x="7218363" y="1854200"/>
          <p14:tracePt t="33105" x="7205663" y="1854200"/>
          <p14:tracePt t="33113" x="7197725" y="1863725"/>
          <p14:tracePt t="33119" x="7185025" y="1866900"/>
          <p14:tracePt t="33126" x="7164388" y="1876425"/>
          <p14:tracePt t="33133" x="7138988" y="1884363"/>
          <p14:tracePt t="33140" x="7096125" y="1893888"/>
          <p14:tracePt t="33148" x="7005638" y="1914525"/>
          <p14:tracePt t="33153" x="6865938" y="1939925"/>
          <p14:tracePt t="33162" x="6559550" y="1970088"/>
          <p14:tracePt t="33167" x="5972175" y="2033588"/>
          <p14:tracePt t="33177" x="5465763" y="2114550"/>
          <p14:tracePt t="33182" x="4964113" y="2173288"/>
          <p14:tracePt t="33188" x="4551363" y="2212975"/>
          <p14:tracePt t="33195" x="4135438" y="2251075"/>
          <p14:tracePt t="33202" x="3778250" y="2284413"/>
          <p14:tracePt t="33210" x="3449638" y="2319338"/>
          <p14:tracePt t="33216" x="3181350" y="2335213"/>
          <p14:tracePt t="33223" x="2943225" y="2352675"/>
          <p14:tracePt t="33231" x="2730500" y="2365375"/>
          <p14:tracePt t="33236" x="2517775" y="2378075"/>
          <p14:tracePt t="33247" x="2390775" y="2378075"/>
          <p14:tracePt t="33251" x="2279650" y="2390775"/>
          <p14:tracePt t="33259" x="2195513" y="2390775"/>
          <p14:tracePt t="33265" x="2122488" y="2390775"/>
          <p14:tracePt t="33272" x="2051050" y="2390775"/>
          <p14:tracePt t="33280" x="1990725" y="2382838"/>
          <p14:tracePt t="33286" x="1970088" y="2382838"/>
          <p14:tracePt t="33294" x="1922463" y="2373313"/>
          <p14:tracePt t="33300" x="1892300" y="2373313"/>
          <p14:tracePt t="33310" x="1858963" y="2370138"/>
          <p14:tracePt t="33314" x="1838325" y="2360613"/>
          <p14:tracePt t="33320" x="1812925" y="2352675"/>
          <p14:tracePt t="33329" x="1778000" y="2344738"/>
          <p14:tracePt t="33335" x="1747838" y="2344738"/>
          <p14:tracePt t="33342" x="1714500" y="2335213"/>
          <p14:tracePt t="33349" x="1693863" y="2327275"/>
          <p14:tracePt t="33355" x="1658938" y="2319338"/>
          <p14:tracePt t="33363" x="1625600" y="2309813"/>
          <p14:tracePt t="33369" x="1595438" y="2301875"/>
          <p14:tracePt t="33378" x="1560513" y="2292350"/>
          <p14:tracePt t="33383" x="1539875" y="2289175"/>
          <p14:tracePt t="33390" x="1506538" y="2271713"/>
          <p14:tracePt t="33397" x="1471613" y="2263775"/>
          <p14:tracePt t="33404" x="1425575" y="2241550"/>
          <p14:tracePt t="33412" x="1390650" y="2233613"/>
          <p14:tracePt t="33418" x="1327150" y="2212975"/>
          <p14:tracePt t="33426" x="1284288" y="2203450"/>
          <p14:tracePt t="33432" x="1225550" y="2195513"/>
          <p14:tracePt t="33439" x="1177925" y="2185988"/>
          <p14:tracePt t="33446" x="1131888" y="2178050"/>
          <p14:tracePt t="33452" x="1096963" y="2170113"/>
          <p14:tracePt t="33462" x="1076325" y="2160588"/>
          <p14:tracePt t="33466" x="1058863" y="2152650"/>
          <p14:tracePt t="33473" x="1046163" y="2144713"/>
          <p14:tracePt t="33481" x="1038225" y="2144713"/>
          <p14:tracePt t="33487" x="1033463" y="2144713"/>
          <p14:tracePt t="33495" x="1025525" y="2139950"/>
          <p14:tracePt t="33511" x="1020763" y="2135188"/>
          <p14:tracePt t="33599" x="1028700" y="2135188"/>
          <p14:tracePt t="33606" x="1033463" y="2135188"/>
          <p14:tracePt t="33614" x="1042988" y="2135188"/>
          <p14:tracePt t="33620" x="1046163" y="2135188"/>
          <p14:tracePt t="33627" x="1055688" y="2135188"/>
          <p14:tracePt t="33643" x="1068388" y="2135188"/>
          <p14:tracePt t="33648" x="1071563" y="2135188"/>
          <p14:tracePt t="33655" x="1076325" y="2135188"/>
          <p14:tracePt t="33663" x="1084263" y="2139950"/>
          <p14:tracePt t="33669" x="1096963" y="2139950"/>
          <p14:tracePt t="33678" x="1109663" y="2139950"/>
          <p14:tracePt t="33683" x="1119188" y="2147888"/>
          <p14:tracePt t="33693" x="1131888" y="2147888"/>
          <p14:tracePt t="33698" x="1152525" y="2157413"/>
          <p14:tracePt t="33703" x="1177925" y="2165350"/>
          <p14:tracePt t="33711" x="1208088" y="2170113"/>
          <p14:tracePt t="33718" x="1255713" y="2182813"/>
          <p14:tracePt t="33727" x="1289050" y="2190750"/>
          <p14:tracePt t="33731" x="1344613" y="2190750"/>
          <p14:tracePt t="33738" x="1390650" y="2200275"/>
          <p14:tracePt t="33746" x="1450975" y="2200275"/>
          <p14:tracePt t="33752" x="1481138" y="2208213"/>
          <p14:tracePt t="33759" x="1514475" y="2208213"/>
          <p14:tracePt t="33766" x="1527175" y="2212975"/>
          <p14:tracePt t="33773" x="1544638" y="2212975"/>
          <p14:tracePt t="33781" x="1547813" y="2212975"/>
          <p14:tracePt t="33787" x="1552575" y="2212975"/>
          <p14:tracePt t="33795" x="1560513" y="2212975"/>
          <p14:tracePt t="33801" x="1565275" y="2212975"/>
          <p14:tracePt t="33816" x="1565275" y="2220913"/>
          <p14:tracePt t="33830" x="1557338" y="2220913"/>
          <p14:tracePt t="33836" x="1552575" y="2220913"/>
          <p14:tracePt t="33843" x="1539875" y="2220913"/>
          <p14:tracePt t="33850" x="1527175" y="2216150"/>
          <p14:tracePt t="33856" x="1509713" y="2216150"/>
          <p14:tracePt t="33864" x="1497013" y="2208213"/>
          <p14:tracePt t="33870" x="1481138" y="2195513"/>
          <p14:tracePt t="33879" x="1466850" y="2185988"/>
          <p14:tracePt t="33885" x="1454150" y="2178050"/>
          <p14:tracePt t="33893" x="1438275" y="2165350"/>
          <p14:tracePt t="33898" x="1433513" y="2157413"/>
          <p14:tracePt t="33905" x="1425575" y="2152650"/>
          <p14:tracePt t="33913" x="1420813" y="2139950"/>
          <p14:tracePt t="33928" x="1420813" y="2132013"/>
          <p14:tracePt t="33933" x="1420813" y="2127250"/>
          <p14:tracePt t="33940" x="1420813" y="2122488"/>
          <p14:tracePt t="33960" x="1420813" y="2114550"/>
          <p14:tracePt t="33963" x="1420813" y="2109788"/>
          <p14:tracePt t="33967" x="1425575" y="2109788"/>
          <p14:tracePt t="33976" x="1425575" y="2101850"/>
          <p14:tracePt t="33982" x="1433513" y="2101850"/>
          <p14:tracePt t="33996" x="1433513" y="2097088"/>
          <p14:tracePt t="34003" x="1438275" y="2097088"/>
          <p14:tracePt t="34052" x="1438275" y="2089150"/>
          <p14:tracePt t="34073" x="1438275" y="2084388"/>
          <p14:tracePt t="34080" x="1438275" y="2079625"/>
          <p14:tracePt t="34086" x="1438275" y="2071688"/>
          <p14:tracePt t="34094" x="1438275" y="2066925"/>
          <p14:tracePt t="34100" x="1428750" y="2054225"/>
          <p14:tracePt t="34109" x="1428750" y="2038350"/>
          <p14:tracePt t="34114" x="1425575" y="2025650"/>
          <p14:tracePt t="34121" x="1425575" y="2012950"/>
          <p14:tracePt t="34128" x="1416050" y="1995488"/>
          <p14:tracePt t="34135" x="1416050" y="1982788"/>
          <p14:tracePt t="34142" x="1416050" y="1978025"/>
          <p14:tracePt t="34150" x="1416050" y="1970088"/>
          <p14:tracePt t="34156" x="1416050" y="1965325"/>
          <p14:tracePt t="34164" x="1416050" y="1960563"/>
          <p14:tracePt t="34179" x="1416050" y="1952625"/>
          <p14:tracePt t="34192" x="1416050" y="1947863"/>
          <p14:tracePt t="34198" x="1416050" y="1939925"/>
          <p14:tracePt t="34205" x="1416050" y="1935163"/>
          <p14:tracePt t="34212" x="1428750" y="1922463"/>
          <p14:tracePt t="34218" x="1438275" y="1897063"/>
          <p14:tracePt t="34228" x="1463675" y="1863725"/>
          <p14:tracePt t="34233" x="1493838" y="1812925"/>
          <p14:tracePt t="34240" x="1552575" y="1735138"/>
          <p14:tracePt t="34248" x="1608138" y="1616075"/>
          <p14:tracePt t="34253" x="1689100" y="1463675"/>
          <p14:tracePt t="34261" x="1747838" y="1344613"/>
          <p14:tracePt t="34267" x="1803400" y="1255713"/>
          <p14:tracePt t="34276" x="1846263" y="1174750"/>
          <p14:tracePt t="34281" x="1876425" y="1127125"/>
          <p14:tracePt t="34288" x="1906588" y="1089025"/>
          <p14:tracePt t="34296" x="1931988" y="1063625"/>
          <p14:tracePt t="34302" x="1952625" y="1050925"/>
          <p14:tracePt t="34310" x="1970088" y="1042988"/>
          <p14:tracePt t="34316" x="1982788" y="1033463"/>
          <p14:tracePt t="34323" x="1995488" y="1025525"/>
          <p14:tracePt t="34330" x="2003425" y="1025525"/>
          <p14:tracePt t="34337" x="2016125" y="1030288"/>
          <p14:tracePt t="34345" x="2028825" y="1038225"/>
          <p14:tracePt t="34351" x="2038350" y="1042988"/>
          <p14:tracePt t="34359" x="2041525" y="1050925"/>
          <p14:tracePt t="34365" x="2051050" y="1063625"/>
          <p14:tracePt t="34372" x="2058988" y="1076325"/>
          <p14:tracePt t="34381" x="2058988" y="1089025"/>
          <p14:tracePt t="34386" x="2058988" y="1114425"/>
          <p14:tracePt t="34393" x="2054225" y="1136650"/>
          <p14:tracePt t="34401" x="2038350" y="1162050"/>
          <p14:tracePt t="34407" x="2028825" y="1174750"/>
          <p14:tracePt t="34414" x="2011363" y="1208088"/>
          <p14:tracePt t="34420" x="1995488" y="1243013"/>
          <p14:tracePt t="34431" x="1970088" y="1281113"/>
          <p14:tracePt t="34436" x="1927225" y="1344613"/>
          <p14:tracePt t="34442" x="1879600" y="1420813"/>
          <p14:tracePt t="34449" x="1851025" y="1497013"/>
          <p14:tracePt t="34455" x="1808163" y="1562100"/>
          <p14:tracePt t="34463" x="1765300" y="1625600"/>
          <p14:tracePt t="34469" x="1744663" y="1676400"/>
          <p14:tracePt t="34477" x="1727200" y="1709738"/>
          <p14:tracePt t="34483" x="1719263" y="1731963"/>
          <p14:tracePt t="34489" x="1709738" y="1747838"/>
          <p14:tracePt t="34497" x="1709738" y="1752600"/>
          <p14:tracePt t="34504" x="1709738" y="1760538"/>
          <p14:tracePt t="34511" x="1709738" y="1765300"/>
          <p14:tracePt t="34526" x="1719263" y="1765300"/>
          <p14:tracePt t="34532" x="1727200" y="1765300"/>
          <p14:tracePt t="34539" x="1747838" y="1747838"/>
          <p14:tracePt t="34546" x="1795463" y="1722438"/>
          <p14:tracePt t="34552" x="1858963" y="1681163"/>
          <p14:tracePt t="34560" x="1947863" y="1620838"/>
          <p14:tracePt t="34567" x="2041525" y="1552575"/>
          <p14:tracePt t="34576" x="2132013" y="1497013"/>
          <p14:tracePt t="34581" x="2208213" y="1450975"/>
          <p14:tracePt t="34588" x="2284413" y="1420813"/>
          <p14:tracePt t="34595" x="2317750" y="1412875"/>
          <p14:tracePt t="34601" x="2352675" y="1403350"/>
          <p14:tracePt t="34609" x="2373313" y="1408113"/>
          <p14:tracePt t="34615" x="2390775" y="1412875"/>
          <p14:tracePt t="34622" x="2395538" y="1420813"/>
          <p14:tracePt t="34630" x="2403475" y="1441450"/>
          <p14:tracePt t="34636" x="2408238" y="1463675"/>
          <p14:tracePt t="34645" x="2408238" y="1484313"/>
          <p14:tracePt t="34650" x="2408238" y="1519238"/>
          <p14:tracePt t="34658" x="2398713" y="1552575"/>
          <p14:tracePt t="34664" x="2386013" y="1612900"/>
          <p14:tracePt t="34672" x="2365375" y="1671638"/>
          <p14:tracePt t="34679" x="2335213" y="1735138"/>
          <p14:tracePt t="34685" x="2279650" y="1812925"/>
          <p14:tracePt t="34692" x="2238375" y="1876425"/>
          <p14:tracePt t="34699" x="2182813" y="1944688"/>
          <p14:tracePt t="34706" x="2132013" y="1995488"/>
          <p14:tracePt t="34714" x="2092325" y="2025650"/>
          <p14:tracePt t="34720" x="2058988" y="2051050"/>
          <p14:tracePt t="34727" x="2020888" y="2066925"/>
          <p14:tracePt t="34734" x="1985963" y="2084388"/>
          <p14:tracePt t="34741" x="1952625" y="2093913"/>
          <p14:tracePt t="34749" x="1922463" y="2101850"/>
          <p14:tracePt t="34754" x="1876425" y="2109788"/>
          <p14:tracePt t="34763" x="1841500" y="2109788"/>
          <p14:tracePt t="34768" x="1800225" y="2109788"/>
          <p14:tracePt t="34777" x="1757363" y="2109788"/>
          <p14:tracePt t="34783" x="1722438" y="2106613"/>
          <p14:tracePt t="34789" x="1693863" y="2106613"/>
          <p14:tracePt t="34797" x="1658938" y="2106613"/>
          <p14:tracePt t="34803" x="1638300" y="2106613"/>
          <p14:tracePt t="34812" x="1616075" y="2106613"/>
          <p14:tracePt t="34817" x="1590675" y="2106613"/>
          <p14:tracePt t="34825" x="1577975" y="2106613"/>
          <p14:tracePt t="34832" x="1565275" y="2106613"/>
          <p14:tracePt t="34838" x="1552575" y="2106613"/>
          <p14:tracePt t="34845" x="1535113" y="2106613"/>
          <p14:tracePt t="34852" x="1531938" y="2106613"/>
          <p14:tracePt t="34859" x="1527175" y="2106613"/>
          <p14:tracePt t="34866" x="1519238" y="2106613"/>
          <p14:tracePt t="34876" x="1514475" y="2106613"/>
          <p14:tracePt t="34880" x="1506538" y="2101850"/>
          <p14:tracePt t="34887" x="1501775" y="2101850"/>
          <p14:tracePt t="34895" x="1501775" y="2097088"/>
          <p14:tracePt t="34901" x="1493838" y="2097088"/>
          <p14:tracePt t="34908" x="1489075" y="2097088"/>
          <p14:tracePt t="34914" x="1489075" y="2089150"/>
          <p14:tracePt t="34922" x="1489075" y="2084388"/>
          <p14:tracePt t="34929" x="1484313" y="2084388"/>
          <p14:tracePt t="34936" x="1484313" y="2076450"/>
          <p14:tracePt t="34943" x="1476375" y="2071688"/>
          <p14:tracePt t="34959" x="1471613" y="2063750"/>
          <p14:tracePt t="34971" x="1463675" y="2063750"/>
          <p14:tracePt t="34980" x="1463675" y="2058988"/>
          <p14:tracePt t="34992" x="1463675" y="2054225"/>
          <p14:tracePt t="35027" x="1466850" y="2054225"/>
          <p14:tracePt t="35041" x="1471613" y="2054225"/>
          <p14:tracePt t="35053" x="1481138" y="2054225"/>
          <p14:tracePt t="35061" x="1484313" y="2054225"/>
          <p14:tracePt t="35068" x="1489075" y="2054225"/>
          <p14:tracePt t="35076" x="1497013" y="2054225"/>
          <p14:tracePt t="35089" x="1501775" y="2054225"/>
          <p14:tracePt t="35096" x="1509713" y="2054225"/>
          <p14:tracePt t="35102" x="1514475" y="2054225"/>
          <p14:tracePt t="35111" x="1527175" y="2054225"/>
          <p14:tracePt t="35116" x="1535113" y="2054225"/>
          <p14:tracePt t="35126" x="1547813" y="2046288"/>
          <p14:tracePt t="35130" x="1570038" y="2046288"/>
          <p14:tracePt t="35137" x="1587500" y="2038350"/>
          <p14:tracePt t="35144" x="1600200" y="2033588"/>
          <p14:tracePt t="35152" x="1612900" y="2025650"/>
          <p14:tracePt t="35158" x="1628775" y="2008188"/>
          <p14:tracePt t="35165" x="1641475" y="2003425"/>
          <p14:tracePt t="35173" x="1658938" y="1987550"/>
          <p14:tracePt t="35181" x="1684338" y="1960563"/>
          <p14:tracePt t="35186" x="1697038" y="1939925"/>
          <p14:tracePt t="35193" x="1727200" y="1901825"/>
          <p14:tracePt t="35200" x="1757363" y="1854200"/>
          <p14:tracePt t="35207" x="1800225" y="1790700"/>
          <p14:tracePt t="35214" x="1841500" y="1714500"/>
          <p14:tracePt t="35221" x="1922463" y="1608138"/>
          <p14:tracePt t="35229" x="2008188" y="1501775"/>
          <p14:tracePt t="35235" x="2079625" y="1382713"/>
          <p14:tracePt t="35243" x="2147888" y="1289050"/>
          <p14:tracePt t="35251" x="2178050" y="1225550"/>
          <p14:tracePt t="35256" x="2220913" y="1162050"/>
          <p14:tracePt t="35263" x="2251075" y="1127125"/>
          <p14:tracePt t="35270" x="2263775" y="1101725"/>
          <p14:tracePt t="35277" x="2279650" y="1084263"/>
          <p14:tracePt t="35284" x="2284413" y="1081088"/>
          <p14:tracePt t="35292" x="2292350" y="1076325"/>
          <p14:tracePt t="35298" x="2297113" y="1076325"/>
          <p14:tracePt t="35313" x="2305050" y="1076325"/>
          <p14:tracePt t="35333" x="2301875" y="1081088"/>
          <p14:tracePt t="35342" x="2301875" y="1089025"/>
          <p14:tracePt t="35347" x="2297113" y="1101725"/>
          <p14:tracePt t="35353" x="2297113" y="1106488"/>
          <p14:tracePt t="35362" x="2297113" y="1114425"/>
          <p14:tracePt t="35368" x="2289175" y="1127125"/>
          <p14:tracePt t="35376" x="2289175" y="1131888"/>
          <p14:tracePt t="35382" x="2284413" y="1139825"/>
          <p14:tracePt t="35389" x="2284413" y="1144588"/>
          <p14:tracePt t="35399" x="2276475" y="1152525"/>
          <p14:tracePt t="35403" x="2276475" y="1157288"/>
          <p14:tracePt t="35411" x="2271713" y="1157288"/>
          <p14:tracePt t="35417" x="2271713" y="1162050"/>
          <p14:tracePt t="35432" x="2263775" y="1169988"/>
          <p14:tracePt t="35446" x="2263775" y="1174750"/>
          <p14:tracePt t="35453" x="2263775" y="1182688"/>
          <p14:tracePt t="35460" x="2263775" y="1187450"/>
          <p14:tracePt t="35467" x="2266950" y="1200150"/>
          <p14:tracePt t="35475" x="2284413" y="1216025"/>
          <p14:tracePt t="35481" x="2309813" y="1250950"/>
          <p14:tracePt t="35486" x="2347913" y="1289050"/>
          <p14:tracePt t="35495" x="2398713" y="1339850"/>
          <p14:tracePt t="35500" x="2463800" y="1395413"/>
          <p14:tracePt t="35507" x="2527300" y="1438275"/>
          <p14:tracePt t="35514" x="2578100" y="1468438"/>
          <p14:tracePt t="35521" x="2616200" y="1497013"/>
          <p14:tracePt t="35528" x="2649538" y="1514475"/>
          <p14:tracePt t="35535" x="2676525" y="1531938"/>
          <p14:tracePt t="35542" x="2697163" y="1535113"/>
          <p14:tracePt t="35550" x="2714625" y="1544638"/>
          <p14:tracePt t="35555" x="2717800" y="1544638"/>
          <p14:tracePt t="35563" x="2722563" y="1552575"/>
          <p14:tracePt t="35577" x="2730500" y="1552575"/>
          <p14:tracePt t="35592" x="2730500" y="1557338"/>
          <p14:tracePt t="35613" x="2730500" y="1562100"/>
          <p14:tracePt t="35625" x="2730500" y="1570038"/>
          <p14:tracePt t="35631" x="2735263" y="1570038"/>
          <p14:tracePt t="35638" x="2735263" y="1582738"/>
          <p14:tracePt t="35646" x="2752725" y="1595438"/>
          <p14:tracePt t="35652" x="2765425" y="1612900"/>
          <p14:tracePt t="35661" x="2790825" y="1628775"/>
          <p14:tracePt t="35667" x="2824163" y="1654175"/>
          <p14:tracePt t="35674" x="2849563" y="1681163"/>
          <p14:tracePt t="35681" x="2874963" y="1701800"/>
          <p14:tracePt t="35687" x="2909888" y="1731963"/>
          <p14:tracePt t="35694" x="2935288" y="1747838"/>
          <p14:tracePt t="35701" x="2952750" y="1760538"/>
          <p14:tracePt t="35708" x="2965450" y="1778000"/>
          <p14:tracePt t="35715" x="2981325" y="1787525"/>
          <p14:tracePt t="35722" x="2986088" y="1790700"/>
          <p14:tracePt t="35729" x="2990850" y="1795463"/>
          <p14:tracePt t="35736" x="2998788" y="1795463"/>
          <p14:tracePt t="35743" x="3003550" y="1803400"/>
          <p14:tracePt t="35758" x="3011488" y="1808163"/>
          <p14:tracePt t="35771" x="3016250" y="1816100"/>
          <p14:tracePt t="35792" x="3016250" y="1820863"/>
          <p14:tracePt t="35820" x="3024188" y="1820863"/>
          <p14:tracePt t="35841" x="3028950" y="1820863"/>
          <p14:tracePt t="35854" x="3033713" y="1820863"/>
          <p14:tracePt t="35861" x="3046413" y="1820863"/>
          <p14:tracePt t="35869" x="3079750" y="1820863"/>
          <p14:tracePt t="35876" x="3135313" y="1828800"/>
          <p14:tracePt t="35883" x="3262313" y="1828800"/>
          <p14:tracePt t="35891" x="3505200" y="1858963"/>
          <p14:tracePt t="35898" x="3829050" y="1876425"/>
          <p14:tracePt t="35903" x="4186238" y="1909763"/>
          <p14:tracePt t="35910" x="4487863" y="1944688"/>
          <p14:tracePt t="35917" x="4700588" y="1960563"/>
          <p14:tracePt t="35924" x="4840288" y="1970088"/>
          <p14:tracePt t="35931" x="4956175" y="1982788"/>
          <p14:tracePt t="35937" x="5067300" y="1982788"/>
          <p14:tracePt t="35945" x="5151438" y="1982788"/>
          <p14:tracePt t="35960" x="5283200" y="1990725"/>
          <p14:tracePt t="35967" x="5326063" y="1990725"/>
          <p14:tracePt t="35975" x="5359400" y="1990725"/>
          <p14:tracePt t="35981" x="5372100" y="1990725"/>
          <p14:tracePt t="35986" x="5384800" y="1990725"/>
          <p14:tracePt t="35993" x="5394325" y="1990725"/>
          <p14:tracePt t="36000" x="5399088" y="1990725"/>
          <p14:tracePt t="36008" x="5407025" y="1990725"/>
          <p14:tracePt t="36021" x="5411788" y="1990725"/>
          <p14:tracePt t="36029" x="5411788" y="2000250"/>
          <p14:tracePt t="36050" x="5411788" y="2003425"/>
          <p14:tracePt t="36133" x="5411788" y="2012950"/>
          <p14:tracePt t="36147" x="5402263" y="2012950"/>
          <p14:tracePt t="36153" x="5389563" y="2016125"/>
          <p14:tracePt t="36160" x="5356225" y="2025650"/>
          <p14:tracePt t="36168" x="5313363" y="2033588"/>
          <p14:tracePt t="36175" x="5199063" y="2046288"/>
          <p14:tracePt t="36182" x="4870450" y="2076450"/>
          <p14:tracePt t="36188" x="4257675" y="2119313"/>
          <p14:tracePt t="36196" x="3756025" y="2178050"/>
          <p14:tracePt t="36201" x="3398838" y="2216150"/>
          <p14:tracePt t="36209" x="3130550" y="2228850"/>
          <p14:tracePt t="36216" x="2927350" y="2228850"/>
          <p14:tracePt t="36225" x="2786063" y="2241550"/>
          <p14:tracePt t="36231" x="2659063" y="2241550"/>
          <p14:tracePt t="36237" x="2573338" y="2241550"/>
          <p14:tracePt t="36245" x="2501900" y="2241550"/>
          <p14:tracePt t="36252" x="2459038" y="2241550"/>
          <p14:tracePt t="36259" x="2424113" y="2241550"/>
          <p14:tracePt t="36266" x="2395538" y="2238375"/>
          <p14:tracePt t="36272" x="2370138" y="2238375"/>
          <p14:tracePt t="36280" x="2357438" y="2233613"/>
          <p14:tracePt t="36285" x="2344738" y="2225675"/>
          <p14:tracePt t="36293" x="2327275" y="2216150"/>
          <p14:tracePt t="36300" x="2322513" y="2212975"/>
          <p14:tracePt t="36307" x="2314575" y="2203450"/>
          <p14:tracePt t="36321" x="2314575" y="2200275"/>
          <p14:tracePt t="36344" x="2314575" y="2190750"/>
          <p14:tracePt t="36356" x="2317750" y="2190750"/>
          <p14:tracePt t="36370" x="2322513" y="2190750"/>
          <p14:tracePt t="36384" x="2330450" y="2190750"/>
          <p14:tracePt t="36398" x="2335213" y="2195513"/>
          <p14:tracePt t="36462" x="2335213" y="2190750"/>
          <p14:tracePt t="36467" x="2335213" y="2185988"/>
          <p14:tracePt t="36474" x="2344738" y="2173288"/>
          <p14:tracePt t="36482" x="2347913" y="2157413"/>
          <p14:tracePt t="36488" x="2365375" y="2135188"/>
          <p14:tracePt t="36495" x="2382838" y="2101850"/>
          <p14:tracePt t="36501" x="2420938" y="2071688"/>
          <p14:tracePt t="36508" x="2446338" y="2038350"/>
          <p14:tracePt t="36516" x="2497138" y="1995488"/>
          <p14:tracePt t="36525" x="2573338" y="1952625"/>
          <p14:tracePt t="36529" x="2649538" y="1931988"/>
          <p14:tracePt t="36536" x="2727325" y="1897063"/>
          <p14:tracePt t="36543" x="2798763" y="1889125"/>
          <p14:tracePt t="36551" x="2884488" y="1876425"/>
          <p14:tracePt t="36557" x="2943225" y="1876425"/>
          <p14:tracePt t="36565" x="2990850" y="1881188"/>
          <p14:tracePt t="36571" x="3011488" y="1881188"/>
          <p14:tracePt t="36578" x="3036888" y="1889125"/>
          <p14:tracePt t="36585" x="3059113" y="1897063"/>
          <p14:tracePt t="36593" x="3067050" y="1901825"/>
          <p14:tracePt t="36599" x="3071813" y="1909763"/>
          <p14:tracePt t="36609" x="3074988" y="1909763"/>
          <p14:tracePt t="36613" x="3084513" y="1922463"/>
          <p14:tracePt t="36620" x="3084513" y="1927225"/>
          <p14:tracePt t="36628" x="3084513" y="1935163"/>
          <p14:tracePt t="36634" x="3084513" y="1947863"/>
          <p14:tracePt t="36641" x="3084513" y="1952625"/>
          <p14:tracePt t="36648" x="3087688" y="1960563"/>
          <p14:tracePt t="36655" x="3087688" y="1973263"/>
          <p14:tracePt t="36662" x="3097213" y="1987550"/>
          <p14:tracePt t="36669" x="3097213" y="1990725"/>
          <p14:tracePt t="36676" x="3105150" y="2000250"/>
          <p14:tracePt t="36684" x="3105150" y="2003425"/>
          <p14:tracePt t="36690" x="3109913" y="2012950"/>
          <p14:tracePt t="36696" x="3114675" y="2016125"/>
          <p14:tracePt t="36703" x="3122613" y="2016125"/>
          <p14:tracePt t="36711" x="3127375" y="2025650"/>
          <p14:tracePt t="36724" x="3135313" y="2025650"/>
          <p14:tracePt t="36738" x="3140075" y="2025650"/>
          <p14:tracePt t="36752" x="3143250" y="2028825"/>
          <p14:tracePt t="36782" x="3143250" y="2033588"/>
          <p14:tracePt t="36836" x="3130550" y="2025650"/>
          <p14:tracePt t="36843" x="3122613" y="2012950"/>
          <p14:tracePt t="36850" x="3109913" y="2003425"/>
          <p14:tracePt t="36857" x="3092450" y="2000250"/>
          <p14:tracePt t="36864" x="3071813" y="1982788"/>
          <p14:tracePt t="36871" x="3046413" y="1965325"/>
          <p14:tracePt t="36878" x="3033713" y="1952625"/>
          <p14:tracePt t="36884" x="3008313" y="1944688"/>
          <p14:tracePt t="36892" x="2981325" y="1927225"/>
          <p14:tracePt t="36899" x="2952750" y="1919288"/>
          <p14:tracePt t="36906" x="2905125" y="1901825"/>
          <p14:tracePt t="36912" x="2854325" y="1881188"/>
          <p14:tracePt t="36919" x="2808288" y="1871663"/>
          <p14:tracePt t="36926" x="2760663" y="1851025"/>
          <p14:tracePt t="36933" x="2714625" y="1841500"/>
          <p14:tracePt t="36941" x="2667000" y="1833563"/>
          <p14:tracePt t="36947" x="2636838" y="1825625"/>
          <p14:tracePt t="36958" x="2611438" y="1808163"/>
          <p14:tracePt t="36961" x="2590800" y="1800225"/>
          <p14:tracePt t="36968" x="2565400" y="1795463"/>
          <p14:tracePt t="36976" x="2552700" y="1787525"/>
          <p14:tracePt t="36981" x="2535238" y="1778000"/>
          <p14:tracePt t="36989" x="2522538" y="1778000"/>
          <p14:tracePt t="36996" x="2517775" y="1778000"/>
          <p14:tracePt t="37003" x="2501900" y="1774825"/>
          <p14:tracePt t="37010" x="2489200" y="1774825"/>
          <p14:tracePt t="37017" x="2476500" y="1774825"/>
          <p14:tracePt t="37023" x="2454275" y="1778000"/>
          <p14:tracePt t="37030" x="2420938" y="1778000"/>
          <p14:tracePt t="37037" x="2378075" y="1795463"/>
          <p14:tracePt t="37045" x="2314575" y="1816100"/>
          <p14:tracePt t="37052" x="2254250" y="1833563"/>
          <p14:tracePt t="37060" x="2178050" y="1866900"/>
          <p14:tracePt t="37065" x="2114550" y="1889125"/>
          <p14:tracePt t="37074" x="2054225" y="1897063"/>
          <p14:tracePt t="37079" x="2020888" y="1914525"/>
          <p14:tracePt t="37086" x="1973263" y="1922463"/>
          <p14:tracePt t="37093" x="1944688" y="1931988"/>
          <p14:tracePt t="37100" x="1897063" y="1944688"/>
          <p14:tracePt t="37107" x="1863725" y="1947863"/>
          <p14:tracePt t="37115" x="1828800" y="1957388"/>
          <p14:tracePt t="37121" x="1800225" y="1965325"/>
          <p14:tracePt t="37128" x="1752600" y="1965325"/>
          <p14:tracePt t="37134" x="1731963" y="1973263"/>
          <p14:tracePt t="37143" x="1684338" y="1982788"/>
          <p14:tracePt t="37148" x="1641475" y="1990725"/>
          <p14:tracePt t="37156" x="1595438" y="1990725"/>
          <p14:tracePt t="37163" x="1547813" y="2003425"/>
          <p14:tracePt t="37170" x="1506538" y="2012950"/>
          <p14:tracePt t="37178" x="1471613" y="2020888"/>
          <p14:tracePt t="37185" x="1438275" y="2028825"/>
          <p14:tracePt t="37191" x="1425575" y="2028825"/>
          <p14:tracePt t="37197" x="1400175" y="2033588"/>
          <p14:tracePt t="37204" x="1387475" y="2033588"/>
          <p14:tracePt t="37211" x="1374775" y="2033588"/>
          <p14:tracePt t="37218" x="1370013" y="2033588"/>
          <p14:tracePt t="37225" x="1362075" y="2033588"/>
          <p14:tracePt t="37233" x="1347788" y="2033588"/>
          <p14:tracePt t="37242" x="1344613" y="2041525"/>
          <p14:tracePt t="37246" x="1331913" y="2046288"/>
          <p14:tracePt t="37254" x="1314450" y="2054225"/>
          <p14:tracePt t="37261" x="1301750" y="2063750"/>
          <p14:tracePt t="37268" x="1284288" y="2071688"/>
          <p14:tracePt t="37275" x="1271588" y="2076450"/>
          <p14:tracePt t="37281" x="1255713" y="2093913"/>
          <p14:tracePt t="37288" x="1241425" y="2097088"/>
          <p14:tracePt t="37295" x="1238250" y="2106613"/>
          <p14:tracePt t="37302" x="1228725" y="2106613"/>
          <p14:tracePt t="37309" x="1228725" y="2109788"/>
          <p14:tracePt t="37316" x="1225550" y="2109788"/>
          <p14:tracePt t="37331" x="1216025" y="2109788"/>
          <p14:tracePt t="37351" x="1220788" y="2109788"/>
          <p14:tracePt t="37359" x="1220788" y="2101850"/>
          <p14:tracePt t="37365" x="1225550" y="2097088"/>
          <p14:tracePt t="37374" x="1233488" y="2084388"/>
          <p14:tracePt t="37379" x="1246188" y="2066925"/>
          <p14:tracePt t="37386" x="1271588" y="2054225"/>
          <p14:tracePt t="37393" x="1296988" y="2016125"/>
          <p14:tracePt t="37399" x="1335088" y="1978025"/>
          <p14:tracePt t="37407" x="1377950" y="1927225"/>
          <p14:tracePt t="37413" x="1446213" y="1851025"/>
          <p14:tracePt t="37420" x="1552575" y="1752600"/>
          <p14:tracePt t="37427" x="1676400" y="1654175"/>
          <p14:tracePt t="37434" x="1825625" y="1547813"/>
          <p14:tracePt t="37441" x="1931988" y="1476375"/>
          <p14:tracePt t="37448" x="2008188" y="1420813"/>
          <p14:tracePt t="37458" x="2071688" y="1377950"/>
          <p14:tracePt t="37462" x="2122488" y="1349375"/>
          <p14:tracePt t="37469" x="2157413" y="1322388"/>
          <p14:tracePt t="37476" x="2195513" y="1301750"/>
          <p14:tracePt t="37483" x="2216150" y="1296988"/>
          <p14:tracePt t="37490" x="2241550" y="1281113"/>
          <p14:tracePt t="37497" x="2254250" y="1263650"/>
          <p14:tracePt t="37504" x="2271713" y="1258888"/>
          <p14:tracePt t="37511" x="2284413" y="1250950"/>
          <p14:tracePt t="37517" x="2292350" y="1250950"/>
          <p14:tracePt t="37526" x="2297113" y="1250950"/>
          <p14:tracePt t="37546" x="2301875" y="1250950"/>
          <p14:tracePt t="37601" x="2301875" y="1258888"/>
          <p14:tracePt t="37617" x="2297113" y="1258888"/>
          <p14:tracePt t="37622" x="2297113" y="1263650"/>
          <p14:tracePt t="37636" x="2297113" y="1271588"/>
          <p14:tracePt t="37643" x="2289175" y="1271588"/>
          <p14:tracePt t="37649" x="2289175" y="1276350"/>
          <p14:tracePt t="37665" x="2289175" y="1281113"/>
          <p14:tracePt t="37707" x="2289175" y="1289050"/>
          <p14:tracePt t="37756" x="2289175" y="1293813"/>
          <p14:tracePt t="37778" x="2284413" y="1293813"/>
          <p14:tracePt t="38003" x="2284413" y="1301750"/>
          <p14:tracePt t="38015" x="2284413" y="1306513"/>
          <p14:tracePt t="38028" x="2284413" y="1314450"/>
          <p14:tracePt t="38042" x="2276475" y="1319213"/>
          <p14:tracePt t="38050" x="2276475" y="1322388"/>
          <p14:tracePt t="38065" x="2276475" y="1335088"/>
          <p14:tracePt t="38071" x="2279650" y="1352550"/>
          <p14:tracePt t="38079" x="2289175" y="1365250"/>
          <p14:tracePt t="38084" x="2305050" y="1390650"/>
          <p14:tracePt t="38090" x="2339975" y="1416050"/>
          <p14:tracePt t="38097" x="2378075" y="1455738"/>
          <p14:tracePt t="38104" x="2428875" y="1506538"/>
          <p14:tracePt t="38112" x="2505075" y="1562100"/>
          <p14:tracePt t="38118" x="2573338" y="1616075"/>
          <p14:tracePt t="38125" x="2633663" y="1651000"/>
          <p14:tracePt t="38133" x="2701925" y="1693863"/>
          <p14:tracePt t="38138" x="2747963" y="1709738"/>
          <p14:tracePt t="38145" x="2795588" y="1731963"/>
          <p14:tracePt t="38152" x="2841625" y="1747838"/>
          <p14:tracePt t="38159" x="2879725" y="1765300"/>
          <p14:tracePt t="38166" x="2909888" y="1774825"/>
          <p14:tracePt t="38172" x="2943225" y="1782763"/>
          <p14:tracePt t="38180" x="2965450" y="1782763"/>
          <p14:tracePt t="38186" x="2981325" y="1790700"/>
          <p14:tracePt t="38193" x="2995613" y="1800225"/>
          <p14:tracePt t="38200" x="3011488" y="1803400"/>
          <p14:tracePt t="38207" x="3024188" y="1803400"/>
          <p14:tracePt t="38215" x="3036888" y="1803400"/>
          <p14:tracePt t="38220" x="3046413" y="1812925"/>
          <p14:tracePt t="38228" x="3049588" y="1812925"/>
          <p14:tracePt t="38235" x="3054350" y="1816100"/>
          <p14:tracePt t="38242" x="3062288" y="1816100"/>
          <p14:tracePt t="38249" x="3062288" y="1825625"/>
          <p14:tracePt t="38255" x="3067050" y="1825625"/>
          <p14:tracePt t="38263" x="3074988" y="1825625"/>
          <p14:tracePt t="38271" x="3079750" y="1828800"/>
          <p14:tracePt t="38284" x="3087688" y="1833563"/>
          <p14:tracePt t="38305" x="3084513" y="1833563"/>
          <p14:tracePt t="38312" x="3079750" y="1833563"/>
          <p14:tracePt t="38318" x="3071813" y="1833563"/>
          <p14:tracePt t="38325" x="3067050" y="1833563"/>
          <p14:tracePt t="38332" x="3046413" y="1833563"/>
          <p14:tracePt t="38338" x="3033713" y="1833563"/>
          <p14:tracePt t="38346" x="3021013" y="1833563"/>
          <p14:tracePt t="38353" x="3003550" y="1833563"/>
          <p14:tracePt t="38361" x="2981325" y="1833563"/>
          <p14:tracePt t="38368" x="2968625" y="1833563"/>
          <p14:tracePt t="38374" x="2943225" y="1833563"/>
          <p14:tracePt t="38382" x="2930525" y="1833563"/>
          <p14:tracePt t="38388" x="2909888" y="1825625"/>
          <p14:tracePt t="38395" x="2884488" y="1825625"/>
          <p14:tracePt t="38402" x="2862263" y="1825625"/>
          <p14:tracePt t="38408" x="2841625" y="1816100"/>
          <p14:tracePt t="38416" x="2816225" y="1816100"/>
          <p14:tracePt t="38422" x="2795588" y="1816100"/>
          <p14:tracePt t="38431" x="2768600" y="1816100"/>
          <p14:tracePt t="38436" x="2755900" y="1816100"/>
          <p14:tracePt t="38444" x="2752725" y="1816100"/>
          <p14:tracePt t="38450" x="2740025" y="1816100"/>
          <p14:tracePt t="38458" x="2730500" y="1808163"/>
          <p14:tracePt t="38464" x="2717800" y="1808163"/>
          <p14:tracePt t="38479" x="2714625" y="1808163"/>
          <p14:tracePt t="38486" x="2709863" y="1808163"/>
          <p14:tracePt t="38491" x="2701925" y="1808163"/>
          <p14:tracePt t="38499" x="2701925" y="1803400"/>
          <p14:tracePt t="38506" x="2697163" y="1803400"/>
          <p14:tracePt t="38521" x="2689225" y="1803400"/>
          <p14:tracePt t="38535" x="2684463" y="1803400"/>
          <p14:tracePt t="38603" x="2684463" y="1800225"/>
          <p14:tracePt t="38633" x="2684463" y="1790700"/>
          <p14:tracePt t="38653" x="2684463" y="1787525"/>
          <p14:tracePt t="38695" x="2684463" y="1778000"/>
          <p14:tracePt t="38702" x="2676525" y="1778000"/>
          <p14:tracePt t="38708" x="2676525" y="1774825"/>
          <p14:tracePt t="38715" x="2671763" y="1774825"/>
          <p14:tracePt t="38729" x="2671763" y="1770063"/>
          <p14:tracePt t="38743" x="2671763" y="1760538"/>
          <p14:tracePt t="38750" x="2667000" y="1760538"/>
          <p14:tracePt t="38756" x="2667000" y="1757363"/>
          <p14:tracePt t="38764" x="2659063" y="1757363"/>
          <p14:tracePt t="38772" x="2659063" y="1747838"/>
          <p14:tracePt t="38778" x="2654300" y="1747838"/>
          <p14:tracePt t="38791" x="2654300" y="1744663"/>
          <p14:tracePt t="38798" x="2646363" y="1744663"/>
          <p14:tracePt t="38805" x="2646363" y="1735138"/>
          <p14:tracePt t="38812" x="2641600" y="1735138"/>
          <p14:tracePt t="38836" x="2633663" y="1735138"/>
          <p14:tracePt t="38890" x="2633663" y="1731963"/>
          <p14:tracePt t="38932" x="2633663" y="1727200"/>
          <p14:tracePt t="39502" x="2636838" y="1727200"/>
          <p14:tracePt t="39522" x="2641600" y="1731963"/>
          <p14:tracePt t="39537" x="2649538" y="1731963"/>
          <p14:tracePt t="39551" x="2654300" y="1731963"/>
          <p14:tracePt t="39570" x="2662238" y="1731963"/>
          <p14:tracePt t="39585" x="2667000" y="1731963"/>
          <p14:tracePt t="39605" x="2671763" y="1731963"/>
          <p14:tracePt t="39620" x="2679700" y="1731963"/>
          <p14:tracePt t="39634" x="2684463" y="1731963"/>
          <p14:tracePt t="39642" x="2692400" y="1731963"/>
          <p14:tracePt t="39648" x="2697163" y="1731963"/>
          <p14:tracePt t="39655" x="2705100" y="1731963"/>
          <p14:tracePt t="39662" x="2709863" y="1731963"/>
          <p14:tracePt t="39669" x="2714625" y="1731963"/>
          <p14:tracePt t="39676" x="2730500" y="1739900"/>
          <p14:tracePt t="39683" x="2743200" y="1739900"/>
          <p14:tracePt t="39689" x="2755900" y="1747838"/>
          <p14:tracePt t="39697" x="2790825" y="1747838"/>
          <p14:tracePt t="39704" x="2820988" y="1757363"/>
          <p14:tracePt t="39710" x="2871788" y="1774825"/>
          <p14:tracePt t="39717" x="2943225" y="1795463"/>
          <p14:tracePt t="39727" x="3021013" y="1816100"/>
          <p14:tracePt t="39732" x="3109913" y="1851025"/>
          <p14:tracePt t="39738" x="3194050" y="1871663"/>
          <p14:tracePt t="39746" x="3284538" y="1906588"/>
          <p14:tracePt t="39752" x="3360738" y="1939925"/>
          <p14:tracePt t="39759" x="3424238" y="1960563"/>
          <p14:tracePt t="39766" x="3484563" y="1978025"/>
          <p14:tracePt t="39773" x="3517900" y="1995488"/>
          <p14:tracePt t="39780" x="3543300" y="2003425"/>
          <p14:tracePt t="39787" x="3565525" y="2012950"/>
          <p14:tracePt t="39794" x="3581400" y="2012950"/>
          <p14:tracePt t="39800" x="3586163" y="2020888"/>
          <p14:tracePt t="39808" x="3590925" y="2020888"/>
          <p14:tracePt t="39815" x="3598863" y="2020888"/>
          <p14:tracePt t="39822" x="3603625" y="2020888"/>
          <p14:tracePt t="39829" x="3611563" y="2020888"/>
          <p14:tracePt t="39844" x="3616325" y="2020888"/>
          <p14:tracePt t="39864" x="3619500" y="2020888"/>
          <p14:tracePt t="39878" x="3629025" y="2020888"/>
          <p14:tracePt t="39913" x="3629025" y="2016125"/>
          <p14:tracePt t="39934" x="3629025" y="2012950"/>
          <p14:tracePt t="39948" x="3629025" y="2003425"/>
          <p14:tracePt t="39962" x="3629025" y="2000250"/>
          <p14:tracePt t="39982" x="3629025" y="1990725"/>
          <p14:tracePt t="39997" x="3629025" y="1987550"/>
          <p14:tracePt t="40074" x="3629025" y="1982788"/>
          <p14:tracePt t="40086" x="3624263" y="1982788"/>
          <p14:tracePt t="40094" x="3624263" y="1973263"/>
          <p14:tracePt t="40100" x="3619500" y="1973263"/>
          <p14:tracePt t="40109" x="3619500" y="1970088"/>
          <p14:tracePt t="40122" x="3616325" y="1970088"/>
          <p14:tracePt t="40128" x="3616325" y="1960563"/>
          <p14:tracePt t="40136" x="3606800" y="1960563"/>
          <p14:tracePt t="40142" x="3606800" y="1957388"/>
          <p14:tracePt t="40149" x="3603625" y="1957388"/>
          <p14:tracePt t="40163" x="3594100" y="1957388"/>
          <p14:tracePt t="40185" x="3590925" y="1947863"/>
          <p14:tracePt t="40199" x="3586163" y="1947863"/>
          <p14:tracePt t="40212" x="3586163" y="1944688"/>
          <p14:tracePt t="40218" x="3578225" y="1944688"/>
          <p14:tracePt t="40233" x="3573463" y="1944688"/>
          <p14:tracePt t="40241" x="3573463" y="1939925"/>
          <p14:tracePt t="40247" x="3565525" y="1939925"/>
          <p14:tracePt t="40338" x="3560763" y="1939925"/>
          <p14:tracePt t="40407" x="3560763" y="1931988"/>
          <p14:tracePt t="40470" x="3560763" y="1927225"/>
          <p14:tracePt t="40491" x="3560763" y="1919288"/>
          <p14:tracePt t="40595" x="3552825" y="1922463"/>
          <p14:tracePt t="40958" x="3556000" y="1922463"/>
          <p14:tracePt t="40964" x="3568700" y="1922463"/>
          <p14:tracePt t="40970" x="3581400" y="1922463"/>
          <p14:tracePt t="40980" x="3586163" y="1922463"/>
          <p14:tracePt t="40984" x="3603625" y="1922463"/>
          <p14:tracePt t="40993" x="3606800" y="1922463"/>
          <p14:tracePt t="40998" x="3611563" y="1922463"/>
          <p14:tracePt t="41005" x="3619500" y="1922463"/>
          <p14:tracePt t="41013" x="3624263" y="1922463"/>
          <p14:tracePt t="41019" x="3632200" y="1922463"/>
          <p14:tracePt t="41026" x="3636963" y="1922463"/>
          <p14:tracePt t="41033" x="3641725" y="1922463"/>
          <p14:tracePt t="41047" x="3649663" y="1922463"/>
          <p14:tracePt t="41068" x="3654425" y="1922463"/>
          <p14:tracePt t="41074" x="3654425" y="1927225"/>
          <p14:tracePt t="41104" x="3654425" y="1935163"/>
          <p14:tracePt t="41131" x="3644900" y="1935163"/>
          <p14:tracePt t="41145" x="3641725" y="1939925"/>
          <p14:tracePt t="41166" x="3636963" y="1944688"/>
          <p14:tracePt t="41179" x="3629025" y="1944688"/>
          <p14:tracePt t="41186" x="3629025" y="1952625"/>
          <p14:tracePt t="41193" x="3624263" y="1952625"/>
          <p14:tracePt t="41208" x="3616325" y="1957388"/>
          <p14:tracePt t="41221" x="3616325" y="1965325"/>
          <p14:tracePt t="41237" x="3611563" y="1970088"/>
          <p14:tracePt t="41249" x="3606800" y="1970088"/>
          <p14:tracePt t="41256" x="3606800" y="1978025"/>
          <p14:tracePt t="41271" x="3598863" y="1982788"/>
          <p14:tracePt t="41279" x="3586163" y="1990725"/>
          <p14:tracePt t="41284" x="3581400" y="1995488"/>
          <p14:tracePt t="41290" x="3560763" y="2008188"/>
          <p14:tracePt t="41299" x="3543300" y="2033588"/>
          <p14:tracePt t="41304" x="3497263" y="2071688"/>
          <p14:tracePt t="41312" x="3446463" y="2122488"/>
          <p14:tracePt t="41318" x="3365500" y="2190750"/>
          <p14:tracePt t="41325" x="3297238" y="2254250"/>
          <p14:tracePt t="41333" x="3233738" y="2322513"/>
          <p14:tracePt t="41340" x="3181350" y="2365375"/>
          <p14:tracePt t="41347" x="3143250" y="2403475"/>
          <p14:tracePt t="41354" x="3127375" y="2425700"/>
          <p14:tracePt t="41360" x="3114675" y="2441575"/>
          <p14:tracePt t="41367" x="3105150" y="2446338"/>
          <p14:tracePt t="41374" x="3100388" y="2454275"/>
          <p14:tracePt t="41388" x="3092450" y="2459038"/>
          <p14:tracePt t="41402" x="3097213" y="2459038"/>
          <p14:tracePt t="41416" x="3109913" y="2459038"/>
          <p14:tracePt t="41423" x="3130550" y="2459038"/>
          <p14:tracePt t="41430" x="3152775" y="2459038"/>
          <p14:tracePt t="41437" x="3194050" y="2459038"/>
          <p14:tracePt t="41446" x="3267075" y="2459038"/>
          <p14:tracePt t="41451" x="3340100" y="2459038"/>
          <p14:tracePt t="41457" x="3398838" y="2459038"/>
          <p14:tracePt t="41465" x="3454400" y="2459038"/>
          <p14:tracePt t="41471" x="3487738" y="2459038"/>
          <p14:tracePt t="41479" x="3500438" y="2459038"/>
          <p14:tracePt t="41485" x="3513138" y="2459038"/>
          <p14:tracePt t="41493" x="3517900" y="2463800"/>
          <p14:tracePt t="41499" x="3525838" y="2463800"/>
          <p14:tracePt t="41514" x="3530600" y="2463800"/>
          <p14:tracePt t="41521" x="3530600" y="2471738"/>
          <p14:tracePt t="41527" x="3530600" y="2484438"/>
          <p14:tracePt t="41534" x="3513138" y="2501900"/>
          <p14:tracePt t="41541" x="3497263" y="2522538"/>
          <p14:tracePt t="41548" x="3429000" y="2552700"/>
          <p14:tracePt t="41555" x="3327400" y="2624138"/>
          <p14:tracePt t="41563" x="3206750" y="2692400"/>
          <p14:tracePt t="41569" x="3100388" y="2740025"/>
          <p14:tracePt t="41575" x="3024188" y="2786063"/>
          <p14:tracePt t="41583" x="2965450" y="2803525"/>
          <p14:tracePt t="41589" x="2917825" y="2816225"/>
          <p14:tracePt t="41598" x="2897188" y="2816225"/>
          <p14:tracePt t="41603" x="2879725" y="2816225"/>
          <p14:tracePt t="41613" x="2874963" y="2816225"/>
          <p14:tracePt t="41618" x="2862263" y="2816225"/>
          <p14:tracePt t="41624" x="2859088" y="2816225"/>
          <p14:tracePt t="41632" x="2859088" y="2811463"/>
          <p14:tracePt t="41639" x="2859088" y="2808288"/>
          <p14:tracePt t="41646" x="2859088" y="2798763"/>
          <p14:tracePt t="41652" x="2862263" y="2795588"/>
          <p14:tracePt t="41659" x="2884488" y="2782888"/>
          <p14:tracePt t="41666" x="2909888" y="2765425"/>
          <p14:tracePt t="41673" x="2943225" y="2747963"/>
          <p14:tracePt t="41680" x="3033713" y="2701925"/>
          <p14:tracePt t="41687" x="3152775" y="2654300"/>
          <p14:tracePt t="41696" x="3279775" y="2620963"/>
          <p14:tracePt t="41701" x="3368675" y="2586038"/>
          <p14:tracePt t="41709" x="3416300" y="2578100"/>
          <p14:tracePt t="41715" x="3449638" y="2560638"/>
          <p14:tracePt t="41722" x="3467100" y="2552700"/>
          <p14:tracePt t="41730" x="3479800" y="2552700"/>
          <p14:tracePt t="41737" x="3479800" y="2547938"/>
          <p14:tracePt t="41742" x="3484563" y="2547938"/>
          <p14:tracePt t="41750" x="3492500" y="2547938"/>
          <p14:tracePt t="41771" x="3487738" y="2547938"/>
          <p14:tracePt t="41779" x="3484563" y="2552700"/>
          <p14:tracePt t="41785" x="3484563" y="2560638"/>
          <p14:tracePt t="41792" x="3462338" y="2565400"/>
          <p14:tracePt t="41799" x="3449638" y="2573338"/>
          <p14:tracePt t="41806" x="3424238" y="2582863"/>
          <p14:tracePt t="41813" x="3411538" y="2590800"/>
          <p14:tracePt t="41820" x="3403600" y="2595563"/>
          <p14:tracePt t="41826" x="3390900" y="2595563"/>
          <p14:tracePt t="41834" x="3386138" y="2595563"/>
          <p14:tracePt t="41848" x="3378200" y="2595563"/>
          <p14:tracePt t="41883" x="3381375" y="2586038"/>
          <p14:tracePt t="41889" x="3386138" y="2586038"/>
          <p14:tracePt t="41897" x="3398838" y="2586038"/>
          <p14:tracePt t="41903" x="3406775" y="2582863"/>
          <p14:tracePt t="41910" x="3419475" y="2582863"/>
          <p14:tracePt t="41917" x="3424238" y="2573338"/>
          <p14:tracePt t="41925" x="3446463" y="2573338"/>
          <p14:tracePt t="41932" x="3467100" y="2573338"/>
          <p14:tracePt t="41938" x="3492500" y="2573338"/>
          <p14:tracePt t="41946" x="3522663" y="2573338"/>
          <p14:tracePt t="41952" x="3578225" y="2582863"/>
          <p14:tracePt t="41959" x="3649663" y="2590800"/>
          <p14:tracePt t="41966" x="3751263" y="2611438"/>
          <p14:tracePt t="41973" x="3841750" y="2638425"/>
          <p14:tracePt t="41981" x="3943350" y="2659063"/>
          <p14:tracePt t="41986" x="4041775" y="2667000"/>
          <p14:tracePt t="41998" x="4130675" y="2692400"/>
          <p14:tracePt t="42001" x="4244975" y="2701925"/>
          <p14:tracePt t="42008" x="4330700" y="2714625"/>
          <p14:tracePt t="42015" x="4402138" y="2714625"/>
          <p14:tracePt t="42021" x="4449763" y="2722563"/>
          <p14:tracePt t="42029" x="4483100" y="2722563"/>
          <p14:tracePt t="42036" x="4505325" y="2722563"/>
          <p14:tracePt t="42041" x="4508500" y="2722563"/>
          <p14:tracePt t="42049" x="4518025" y="2722563"/>
          <p14:tracePt t="42071" x="4508500" y="2722563"/>
          <p14:tracePt t="42245" x="4854575" y="2654300"/>
          <p14:tracePt t="42251" x="5703888" y="2492375"/>
          <p14:tracePt t="42258" x="6381750" y="2382838"/>
          <p14:tracePt t="42266" x="6972300" y="2301875"/>
          <p14:tracePt t="42272" x="7478713" y="2220913"/>
          <p14:tracePt t="42280" x="7908925" y="2122488"/>
          <p14:tracePt t="42286" x="8223250" y="2033588"/>
          <p14:tracePt t="42294" x="8491538" y="1931988"/>
          <p14:tracePt t="42300" x="8631238" y="1858963"/>
          <p14:tracePt t="42307" x="8767763" y="1782763"/>
          <p14:tracePt t="42314" x="8861425" y="1714500"/>
          <p14:tracePt t="42321" x="8924925" y="1658938"/>
          <p14:tracePt t="42329" x="8950325" y="1633538"/>
          <p14:tracePt t="42335" x="8970963" y="1608138"/>
          <p14:tracePt t="42342" x="8980488" y="1603375"/>
          <p14:tracePt t="42348" x="8980488" y="1600200"/>
          <p14:tracePt t="42377" x="8975725" y="1600200"/>
          <p14:tracePt t="42384" x="8975725" y="1603375"/>
          <p14:tracePt t="42390" x="8970963" y="1620838"/>
          <p14:tracePt t="42398" x="8967788" y="1625600"/>
          <p14:tracePt t="42404" x="8958263" y="1628775"/>
          <p14:tracePt t="42412" x="8955088" y="1646238"/>
          <p14:tracePt t="42418" x="8945563" y="1651000"/>
          <p14:tracePt t="42425" x="8945563" y="1663700"/>
          <p14:tracePt t="42432" x="8945563" y="1684338"/>
          <p14:tracePt t="42439" x="8958263" y="1731963"/>
          <p14:tracePt t="42447" x="9013825" y="1795463"/>
          <p14:tracePt t="42453" x="9069388" y="1889125"/>
          <p14:tracePt t="42459" x="9150350" y="1965325"/>
          <p14:tracePt t="42468" x="9231313" y="2033588"/>
          <p14:tracePt t="42474" x="9269413" y="2071688"/>
          <p14:tracePt t="42481" x="9294813" y="2097088"/>
          <p14:tracePt t="42488" x="9307513" y="2106613"/>
          <p14:tracePt t="42496" x="9317038" y="2119313"/>
          <p14:tracePt t="42502" x="9320213" y="2119313"/>
          <p14:tracePt t="42508" x="9320213" y="2127250"/>
          <p14:tracePt t="42516" x="9320213" y="2132013"/>
          <p14:tracePt t="42522" x="9320213" y="2139950"/>
          <p14:tracePt t="42530" x="9290050" y="2144713"/>
          <p14:tracePt t="42537" x="9175750" y="2157413"/>
          <p14:tracePt t="42544" x="8843963" y="2220913"/>
          <p14:tracePt t="42551" x="8167688" y="2327275"/>
          <p14:tracePt t="42557" x="7661275" y="2413000"/>
          <p14:tracePt t="42564" x="7240588" y="2489200"/>
          <p14:tracePt t="42571" x="6810375" y="2582863"/>
          <p14:tracePt t="42580" x="6470650" y="2654300"/>
          <p14:tracePt t="42585" x="6215063" y="2717800"/>
          <p14:tracePt t="42592" x="5956300" y="2782888"/>
          <p14:tracePt t="42600" x="5759450" y="2824163"/>
          <p14:tracePt t="42605" x="5645150" y="2851150"/>
          <p14:tracePt t="42614" x="5568950" y="2871788"/>
          <p14:tracePt t="42620" x="5521325" y="2879725"/>
          <p14:tracePt t="42628" x="5500688" y="2889250"/>
          <p14:tracePt t="42634" x="5491163" y="2889250"/>
          <p14:tracePt t="42641" x="5487988" y="2889250"/>
          <p14:tracePt t="42676" x="5487988" y="2884488"/>
          <p14:tracePt t="42690" x="5487988" y="2879725"/>
          <p14:tracePt t="42718" x="5483225" y="2879725"/>
          <p14:tracePt t="42725" x="5483225" y="2876550"/>
          <p14:tracePt t="42732" x="5475288" y="2876550"/>
          <p14:tracePt t="42739" x="5470525" y="2867025"/>
          <p14:tracePt t="42753" x="5462588" y="2863850"/>
          <p14:tracePt t="42759" x="5457825" y="2851150"/>
          <p14:tracePt t="42766" x="5449888" y="2841625"/>
          <p14:tracePt t="42773" x="5445125" y="2828925"/>
          <p14:tracePt t="42781" x="5437188" y="2816225"/>
          <p14:tracePt t="42787" x="5437188" y="2808288"/>
          <p14:tracePt t="42796" x="5437188" y="2795588"/>
          <p14:tracePt t="42801" x="5437188" y="2790825"/>
          <p14:tracePt t="42808" x="5437188" y="2778125"/>
          <p14:tracePt t="42815" x="5440363" y="2778125"/>
          <p14:tracePt t="42821" x="5440363" y="2770188"/>
          <p14:tracePt t="42829" x="5445125" y="2765425"/>
          <p14:tracePt t="42836" x="5449888" y="2765425"/>
          <p14:tracePt t="42851" x="5465763" y="2765425"/>
          <p14:tracePt t="42856" x="5478463" y="2773363"/>
          <p14:tracePt t="42865" x="5513388" y="2790825"/>
          <p14:tracePt t="42871" x="5564188" y="2820988"/>
          <p14:tracePt t="42878" x="5637213" y="2854325"/>
          <p14:tracePt t="42884" x="5756275" y="2901950"/>
          <p14:tracePt t="42891" x="5857875" y="2935288"/>
          <p14:tracePt t="42899" x="5959475" y="2947988"/>
          <p14:tracePt t="42905" x="6075363" y="2957513"/>
          <p14:tracePt t="42913" x="6202363" y="2947988"/>
          <p14:tracePt t="42919" x="6316663" y="2927350"/>
          <p14:tracePt t="42929" x="6435725" y="2867025"/>
          <p14:tracePt t="42933" x="6554788" y="2786063"/>
          <p14:tracePt t="42940" x="6738938" y="2641600"/>
          <p14:tracePt t="42947" x="6929438" y="2466975"/>
          <p14:tracePt t="42954" x="7129463" y="2251075"/>
          <p14:tracePt t="42961" x="7291388" y="2041525"/>
          <p14:tracePt t="42968" x="7415213" y="1841500"/>
          <p14:tracePt t="42975" x="7512050" y="1671638"/>
          <p14:tracePt t="42983" x="7597775" y="1484313"/>
          <p14:tracePt t="42989" x="7648575" y="1352550"/>
          <p14:tracePt t="42998" x="7683500" y="1250950"/>
          <p14:tracePt t="43003" x="7699375" y="1187450"/>
          <p14:tracePt t="43010" x="7721600" y="1152525"/>
          <p14:tracePt t="43017" x="7724775" y="1131888"/>
          <p14:tracePt t="43023" x="7724775" y="1122363"/>
          <p14:tracePt t="43032" x="7724775" y="1119188"/>
          <p14:tracePt t="43037" x="7734300" y="1109663"/>
          <p14:tracePt t="43045" x="7734300" y="1114425"/>
          <p14:tracePt t="43058" x="7734300" y="1119188"/>
          <p14:tracePt t="43066" x="7737475" y="1127125"/>
          <p14:tracePt t="43072" x="7747000" y="1139825"/>
          <p14:tracePt t="43079" x="7750175" y="1152525"/>
          <p14:tracePt t="43086" x="7780338" y="1187450"/>
          <p14:tracePt t="43096" x="7818438" y="1238250"/>
          <p14:tracePt t="43100" x="7886700" y="1319213"/>
          <p14:tracePt t="43107" x="7972425" y="1438275"/>
          <p14:tracePt t="43115" x="8091488" y="1582738"/>
          <p14:tracePt t="43121" x="8213725" y="1739900"/>
          <p14:tracePt t="43129" x="8362950" y="1897063"/>
          <p14:tracePt t="43135" x="8469313" y="2003425"/>
          <p14:tracePt t="43142" x="8575675" y="2101850"/>
          <p14:tracePt t="43149" x="8643938" y="2165350"/>
          <p14:tracePt t="43156" x="8691563" y="2195513"/>
          <p14:tracePt t="43163" x="8716963" y="2212975"/>
          <p14:tracePt t="43171" x="8729663" y="2228850"/>
          <p14:tracePt t="43179" x="8737600" y="2233613"/>
          <p14:tracePt t="43184" x="8750300" y="2233613"/>
          <p14:tracePt t="43198" x="8755063" y="2233613"/>
          <p14:tracePt t="43205" x="8763000" y="2233613"/>
          <p14:tracePt t="43225" x="8758238" y="2233613"/>
          <p14:tracePt t="43233" x="8745538" y="2233613"/>
          <p14:tracePt t="43239" x="8716963" y="2241550"/>
          <p14:tracePt t="43246" x="8656638" y="2251075"/>
          <p14:tracePt t="43253" x="8542338" y="2276475"/>
          <p14:tracePt t="43261" x="8312150" y="2332038"/>
          <p14:tracePt t="43268" x="7823200" y="2476500"/>
          <p14:tracePt t="43274" x="7354888" y="2638425"/>
          <p14:tracePt t="43283" x="7002463" y="2765425"/>
          <p14:tracePt t="43289" x="6734175" y="2867025"/>
          <p14:tracePt t="43297" x="6602413" y="2914650"/>
          <p14:tracePt t="43302" x="6526213" y="2960688"/>
          <p14:tracePt t="43309" x="6473825" y="2998788"/>
          <p14:tracePt t="43317" x="6453188" y="3016250"/>
          <p14:tracePt t="43323" x="6435725" y="3033713"/>
          <p14:tracePt t="43332" x="6432550" y="3036888"/>
          <p14:tracePt t="43338" x="6432550" y="3041650"/>
          <p14:tracePt t="43345" x="6432550" y="3049588"/>
          <p14:tracePt t="43365" x="6440488" y="3049588"/>
          <p14:tracePt t="43371" x="6445250" y="3049588"/>
          <p14:tracePt t="43379" x="6465888" y="3049588"/>
          <p14:tracePt t="43386" x="6478588" y="3049588"/>
          <p14:tracePt t="44899" x="6262688" y="2990850"/>
          <p14:tracePt t="44903" x="5926138" y="2935288"/>
          <p14:tracePt t="44910" x="5637213" y="2935288"/>
          <p14:tracePt t="44918" x="5399088" y="2947988"/>
          <p14:tracePt t="44925" x="5189538" y="3021013"/>
          <p14:tracePt t="44931" x="5019675" y="3117850"/>
          <p14:tracePt t="44939" x="4802188" y="3322638"/>
          <p14:tracePt t="44945" x="4576763" y="3641725"/>
          <p14:tracePt t="44954" x="4364038" y="4011613"/>
          <p14:tracePt t="44959" x="4198938" y="4475163"/>
          <p14:tracePt t="44966" x="4105275" y="4900613"/>
          <p14:tracePt t="44974" x="4044950" y="5376863"/>
          <p14:tracePt t="44980" x="4057650" y="5756275"/>
          <p14:tracePt t="44989" x="4130675" y="6096000"/>
          <p14:tracePt t="44994" x="4229100" y="6364288"/>
          <p14:tracePt t="45000" x="4364038" y="6546850"/>
          <p14:tracePt t="45008" x="4445000" y="6637338"/>
          <p14:tracePt t="45015" x="4508500" y="6670675"/>
          <p14:tracePt t="45023" x="4530725" y="6678613"/>
          <p14:tracePt t="45028" x="4548188" y="6678613"/>
          <p14:tracePt t="45035" x="4551363" y="6678613"/>
          <p14:tracePt t="45042" x="4564063" y="6662738"/>
          <p14:tracePt t="45050" x="4573588" y="6627813"/>
          <p14:tracePt t="45057" x="4586288" y="6556375"/>
          <p14:tracePt t="45063" x="4586288" y="6440488"/>
          <p14:tracePt t="45071" x="4576763" y="6245225"/>
          <p14:tracePt t="45077" x="4522788" y="5854700"/>
          <p14:tracePt t="45084" x="4445000" y="5487988"/>
          <p14:tracePt t="45092" x="4313238" y="5105400"/>
          <p14:tracePt t="45098" x="4173538" y="4829175"/>
          <p14:tracePt t="45105" x="4016375" y="4619625"/>
          <p14:tracePt t="45113" x="3905250" y="4513263"/>
          <p14:tracePt t="45121" x="3798888" y="4441825"/>
          <p14:tracePt t="45126" x="3700463" y="4419600"/>
          <p14:tracePt t="45134" x="3586163" y="4419600"/>
          <p14:tracePt t="45140" x="3429000" y="4429125"/>
          <p14:tracePt t="45147" x="3262313" y="4479925"/>
          <p14:tracePt t="45155" x="3100388" y="4560888"/>
          <p14:tracePt t="45161" x="2901950" y="4684713"/>
          <p14:tracePt t="45167" x="2727325" y="4799013"/>
          <p14:tracePt t="45175" x="2595563" y="4918075"/>
          <p14:tracePt t="45181" x="2489200" y="5024438"/>
          <p14:tracePt t="45190" x="2420938" y="5105400"/>
          <p14:tracePt t="45195" x="2390775" y="5151438"/>
          <p14:tracePt t="45203" x="2373313" y="5168900"/>
          <p14:tracePt t="45210" x="2360613" y="5186363"/>
          <p14:tracePt t="45217" x="2352675" y="5186363"/>
          <p14:tracePt t="45238" x="2352675" y="5181600"/>
          <p14:tracePt t="45244" x="2357438" y="5168900"/>
          <p14:tracePt t="45251" x="2373313" y="5143500"/>
          <p14:tracePt t="45258" x="2411413" y="5087938"/>
          <p14:tracePt t="45265" x="2466975" y="4968875"/>
          <p14:tracePt t="45275" x="2582863" y="4768850"/>
          <p14:tracePt t="45279" x="2714625" y="4543425"/>
          <p14:tracePt t="45289" x="2798763" y="4356100"/>
          <p14:tracePt t="45293" x="2859088" y="4249738"/>
          <p14:tracePt t="45300" x="2889250" y="4186238"/>
          <p14:tracePt t="45308" x="2909888" y="4140200"/>
          <p14:tracePt t="45315" x="2914650" y="4127500"/>
          <p14:tracePt t="45322" x="2930525" y="4117975"/>
          <p14:tracePt t="45328" x="2935288" y="4113213"/>
          <p14:tracePt t="45335" x="2943225" y="4113213"/>
          <p14:tracePt t="45342" x="2947988" y="4113213"/>
          <p14:tracePt t="45349" x="2960688" y="4113213"/>
          <p14:tracePt t="45356" x="2995613" y="4113213"/>
          <p14:tracePt t="45363" x="3041650" y="4135438"/>
          <p14:tracePt t="45370" x="3155950" y="4168775"/>
          <p14:tracePt t="45376" x="3327400" y="4219575"/>
          <p14:tracePt t="45383" x="3556000" y="4284663"/>
          <p14:tracePt t="45390" x="3786188" y="4343400"/>
          <p14:tracePt t="45397" x="3925888" y="4356100"/>
          <p14:tracePt t="45405" x="4041775" y="4368800"/>
          <p14:tracePt t="45412" x="4113213" y="4360863"/>
          <p14:tracePt t="45419" x="4173538" y="4352925"/>
          <p14:tracePt t="45426" x="4211638" y="4335463"/>
          <p14:tracePt t="45432" x="4232275" y="4318000"/>
          <p14:tracePt t="45440" x="4249738" y="4300538"/>
          <p14:tracePt t="45446" x="4267200" y="4279900"/>
          <p14:tracePt t="45453" x="4270375" y="4262438"/>
          <p14:tracePt t="45460" x="4270375" y="4259263"/>
          <p14:tracePt t="45467" x="4270375" y="4246563"/>
          <p14:tracePt t="45475" x="4270375" y="4233863"/>
          <p14:tracePt t="45483" x="4270375" y="4216400"/>
          <p14:tracePt t="45490" x="4262438" y="4211638"/>
          <p14:tracePt t="45496" x="4249738" y="4198938"/>
          <p14:tracePt t="45501" x="4224338" y="4181475"/>
          <p14:tracePt t="45510" x="4203700" y="4156075"/>
          <p14:tracePt t="45515" x="4151313" y="4140200"/>
          <p14:tracePt t="45524" x="4122738" y="4130675"/>
          <p14:tracePt t="45530" x="4070350" y="4110038"/>
          <p14:tracePt t="45536" x="4049713" y="4110038"/>
          <p14:tracePt t="45544" x="4029075" y="4110038"/>
          <p14:tracePt t="45551" x="4003675" y="4110038"/>
          <p14:tracePt t="45557" x="3990975" y="4113213"/>
          <p14:tracePt t="45564" x="3981450" y="4117975"/>
          <p14:tracePt t="45571" x="3978275" y="4127500"/>
          <p14:tracePt t="45578" x="3978275" y="4130675"/>
          <p14:tracePt t="45585" x="3978275" y="4140200"/>
          <p14:tracePt t="45607" x="3990975" y="4143375"/>
          <p14:tracePt t="45614" x="4016375" y="4143375"/>
          <p14:tracePt t="45620" x="4044950" y="4143375"/>
          <p14:tracePt t="45628" x="4135438" y="4140200"/>
          <p14:tracePt t="45634" x="4279900" y="4113213"/>
          <p14:tracePt t="45641" x="4551363" y="4024313"/>
          <p14:tracePt t="45648" x="4938713" y="3871913"/>
          <p14:tracePt t="45656" x="5214938" y="3730625"/>
          <p14:tracePt t="45662" x="5445125" y="3581400"/>
          <p14:tracePt t="45671" x="5675313" y="3433763"/>
          <p14:tracePt t="45676" x="5913438" y="3246438"/>
          <p14:tracePt t="45683" x="6075363" y="3101975"/>
          <p14:tracePt t="45691" x="6181725" y="2995613"/>
          <p14:tracePt t="45697" x="6248400" y="2901950"/>
          <p14:tracePt t="45705" x="6316663" y="2824163"/>
          <p14:tracePt t="45711" x="6359525" y="2760663"/>
          <p14:tracePt t="45717" x="6369050" y="2727325"/>
          <p14:tracePt t="45725" x="6369050" y="2705100"/>
          <p14:tracePt t="45731" x="6369050" y="2679700"/>
          <p14:tracePt t="45739" x="6369050" y="2676525"/>
          <p14:tracePt t="45745" x="6354763" y="2667000"/>
          <p14:tracePt t="45754" x="6342063" y="2667000"/>
          <p14:tracePt t="45759" x="6316663" y="2659063"/>
          <p14:tracePt t="45766" x="6288088" y="2659063"/>
          <p14:tracePt t="45775" x="6253163" y="2659063"/>
          <p14:tracePt t="45780" x="6223000" y="2659063"/>
          <p14:tracePt t="45787" x="6181725" y="2659063"/>
          <p14:tracePt t="45794" x="6134100" y="2659063"/>
          <p14:tracePt t="45801" x="6103938" y="2659063"/>
          <p14:tracePt t="45809" x="6083300" y="2659063"/>
          <p14:tracePt t="45814" x="6065838" y="2659063"/>
          <p14:tracePt t="45823" x="6053138" y="2659063"/>
          <p14:tracePt t="45829" x="6049963" y="2659063"/>
          <p14:tracePt t="45839" x="6040438" y="2659063"/>
          <p14:tracePt t="45843" x="6035675" y="2659063"/>
          <p14:tracePt t="45858" x="6035675" y="2654300"/>
          <p14:tracePt t="45871" x="6035675" y="2651125"/>
          <p14:tracePt t="45892" x="6045200" y="2641600"/>
          <p14:tracePt t="45906" x="6049963" y="2641600"/>
          <p14:tracePt t="45922" x="6057900" y="2638425"/>
          <p14:tracePt t="45927" x="6062663" y="2638425"/>
          <p14:tracePt t="45933" x="6065838" y="2628900"/>
          <p14:tracePt t="45941" x="6075363" y="2628900"/>
          <p14:tracePt t="45955" x="6078538" y="2628900"/>
          <p14:tracePt t="45970" x="6088063" y="2628900"/>
          <p14:tracePt t="45976" x="6088063" y="2633663"/>
          <p14:tracePt t="45982" x="6091238" y="2633663"/>
          <p14:tracePt t="45991" x="6091238" y="2638425"/>
          <p14:tracePt t="46005" x="6096000" y="2646363"/>
          <p14:tracePt t="46018" x="6096000" y="2651125"/>
          <p14:tracePt t="46031" x="6096000" y="2654300"/>
          <p14:tracePt t="46054" x="6091238" y="2663825"/>
          <p14:tracePt t="46059" x="6083300" y="2667000"/>
          <p14:tracePt t="46065" x="6083300" y="2676525"/>
          <p14:tracePt t="46072" x="6078538" y="2676525"/>
          <p14:tracePt t="46088" x="6078538" y="2684463"/>
          <p14:tracePt t="46094" x="6070600" y="2692400"/>
          <p14:tracePt t="46100" x="6065838" y="2705100"/>
          <p14:tracePt t="46108" x="6065838" y="2717800"/>
          <p14:tracePt t="46114" x="6057900" y="2744788"/>
          <p14:tracePt t="46124" x="6057900" y="2757488"/>
          <p14:tracePt t="46128" x="6057900" y="2778125"/>
          <p14:tracePt t="46135" x="6057900" y="2790825"/>
          <p14:tracePt t="46142" x="6062663" y="2816225"/>
          <p14:tracePt t="46148" x="6070600" y="2836863"/>
          <p14:tracePt t="46159" x="6083300" y="2854325"/>
          <p14:tracePt t="46164" x="6108700" y="2871788"/>
          <p14:tracePt t="46170" x="6142038" y="2889250"/>
          <p14:tracePt t="46177" x="6189663" y="2897188"/>
          <p14:tracePt t="46184" x="6257925" y="2897188"/>
          <p14:tracePt t="46191" x="6389688" y="2876550"/>
          <p14:tracePt t="46198" x="6657975" y="2816225"/>
          <p14:tracePt t="46207" x="7091363" y="2679700"/>
          <p14:tracePt t="46211" x="7504113" y="2522538"/>
          <p14:tracePt t="46221" x="7891463" y="2347913"/>
          <p14:tracePt t="46226" x="8223250" y="2200275"/>
          <p14:tracePt t="46232" x="8491538" y="2101850"/>
          <p14:tracePt t="46240" x="8720138" y="2038350"/>
          <p14:tracePt t="46246" x="8899525" y="1982788"/>
          <p14:tracePt t="46255" x="8985250" y="1960563"/>
          <p14:tracePt t="46260" x="9074150" y="1952625"/>
          <p14:tracePt t="46268" x="9120188" y="1944688"/>
          <p14:tracePt t="46274" x="9150350" y="1944688"/>
          <p14:tracePt t="46281" x="9175750" y="1944688"/>
          <p14:tracePt t="46289" x="9180513" y="1944688"/>
          <p14:tracePt t="46295" x="9183688" y="1944688"/>
          <p14:tracePt t="46310" x="9193213" y="1944688"/>
          <p14:tracePt t="46338" x="9188450" y="1947863"/>
          <p14:tracePt t="46353" x="9188450" y="1957388"/>
          <p14:tracePt t="46365" x="9188450" y="1960563"/>
          <p14:tracePt t="46379" x="9188450" y="1970088"/>
          <p14:tracePt t="46386" x="9193213" y="1973263"/>
          <p14:tracePt t="46393" x="9193213" y="1982788"/>
          <p14:tracePt t="46400" x="9196388" y="1987550"/>
          <p14:tracePt t="46414" x="9205913" y="1990725"/>
          <p14:tracePt t="46435" x="9205913" y="2000250"/>
          <p14:tracePt t="46448" x="9205913" y="2003425"/>
          <p14:tracePt t="46456" x="9205913" y="2012950"/>
          <p14:tracePt t="46463" x="9201150" y="2016125"/>
          <p14:tracePt t="46470" x="9188450" y="2028825"/>
          <p14:tracePt t="46477" x="9163050" y="2046288"/>
          <p14:tracePt t="46483" x="9094788" y="2084388"/>
          <p14:tracePt t="46492" x="8861425" y="2190750"/>
          <p14:tracePt t="46497" x="8193088" y="2413000"/>
          <p14:tracePt t="46507" x="7559675" y="2608263"/>
          <p14:tracePt t="46511" x="7040563" y="2773363"/>
          <p14:tracePt t="46517" x="6546850" y="2940050"/>
          <p14:tracePt t="46525" x="6169025" y="3049588"/>
          <p14:tracePt t="46532" x="5845175" y="3178175"/>
          <p14:tracePt t="46540" x="5572125" y="3297238"/>
          <p14:tracePt t="46546" x="5326063" y="3411538"/>
          <p14:tracePt t="46555" x="5159375" y="3492500"/>
          <p14:tracePt t="46560" x="5024438" y="3568700"/>
          <p14:tracePt t="46566" x="4930775" y="3629025"/>
          <p14:tracePt t="46574" x="4870450" y="3659188"/>
          <p14:tracePt t="46580" x="4814888" y="3709988"/>
          <p14:tracePt t="46587" x="4781550" y="3740150"/>
          <p14:tracePt t="46595" x="4764088" y="3760788"/>
          <p14:tracePt t="46603" x="4748213" y="3768725"/>
          <p14:tracePt t="46609" x="4743450" y="3773488"/>
          <p14:tracePt t="46650" x="4751388" y="3773488"/>
          <p14:tracePt t="46658" x="4756150" y="3773488"/>
          <p14:tracePt t="46664" x="4756150" y="3768725"/>
          <p14:tracePt t="46671" x="4768850" y="3768725"/>
          <p14:tracePt t="46678" x="4776788" y="3752850"/>
          <p14:tracePt t="46687" x="4781550" y="3748088"/>
          <p14:tracePt t="46692" x="4789488" y="3740150"/>
          <p14:tracePt t="46698" x="4789488" y="3735388"/>
          <p14:tracePt t="46708" x="4794250" y="3727450"/>
          <p14:tracePt t="46713" x="4802188" y="3722688"/>
          <p14:tracePt t="46721" x="4802188" y="3717925"/>
          <p14:tracePt t="46727" x="4806950" y="3717925"/>
          <p14:tracePt t="46742" x="4814888" y="3709988"/>
          <p14:tracePt t="46763" x="4819650" y="3709988"/>
          <p14:tracePt t="46778" x="4824413" y="3709988"/>
          <p14:tracePt t="46798" x="4832350" y="3709988"/>
          <p14:tracePt t="46812" x="4837113" y="3709988"/>
          <p14:tracePt t="46826" x="4837113" y="3714750"/>
          <p14:tracePt t="46840" x="4845050" y="3714750"/>
          <p14:tracePt t="47068" x="4475163" y="3714750"/>
          <p14:tracePt t="47075" x="3803650" y="3778250"/>
          <p14:tracePt t="47081" x="3275013" y="3836988"/>
          <p14:tracePt t="47089" x="2854325" y="3897313"/>
          <p14:tracePt t="47096" x="2509838" y="3986213"/>
          <p14:tracePt t="47104" x="2297113" y="4079875"/>
          <p14:tracePt t="47110" x="2132013" y="4160838"/>
          <p14:tracePt t="47117" x="1965325" y="4259263"/>
          <p14:tracePt t="47125" x="1858963" y="4330700"/>
          <p14:tracePt t="47130" x="1765300" y="4398963"/>
          <p14:tracePt t="47138" x="1689100" y="4454525"/>
          <p14:tracePt t="47144" x="1633538" y="4518025"/>
          <p14:tracePt t="47153" x="1603375" y="4556125"/>
          <p14:tracePt t="47159" x="1577975" y="4594225"/>
          <p14:tracePt t="47165" x="1560513" y="4629150"/>
          <p14:tracePt t="47173" x="1544638" y="4654550"/>
          <p14:tracePt t="47179" x="1535113" y="4667250"/>
          <p14:tracePt t="47186" x="1535113" y="4679950"/>
          <p14:tracePt t="47193" x="1535113" y="4687888"/>
          <p14:tracePt t="47200" x="1531938" y="4692650"/>
          <p14:tracePt t="47215" x="1531938" y="4697413"/>
          <p14:tracePt t="47249" x="1522413" y="4697413"/>
          <p14:tracePt t="47263" x="1519238" y="4697413"/>
          <p14:tracePt t="47269" x="1519238" y="4692650"/>
          <p14:tracePt t="47278" x="1514475" y="4692650"/>
          <p14:tracePt t="47284" x="1506538" y="4684713"/>
          <p14:tracePt t="47291" x="1493838" y="4679950"/>
          <p14:tracePt t="47299" x="1481138" y="4672013"/>
          <p14:tracePt t="47305" x="1463675" y="4654550"/>
          <p14:tracePt t="47312" x="1441450" y="4645025"/>
          <p14:tracePt t="47320" x="1416050" y="4624388"/>
          <p14:tracePt t="47326" x="1400175" y="4606925"/>
          <p14:tracePt t="47332" x="1395413" y="4594225"/>
          <p14:tracePt t="47340" x="1377950" y="4578350"/>
          <p14:tracePt t="47347" x="1377950" y="4565650"/>
          <p14:tracePt t="47355" x="1370013" y="4551363"/>
          <p14:tracePt t="47360" x="1370013" y="4535488"/>
          <p14:tracePt t="47368" x="1374775" y="4522788"/>
          <p14:tracePt t="47376" x="1382713" y="4510088"/>
          <p14:tracePt t="47381" x="1387475" y="4492625"/>
          <p14:tracePt t="47389" x="1412875" y="4475163"/>
          <p14:tracePt t="47395" x="1428750" y="4454525"/>
          <p14:tracePt t="47403" x="1450975" y="4437063"/>
          <p14:tracePt t="47410" x="1489075" y="4411663"/>
          <p14:tracePt t="47417" x="1535113" y="4381500"/>
          <p14:tracePt t="47423" x="1612900" y="4338638"/>
          <p14:tracePt t="47430" x="1676400" y="4305300"/>
          <p14:tracePt t="47437" x="1727200" y="4275138"/>
          <p14:tracePt t="47443" x="1778000" y="4246563"/>
          <p14:tracePt t="47452" x="1790700" y="4233863"/>
          <p14:tracePt t="47458" x="1816100" y="4216400"/>
          <p14:tracePt t="47465" x="1828800" y="4198938"/>
          <p14:tracePt t="47472" x="1838325" y="4194175"/>
          <p14:tracePt t="47479" x="1838325" y="4181475"/>
          <p14:tracePt t="47486" x="1838325" y="4173538"/>
          <p14:tracePt t="47494" x="1825625" y="4160838"/>
          <p14:tracePt t="47499" x="1812925" y="4148138"/>
          <p14:tracePt t="47507" x="1778000" y="4130675"/>
          <p14:tracePt t="47513" x="1731963" y="4110038"/>
          <p14:tracePt t="47522" x="1666875" y="4079875"/>
          <p14:tracePt t="47527" x="1603375" y="4037013"/>
          <p14:tracePt t="47536" x="1514475" y="3990975"/>
          <p14:tracePt t="47541" x="1420813" y="3935413"/>
          <p14:tracePt t="47548" x="1344613" y="3879850"/>
          <p14:tracePt t="47557" x="1289050" y="3824288"/>
          <p14:tracePt t="47562" x="1255713" y="3798888"/>
          <p14:tracePt t="47569" x="1225550" y="3760788"/>
          <p14:tracePt t="47576" x="1212850" y="3748088"/>
          <p14:tracePt t="47583" x="1203325" y="3740150"/>
          <p14:tracePt t="47590" x="1200150" y="3727450"/>
          <p14:tracePt t="47605" x="1190625" y="3722688"/>
          <p14:tracePt t="47611" x="1190625" y="3714750"/>
          <p14:tracePt t="47620" x="1195388" y="3714750"/>
          <p14:tracePt t="47626" x="1195388" y="3709988"/>
          <p14:tracePt t="47631" x="1200150" y="3709988"/>
          <p14:tracePt t="47639" x="1212850" y="3709988"/>
          <p14:tracePt t="47645" x="1225550" y="3709988"/>
          <p14:tracePt t="47653" x="1250950" y="3709988"/>
          <p14:tracePt t="47660" x="1281113" y="3709988"/>
          <p14:tracePt t="47666" x="1322388" y="3714750"/>
          <p14:tracePt t="47674" x="1438275" y="3722688"/>
          <p14:tracePt t="47680" x="1697038" y="3740150"/>
          <p14:tracePt t="47688" x="2224088" y="3778250"/>
          <p14:tracePt t="47695" x="2778125" y="3798888"/>
          <p14:tracePt t="47703" x="3190875" y="3836988"/>
          <p14:tracePt t="47710" x="3487738" y="3854450"/>
          <p14:tracePt t="47715" x="3730625" y="3884613"/>
          <p14:tracePt t="47722" x="3887788" y="3884613"/>
          <p14:tracePt t="47729" x="3986213" y="3897313"/>
          <p14:tracePt t="47736" x="4057650" y="3897313"/>
          <p14:tracePt t="47743" x="4100513" y="3897313"/>
          <p14:tracePt t="47750" x="4135438" y="3897313"/>
          <p14:tracePt t="47757" x="4148138" y="3892550"/>
          <p14:tracePt t="47764" x="4156075" y="3892550"/>
          <p14:tracePt t="47771" x="4160838" y="3887788"/>
          <p14:tracePt t="47788" x="4168775" y="3879850"/>
          <p14:tracePt t="47800" x="4164013" y="3879850"/>
          <p14:tracePt t="47813" x="4160838" y="3879850"/>
          <p14:tracePt t="47821" x="4148138" y="3879850"/>
          <p14:tracePt t="47827" x="4130675" y="3884613"/>
          <p14:tracePt t="47833" x="4110038" y="3884613"/>
          <p14:tracePt t="47843" x="4087813" y="3892550"/>
          <p14:tracePt t="47847" x="4062413" y="3900488"/>
          <p14:tracePt t="47857" x="4029075" y="3905250"/>
          <p14:tracePt t="47861" x="4016375" y="3914775"/>
          <p14:tracePt t="47869" x="4003675" y="3922713"/>
          <p14:tracePt t="47876" x="3986213" y="3930650"/>
          <p14:tracePt t="47881" x="3981450" y="3935413"/>
          <p14:tracePt t="47890" x="3973513" y="3935413"/>
          <p14:tracePt t="47897" x="3973513" y="3940175"/>
          <p14:tracePt t="47911" x="3973513" y="3948113"/>
          <p14:tracePt t="47917" x="3978275" y="3952875"/>
          <p14:tracePt t="47924" x="3998913" y="3960813"/>
          <p14:tracePt t="47931" x="4019550" y="3978275"/>
          <p14:tracePt t="47938" x="4067175" y="3994150"/>
          <p14:tracePt t="47945" x="4125913" y="4003675"/>
          <p14:tracePt t="47952" x="4173538" y="4024313"/>
          <p14:tracePt t="47959" x="4216400" y="4024313"/>
          <p14:tracePt t="47966" x="4249738" y="4033838"/>
          <p14:tracePt t="47973" x="4270375" y="4033838"/>
          <p14:tracePt t="47980" x="4287838" y="4033838"/>
          <p14:tracePt t="47988" x="4310063" y="4029075"/>
          <p14:tracePt t="47996" x="4318000" y="4029075"/>
          <p14:tracePt t="48003" x="4322763" y="4029075"/>
          <p14:tracePt t="48008" x="4322763" y="4021138"/>
          <p14:tracePt t="48014" x="4325938" y="4021138"/>
          <p14:tracePt t="48022" x="4325938" y="4016375"/>
          <p14:tracePt t="48043" x="4322763" y="4016375"/>
          <p14:tracePt t="48050" x="4313238" y="4016375"/>
          <p14:tracePt t="48057" x="4310063" y="4016375"/>
          <p14:tracePt t="48063" x="4295775" y="4016375"/>
          <p14:tracePt t="48071" x="4287838" y="4024313"/>
          <p14:tracePt t="48078" x="4283075" y="4024313"/>
          <p14:tracePt t="48087" x="4275138" y="4024313"/>
          <p14:tracePt t="48099" x="4270375" y="4024313"/>
          <p14:tracePt t="48106" x="4267200" y="4024313"/>
          <p14:tracePt t="48121" x="4257675" y="4024313"/>
          <p14:tracePt t="48191" x="4254500" y="4024313"/>
          <p14:tracePt t="48206" x="4244975" y="4024313"/>
          <p14:tracePt t="48219" x="4241800" y="4024313"/>
          <p14:tracePt t="48240" x="4232275" y="4024313"/>
          <p14:tracePt t="50906" x="4186238" y="4003675"/>
          <p14:tracePt t="50910" x="4079875" y="3943350"/>
          <p14:tracePt t="50918" x="3910013" y="3879850"/>
          <p14:tracePt t="50926" x="3573463" y="3824288"/>
          <p14:tracePt t="50934" x="3211513" y="3773488"/>
          <p14:tracePt t="50950" x="2816225" y="3794125"/>
          <p14:tracePt t="50954" x="2701925" y="3816350"/>
          <p14:tracePt t="50959" x="2586038" y="3836988"/>
          <p14:tracePt t="50967" x="2509838" y="3871913"/>
          <p14:tracePt t="50973" x="2451100" y="3892550"/>
          <p14:tracePt t="50982" x="2424113" y="3910013"/>
          <p14:tracePt t="50988" x="2411413" y="3914775"/>
          <p14:tracePt t="50997" x="2395538" y="3922713"/>
          <p14:tracePt t="51009" x="2390775" y="3927475"/>
          <p14:tracePt t="51018" x="2382838" y="3927475"/>
          <p14:tracePt t="51053" x="2382838" y="3922713"/>
          <p14:tracePt t="51057" x="2382838" y="3914775"/>
          <p14:tracePt t="51071" x="2382838" y="3910013"/>
          <p14:tracePt t="51077" x="2382838" y="3900488"/>
          <p14:tracePt t="51085" x="2382838" y="3897313"/>
          <p14:tracePt t="51091" x="2378075" y="3887788"/>
          <p14:tracePt t="51099" x="2378075" y="3884613"/>
          <p14:tracePt t="51107" x="2373313" y="3879850"/>
          <p14:tracePt t="51113" x="2365375" y="3862388"/>
          <p14:tracePt t="51120" x="2360613" y="3859213"/>
          <p14:tracePt t="51126" x="2339975" y="3849688"/>
          <p14:tracePt t="51133" x="2322513" y="3836988"/>
          <p14:tracePt t="51140" x="2297113" y="3821113"/>
          <p14:tracePt t="51149" x="2266950" y="3803650"/>
          <p14:tracePt t="51154" x="2233613" y="3794125"/>
          <p14:tracePt t="51161" x="2182813" y="3778250"/>
          <p14:tracePt t="51169" x="2135188" y="3756025"/>
          <p14:tracePt t="51175" x="2076450" y="3748088"/>
          <p14:tracePt t="51182" x="2041525" y="3740150"/>
          <p14:tracePt t="51190" x="1998663" y="3730625"/>
          <p14:tracePt t="51196" x="1973263" y="3722688"/>
          <p14:tracePt t="51203" x="1952625" y="3714750"/>
          <p14:tracePt t="51210" x="1944688" y="3714750"/>
          <p14:tracePt t="51218" x="1931988" y="3709988"/>
          <p14:tracePt t="51223" x="1927225" y="3709988"/>
          <p14:tracePt t="51232" x="1919288" y="3702050"/>
          <p14:tracePt t="51238" x="1914525" y="3702050"/>
          <p14:tracePt t="51244" x="1906588" y="3702050"/>
          <p14:tracePt t="51253" x="1906588" y="3697288"/>
          <p14:tracePt t="51266" x="1901825" y="3687763"/>
          <p14:tracePt t="51280" x="1897063" y="3687763"/>
          <p14:tracePt t="51287" x="1897063" y="3684588"/>
          <p14:tracePt t="51301" x="1889125" y="3675063"/>
          <p14:tracePt t="51315" x="1889125" y="3671888"/>
          <p14:tracePt t="51324" x="1889125" y="3667125"/>
          <p14:tracePt t="51336" x="1889125" y="3659188"/>
          <p14:tracePt t="51350" x="1889125" y="3654425"/>
          <p14:tracePt t="51371" x="1889125" y="3646488"/>
          <p14:tracePt t="51377" x="1892300" y="3646488"/>
          <p14:tracePt t="51385" x="1892300" y="3641725"/>
          <p14:tracePt t="51399" x="1897063" y="3641725"/>
          <p14:tracePt t="51406" x="1897063" y="3633788"/>
          <p14:tracePt t="51412" x="1901825" y="3633788"/>
          <p14:tracePt t="51419" x="1901825" y="3629025"/>
          <p14:tracePt t="51425" x="1909763" y="3629025"/>
          <p14:tracePt t="51433" x="1922463" y="3621088"/>
          <p14:tracePt t="51440" x="1935163" y="3621088"/>
          <p14:tracePt t="51446" x="1957388" y="3621088"/>
          <p14:tracePt t="51455" x="1982788" y="3621088"/>
          <p14:tracePt t="51460" x="2003425" y="3621088"/>
          <p14:tracePt t="51467" x="2038350" y="3621088"/>
          <p14:tracePt t="51475" x="2058988" y="3621088"/>
          <p14:tracePt t="51482" x="2079625" y="3621088"/>
          <p14:tracePt t="51489" x="2105025" y="3621088"/>
          <p14:tracePt t="51496" x="2127250" y="3621088"/>
          <p14:tracePt t="51503" x="2139950" y="3621088"/>
          <p14:tracePt t="51509" x="2152650" y="3621088"/>
          <p14:tracePt t="51517" x="2160588" y="3621088"/>
          <p14:tracePt t="51524" x="2173288" y="3621088"/>
          <p14:tracePt t="51539" x="2178050" y="3621088"/>
          <p14:tracePt t="51544" x="2185988" y="3621088"/>
          <p14:tracePt t="51551" x="2190750" y="3621088"/>
          <p14:tracePt t="51566" x="2198688" y="3621088"/>
          <p14:tracePt t="51615" x="2195513" y="3621088"/>
          <p14:tracePt t="51628" x="2190750" y="3621088"/>
          <p14:tracePt t="51635" x="2182813" y="3621088"/>
          <p14:tracePt t="51642" x="2178050" y="3621088"/>
          <p14:tracePt t="51649" x="2170113" y="3621088"/>
          <p14:tracePt t="51656" x="2165350" y="3621088"/>
          <p14:tracePt t="51662" x="2160588" y="3624263"/>
          <p14:tracePt t="51685" x="2152650" y="3629025"/>
          <p14:tracePt t="51698" x="2147888" y="3636963"/>
          <p14:tracePt t="51719" x="2139950" y="3641725"/>
          <p14:tracePt t="51726" x="2139950" y="3649663"/>
          <p14:tracePt t="51733" x="2135188" y="3654425"/>
          <p14:tracePt t="51740" x="2135188" y="3659188"/>
          <p14:tracePt t="51749" x="2135188" y="3667125"/>
          <p14:tracePt t="51761" x="2135188" y="3671888"/>
          <p14:tracePt t="51768" x="2135188" y="3679825"/>
          <p14:tracePt t="51775" x="2135188" y="3684588"/>
          <p14:tracePt t="51782" x="2135188" y="3692525"/>
          <p14:tracePt t="51789" x="2144713" y="3705225"/>
          <p14:tracePt t="51796" x="2152650" y="3717925"/>
          <p14:tracePt t="51803" x="2165350" y="3735388"/>
          <p14:tracePt t="51809" x="2190750" y="3756025"/>
          <p14:tracePt t="51817" x="2224088" y="3773488"/>
          <p14:tracePt t="51824" x="2263775" y="3803650"/>
          <p14:tracePt t="51829" x="2297113" y="3811588"/>
          <p14:tracePt t="51837" x="2330450" y="3829050"/>
          <p14:tracePt t="51843" x="2352675" y="3836988"/>
          <p14:tracePt t="51851" x="2378075" y="3846513"/>
          <p14:tracePt t="51857" x="2390775" y="3846513"/>
          <p14:tracePt t="51866" x="2403475" y="3846513"/>
          <p14:tracePt t="51872" x="2411413" y="3846513"/>
          <p14:tracePt t="51878" x="2416175" y="3846513"/>
          <p14:tracePt t="51885" x="2420938" y="3846513"/>
          <p14:tracePt t="51893" x="2428875" y="3841750"/>
          <p14:tracePt t="51908" x="2428875" y="3836988"/>
          <p14:tracePt t="51913" x="2424113" y="3829050"/>
          <p14:tracePt t="51920" x="2411413" y="3824288"/>
          <p14:tracePt t="51926" x="2390775" y="3824288"/>
          <p14:tracePt t="51934" x="2357438" y="3808413"/>
          <p14:tracePt t="51941" x="2314575" y="3808413"/>
          <p14:tracePt t="51948" x="2266950" y="3798888"/>
          <p14:tracePt t="51956" x="2233613" y="3790950"/>
          <p14:tracePt t="51961" x="2185988" y="3781425"/>
          <p14:tracePt t="51968" x="2144713" y="3781425"/>
          <p14:tracePt t="51975" x="2109788" y="3781425"/>
          <p14:tracePt t="51983" x="2089150" y="3781425"/>
          <p14:tracePt t="51989" x="2076450" y="3781425"/>
          <p14:tracePt t="51997" x="2063750" y="3781425"/>
          <p14:tracePt t="52003" x="2054225" y="3781425"/>
          <p14:tracePt t="52010" x="2051050" y="3781425"/>
          <p14:tracePt t="52017" x="2041525" y="3781425"/>
          <p14:tracePt t="52053" x="2041525" y="3768725"/>
          <p14:tracePt t="52059" x="2041525" y="3765550"/>
          <p14:tracePt t="52066" x="2046288" y="3748088"/>
          <p14:tracePt t="52074" x="2054225" y="3735388"/>
          <p14:tracePt t="52083" x="2058988" y="3722688"/>
          <p14:tracePt t="52087" x="2058988" y="3714750"/>
          <p14:tracePt t="52093" x="2058988" y="3709988"/>
          <p14:tracePt t="52101" x="2058988" y="3702050"/>
          <p14:tracePt t="52115" x="2058988" y="3697288"/>
          <p14:tracePt t="52151" x="2058988" y="3705225"/>
          <p14:tracePt t="52158" x="2058988" y="3709988"/>
          <p14:tracePt t="52163" x="2058988" y="3717925"/>
          <p14:tracePt t="52171" x="2058988" y="3722688"/>
          <p14:tracePt t="52177" x="2066925" y="3727450"/>
          <p14:tracePt t="52185" x="2066925" y="3735388"/>
          <p14:tracePt t="52200" x="2079625" y="3748088"/>
          <p14:tracePt t="52205" x="2092325" y="3752850"/>
          <p14:tracePt t="52211" x="2097088" y="3760788"/>
          <p14:tracePt t="52220" x="2109788" y="3765550"/>
          <p14:tracePt t="52226" x="2127250" y="3773488"/>
          <p14:tracePt t="52234" x="2139950" y="3773488"/>
          <p14:tracePt t="52240" x="2152650" y="3773488"/>
          <p14:tracePt t="52250" x="2173288" y="3773488"/>
          <p14:tracePt t="52254" x="2190750" y="3768725"/>
          <p14:tracePt t="52260" x="2195513" y="3765550"/>
          <p14:tracePt t="52268" x="2208213" y="3756025"/>
          <p14:tracePt t="52275" x="2216150" y="3756025"/>
          <p14:tracePt t="52290" x="2220913" y="3752850"/>
          <p14:tracePt t="52305" x="2220913" y="3743325"/>
          <p14:tracePt t="52309" x="2208213" y="3743325"/>
          <p14:tracePt t="52316" x="2195513" y="3743325"/>
          <p14:tracePt t="52324" x="2170113" y="3740150"/>
          <p14:tracePt t="52333" x="2139950" y="3740150"/>
          <p14:tracePt t="52338" x="2092325" y="3730625"/>
          <p14:tracePt t="52344" x="2063750" y="3722688"/>
          <p14:tracePt t="52352" x="2028825" y="3714750"/>
          <p14:tracePt t="52358" x="2003425" y="3714750"/>
          <p14:tracePt t="52366" x="1982788" y="3705225"/>
          <p14:tracePt t="52373" x="1970088" y="3697288"/>
          <p14:tracePt t="52380" x="1960563" y="3697288"/>
          <p14:tracePt t="52387" x="1957388" y="3692525"/>
          <p14:tracePt t="52393" x="1947863" y="3684588"/>
          <p14:tracePt t="52400" x="1944688" y="3679825"/>
          <p14:tracePt t="52414" x="1935163" y="3671888"/>
          <p14:tracePt t="52423" x="1935163" y="3659188"/>
          <p14:tracePt t="52428" x="1935163" y="3646488"/>
          <p14:tracePt t="52435" x="1931988" y="3624263"/>
          <p14:tracePt t="52442" x="1931988" y="3598863"/>
          <p14:tracePt t="52450" x="1919288" y="3548063"/>
          <p14:tracePt t="52456" x="1919288" y="3459163"/>
          <p14:tracePt t="52463" x="1919288" y="3360738"/>
          <p14:tracePt t="52470" x="1927225" y="3233738"/>
          <p14:tracePt t="52477" x="1952625" y="3092450"/>
          <p14:tracePt t="52484" x="1973263" y="2947988"/>
          <p14:tracePt t="52491" x="1998663" y="2833688"/>
          <p14:tracePt t="52498" x="2020888" y="2730500"/>
          <p14:tracePt t="52505" x="2041525" y="2654300"/>
          <p14:tracePt t="52512" x="2051050" y="2595563"/>
          <p14:tracePt t="52519" x="2058988" y="2565400"/>
          <p14:tracePt t="52525" x="2058988" y="2552700"/>
          <p14:tracePt t="52534" x="2058988" y="2535238"/>
          <p14:tracePt t="52539" x="2058988" y="2532063"/>
          <p14:tracePt t="52546" x="2058988" y="2522538"/>
          <p14:tracePt t="52553" x="2058988" y="2519363"/>
          <p14:tracePt t="52560" x="2058988" y="2514600"/>
          <p14:tracePt t="52567" x="2054225" y="2514600"/>
          <p14:tracePt t="52575" x="2054225" y="2505075"/>
          <p14:tracePt t="52583" x="2046288" y="2505075"/>
          <p14:tracePt t="52588" x="2041525" y="2509838"/>
          <p14:tracePt t="52595" x="2033588" y="2509838"/>
          <p14:tracePt t="52602" x="2028825" y="2514600"/>
          <p14:tracePt t="52609" x="2020888" y="2519363"/>
          <p14:tracePt t="52616" x="2020888" y="2527300"/>
          <p14:tracePt t="52623" x="2016125" y="2532063"/>
          <p14:tracePt t="52631" x="2016125" y="2544763"/>
          <p14:tracePt t="52637" x="2016125" y="2552700"/>
          <p14:tracePt t="52644" x="2016125" y="2565400"/>
          <p14:tracePt t="52651" x="2020888" y="2578100"/>
          <p14:tracePt t="52658" x="2028825" y="2603500"/>
          <p14:tracePt t="52666" x="2033588" y="2633663"/>
          <p14:tracePt t="52673" x="2066925" y="2697163"/>
          <p14:tracePt t="52678" x="2109788" y="2773363"/>
          <p14:tracePt t="52686" x="2157413" y="2851150"/>
          <p14:tracePt t="52692" x="2185988" y="2927350"/>
          <p14:tracePt t="52700" x="2220913" y="2990850"/>
          <p14:tracePt t="52706" x="2238375" y="3024188"/>
          <p14:tracePt t="52715" x="2246313" y="3059113"/>
          <p14:tracePt t="52721" x="2251075" y="3071813"/>
          <p14:tracePt t="52727" x="2259013" y="3089275"/>
          <p14:tracePt t="52734" x="2259013" y="3092450"/>
          <p14:tracePt t="52741" x="2266950" y="3101975"/>
          <p14:tracePt t="52749" x="2266950" y="3105150"/>
          <p14:tracePt t="52771" x="2266950" y="3109913"/>
          <p14:tracePt t="52784" x="2266950" y="3117850"/>
          <p14:tracePt t="52800" x="2263775" y="3117850"/>
          <p14:tracePt t="52804" x="2263775" y="3122613"/>
          <p14:tracePt t="52818" x="2259013" y="3130550"/>
          <p14:tracePt t="52826" x="2251075" y="3130550"/>
          <p14:tracePt t="52832" x="2246313" y="3135313"/>
          <p14:tracePt t="52845" x="2246313" y="3143250"/>
          <p14:tracePt t="52853" x="2238375" y="3148013"/>
          <p14:tracePt t="52859" x="2238375" y="3152775"/>
          <p14:tracePt t="52866" x="2233613" y="3170238"/>
          <p14:tracePt t="52874" x="2233613" y="3182938"/>
          <p14:tracePt t="52882" x="2233613" y="3195638"/>
          <p14:tracePt t="52888" x="2224088" y="3216275"/>
          <p14:tracePt t="52895" x="2216150" y="3249613"/>
          <p14:tracePt t="52901" x="2208213" y="3276600"/>
          <p14:tracePt t="52908" x="2198688" y="3297238"/>
          <p14:tracePt t="52916" x="2198688" y="3309938"/>
          <p14:tracePt t="52922" x="2195513" y="3317875"/>
          <p14:tracePt t="52929" x="2185988" y="3330575"/>
          <p14:tracePt t="52936" x="2182813" y="3335338"/>
          <p14:tracePt t="52943" x="2178050" y="3343275"/>
          <p14:tracePt t="52950" x="2170113" y="3348038"/>
          <p14:tracePt t="52958" x="2165350" y="3355975"/>
          <p14:tracePt t="52964" x="2157413" y="3355975"/>
          <p14:tracePt t="52971" x="2144713" y="3355975"/>
          <p14:tracePt t="52978" x="2132013" y="3355975"/>
          <p14:tracePt t="52985" x="2097088" y="3343275"/>
          <p14:tracePt t="52992" x="2063750" y="3335338"/>
          <p14:tracePt t="53000" x="2003425" y="3302000"/>
          <p14:tracePt t="53005" x="1927225" y="3259138"/>
          <p14:tracePt t="53014" x="1846263" y="3216275"/>
          <p14:tracePt t="53020" x="1782763" y="3160713"/>
          <p14:tracePt t="53032" x="1731963" y="3117850"/>
          <p14:tracePt t="53034" x="1679575" y="3067050"/>
          <p14:tracePt t="53041" x="1638300" y="3016250"/>
          <p14:tracePt t="53047" x="1608138" y="2965450"/>
          <p14:tracePt t="53054" x="1590675" y="2930525"/>
          <p14:tracePt t="53061" x="1582738" y="2905125"/>
          <p14:tracePt t="53069" x="1573213" y="2884488"/>
          <p14:tracePt t="53075" x="1573213" y="2863850"/>
          <p14:tracePt t="53083" x="1573213" y="2846388"/>
          <p14:tracePt t="53089" x="1577975" y="2833688"/>
          <p14:tracePt t="53097" x="1587500" y="2820988"/>
          <p14:tracePt t="53103" x="1600200" y="2803525"/>
          <p14:tracePt t="53110" x="1608138" y="2798763"/>
          <p14:tracePt t="53118" x="1628775" y="2790825"/>
          <p14:tracePt t="53124" x="1641475" y="2782888"/>
          <p14:tracePt t="53131" x="1654175" y="2782888"/>
          <p14:tracePt t="53138" x="1679575" y="2782888"/>
          <p14:tracePt t="53144" x="1701800" y="2786063"/>
          <p14:tracePt t="53152" x="1735138" y="2803525"/>
          <p14:tracePt t="53159" x="1773238" y="2833688"/>
          <p14:tracePt t="53167" x="1812925" y="2871788"/>
          <p14:tracePt t="53174" x="1863725" y="2909888"/>
          <p14:tracePt t="53179" x="1892300" y="2973388"/>
          <p14:tracePt t="53187" x="1935163" y="3024188"/>
          <p14:tracePt t="53193" x="1944688" y="3059113"/>
          <p14:tracePt t="53201" x="1952625" y="3105150"/>
          <p14:tracePt t="53207" x="1952625" y="3135313"/>
          <p14:tracePt t="53215" x="1947863" y="3170238"/>
          <p14:tracePt t="53222" x="1939925" y="3216275"/>
          <p14:tracePt t="53228" x="1922463" y="3249613"/>
          <p14:tracePt t="53236" x="1906588" y="3284538"/>
          <p14:tracePt t="53242" x="1889125" y="3309938"/>
          <p14:tracePt t="53250" x="1871663" y="3330575"/>
          <p14:tracePt t="53256" x="1854200" y="3355975"/>
          <p14:tracePt t="53265" x="1841500" y="3378200"/>
          <p14:tracePt t="53270" x="1833563" y="3386138"/>
          <p14:tracePt t="53277" x="1828800" y="3398838"/>
          <p14:tracePt t="53285" x="1820863" y="3403600"/>
          <p14:tracePt t="53291" x="1816100" y="3411538"/>
          <p14:tracePt t="53299" x="1808163" y="3416300"/>
          <p14:tracePt t="53312" x="1803400" y="3416300"/>
          <p14:tracePt t="53319" x="1803400" y="3424238"/>
          <p14:tracePt t="53327" x="1803400" y="3429000"/>
          <p14:tracePt t="53334" x="1803400" y="3436938"/>
          <p14:tracePt t="53340" x="1812925" y="3441700"/>
          <p14:tracePt t="53348" x="1825625" y="3454400"/>
          <p14:tracePt t="53354" x="1851025" y="3479800"/>
          <p14:tracePt t="53361" x="1863725" y="3497263"/>
          <p14:tracePt t="53368" x="1889125" y="3509963"/>
          <p14:tracePt t="53375" x="1901825" y="3517900"/>
          <p14:tracePt t="53382" x="1919288" y="3535363"/>
          <p14:tracePt t="53389" x="1931988" y="3540125"/>
          <p14:tracePt t="53399" x="1939925" y="3548063"/>
          <p14:tracePt t="53402" x="1944688" y="3552825"/>
          <p14:tracePt t="53417" x="1952625" y="3556000"/>
          <p14:tracePt t="53424" x="1952625" y="3565525"/>
          <p14:tracePt t="53431" x="1957388" y="3568700"/>
          <p14:tracePt t="53437" x="1957388" y="3578225"/>
          <p14:tracePt t="53444" x="1957388" y="3581400"/>
          <p14:tracePt t="53451" x="1957388" y="3590925"/>
          <p14:tracePt t="53459" x="1957388" y="3595688"/>
          <p14:tracePt t="53466" x="1957388" y="3598863"/>
          <p14:tracePt t="53472" x="1947863" y="3608388"/>
          <p14:tracePt t="53480" x="1944688" y="3611563"/>
          <p14:tracePt t="53486" x="1935163" y="3621088"/>
          <p14:tracePt t="53500" x="1931988" y="3621088"/>
          <p14:tracePt t="53507" x="1922463" y="3621088"/>
          <p14:tracePt t="53515" x="1919288" y="3621088"/>
          <p14:tracePt t="53520" x="1914525" y="3621088"/>
          <p14:tracePt t="53527" x="1914525" y="3616325"/>
          <p14:tracePt t="53535" x="1914525" y="3611563"/>
          <p14:tracePt t="53541" x="1906588" y="3603625"/>
          <p14:tracePt t="53549" x="1906588" y="3598863"/>
          <p14:tracePt t="53556" x="1901825" y="3586163"/>
          <p14:tracePt t="53563" x="1901825" y="3578225"/>
          <p14:tracePt t="53570" x="1901825" y="3565525"/>
          <p14:tracePt t="53576" x="1892300" y="3552825"/>
          <p14:tracePt t="53584" x="1884363" y="3540125"/>
          <p14:tracePt t="53590" x="1879600" y="3530600"/>
          <p14:tracePt t="53598" x="1879600" y="3517900"/>
          <p14:tracePt t="53604" x="1863725" y="3509963"/>
          <p14:tracePt t="53611" x="1858963" y="3497263"/>
          <p14:tracePt t="53619" x="1851025" y="3492500"/>
          <p14:tracePt t="53625" x="1846263" y="3484563"/>
          <p14:tracePt t="53633" x="1838325" y="3479800"/>
          <p14:tracePt t="53639" x="1833563" y="3467100"/>
          <p14:tracePt t="53649" x="1825625" y="3459163"/>
          <p14:tracePt t="53653" x="1820863" y="3459163"/>
          <p14:tracePt t="53660" x="1820863" y="3454400"/>
          <p14:tracePt t="53668" x="1820863" y="3446463"/>
          <p14:tracePt t="53675" x="1816100" y="3441700"/>
          <p14:tracePt t="53689" x="1816100" y="3436938"/>
          <p14:tracePt t="53704" x="1816100" y="3429000"/>
          <p14:tracePt t="53724" x="1820863" y="3429000"/>
          <p14:tracePt t="53731" x="1828800" y="3429000"/>
          <p14:tracePt t="53737" x="1841500" y="3433763"/>
          <p14:tracePt t="53744" x="1854200" y="3433763"/>
          <p14:tracePt t="53751" x="1889125" y="3433763"/>
          <p14:tracePt t="53759" x="1931988" y="3441700"/>
          <p14:tracePt t="53766" x="2003425" y="3441700"/>
          <p14:tracePt t="53772" x="2101850" y="3441700"/>
          <p14:tracePt t="53779" x="2216150" y="3433763"/>
          <p14:tracePt t="53786" x="2327275" y="3433763"/>
          <p14:tracePt t="53792" x="2416175" y="3424238"/>
          <p14:tracePt t="53800" x="2476500" y="3411538"/>
          <p14:tracePt t="53806" x="2517775" y="3411538"/>
          <p14:tracePt t="53815" x="2543175" y="3403600"/>
          <p14:tracePt t="53821" x="2565400" y="3403600"/>
          <p14:tracePt t="53828" x="2570163" y="3403600"/>
          <p14:tracePt t="53834" x="2578100" y="3403600"/>
          <p14:tracePt t="53841" x="2582863" y="3403600"/>
          <p14:tracePt t="53855" x="2582863" y="3408363"/>
          <p14:tracePt t="53864" x="2582863" y="3411538"/>
          <p14:tracePt t="53870" x="2573338" y="3421063"/>
          <p14:tracePt t="53876" x="2560638" y="3424238"/>
          <p14:tracePt t="53884" x="2527300" y="3441700"/>
          <p14:tracePt t="53890" x="2492375" y="3449638"/>
          <p14:tracePt t="53898" x="2433638" y="3471863"/>
          <p14:tracePt t="53904" x="2357438" y="3484563"/>
          <p14:tracePt t="53911" x="2284413" y="3492500"/>
          <p14:tracePt t="53918" x="2211388" y="3492500"/>
          <p14:tracePt t="53925" x="2127250" y="3492500"/>
          <p14:tracePt t="53932" x="2071688" y="3492500"/>
          <p14:tracePt t="53938" x="2025650" y="3492500"/>
          <p14:tracePt t="53948" x="2003425" y="3492500"/>
          <p14:tracePt t="53952" x="1982788" y="3492500"/>
          <p14:tracePt t="53959" x="1970088" y="3492500"/>
          <p14:tracePt t="53967" x="1960563" y="3492500"/>
          <p14:tracePt t="53974" x="1957388" y="3492500"/>
          <p14:tracePt t="53981" x="1947863" y="3492500"/>
          <p14:tracePt t="53987" x="1944688" y="3492500"/>
          <p14:tracePt t="54016" x="1952625" y="3492500"/>
          <p14:tracePt t="54023" x="1957388" y="3492500"/>
          <p14:tracePt t="54031" x="1970088" y="3492500"/>
          <p14:tracePt t="54036" x="2003425" y="3492500"/>
          <p14:tracePt t="54043" x="2025650" y="3492500"/>
          <p14:tracePt t="54049" x="2054225" y="3492500"/>
          <p14:tracePt t="54057" x="2089150" y="3492500"/>
          <p14:tracePt t="54065" x="2122488" y="3484563"/>
          <p14:tracePt t="54071" x="2152650" y="3475038"/>
          <p14:tracePt t="54078" x="2178050" y="3467100"/>
          <p14:tracePt t="54085" x="2208213" y="3467100"/>
          <p14:tracePt t="54091" x="2224088" y="3459163"/>
          <p14:tracePt t="54099" x="2238375" y="3459163"/>
          <p14:tracePt t="54105" x="2241550" y="3454400"/>
          <p14:tracePt t="54115" x="2251075" y="3454400"/>
          <p14:tracePt t="54119" x="2254250" y="3454400"/>
          <p14:tracePt t="54155" x="2246313" y="3462338"/>
          <p14:tracePt t="54162" x="2241550" y="3467100"/>
          <p14:tracePt t="54169" x="2228850" y="3475038"/>
          <p14:tracePt t="54175" x="2211388" y="3484563"/>
          <p14:tracePt t="54183" x="2198688" y="3489325"/>
          <p14:tracePt t="54189" x="2190750" y="3489325"/>
          <p14:tracePt t="54199" x="2185988" y="3489325"/>
          <p14:tracePt t="54210" x="2178050" y="3489325"/>
          <p14:tracePt t="54224" x="2173288" y="3489325"/>
          <p14:tracePt t="54413" x="2173288" y="3479800"/>
          <p14:tracePt t="54426" x="2173288" y="3475038"/>
          <p14:tracePt t="54441" x="2173288" y="3471863"/>
          <p14:tracePt t="54471" x="2182813" y="3471863"/>
          <p14:tracePt t="54490" x="2185988" y="3471863"/>
          <p14:tracePt t="54502" x="2195513" y="3471863"/>
          <p14:tracePt t="54523" x="2198688" y="3471863"/>
          <p14:tracePt t="54537" x="2208213" y="3471863"/>
          <p14:tracePt t="54580" x="2203450" y="3475038"/>
          <p14:tracePt t="54586" x="2198688" y="3475038"/>
          <p14:tracePt t="54593" x="2185988" y="3475038"/>
          <p14:tracePt t="54599" x="2160588" y="3475038"/>
          <p14:tracePt t="54607" x="2132013" y="3475038"/>
          <p14:tracePt t="54613" x="2089150" y="3475038"/>
          <p14:tracePt t="54621" x="2041525" y="3471863"/>
          <p14:tracePt t="54627" x="1998663" y="3471863"/>
          <p14:tracePt t="54634" x="1952625" y="3462338"/>
          <p14:tracePt t="54642" x="1919288" y="3462338"/>
          <p14:tracePt t="54648" x="1889125" y="3467100"/>
          <p14:tracePt t="54656" x="1863725" y="3467100"/>
          <p14:tracePt t="54662" x="1841500" y="3475038"/>
          <p14:tracePt t="54669" x="1825625" y="3484563"/>
          <p14:tracePt t="54677" x="1812925" y="3489325"/>
          <p14:tracePt t="54683" x="1808163" y="3497263"/>
          <p14:tracePt t="54691" x="1800225" y="3502025"/>
          <p14:tracePt t="54697" x="1795463" y="3502025"/>
          <p14:tracePt t="54711" x="1785938" y="3509963"/>
          <p14:tracePt t="54726" x="1785938" y="3514725"/>
          <p14:tracePt t="54740" x="1785938" y="3517900"/>
          <p14:tracePt t="54768" x="1782763" y="3514725"/>
          <p14:tracePt t="54775" x="1782763" y="3505200"/>
          <p14:tracePt t="54781" x="1782763" y="3492500"/>
          <p14:tracePt t="54788" x="1773238" y="3479800"/>
          <p14:tracePt t="54795" x="1757363" y="3454400"/>
          <p14:tracePt t="54802" x="1752600" y="3433763"/>
          <p14:tracePt t="54809" x="1735138" y="3398838"/>
          <p14:tracePt t="54815" x="1706563" y="3348038"/>
          <p14:tracePt t="54823" x="1676400" y="3309938"/>
          <p14:tracePt t="54831" x="1651000" y="3276600"/>
          <p14:tracePt t="54837" x="1612900" y="3233738"/>
          <p14:tracePt t="54843" x="1582738" y="3186113"/>
          <p14:tracePt t="54850" x="1539875" y="3135313"/>
          <p14:tracePt t="54858" x="1509713" y="3084513"/>
          <p14:tracePt t="54864" x="1481138" y="3033713"/>
          <p14:tracePt t="54872" x="1446213" y="2960688"/>
          <p14:tracePt t="54879" x="1416050" y="2897188"/>
          <p14:tracePt t="54885" x="1395413" y="2808288"/>
          <p14:tracePt t="54893" x="1374775" y="2735263"/>
          <p14:tracePt t="54899" x="1352550" y="2659063"/>
          <p14:tracePt t="54907" x="1331913" y="2598738"/>
          <p14:tracePt t="54913" x="1322388" y="2552700"/>
          <p14:tracePt t="54921" x="1314450" y="2519363"/>
          <p14:tracePt t="54927" x="1296988" y="2492375"/>
          <p14:tracePt t="54938" x="1289050" y="2471738"/>
          <p14:tracePt t="54941" x="1289050" y="2459038"/>
          <p14:tracePt t="54948" x="1281113" y="2433638"/>
          <p14:tracePt t="54957" x="1276350" y="2420938"/>
          <p14:tracePt t="54962" x="1276350" y="2408238"/>
          <p14:tracePt t="54970" x="1268413" y="2390775"/>
          <p14:tracePt t="54978" x="1268413" y="2378075"/>
          <p14:tracePt t="54983" x="1268413" y="2357438"/>
          <p14:tracePt t="54991" x="1268413" y="2322513"/>
          <p14:tracePt t="54997" x="1271588" y="2279650"/>
          <p14:tracePt t="55005" x="1281113" y="2233613"/>
          <p14:tracePt t="55011" x="1293813" y="2173288"/>
          <p14:tracePt t="55018" x="1314450" y="2097088"/>
          <p14:tracePt t="55025" x="1322388" y="2038350"/>
          <p14:tracePt t="55031" x="1344613" y="1978025"/>
          <p14:tracePt t="55041" x="1352550" y="1944688"/>
          <p14:tracePt t="55048" x="1362075" y="1914525"/>
          <p14:tracePt t="55053" x="1365250" y="1897063"/>
          <p14:tracePt t="55061" x="1374775" y="1884363"/>
          <p14:tracePt t="55067" x="1374775" y="1876425"/>
          <p14:tracePt t="55075" x="1377950" y="1871663"/>
          <p14:tracePt t="55089" x="1387475" y="1863725"/>
          <p14:tracePt t="55104" x="1387475" y="1866900"/>
          <p14:tracePt t="55110" x="1387475" y="1871663"/>
          <p14:tracePt t="55116" x="1387475" y="1881188"/>
          <p14:tracePt t="55123" x="1387475" y="1901825"/>
          <p14:tracePt t="55338" x="1387475" y="1889125"/>
          <p14:tracePt t="55345" x="1395413" y="1858963"/>
          <p14:tracePt t="55352" x="1395413" y="1825625"/>
          <p14:tracePt t="55359" x="1395413" y="1795463"/>
          <p14:tracePt t="55366" x="1395413" y="1770063"/>
          <p14:tracePt t="55373" x="1395413" y="1757363"/>
          <p14:tracePt t="55380" x="1390650" y="1744663"/>
          <p14:tracePt t="55387" x="1390650" y="1735138"/>
          <p14:tracePt t="55393" x="1390650" y="1731963"/>
          <p14:tracePt t="55404" x="1387475" y="1727200"/>
          <p14:tracePt t="55407" x="1377950" y="1727200"/>
          <p14:tracePt t="55414" x="1365250" y="1727200"/>
          <p14:tracePt t="55422" x="1362075" y="1727200"/>
          <p14:tracePt t="55428" x="1352550" y="1731963"/>
          <p14:tracePt t="55435" x="1339850" y="1739900"/>
          <p14:tracePt t="55442" x="1339850" y="1744663"/>
          <p14:tracePt t="55449" x="1335088" y="1752600"/>
          <p14:tracePt t="55457" x="1327150" y="1752600"/>
          <p14:tracePt t="55464" x="1327150" y="1757363"/>
          <p14:tracePt t="55470" x="1327150" y="1765300"/>
          <p14:tracePt t="55478" x="1322388" y="1770063"/>
          <p14:tracePt t="55484" x="1322388" y="1778000"/>
          <p14:tracePt t="55491" x="1322388" y="1782763"/>
          <p14:tracePt t="55506" x="1322388" y="1787525"/>
          <p14:tracePt t="55512" x="1322388" y="1795463"/>
          <p14:tracePt t="55519" x="1322388" y="1800225"/>
          <p14:tracePt t="55526" x="1322388" y="1808163"/>
          <p14:tracePt t="55540" x="1322388" y="1812925"/>
          <p14:tracePt t="55570" x="1331913" y="1812925"/>
          <p14:tracePt t="55576" x="1335088" y="1812925"/>
          <p14:tracePt t="55582" x="1335088" y="1803400"/>
          <p14:tracePt t="55589" x="1344613" y="1800225"/>
          <p14:tracePt t="55596" x="1347788" y="1790700"/>
          <p14:tracePt t="55604" x="1352550" y="1787525"/>
          <p14:tracePt t="55611" x="1362075" y="1774825"/>
          <p14:tracePt t="55617" x="1365250" y="1765300"/>
          <p14:tracePt t="55625" x="1365250" y="1760538"/>
          <p14:tracePt t="55631" x="1374775" y="1757363"/>
          <p14:tracePt t="55654" x="1377950" y="1747838"/>
          <p14:tracePt t="55667" x="1387475" y="1747838"/>
          <p14:tracePt t="55675" x="1387475" y="1752600"/>
          <p14:tracePt t="55696" x="1387475" y="1757363"/>
          <p14:tracePt t="55701" x="1390650" y="1757363"/>
          <p14:tracePt t="55710" x="1390650" y="1760538"/>
          <p14:tracePt t="55715" x="1395413" y="1760538"/>
          <p14:tracePt t="55723" x="1395413" y="1770063"/>
          <p14:tracePt t="55730" x="1403350" y="1770063"/>
          <p14:tracePt t="55736" x="1408113" y="1770063"/>
          <p14:tracePt t="55744" x="1416050" y="1770063"/>
          <p14:tracePt t="55753" x="1420813" y="1765300"/>
          <p14:tracePt t="55758" x="1433513" y="1752600"/>
          <p14:tracePt t="55765" x="1471613" y="1719263"/>
          <p14:tracePt t="55772" x="1539875" y="1638300"/>
          <p14:tracePt t="55780" x="1671638" y="1493838"/>
          <p14:tracePt t="55786" x="1871663" y="1271588"/>
          <p14:tracePt t="55792" x="2079625" y="1030288"/>
          <p14:tracePt t="55798" x="2208213" y="876300"/>
          <p14:tracePt t="55806" x="2301875" y="782638"/>
          <p14:tracePt t="55813" x="2382838" y="701675"/>
          <p14:tracePt t="55820" x="2446338" y="646113"/>
          <p14:tracePt t="55826" x="2497138" y="608013"/>
          <p14:tracePt t="55833" x="2522538" y="592138"/>
          <p14:tracePt t="55841" x="2535238" y="582613"/>
          <p14:tracePt t="55847" x="2552700" y="577850"/>
          <p14:tracePt t="55857" x="2555875" y="577850"/>
          <p14:tracePt t="55871" x="2555875" y="592138"/>
          <p14:tracePt t="55875" x="2555875" y="595313"/>
          <p14:tracePt t="55882" x="2555875" y="617538"/>
          <p14:tracePt t="55890" x="2540000" y="633413"/>
          <p14:tracePt t="55896" x="2522538" y="655638"/>
          <p14:tracePt t="55903" x="2497138" y="701675"/>
          <p14:tracePt t="55910" x="2466975" y="752475"/>
          <p14:tracePt t="55918" x="2420938" y="830263"/>
          <p14:tracePt t="55924" x="2378075" y="931863"/>
          <p14:tracePt t="55930" x="2301875" y="1068388"/>
          <p14:tracePt t="55938" x="2246313" y="1271588"/>
          <p14:tracePt t="55944" x="2173288" y="1582738"/>
          <p14:tracePt t="55953" x="2127250" y="1838325"/>
          <p14:tracePt t="55959" x="2097088" y="2054225"/>
          <p14:tracePt t="55965" x="2084388" y="2292350"/>
          <p14:tracePt t="55972" x="2084388" y="2497138"/>
          <p14:tracePt t="55980" x="2092325" y="2638425"/>
          <p14:tracePt t="55986" x="2101850" y="2752725"/>
          <p14:tracePt t="55992" x="2101850" y="2836863"/>
          <p14:tracePt t="55999" x="2114550" y="2914650"/>
          <p14:tracePt t="56006" x="2114550" y="2957513"/>
          <p14:tracePt t="56012" x="2114550" y="3011488"/>
          <p14:tracePt t="56019" x="2114550" y="3046413"/>
          <p14:tracePt t="56027" x="2114550" y="3076575"/>
          <p14:tracePt t="56034" x="2114550" y="3109913"/>
          <p14:tracePt t="56041" x="2109788" y="3130550"/>
          <p14:tracePt t="56047" x="2101850" y="3165475"/>
          <p14:tracePt t="56055" x="2092325" y="3190875"/>
          <p14:tracePt t="56061" x="2076450" y="3211513"/>
          <p14:tracePt t="56070" x="2071688" y="3236913"/>
          <p14:tracePt t="56076" x="2063750" y="3249613"/>
          <p14:tracePt t="56082" x="2046288" y="3267075"/>
          <p14:tracePt t="56090" x="2046288" y="3271838"/>
          <p14:tracePt t="56096" x="2041525" y="3276600"/>
          <p14:tracePt t="56103" x="2038350" y="3284538"/>
          <p14:tracePt t="56110" x="2028825" y="3289300"/>
          <p14:tracePt t="56125" x="2025650" y="3289300"/>
          <p14:tracePt t="56131" x="2025650" y="3297238"/>
          <p14:tracePt t="56138" x="2016125" y="3309938"/>
          <p14:tracePt t="56145" x="2008188" y="3330575"/>
          <p14:tracePt t="56153" x="1998663" y="3355975"/>
          <p14:tracePt t="56159" x="1990725" y="3398838"/>
          <p14:tracePt t="56166" x="1990725" y="3441700"/>
          <p14:tracePt t="56173" x="1982788" y="3502025"/>
          <p14:tracePt t="56181" x="1973263" y="3548063"/>
          <p14:tracePt t="56187" x="1965325" y="3608388"/>
          <p14:tracePt t="56193" x="1965325" y="3654425"/>
          <p14:tracePt t="56201" x="1952625" y="3702050"/>
          <p14:tracePt t="56208" x="1935163" y="3748088"/>
          <p14:tracePt t="56215" x="1927225" y="3808413"/>
          <p14:tracePt t="56222" x="1914525" y="3879850"/>
          <p14:tracePt t="56229" x="1892300" y="3981450"/>
          <p14:tracePt t="56236" x="1866900" y="4097338"/>
          <p14:tracePt t="56243" x="1846263" y="4198938"/>
          <p14:tracePt t="56250" x="1838325" y="4271963"/>
          <p14:tracePt t="56257" x="1825625" y="4318000"/>
          <p14:tracePt t="56272" x="1820863" y="4338638"/>
          <p14:tracePt t="56279" x="1820863" y="4365625"/>
          <p14:tracePt t="56287" x="1820863" y="4378325"/>
          <p14:tracePt t="56300" x="1820863" y="4381500"/>
          <p14:tracePt t="56307" x="1820863" y="4391025"/>
          <p14:tracePt t="56313" x="1825625" y="4394200"/>
          <p14:tracePt t="56328" x="1833563" y="4394200"/>
          <p14:tracePt t="56337" x="1838325" y="4394200"/>
          <p14:tracePt t="56350" x="1846263" y="4381500"/>
          <p14:tracePt t="56355" x="1851025" y="4373563"/>
          <p14:tracePt t="56362" x="1863725" y="4368800"/>
          <p14:tracePt t="56369" x="1879600" y="4352925"/>
          <p14:tracePt t="56377" x="1889125" y="4338638"/>
          <p14:tracePt t="56382" x="1901825" y="4322763"/>
          <p14:tracePt t="56390" x="1919288" y="4310063"/>
          <p14:tracePt t="56397" x="1927225" y="4284663"/>
          <p14:tracePt t="56405" x="1931988" y="4279900"/>
          <p14:tracePt t="56411" x="1935163" y="4271963"/>
          <p14:tracePt t="56418" x="1944688" y="4267200"/>
          <p14:tracePt t="56425" x="1947863" y="4259263"/>
          <p14:tracePt t="56432" x="1947863" y="4246563"/>
          <p14:tracePt t="56439" x="1947863" y="4241800"/>
          <p14:tracePt t="56445" x="1947863" y="4229100"/>
          <p14:tracePt t="56454" x="1947863" y="4216400"/>
          <p14:tracePt t="56459" x="1939925" y="4181475"/>
          <p14:tracePt t="56466" x="1931988" y="4160838"/>
          <p14:tracePt t="56474" x="1914525" y="4113213"/>
          <p14:tracePt t="56480" x="1892300" y="4067175"/>
          <p14:tracePt t="56488" x="1866900" y="4029075"/>
          <p14:tracePt t="56494" x="1846263" y="3981450"/>
          <p14:tracePt t="56502" x="1833563" y="3965575"/>
          <p14:tracePt t="56508" x="1833563" y="3943350"/>
          <p14:tracePt t="56516" x="1825625" y="3935413"/>
          <p14:tracePt t="56523" x="1812925" y="3922713"/>
          <p14:tracePt t="56529" x="1812925" y="3917950"/>
          <p14:tracePt t="56537" x="1808163" y="3910013"/>
          <p14:tracePt t="56544" x="1808163" y="3905250"/>
          <p14:tracePt t="56550" x="1800225" y="3900488"/>
          <p14:tracePt t="56557" x="1795463" y="3900488"/>
          <p14:tracePt t="56572" x="1785938" y="3892550"/>
          <p14:tracePt t="56584" x="1782763" y="3887788"/>
          <p14:tracePt t="56599" x="1773238" y="3887788"/>
          <p14:tracePt t="56606" x="1773238" y="3879850"/>
          <p14:tracePt t="56621" x="1770063" y="3875088"/>
          <p14:tracePt t="56627" x="1770063" y="3867150"/>
          <p14:tracePt t="56633" x="1765300" y="3867150"/>
          <p14:tracePt t="56669" x="1757363" y="3862388"/>
          <p14:tracePt t="56676" x="1757363" y="3859213"/>
          <p14:tracePt t="56682" x="1752600" y="3859213"/>
          <p14:tracePt t="56690" x="1744663" y="3849688"/>
          <p14:tracePt t="56705" x="1739900" y="3846513"/>
          <p14:tracePt t="56710" x="1739900" y="3836988"/>
          <p14:tracePt t="56717" x="1735138" y="3833813"/>
          <p14:tracePt t="56725" x="1727200" y="3824288"/>
          <p14:tracePt t="56739" x="1727200" y="3821113"/>
          <p14:tracePt t="56745" x="1727200" y="3816350"/>
          <p14:tracePt t="56760" x="1731963" y="3816350"/>
          <p14:tracePt t="56774" x="1735138" y="3816350"/>
          <p14:tracePt t="56780" x="1739900" y="3816350"/>
          <p14:tracePt t="56794" x="1757363" y="3816350"/>
          <p14:tracePt t="56802" x="1760538" y="3816350"/>
          <p14:tracePt t="56808" x="1782763" y="3824288"/>
          <p14:tracePt t="56815" x="1795463" y="3824288"/>
          <p14:tracePt t="56822" x="1820863" y="3833813"/>
          <p14:tracePt t="56828" x="1833563" y="3836988"/>
          <p14:tracePt t="56838" x="1854200" y="3836988"/>
          <p14:tracePt t="56842" x="1866900" y="3836988"/>
          <p14:tracePt t="56849" x="1892300" y="3836988"/>
          <p14:tracePt t="56857" x="1906588" y="3836988"/>
          <p14:tracePt t="56863" x="1927225" y="3836988"/>
          <p14:tracePt t="56871" x="1944688" y="3836988"/>
          <p14:tracePt t="56877" x="1965325" y="3836988"/>
          <p14:tracePt t="56883" x="1978025" y="3836988"/>
          <p14:tracePt t="56891" x="1990725" y="3836988"/>
          <p14:tracePt t="56898" x="2008188" y="3836988"/>
          <p14:tracePt t="56906" x="2011363" y="3829050"/>
          <p14:tracePt t="56912" x="2020888" y="3829050"/>
          <p14:tracePt t="56920" x="2025650" y="3824288"/>
          <p14:tracePt t="56926" x="2038350" y="3824288"/>
          <p14:tracePt t="56933" x="2041525" y="3816350"/>
          <p14:tracePt t="56940" x="2051050" y="3816350"/>
          <p14:tracePt t="56946" x="2054225" y="3811588"/>
          <p14:tracePt t="56954" x="2054225" y="3808413"/>
          <p14:tracePt t="56960" x="2066925" y="3790950"/>
          <p14:tracePt t="56968" x="2076450" y="3778250"/>
          <p14:tracePt t="56975" x="2092325" y="3752850"/>
          <p14:tracePt t="56982" x="2101850" y="3730625"/>
          <p14:tracePt t="56989" x="2109788" y="3705225"/>
          <p14:tracePt t="56995" x="2127250" y="3671888"/>
          <p14:tracePt t="57002" x="2132013" y="3649663"/>
          <p14:tracePt t="57010" x="2139950" y="3624263"/>
          <p14:tracePt t="57017" x="2139950" y="3595688"/>
          <p14:tracePt t="57024" x="2147888" y="3568700"/>
          <p14:tracePt t="57030" x="2157413" y="3540125"/>
          <p14:tracePt t="57038" x="2157413" y="3527425"/>
          <p14:tracePt t="57044" x="2157413" y="3509963"/>
          <p14:tracePt t="57053" x="2157413" y="3505200"/>
          <p14:tracePt t="57058" x="2157413" y="3492500"/>
          <p14:tracePt t="57065" x="2157413" y="3484563"/>
          <p14:tracePt t="57072" x="2157413" y="3479800"/>
          <p14:tracePt t="57086" x="2157413" y="3475038"/>
          <p14:tracePt t="57093" x="2157413" y="3467100"/>
          <p14:tracePt t="57107" x="2160588" y="3467100"/>
          <p14:tracePt t="57122" x="2170113" y="3467100"/>
          <p14:tracePt t="57139" x="2182813" y="3467100"/>
          <p14:tracePt t="57142" x="2195513" y="3467100"/>
          <p14:tracePt t="57148" x="2220913" y="3459163"/>
          <p14:tracePt t="57155" x="2233613" y="3454400"/>
          <p14:tracePt t="57163" x="2246313" y="3446463"/>
          <p14:tracePt t="57169" x="2271713" y="3436938"/>
          <p14:tracePt t="57176" x="2276475" y="3433763"/>
          <p14:tracePt t="57184" x="2284413" y="3433763"/>
          <p14:tracePt t="57190" x="2289175" y="3424238"/>
          <p14:tracePt t="57198" x="2297113" y="3421063"/>
          <p14:tracePt t="57206" x="2301875" y="3421063"/>
          <p14:tracePt t="57211" x="2305050" y="3421063"/>
          <p14:tracePt t="57226" x="2314575" y="3421063"/>
          <p14:tracePt t="57247" x="2314575" y="3429000"/>
          <p14:tracePt t="57253" x="2314575" y="3433763"/>
          <p14:tracePt t="57965" x="2317750" y="3433763"/>
          <p14:tracePt t="57972" x="2327275" y="3433763"/>
          <p14:tracePt t="57979" x="2330450" y="3441700"/>
          <p14:tracePt t="57985" x="2344738" y="3441700"/>
          <p14:tracePt t="57993" x="2352675" y="3446463"/>
          <p14:tracePt t="57998" x="2357438" y="3446463"/>
          <p14:tracePt t="58006" x="2360613" y="3446463"/>
          <p14:tracePt t="58013" x="2373313" y="3454400"/>
          <p14:tracePt t="58019" x="2382838" y="3454400"/>
          <p14:tracePt t="58026" x="2403475" y="3459163"/>
          <p14:tracePt t="58033" x="2416175" y="3459163"/>
          <p14:tracePt t="58042" x="2436813" y="3467100"/>
          <p14:tracePt t="58048" x="2471738" y="3475038"/>
          <p14:tracePt t="58058" x="2505075" y="3484563"/>
          <p14:tracePt t="58062" x="2540000" y="3492500"/>
          <p14:tracePt t="58068" x="2570163" y="3492500"/>
          <p14:tracePt t="58076" x="2603500" y="3492500"/>
          <p14:tracePt t="58082" x="2646363" y="3492500"/>
          <p14:tracePt t="58090" x="2676525" y="3492500"/>
          <p14:tracePt t="58097" x="2705100" y="3492500"/>
          <p14:tracePt t="58103" x="2740025" y="3492500"/>
          <p14:tracePt t="58111" x="2768600" y="3492500"/>
          <p14:tracePt t="58117" x="2803525" y="3492500"/>
          <p14:tracePt t="58125" x="2824163" y="3492500"/>
          <p14:tracePt t="58132" x="2849563" y="3492500"/>
          <p14:tracePt t="58140" x="2871788" y="3492500"/>
          <p14:tracePt t="58146" x="2884488" y="3492500"/>
          <p14:tracePt t="58152" x="2892425" y="3492500"/>
          <p14:tracePt t="58160" x="2905125" y="3492500"/>
          <p14:tracePt t="58166" x="2909888" y="3492500"/>
          <p14:tracePt t="58174" x="2914650" y="3492500"/>
          <p14:tracePt t="58181" x="2914650" y="3497263"/>
          <p14:tracePt t="58189" x="2922588" y="3497263"/>
          <p14:tracePt t="58194" x="2922588" y="3505200"/>
          <p14:tracePt t="58201" x="2927350" y="3505200"/>
          <p14:tracePt t="58209" x="2927350" y="3509963"/>
          <p14:tracePt t="58300" x="2917825" y="3509963"/>
          <p14:tracePt t="58322" x="2914650" y="3509963"/>
          <p14:tracePt t="58327" x="2909888" y="3509963"/>
          <p14:tracePt t="58344" x="2901950" y="3509963"/>
          <p14:tracePt t="58350" x="2897188" y="3509963"/>
          <p14:tracePt t="58358" x="2889250" y="3509963"/>
          <p14:tracePt t="58363" x="2884488" y="3509963"/>
          <p14:tracePt t="58370" x="2874963" y="3509963"/>
          <p14:tracePt t="58377" x="2871788" y="3509963"/>
          <p14:tracePt t="58412" x="2871788" y="3514725"/>
          <p14:tracePt t="58418" x="2889250" y="3522663"/>
          <p14:tracePt t="58427" x="2901950" y="3530600"/>
          <p14:tracePt t="58432" x="2914650" y="3530600"/>
          <p14:tracePt t="58441" x="2940050" y="3540125"/>
          <p14:tracePt t="58447" x="2952750" y="3540125"/>
          <p14:tracePt t="58453" x="2965450" y="3540125"/>
          <p14:tracePt t="58460" x="2998788" y="3540125"/>
          <p14:tracePt t="58467" x="3021013" y="3540125"/>
          <p14:tracePt t="58475" x="3041650" y="3535363"/>
          <p14:tracePt t="58481" x="3067050" y="3535363"/>
          <p14:tracePt t="58487" x="3087688" y="3527425"/>
          <p14:tracePt t="58494" x="3114675" y="3517900"/>
          <p14:tracePt t="58502" x="3127375" y="3517900"/>
          <p14:tracePt t="58508" x="3140075" y="3509963"/>
          <p14:tracePt t="58515" x="3155950" y="3509963"/>
          <p14:tracePt t="58523" x="3160713" y="3509963"/>
          <p14:tracePt t="58529" x="3165475" y="3505200"/>
          <p14:tracePt t="58544" x="3173413" y="3497263"/>
          <p14:tracePt t="58556" x="3173413" y="3492500"/>
          <p14:tracePt t="58639" x="3168650" y="3492500"/>
          <p14:tracePt t="58647" x="3165475" y="3492500"/>
          <p14:tracePt t="58660" x="3152775" y="3492500"/>
          <p14:tracePt t="58667" x="3140075" y="3492500"/>
          <p14:tracePt t="58674" x="3114675" y="3492500"/>
          <p14:tracePt t="58682" x="3092450" y="3492500"/>
          <p14:tracePt t="58689" x="3062288" y="3492500"/>
          <p14:tracePt t="58695" x="3028950" y="3492500"/>
          <p14:tracePt t="58701" x="2998788" y="3492500"/>
          <p14:tracePt t="58711" x="2973388" y="3492500"/>
          <p14:tracePt t="58716" x="2952750" y="3492500"/>
          <p14:tracePt t="58723" x="2940050" y="3492500"/>
          <p14:tracePt t="58730" x="2927350" y="3492500"/>
          <p14:tracePt t="58739" x="2917825" y="3492500"/>
          <p14:tracePt t="58745" x="2914650" y="3492500"/>
          <p14:tracePt t="58751" x="2905125" y="3492500"/>
          <p14:tracePt t="58758" x="2901950" y="3492500"/>
          <p14:tracePt t="58765" x="2892425" y="3492500"/>
          <p14:tracePt t="58773" x="2889250" y="3492500"/>
          <p14:tracePt t="58779" x="2884488" y="3492500"/>
          <p14:tracePt t="58786" x="2874963" y="3492500"/>
          <p14:tracePt t="58793" x="2862263" y="3492500"/>
          <p14:tracePt t="58799" x="2849563" y="3492500"/>
          <p14:tracePt t="58807" x="2828925" y="3492500"/>
          <p14:tracePt t="58814" x="2811463" y="3497263"/>
          <p14:tracePt t="58822" x="2790825" y="3505200"/>
          <p14:tracePt t="58828" x="2765425" y="3509963"/>
          <p14:tracePt t="58835" x="2743200" y="3517900"/>
          <p14:tracePt t="58843" x="2717800" y="3535363"/>
          <p14:tracePt t="58849" x="2705100" y="3543300"/>
          <p14:tracePt t="58858" x="2679700" y="3552825"/>
          <p14:tracePt t="58863" x="2667000" y="3556000"/>
          <p14:tracePt t="58869" x="2649538" y="3565525"/>
          <p14:tracePt t="58877" x="2636838" y="3573463"/>
          <p14:tracePt t="58883" x="2624138" y="3578225"/>
          <p14:tracePt t="58891" x="2616200" y="3578225"/>
          <p14:tracePt t="58897" x="2611438" y="3586163"/>
          <p14:tracePt t="58906" x="2603500" y="3590925"/>
          <p14:tracePt t="58912" x="2590800" y="3590925"/>
          <p14:tracePt t="58917" x="2586038" y="3598863"/>
          <p14:tracePt t="58924" x="2578100" y="3603625"/>
          <p14:tracePt t="58931" x="2573338" y="3608388"/>
          <p14:tracePt t="58939" x="2570163" y="3616325"/>
          <p14:tracePt t="58958" x="2560638" y="3629025"/>
          <p14:tracePt t="58966" x="2555875" y="3629025"/>
          <p14:tracePt t="58974" x="2555875" y="3633788"/>
          <p14:tracePt t="58979" x="2547938" y="3633788"/>
          <p14:tracePt t="58986" x="2547938" y="3641725"/>
          <p14:tracePt t="59007" x="2547938" y="3646488"/>
          <p14:tracePt t="59021" x="2547938" y="3649663"/>
          <p14:tracePt t="59034" x="2547938" y="3659188"/>
          <p14:tracePt t="59043" x="2552700" y="3659188"/>
          <p14:tracePt t="59048" x="2552700" y="3662363"/>
          <p14:tracePt t="59054" x="2555875" y="3662363"/>
          <p14:tracePt t="59069" x="2555875" y="3671888"/>
          <p14:tracePt t="59076" x="2565400" y="3671888"/>
          <p14:tracePt t="59083" x="2565400" y="3675063"/>
          <p14:tracePt t="59090" x="2570163" y="3675063"/>
          <p14:tracePt t="59106" x="2570163" y="3684588"/>
          <p14:tracePt t="59112" x="2573338" y="3684588"/>
          <p14:tracePt t="59117" x="2573338" y="3687763"/>
          <p14:tracePt t="59126" x="2582863" y="3687763"/>
          <p14:tracePt t="59140" x="2586038" y="3687763"/>
          <p14:tracePt t="59152" x="2595563" y="3687763"/>
          <p14:tracePt t="59160" x="2598738" y="3687763"/>
          <p14:tracePt t="59166" x="2608263" y="3687763"/>
          <p14:tracePt t="59180" x="2611438" y="3687763"/>
          <p14:tracePt t="59190" x="2616200" y="3687763"/>
          <p14:tracePt t="59194" x="2624138" y="3687763"/>
          <p14:tracePt t="59201" x="2628900" y="3687763"/>
          <p14:tracePt t="59208" x="2641600" y="3684588"/>
          <p14:tracePt t="59215" x="2649538" y="3684588"/>
          <p14:tracePt t="59222" x="2654300" y="3679825"/>
          <p14:tracePt t="59229" x="2662238" y="3679825"/>
          <p14:tracePt t="59236" x="2676525" y="3679825"/>
          <p14:tracePt t="59244" x="2679700" y="3675063"/>
          <p14:tracePt t="59250" x="2692400" y="3667125"/>
          <p14:tracePt t="59259" x="2709863" y="3659188"/>
          <p14:tracePt t="59263" x="2722563" y="3654425"/>
          <p14:tracePt t="59270" x="2747963" y="3636963"/>
          <p14:tracePt t="59278" x="2778125" y="3629025"/>
          <p14:tracePt t="59285" x="2803525" y="3621088"/>
          <p14:tracePt t="59292" x="2836863" y="3603625"/>
          <p14:tracePt t="59298" x="2867025" y="3595688"/>
          <p14:tracePt t="59305" x="2892425" y="3578225"/>
          <p14:tracePt t="59313" x="2917825" y="3573463"/>
          <p14:tracePt t="59319" x="2940050" y="3565525"/>
          <p14:tracePt t="59328" x="2952750" y="3556000"/>
          <p14:tracePt t="59334" x="2968625" y="3548063"/>
          <p14:tracePt t="59341" x="2981325" y="3543300"/>
          <p14:tracePt t="59348" x="2998788" y="3535363"/>
          <p14:tracePt t="59357" x="3021013" y="3527425"/>
          <p14:tracePt t="59362" x="3033713" y="3527425"/>
          <p14:tracePt t="59368" x="3041650" y="3522663"/>
          <p14:tracePt t="59376" x="3054350" y="3522663"/>
          <p14:tracePt t="59382" x="3059113" y="3514725"/>
          <p14:tracePt t="59397" x="3067050" y="3514725"/>
          <p14:tracePt t="59403" x="3071813" y="3514725"/>
          <p14:tracePt t="59410" x="3079750" y="3514725"/>
          <p14:tracePt t="59416" x="3084513" y="3514725"/>
          <p14:tracePt t="59432" x="3087688" y="3514725"/>
          <p14:tracePt t="59452" x="3097213" y="3514725"/>
          <p14:tracePt t="59741" x="3097213" y="3517900"/>
          <p14:tracePt t="60391" x="3092450" y="3517900"/>
          <p14:tracePt t="60396" x="3087688" y="3522663"/>
          <p14:tracePt t="60403" x="3084513" y="3530600"/>
          <p14:tracePt t="60410" x="3074988" y="3535363"/>
          <p14:tracePt t="60417" x="3071813" y="3540125"/>
          <p14:tracePt t="60424" x="3059113" y="3548063"/>
          <p14:tracePt t="60431" x="3049588" y="3552825"/>
          <p14:tracePt t="60439" x="3046413" y="3552825"/>
          <p14:tracePt t="60445" x="3036888" y="3560763"/>
          <p14:tracePt t="60452" x="3024188" y="3565525"/>
          <p14:tracePt t="60458" x="3021013" y="3573463"/>
          <p14:tracePt t="60466" x="3008313" y="3578225"/>
          <p14:tracePt t="60473" x="2998788" y="3586163"/>
          <p14:tracePt t="60479" x="2995613" y="3586163"/>
          <p14:tracePt t="60486" x="2981325" y="3590925"/>
          <p14:tracePt t="60493" x="2973388" y="3590925"/>
          <p14:tracePt t="60500" x="2968625" y="3590925"/>
          <p14:tracePt t="60506" x="2960688" y="3598863"/>
          <p14:tracePt t="60515" x="2947988" y="3598863"/>
          <p14:tracePt t="60520" x="2947988" y="3603625"/>
          <p14:tracePt t="60527" x="2943225" y="3603625"/>
          <p14:tracePt t="60536" x="2940050" y="3603625"/>
          <p14:tracePt t="60541" x="2930525" y="3603625"/>
          <p14:tracePt t="60549" x="2927350" y="3603625"/>
          <p14:tracePt t="60555" x="2917825" y="3603625"/>
          <p14:tracePt t="60570" x="2914650" y="3603625"/>
          <p14:tracePt t="60591" x="2905125" y="3595688"/>
          <p14:tracePt t="60611" x="2905125" y="3590925"/>
          <p14:tracePt t="60619" x="2905125" y="3581400"/>
          <p14:tracePt t="60626" x="2909888" y="3578225"/>
          <p14:tracePt t="60633" x="2909888" y="3573463"/>
          <p14:tracePt t="60648" x="2914650" y="3565525"/>
          <p14:tracePt t="60659" x="2922588" y="3560763"/>
          <p14:tracePt t="60681" x="2927350" y="3552825"/>
          <p14:tracePt t="60695" x="2935288" y="3548063"/>
          <p14:tracePt t="60710" x="2940050" y="3543300"/>
          <p14:tracePt t="62122" x="2930525" y="3543300"/>
          <p14:tracePt t="62125" x="2922588" y="3543300"/>
          <p14:tracePt t="62132" x="2909888" y="3543300"/>
          <p14:tracePt t="62139" x="2905125" y="3543300"/>
          <p14:tracePt t="62146" x="2901950" y="3543300"/>
          <p14:tracePt t="62152" x="2892425" y="3543300"/>
          <p14:tracePt t="62159" x="2889250" y="3543300"/>
          <p14:tracePt t="62168" x="2879725" y="3543300"/>
          <p14:tracePt t="62173" x="2874963" y="3543300"/>
          <p14:tracePt t="62180" x="2871788" y="3543300"/>
          <p14:tracePt t="62202" x="2862263" y="3543300"/>
          <p14:tracePt t="62237" x="2867025" y="3543300"/>
          <p14:tracePt t="62257" x="2871788" y="3543300"/>
          <p14:tracePt t="62272" x="2874963" y="3543300"/>
          <p14:tracePt t="62278" x="2874963" y="3548063"/>
          <p14:tracePt t="62285" x="2884488" y="3548063"/>
          <p14:tracePt t="62300" x="2889250" y="3556000"/>
          <p14:tracePt t="62313" x="2889250" y="3560763"/>
          <p14:tracePt t="62321" x="2897188" y="3560763"/>
          <p14:tracePt t="62327" x="2897188" y="3568700"/>
          <p14:tracePt t="62334" x="2901950" y="3568700"/>
          <p14:tracePt t="62340" x="2901950" y="3573463"/>
          <p14:tracePt t="62362" x="2901950" y="3578225"/>
          <p14:tracePt t="62375" x="2901950" y="3586163"/>
          <p14:tracePt t="62458" x="2901950" y="3590925"/>
          <p14:tracePt t="62494" x="2905125" y="3590925"/>
          <p14:tracePt t="62508" x="2914650" y="3590925"/>
          <p14:tracePt t="62522" x="2917825" y="3590925"/>
          <p14:tracePt t="62544" x="2927350" y="3590925"/>
          <p14:tracePt t="62556" x="2930525" y="3590925"/>
          <p14:tracePt t="62571" x="2940050" y="3590925"/>
          <p14:tracePt t="62627" x="2940050" y="3598863"/>
          <p14:tracePt t="62664" x="2943225" y="3598863"/>
          <p14:tracePt t="62753" x="2943225" y="3603625"/>
          <p14:tracePt t="62780" x="2943225" y="3611563"/>
          <p14:tracePt t="63002" x="2943225" y="3616325"/>
          <p14:tracePt t="63009" x="2935288" y="3616325"/>
          <p14:tracePt t="63017" x="2930525" y="3621088"/>
          <p14:tracePt t="63023" x="2922588" y="3621088"/>
          <p14:tracePt t="63038" x="2917825" y="3621088"/>
          <p14:tracePt t="63051" x="2909888" y="3621088"/>
          <p14:tracePt t="63073" x="2905125" y="3621088"/>
          <p14:tracePt t="63149" x="2901950" y="3621088"/>
          <p14:tracePt t="63171" x="2892425" y="3621088"/>
          <p14:tracePt t="63184" x="2889250" y="3621088"/>
          <p14:tracePt t="63204" x="2879725" y="3621088"/>
          <p14:tracePt t="63211" x="2874963" y="3621088"/>
          <p14:tracePt t="63225" x="2871788" y="3621088"/>
          <p14:tracePt t="63232" x="2854325" y="3621088"/>
          <p14:tracePt t="63239" x="2849563" y="3621088"/>
          <p14:tracePt t="63245" x="2836863" y="3621088"/>
          <p14:tracePt t="63255" x="2824163" y="3621088"/>
          <p14:tracePt t="63259" x="2811463" y="3621088"/>
          <p14:tracePt t="63266" x="2795588" y="3621088"/>
          <p14:tracePt t="63273" x="2782888" y="3621088"/>
          <p14:tracePt t="63280" x="2778125" y="3621088"/>
          <p14:tracePt t="63288" x="2765425" y="3621088"/>
          <p14:tracePt t="63302" x="2755900" y="3621088"/>
          <p14:tracePt t="63308" x="2752725" y="3621088"/>
          <p14:tracePt t="63316" x="2747963" y="3621088"/>
          <p14:tracePt t="63329" x="2740025" y="3621088"/>
          <p14:tracePt t="63337" x="2740025" y="3616325"/>
          <p14:tracePt t="63343" x="2735263" y="3616325"/>
          <p14:tracePt t="63358" x="2735263" y="3608388"/>
          <p14:tracePt t="63372" x="2735263" y="3603625"/>
          <p14:tracePt t="63441" x="2727325" y="3603625"/>
          <p14:tracePt t="63455" x="2722563" y="3603625"/>
          <p14:tracePt t="63469" x="2714625" y="3595688"/>
          <p14:tracePt t="63483" x="2714625" y="3590925"/>
          <p14:tracePt t="63489" x="2709863" y="3581400"/>
          <p14:tracePt t="63496" x="2705100" y="3578225"/>
          <p14:tracePt t="63503" x="2697163" y="3573463"/>
          <p14:tracePt t="63510" x="2692400" y="3565525"/>
          <p14:tracePt t="63517" x="2684463" y="3565525"/>
          <p14:tracePt t="63524" x="2679700" y="3560763"/>
          <p14:tracePt t="63539" x="2667000" y="3552825"/>
          <p14:tracePt t="63544" x="2659063" y="3552825"/>
          <p14:tracePt t="63552" x="2654300" y="3552825"/>
          <p14:tracePt t="63558" x="2646363" y="3548063"/>
          <p14:tracePt t="63573" x="2641600" y="3548063"/>
          <p14:tracePt t="63579" x="2636838" y="3548063"/>
          <p14:tracePt t="63587" x="2628900" y="3548063"/>
          <p14:tracePt t="63608" x="2624138" y="3548063"/>
          <p14:tracePt t="63650" x="2633663" y="3548063"/>
          <p14:tracePt t="63657" x="2636838" y="3548063"/>
          <p14:tracePt t="63663" x="2641600" y="3548063"/>
          <p14:tracePt t="63677" x="2649538" y="3548063"/>
          <p14:tracePt t="63684" x="2654300" y="3548063"/>
          <p14:tracePt t="63691" x="2662238" y="3548063"/>
          <p14:tracePt t="63698" x="2676525" y="3548063"/>
          <p14:tracePt t="63705" x="2679700" y="3556000"/>
          <p14:tracePt t="63712" x="2689225" y="3556000"/>
          <p14:tracePt t="63719" x="2701925" y="3560763"/>
          <p14:tracePt t="63726" x="2714625" y="3560763"/>
          <p14:tracePt t="63733" x="2727325" y="3560763"/>
          <p14:tracePt t="63740" x="2752725" y="3568700"/>
          <p14:tracePt t="63746" x="2773363" y="3578225"/>
          <p14:tracePt t="63754" x="2808288" y="3586163"/>
          <p14:tracePt t="63760" x="2849563" y="3586163"/>
          <p14:tracePt t="63769" x="2897188" y="3595688"/>
          <p14:tracePt t="63774" x="2955925" y="3616325"/>
          <p14:tracePt t="63781" x="3016250" y="3624263"/>
          <p14:tracePt t="63789" x="3074988" y="3633788"/>
          <p14:tracePt t="63795" x="3135313" y="3646488"/>
          <p14:tracePt t="63804" x="3181350" y="3654425"/>
          <p14:tracePt t="63809" x="3228975" y="3662363"/>
          <p14:tracePt t="63817" x="3262313" y="3671888"/>
          <p14:tracePt t="63825" x="3284538" y="3671888"/>
          <p14:tracePt t="63829" x="3317875" y="3679825"/>
          <p14:tracePt t="63837" x="3330575" y="3679825"/>
          <p14:tracePt t="63844" x="3355975" y="3687763"/>
          <p14:tracePt t="63852" x="3378200" y="3687763"/>
          <p14:tracePt t="63857" x="3398838" y="3687763"/>
          <p14:tracePt t="63866" x="3424238" y="3687763"/>
          <p14:tracePt t="63872" x="3454400" y="3687763"/>
          <p14:tracePt t="63878" x="3475038" y="3687763"/>
          <p14:tracePt t="63887" x="3500438" y="3687763"/>
          <p14:tracePt t="63893" x="3513138" y="3687763"/>
          <p14:tracePt t="63899" x="3525838" y="3687763"/>
          <p14:tracePt t="63908" x="3535363" y="3687763"/>
          <p14:tracePt t="63913" x="3540125" y="3687763"/>
          <p14:tracePt t="63921" x="3552825" y="3687763"/>
          <p14:tracePt t="63927" x="3556000" y="3687763"/>
          <p14:tracePt t="63951" x="3568700" y="3687763"/>
          <p14:tracePt t="63957" x="3578225" y="3684588"/>
          <p14:tracePt t="63962" x="3581400" y="3684588"/>
          <p14:tracePt t="63976" x="3590925" y="3684588"/>
          <p14:tracePt t="63991" x="3594100" y="3684588"/>
          <p14:tracePt t="63997" x="3598863" y="3684588"/>
          <p14:tracePt t="64012" x="3606800" y="3684588"/>
          <p14:tracePt t="64033" x="3611563" y="3684588"/>
          <p14:tracePt t="64046" x="3619500" y="3684588"/>
          <p14:tracePt t="64060" x="3624263" y="3684588"/>
          <p14:tracePt t="64104" x="3624263" y="3687763"/>
          <p14:tracePt t="64151" x="3616325" y="3687763"/>
          <p14:tracePt t="64157" x="3611563" y="3687763"/>
          <p14:tracePt t="64176" x="3603625" y="3687763"/>
          <p14:tracePt t="64181" x="3598863" y="3687763"/>
          <p14:tracePt t="64194" x="3594100" y="3687763"/>
          <p14:tracePt t="64196" x="3586163" y="3687763"/>
          <p14:tracePt t="64200" x="3581400" y="3692525"/>
          <p14:tracePt t="64213" x="3568700" y="3702050"/>
          <p14:tracePt t="64223" x="3560763" y="3702050"/>
          <p14:tracePt t="64228" x="3556000" y="3705225"/>
          <p14:tracePt t="64236" x="3543300" y="3705225"/>
          <p14:tracePt t="64240" x="3535363" y="3705225"/>
          <p14:tracePt t="64248" x="3522663" y="3705225"/>
          <p14:tracePt t="64256" x="3509963" y="3705225"/>
          <p14:tracePt t="64261" x="3505200" y="3705225"/>
          <p14:tracePt t="64269" x="3492500" y="3705225"/>
          <p14:tracePt t="64276" x="3475038" y="3705225"/>
          <p14:tracePt t="64283" x="3471863" y="3705225"/>
          <p14:tracePt t="64289" x="3459163" y="3705225"/>
          <p14:tracePt t="64297" x="3446463" y="3705225"/>
          <p14:tracePt t="64304" x="3429000" y="3714750"/>
          <p14:tracePt t="64310" x="3406775" y="3714750"/>
          <p14:tracePt t="64318" x="3394075" y="3722688"/>
          <p14:tracePt t="64324" x="3368675" y="3727450"/>
          <p14:tracePt t="64331" x="3355975" y="3727450"/>
          <p14:tracePt t="64338" x="3330575" y="3735388"/>
          <p14:tracePt t="64345" x="3317875" y="3735388"/>
          <p14:tracePt t="64352" x="3297238" y="3743325"/>
          <p14:tracePt t="64359" x="3284538" y="3743325"/>
          <p14:tracePt t="64367" x="3259138" y="3743325"/>
          <p14:tracePt t="64374" x="3236913" y="3752850"/>
          <p14:tracePt t="64379" x="3203575" y="3752850"/>
          <p14:tracePt t="64388" x="3173413" y="3752850"/>
          <p14:tracePt t="64394" x="3130550" y="3752850"/>
          <p14:tracePt t="64402" x="3105150" y="3752850"/>
          <p14:tracePt t="64408" x="3062288" y="3752850"/>
          <p14:tracePt t="64416" x="3021013" y="3752850"/>
          <p14:tracePt t="64423" x="2973388" y="3748088"/>
          <p14:tracePt t="64430" x="2943225" y="3748088"/>
          <p14:tracePt t="64437" x="2909888" y="3748088"/>
          <p14:tracePt t="64444" x="2889250" y="3740150"/>
          <p14:tracePt t="64450" x="2862263" y="3730625"/>
          <p14:tracePt t="64457" x="2849563" y="3730625"/>
          <p14:tracePt t="64463" x="2836863" y="3730625"/>
          <p14:tracePt t="64472" x="2833688" y="3727450"/>
          <p14:tracePt t="64478" x="2824163" y="3727450"/>
          <p14:tracePt t="64485" x="2820988" y="3717925"/>
          <p14:tracePt t="64491" x="2811463" y="3717925"/>
          <p14:tracePt t="64501" x="2808288" y="3714750"/>
          <p14:tracePt t="64512" x="2798763" y="3714750"/>
          <p14:tracePt t="64520" x="2798763" y="3705225"/>
          <p14:tracePt t="64526" x="2795588" y="3705225"/>
          <p14:tracePt t="64533" x="2795588" y="3702050"/>
          <p14:tracePt t="64540" x="2790825" y="3702050"/>
          <p14:tracePt t="64547" x="2790825" y="3697288"/>
          <p14:tracePt t="64561" x="2782888" y="3697288"/>
          <p14:tracePt t="64568" x="2782888" y="3687763"/>
          <p14:tracePt t="64596" x="2782888" y="3684588"/>
          <p14:tracePt t="64627" x="2782888" y="3675063"/>
          <p14:tracePt t="65725" x="2786063" y="3675063"/>
          <p14:tracePt t="65730" x="2790825" y="3675063"/>
          <p14:tracePt t="65737" x="2795588" y="3679825"/>
          <p14:tracePt t="65744" x="2803525" y="3679825"/>
          <p14:tracePt t="65752" x="2808288" y="3684588"/>
          <p14:tracePt t="65759" x="2816225" y="3684588"/>
          <p14:tracePt t="65766" x="2820988" y="3692525"/>
          <p14:tracePt t="65772" x="2828925" y="3697288"/>
          <p14:tracePt t="65779" x="2833688" y="3702050"/>
          <p14:tracePt t="65786" x="2841625" y="3717925"/>
          <p14:tracePt t="65793" x="2854325" y="3730625"/>
          <p14:tracePt t="65802" x="2854325" y="3743325"/>
          <p14:tracePt t="65807" x="2862263" y="3768725"/>
          <p14:tracePt t="65816" x="2871788" y="3790950"/>
          <p14:tracePt t="65821" x="2871788" y="3816350"/>
          <p14:tracePt t="65828" x="2871788" y="3836988"/>
          <p14:tracePt t="65836" x="2867025" y="3859213"/>
          <p14:tracePt t="65842" x="2859088" y="3884613"/>
          <p14:tracePt t="65849" x="2849563" y="3917950"/>
          <p14:tracePt t="65855" x="2824163" y="3940175"/>
          <p14:tracePt t="65863" x="2803525" y="3965575"/>
          <p14:tracePt t="65870" x="2752725" y="4006850"/>
          <p14:tracePt t="65876" x="2714625" y="4046538"/>
          <p14:tracePt t="65885" x="2646363" y="4087813"/>
          <p14:tracePt t="65891" x="2582863" y="4130675"/>
          <p14:tracePt t="65898" x="2522538" y="4160838"/>
          <p14:tracePt t="65905" x="2471738" y="4191000"/>
          <p14:tracePt t="65911" x="2433638" y="4219575"/>
          <p14:tracePt t="65919" x="2398713" y="4237038"/>
          <p14:tracePt t="65925" x="2373313" y="4254500"/>
          <p14:tracePt t="65933" x="2352675" y="4262438"/>
          <p14:tracePt t="65939" x="2327275" y="4267200"/>
          <p14:tracePt t="65946" x="2305050" y="4275138"/>
          <p14:tracePt t="65954" x="2292350" y="4284663"/>
          <p14:tracePt t="65960" x="2276475" y="4284663"/>
          <p14:tracePt t="65967" x="2254250" y="4292600"/>
          <p14:tracePt t="65974" x="2241550" y="4292600"/>
          <p14:tracePt t="65983" x="2224088" y="4292600"/>
          <p14:tracePt t="65988" x="2203450" y="4292600"/>
          <p14:tracePt t="65995" x="2182813" y="4287838"/>
          <p14:tracePt t="66002" x="2165350" y="4287838"/>
          <p14:tracePt t="66009" x="2144713" y="4279900"/>
          <p14:tracePt t="66016" x="2117725" y="4271963"/>
          <p14:tracePt t="66023" x="2097088" y="4271963"/>
          <p14:tracePt t="66030" x="2071688" y="4254500"/>
          <p14:tracePt t="66037" x="2058988" y="4249738"/>
          <p14:tracePt t="66044" x="2038350" y="4241800"/>
          <p14:tracePt t="66052" x="2020888" y="4224338"/>
          <p14:tracePt t="66057" x="1998663" y="4219575"/>
          <p14:tracePt t="66066" x="1982788" y="4211638"/>
          <p14:tracePt t="66071" x="1970088" y="4203700"/>
          <p14:tracePt t="66078" x="1952625" y="4191000"/>
          <p14:tracePt t="66086" x="1939925" y="4173538"/>
          <p14:tracePt t="66092" x="1914525" y="4165600"/>
          <p14:tracePt t="66101" x="1901825" y="4152900"/>
          <p14:tracePt t="66108" x="1876425" y="4135438"/>
          <p14:tracePt t="66113" x="1851025" y="4117975"/>
          <p14:tracePt t="66121" x="1828800" y="4100513"/>
          <p14:tracePt t="66127" x="1803400" y="4097338"/>
          <p14:tracePt t="66135" x="1790700" y="4079875"/>
          <p14:tracePt t="66141" x="1773238" y="4071938"/>
          <p14:tracePt t="66149" x="1760538" y="4059238"/>
          <p14:tracePt t="66155" x="1752600" y="4059238"/>
          <p14:tracePt t="66162" x="1739900" y="4049713"/>
          <p14:tracePt t="66169" x="1739900" y="4046538"/>
          <p14:tracePt t="66175" x="1735138" y="4037013"/>
          <p14:tracePt t="66184" x="1727200" y="4033838"/>
          <p14:tracePt t="66190" x="1722438" y="4024313"/>
          <p14:tracePt t="66200" x="1722438" y="4021138"/>
          <p14:tracePt t="66210" x="1714500" y="4016375"/>
          <p14:tracePt t="66219" x="1714500" y="4006850"/>
          <p14:tracePt t="66225" x="1709738" y="4006850"/>
          <p14:tracePt t="66232" x="1709738" y="4003675"/>
          <p14:tracePt t="66239" x="1706563" y="4003675"/>
          <p14:tracePt t="66254" x="1706563" y="3994150"/>
          <p14:tracePt t="66268" x="1706563" y="3990975"/>
          <p14:tracePt t="66289" x="1706563" y="3986213"/>
          <p14:tracePt t="66401" x="1709738" y="3986213"/>
          <p14:tracePt t="66413" x="1719263" y="3986213"/>
          <p14:tracePt t="66434" x="1722438" y="3986213"/>
          <p14:tracePt t="66448" x="1731963" y="3986213"/>
          <p14:tracePt t="66462" x="1735138" y="3986213"/>
          <p14:tracePt t="66484" x="1744663" y="3986213"/>
          <p14:tracePt t="66497" x="1747838" y="3986213"/>
          <p14:tracePt t="66518" x="1752600" y="3990975"/>
          <p14:tracePt t="66532" x="1760538" y="3990975"/>
          <p14:tracePt t="66545" x="1765300" y="3990975"/>
          <p14:tracePt t="66567" x="1773238" y="3990975"/>
          <p14:tracePt t="66574" x="1778000" y="3990975"/>
          <p14:tracePt t="66580" x="1782763" y="3990975"/>
          <p14:tracePt t="66594" x="1790700" y="3990975"/>
          <p14:tracePt t="66602" x="1795463" y="3990975"/>
          <p14:tracePt t="66608" x="1803400" y="3990975"/>
          <p14:tracePt t="66615" x="1808163" y="3990975"/>
          <p14:tracePt t="66621" x="1816100" y="3990975"/>
          <p14:tracePt t="66628" x="1820863" y="3990975"/>
          <p14:tracePt t="66643" x="1825625" y="3990975"/>
          <p14:tracePt t="66650" x="1833563" y="3990975"/>
          <p14:tracePt t="66656" x="1838325" y="3990975"/>
          <p14:tracePt t="66663" x="1846263" y="3990975"/>
          <p14:tracePt t="66670" x="1851025" y="3990975"/>
          <p14:tracePt t="66685" x="1858963" y="3990975"/>
          <p14:tracePt t="66692" x="1863725" y="3990975"/>
          <p14:tracePt t="66699" x="1866900" y="3990975"/>
          <p14:tracePt t="66705" x="1879600" y="3990975"/>
          <p14:tracePt t="66712" x="1889125" y="3990975"/>
          <p14:tracePt t="66719" x="1892300" y="3990975"/>
          <p14:tracePt t="66726" x="1906588" y="3990975"/>
          <p14:tracePt t="66733" x="1914525" y="3990975"/>
          <p14:tracePt t="66740" x="1919288" y="3990975"/>
          <p14:tracePt t="66749" x="1927225" y="3990975"/>
          <p14:tracePt t="66754" x="1939925" y="3990975"/>
          <p14:tracePt t="66768" x="1944688" y="3990975"/>
          <p14:tracePt t="66775" x="1947863" y="3990975"/>
          <p14:tracePt t="66782" x="1957388" y="3990975"/>
          <p14:tracePt t="66790" x="1960563" y="3990975"/>
          <p14:tracePt t="66796" x="1970088" y="3990975"/>
          <p14:tracePt t="66803" x="1973263" y="3990975"/>
          <p14:tracePt t="66809" x="1985963" y="3990975"/>
          <p14:tracePt t="66817" x="1998663" y="3990975"/>
          <p14:tracePt t="66824" x="2025650" y="3990975"/>
          <p14:tracePt t="66830" x="2046288" y="3998913"/>
          <p14:tracePt t="66838" x="2079625" y="3998913"/>
          <p14:tracePt t="66844" x="2101850" y="3998913"/>
          <p14:tracePt t="66851" x="2122488" y="4006850"/>
          <p14:tracePt t="66858" x="2147888" y="4006850"/>
          <p14:tracePt t="66865" x="2170113" y="4006850"/>
          <p14:tracePt t="66873" x="2195513" y="4006850"/>
          <p14:tracePt t="66879" x="2208213" y="4006850"/>
          <p14:tracePt t="66887" x="2228850" y="4006850"/>
          <p14:tracePt t="66893" x="2241550" y="4006850"/>
          <p14:tracePt t="66900" x="2266950" y="4006850"/>
          <p14:tracePt t="66908" x="2271713" y="4006850"/>
          <p14:tracePt t="66915" x="2284413" y="4006850"/>
          <p14:tracePt t="66922" x="2297113" y="4006850"/>
          <p14:tracePt t="66927" x="2309813" y="4006850"/>
          <p14:tracePt t="66936" x="2327275" y="4006850"/>
          <p14:tracePt t="66942" x="2339975" y="4006850"/>
          <p14:tracePt t="66950" x="2352675" y="4006850"/>
          <p14:tracePt t="66955" x="2357438" y="4006850"/>
          <p14:tracePt t="66962" x="2370138" y="4006850"/>
          <p14:tracePt t="66970" x="2378075" y="4006850"/>
          <p14:tracePt t="66976" x="2390775" y="4006850"/>
          <p14:tracePt t="66984" x="2395538" y="4006850"/>
          <p14:tracePt t="66999" x="2403475" y="4006850"/>
          <p14:tracePt t="67005" x="2408238" y="4006850"/>
          <p14:tracePt t="67011" x="2416175" y="4006850"/>
          <p14:tracePt t="67019" x="2420938" y="4006850"/>
          <p14:tracePt t="67025" x="2424113" y="4006850"/>
          <p14:tracePt t="67033" x="2433638" y="4006850"/>
          <p14:tracePt t="67039" x="2446338" y="4006850"/>
          <p14:tracePt t="67047" x="2451100" y="4006850"/>
          <p14:tracePt t="67054" x="2459038" y="4006850"/>
          <p14:tracePt t="67060" x="2463800" y="4006850"/>
          <p14:tracePt t="67067" x="2476500" y="4006850"/>
          <p14:tracePt t="67074" x="2484438" y="4006850"/>
          <p14:tracePt t="67082" x="2489200" y="4006850"/>
          <p14:tracePt t="67088" x="2492375" y="4006850"/>
          <p14:tracePt t="67095" x="2505075" y="4006850"/>
          <p14:tracePt t="67102" x="2514600" y="4006850"/>
          <p14:tracePt t="67117" x="2517775" y="4006850"/>
          <p14:tracePt t="67123" x="2527300" y="4006850"/>
          <p14:tracePt t="67133" x="2530475" y="4006850"/>
          <p14:tracePt t="67143" x="2540000" y="4006850"/>
          <p14:tracePt t="67158" x="2543175" y="4006850"/>
          <p14:tracePt t="67193" x="2547938" y="4006850"/>
          <p14:tracePt t="67221" x="2555875" y="4006850"/>
          <p14:tracePt t="67269" x="2552700" y="4006850"/>
          <p14:tracePt t="67283" x="2547938" y="4006850"/>
          <p14:tracePt t="67298" x="2547938" y="3998913"/>
          <p14:tracePt t="67304" x="2547938" y="3994150"/>
          <p14:tracePt t="67311" x="2547938" y="3986213"/>
          <p14:tracePt t="67318" x="2543175" y="3981450"/>
          <p14:tracePt t="67325" x="2543175" y="3978275"/>
          <p14:tracePt t="67333" x="2535238" y="3968750"/>
          <p14:tracePt t="67338" x="2530475" y="3956050"/>
          <p14:tracePt t="67345" x="2522538" y="3952875"/>
          <p14:tracePt t="67353" x="2522538" y="3940175"/>
          <p14:tracePt t="67360" x="2514600" y="3922713"/>
          <p14:tracePt t="67367" x="2514600" y="3917950"/>
          <p14:tracePt t="67373" x="2514600" y="3905250"/>
          <p14:tracePt t="67382" x="2509838" y="3887788"/>
          <p14:tracePt t="67388" x="2509838" y="3884613"/>
          <p14:tracePt t="67395" x="2501900" y="3871913"/>
          <p14:tracePt t="67401" x="2492375" y="3854450"/>
          <p14:tracePt t="67409" x="2492375" y="3841750"/>
          <p14:tracePt t="67415" x="2492375" y="3836988"/>
          <p14:tracePt t="67422" x="2489200" y="3829050"/>
          <p14:tracePt t="67429" x="2489200" y="3824288"/>
          <p14:tracePt t="67436" x="2484438" y="3824288"/>
          <p14:tracePt t="67443" x="2484438" y="3816350"/>
          <p14:tracePt t="67450" x="2484438" y="3811588"/>
          <p14:tracePt t="67457" x="2476500" y="3811588"/>
          <p14:tracePt t="67465" x="2476500" y="3808413"/>
          <p14:tracePt t="67564" x="2479675" y="3808413"/>
          <p14:tracePt t="67583" x="2484438" y="3808413"/>
          <p14:tracePt t="67590" x="2484438" y="3811588"/>
          <p14:tracePt t="67597" x="2489200" y="3811588"/>
          <p14:tracePt t="67604" x="2489200" y="3821113"/>
          <p14:tracePt t="67618" x="2497138" y="3821113"/>
          <p14:tracePt t="67624" x="2501900" y="3824288"/>
          <p14:tracePt t="67633" x="2509838" y="3824288"/>
          <p14:tracePt t="67638" x="2509838" y="3833813"/>
          <p14:tracePt t="67645" x="2514600" y="3833813"/>
          <p14:tracePt t="67652" x="2527300" y="3833813"/>
          <p14:tracePt t="67659" x="2540000" y="3833813"/>
          <p14:tracePt t="67666" x="2547938" y="3833813"/>
          <p14:tracePt t="67674" x="2573338" y="3833813"/>
          <p14:tracePt t="67681" x="2616200" y="3833813"/>
          <p14:tracePt t="67688" x="2649538" y="3833813"/>
          <p14:tracePt t="67694" x="2705100" y="3833813"/>
          <p14:tracePt t="67702" x="2760663" y="3833813"/>
          <p14:tracePt t="67708" x="2833688" y="3824288"/>
          <p14:tracePt t="67715" x="2892425" y="3824288"/>
          <p14:tracePt t="67721" x="2927350" y="3816350"/>
          <p14:tracePt t="67728" x="2947988" y="3816350"/>
          <p14:tracePt t="67736" x="2968625" y="3816350"/>
          <p14:tracePt t="67742" x="2978150" y="3816350"/>
          <p14:tracePt t="67750" x="2990850" y="3816350"/>
          <p14:tracePt t="67756" x="2995613" y="3816350"/>
          <p14:tracePt t="67771" x="3003550" y="3816350"/>
          <p14:tracePt t="67785" x="3008313" y="3816350"/>
          <p14:tracePt t="67798" x="3011488" y="3816350"/>
          <p14:tracePt t="67875" x="3008313" y="3816350"/>
          <p14:tracePt t="67882" x="2998788" y="3821113"/>
          <p14:tracePt t="67889" x="2995613" y="3821113"/>
          <p14:tracePt t="67895" x="2981325" y="3821113"/>
          <p14:tracePt t="67903" x="2973388" y="3821113"/>
          <p14:tracePt t="67910" x="2968625" y="3821113"/>
          <p14:tracePt t="67916" x="2947988" y="3821113"/>
          <p14:tracePt t="67923" x="2935288" y="3824288"/>
          <p14:tracePt t="67933" x="2917825" y="3824288"/>
          <p14:tracePt t="67937" x="2905125" y="3824288"/>
          <p14:tracePt t="67944" x="2884488" y="3824288"/>
          <p14:tracePt t="67952" x="2859088" y="3833813"/>
          <p14:tracePt t="67958" x="2836863" y="3833813"/>
          <p14:tracePt t="67966" x="2808288" y="3833813"/>
          <p14:tracePt t="67972" x="2773363" y="3841750"/>
          <p14:tracePt t="67982" x="2740025" y="3841750"/>
          <p14:tracePt t="67986" x="2709863" y="3849688"/>
          <p14:tracePt t="67993" x="2649538" y="3859213"/>
          <p14:tracePt t="68001" x="2603500" y="3871913"/>
          <p14:tracePt t="68008" x="2560638" y="3871913"/>
          <p14:tracePt t="68014" x="2514600" y="3879850"/>
          <p14:tracePt t="68021" x="2479675" y="3879850"/>
          <p14:tracePt t="68028" x="2459038" y="3887788"/>
          <p14:tracePt t="68035" x="2446338" y="3887788"/>
          <p14:tracePt t="68042" x="2428875" y="3887788"/>
          <p14:tracePt t="68049" x="2424113" y="3887788"/>
          <p14:tracePt t="68055" x="2416175" y="3887788"/>
          <p14:tracePt t="68062" x="2411413" y="3887788"/>
          <p14:tracePt t="68070" x="2408238" y="3887788"/>
          <p14:tracePt t="68091" x="2398713" y="3887788"/>
          <p14:tracePt t="68133" x="2403475" y="3887788"/>
          <p14:tracePt t="68147" x="2403475" y="3892550"/>
          <p14:tracePt t="68153" x="2408238" y="3892550"/>
          <p14:tracePt t="68160" x="2408238" y="3897313"/>
          <p14:tracePt t="68167" x="2411413" y="3897313"/>
          <p14:tracePt t="68181" x="2420938" y="3905250"/>
          <p14:tracePt t="68195" x="2424113" y="3910013"/>
          <p14:tracePt t="68202" x="2433638" y="3910013"/>
          <p14:tracePt t="68209" x="2436813" y="3917950"/>
          <p14:tracePt t="68224" x="2446338" y="3917950"/>
          <p14:tracePt t="68234" x="2451100" y="3922713"/>
          <p14:tracePt t="68237" x="2454275" y="3922713"/>
          <p14:tracePt t="68243" x="2463800" y="3930650"/>
          <p14:tracePt t="68258" x="2466975" y="3935413"/>
          <p14:tracePt t="68272" x="2476500" y="3940175"/>
          <p14:tracePt t="68286" x="2476500" y="3948113"/>
          <p14:tracePt t="68307" x="2476500" y="3952875"/>
          <p14:tracePt t="68321" x="2476500" y="3960813"/>
          <p14:tracePt t="68327" x="2476500" y="3965575"/>
          <p14:tracePt t="68335" x="2476500" y="3968750"/>
          <p14:tracePt t="68350" x="2471738" y="3968750"/>
          <p14:tracePt t="68355" x="2466975" y="3978275"/>
          <p14:tracePt t="68362" x="2459038" y="3978275"/>
          <p14:tracePt t="68370" x="2454275" y="3981450"/>
          <p14:tracePt t="68384" x="2451100" y="3981450"/>
          <p14:tracePt t="68390" x="2441575" y="3990975"/>
          <p14:tracePt t="68397" x="2436813" y="3990975"/>
          <p14:tracePt t="68404" x="2428875" y="3994150"/>
          <p14:tracePt t="68418" x="2424113" y="3994150"/>
          <p14:tracePt t="68480" x="2433638" y="3994150"/>
          <p14:tracePt t="68487" x="2436813" y="3986213"/>
          <p14:tracePt t="68493" x="2446338" y="3986213"/>
          <p14:tracePt t="68502" x="2459038" y="3986213"/>
          <p14:tracePt t="68508" x="2471738" y="3981450"/>
          <p14:tracePt t="68516" x="2484438" y="3981450"/>
          <p14:tracePt t="68522" x="2501900" y="3973513"/>
          <p14:tracePt t="68529" x="2522538" y="3973513"/>
          <p14:tracePt t="68536" x="2535238" y="3973513"/>
          <p14:tracePt t="68542" x="2547938" y="3973513"/>
          <p14:tracePt t="68551" x="2565400" y="3973513"/>
          <p14:tracePt t="68556" x="2570163" y="3973513"/>
          <p14:tracePt t="68564" x="2582863" y="3973513"/>
          <p14:tracePt t="68571" x="2595563" y="3965575"/>
          <p14:tracePt t="68578" x="2603500" y="3965575"/>
          <p14:tracePt t="68586" x="2616200" y="3960813"/>
          <p14:tracePt t="68592" x="2620963" y="3960813"/>
          <p14:tracePt t="68600" x="2628900" y="3952875"/>
          <p14:tracePt t="68606" x="2633663" y="3952875"/>
          <p14:tracePt t="68612" x="2641600" y="3948113"/>
          <p14:tracePt t="68628" x="2646363" y="3948113"/>
          <p14:tracePt t="68642" x="2654300" y="3948113"/>
          <p14:tracePt t="68656" x="2659063" y="3948113"/>
          <p14:tracePt t="68710" x="2659063" y="3940175"/>
          <p14:tracePt t="68723" x="2659063" y="3935413"/>
          <p14:tracePt t="68738" x="2659063" y="3930650"/>
          <p14:tracePt t="68745" x="2659063" y="3922713"/>
          <p14:tracePt t="68752" x="2659063" y="3917950"/>
          <p14:tracePt t="68759" x="2659063" y="3910013"/>
          <p14:tracePt t="68767" x="2659063" y="3905250"/>
          <p14:tracePt t="68773" x="2659063" y="3897313"/>
          <p14:tracePt t="68782" x="2659063" y="3884613"/>
          <p14:tracePt t="68787" x="2659063" y="3879850"/>
          <p14:tracePt t="68794" x="2659063" y="3867150"/>
          <p14:tracePt t="68801" x="2659063" y="3862388"/>
          <p14:tracePt t="68807" x="2667000" y="3846513"/>
          <p14:tracePt t="68815" x="2667000" y="3841750"/>
          <p14:tracePt t="68821" x="2667000" y="3829050"/>
          <p14:tracePt t="68829" x="2667000" y="3824288"/>
          <p14:tracePt t="68835" x="2667000" y="3816350"/>
          <p14:tracePt t="68842" x="2667000" y="3811588"/>
          <p14:tracePt t="68851" x="2662238" y="3798888"/>
          <p14:tracePt t="68856" x="2659063" y="3798888"/>
          <p14:tracePt t="68865" x="2636838" y="3781425"/>
          <p14:tracePt t="68870" x="2611438" y="3760788"/>
          <p14:tracePt t="68876" x="2560638" y="3730625"/>
          <p14:tracePt t="68885" x="2497138" y="3684588"/>
          <p14:tracePt t="68891" x="2390775" y="3603625"/>
          <p14:tracePt t="68899" x="2251075" y="3502025"/>
          <p14:tracePt t="68905" x="2144713" y="3395663"/>
          <p14:tracePt t="68913" x="2016125" y="3279775"/>
          <p14:tracePt t="68919" x="1889125" y="3122613"/>
          <p14:tracePt t="68926" x="1770063" y="2995613"/>
          <p14:tracePt t="68935" x="1689100" y="2876550"/>
          <p14:tracePt t="68949" x="1560513" y="2676525"/>
          <p14:tracePt t="68953" x="1519238" y="2611438"/>
          <p14:tracePt t="68960" x="1497013" y="2565400"/>
          <p14:tracePt t="68968" x="1481138" y="2532063"/>
          <p14:tracePt t="68975" x="1471613" y="2497138"/>
          <p14:tracePt t="68983" x="1463675" y="2463800"/>
          <p14:tracePt t="68988" x="1463675" y="2441575"/>
          <p14:tracePt t="68998" x="1463675" y="2408238"/>
          <p14:tracePt t="69002" x="1463675" y="2378075"/>
          <p14:tracePt t="69009" x="1466850" y="2344738"/>
          <p14:tracePt t="69017" x="1484313" y="2309813"/>
          <p14:tracePt t="69023" x="1501775" y="2276475"/>
          <p14:tracePt t="69031" x="1544638" y="2225675"/>
          <p14:tracePt t="69038" x="1595438" y="2173288"/>
          <p14:tracePt t="69044" x="1701800" y="2101850"/>
          <p14:tracePt t="69051" x="1947863" y="1947863"/>
          <p14:tracePt t="69058" x="2451100" y="1719263"/>
          <p14:tracePt t="69067" x="2867025" y="1519238"/>
          <p14:tracePt t="69072" x="3168650" y="1395413"/>
          <p14:tracePt t="69082" x="3459163" y="1309688"/>
          <p14:tracePt t="69086" x="3687763" y="1250950"/>
          <p14:tracePt t="69093" x="3849688" y="1225550"/>
          <p14:tracePt t="69101" x="3963988" y="1200150"/>
          <p14:tracePt t="69107" x="4067175" y="1190625"/>
          <p14:tracePt t="69114" x="4181475" y="1190625"/>
          <p14:tracePt t="69121" x="4279900" y="1190625"/>
          <p14:tracePt t="69128" x="4368800" y="1208088"/>
          <p14:tracePt t="69135" x="4441825" y="1228725"/>
          <p14:tracePt t="69143" x="4530725" y="1263650"/>
          <p14:tracePt t="69149" x="4606925" y="1293813"/>
          <p14:tracePt t="69155" x="4670425" y="1335088"/>
          <p14:tracePt t="69162" x="4748213" y="1395413"/>
          <p14:tracePt t="69169" x="4814888" y="1458913"/>
          <p14:tracePt t="69176" x="4895850" y="1527175"/>
          <p14:tracePt t="69184" x="4946650" y="1590675"/>
          <p14:tracePt t="69191" x="5002213" y="1671638"/>
          <p14:tracePt t="69198" x="5049838" y="1774825"/>
          <p14:tracePt t="69206" x="5075238" y="1876425"/>
          <p14:tracePt t="69211" x="5083175" y="2003425"/>
          <p14:tracePt t="69218" x="5080000" y="2106613"/>
          <p14:tracePt t="69225" x="5053013" y="2233613"/>
          <p14:tracePt t="69233" x="5006975" y="2382838"/>
          <p14:tracePt t="69239" x="4938713" y="2540000"/>
          <p14:tracePt t="69248" x="4879975" y="2667000"/>
          <p14:tracePt t="69254" x="4824413" y="2773363"/>
          <p14:tracePt t="69260" x="4764088" y="2867025"/>
          <p14:tracePt t="69268" x="4683125" y="2957513"/>
          <p14:tracePt t="69273" x="4598988" y="3079750"/>
          <p14:tracePt t="69281" x="4505325" y="3186113"/>
          <p14:tracePt t="69288" x="4398963" y="3279775"/>
          <p14:tracePt t="69295" x="4292600" y="3360738"/>
          <p14:tracePt t="69302" x="4186238" y="3433763"/>
          <p14:tracePt t="69308" x="4097338" y="3489325"/>
          <p14:tracePt t="69317" x="3990975" y="3535363"/>
          <p14:tracePt t="69323" x="3875088" y="3568700"/>
          <p14:tracePt t="69330" x="3748088" y="3595688"/>
          <p14:tracePt t="69337" x="3632200" y="3608388"/>
          <p14:tracePt t="69343" x="3530600" y="3616325"/>
          <p14:tracePt t="69352" x="3446463" y="3616325"/>
          <p14:tracePt t="69357" x="3360738" y="3616325"/>
          <p14:tracePt t="69365" x="3275013" y="3611563"/>
          <p14:tracePt t="69371" x="3186113" y="3598863"/>
          <p14:tracePt t="69383" x="3127375" y="3590925"/>
          <p14:tracePt t="69386" x="3049588" y="3556000"/>
          <p14:tracePt t="69392" x="2973388" y="3514725"/>
          <p14:tracePt t="69401" x="2922588" y="3471863"/>
          <p14:tracePt t="69406" x="2871788" y="3421063"/>
          <p14:tracePt t="69414" x="2803525" y="3340100"/>
          <p14:tracePt t="69421" x="2730500" y="3233738"/>
          <p14:tracePt t="69427" x="2676525" y="3117850"/>
          <p14:tracePt t="69435" x="2595563" y="2960688"/>
          <p14:tracePt t="69441" x="2522538" y="2752725"/>
          <p14:tracePt t="69448" x="2466975" y="2578100"/>
          <p14:tracePt t="69455" x="2441575" y="2446338"/>
          <p14:tracePt t="69461" x="2420938" y="2332038"/>
          <p14:tracePt t="69469" x="2420938" y="2233613"/>
          <p14:tracePt t="69476" x="2420938" y="2160588"/>
          <p14:tracePt t="69483" x="2428875" y="2089150"/>
          <p14:tracePt t="69490" x="2436813" y="2041525"/>
          <p14:tracePt t="69497" x="2454275" y="2008188"/>
          <p14:tracePt t="69505" x="2463800" y="1973263"/>
          <p14:tracePt t="69511" x="2489200" y="1935163"/>
          <p14:tracePt t="69518" x="2505075" y="1914525"/>
          <p14:tracePt t="69524" x="2530475" y="1889125"/>
          <p14:tracePt t="69532" x="2570163" y="1851025"/>
          <p14:tracePt t="69539" x="2633663" y="1820863"/>
          <p14:tracePt t="69545" x="2760663" y="1770063"/>
          <p14:tracePt t="69553" x="2990850" y="1714500"/>
          <p14:tracePt t="69559" x="3300413" y="1646238"/>
          <p14:tracePt t="69567" x="3624263" y="1628775"/>
          <p14:tracePt t="69573" x="3867150" y="1612900"/>
          <p14:tracePt t="69581" x="4019550" y="1620838"/>
          <p14:tracePt t="69588" x="4151313" y="1641475"/>
          <p14:tracePt t="69594" x="4254500" y="1668463"/>
          <p14:tracePt t="69601" x="4325938" y="1697038"/>
          <p14:tracePt t="69608" x="4402138" y="1719263"/>
          <p14:tracePt t="69615" x="4441825" y="1747838"/>
          <p14:tracePt t="69622" x="4475163" y="1774825"/>
          <p14:tracePt t="69629" x="4492625" y="1790700"/>
          <p14:tracePt t="69636" x="4500563" y="1803400"/>
          <p14:tracePt t="69643" x="4505325" y="1820863"/>
          <p14:tracePt t="69650" x="4513263" y="1825625"/>
          <p14:tracePt t="69657" x="4513263" y="1838325"/>
          <p14:tracePt t="69664" x="4508500" y="1854200"/>
          <p14:tracePt t="69670" x="4500563" y="1876425"/>
          <p14:tracePt t="69678" x="4487863" y="1893888"/>
          <p14:tracePt t="69685" x="4470400" y="1914525"/>
          <p14:tracePt t="69691" x="4454525" y="1931988"/>
          <p14:tracePt t="69699" x="4432300" y="1957388"/>
          <p14:tracePt t="69706" x="4416425" y="1970088"/>
          <p14:tracePt t="69715" x="4389438" y="1987550"/>
          <p14:tracePt t="69719" x="4376738" y="1995488"/>
          <p14:tracePt t="69726" x="4351338" y="2008188"/>
          <p14:tracePt t="69734" x="4330700" y="2025650"/>
          <p14:tracePt t="69740" x="4305300" y="2051050"/>
          <p14:tracePt t="69747" x="4270375" y="2066925"/>
          <p14:tracePt t="69755" x="4219575" y="2109788"/>
          <p14:tracePt t="69762" x="4138613" y="2165350"/>
          <p14:tracePt t="69769" x="4037013" y="2233613"/>
          <p14:tracePt t="69775" x="3905250" y="2365375"/>
          <p14:tracePt t="69785" x="3684588" y="2586038"/>
          <p14:tracePt t="69789" x="3454400" y="2833688"/>
          <p14:tracePt t="69798" x="3275013" y="3046413"/>
          <p14:tracePt t="69803" x="3100388" y="3305175"/>
          <p14:tracePt t="69810" x="2927350" y="3565525"/>
          <p14:tracePt t="69818" x="2803525" y="3765550"/>
          <p14:tracePt t="69824" x="2722563" y="3930650"/>
          <p14:tracePt t="69831" x="2659063" y="4087813"/>
          <p14:tracePt t="69838" x="2611438" y="4191000"/>
          <p14:tracePt t="69844" x="2590800" y="4262438"/>
          <p14:tracePt t="69852" x="2570163" y="4313238"/>
          <p14:tracePt t="69859" x="2565400" y="4325938"/>
          <p14:tracePt t="69867" x="2565400" y="4338638"/>
          <p14:tracePt t="69873" x="2565400" y="4348163"/>
          <p14:tracePt t="69887" x="2565400" y="4352925"/>
          <p14:tracePt t="69922" x="2573338" y="4352925"/>
          <p14:tracePt t="69929" x="2573338" y="4343400"/>
          <p14:tracePt t="69946" x="2573338" y="4338638"/>
          <p14:tracePt t="69957" x="2573338" y="4335463"/>
          <p14:tracePt t="69971" x="2578100" y="4325938"/>
          <p14:tracePt t="69992" x="2582863" y="4325938"/>
          <p14:tracePt t="70006" x="2590800" y="4325938"/>
          <p14:tracePt t="70020" x="2595563" y="4325938"/>
          <p14:tracePt t="70026" x="2595563" y="4322763"/>
          <p14:tracePt t="70033" x="2603500" y="4322763"/>
          <p14:tracePt t="70040" x="2608263" y="4313238"/>
          <p14:tracePt t="70047" x="2616200" y="4313238"/>
          <p14:tracePt t="70054" x="2628900" y="4313238"/>
          <p14:tracePt t="70060" x="2641600" y="4310063"/>
          <p14:tracePt t="70068" x="2659063" y="4292600"/>
          <p14:tracePt t="70074" x="2679700" y="4284663"/>
          <p14:tracePt t="70090" x="2705100" y="4267200"/>
          <p14:tracePt t="70098" x="2727325" y="4254500"/>
          <p14:tracePt t="70103" x="2743200" y="4237038"/>
          <p14:tracePt t="70110" x="2747963" y="4224338"/>
          <p14:tracePt t="70118" x="2755900" y="4206875"/>
          <p14:tracePt t="70125" x="2765425" y="4203700"/>
          <p14:tracePt t="70132" x="2768600" y="4191000"/>
          <p14:tracePt t="70138" x="2768600" y="4178300"/>
          <p14:tracePt t="70148" x="2765425" y="4152900"/>
          <p14:tracePt t="70152" x="2760663" y="4148138"/>
          <p14:tracePt t="70159" x="2747963" y="4130675"/>
          <p14:tracePt t="70167" x="2714625" y="4113213"/>
          <p14:tracePt t="70174" x="2689225" y="4110038"/>
          <p14:tracePt t="70180" x="2654300" y="4079875"/>
          <p14:tracePt t="70187" x="2620963" y="4062413"/>
          <p14:tracePt t="70194" x="2595563" y="4059238"/>
          <p14:tracePt t="70201" x="2573338" y="4041775"/>
          <p14:tracePt t="70208" x="2547938" y="4041775"/>
          <p14:tracePt t="70215" x="2543175" y="4033838"/>
          <p14:tracePt t="70224" x="2535238" y="4033838"/>
          <p14:tracePt t="70230" x="2530475" y="4029075"/>
          <p14:tracePt t="70243" x="2527300" y="4024313"/>
          <p14:tracePt t="70252" x="2517775" y="4024313"/>
          <p14:tracePt t="70264" x="2517775" y="4016375"/>
          <p14:tracePt t="70271" x="2517775" y="4011613"/>
          <p14:tracePt t="70326" x="2522538" y="4011613"/>
          <p14:tracePt t="70334" x="2522538" y="4021138"/>
          <p14:tracePt t="70355" x="2522538" y="4024313"/>
          <p14:tracePt t="70361" x="2522538" y="4029075"/>
          <p14:tracePt t="70446" x="2527300" y="4029075"/>
          <p14:tracePt t="70458" x="2530475" y="4029075"/>
          <p14:tracePt t="70480" x="2547938" y="4029075"/>
          <p14:tracePt t="70494" x="2560638" y="4037013"/>
          <p14:tracePt t="70501" x="2573338" y="4037013"/>
          <p14:tracePt t="70507" x="2586038" y="4037013"/>
          <p14:tracePt t="70515" x="2611438" y="4037013"/>
          <p14:tracePt t="70521" x="2624138" y="4037013"/>
          <p14:tracePt t="70528" x="2636838" y="4037013"/>
          <p14:tracePt t="70535" x="2659063" y="4037013"/>
          <p14:tracePt t="70542" x="2667000" y="4037013"/>
          <p14:tracePt t="70550" x="2671763" y="4037013"/>
          <p14:tracePt t="70556" x="2679700" y="4037013"/>
          <p14:tracePt t="70564" x="2684463" y="4037013"/>
          <p14:tracePt t="70570" x="2692400" y="4037013"/>
          <p14:tracePt t="70599" x="2689225" y="4029075"/>
          <p14:tracePt t="70605" x="2684463" y="4029075"/>
          <p14:tracePt t="70612" x="2671763" y="4024313"/>
          <p14:tracePt t="70619" x="2654300" y="4006850"/>
          <p14:tracePt t="70626" x="2628900" y="3990975"/>
          <p14:tracePt t="70633" x="2616200" y="3978275"/>
          <p14:tracePt t="70639" x="2590800" y="3952875"/>
          <p14:tracePt t="70647" x="2582863" y="3930650"/>
          <p14:tracePt t="70654" x="2560638" y="3905250"/>
          <p14:tracePt t="70660" x="2552700" y="3879850"/>
          <p14:tracePt t="70670" x="2543175" y="3867150"/>
          <p14:tracePt t="70674" x="2535238" y="3841750"/>
          <p14:tracePt t="70681" x="2530475" y="3836988"/>
          <p14:tracePt t="70688" x="2522538" y="3833813"/>
          <p14:tracePt t="70697" x="2522538" y="3824288"/>
          <p14:tracePt t="70703" x="2517775" y="3821113"/>
          <p14:tracePt t="70709" x="2517775" y="3811588"/>
          <p14:tracePt t="70716" x="2517775" y="3808413"/>
          <p14:tracePt t="70723" x="2517775" y="3798888"/>
          <p14:tracePt t="70739" x="2517775" y="3794125"/>
          <p14:tracePt t="70751" x="2517775" y="3790950"/>
          <p14:tracePt t="70808" x="2527300" y="3790950"/>
          <p14:tracePt t="70828" x="2530475" y="3790950"/>
          <p14:tracePt t="70871" x="2540000" y="3790950"/>
          <p14:tracePt t="70906" x="2540000" y="3794125"/>
          <p14:tracePt t="70918" x="2540000" y="3803650"/>
          <p14:tracePt t="70925" x="2543175" y="3803650"/>
          <p14:tracePt t="70932" x="2547938" y="3803650"/>
          <p14:tracePt t="70945" x="2547938" y="3808413"/>
          <p14:tracePt t="70960" x="2555875" y="3808413"/>
          <p14:tracePt t="70981" x="2560638" y="3808413"/>
          <p14:tracePt t="71002" x="2570163" y="3808413"/>
          <p14:tracePt t="71015" x="2573338" y="3808413"/>
          <p14:tracePt t="71023" x="2582863" y="3816350"/>
          <p14:tracePt t="71030" x="2595563" y="3816350"/>
          <p14:tracePt t="71037" x="2608263" y="3816350"/>
          <p14:tracePt t="71044" x="2628900" y="3816350"/>
          <p14:tracePt t="71050" x="2671763" y="3816350"/>
          <p14:tracePt t="71057" x="2714625" y="3816350"/>
          <p14:tracePt t="71065" x="2760663" y="3816350"/>
          <p14:tracePt t="71071" x="2803525" y="3816350"/>
          <p14:tracePt t="71078" x="2846388" y="3816350"/>
          <p14:tracePt t="71085" x="2859088" y="3816350"/>
          <p14:tracePt t="71091" x="2905125" y="3824288"/>
          <p14:tracePt t="71099" x="2917825" y="3824288"/>
          <p14:tracePt t="71107" x="2930525" y="3824288"/>
          <p14:tracePt t="71114" x="2943225" y="3824288"/>
          <p14:tracePt t="71120" x="2952750" y="3824288"/>
          <p14:tracePt t="71126" x="2955925" y="3824288"/>
          <p14:tracePt t="71140" x="2965450" y="3824288"/>
          <p14:tracePt t="71163" x="2968625" y="3824288"/>
          <p14:tracePt t="71175" x="2968625" y="3829050"/>
          <p14:tracePt t="71552" x="2968625" y="3836988"/>
          <p14:tracePt t="71804" x="2981325" y="3849688"/>
          <p14:tracePt t="71809" x="2998788" y="3862388"/>
          <p14:tracePt t="71816" x="3003550" y="3871913"/>
          <p14:tracePt t="71823" x="3011488" y="3875088"/>
          <p14:tracePt t="71830" x="3016250" y="3884613"/>
          <p14:tracePt t="71837" x="3016250" y="3897313"/>
          <p14:tracePt t="71845" x="3016250" y="3900488"/>
          <p14:tracePt t="71850" x="3016250" y="3910013"/>
          <p14:tracePt t="71857" x="3016250" y="3914775"/>
          <p14:tracePt t="71865" x="3008313" y="3927475"/>
          <p14:tracePt t="71872" x="2995613" y="3935413"/>
          <p14:tracePt t="71878" x="2978150" y="3956050"/>
          <p14:tracePt t="71885" x="2943225" y="3973513"/>
          <p14:tracePt t="71892" x="2909888" y="3990975"/>
          <p14:tracePt t="71899" x="2846388" y="4037013"/>
          <p14:tracePt t="71906" x="2755900" y="4067175"/>
          <p14:tracePt t="71913" x="2603500" y="4130675"/>
          <p14:tracePt t="71920" x="2471738" y="4191000"/>
          <p14:tracePt t="71928" x="2305050" y="4241800"/>
          <p14:tracePt t="71934" x="2185988" y="4287838"/>
          <p14:tracePt t="71941" x="2097088" y="4322763"/>
          <p14:tracePt t="71948" x="2025650" y="4343400"/>
          <p14:tracePt t="71954" x="1965325" y="4356100"/>
          <p14:tracePt t="71962" x="1914525" y="4373563"/>
          <p14:tracePt t="71969" x="1871663" y="4381500"/>
          <p14:tracePt t="71975" x="1854200" y="4391025"/>
          <p14:tracePt t="71983" x="1833563" y="4391025"/>
          <p14:tracePt t="71989" x="1825625" y="4391025"/>
          <p14:tracePt t="71997" x="1812925" y="4391025"/>
          <p14:tracePt t="72005" x="1808163" y="4391025"/>
          <p14:tracePt t="72012" x="1803400" y="4381500"/>
          <p14:tracePt t="72018" x="1795463" y="4381500"/>
          <p14:tracePt t="72025" x="1790700" y="4378325"/>
          <p14:tracePt t="72039" x="1782763" y="4368800"/>
          <p14:tracePt t="72046" x="1778000" y="4365625"/>
          <p14:tracePt t="72052" x="1770063" y="4356100"/>
          <p14:tracePt t="72061" x="1770063" y="4352925"/>
          <p14:tracePt t="72066" x="1757363" y="4343400"/>
          <p14:tracePt t="72073" x="1752600" y="4338638"/>
          <p14:tracePt t="72080" x="1747838" y="4338638"/>
          <p14:tracePt t="72087" x="1739900" y="4335463"/>
          <p14:tracePt t="72095" x="1739900" y="4325938"/>
          <p14:tracePt t="72101" x="1727200" y="4322763"/>
          <p14:tracePt t="72109" x="1727200" y="4313238"/>
          <p14:tracePt t="72116" x="1722438" y="4310063"/>
          <p14:tracePt t="72130" x="1722438" y="4300538"/>
          <p14:tracePt t="72136" x="1722438" y="4297363"/>
          <p14:tracePt t="72145" x="1722438" y="4292600"/>
          <p14:tracePt t="72150" x="1722438" y="4284663"/>
          <p14:tracePt t="72157" x="1722438" y="4279900"/>
          <p14:tracePt t="72171" x="1722438" y="4271963"/>
          <p14:tracePt t="72178" x="1722438" y="4267200"/>
          <p14:tracePt t="72185" x="1722438" y="4259263"/>
          <p14:tracePt t="72191" x="1722438" y="4254500"/>
          <p14:tracePt t="72199" x="1722438" y="4249738"/>
          <p14:tracePt t="72206" x="1722438" y="4241800"/>
          <p14:tracePt t="72221" x="1722438" y="4237038"/>
          <p14:tracePt t="72228" x="1722438" y="4224338"/>
          <p14:tracePt t="72242" x="1722438" y="4216400"/>
          <p14:tracePt t="72247" x="1722438" y="4203700"/>
          <p14:tracePt t="72254" x="1735138" y="4198938"/>
          <p14:tracePt t="72262" x="1752600" y="4191000"/>
          <p14:tracePt t="72268" x="1757363" y="4181475"/>
          <p14:tracePt t="72275" x="1778000" y="4168775"/>
          <p14:tracePt t="72283" x="1795463" y="4156075"/>
          <p14:tracePt t="72289" x="1816100" y="4148138"/>
          <p14:tracePt t="72297" x="1841500" y="4140200"/>
          <p14:tracePt t="72303" x="1871663" y="4130675"/>
          <p14:tracePt t="72312" x="1906588" y="4122738"/>
          <p14:tracePt t="72317" x="1952625" y="4105275"/>
          <p14:tracePt t="72324" x="1998663" y="4092575"/>
          <p14:tracePt t="72331" x="2046288" y="4084638"/>
          <p14:tracePt t="72338" x="2092325" y="4075113"/>
          <p14:tracePt t="72345" x="2139950" y="4067175"/>
          <p14:tracePt t="72352" x="2173288" y="4049713"/>
          <p14:tracePt t="72359" x="2208213" y="4041775"/>
          <p14:tracePt t="72366" x="2241550" y="4024313"/>
          <p14:tracePt t="72372" x="2266950" y="4006850"/>
          <p14:tracePt t="72381" x="2279650" y="4006850"/>
          <p14:tracePt t="72386" x="2289175" y="3994150"/>
          <p14:tracePt t="72395" x="2301875" y="3986213"/>
          <p14:tracePt t="72401" x="2301875" y="3978275"/>
          <p14:tracePt t="72407" x="2305050" y="3973513"/>
          <p14:tracePt t="72415" x="2305050" y="3968750"/>
          <p14:tracePt t="72421" x="2305050" y="3960813"/>
          <p14:tracePt t="72436" x="2297113" y="3948113"/>
          <p14:tracePt t="72444" x="2284413" y="3930650"/>
          <p14:tracePt t="72449" x="2266950" y="3927475"/>
          <p14:tracePt t="72456" x="2246313" y="3910013"/>
          <p14:tracePt t="72464" x="2220913" y="3884613"/>
          <p14:tracePt t="72470" x="2185988" y="3867150"/>
          <p14:tracePt t="72478" x="2147888" y="3829050"/>
          <p14:tracePt t="72484" x="2109788" y="3803650"/>
          <p14:tracePt t="72491" x="2071688" y="3773488"/>
          <p14:tracePt t="72498" x="2058988" y="3748088"/>
          <p14:tracePt t="72505" x="2041525" y="3735388"/>
          <p14:tracePt t="72513" x="2025650" y="3709988"/>
          <p14:tracePt t="72519" x="2020888" y="3687763"/>
          <p14:tracePt t="72527" x="2011363" y="3679825"/>
          <p14:tracePt t="72533" x="2008188" y="3675063"/>
          <p14:tracePt t="72539" x="2008188" y="3671888"/>
          <p14:tracePt t="72548" x="2008188" y="3649663"/>
          <p14:tracePt t="72553" x="2008188" y="3641725"/>
          <p14:tracePt t="72561" x="2016125" y="3636963"/>
          <p14:tracePt t="72567" x="2020888" y="3624263"/>
          <p14:tracePt t="72575" x="2046288" y="3608388"/>
          <p14:tracePt t="72582" x="2092325" y="3578225"/>
          <p14:tracePt t="72588" x="2182813" y="3522663"/>
          <p14:tracePt t="72596" x="2352675" y="3459163"/>
          <p14:tracePt t="72603" x="2590800" y="3378200"/>
          <p14:tracePt t="72611" x="2820988" y="3317875"/>
          <p14:tracePt t="72617" x="2981325" y="3292475"/>
          <p14:tracePt t="72623" x="3084513" y="3279775"/>
          <p14:tracePt t="72631" x="3160713" y="3259138"/>
          <p14:tracePt t="72637" x="3190875" y="3259138"/>
          <p14:tracePt t="72644" x="3221038" y="3259138"/>
          <p14:tracePt t="72652" x="3246438" y="3241675"/>
          <p14:tracePt t="72659" x="3267075" y="3241675"/>
          <p14:tracePt t="72665" x="3284538" y="3236913"/>
          <p14:tracePt t="72672" x="3297238" y="3221038"/>
          <p14:tracePt t="72679" x="3313113" y="3211513"/>
          <p14:tracePt t="72686" x="3330575" y="3190875"/>
          <p14:tracePt t="72695" x="3343275" y="3173413"/>
          <p14:tracePt t="72701" x="3360738" y="3140075"/>
          <p14:tracePt t="72707" x="3390900" y="3092450"/>
          <p14:tracePt t="72714" x="3398838" y="3033713"/>
          <p14:tracePt t="72721" x="3433763" y="2927350"/>
          <p14:tracePt t="72729" x="3446463" y="2798763"/>
          <p14:tracePt t="72734" x="3446463" y="2676525"/>
          <p14:tracePt t="72741" x="3446463" y="2560638"/>
          <p14:tracePt t="72749" x="3446463" y="2463800"/>
          <p14:tracePt t="72755" x="3419475" y="2398713"/>
          <p14:tracePt t="72764" x="3411538" y="2365375"/>
          <p14:tracePt t="72769" x="3403600" y="2344738"/>
          <p14:tracePt t="72778" x="3378200" y="2319338"/>
          <p14:tracePt t="72783" x="3373438" y="2306638"/>
          <p14:tracePt t="72790" x="3348038" y="2306638"/>
          <p14:tracePt t="72797" x="3335338" y="2297113"/>
          <p14:tracePt t="72804" x="3313113" y="2297113"/>
          <p14:tracePt t="72812" x="3287713" y="2297113"/>
          <p14:tracePt t="72819" x="3267075" y="2297113"/>
          <p14:tracePt t="72825" x="3224213" y="2301875"/>
          <p14:tracePt t="72833" x="3198813" y="2301875"/>
          <p14:tracePt t="72839" x="3155950" y="2309813"/>
          <p14:tracePt t="72847" x="3135313" y="2309813"/>
          <p14:tracePt t="72853" x="3100388" y="2309813"/>
          <p14:tracePt t="72862" x="3079750" y="2309813"/>
          <p14:tracePt t="72867" x="3067050" y="2309813"/>
          <p14:tracePt t="72874" x="3041650" y="2306638"/>
          <p14:tracePt t="72881" x="3028950" y="2306638"/>
          <p14:tracePt t="72888" x="3003550" y="2297113"/>
          <p14:tracePt t="72895" x="2981325" y="2297113"/>
          <p14:tracePt t="72901" x="2978150" y="2292350"/>
          <p14:tracePt t="72909" x="2968625" y="2292350"/>
          <p14:tracePt t="72916" x="2965450" y="2284413"/>
          <p14:tracePt t="72930" x="2955925" y="2279650"/>
          <p14:tracePt t="72937" x="2952750" y="2279650"/>
          <p14:tracePt t="73001" x="2947988" y="2279650"/>
          <p14:tracePt t="73007" x="2940050" y="2279650"/>
          <p14:tracePt t="73013" x="2940050" y="2276475"/>
          <p14:tracePt t="73020" x="2935288" y="2276475"/>
          <p14:tracePt t="73028" x="2927350" y="2266950"/>
          <p14:tracePt t="73034" x="2922588" y="2263775"/>
          <p14:tracePt t="73041" x="2892425" y="2246313"/>
          <p14:tracePt t="73048" x="2867025" y="2228850"/>
          <p14:tracePt t="73054" x="2820988" y="2203450"/>
          <p14:tracePt t="73062" x="2768600" y="2160588"/>
          <p14:tracePt t="73068" x="2679700" y="2132013"/>
          <p14:tracePt t="73076" x="2590800" y="2097088"/>
          <p14:tracePt t="73083" x="2501900" y="2063750"/>
          <p14:tracePt t="73090" x="2411413" y="2028825"/>
          <p14:tracePt t="73097" x="2339975" y="2008188"/>
          <p14:tracePt t="73103" x="2263775" y="1973263"/>
          <p14:tracePt t="73111" x="2190750" y="1965325"/>
          <p14:tracePt t="73117" x="2165350" y="1947863"/>
          <p14:tracePt t="73124" x="2144713" y="1939925"/>
          <p14:tracePt t="73131" x="2127250" y="1935163"/>
          <p14:tracePt t="73138" x="2105025" y="1927225"/>
          <p14:tracePt t="73146" x="2097088" y="1927225"/>
          <p14:tracePt t="73152" x="2092325" y="1927225"/>
          <p14:tracePt t="73162" x="2089150" y="1927225"/>
          <p14:tracePt t="73424" x="2071688" y="1893888"/>
          <p14:tracePt t="73429" x="2041525" y="1854200"/>
          <p14:tracePt t="73436" x="2016125" y="1820863"/>
          <p14:tracePt t="73446" x="1978025" y="1790700"/>
          <p14:tracePt t="73450" x="1931988" y="1770063"/>
          <p14:tracePt t="73457" x="1897063" y="1752600"/>
          <p14:tracePt t="73466" x="1858963" y="1735138"/>
          <p14:tracePt t="73472" x="1828800" y="1735138"/>
          <p14:tracePt t="73479" x="1803400" y="1727200"/>
          <p14:tracePt t="73485" x="1790700" y="1722438"/>
          <p14:tracePt t="73492" x="1778000" y="1722438"/>
          <p14:tracePt t="73499" x="1770063" y="1722438"/>
          <p14:tracePt t="73505" x="1765300" y="1722438"/>
          <p14:tracePt t="73513" x="1760538" y="1722438"/>
          <p14:tracePt t="73548" x="1760538" y="1731963"/>
          <p14:tracePt t="73569" x="1760538" y="1735138"/>
          <p14:tracePt t="73584" x="1760538" y="1739900"/>
          <p14:tracePt t="73618" x="1765300" y="1739900"/>
          <p14:tracePt t="73632" x="1773238" y="1739900"/>
          <p14:tracePt t="73647" x="1773238" y="1735138"/>
          <p14:tracePt t="73662" x="1773238" y="1727200"/>
          <p14:tracePt t="73666" x="1773238" y="1722438"/>
          <p14:tracePt t="73672" x="1773238" y="1714500"/>
          <p14:tracePt t="73680" x="1770063" y="1709738"/>
          <p14:tracePt t="73687" x="1770063" y="1697038"/>
          <p14:tracePt t="73694" x="1765300" y="1681163"/>
          <p14:tracePt t="73702" x="1757363" y="1658938"/>
          <p14:tracePt t="73708" x="1747838" y="1646238"/>
          <p14:tracePt t="73715" x="1739900" y="1620838"/>
          <p14:tracePt t="73721" x="1739900" y="1600200"/>
          <p14:tracePt t="73730" x="1731963" y="1574800"/>
          <p14:tracePt t="73735" x="1731963" y="1562100"/>
          <p14:tracePt t="73744" x="1731963" y="1557338"/>
          <p14:tracePt t="73750" x="1731963" y="1544638"/>
          <p14:tracePt t="73757" x="1731963" y="1535113"/>
          <p14:tracePt t="73765" x="1731963" y="1531938"/>
          <p14:tracePt t="73771" x="1731963" y="1522413"/>
          <p14:tracePt t="73785" x="1731963" y="1519238"/>
          <p14:tracePt t="73793" x="1735138" y="1509713"/>
          <p14:tracePt t="73806" x="1739900" y="1506538"/>
          <p14:tracePt t="73820" x="1747838" y="1501775"/>
          <p14:tracePt t="73841" x="1752600" y="1493838"/>
          <p14:tracePt t="73848" x="1760538" y="1493838"/>
          <p14:tracePt t="73854" x="1760538" y="1489075"/>
          <p14:tracePt t="73863" x="1765300" y="1489075"/>
          <p14:tracePt t="73875" x="1765300" y="1481138"/>
          <p14:tracePt t="73882" x="1770063" y="1481138"/>
          <p14:tracePt t="73889" x="1770063" y="1476375"/>
          <p14:tracePt t="73897" x="1778000" y="1476375"/>
          <p14:tracePt t="73903" x="1778000" y="1468438"/>
          <p14:tracePt t="73926" x="1778000" y="1463675"/>
          <p14:tracePt t="73931" x="1778000" y="1458913"/>
          <p14:tracePt t="73938" x="1778000" y="1450975"/>
          <p14:tracePt t="73947" x="1773238" y="1450975"/>
          <p14:tracePt t="73952" x="1773238" y="1446213"/>
          <p14:tracePt t="73962" x="1770063" y="1438275"/>
          <p14:tracePt t="73966" x="1765300" y="1433513"/>
          <p14:tracePt t="73972" x="1757363" y="1428750"/>
          <p14:tracePt t="73981" x="1752600" y="1420813"/>
          <p14:tracePt t="73986" x="1752600" y="1416050"/>
          <p14:tracePt t="74001" x="1744663" y="1408113"/>
          <p14:tracePt t="74008" x="1744663" y="1403350"/>
          <p14:tracePt t="74014" x="1739900" y="1403350"/>
          <p14:tracePt t="74029" x="1739900" y="1395413"/>
          <p14:tracePt t="74071" x="1739900" y="1400175"/>
          <p14:tracePt t="74091" x="1739900" y="1403350"/>
          <p14:tracePt t="74104" x="1739900" y="1412875"/>
          <p14:tracePt t="74119" x="1747838" y="1412875"/>
          <p14:tracePt t="74127" x="1747838" y="1416050"/>
          <p14:tracePt t="74139" x="1747838" y="1425575"/>
          <p14:tracePt t="74216" x="1747838" y="1428750"/>
          <p14:tracePt t="74230" x="1747838" y="1433513"/>
          <p14:tracePt t="74252" x="1747838" y="1441450"/>
          <p14:tracePt t="74258" x="1747838" y="1446213"/>
          <p14:tracePt t="74266" x="1752600" y="1455738"/>
          <p14:tracePt t="74272" x="1752600" y="1458913"/>
          <p14:tracePt t="74280" x="1760538" y="1463675"/>
          <p14:tracePt t="74296" x="1765300" y="1471613"/>
          <p14:tracePt t="74308" x="1770063" y="1476375"/>
          <p14:tracePt t="74315" x="1778000" y="1476375"/>
          <p14:tracePt t="74321" x="1778000" y="1484313"/>
          <p14:tracePt t="74329" x="1782763" y="1484313"/>
          <p14:tracePt t="74337" x="1790700" y="1484313"/>
          <p14:tracePt t="74343" x="1795463" y="1484313"/>
          <p14:tracePt t="74350" x="1803400" y="1484313"/>
          <p14:tracePt t="74356" x="1808163" y="1484313"/>
          <p14:tracePt t="74364" x="1812925" y="1481138"/>
          <p14:tracePt t="74379" x="1820863" y="1476375"/>
          <p14:tracePt t="74392" x="1820863" y="1468438"/>
          <p14:tracePt t="74405" x="1816100" y="1468438"/>
          <p14:tracePt t="74414" x="1812925" y="1463675"/>
          <p14:tracePt t="74419" x="1800225" y="1455738"/>
          <p14:tracePt t="74427" x="1773238" y="1450975"/>
          <p14:tracePt t="74432" x="1760538" y="1441450"/>
          <p14:tracePt t="74439" x="1735138" y="1433513"/>
          <p14:tracePt t="74447" x="1714500" y="1416050"/>
          <p14:tracePt t="74453" x="1697038" y="1412875"/>
          <p14:tracePt t="74461" x="1684338" y="1403350"/>
          <p14:tracePt t="74468" x="1666875" y="1387475"/>
          <p14:tracePt t="74475" x="1663700" y="1387475"/>
          <p14:tracePt t="74482" x="1658938" y="1382713"/>
          <p14:tracePt t="74489" x="1658938" y="1377950"/>
          <p14:tracePt t="74496" x="1651000" y="1370013"/>
          <p14:tracePt t="74511" x="1646238" y="1370013"/>
          <p14:tracePt t="74538" x="1646238" y="1374775"/>
          <p14:tracePt t="74545" x="1646238" y="1387475"/>
          <p14:tracePt t="74552" x="1646238" y="1390650"/>
          <p14:tracePt t="74561" x="1654175" y="1400175"/>
          <p14:tracePt t="74566" x="1654175" y="1412875"/>
          <p14:tracePt t="74574" x="1654175" y="1425575"/>
          <p14:tracePt t="74581" x="1658938" y="1438275"/>
          <p14:tracePt t="74588" x="1666875" y="1446213"/>
          <p14:tracePt t="74595" x="1671638" y="1458913"/>
          <p14:tracePt t="74603" x="1679575" y="1463675"/>
          <p14:tracePt t="74611" x="1684338" y="1476375"/>
          <p14:tracePt t="74616" x="1693863" y="1484313"/>
          <p14:tracePt t="74622" x="1693863" y="1489075"/>
          <p14:tracePt t="74629" x="1697038" y="1501775"/>
          <p14:tracePt t="74636" x="1714500" y="1519238"/>
          <p14:tracePt t="74644" x="1731963" y="1531938"/>
          <p14:tracePt t="74651" x="1765300" y="1570038"/>
          <p14:tracePt t="74657" x="1803400" y="1608138"/>
          <p14:tracePt t="74664" x="1871663" y="1671638"/>
          <p14:tracePt t="74671" x="1947863" y="1752600"/>
          <p14:tracePt t="74678" x="2028825" y="1820863"/>
          <p14:tracePt t="74684" x="2092325" y="1889125"/>
          <p14:tracePt t="74691" x="2144713" y="1927225"/>
          <p14:tracePt t="74698" x="2182813" y="1957388"/>
          <p14:tracePt t="74704" x="2208213" y="1973263"/>
          <p14:tracePt t="74712" x="2228850" y="1987550"/>
          <p14:tracePt t="74718" x="2238375" y="1995488"/>
          <p14:tracePt t="74724" x="2251075" y="2000250"/>
          <p14:tracePt t="74732" x="2254250" y="2008188"/>
          <p14:tracePt t="74738" x="2263775" y="2008188"/>
          <p14:tracePt t="74747" x="2263775" y="2012950"/>
          <p14:tracePt t="74753" x="2266950" y="2012950"/>
          <p14:tracePt t="74808" x="2266950" y="2003425"/>
          <p14:tracePt t="74815" x="2266950" y="2000250"/>
          <p14:tracePt t="74829" x="2259013" y="1990725"/>
          <p14:tracePt t="74836" x="2259013" y="1987550"/>
          <p14:tracePt t="74843" x="2259013" y="1982788"/>
          <p14:tracePt t="74850" x="2254250" y="1965325"/>
          <p14:tracePt t="74857" x="2254250" y="1960563"/>
          <p14:tracePt t="74864" x="2246313" y="1957388"/>
          <p14:tracePt t="74871" x="2246313" y="1944688"/>
          <p14:tracePt t="74879" x="2241550" y="1935163"/>
          <p14:tracePt t="74884" x="2241550" y="1931988"/>
          <p14:tracePt t="74891" x="2238375" y="1922463"/>
          <p14:tracePt t="74898" x="2238375" y="1919288"/>
          <p14:tracePt t="74905" x="2238375" y="1909763"/>
          <p14:tracePt t="74913" x="2228850" y="1906588"/>
          <p14:tracePt t="74919" x="2228850" y="1901825"/>
          <p14:tracePt t="74926" x="2224088" y="1893888"/>
          <p14:tracePt t="74940" x="2224088" y="1889125"/>
          <p14:tracePt t="74960" x="2216150" y="1881188"/>
          <p14:tracePt t="74962" x="2211388" y="1876425"/>
          <p14:tracePt t="74976" x="2203450" y="1866900"/>
          <p14:tracePt t="74989" x="2203450" y="1863725"/>
          <p14:tracePt t="75003" x="2203450" y="1858963"/>
          <p14:tracePt t="75024" x="2198688" y="1851025"/>
          <p14:tracePt t="75038" x="2198688" y="1846263"/>
          <p14:tracePt t="75052" x="2195513" y="1846263"/>
          <p14:tracePt t="75066" x="2195513" y="1838325"/>
          <p14:tracePt t="75087" x="2195513" y="1833563"/>
          <p14:tracePt t="75107" x="2195513" y="1828800"/>
          <p14:tracePt t="75163" x="2185988" y="1828800"/>
          <p14:tracePt t="75392" x="2190750" y="1828800"/>
          <p14:tracePt t="75399" x="2190750" y="1833563"/>
          <p14:tracePt t="75406" x="2190750" y="1841500"/>
          <p14:tracePt t="75413" x="2190750" y="1846263"/>
          <p14:tracePt t="75421" x="2190750" y="1854200"/>
          <p14:tracePt t="75428" x="2190750" y="1858963"/>
          <p14:tracePt t="75452" x="2190750" y="1863725"/>
          <p14:tracePt t="75455" x="2190750" y="1871663"/>
          <p14:tracePt t="75470" x="2190750" y="1876425"/>
          <p14:tracePt t="75476" x="2190750" y="1884363"/>
          <p14:tracePt t="75482" x="2195513" y="1889125"/>
          <p14:tracePt t="75489" x="2195513" y="1897063"/>
          <p14:tracePt t="75497" x="2198688" y="1897063"/>
          <p14:tracePt t="75504" x="2198688" y="1901825"/>
          <p14:tracePt t="75512" x="2208213" y="1906588"/>
          <p14:tracePt t="75525" x="2208213" y="1914525"/>
          <p14:tracePt t="75533" x="2208213" y="1919288"/>
          <p14:tracePt t="75539" x="2211388" y="1927225"/>
          <p14:tracePt t="75546" x="2220913" y="1931988"/>
          <p14:tracePt t="75553" x="2233613" y="1944688"/>
          <p14:tracePt t="75560" x="2259013" y="1970088"/>
          <p14:tracePt t="75567" x="2309813" y="2020888"/>
          <p14:tracePt t="75574" x="2373313" y="2089150"/>
          <p14:tracePt t="75581" x="2471738" y="2195513"/>
          <p14:tracePt t="75588" x="2633663" y="2403475"/>
          <p14:tracePt t="75594" x="2874963" y="2701925"/>
          <p14:tracePt t="75602" x="3041650" y="2935288"/>
          <p14:tracePt t="75608" x="3194050" y="3190875"/>
          <p14:tracePt t="75617" x="3309938" y="3436938"/>
          <p14:tracePt t="75623" x="3360738" y="3586163"/>
          <p14:tracePt t="75628" x="3406775" y="3717925"/>
          <p14:tracePt t="75636" x="3433763" y="3846513"/>
          <p14:tracePt t="75643" x="3433763" y="3948113"/>
          <p14:tracePt t="75651" x="3441700" y="4033838"/>
          <p14:tracePt t="75657" x="3441700" y="4092575"/>
          <p14:tracePt t="75665" x="3441700" y="4122738"/>
          <p14:tracePt t="75671" x="3441700" y="4148138"/>
          <p14:tracePt t="75677" x="3441700" y="4152900"/>
          <p14:tracePt t="75686" x="3433763" y="4165600"/>
          <p14:tracePt t="75691" x="3429000" y="4173538"/>
          <p14:tracePt t="75701" x="3416300" y="4173538"/>
          <p14:tracePt t="75930" x="3416300" y="4186238"/>
          <p14:tracePt t="75935" x="3424238" y="4191000"/>
          <p14:tracePt t="75943" x="3436938" y="4198938"/>
          <p14:tracePt t="75951" x="3441700" y="4203700"/>
          <p14:tracePt t="75964" x="3441700" y="4211638"/>
          <p14:tracePt t="75985" x="3441700" y="4216400"/>
          <p14:tracePt t="75991" x="3429000" y="4216400"/>
          <p14:tracePt t="75998" x="3416300" y="4216400"/>
          <p14:tracePt t="76005" x="3381375" y="4216400"/>
          <p14:tracePt t="76013" x="3352800" y="4216400"/>
          <p14:tracePt t="76019" x="3309938" y="4216400"/>
          <p14:tracePt t="76025" x="3275013" y="4216400"/>
          <p14:tracePt t="76034" x="3233738" y="4216400"/>
          <p14:tracePt t="76040" x="3211513" y="4216400"/>
          <p14:tracePt t="76047" x="3178175" y="4216400"/>
          <p14:tracePt t="76055" x="3155950" y="4216400"/>
          <p14:tracePt t="76061" x="3135313" y="4216400"/>
          <p14:tracePt t="76068" x="3109913" y="4211638"/>
          <p14:tracePt t="76074" x="3097213" y="4211638"/>
          <p14:tracePt t="76084" x="3084513" y="4211638"/>
          <p14:tracePt t="76088" x="3059113" y="4206875"/>
          <p14:tracePt t="76095" x="3036888" y="4198938"/>
          <p14:tracePt t="76103" x="3021013" y="4191000"/>
          <p14:tracePt t="76109" x="2990850" y="4191000"/>
          <p14:tracePt t="76117" x="2965450" y="4173538"/>
          <p14:tracePt t="76123" x="2943225" y="4165600"/>
          <p14:tracePt t="76130" x="2922588" y="4165600"/>
          <p14:tracePt t="76138" x="2897188" y="4160838"/>
          <p14:tracePt t="76145" x="2884488" y="4152900"/>
          <p14:tracePt t="76155" x="2867025" y="4152900"/>
          <p14:tracePt t="76159" x="2854325" y="4152900"/>
          <p14:tracePt t="76168" x="2849563" y="4148138"/>
          <p14:tracePt t="76173" x="2841625" y="4148138"/>
          <p14:tracePt t="76179" x="2836863" y="4140200"/>
          <p14:tracePt t="76187" x="2833688" y="4140200"/>
          <p14:tracePt t="76193" x="2824163" y="4135438"/>
          <p14:tracePt t="76208" x="2820988" y="4135438"/>
          <p14:tracePt t="76229" x="2811463" y="4135438"/>
          <p14:tracePt t="76308" x="2816225" y="4135438"/>
          <p14:tracePt t="76328" x="2820988" y="4143375"/>
          <p14:tracePt t="76344" x="2828925" y="4143375"/>
          <p14:tracePt t="76364" x="2833688" y="4143375"/>
          <p14:tracePt t="76379" x="2836863" y="4140200"/>
          <p14:tracePt t="76385" x="2836863" y="4135438"/>
          <p14:tracePt t="76392" x="2846388" y="4135438"/>
          <p14:tracePt t="76400" x="2849563" y="4122738"/>
          <p14:tracePt t="76406" x="2859088" y="4105275"/>
          <p14:tracePt t="76415" x="2867025" y="4092575"/>
          <p14:tracePt t="76420" x="2874963" y="4075113"/>
          <p14:tracePt t="76427" x="2879725" y="4062413"/>
          <p14:tracePt t="76435" x="2889250" y="4046538"/>
          <p14:tracePt t="76442" x="2892425" y="4041775"/>
          <p14:tracePt t="76452" x="2901950" y="4037013"/>
          <p14:tracePt t="76456" x="2905125" y="4029075"/>
          <p14:tracePt t="76462" x="2917825" y="4024313"/>
          <p14:tracePt t="76470" x="2927350" y="4016375"/>
          <p14:tracePt t="76477" x="2940050" y="4016375"/>
          <p14:tracePt t="76485" x="2943225" y="4011613"/>
          <p14:tracePt t="76490" x="2955925" y="4011613"/>
          <p14:tracePt t="76497" x="2973388" y="4003675"/>
          <p14:tracePt t="76504" x="2995613" y="4003675"/>
          <p14:tracePt t="76511" x="3016250" y="4003675"/>
          <p14:tracePt t="76518" x="3041650" y="4003675"/>
          <p14:tracePt t="76525" x="3062288" y="4003675"/>
          <p14:tracePt t="76533" x="3084513" y="4006850"/>
          <p14:tracePt t="76540" x="3100388" y="4006850"/>
          <p14:tracePt t="76546" x="3114675" y="4016375"/>
          <p14:tracePt t="76554" x="3122613" y="4016375"/>
          <p14:tracePt t="76560" x="3127375" y="4016375"/>
          <p14:tracePt t="76570" x="3130550" y="4016375"/>
          <p14:tracePt t="76574" x="3140075" y="4021138"/>
          <p14:tracePt t="76581" x="3143250" y="4021138"/>
          <p14:tracePt t="76588" x="3143250" y="4024313"/>
          <p14:tracePt t="76595" x="3152775" y="4024313"/>
          <p14:tracePt t="76602" x="3152775" y="4033838"/>
          <p14:tracePt t="76610" x="3152775" y="4037013"/>
          <p14:tracePt t="76623" x="3152775" y="4046538"/>
          <p14:tracePt t="76629" x="3152775" y="4049713"/>
          <p14:tracePt t="76653" x="3152775" y="4059238"/>
          <p14:tracePt t="76666" x="3152775" y="4062413"/>
          <p14:tracePt t="76687" x="3152775" y="4067175"/>
          <p14:tracePt t="76693" x="3152775" y="4075113"/>
          <p14:tracePt t="76710" x="3152775" y="4079875"/>
          <p14:tracePt t="76716" x="3152775" y="4087813"/>
          <p14:tracePt t="76728" x="3152775" y="4092575"/>
          <p14:tracePt t="76743" x="3152775" y="4100513"/>
          <p14:tracePt t="76758" x="3152775" y="4105275"/>
          <p14:tracePt t="76772" x="3152775" y="4110038"/>
          <p14:tracePt t="76786" x="3152775" y="4117975"/>
          <p14:tracePt t="76807" x="3152775" y="4122738"/>
          <p14:tracePt t="76821" x="3152775" y="4130675"/>
          <p14:tracePt t="77230" x="3148013" y="4130675"/>
          <p14:tracePt t="77235" x="3148013" y="4135438"/>
          <p14:tracePt t="77249" x="3143250" y="4140200"/>
          <p14:tracePt t="77263" x="3135313" y="4140200"/>
          <p14:tracePt t="77360" x="3140075" y="4140200"/>
          <p14:tracePt t="77367" x="3143250" y="4140200"/>
          <p14:tracePt t="77374" x="3143250" y="4148138"/>
          <p14:tracePt t="77380" x="3152775" y="4148138"/>
          <p14:tracePt t="77388" x="3155950" y="4152900"/>
          <p14:tracePt t="77394" x="3160713" y="4160838"/>
          <p14:tracePt t="77401" x="3173413" y="4160838"/>
          <p14:tracePt t="77407" x="3181350" y="4165600"/>
          <p14:tracePt t="77414" x="3186113" y="4173538"/>
          <p14:tracePt t="77422" x="3198813" y="4178300"/>
          <p14:tracePt t="77427" x="3206750" y="4178300"/>
          <p14:tracePt t="77436" x="3221038" y="4186238"/>
          <p14:tracePt t="77442" x="3246438" y="4194175"/>
          <p14:tracePt t="77448" x="3267075" y="4198938"/>
          <p14:tracePt t="77457" x="3287713" y="4198938"/>
          <p14:tracePt t="77462" x="3322638" y="4198938"/>
          <p14:tracePt t="77470" x="3343275" y="4206875"/>
          <p14:tracePt t="77476" x="3368675" y="4206875"/>
          <p14:tracePt t="77482" x="3398838" y="4216400"/>
          <p14:tracePt t="77490" x="3424238" y="4216400"/>
          <p14:tracePt t="77496" x="3436938" y="4216400"/>
          <p14:tracePt t="77503" x="3449638" y="4216400"/>
          <p14:tracePt t="77509" x="3462338" y="4216400"/>
          <p14:tracePt t="77517" x="3471863" y="4224338"/>
          <p14:tracePt t="77523" x="3484563" y="4224338"/>
          <p14:tracePt t="77530" x="3484563" y="4229100"/>
          <p14:tracePt t="77538" x="3487738" y="4229100"/>
          <p14:tracePt t="77544" x="3497263" y="4233863"/>
          <p14:tracePt t="77565" x="3497263" y="4241800"/>
          <p14:tracePt t="77572" x="3492500" y="4241800"/>
          <p14:tracePt t="77578" x="3492500" y="4246563"/>
          <p14:tracePt t="77588" x="3487738" y="4246563"/>
          <p14:tracePt t="77592" x="3487738" y="4254500"/>
          <p14:tracePt t="77607" x="3479800" y="4254500"/>
          <p14:tracePt t="77627" x="3475038" y="4254500"/>
          <p14:tracePt t="77704" x="3467100" y="4259263"/>
          <p14:tracePt t="77718" x="3462338" y="4267200"/>
          <p14:tracePt t="77724" x="3459163" y="4267200"/>
          <p14:tracePt t="77731" x="3449638" y="4271963"/>
          <p14:tracePt t="77739" x="3436938" y="4271963"/>
          <p14:tracePt t="77746" x="3433763" y="4271963"/>
          <p14:tracePt t="77753" x="3419475" y="4275138"/>
          <p14:tracePt t="77759" x="3403600" y="4275138"/>
          <p14:tracePt t="77765" x="3398838" y="4284663"/>
          <p14:tracePt t="77773" x="3386138" y="4284663"/>
          <p14:tracePt t="77787" x="3381375" y="4284663"/>
          <p14:tracePt t="77794" x="3373438" y="4284663"/>
          <p14:tracePt t="77803" x="3368675" y="4284663"/>
          <p14:tracePt t="77808" x="3360738" y="4284663"/>
          <p14:tracePt t="77815" x="3355975" y="4284663"/>
          <p14:tracePt t="77822" x="3348038" y="4284663"/>
          <p14:tracePt t="77837" x="3343275" y="4284663"/>
          <p14:tracePt t="77843" x="3340100" y="4284663"/>
          <p14:tracePt t="77849" x="3330575" y="4284663"/>
          <p14:tracePt t="77857" x="3327400" y="4284663"/>
          <p14:tracePt t="77872" x="3317875" y="4284663"/>
          <p14:tracePt t="77892" x="3313113" y="4284663"/>
          <p14:tracePt t="77975" x="3322638" y="4284663"/>
          <p14:tracePt t="77990" x="3327400" y="4279900"/>
          <p14:tracePt t="78003" x="3335338" y="4275138"/>
          <p14:tracePt t="78024" x="3340100" y="4271963"/>
          <p14:tracePt t="78031" x="3340100" y="4262438"/>
          <p14:tracePt t="78038" x="3343275" y="4259263"/>
          <p14:tracePt t="78045" x="3343275" y="4249738"/>
          <p14:tracePt t="78054" x="3343275" y="4237038"/>
          <p14:tracePt t="78059" x="3343275" y="4216400"/>
          <p14:tracePt t="78065" x="3343275" y="4194175"/>
          <p14:tracePt t="78072" x="3335338" y="4148138"/>
          <p14:tracePt t="78079" x="3327400" y="4117975"/>
          <p14:tracePt t="78088" x="3305175" y="4041775"/>
          <p14:tracePt t="78093" x="3292475" y="3940175"/>
          <p14:tracePt t="78100" x="3267075" y="3811588"/>
          <p14:tracePt t="78107" x="3241675" y="3611563"/>
          <p14:tracePt t="78114" x="3211513" y="3395663"/>
          <p14:tracePt t="78122" x="3181350" y="3173413"/>
          <p14:tracePt t="78128" x="3181350" y="2970213"/>
          <p14:tracePt t="78137" x="3181350" y="2795588"/>
          <p14:tracePt t="78143" x="3181350" y="2641600"/>
          <p14:tracePt t="78150" x="3181350" y="2514600"/>
          <p14:tracePt t="78157" x="3190875" y="2386013"/>
          <p14:tracePt t="78164" x="3203575" y="2284413"/>
          <p14:tracePt t="78173" x="3211513" y="2185988"/>
          <p14:tracePt t="78178" x="3211513" y="2101850"/>
          <p14:tracePt t="78187" x="3224213" y="2025650"/>
          <p14:tracePt t="78192" x="3224213" y="1982788"/>
          <p14:tracePt t="78198" x="3224213" y="1952625"/>
          <p14:tracePt t="78206" x="3221038" y="1919288"/>
          <p14:tracePt t="78212" x="3221038" y="1906588"/>
          <p14:tracePt t="78219" x="3211513" y="1889125"/>
          <p14:tracePt t="78227" x="3198813" y="1876425"/>
          <p14:tracePt t="78234" x="3190875" y="1876425"/>
          <p14:tracePt t="78241" x="3186113" y="1866900"/>
          <p14:tracePt t="78247" x="3178175" y="1863725"/>
          <p14:tracePt t="78256" x="3165475" y="1863725"/>
          <p14:tracePt t="78271" x="3160713" y="1863725"/>
          <p14:tracePt t="78275" x="3155950" y="1863725"/>
          <p14:tracePt t="78281" x="3148013" y="1863725"/>
          <p14:tracePt t="78297" x="3143250" y="1863725"/>
          <p14:tracePt t="78331" x="3143250" y="1871663"/>
          <p14:tracePt t="78352" x="3152775" y="1876425"/>
          <p14:tracePt t="78360" x="3155950" y="1876425"/>
          <p14:tracePt t="78365" x="3160713" y="1884363"/>
          <p14:tracePt t="78372" x="3173413" y="1884363"/>
          <p14:tracePt t="78379" x="3198813" y="1897063"/>
          <p14:tracePt t="78388" x="3267075" y="1919288"/>
          <p14:tracePt t="78392" x="3381375" y="1952625"/>
          <p14:tracePt t="78399" x="3578225" y="2038350"/>
          <p14:tracePt t="78407" x="3884613" y="2200275"/>
          <p14:tracePt t="78414" x="4219575" y="2365375"/>
          <p14:tracePt t="78423" x="4419600" y="2489200"/>
          <p14:tracePt t="78429" x="4538663" y="2560638"/>
          <p14:tracePt t="78436" x="4614863" y="2616200"/>
          <p14:tracePt t="78442" x="4654550" y="2654300"/>
          <p14:tracePt t="78449" x="4692650" y="2684463"/>
          <p14:tracePt t="78456" x="4705350" y="2697163"/>
          <p14:tracePt t="78463" x="4721225" y="2722563"/>
          <p14:tracePt t="78470" x="4730750" y="2735263"/>
          <p14:tracePt t="78476" x="4730750" y="2770188"/>
          <p14:tracePt t="78482" x="4730750" y="2798763"/>
          <p14:tracePt t="78490" x="4730750" y="2854325"/>
          <p14:tracePt t="78496" x="4700588" y="2943225"/>
          <p14:tracePt t="78504" x="4641850" y="3076575"/>
          <p14:tracePt t="78511" x="4522788" y="3292475"/>
          <p14:tracePt t="78520" x="4313238" y="3636963"/>
          <p14:tracePt t="78525" x="4135438" y="3922713"/>
          <p14:tracePt t="78531" x="3994150" y="4127500"/>
          <p14:tracePt t="78538" x="3900488" y="4271963"/>
          <p14:tracePt t="78545" x="3832225" y="4378325"/>
          <p14:tracePt t="78553" x="3790950" y="4441825"/>
          <p14:tracePt t="78560" x="3768725" y="4487863"/>
          <p14:tracePt t="78566" x="3756025" y="4513263"/>
          <p14:tracePt t="78574" x="3748088" y="4535488"/>
          <p14:tracePt t="78580" x="3738563" y="4551363"/>
          <p14:tracePt t="78589" x="3730625" y="4565650"/>
          <p14:tracePt t="78594" x="3730625" y="4568825"/>
          <p14:tracePt t="78637" x="3735388" y="4568825"/>
          <p14:tracePt t="78650" x="3738563" y="4568825"/>
          <p14:tracePt t="78659" x="3748088" y="4568825"/>
          <p14:tracePt t="78672" x="3751263" y="4568825"/>
          <p14:tracePt t="78678" x="3756025" y="4578350"/>
          <p14:tracePt t="78685" x="3765550" y="4578350"/>
          <p14:tracePt t="78692" x="3768725" y="4581525"/>
          <p14:tracePt t="78699" x="3778250" y="4581525"/>
          <p14:tracePt t="78706" x="3781425" y="4591050"/>
          <p14:tracePt t="78721" x="3790950" y="4594225"/>
          <p14:tracePt t="78736" x="3794125" y="4603750"/>
          <p14:tracePt t="78748" x="3794125" y="4606925"/>
          <p14:tracePt t="78755" x="3798888" y="4606925"/>
          <p14:tracePt t="78770" x="3798888" y="4611688"/>
          <p14:tracePt t="78775" x="3806825" y="4611688"/>
          <p14:tracePt t="78797" x="3811588" y="4611688"/>
          <p14:tracePt t="78817" x="3819525" y="4611688"/>
          <p14:tracePt t="78831" x="3824288" y="4606925"/>
          <p14:tracePt t="78846" x="3832225" y="4598988"/>
          <p14:tracePt t="78860" x="3832225" y="4594225"/>
          <p14:tracePt t="78873" x="3832225" y="4586288"/>
          <p14:tracePt t="78880" x="3832225" y="4581525"/>
          <p14:tracePt t="78888" x="3832225" y="4573588"/>
          <p14:tracePt t="78894" x="3829050" y="4568825"/>
          <p14:tracePt t="78900" x="3816350" y="4560888"/>
          <p14:tracePt t="78908" x="3798888" y="4548188"/>
          <p14:tracePt t="78914" x="3778250" y="4538663"/>
          <p14:tracePt t="78922" x="3743325" y="4522788"/>
          <p14:tracePt t="78929" x="3717925" y="4505325"/>
          <p14:tracePt t="78936" x="3697288" y="4492625"/>
          <p14:tracePt t="78954" x="3641725" y="4484688"/>
          <p14:tracePt t="78957" x="3624263" y="4475163"/>
          <p14:tracePt t="78963" x="3619500" y="4471988"/>
          <p14:tracePt t="78971" x="3606800" y="4462463"/>
          <p14:tracePt t="78977" x="3598863" y="4459288"/>
          <p14:tracePt t="78985" x="3594100" y="4459288"/>
          <p14:tracePt t="78992" x="3590925" y="4459288"/>
          <p14:tracePt t="78998" x="3590925" y="4449763"/>
          <p14:tracePt t="79005" x="3581400" y="4449763"/>
          <p14:tracePt t="79012" x="3581400" y="4445000"/>
          <p14:tracePt t="79027" x="3578225" y="4437063"/>
          <p14:tracePt t="79041" x="3568700" y="4437063"/>
          <p14:tracePt t="79047" x="3568700" y="4432300"/>
          <p14:tracePt t="79062" x="3568700" y="4429125"/>
          <p14:tracePt t="79090" x="3568700" y="4419600"/>
          <p14:tracePt t="79102" x="3568700" y="4416425"/>
          <p14:tracePt t="79117" x="3568700" y="4406900"/>
          <p14:tracePt t="79131" x="3565525" y="4403725"/>
          <p14:tracePt t="79138" x="3556000" y="4394200"/>
          <p14:tracePt t="79144" x="3552825" y="4391025"/>
          <p14:tracePt t="79152" x="3540125" y="4381500"/>
          <p14:tracePt t="79160" x="3522663" y="4368800"/>
          <p14:tracePt t="79165" x="3517900" y="4352925"/>
          <p14:tracePt t="79174" x="3500438" y="4348163"/>
          <p14:tracePt t="79179" x="3492500" y="4330700"/>
          <p14:tracePt t="79187" x="3479800" y="4325938"/>
          <p14:tracePt t="79193" x="3475038" y="4318000"/>
          <p14:tracePt t="79200" x="3475038" y="4313238"/>
          <p14:tracePt t="79207" x="3467100" y="4305300"/>
          <p14:tracePt t="79222" x="3462338" y="4300538"/>
          <p14:tracePt t="79237" x="3462338" y="4297363"/>
          <p14:tracePt t="79272" x="3471863" y="4297363"/>
          <p14:tracePt t="79278" x="3475038" y="4297363"/>
          <p14:tracePt t="79287" x="3487738" y="4305300"/>
          <p14:tracePt t="79291" x="3500438" y="4305300"/>
          <p14:tracePt t="79297" x="3517900" y="4310063"/>
          <p14:tracePt t="79304" x="3540125" y="4318000"/>
          <p14:tracePt t="79312" x="3556000" y="4325938"/>
          <p14:tracePt t="79320" x="3568700" y="4330700"/>
          <p14:tracePt t="79326" x="3590925" y="4330700"/>
          <p14:tracePt t="79332" x="3616325" y="4330700"/>
          <p14:tracePt t="79340" x="3636963" y="4338638"/>
          <p14:tracePt t="79346" x="3654425" y="4338638"/>
          <p14:tracePt t="79354" x="3667125" y="4338638"/>
          <p14:tracePt t="79361" x="3671888" y="4338638"/>
          <p14:tracePt t="79368" x="3679825" y="4338638"/>
          <p14:tracePt t="79375" x="3684588" y="4338638"/>
          <p14:tracePt t="79390" x="3687763" y="4338638"/>
          <p14:tracePt t="79395" x="3697288" y="4338638"/>
          <p14:tracePt t="79402" x="3700463" y="4348163"/>
          <p14:tracePt t="79425" x="3700463" y="4352925"/>
          <p14:tracePt t="79439" x="3700463" y="4360863"/>
          <p14:tracePt t="79453" x="3700463" y="4365625"/>
          <p14:tracePt t="79465" x="3692525" y="4365625"/>
          <p14:tracePt t="79475" x="3687763" y="4368800"/>
          <p14:tracePt t="79479" x="3684588" y="4368800"/>
          <p14:tracePt t="79486" x="3675063" y="4368800"/>
          <p14:tracePt t="79493" x="3671888" y="4368800"/>
          <p14:tracePt t="79500" x="3662363" y="4368800"/>
          <p14:tracePt t="79507" x="3659188" y="4368800"/>
          <p14:tracePt t="79522" x="3649663" y="4368800"/>
          <p14:tracePt t="79597" x="3654425" y="4368800"/>
          <p14:tracePt t="79611" x="3659188" y="4368800"/>
          <p14:tracePt t="79619" x="3659188" y="4365625"/>
          <p14:tracePt t="79632" x="3659188" y="4356100"/>
          <p14:tracePt t="79646" x="3649663" y="4352925"/>
          <p14:tracePt t="79654" x="3644900" y="4352925"/>
          <p14:tracePt t="79661" x="3632200" y="4352925"/>
          <p14:tracePt t="79669" x="3619500" y="4352925"/>
          <p14:tracePt t="79675" x="3594100" y="4352925"/>
          <p14:tracePt t="79681" x="3581400" y="4352925"/>
          <p14:tracePt t="79695" x="3568700" y="4352925"/>
          <p14:tracePt t="79702" x="3565525" y="4352925"/>
          <p14:tracePt t="79708" x="3556000" y="4352925"/>
          <p14:tracePt t="79715" x="3552825" y="4352925"/>
          <p14:tracePt t="79729" x="3543300" y="4352925"/>
          <p14:tracePt t="79759" x="3548063" y="4352925"/>
          <p14:tracePt t="79773" x="3552825" y="4352925"/>
          <p14:tracePt t="79778" x="3552825" y="4343400"/>
          <p14:tracePt t="79785" x="3560763" y="4343400"/>
          <p14:tracePt t="79792" x="3560763" y="4338638"/>
          <p14:tracePt t="79807" x="3565525" y="4338638"/>
          <p14:tracePt t="79813" x="3565525" y="4330700"/>
          <p14:tracePt t="79821" x="3568700" y="4330700"/>
          <p14:tracePt t="79837" x="3578225" y="4330700"/>
          <p14:tracePt t="79870" x="3578225" y="4335463"/>
          <p14:tracePt t="79890" x="3581400" y="4338638"/>
          <p14:tracePt t="79918" x="3590925" y="4338638"/>
          <p14:tracePt t="80024" x="3590925" y="4348163"/>
          <p14:tracePt t="80087" x="3594100" y="4348163"/>
          <p14:tracePt t="80099" x="3603625" y="4348163"/>
          <p14:tracePt t="80112" x="3606800" y="4348163"/>
          <p14:tracePt t="80128" x="3611563" y="4348163"/>
          <p14:tracePt t="80135" x="3619500" y="4348163"/>
          <p14:tracePt t="80141" x="3624263" y="4348163"/>
          <p14:tracePt t="80155" x="3636963" y="4348163"/>
          <p14:tracePt t="80162" x="3644900" y="4348163"/>
          <p14:tracePt t="80169" x="3649663" y="4352925"/>
          <p14:tracePt t="80176" x="3662363" y="4352925"/>
          <p14:tracePt t="80183" x="3675063" y="4352925"/>
          <p14:tracePt t="80191" x="3684588" y="4352925"/>
          <p14:tracePt t="80196" x="3697288" y="4352925"/>
          <p14:tracePt t="80204" x="3700463" y="4352925"/>
          <p14:tracePt t="80211" x="3713163" y="4352925"/>
          <p14:tracePt t="80218" x="3725863" y="4352925"/>
          <p14:tracePt t="80225" x="3743325" y="4352925"/>
          <p14:tracePt t="80231" x="3756025" y="4352925"/>
          <p14:tracePt t="80240" x="3778250" y="4352925"/>
          <p14:tracePt t="80245" x="3803650" y="4352925"/>
          <p14:tracePt t="80253" x="3832225" y="4352925"/>
          <p14:tracePt t="80261" x="3862388" y="4352925"/>
          <p14:tracePt t="80268" x="3897313" y="4352925"/>
          <p14:tracePt t="80273" x="3925888" y="4352925"/>
          <p14:tracePt t="80279" x="3960813" y="4360863"/>
          <p14:tracePt t="80287" x="3994150" y="4360863"/>
          <p14:tracePt t="80294" x="4016375" y="4368800"/>
          <p14:tracePt t="80301" x="4029075" y="4368800"/>
          <p14:tracePt t="80308" x="4037013" y="4368800"/>
          <p14:tracePt t="80315" x="4049713" y="4368800"/>
          <p14:tracePt t="80329" x="4054475" y="4368800"/>
          <p14:tracePt t="80338" x="4062413" y="4368800"/>
          <p14:tracePt t="80343" x="4067175" y="4368800"/>
          <p14:tracePt t="80349" x="4070350" y="4368800"/>
          <p14:tracePt t="80357" x="4079875" y="4368800"/>
          <p14:tracePt t="80363" x="4084638" y="4368800"/>
          <p14:tracePt t="80385" x="4092575" y="4368800"/>
          <p14:tracePt t="80398" x="4097338" y="4368800"/>
          <p14:tracePt t="80453" x="4087813" y="4368800"/>
          <p14:tracePt t="80478" x="4084638" y="4368800"/>
          <p14:tracePt t="80489" x="4075113" y="4368800"/>
          <p14:tracePt t="80503" x="4070350" y="4368800"/>
          <p14:tracePt t="80510" x="4067175" y="4368800"/>
          <p14:tracePt t="80518" x="4054475" y="4368800"/>
          <p14:tracePt t="80524" x="4037013" y="4378325"/>
          <p14:tracePt t="80531" x="4024313" y="4378325"/>
          <p14:tracePt t="80540" x="3998913" y="4381500"/>
          <p14:tracePt t="80544" x="3978275" y="4381500"/>
          <p14:tracePt t="80552" x="3948113" y="4381500"/>
          <p14:tracePt t="80560" x="3922713" y="4381500"/>
          <p14:tracePt t="80565" x="3900488" y="4381500"/>
          <p14:tracePt t="80573" x="3879850" y="4381500"/>
          <p14:tracePt t="80580" x="3862388" y="4381500"/>
          <p14:tracePt t="80588" x="3841750" y="4381500"/>
          <p14:tracePt t="80594" x="3829050" y="4381500"/>
          <p14:tracePt t="80602" x="3806825" y="4381500"/>
          <p14:tracePt t="80608" x="3781425" y="4381500"/>
          <p14:tracePt t="80615" x="3768725" y="4381500"/>
          <p14:tracePt t="80622" x="3743325" y="4381500"/>
          <p14:tracePt t="80629" x="3722688" y="4381500"/>
          <p14:tracePt t="80636" x="3700463" y="4381500"/>
          <p14:tracePt t="80643" x="3687763" y="4381500"/>
          <p14:tracePt t="80653" x="3671888" y="4381500"/>
          <p14:tracePt t="80656" x="3667125" y="4381500"/>
          <p14:tracePt t="80663" x="3654425" y="4381500"/>
          <p14:tracePt t="80670" x="3641725" y="4381500"/>
          <p14:tracePt t="80677" x="3632200" y="4381500"/>
          <p14:tracePt t="80685" x="3629025" y="4381500"/>
          <p14:tracePt t="80698" x="3624263" y="4381500"/>
          <p14:tracePt t="80705" x="3616325" y="4381500"/>
          <p14:tracePt t="80712" x="3611563" y="4373563"/>
          <p14:tracePt t="80726" x="3603625" y="4373563"/>
          <p14:tracePt t="80736" x="3603625" y="4368800"/>
          <p14:tracePt t="80739" x="3598863" y="4368800"/>
          <p14:tracePt t="80746" x="3590925" y="4360863"/>
          <p14:tracePt t="80763" x="3586163" y="4356100"/>
          <p14:tracePt t="80768" x="3581400" y="4356100"/>
          <p14:tracePt t="80781" x="3573463" y="4356100"/>
          <p14:tracePt t="80788" x="3560763" y="4348163"/>
          <p14:tracePt t="80802" x="3556000" y="4343400"/>
          <p14:tracePt t="80809" x="3548063" y="4343400"/>
          <p14:tracePt t="80815" x="3543300" y="4343400"/>
          <p14:tracePt t="80824" x="3543300" y="4335463"/>
          <p14:tracePt t="80830" x="3535363" y="4335463"/>
          <p14:tracePt t="80837" x="3535363" y="4330700"/>
          <p14:tracePt t="80843" x="3530600" y="4330700"/>
          <p14:tracePt t="80852" x="3530600" y="4325938"/>
          <p14:tracePt t="80864" x="3530600" y="4318000"/>
          <p14:tracePt t="80878" x="3540125" y="4318000"/>
          <p14:tracePt t="80886" x="3543300" y="4313238"/>
          <p14:tracePt t="80893" x="3556000" y="4313238"/>
          <p14:tracePt t="80899" x="3568700" y="4313238"/>
          <p14:tracePt t="80906" x="3578225" y="4313238"/>
          <p14:tracePt t="80912" x="3590925" y="4313238"/>
          <p14:tracePt t="80920" x="3603625" y="4313238"/>
          <p14:tracePt t="80935" x="3632200" y="4318000"/>
          <p14:tracePt t="80940" x="3636963" y="4318000"/>
          <p14:tracePt t="80947" x="3641725" y="4318000"/>
          <p14:tracePt t="80954" x="3659188" y="4322763"/>
          <p14:tracePt t="80962" x="3662363" y="4322763"/>
          <p14:tracePt t="80968" x="3667125" y="4322763"/>
          <p14:tracePt t="80975" x="3675063" y="4325938"/>
          <p14:tracePt t="80982" x="3679825" y="4325938"/>
          <p14:tracePt t="80990" x="3679825" y="4335463"/>
          <p14:tracePt t="80996" x="3687763" y="4335463"/>
          <p14:tracePt t="81003" x="3692525" y="4338638"/>
          <p14:tracePt t="81018" x="3700463" y="4338638"/>
          <p14:tracePt t="81039" x="3705225" y="4338638"/>
          <p14:tracePt t="81053" x="3709988" y="4338638"/>
          <p14:tracePt t="81068" x="3717925" y="4338638"/>
          <p14:tracePt t="81088" x="3722688" y="4338638"/>
          <p14:tracePt t="81102" x="3730625" y="4338638"/>
          <p14:tracePt t="81130" x="3735388" y="4338638"/>
          <p14:tracePt t="81392" x="3735388" y="4330700"/>
          <p14:tracePt t="81405" x="3735388" y="4325938"/>
          <p14:tracePt t="81420" x="3735388" y="4322763"/>
          <p14:tracePt t="81616" x="3748088" y="4322763"/>
          <p14:tracePt t="81622" x="3756025" y="4338638"/>
          <p14:tracePt t="81630" x="3778250" y="4343400"/>
          <p14:tracePt t="81635" x="3803650" y="4360863"/>
          <p14:tracePt t="81643" x="3829050" y="4378325"/>
          <p14:tracePt t="81650" x="3862388" y="4394200"/>
          <p14:tracePt t="81657" x="3884613" y="4411663"/>
          <p14:tracePt t="81664" x="3910013" y="4416425"/>
          <p14:tracePt t="81669" x="3930650" y="4424363"/>
          <p14:tracePt t="81677" x="3956050" y="4432300"/>
          <p14:tracePt t="81683" x="3968750" y="4441825"/>
          <p14:tracePt t="81690" x="3994150" y="4449763"/>
          <p14:tracePt t="81697" x="4006850" y="4454525"/>
          <p14:tracePt t="81704" x="4032250" y="4462463"/>
          <p14:tracePt t="81711" x="4044950" y="4471988"/>
          <p14:tracePt t="81718" x="4057650" y="4471988"/>
          <p14:tracePt t="81725" x="4070350" y="4471988"/>
          <p14:tracePt t="81731" x="4079875" y="4475163"/>
          <p14:tracePt t="81740" x="4084638" y="4475163"/>
          <p14:tracePt t="81745" x="4092575" y="4475163"/>
          <p14:tracePt t="81760" x="4097338" y="4475163"/>
          <p14:tracePt t="81773" x="4100513" y="4475163"/>
          <p14:tracePt t="81796" x="4100513" y="4471988"/>
          <p14:tracePt t="81800" x="4100513" y="4462463"/>
          <p14:tracePt t="81808" x="4087813" y="4449763"/>
          <p14:tracePt t="81814" x="4070350" y="4424363"/>
          <p14:tracePt t="81823" x="4037013" y="4391025"/>
          <p14:tracePt t="81829" x="3981450" y="4338638"/>
          <p14:tracePt t="81835" x="3917950" y="4284663"/>
          <p14:tracePt t="81843" x="3824288" y="4203700"/>
          <p14:tracePt t="81849" x="3748088" y="4135438"/>
          <p14:tracePt t="81857" x="3654425" y="4062413"/>
          <p14:tracePt t="81864" x="3578225" y="4006850"/>
          <p14:tracePt t="81870" x="3509963" y="3956050"/>
          <p14:tracePt t="81877" x="3446463" y="3922713"/>
          <p14:tracePt t="81884" x="3398838" y="3892550"/>
          <p14:tracePt t="81891" x="3373438" y="3875088"/>
          <p14:tracePt t="81898" x="3352800" y="3862388"/>
          <p14:tracePt t="81907" x="3343275" y="3854450"/>
          <p14:tracePt t="81913" x="3340100" y="3849688"/>
          <p14:tracePt t="81944" x="3330575" y="3836988"/>
          <p14:tracePt t="81947" x="3335338" y="3836988"/>
          <p14:tracePt t="81961" x="3340100" y="3833813"/>
          <p14:tracePt t="81968" x="3352800" y="3833813"/>
          <p14:tracePt t="81975" x="3365500" y="3833813"/>
          <p14:tracePt t="81981" x="3390900" y="3833813"/>
          <p14:tracePt t="81990" x="3403600" y="3833813"/>
          <p14:tracePt t="81996" x="3424238" y="3833813"/>
          <p14:tracePt t="82002" x="3433763" y="3841750"/>
          <p14:tracePt t="82011" x="3446463" y="3846513"/>
          <p14:tracePt t="82017" x="3449638" y="3854450"/>
          <p14:tracePt t="82025" x="3467100" y="3859213"/>
          <p14:tracePt t="82032" x="3471863" y="3867150"/>
          <p14:tracePt t="82043" x="3475038" y="3871913"/>
          <p14:tracePt t="82045" x="3484563" y="3879850"/>
          <p14:tracePt t="82052" x="3487738" y="3884613"/>
          <p14:tracePt t="82060" x="3487738" y="3892550"/>
          <p14:tracePt t="82067" x="3497263" y="3905250"/>
          <p14:tracePt t="82073" x="3497263" y="3927475"/>
          <p14:tracePt t="82080" x="3497263" y="3948113"/>
          <p14:tracePt t="82086" x="3505200" y="3994150"/>
          <p14:tracePt t="82094" x="3505200" y="4049713"/>
          <p14:tracePt t="82100" x="3513138" y="4122738"/>
          <p14:tracePt t="82109" x="3525838" y="4198938"/>
          <p14:tracePt t="82114" x="3525838" y="4267200"/>
          <p14:tracePt t="82121" x="3535363" y="4343400"/>
          <p14:tracePt t="82129" x="3556000" y="4391025"/>
          <p14:tracePt t="82135" x="3565525" y="4437063"/>
          <p14:tracePt t="82142" x="3573463" y="4459288"/>
          <p14:tracePt t="82148" x="3581400" y="4484688"/>
          <p14:tracePt t="82158" x="3586163" y="4484688"/>
          <p14:tracePt t="82162" x="3594100" y="4497388"/>
          <p14:tracePt t="82168" x="3598863" y="4500563"/>
          <p14:tracePt t="82177" x="3611563" y="4500563"/>
          <p14:tracePt t="82182" x="3616325" y="4500563"/>
          <p14:tracePt t="82189" x="3629025" y="4500563"/>
          <p14:tracePt t="82196" x="3644900" y="4500563"/>
          <p14:tracePt t="82203" x="3659188" y="4500563"/>
          <p14:tracePt t="82210" x="3679825" y="4500563"/>
          <p14:tracePt t="82217" x="3697288" y="4492625"/>
          <p14:tracePt t="82224" x="3709988" y="4492625"/>
          <p14:tracePt t="82230" x="3722688" y="4492625"/>
          <p14:tracePt t="82238" x="3735388" y="4492625"/>
          <p14:tracePt t="82251" x="3743325" y="4492625"/>
          <p14:tracePt t="82258" x="3748088" y="4492625"/>
          <p14:tracePt t="82270" x="3756025" y="4492625"/>
          <p14:tracePt t="82278" x="3756025" y="4500563"/>
          <p14:tracePt t="82285" x="3760788" y="4500563"/>
          <p14:tracePt t="82299" x="3768725" y="4505325"/>
          <p14:tracePt t="82313" x="3768725" y="4513263"/>
          <p14:tracePt t="82328" x="3768725" y="4518025"/>
          <p14:tracePt t="82340" x="3765550" y="4518025"/>
          <p14:tracePt t="82347" x="3765550" y="4522788"/>
          <p14:tracePt t="82354" x="3760788" y="4522788"/>
          <p14:tracePt t="82361" x="3751263" y="4530725"/>
          <p14:tracePt t="82367" x="3748088" y="4530725"/>
          <p14:tracePt t="82375" x="3738563" y="4530725"/>
          <p14:tracePt t="82382" x="3735388" y="4535488"/>
          <p14:tracePt t="82391" x="3730625" y="4543425"/>
          <p14:tracePt t="82397" x="3713163" y="4548188"/>
          <p14:tracePt t="82402" x="3713163" y="4556125"/>
          <p14:tracePt t="82410" x="3709988" y="4560888"/>
          <p14:tracePt t="82416" x="3705225" y="4568825"/>
          <p14:tracePt t="82423" x="3697288" y="4568825"/>
          <p14:tracePt t="82430" x="3692525" y="4573588"/>
          <p14:tracePt t="82447" x="3684588" y="4578350"/>
          <p14:tracePt t="82460" x="3684588" y="4586288"/>
          <p14:tracePt t="82486" x="3687763" y="4586288"/>
          <p14:tracePt t="82500" x="3692525" y="4586288"/>
          <p14:tracePt t="82508" x="3700463" y="4586288"/>
          <p14:tracePt t="82522" x="3705225" y="4586288"/>
          <p14:tracePt t="82527" x="3709988" y="4586288"/>
          <p14:tracePt t="82536" x="3717925" y="4586288"/>
          <p14:tracePt t="82542" x="3730625" y="4586288"/>
          <p14:tracePt t="82549" x="3735388" y="4586288"/>
          <p14:tracePt t="82556" x="3748088" y="4586288"/>
          <p14:tracePt t="82562" x="3765550" y="4586288"/>
          <p14:tracePt t="82569" x="3786188" y="4586288"/>
          <p14:tracePt t="82577" x="3806825" y="4586288"/>
          <p14:tracePt t="82583" x="3841750" y="4586288"/>
          <p14:tracePt t="82591" x="3862388" y="4586288"/>
          <p14:tracePt t="82597" x="3897313" y="4581525"/>
          <p14:tracePt t="82607" x="3917950" y="4573588"/>
          <p14:tracePt t="82611" x="3951288" y="4565650"/>
          <p14:tracePt t="82618" x="3973513" y="4548188"/>
          <p14:tracePt t="82625" x="3998913" y="4535488"/>
          <p14:tracePt t="82632" x="4024313" y="4518025"/>
          <p14:tracePt t="82640" x="4037013" y="4510088"/>
          <p14:tracePt t="82646" x="4049713" y="4500563"/>
          <p14:tracePt t="82653" x="4057650" y="4487863"/>
          <p14:tracePt t="82660" x="4067175" y="4484688"/>
          <p14:tracePt t="82675" x="4070350" y="4475163"/>
          <p14:tracePt t="82688" x="4070350" y="4471988"/>
          <p14:tracePt t="82695" x="4075113" y="4471988"/>
          <p14:tracePt t="82745" x="4075113" y="4462463"/>
          <p14:tracePt t="82772" x="4075113" y="4459288"/>
          <p14:tracePt t="82785" x="4075113" y="4454525"/>
          <p14:tracePt t="82792" x="4084638" y="4454525"/>
          <p14:tracePt t="82807" x="4097338" y="4445000"/>
          <p14:tracePt t="82814" x="4110038" y="4445000"/>
          <p14:tracePt t="82819" x="4143375" y="4449763"/>
          <p14:tracePt t="82828" x="4173538" y="4449763"/>
          <p14:tracePt t="82834" x="4219575" y="4467225"/>
          <p14:tracePt t="82841" x="4249738" y="4467225"/>
          <p14:tracePt t="82848" x="4295775" y="4475163"/>
          <p14:tracePt t="82857" x="4318000" y="4492625"/>
          <p14:tracePt t="82862" x="4343400" y="4492625"/>
          <p14:tracePt t="82868" x="4356100" y="4500563"/>
          <p14:tracePt t="82876" x="4368800" y="4505325"/>
          <p14:tracePt t="82883" x="4376738" y="4505325"/>
          <p14:tracePt t="82890" x="4381500" y="4505325"/>
          <p14:tracePt t="82897" x="4389438" y="4505325"/>
          <p14:tracePt t="82904" x="4394200" y="4513263"/>
          <p14:tracePt t="82918" x="4402138" y="4513263"/>
          <p14:tracePt t="82925" x="4402138" y="4518025"/>
          <p14:tracePt t="82943" x="4406900" y="4525963"/>
          <p14:tracePt t="82960" x="4406900" y="4530725"/>
          <p14:tracePt t="82974" x="4406900" y="4535488"/>
          <p14:tracePt t="82988" x="4398963" y="4543425"/>
          <p14:tracePt t="82994" x="4394200" y="4543425"/>
          <p14:tracePt t="83295" x="4445000" y="4543425"/>
          <p14:tracePt t="83300" x="4530725" y="4551363"/>
          <p14:tracePt t="83307" x="4675188" y="4565650"/>
          <p14:tracePt t="83316" x="4802188" y="4591050"/>
          <p14:tracePt t="83321" x="4918075" y="4598988"/>
          <p14:tracePt t="83328" x="5019675" y="4624388"/>
          <p14:tracePt t="83335" x="5092700" y="4645025"/>
          <p14:tracePt t="83342" x="5138738" y="4654550"/>
          <p14:tracePt t="83349" x="5173663" y="4662488"/>
          <p14:tracePt t="83355" x="5194300" y="4672013"/>
          <p14:tracePt t="83363" x="5211763" y="4672013"/>
          <p14:tracePt t="83370" x="5214938" y="4675188"/>
          <p14:tracePt t="83377" x="5224463" y="4675188"/>
          <p14:tracePt t="83384" x="5227638" y="4675188"/>
          <p14:tracePt t="83390" x="5227638" y="4679950"/>
          <p14:tracePt t="83414" x="5227638" y="4687888"/>
          <p14:tracePt t="83426" x="5227638" y="4692650"/>
          <p14:tracePt t="83448" x="5219700" y="4700588"/>
          <p14:tracePt t="83461" x="5214938" y="4705350"/>
          <p14:tracePt t="83474" x="5214938" y="4713288"/>
          <p14:tracePt t="83496" x="5214938" y="4718050"/>
          <p14:tracePt t="83502" x="5224463" y="4718050"/>
          <p14:tracePt t="83510" x="5227638" y="4722813"/>
          <p14:tracePt t="83517" x="5249863" y="4722813"/>
          <p14:tracePt t="83523" x="5270500" y="4730750"/>
          <p14:tracePt t="83530" x="5318125" y="4738688"/>
          <p14:tracePt t="83537" x="5372100" y="4738688"/>
          <p14:tracePt t="83544" x="5432425" y="4751388"/>
          <p14:tracePt t="83551" x="5475288" y="4751388"/>
          <p14:tracePt t="83557" x="5534025" y="4751388"/>
          <p14:tracePt t="83565" x="5556250" y="4751388"/>
          <p14:tracePt t="83571" x="5581650" y="4751388"/>
          <p14:tracePt t="83579" x="5594350" y="4751388"/>
          <p14:tracePt t="83586" x="5607050" y="4751388"/>
          <p14:tracePt t="83593" x="5611813" y="4751388"/>
          <p14:tracePt t="83600" x="5619750" y="4751388"/>
          <p14:tracePt t="83607" x="5624513" y="4751388"/>
          <p14:tracePt t="83615" x="5632450" y="4751388"/>
          <p14:tracePt t="83670" x="5627688" y="4748213"/>
          <p14:tracePt t="83686" x="5624513" y="4743450"/>
          <p14:tracePt t="83699" x="5614988" y="4743450"/>
          <p14:tracePt t="83704" x="5614988" y="4735513"/>
          <p14:tracePt t="83719" x="5611813" y="4730750"/>
          <p14:tracePt t="83733" x="5607050" y="4725988"/>
          <p14:tracePt t="83746" x="5597525" y="4725988"/>
          <p14:tracePt t="83809" x="5597525" y="4718050"/>
          <p14:tracePt t="83822" x="5597525" y="4713288"/>
          <p14:tracePt t="83830" x="5602288" y="4713288"/>
          <p14:tracePt t="83836" x="5602288" y="4705350"/>
          <p14:tracePt t="83844" x="5607050" y="4705350"/>
          <p14:tracePt t="83850" x="5611813" y="4705350"/>
          <p14:tracePt t="83858" x="5611813" y="4700588"/>
          <p14:tracePt t="83864" x="5624513" y="4700588"/>
          <p14:tracePt t="83871" x="5640388" y="4692650"/>
          <p14:tracePt t="83878" x="5662613" y="4692650"/>
          <p14:tracePt t="83886" x="5695950" y="4684713"/>
          <p14:tracePt t="83891" x="5726113" y="4684713"/>
          <p14:tracePt t="83900" x="5772150" y="4675188"/>
          <p14:tracePt t="83905" x="5819775" y="4667250"/>
          <p14:tracePt t="83913" x="5849938" y="4667250"/>
          <p14:tracePt t="83920" x="5878513" y="4667250"/>
          <p14:tracePt t="83927" x="5903913" y="4657725"/>
          <p14:tracePt t="83945" x="5934075" y="4654550"/>
          <p14:tracePt t="83948" x="5938838" y="4654550"/>
          <p14:tracePt t="83955" x="5946775" y="4654550"/>
          <p14:tracePt t="84178" x="6108700" y="4654550"/>
          <p14:tracePt t="84184" x="6288088" y="4654550"/>
          <p14:tracePt t="84191" x="6427788" y="4654550"/>
          <p14:tracePt t="84198" x="6513513" y="4654550"/>
          <p14:tracePt t="84205" x="6567488" y="4654550"/>
          <p14:tracePt t="84213" x="6602413" y="4649788"/>
          <p14:tracePt t="84219" x="6623050" y="4649788"/>
          <p14:tracePt t="84228" x="6640513" y="4645025"/>
          <p14:tracePt t="84233" x="6653213" y="4645025"/>
          <p14:tracePt t="84239" x="6657975" y="4645025"/>
          <p14:tracePt t="84249" x="6665913" y="4645025"/>
          <p14:tracePt t="84254" x="6670675" y="4645025"/>
          <p14:tracePt t="84269" x="6678613" y="4645025"/>
          <p14:tracePt t="84282" x="6683375" y="4645025"/>
          <p14:tracePt t="84296" x="6683375" y="4637088"/>
          <p14:tracePt t="84302" x="6686550" y="4637088"/>
          <p14:tracePt t="84311" x="6686550" y="4632325"/>
          <p14:tracePt t="84317" x="6696075" y="4632325"/>
          <p14:tracePt t="84323" x="6696075" y="4624388"/>
          <p14:tracePt t="84344" x="6696075" y="4619625"/>
          <p14:tracePt t="84359" x="6696075" y="4611688"/>
          <p14:tracePt t="84365" x="6691313" y="4606925"/>
          <p14:tracePt t="84379" x="6691313" y="4594225"/>
          <p14:tracePt t="84387" x="6691313" y="4573588"/>
          <p14:tracePt t="84394" x="6696075" y="4538663"/>
          <p14:tracePt t="84402" x="6704013" y="4505325"/>
          <p14:tracePt t="84406" x="6716713" y="4445000"/>
          <p14:tracePt t="84413" x="6734175" y="4386263"/>
          <p14:tracePt t="84420" x="6754813" y="4338638"/>
          <p14:tracePt t="84429" x="6772275" y="4287838"/>
          <p14:tracePt t="84435" x="6792913" y="4254500"/>
          <p14:tracePt t="84442" x="6810375" y="4219575"/>
          <p14:tracePt t="84449" x="6823075" y="4194175"/>
          <p14:tracePt t="84456" x="6840538" y="4181475"/>
          <p14:tracePt t="84463" x="6858000" y="4156075"/>
          <p14:tracePt t="84471" x="6878638" y="4140200"/>
          <p14:tracePt t="84477" x="6904038" y="4122738"/>
          <p14:tracePt t="84484" x="6938963" y="4105275"/>
          <p14:tracePt t="84491" x="6985000" y="4087813"/>
          <p14:tracePt t="84498" x="7048500" y="4059238"/>
          <p14:tracePt t="84504" x="7124700" y="4037013"/>
          <p14:tracePt t="84511" x="7210425" y="4011613"/>
          <p14:tracePt t="84519" x="7299325" y="3990975"/>
          <p14:tracePt t="84526" x="7359650" y="3968750"/>
          <p14:tracePt t="84534" x="7423150" y="3952875"/>
          <p14:tracePt t="84539" x="7483475" y="3940175"/>
          <p14:tracePt t="84546" x="7516813" y="3922713"/>
          <p14:tracePt t="84553" x="7542213" y="3914775"/>
          <p14:tracePt t="84561" x="7554913" y="3910013"/>
          <p14:tracePt t="84567" x="7559675" y="3910013"/>
          <p14:tracePt t="84574" x="7567613" y="3900488"/>
          <p14:tracePt t="84581" x="7572375" y="3900488"/>
          <p14:tracePt t="84610" x="7572375" y="3905250"/>
          <p14:tracePt t="84623" x="7572375" y="3910013"/>
          <p14:tracePt t="84631" x="7562850" y="3910013"/>
          <p14:tracePt t="84645" x="7559675" y="3910013"/>
          <p14:tracePt t="84650" x="7554913" y="3910013"/>
          <p14:tracePt t="84657" x="7546975" y="3910013"/>
          <p14:tracePt t="84665" x="7534275" y="3910013"/>
          <p14:tracePt t="84671" x="7529513" y="3910013"/>
          <p14:tracePt t="84679" x="7521575" y="3910013"/>
          <p14:tracePt t="84686" x="7508875" y="3910013"/>
          <p14:tracePt t="84693" x="7496175" y="3900488"/>
          <p14:tracePt t="84699" x="7483475" y="3900488"/>
          <p14:tracePt t="84706" x="7466013" y="3900488"/>
          <p14:tracePt t="84713" x="7443788" y="3900488"/>
          <p14:tracePt t="84719" x="7415213" y="3900488"/>
          <p14:tracePt t="84729" x="7359650" y="3900488"/>
          <p14:tracePt t="84734" x="7270750" y="3917950"/>
          <p14:tracePt t="84741" x="7154863" y="3965575"/>
          <p14:tracePt t="84748" x="7053263" y="3998913"/>
          <p14:tracePt t="84754" x="6959600" y="4046538"/>
          <p14:tracePt t="84762" x="6883400" y="4075113"/>
          <p14:tracePt t="84771" x="6835775" y="4105275"/>
          <p14:tracePt t="84776" x="6802438" y="4127500"/>
          <p14:tracePt t="84782" x="6777038" y="4140200"/>
          <p14:tracePt t="84791" x="6759575" y="4156075"/>
          <p14:tracePt t="84798" x="6746875" y="4165600"/>
          <p14:tracePt t="84804" x="6742113" y="4168775"/>
          <p14:tracePt t="84811" x="6734175" y="4168775"/>
          <p14:tracePt t="84818" x="6729413" y="4173538"/>
          <p14:tracePt t="84833" x="6721475" y="4173538"/>
          <p14:tracePt t="84838" x="6721475" y="4181475"/>
          <p14:tracePt t="84846" x="6716713" y="4181475"/>
          <p14:tracePt t="84852" x="6716713" y="4186238"/>
          <p14:tracePt t="84860" x="6708775" y="4186238"/>
          <p14:tracePt t="84866" x="6708775" y="4194175"/>
          <p14:tracePt t="84873" x="6708775" y="4198938"/>
          <p14:tracePt t="84880" x="6704013" y="4206875"/>
          <p14:tracePt t="84887" x="6704013" y="4219575"/>
          <p14:tracePt t="84895" x="6700838" y="4224338"/>
          <p14:tracePt t="84902" x="6700838" y="4237038"/>
          <p14:tracePt t="84908" x="6700838" y="4241800"/>
          <p14:tracePt t="84915" x="6700838" y="4249738"/>
          <p14:tracePt t="84921" x="6700838" y="4254500"/>
          <p14:tracePt t="84929" x="6700838" y="4262438"/>
          <p14:tracePt t="84945" x="6700838" y="4267200"/>
          <p14:tracePt t="84950" x="6700838" y="4275138"/>
          <p14:tracePt t="84957" x="6700838" y="4279900"/>
          <p14:tracePt t="84964" x="6704013" y="4284663"/>
          <p14:tracePt t="84971" x="6704013" y="4292600"/>
          <p14:tracePt t="84987" x="6713538" y="4297363"/>
          <p14:tracePt t="84993" x="6713538" y="4305300"/>
          <p14:tracePt t="85000" x="6716713" y="4310063"/>
          <p14:tracePt t="85006" x="6726238" y="4313238"/>
          <p14:tracePt t="85014" x="6726238" y="4322763"/>
          <p14:tracePt t="85020" x="6726238" y="4325938"/>
          <p14:tracePt t="85028" x="6729413" y="4325938"/>
          <p14:tracePt t="85035" x="6729413" y="4335463"/>
          <p14:tracePt t="85040" x="6738938" y="4338638"/>
          <p14:tracePt t="85049" x="6738938" y="4348163"/>
          <p14:tracePt t="85055" x="6742113" y="4352925"/>
          <p14:tracePt t="85063" x="6742113" y="4356100"/>
          <p14:tracePt t="85075" x="6746875" y="4365625"/>
          <p14:tracePt t="85083" x="6746875" y="4368800"/>
          <p14:tracePt t="85089" x="6754813" y="4378325"/>
          <p14:tracePt t="85097" x="6754813" y="4381500"/>
          <p14:tracePt t="85104" x="6754813" y="4391025"/>
          <p14:tracePt t="85112" x="6759575" y="4394200"/>
          <p14:tracePt t="85118" x="6759575" y="4398963"/>
          <p14:tracePt t="85123" x="6767513" y="4416425"/>
          <p14:tracePt t="85132" x="6767513" y="4429125"/>
          <p14:tracePt t="85138" x="6772275" y="4432300"/>
          <p14:tracePt t="85146" x="6772275" y="4441825"/>
          <p14:tracePt t="85152" x="6780213" y="4445000"/>
          <p14:tracePt t="85160" x="6780213" y="4459288"/>
          <p14:tracePt t="85166" x="6780213" y="4462463"/>
          <p14:tracePt t="85172" x="6784975" y="4484688"/>
          <p14:tracePt t="85181" x="6792913" y="4500563"/>
          <p14:tracePt t="85188" x="6792913" y="4513263"/>
          <p14:tracePt t="85195" x="6802438" y="4535488"/>
          <p14:tracePt t="85201" x="6815138" y="4543425"/>
          <p14:tracePt t="85207" x="6823075" y="4568825"/>
          <p14:tracePt t="85215" x="6840538" y="4591050"/>
          <p14:tracePt t="85222" x="6858000" y="4624388"/>
          <p14:tracePt t="85229" x="6870700" y="4649788"/>
          <p14:tracePt t="85236" x="6899275" y="4684713"/>
          <p14:tracePt t="85243" x="6938963" y="4722813"/>
          <p14:tracePt t="85250" x="6964363" y="4760913"/>
          <p14:tracePt t="85256" x="7018338" y="4811713"/>
          <p14:tracePt t="85265" x="7070725" y="4854575"/>
          <p14:tracePt t="85270" x="7121525" y="4892675"/>
          <p14:tracePt t="85278" x="7185025" y="4935538"/>
          <p14:tracePt t="85285" x="7248525" y="4976813"/>
          <p14:tracePt t="85291" x="7312025" y="5019675"/>
          <p14:tracePt t="85299" x="7415213" y="5067300"/>
          <p14:tracePt t="85306" x="7521575" y="5126038"/>
          <p14:tracePt t="85313" x="7635875" y="5186363"/>
          <p14:tracePt t="85319" x="7742238" y="5254625"/>
          <p14:tracePt t="85326" x="7831138" y="5287963"/>
          <p14:tracePt t="85334" x="7908925" y="5335588"/>
          <p14:tracePt t="85339" x="7972425" y="5351463"/>
          <p14:tracePt t="85348" x="8031163" y="5373688"/>
          <p14:tracePt t="85354" x="8078788" y="5381625"/>
          <p14:tracePt t="85361" x="8124825" y="5389563"/>
          <p14:tracePt t="85368" x="8167688" y="5389563"/>
          <p14:tracePt t="85374" x="8213725" y="5386388"/>
          <p14:tracePt t="85382" x="8261350" y="5376863"/>
          <p14:tracePt t="85388" x="8307388" y="5368925"/>
          <p14:tracePt t="85396" x="8355013" y="5348288"/>
          <p14:tracePt t="85403" x="8401050" y="5330825"/>
          <p14:tracePt t="85410" x="8440738" y="5300663"/>
          <p14:tracePt t="85417" x="8478838" y="5275263"/>
          <p14:tracePt t="85423" x="8499475" y="5249863"/>
          <p14:tracePt t="85431" x="8524875" y="5224463"/>
          <p14:tracePt t="85438" x="8555038" y="5189538"/>
          <p14:tracePt t="85445" x="8572500" y="5138738"/>
          <p14:tracePt t="85452" x="8580438" y="5092700"/>
          <p14:tracePt t="85458" x="8601075" y="5045075"/>
          <p14:tracePt t="85467" x="8601075" y="4991100"/>
          <p14:tracePt t="85473" x="8601075" y="4918075"/>
          <p14:tracePt t="85481" x="8597900" y="4845050"/>
          <p14:tracePt t="85487" x="8572500" y="4756150"/>
          <p14:tracePt t="85493" x="8555038" y="4692650"/>
          <p14:tracePt t="85501" x="8520113" y="4632325"/>
          <p14:tracePt t="85506" x="8482013" y="4581525"/>
          <p14:tracePt t="85515" x="8426450" y="4513263"/>
          <p14:tracePt t="85521" x="8359775" y="4449763"/>
          <p14:tracePt t="85530" x="8307388" y="4398963"/>
          <p14:tracePt t="85535" x="8243888" y="4343400"/>
          <p14:tracePt t="85541" x="8193088" y="4300538"/>
          <p14:tracePt t="85550" x="8142288" y="4262438"/>
          <p14:tracePt t="85555" x="8091488" y="4233863"/>
          <p14:tracePt t="85564" x="8053388" y="4203700"/>
          <p14:tracePt t="85570" x="8018463" y="4186238"/>
          <p14:tracePt t="85578" x="7985125" y="4168775"/>
          <p14:tracePt t="85584" x="7950200" y="4152900"/>
          <p14:tracePt t="85590" x="7904163" y="4143375"/>
          <p14:tracePt t="85598" x="7843838" y="4130675"/>
          <p14:tracePt t="85605" x="7772400" y="4130675"/>
          <p14:tracePt t="85612" x="7673975" y="4130675"/>
          <p14:tracePt t="85619" x="7572375" y="4140200"/>
          <p14:tracePt t="85625" x="7470775" y="4160838"/>
          <p14:tracePt t="85633" x="7397750" y="4173538"/>
          <p14:tracePt t="85638" x="7324725" y="4181475"/>
          <p14:tracePt t="85647" x="7261225" y="4203700"/>
          <p14:tracePt t="85653" x="7215188" y="4211638"/>
          <p14:tracePt t="85661" x="7185025" y="4211638"/>
          <p14:tracePt t="85668" x="7159625" y="4219575"/>
          <p14:tracePt t="85673" x="7146925" y="4219575"/>
          <p14:tracePt t="85682" x="7134225" y="4219575"/>
          <p14:tracePt t="85687" x="7129463" y="4219575"/>
          <p14:tracePt t="85696" x="7121525" y="4219575"/>
          <p14:tracePt t="85702" x="7116763" y="4219575"/>
          <p14:tracePt t="85709" x="7108825" y="4219575"/>
          <p14:tracePt t="85716" x="7104063" y="4219575"/>
          <p14:tracePt t="85737" x="7096125" y="4219575"/>
          <p14:tracePt t="85752" x="7091363" y="4219575"/>
          <p14:tracePt t="85771" x="7086600" y="4219575"/>
          <p14:tracePt t="85779" x="7086600" y="4224338"/>
          <p14:tracePt t="85786" x="7078663" y="4224338"/>
          <p14:tracePt t="85792" x="7078663" y="4233863"/>
          <p14:tracePt t="85820" x="7083425" y="4237038"/>
          <p14:tracePt t="85835" x="7086600" y="4237038"/>
          <p14:tracePt t="85840" x="7091363" y="4246563"/>
          <p14:tracePt t="85848" x="7099300" y="4246563"/>
          <p14:tracePt t="85855" x="7099300" y="4249738"/>
          <p14:tracePt t="85863" x="7104063" y="4254500"/>
          <p14:tracePt t="85870" x="7112000" y="4254500"/>
          <p14:tracePt t="85876" x="7116763" y="4262438"/>
          <p14:tracePt t="85884" x="7124700" y="4262438"/>
          <p14:tracePt t="85897" x="7129463" y="4267200"/>
          <p14:tracePt t="85911" x="7134225" y="4267200"/>
          <p14:tracePt t="85932" x="7142163" y="4267200"/>
          <p14:tracePt t="85961" x="7142163" y="4259263"/>
          <p14:tracePt t="85966" x="7142163" y="4254500"/>
          <p14:tracePt t="85973" x="7138988" y="4254500"/>
          <p14:tracePt t="85980" x="7134225" y="4254500"/>
          <p14:tracePt t="85988" x="7129463" y="4249738"/>
          <p14:tracePt t="85995" x="7112000" y="4241800"/>
          <p14:tracePt t="86001" x="7099300" y="4233863"/>
          <p14:tracePt t="86010" x="7096125" y="4229100"/>
          <p14:tracePt t="86016" x="7086600" y="4229100"/>
          <p14:tracePt t="86021" x="7083425" y="4219575"/>
          <p14:tracePt t="86029" x="7073900" y="4219575"/>
          <p14:tracePt t="86036" x="7070725" y="4216400"/>
          <p14:tracePt t="86042" x="7061200" y="4216400"/>
          <p14:tracePt t="86064" x="7058025" y="4216400"/>
          <p14:tracePt t="86078" x="7053263" y="4216400"/>
          <p14:tracePt t="86119" x="7045325" y="4216400"/>
          <p14:tracePt t="86135" x="7040563" y="4216400"/>
          <p14:tracePt t="86147" x="7032625" y="4216400"/>
          <p14:tracePt t="86161" x="7018338" y="4216400"/>
          <p14:tracePt t="86168" x="7015163" y="4211638"/>
          <p14:tracePt t="86176" x="7002463" y="4203700"/>
          <p14:tracePt t="86182" x="6967538" y="4194175"/>
          <p14:tracePt t="86189" x="6946900" y="4186238"/>
          <p14:tracePt t="86196" x="6921500" y="4173538"/>
          <p14:tracePt t="86203" x="6886575" y="4165600"/>
          <p14:tracePt t="86210" x="6865938" y="4156075"/>
          <p14:tracePt t="86217" x="6840538" y="4148138"/>
          <p14:tracePt t="86223" x="6827838" y="4140200"/>
          <p14:tracePt t="86231" x="6823075" y="4135438"/>
          <p14:tracePt t="86237" x="6815138" y="4135438"/>
          <p14:tracePt t="86245" x="6810375" y="4127500"/>
          <p14:tracePt t="86260" x="6802438" y="4122738"/>
          <p14:tracePt t="86273" x="6802438" y="4117975"/>
          <p14:tracePt t="86279" x="6807200" y="4117975"/>
          <p14:tracePt t="86295" x="6810375" y="4117975"/>
          <p14:tracePt t="86301" x="6819900" y="4117975"/>
          <p14:tracePt t="86309" x="6823075" y="4117975"/>
          <p14:tracePt t="86314" x="6835775" y="4117975"/>
          <p14:tracePt t="86321" x="6848475" y="4117975"/>
          <p14:tracePt t="86328" x="6858000" y="4117975"/>
          <p14:tracePt t="86336" x="6870700" y="4117975"/>
          <p14:tracePt t="86343" x="6883400" y="4117975"/>
          <p14:tracePt t="86350" x="6886575" y="4117975"/>
          <p14:tracePt t="86356" x="6896100" y="4117975"/>
          <p14:tracePt t="86363" x="6899275" y="4117975"/>
          <p14:tracePt t="86369" x="6908800" y="4117975"/>
          <p14:tracePt t="86377" x="6913563" y="4117975"/>
          <p14:tracePt t="86385" x="6916738" y="4117975"/>
          <p14:tracePt t="86398" x="6926263" y="4117975"/>
          <p14:tracePt t="86448" x="6921500" y="4117975"/>
          <p14:tracePt t="86455" x="6908800" y="4117975"/>
          <p14:tracePt t="86461" x="6904038" y="4117975"/>
          <p14:tracePt t="86467" x="6896100" y="4117975"/>
          <p14:tracePt t="86474" x="6891338" y="4117975"/>
          <p14:tracePt t="86483" x="6878638" y="4117975"/>
          <p14:tracePt t="86489" x="6873875" y="4117975"/>
          <p14:tracePt t="86496" x="6865938" y="4117975"/>
          <p14:tracePt t="86503" x="6861175" y="4117975"/>
          <p14:tracePt t="86509" x="6853238" y="4117975"/>
          <p14:tracePt t="86523" x="6848475" y="4117975"/>
          <p14:tracePt t="86537" x="6845300" y="4122738"/>
          <p14:tracePt t="86552" x="6845300" y="4130675"/>
          <p14:tracePt t="86565" x="6845300" y="4135438"/>
          <p14:tracePt t="86571" x="6845300" y="4143375"/>
          <p14:tracePt t="86580" x="6845300" y="4148138"/>
          <p14:tracePt t="86594" x="6848475" y="4156075"/>
          <p14:tracePt t="86600" x="6858000" y="4160838"/>
          <p14:tracePt t="86606" x="6861175" y="4165600"/>
          <p14:tracePt t="86614" x="6870700" y="4173538"/>
          <p14:tracePt t="86621" x="6873875" y="4178300"/>
          <p14:tracePt t="86628" x="6878638" y="4178300"/>
          <p14:tracePt t="86634" x="6891338" y="4178300"/>
          <p14:tracePt t="86642" x="6908800" y="4178300"/>
          <p14:tracePt t="86648" x="6929438" y="4178300"/>
          <p14:tracePt t="86655" x="6942138" y="4173538"/>
          <p14:tracePt t="86662" x="6959600" y="4168775"/>
          <p14:tracePt t="86669" x="6980238" y="4152900"/>
          <p14:tracePt t="86677" x="6997700" y="4143375"/>
          <p14:tracePt t="86684" x="7010400" y="4130675"/>
          <p14:tracePt t="86691" x="7018338" y="4122738"/>
          <p14:tracePt t="86697" x="7023100" y="4117975"/>
          <p14:tracePt t="86704" x="7023100" y="4113213"/>
          <p14:tracePt t="86711" x="7023100" y="4105275"/>
          <p14:tracePt t="86732" x="7010400" y="4100513"/>
          <p14:tracePt t="86739" x="6997700" y="4100513"/>
          <p14:tracePt t="86746" x="6972300" y="4100513"/>
          <p14:tracePt t="86753" x="6951663" y="4100513"/>
          <p14:tracePt t="86760" x="6926263" y="4100513"/>
          <p14:tracePt t="86767" x="6896100" y="4110038"/>
          <p14:tracePt t="86773" x="6870700" y="4117975"/>
          <p14:tracePt t="86781" x="6848475" y="4127500"/>
          <p14:tracePt t="86787" x="6823075" y="4143375"/>
          <p14:tracePt t="86794" x="6802438" y="4152900"/>
          <p14:tracePt t="86801" x="6792913" y="4152900"/>
          <p14:tracePt t="86809" x="6780213" y="4156075"/>
          <p14:tracePt t="86823" x="6777038" y="4160838"/>
          <p14:tracePt t="86844" x="6777038" y="4168775"/>
          <p14:tracePt t="86857" x="6780213" y="4173538"/>
          <p14:tracePt t="86865" x="6797675" y="4181475"/>
          <p14:tracePt t="86870" x="6810375" y="4191000"/>
          <p14:tracePt t="86879" x="6835775" y="4203700"/>
          <p14:tracePt t="86885" x="6848475" y="4203700"/>
          <p14:tracePt t="86893" x="6861175" y="4211638"/>
          <p14:tracePt t="86900" x="6878638" y="4219575"/>
          <p14:tracePt t="86905" x="6899275" y="4219575"/>
          <p14:tracePt t="86913" x="6913563" y="4219575"/>
          <p14:tracePt t="86920" x="6926263" y="4219575"/>
          <p14:tracePt t="86927" x="6934200" y="4216400"/>
          <p14:tracePt t="86935" x="6946900" y="4211638"/>
          <p14:tracePt t="86943" x="6951663" y="4211638"/>
          <p14:tracePt t="86947" x="6959600" y="4203700"/>
          <p14:tracePt t="86954" x="6959600" y="4198938"/>
          <p14:tracePt t="86969" x="6959600" y="4194175"/>
          <p14:tracePt t="86976" x="6954838" y="4194175"/>
          <p14:tracePt t="86983" x="6951663" y="4194175"/>
          <p14:tracePt t="86990" x="6938963" y="4194175"/>
          <p14:tracePt t="86997" x="6934200" y="4194175"/>
          <p14:tracePt t="87004" x="6926263" y="4194175"/>
          <p14:tracePt t="87010" x="6913563" y="4194175"/>
          <p14:tracePt t="87017" x="6908800" y="4198938"/>
          <p14:tracePt t="87025" x="6899275" y="4198938"/>
          <p14:tracePt t="87031" x="6896100" y="4206875"/>
          <p14:tracePt t="87038" x="6886575" y="4206875"/>
          <p14:tracePt t="87052" x="6886575" y="4211638"/>
          <p14:tracePt t="87060" x="6883400" y="4211638"/>
          <p14:tracePt t="87066" x="6883400" y="4219575"/>
          <p14:tracePt t="87081" x="6883400" y="4224338"/>
          <p14:tracePt t="87087" x="6883400" y="4229100"/>
          <p14:tracePt t="87094" x="6891338" y="4246563"/>
          <p14:tracePt t="87101" x="6908800" y="4267200"/>
          <p14:tracePt t="87110" x="6921500" y="4292600"/>
          <p14:tracePt t="87115" x="6946900" y="4318000"/>
          <p14:tracePt t="87121" x="6964363" y="4338638"/>
          <p14:tracePt t="87129" x="6989763" y="4365625"/>
          <p14:tracePt t="87136" x="7002463" y="4378325"/>
          <p14:tracePt t="87143" x="7018338" y="4394200"/>
          <p14:tracePt t="87150" x="7032625" y="4411663"/>
          <p14:tracePt t="87156" x="7040563" y="4416425"/>
          <p14:tracePt t="87164" x="7045325" y="4419600"/>
          <p14:tracePt t="87170" x="7053263" y="4419600"/>
          <p14:tracePt t="87177" x="7053263" y="4429125"/>
          <p14:tracePt t="87184" x="7058025" y="4429125"/>
          <p14:tracePt t="87192" x="7058025" y="4432300"/>
          <p14:tracePt t="87198" x="7061200" y="4432300"/>
          <p14:tracePt t="87213" x="7070725" y="4441825"/>
          <p14:tracePt t="87228" x="7070725" y="4445000"/>
          <p14:tracePt t="87268" x="7065963" y="4445000"/>
          <p14:tracePt t="87283" x="7061200" y="4445000"/>
          <p14:tracePt t="87304" x="7058025" y="4445000"/>
          <p14:tracePt t="87324" x="7048500" y="4445000"/>
          <p14:tracePt t="87337" x="7045325" y="4445000"/>
          <p14:tracePt t="87345" x="7035800" y="4445000"/>
          <p14:tracePt t="87352" x="7032625" y="4437063"/>
          <p14:tracePt t="87358" x="7023100" y="4437063"/>
          <p14:tracePt t="87365" x="7023100" y="4432300"/>
          <p14:tracePt t="87373" x="7018338" y="4424363"/>
          <p14:tracePt t="87380" x="7015163" y="4419600"/>
          <p14:tracePt t="87386" x="7005638" y="4416425"/>
          <p14:tracePt t="87395" x="6992938" y="4398963"/>
          <p14:tracePt t="87400" x="6989763" y="4394200"/>
          <p14:tracePt t="87407" x="6980238" y="4381500"/>
          <p14:tracePt t="87414" x="6964363" y="4365625"/>
          <p14:tracePt t="87420" x="6959600" y="4343400"/>
          <p14:tracePt t="87428" x="6951663" y="4325938"/>
          <p14:tracePt t="87436" x="6946900" y="4322763"/>
          <p14:tracePt t="87442" x="6929438" y="4310063"/>
          <p14:tracePt t="87448" x="6926263" y="4300538"/>
          <p14:tracePt t="87456" x="6916738" y="4297363"/>
          <p14:tracePt t="87464" x="6913563" y="4287838"/>
          <p14:tracePt t="87470" x="6913563" y="4284663"/>
          <p14:tracePt t="87478" x="6908800" y="4284663"/>
          <p14:tracePt t="87483" x="6899275" y="4284663"/>
          <p14:tracePt t="87498" x="6896100" y="4284663"/>
          <p14:tracePt t="87512" x="6886575" y="4284663"/>
          <p14:tracePt t="87539" x="6891338" y="4284663"/>
          <p14:tracePt t="87553" x="6896100" y="4284663"/>
          <p14:tracePt t="87576" x="6904038" y="4284663"/>
          <p14:tracePt t="87581" x="6908800" y="4284663"/>
          <p14:tracePt t="87596" x="6913563" y="4292600"/>
          <p14:tracePt t="87602" x="6921500" y="4292600"/>
          <p14:tracePt t="87610" x="6921500" y="4297363"/>
          <p14:tracePt t="87616" x="6926263" y="4297363"/>
          <p14:tracePt t="87630" x="6926263" y="4305300"/>
          <p14:tracePt t="87637" x="6934200" y="4305300"/>
          <p14:tracePt t="87644" x="6934200" y="4310063"/>
          <p14:tracePt t="87659" x="6934200" y="4318000"/>
          <p14:tracePt t="87672" x="6929438" y="4318000"/>
          <p14:tracePt t="87679" x="6926263" y="4322763"/>
          <p14:tracePt t="87685" x="6913563" y="4330700"/>
          <p14:tracePt t="87694" x="6886575" y="4330700"/>
          <p14:tracePt t="87699" x="6845300" y="4338638"/>
          <p14:tracePt t="87706" x="6759575" y="4338638"/>
          <p14:tracePt t="87714" x="6673850" y="4338638"/>
          <p14:tracePt t="87721" x="6589713" y="4338638"/>
          <p14:tracePt t="87727" x="6503988" y="4338638"/>
          <p14:tracePt t="87734" x="6419850" y="4338638"/>
          <p14:tracePt t="87742" x="6303963" y="4330700"/>
          <p14:tracePt t="87748" x="6207125" y="4330700"/>
          <p14:tracePt t="87756" x="6078538" y="4330700"/>
          <p14:tracePt t="87762" x="5964238" y="4338638"/>
          <p14:tracePt t="87769" x="5849938" y="4338638"/>
          <p14:tracePt t="87777" x="5738813" y="4348163"/>
          <p14:tracePt t="87783" x="5624513" y="4348163"/>
          <p14:tracePt t="87790" x="5521325" y="4360863"/>
          <p14:tracePt t="87797" x="5424488" y="4373563"/>
          <p14:tracePt t="87805" x="5338763" y="4373563"/>
          <p14:tracePt t="87811" x="5278438" y="4381500"/>
          <p14:tracePt t="87817" x="5232400" y="4391025"/>
          <p14:tracePt t="87825" x="5189538" y="4391025"/>
          <p14:tracePt t="87831" x="5156200" y="4398963"/>
          <p14:tracePt t="87839" x="5121275" y="4398963"/>
          <p14:tracePt t="87846" x="5092700" y="4406900"/>
          <p14:tracePt t="87853" x="5057775" y="4416425"/>
          <p14:tracePt t="87860" x="5024438" y="4416425"/>
          <p14:tracePt t="87867" x="4994275" y="4432300"/>
          <p14:tracePt t="87877" x="4960938" y="4441825"/>
          <p14:tracePt t="87881" x="4933950" y="4449763"/>
          <p14:tracePt t="87887" x="4913313" y="4454525"/>
          <p14:tracePt t="87894" x="4887913" y="4462463"/>
          <p14:tracePt t="87901" x="4875213" y="4462463"/>
          <p14:tracePt t="87909" x="4862513" y="4471988"/>
          <p14:tracePt t="87915" x="4845050" y="4471988"/>
          <p14:tracePt t="87922" x="4840288" y="4475163"/>
          <p14:tracePt t="87929" x="4837113" y="4475163"/>
          <p14:tracePt t="87936" x="4827588" y="4475163"/>
          <p14:tracePt t="87972" x="4837113" y="4475163"/>
          <p14:tracePt t="87979" x="4845050" y="4475163"/>
          <p14:tracePt t="87985" x="4867275" y="4484688"/>
          <p14:tracePt t="87993" x="4887913" y="4484688"/>
          <p14:tracePt t="87999" x="4918075" y="4484688"/>
          <p14:tracePt t="88008" x="4960938" y="4484688"/>
          <p14:tracePt t="88012" x="5037138" y="4492625"/>
          <p14:tracePt t="88019" x="5121275" y="4492625"/>
          <p14:tracePt t="88027" x="5219700" y="4505325"/>
          <p14:tracePt t="88033" x="5334000" y="4505325"/>
          <p14:tracePt t="88043" x="5445125" y="4505325"/>
          <p14:tracePt t="88048" x="5572125" y="4505325"/>
          <p14:tracePt t="88054" x="5713413" y="4497388"/>
          <p14:tracePt t="88062" x="5857875" y="4487863"/>
          <p14:tracePt t="88069" x="6015038" y="4462463"/>
          <p14:tracePt t="88076" x="6159500" y="4424363"/>
          <p14:tracePt t="88082" x="6321425" y="4403725"/>
          <p14:tracePt t="88090" x="6448425" y="4378325"/>
          <p14:tracePt t="88096" x="6551613" y="4343400"/>
          <p14:tracePt t="88103" x="6623050" y="4335463"/>
          <p14:tracePt t="88111" x="6683375" y="4322763"/>
          <p14:tracePt t="88117" x="6716713" y="4305300"/>
          <p14:tracePt t="88124" x="6742113" y="4297363"/>
          <p14:tracePt t="88131" x="6754813" y="4297363"/>
          <p14:tracePt t="88138" x="6772275" y="4292600"/>
          <p14:tracePt t="88145" x="6777038" y="4292600"/>
          <p14:tracePt t="88153" x="6780213" y="4284663"/>
          <p14:tracePt t="88166" x="6789738" y="4284663"/>
          <p14:tracePt t="88202" x="6784975" y="4284663"/>
          <p14:tracePt t="88223" x="6780213" y="4284663"/>
          <p14:tracePt t="88229" x="6777038" y="4284663"/>
          <p14:tracePt t="88235" x="6767513" y="4279900"/>
          <p14:tracePt t="88250" x="6764338" y="4271963"/>
          <p14:tracePt t="88256" x="6754813" y="4267200"/>
          <p14:tracePt t="88264" x="6751638" y="4259263"/>
          <p14:tracePt t="88271" x="6751638" y="4254500"/>
          <p14:tracePt t="88278" x="6742113" y="4249738"/>
          <p14:tracePt t="88285" x="6742113" y="4241800"/>
          <p14:tracePt t="88292" x="6742113" y="4237038"/>
          <p14:tracePt t="88298" x="6742113" y="4229100"/>
          <p14:tracePt t="88306" x="6742113" y="4224338"/>
          <p14:tracePt t="88312" x="6742113" y="4216400"/>
          <p14:tracePt t="88327" x="6742113" y="4211638"/>
          <p14:tracePt t="88333" x="6746875" y="4211638"/>
          <p14:tracePt t="88347" x="6751638" y="4211638"/>
          <p14:tracePt t="88369" x="6759575" y="4211638"/>
          <p14:tracePt t="88376" x="6764338" y="4219575"/>
          <p14:tracePt t="88382" x="6777038" y="4224338"/>
          <p14:tracePt t="88388" x="6789738" y="4224338"/>
          <p14:tracePt t="88396" x="6815138" y="4233863"/>
          <p14:tracePt t="88402" x="6835775" y="4241800"/>
          <p14:tracePt t="88409" x="6870700" y="4249738"/>
          <p14:tracePt t="88417" x="6904038" y="4259263"/>
          <p14:tracePt t="88425" x="6934200" y="4259263"/>
          <p14:tracePt t="88430" x="6967538" y="4259263"/>
          <p14:tracePt t="88437" x="6989763" y="4259263"/>
          <p14:tracePt t="88445" x="7015163" y="4259263"/>
          <p14:tracePt t="88451" x="7045325" y="4254500"/>
          <p14:tracePt t="88458" x="7070725" y="4246563"/>
          <p14:tracePt t="88465" x="7091363" y="4237038"/>
          <p14:tracePt t="88473" x="7124700" y="4229100"/>
          <p14:tracePt t="88480" x="7146925" y="4229100"/>
          <p14:tracePt t="88487" x="7172325" y="4224338"/>
          <p14:tracePt t="88496" x="7185025" y="4216400"/>
          <p14:tracePt t="88501" x="7197725" y="4206875"/>
          <p14:tracePt t="88511" x="7215188" y="4206875"/>
          <p14:tracePt t="88515" x="7227888" y="4206875"/>
          <p14:tracePt t="88520" x="7231063" y="4203700"/>
          <p14:tracePt t="88527" x="7240588" y="4203700"/>
          <p14:tracePt t="88534" x="7245350" y="4203700"/>
          <p14:tracePt t="88542" x="7253288" y="4203700"/>
          <p14:tracePt t="88564" x="7258050" y="4194175"/>
          <p14:tracePt t="88578" x="7258050" y="4191000"/>
          <p14:tracePt t="88598" x="7258050" y="4186238"/>
          <p14:tracePt t="88612" x="7258050" y="4178300"/>
          <p14:tracePt t="88626" x="7258050" y="4173538"/>
          <p14:tracePt t="88632" x="7248525" y="4173538"/>
          <p14:tracePt t="88639" x="7248525" y="4165600"/>
          <p14:tracePt t="88646" x="7245350" y="4165600"/>
          <p14:tracePt t="88653" x="7245350" y="4160838"/>
          <p14:tracePt t="88660" x="7235825" y="4160838"/>
          <p14:tracePt t="88667" x="7231063" y="4152900"/>
          <p14:tracePt t="88677" x="7223125" y="4148138"/>
          <p14:tracePt t="88681" x="7218363" y="4148138"/>
          <p14:tracePt t="88688" x="7205663" y="4140200"/>
          <p14:tracePt t="88695" x="7192963" y="4140200"/>
          <p14:tracePt t="88702" x="7185025" y="4135438"/>
          <p14:tracePt t="88710" x="7172325" y="4135438"/>
          <p14:tracePt t="88715" x="7159625" y="4127500"/>
          <p14:tracePt t="88723" x="7151688" y="4122738"/>
          <p14:tracePt t="88729" x="7138988" y="4113213"/>
          <p14:tracePt t="88737" x="7124700" y="4113213"/>
          <p14:tracePt t="88744" x="7112000" y="4110038"/>
          <p14:tracePt t="88751" x="7104063" y="4100513"/>
          <p14:tracePt t="88758" x="7099300" y="4100513"/>
          <p14:tracePt t="88764" x="7091363" y="4097338"/>
          <p14:tracePt t="88772" x="7078663" y="4087813"/>
          <p14:tracePt t="88779" x="7073900" y="4087813"/>
          <p14:tracePt t="88785" x="7065963" y="4084638"/>
          <p14:tracePt t="88793" x="7061200" y="4084638"/>
          <p14:tracePt t="88799" x="7058025" y="4084638"/>
          <p14:tracePt t="88807" x="7048500" y="4075113"/>
          <p14:tracePt t="88813" x="7045325" y="4075113"/>
          <p14:tracePt t="88820" x="7045325" y="4071938"/>
          <p14:tracePt t="88827" x="7035800" y="4071938"/>
          <p14:tracePt t="88834" x="7032625" y="4067175"/>
          <p14:tracePt t="88842" x="7023100" y="4067175"/>
          <p14:tracePt t="88855" x="7018338" y="4067175"/>
          <p14:tracePt t="88870" x="7015163" y="4067175"/>
          <p14:tracePt t="88893" x="7005638" y="4067175"/>
          <p14:tracePt t="88905" x="7002463" y="4067175"/>
          <p14:tracePt t="88911" x="6992938" y="4067175"/>
          <p14:tracePt t="88918" x="6989763" y="4067175"/>
          <p14:tracePt t="88932" x="6985000" y="4067175"/>
          <p14:tracePt t="88939" x="6977063" y="4067175"/>
          <p14:tracePt t="88945" x="6972300" y="4067175"/>
          <p14:tracePt t="88952" x="6964363" y="4067175"/>
          <p14:tracePt t="88960" x="6959600" y="4067175"/>
          <p14:tracePt t="88975" x="6951663" y="4067175"/>
          <p14:tracePt t="88981" x="6946900" y="4067175"/>
          <p14:tracePt t="88988" x="6942138" y="4067175"/>
          <p14:tracePt t="88995" x="6934200" y="4059238"/>
          <p14:tracePt t="89001" x="6929438" y="4059238"/>
          <p14:tracePt t="89010" x="6921500" y="4059238"/>
          <p14:tracePt t="89016" x="6908800" y="4059238"/>
          <p14:tracePt t="89022" x="6896100" y="4059238"/>
          <p14:tracePt t="89029" x="6883400" y="4059238"/>
          <p14:tracePt t="89036" x="6870700" y="4059238"/>
          <p14:tracePt t="89043" x="6853238" y="4059238"/>
          <p14:tracePt t="89049" x="6840538" y="4059238"/>
          <p14:tracePt t="89058" x="6827838" y="4059238"/>
          <p14:tracePt t="89064" x="6807200" y="4059238"/>
          <p14:tracePt t="89071" x="6797675" y="4059238"/>
          <p14:tracePt t="89078" x="6784975" y="4059238"/>
          <p14:tracePt t="89085" x="6772275" y="4059238"/>
          <p14:tracePt t="89093" x="6767513" y="4059238"/>
          <p14:tracePt t="89099" x="6759575" y="4059238"/>
          <p14:tracePt t="89105" x="6754813" y="4059238"/>
          <p14:tracePt t="89113" x="6746875" y="4059238"/>
          <p14:tracePt t="89119" x="6742113" y="4059238"/>
          <p14:tracePt t="89127" x="6738938" y="4059238"/>
          <p14:tracePt t="89133" x="6729413" y="4059238"/>
          <p14:tracePt t="89141" x="6726238" y="4059238"/>
          <p14:tracePt t="89147" x="6716713" y="4059238"/>
          <p14:tracePt t="89162" x="6713538" y="4059238"/>
          <p14:tracePt t="89169" x="6704013" y="4059238"/>
          <p14:tracePt t="89183" x="6700838" y="4059238"/>
          <p14:tracePt t="89191" x="6696075" y="4059238"/>
          <p14:tracePt t="89196" x="6686550" y="4059238"/>
          <p14:tracePt t="89203" x="6673850" y="4059238"/>
          <p14:tracePt t="89211" x="6661150" y="4059238"/>
          <p14:tracePt t="89217" x="6648450" y="4059238"/>
          <p14:tracePt t="89226" x="6623050" y="4059238"/>
          <p14:tracePt t="89231" x="6610350" y="4059238"/>
          <p14:tracePt t="89238" x="6597650" y="4059238"/>
          <p14:tracePt t="89245" x="6594475" y="4059238"/>
          <p14:tracePt t="89252" x="6580188" y="4059238"/>
          <p14:tracePt t="89260" x="6572250" y="4059238"/>
          <p14:tracePt t="89266" x="6559550" y="4059238"/>
          <p14:tracePt t="89274" x="6554788" y="4059238"/>
          <p14:tracePt t="89279" x="6546850" y="4059238"/>
          <p14:tracePt t="89287" x="6542088" y="4059238"/>
          <p14:tracePt t="89294" x="6534150" y="4059238"/>
          <p14:tracePt t="89309" x="6529388" y="4059238"/>
          <p14:tracePt t="89314" x="6526213" y="4059238"/>
          <p14:tracePt t="89335" x="6516688" y="4059238"/>
          <p14:tracePt t="89371" x="6521450" y="4059238"/>
          <p14:tracePt t="89392" x="6526213" y="4059238"/>
          <p14:tracePt t="89405" x="6529388" y="4059238"/>
          <p14:tracePt t="89427" x="6538913" y="4059238"/>
          <p14:tracePt t="89442" x="6542088" y="4059238"/>
          <p14:tracePt t="89453" x="6551613" y="4059238"/>
          <p14:tracePt t="89468" x="6554788" y="4062413"/>
          <p14:tracePt t="89491" x="6564313" y="4062413"/>
          <p14:tracePt t="89504" x="6567488" y="4062413"/>
          <p14:tracePt t="89526" x="6572250" y="4062413"/>
          <p14:tracePt t="89906" x="6594475" y="4062413"/>
          <p14:tracePt t="89912" x="6627813" y="4062413"/>
          <p14:tracePt t="89918" x="6648450" y="4062413"/>
          <p14:tracePt t="89926" x="6670675" y="4062413"/>
          <p14:tracePt t="89933" x="6696075" y="4062413"/>
          <p14:tracePt t="89939" x="6708775" y="4062413"/>
          <p14:tracePt t="89948" x="6721475" y="4062413"/>
          <p14:tracePt t="89953" x="6729413" y="4062413"/>
          <p14:tracePt t="89960" x="6742113" y="4062413"/>
          <p14:tracePt t="89968" x="6746875" y="4062413"/>
          <p14:tracePt t="89982" x="6751638" y="4062413"/>
          <p14:tracePt t="89996" x="6751638" y="4067175"/>
          <p14:tracePt t="90008" x="6746875" y="4071938"/>
          <p14:tracePt t="90016" x="6734175" y="4071938"/>
          <p14:tracePt t="90023" x="6708775" y="4071938"/>
          <p14:tracePt t="90030" x="6686550" y="4071938"/>
          <p14:tracePt t="90037" x="6661150" y="4071938"/>
          <p14:tracePt t="90044" x="6648450" y="4071938"/>
          <p14:tracePt t="90051" x="6627813" y="4062413"/>
          <p14:tracePt t="90058" x="6602413" y="4054475"/>
          <p14:tracePt t="90065" x="6589713" y="4054475"/>
          <p14:tracePt t="90072" x="6584950" y="4046538"/>
          <p14:tracePt t="90080" x="6572250" y="4046538"/>
          <p14:tracePt t="90086" x="6564313" y="4046538"/>
          <p14:tracePt t="90093" x="6559550" y="4046538"/>
          <p14:tracePt t="90100" x="6551613" y="4046538"/>
          <p14:tracePt t="90115" x="6546850" y="4046538"/>
          <p14:tracePt t="90120" x="6538913" y="4046538"/>
          <p14:tracePt t="90130" x="6534150" y="4046538"/>
          <p14:tracePt t="90142" x="6529388" y="4049713"/>
          <p14:tracePt t="90156" x="6521450" y="4049713"/>
          <p14:tracePt t="90171" x="6516688" y="4049713"/>
          <p14:tracePt t="90228" x="6526213" y="4049713"/>
          <p14:tracePt t="90242" x="6529388" y="4049713"/>
          <p14:tracePt t="90263" x="6534150" y="4054475"/>
          <p14:tracePt t="90269" x="6542088" y="4054475"/>
          <p14:tracePt t="90276" x="6546850" y="4054475"/>
          <p14:tracePt t="90283" x="6554788" y="4054475"/>
          <p14:tracePt t="90290" x="6559550" y="4054475"/>
          <p14:tracePt t="90296" x="6567488" y="4054475"/>
          <p14:tracePt t="90303" x="6580188" y="4054475"/>
          <p14:tracePt t="90312" x="6594475" y="4054475"/>
          <p14:tracePt t="90317" x="6615113" y="4054475"/>
          <p14:tracePt t="90324" x="6648450" y="4054475"/>
          <p14:tracePt t="90331" x="6691313" y="4054475"/>
          <p14:tracePt t="90338" x="6721475" y="4054475"/>
          <p14:tracePt t="90347" x="6764338" y="4054475"/>
          <p14:tracePt t="90352" x="6807200" y="4054475"/>
          <p14:tracePt t="90359" x="6840538" y="4054475"/>
          <p14:tracePt t="90366" x="6883400" y="4054475"/>
          <p14:tracePt t="90373" x="6904038" y="4054475"/>
          <p14:tracePt t="90381" x="6938963" y="4062413"/>
          <p14:tracePt t="90387" x="6959600" y="4062413"/>
          <p14:tracePt t="90393" x="6972300" y="4071938"/>
          <p14:tracePt t="90400" x="6989763" y="4071938"/>
          <p14:tracePt t="90407" x="6992938" y="4075113"/>
          <p14:tracePt t="90415" x="7002463" y="4075113"/>
          <p14:tracePt t="90430" x="7005638" y="4084638"/>
          <p14:tracePt t="90435" x="7010400" y="4084638"/>
          <p14:tracePt t="90443" x="7018338" y="4087813"/>
          <p14:tracePt t="90450" x="7023100" y="4087813"/>
          <p14:tracePt t="90456" x="7023100" y="4097338"/>
          <p14:tracePt t="90472" x="7032625" y="4097338"/>
          <p14:tracePt t="90485" x="7035800" y="4097338"/>
          <p14:tracePt t="90506" x="7040563" y="4097338"/>
          <p14:tracePt t="91024" x="7040563" y="4092575"/>
          <p14:tracePt t="91046" x="7040563" y="4087813"/>
          <p14:tracePt t="91095" x="7040563" y="4079875"/>
          <p14:tracePt t="91121" x="7048500" y="4079875"/>
          <p14:tracePt t="91142" x="7053263" y="4075113"/>
          <p14:tracePt t="91157" x="7061200" y="4071938"/>
          <p14:tracePt t="91170" x="7065963" y="4062413"/>
          <p14:tracePt t="91191" x="7073900" y="4059238"/>
          <p14:tracePt t="91204" x="7078663" y="4049713"/>
          <p14:tracePt t="91255" x="7070725" y="4049713"/>
          <p14:tracePt t="91260" x="7065963" y="4049713"/>
          <p14:tracePt t="91267" x="7053263" y="4049713"/>
          <p14:tracePt t="91274" x="7027863" y="4054475"/>
          <p14:tracePt t="91281" x="7005638" y="4054475"/>
          <p14:tracePt t="91289" x="6972300" y="4062413"/>
          <p14:tracePt t="91294" x="6951663" y="4062413"/>
          <p14:tracePt t="91302" x="6926263" y="4071938"/>
          <p14:tracePt t="91308" x="6896100" y="4079875"/>
          <p14:tracePt t="91315" x="6861175" y="4087813"/>
          <p14:tracePt t="91322" x="6840538" y="4092575"/>
          <p14:tracePt t="91330" x="6815138" y="4110038"/>
          <p14:tracePt t="91337" x="6780213" y="4117975"/>
          <p14:tracePt t="91343" x="6767513" y="4127500"/>
          <p14:tracePt t="91350" x="6742113" y="4143375"/>
          <p14:tracePt t="91358" x="6729413" y="4156075"/>
          <p14:tracePt t="91364" x="6713538" y="4173538"/>
          <p14:tracePt t="91371" x="6700838" y="4186238"/>
          <p14:tracePt t="91378" x="6673850" y="4203700"/>
          <p14:tracePt t="91385" x="6665913" y="4216400"/>
          <p14:tracePt t="91391" x="6648450" y="4241800"/>
          <p14:tracePt t="91398" x="6635750" y="4267200"/>
          <p14:tracePt t="91406" x="6627813" y="4279900"/>
          <p14:tracePt t="91411" x="6619875" y="4305300"/>
          <p14:tracePt t="91418" x="6615113" y="4318000"/>
          <p14:tracePt t="91425" x="6607175" y="4338638"/>
          <p14:tracePt t="91431" x="6597650" y="4365625"/>
          <p14:tracePt t="91440" x="6589713" y="4386263"/>
          <p14:tracePt t="91445" x="6589713" y="4411663"/>
          <p14:tracePt t="91453" x="6580188" y="4432300"/>
          <p14:tracePt t="91461" x="6580188" y="4459288"/>
          <p14:tracePt t="91465" x="6580188" y="4479925"/>
          <p14:tracePt t="91473" x="6580188" y="4492625"/>
          <p14:tracePt t="91487" x="6580188" y="4505325"/>
          <p14:tracePt t="91500" x="6580188" y="4513263"/>
          <p14:tracePt t="91507" x="6580188" y="4518025"/>
          <p14:tracePt t="91514" x="6584950" y="4525963"/>
          <p14:tracePt t="91521" x="6584950" y="4530725"/>
          <p14:tracePt t="91527" x="6589713" y="4535488"/>
          <p14:tracePt t="91536" x="6589713" y="4548188"/>
          <p14:tracePt t="91541" x="6597650" y="4565650"/>
          <p14:tracePt t="91548" x="6607175" y="4586288"/>
          <p14:tracePt t="91556" x="6610350" y="4603750"/>
          <p14:tracePt t="91563" x="6619875" y="4632325"/>
          <p14:tracePt t="91570" x="6627813" y="4657725"/>
          <p14:tracePt t="91577" x="6635750" y="4692650"/>
          <p14:tracePt t="91584" x="6645275" y="4705350"/>
          <p14:tracePt t="91591" x="6648450" y="4718050"/>
          <p14:tracePt t="91598" x="6648450" y="4735513"/>
          <p14:tracePt t="91605" x="6648450" y="4738688"/>
          <p14:tracePt t="91611" x="6648450" y="4748213"/>
          <p14:tracePt t="91618" x="6648450" y="4751388"/>
          <p14:tracePt t="91626" x="6648450" y="4756150"/>
          <p14:tracePt t="91632" x="6648450" y="4764088"/>
          <p14:tracePt t="91639" x="6648450" y="4768850"/>
          <p14:tracePt t="91663" x="6648450" y="4778375"/>
          <p14:tracePt t="91674" x="6648450" y="4781550"/>
          <p14:tracePt t="91681" x="6648450" y="4786313"/>
          <p14:tracePt t="91688" x="6645275" y="4786313"/>
          <p14:tracePt t="91695" x="6645275" y="4794250"/>
          <p14:tracePt t="91703" x="6635750" y="4794250"/>
          <p14:tracePt t="91709" x="6632575" y="4799013"/>
          <p14:tracePt t="91716" x="6623050" y="4799013"/>
          <p14:tracePt t="91731" x="6619875" y="4806950"/>
          <p14:tracePt t="91737" x="6610350" y="4806950"/>
          <p14:tracePt t="91744" x="6607175" y="4811713"/>
          <p14:tracePt t="91758" x="6594475" y="4819650"/>
          <p14:tracePt t="91764" x="6580188" y="4819650"/>
          <p14:tracePt t="91772" x="6554788" y="4819650"/>
          <p14:tracePt t="91778" x="6526213" y="4819650"/>
          <p14:tracePt t="91787" x="6483350" y="4816475"/>
          <p14:tracePt t="91793" x="6435725" y="4816475"/>
          <p14:tracePt t="91799" x="6389688" y="4803775"/>
          <p14:tracePt t="91806" x="6369050" y="4799013"/>
          <p14:tracePt t="91813" x="6346825" y="4799013"/>
          <p14:tracePt t="91821" x="6321425" y="4791075"/>
          <p14:tracePt t="91827" x="6308725" y="4791075"/>
          <p14:tracePt t="91834" x="6291263" y="4781550"/>
          <p14:tracePt t="91841" x="6288088" y="4781550"/>
          <p14:tracePt t="91847" x="6283325" y="4781550"/>
          <p14:tracePt t="91855" x="6275388" y="4778375"/>
          <p14:tracePt t="91877" x="6270625" y="4778375"/>
          <p14:tracePt t="91967" x="6278563" y="4778375"/>
          <p14:tracePt t="91981" x="6283325" y="4778375"/>
          <p14:tracePt t="91996" x="6288088" y="4778375"/>
          <p14:tracePt t="92016" x="6296025" y="4778375"/>
          <p14:tracePt t="92030" x="6300788" y="4778375"/>
          <p14:tracePt t="92045" x="6308725" y="4778375"/>
          <p14:tracePt t="92064" x="6313488" y="4778375"/>
          <p14:tracePt t="92078" x="6321425" y="4778375"/>
          <p14:tracePt t="92107" x="6326188" y="4778375"/>
          <p14:tracePt t="92120" x="6329363" y="4778375"/>
          <p14:tracePt t="92134" x="6329363" y="4768850"/>
          <p14:tracePt t="92165" x="6329363" y="4764088"/>
          <p14:tracePt t="92224" x="6329363" y="4756150"/>
          <p14:tracePt t="92266" x="6329363" y="4751388"/>
          <p14:tracePt t="92288" x="6338888" y="4751388"/>
          <p14:tracePt t="92308" x="6342063" y="4751388"/>
          <p14:tracePt t="92314" x="6351588" y="4751388"/>
          <p14:tracePt t="92322" x="6354763" y="4751388"/>
          <p14:tracePt t="92336" x="6364288" y="4751388"/>
          <p14:tracePt t="92342" x="6369050" y="4751388"/>
          <p14:tracePt t="92349" x="6381750" y="4751388"/>
          <p14:tracePt t="92356" x="6384925" y="4751388"/>
          <p14:tracePt t="92371" x="6394450" y="4751388"/>
          <p14:tracePt t="92378" x="6397625" y="4751388"/>
          <p14:tracePt t="92385" x="6407150" y="4751388"/>
          <p14:tracePt t="92418" x="6397625" y="4751388"/>
          <p14:tracePt t="92426" x="6389688" y="4751388"/>
          <p14:tracePt t="92433" x="6369050" y="4751388"/>
          <p14:tracePt t="92440" x="6354763" y="4751388"/>
          <p14:tracePt t="92447" x="6334125" y="4751388"/>
          <p14:tracePt t="92454" x="6313488" y="4751388"/>
          <p14:tracePt t="92461" x="6288088" y="4751388"/>
          <p14:tracePt t="92467" x="6265863" y="4751388"/>
          <p14:tracePt t="92474" x="6253163" y="4751388"/>
          <p14:tracePt t="92482" x="6227763" y="4751388"/>
          <p14:tracePt t="92489" x="6223000" y="4751388"/>
          <p14:tracePt t="92495" x="6210300" y="4751388"/>
          <p14:tracePt t="92503" x="6202363" y="4751388"/>
          <p14:tracePt t="92510" x="6197600" y="4751388"/>
          <p14:tracePt t="92524" x="6194425" y="4751388"/>
          <p14:tracePt t="92573" x="6207125" y="4751388"/>
          <p14:tracePt t="92579" x="6227763" y="4751388"/>
          <p14:tracePt t="92586" x="6253163" y="4760913"/>
          <p14:tracePt t="92593" x="6283325" y="4760913"/>
          <p14:tracePt t="92600" x="6316663" y="4760913"/>
          <p14:tracePt t="92607" x="6346825" y="4760913"/>
          <p14:tracePt t="92613" x="6359525" y="4760913"/>
          <p14:tracePt t="92621" x="6384925" y="4760913"/>
          <p14:tracePt t="92628" x="6397625" y="4760913"/>
          <p14:tracePt t="92637" x="6410325" y="4760913"/>
          <p14:tracePt t="92641" x="6419850" y="4760913"/>
          <p14:tracePt t="92649" x="6423025" y="4760913"/>
          <p14:tracePt t="92656" x="6427788" y="4760913"/>
          <p14:tracePt t="92671" x="6427788" y="4768850"/>
          <p14:tracePt t="92684" x="6415088" y="4773613"/>
          <p14:tracePt t="92690" x="6394450" y="4773613"/>
          <p14:tracePt t="92697" x="6369050" y="4781550"/>
          <p14:tracePt t="92705" x="6354763" y="4781550"/>
          <p14:tracePt t="92711" x="6321425" y="4781550"/>
          <p14:tracePt t="92718" x="6300788" y="4791075"/>
          <p14:tracePt t="92725" x="6288088" y="4791075"/>
          <p14:tracePt t="92733" x="6275388" y="4791075"/>
          <p14:tracePt t="92739" x="6257925" y="4791075"/>
          <p14:tracePt t="92746" x="6253163" y="4791075"/>
          <p14:tracePt t="92754" x="6245225" y="4791075"/>
          <p14:tracePt t="92761" x="6240463" y="4791075"/>
          <p14:tracePt t="92781" x="6240463" y="4786313"/>
          <p14:tracePt t="92802" x="6248400" y="4781550"/>
          <p14:tracePt t="92810" x="6262688" y="4781550"/>
          <p14:tracePt t="92815" x="6275388" y="4773613"/>
          <p14:tracePt t="92823" x="6300788" y="4768850"/>
          <p14:tracePt t="92830" x="6321425" y="4760913"/>
          <p14:tracePt t="92837" x="6346825" y="4751388"/>
          <p14:tracePt t="92844" x="6359525" y="4743450"/>
          <p14:tracePt t="92850" x="6372225" y="4743450"/>
          <p14:tracePt t="92857" x="6389688" y="4735513"/>
          <p14:tracePt t="92864" x="6394450" y="4735513"/>
          <p14:tracePt t="92872" x="6402388" y="4730750"/>
          <p14:tracePt t="92893" x="6397625" y="4730750"/>
          <p14:tracePt t="92899" x="6394450" y="4730750"/>
          <p14:tracePt t="92907" x="6372225" y="4730750"/>
          <p14:tracePt t="92913" x="6351588" y="4730750"/>
          <p14:tracePt t="92920" x="6308725" y="4730750"/>
          <p14:tracePt t="92927" x="6262688" y="4730750"/>
          <p14:tracePt t="92937" x="6219825" y="4735513"/>
          <p14:tracePt t="92941" x="6159500" y="4735513"/>
          <p14:tracePt t="92948" x="6116638" y="4735513"/>
          <p14:tracePt t="92955" x="6083300" y="4735513"/>
          <p14:tracePt t="92962" x="6053138" y="4735513"/>
          <p14:tracePt t="92969" x="6040438" y="4735513"/>
          <p14:tracePt t="92976" x="6022975" y="4735513"/>
          <p14:tracePt t="92982" x="6019800" y="4735513"/>
          <p14:tracePt t="92991" x="6015038" y="4735513"/>
          <p14:tracePt t="93018" x="6015038" y="4725988"/>
          <p14:tracePt t="93031" x="6019800" y="4722813"/>
          <p14:tracePt t="93039" x="6032500" y="4722813"/>
          <p14:tracePt t="93046" x="6057900" y="4713288"/>
          <p14:tracePt t="93053" x="6078538" y="4713288"/>
          <p14:tracePt t="93059" x="6113463" y="4713288"/>
          <p14:tracePt t="93067" x="6142038" y="4713288"/>
          <p14:tracePt t="93073" x="6184900" y="4713288"/>
          <p14:tracePt t="93080" x="6219825" y="4718050"/>
          <p14:tracePt t="93088" x="6248400" y="4718050"/>
          <p14:tracePt t="93094" x="6265863" y="4725988"/>
          <p14:tracePt t="93104" x="6270625" y="4725988"/>
          <p14:tracePt t="93108" x="6283325" y="4730750"/>
          <p14:tracePt t="93123" x="6291263" y="4730750"/>
          <p14:tracePt t="93129" x="6291263" y="4738688"/>
          <p14:tracePt t="93136" x="6288088" y="4743450"/>
          <p14:tracePt t="93144" x="6288088" y="4751388"/>
          <p14:tracePt t="93150" x="6275388" y="4756150"/>
          <p14:tracePt t="93157" x="6270625" y="4764088"/>
          <p14:tracePt t="93165" x="6257925" y="4764088"/>
          <p14:tracePt t="93171" x="6240463" y="4768850"/>
          <p14:tracePt t="93177" x="6235700" y="4768850"/>
          <p14:tracePt t="93187" x="6227763" y="4778375"/>
          <p14:tracePt t="93192" x="6223000" y="4778375"/>
          <p14:tracePt t="93206" x="6219825" y="4778375"/>
          <p14:tracePt t="93221" x="6219825" y="4773613"/>
          <p14:tracePt t="93236" x="6219825" y="4768850"/>
          <p14:tracePt t="93255" x="6232525" y="4760913"/>
          <p14:tracePt t="93261" x="6248400" y="4756150"/>
          <p14:tracePt t="93271" x="6262688" y="4748213"/>
          <p14:tracePt t="93275" x="6283325" y="4748213"/>
          <p14:tracePt t="93282" x="6300788" y="4738688"/>
          <p14:tracePt t="93290" x="6313488" y="4738688"/>
          <p14:tracePt t="93297" x="6316663" y="4735513"/>
          <p14:tracePt t="93303" x="6326188" y="4735513"/>
          <p14:tracePt t="93310" x="6329363" y="4735513"/>
          <p14:tracePt t="93360" x="6329363" y="4743450"/>
          <p14:tracePt t="93373" x="6321425" y="4743450"/>
          <p14:tracePt t="93380" x="6316663" y="4748213"/>
          <p14:tracePt t="93394" x="6316663" y="4751388"/>
          <p14:tracePt t="93444" x="6326188" y="4751388"/>
          <p14:tracePt t="93450" x="6329363" y="4751388"/>
          <p14:tracePt t="93463" x="6338888" y="4751388"/>
          <p14:tracePt t="93471" x="6351588" y="4751388"/>
          <p14:tracePt t="93477" x="6354763" y="4751388"/>
          <p14:tracePt t="93484" x="6369050" y="4743450"/>
          <p14:tracePt t="93491" x="6384925" y="4743450"/>
          <p14:tracePt t="93497" x="6389688" y="4738688"/>
          <p14:tracePt t="93506" x="6402388" y="4725988"/>
          <p14:tracePt t="93512" x="6419850" y="4710113"/>
          <p14:tracePt t="93521" x="6423025" y="4697413"/>
          <p14:tracePt t="93525" x="6432550" y="4679950"/>
          <p14:tracePt t="93534" x="6440488" y="4667250"/>
          <p14:tracePt t="93540" x="6448425" y="4641850"/>
          <p14:tracePt t="93546" x="6457950" y="4611688"/>
          <p14:tracePt t="93555" x="6465888" y="4578350"/>
          <p14:tracePt t="93561" x="6473825" y="4530725"/>
          <p14:tracePt t="93567" x="6483350" y="4497388"/>
          <p14:tracePt t="93574" x="6491288" y="4454525"/>
          <p14:tracePt t="93581" x="6491288" y="4429125"/>
          <p14:tracePt t="93588" x="6491288" y="4406900"/>
          <p14:tracePt t="93596" x="6500813" y="4391025"/>
          <p14:tracePt t="93602" x="6500813" y="4378325"/>
          <p14:tracePt t="93609" x="6503988" y="4373563"/>
          <p14:tracePt t="93616" x="6503988" y="4365625"/>
          <p14:tracePt t="93623" x="6503988" y="4360863"/>
          <p14:tracePt t="93629" x="6508750" y="4360863"/>
          <p14:tracePt t="93638" x="6508750" y="4356100"/>
          <p14:tracePt t="93654" x="6516688" y="4356100"/>
          <p14:tracePt t="93665" x="6521450" y="4356100"/>
          <p14:tracePt t="93673" x="6521450" y="4360863"/>
          <p14:tracePt t="93679" x="6529388" y="4368800"/>
          <p14:tracePt t="93687" x="6529388" y="4381500"/>
          <p14:tracePt t="93693" x="6529388" y="4403725"/>
          <p14:tracePt t="93699" x="6529388" y="4437063"/>
          <p14:tracePt t="93707" x="6516688" y="4459288"/>
          <p14:tracePt t="93714" x="6500813" y="4505325"/>
          <p14:tracePt t="93721" x="6445250" y="4581525"/>
          <p14:tracePt t="93728" x="6364288" y="4662488"/>
          <p14:tracePt t="93736" x="6270625" y="4743450"/>
          <p14:tracePt t="93742" x="6176963" y="4824413"/>
          <p14:tracePt t="93749" x="6083300" y="4897438"/>
          <p14:tracePt t="93756" x="6007100" y="4951413"/>
          <p14:tracePt t="93762" x="5943600" y="5003800"/>
          <p14:tracePt t="93770" x="5878513" y="5037138"/>
          <p14:tracePt t="93776" x="5827713" y="5067300"/>
          <p14:tracePt t="93784" x="5794375" y="5083175"/>
          <p14:tracePt t="93791" x="5768975" y="5092700"/>
          <p14:tracePt t="93797" x="5756275" y="5097463"/>
          <p14:tracePt t="93806" x="5743575" y="5097463"/>
          <p14:tracePt t="93811" x="5734050" y="5097463"/>
          <p14:tracePt t="93819" x="5730875" y="5097463"/>
          <p14:tracePt t="93825" x="5726113" y="5097463"/>
          <p14:tracePt t="93840" x="5718175" y="5097463"/>
          <p14:tracePt t="93846" x="5713413" y="5092700"/>
          <p14:tracePt t="93853" x="5703888" y="5092700"/>
          <p14:tracePt t="93861" x="5700713" y="5083175"/>
          <p14:tracePt t="93867" x="5691188" y="5080000"/>
          <p14:tracePt t="93874" x="5688013" y="5070475"/>
          <p14:tracePt t="93881" x="5683250" y="5067300"/>
          <p14:tracePt t="93889" x="5675313" y="5062538"/>
          <p14:tracePt t="93894" x="5662613" y="5054600"/>
          <p14:tracePt t="93902" x="5649913" y="5045075"/>
          <p14:tracePt t="93908" x="5640388" y="5041900"/>
          <p14:tracePt t="93915" x="5637213" y="5032375"/>
          <p14:tracePt t="93923" x="5624513" y="5032375"/>
          <p14:tracePt t="93930" x="5614988" y="5029200"/>
          <p14:tracePt t="93944" x="5611813" y="5029200"/>
          <p14:tracePt t="93958" x="5607050" y="5029200"/>
          <p14:tracePt t="93972" x="5607050" y="5024438"/>
          <p14:tracePt t="93986" x="5607050" y="5016500"/>
          <p14:tracePt t="93999" x="5607050" y="5011738"/>
          <p14:tracePt t="94007" x="5607050" y="5003800"/>
          <p14:tracePt t="94021" x="5607050" y="4991100"/>
          <p14:tracePt t="94027" x="5607050" y="4986338"/>
          <p14:tracePt t="94037" x="5597525" y="4976813"/>
          <p14:tracePt t="94041" x="5597525" y="4973638"/>
          <p14:tracePt t="94047" x="5594350" y="4960938"/>
          <p14:tracePt t="94055" x="5584825" y="4943475"/>
          <p14:tracePt t="94061" x="5568950" y="4930775"/>
          <p14:tracePt t="94069" x="5556250" y="4913313"/>
          <p14:tracePt t="94076" x="5538788" y="4900613"/>
          <p14:tracePt t="94083" x="5518150" y="4884738"/>
          <p14:tracePt t="94090" x="5500688" y="4867275"/>
          <p14:tracePt t="94096" x="5491163" y="4854575"/>
          <p14:tracePt t="94106" x="5478463" y="4845050"/>
          <p14:tracePt t="94110" x="5470525" y="4841875"/>
          <p14:tracePt t="94117" x="5465763" y="4837113"/>
          <p14:tracePt t="94126" x="5462588" y="4837113"/>
          <p14:tracePt t="94131" x="5453063" y="4837113"/>
          <p14:tracePt t="94139" x="5453063" y="4829175"/>
          <p14:tracePt t="94154" x="5449888" y="4824413"/>
          <p14:tracePt t="94166" x="5440363" y="4824413"/>
          <p14:tracePt t="94215" x="5440363" y="4816475"/>
          <p14:tracePt t="94221" x="5445125" y="4816475"/>
          <p14:tracePt t="94236" x="5449888" y="4816475"/>
          <p14:tracePt t="94257" x="5457825" y="4816475"/>
          <p14:tracePt t="94264" x="5462588" y="4816475"/>
          <p14:tracePt t="94271" x="5465763" y="4816475"/>
          <p14:tracePt t="94278" x="5475288" y="4816475"/>
          <p14:tracePt t="94286" x="5478463" y="4816475"/>
          <p14:tracePt t="94291" x="5487988" y="4819650"/>
          <p14:tracePt t="94298" x="5491163" y="4819650"/>
          <p14:tracePt t="94306" x="5500688" y="4824413"/>
          <p14:tracePt t="94312" x="5513388" y="4824413"/>
          <p14:tracePt t="94322" x="5534025" y="4832350"/>
          <p14:tracePt t="94326" x="5559425" y="4841875"/>
          <p14:tracePt t="94333" x="5602288" y="4849813"/>
          <p14:tracePt t="94340" x="5662613" y="4857750"/>
          <p14:tracePt t="94347" x="5764213" y="4879975"/>
          <p14:tracePt t="94355" x="5878513" y="4905375"/>
          <p14:tracePt t="94361" x="5994400" y="4918075"/>
          <p14:tracePt t="94369" x="6108700" y="4926013"/>
          <p14:tracePt t="94375" x="6176963" y="4926013"/>
          <p14:tracePt t="94381" x="6235700" y="4926013"/>
          <p14:tracePt t="94391" x="6257925" y="4926013"/>
          <p14:tracePt t="94395" x="6283325" y="4922838"/>
          <p14:tracePt t="94404" x="6296025" y="4922838"/>
          <p14:tracePt t="94409" x="6300788" y="4922838"/>
          <p14:tracePt t="94416" x="6308725" y="4922838"/>
          <p14:tracePt t="94440" x="6303963" y="4922838"/>
          <p14:tracePt t="94445" x="6291263" y="4922838"/>
          <p14:tracePt t="94452" x="6262688" y="4922838"/>
          <p14:tracePt t="94458" x="6227763" y="4913313"/>
          <p14:tracePt t="94465" x="6169025" y="4905375"/>
          <p14:tracePt t="94473" x="6096000" y="4897438"/>
          <p14:tracePt t="94479" x="6019800" y="4875213"/>
          <p14:tracePt t="94487" x="5921375" y="4862513"/>
          <p14:tracePt t="94493" x="5832475" y="4854575"/>
          <p14:tracePt t="94500" x="5759450" y="4841875"/>
          <p14:tracePt t="94507" x="5718175" y="4841875"/>
          <p14:tracePt t="94514" x="5683250" y="4841875"/>
          <p14:tracePt t="94522" x="5670550" y="4832350"/>
          <p14:tracePt t="94529" x="5649913" y="4832350"/>
          <p14:tracePt t="94536" x="5640388" y="4832350"/>
          <p14:tracePt t="94542" x="5637213" y="4832350"/>
          <p14:tracePt t="94556" x="5627688" y="4832350"/>
          <p14:tracePt t="94578" x="5632450" y="4832350"/>
          <p14:tracePt t="94585" x="5637213" y="4832350"/>
          <p14:tracePt t="94591" x="5645150" y="4832350"/>
          <p14:tracePt t="94597" x="5662613" y="4832350"/>
          <p14:tracePt t="94607" x="5695950" y="4832350"/>
          <p14:tracePt t="94611" x="5726113" y="4832350"/>
          <p14:tracePt t="94619" x="5781675" y="4832350"/>
          <p14:tracePt t="94625" x="5840413" y="4832350"/>
          <p14:tracePt t="94632" x="5883275" y="4832350"/>
          <p14:tracePt t="94640" x="5929313" y="4824413"/>
          <p14:tracePt t="94646" x="5951538" y="4806950"/>
          <p14:tracePt t="94655" x="5976938" y="4806950"/>
          <p14:tracePt t="94660" x="5981700" y="4803775"/>
          <p14:tracePt t="94669" x="5994400" y="4794250"/>
          <p14:tracePt t="94681" x="6002338" y="4791075"/>
          <p14:tracePt t="94695" x="5997575" y="4791075"/>
          <p14:tracePt t="94710" x="5984875" y="4791075"/>
          <p14:tracePt t="94716" x="5972175" y="4791075"/>
          <p14:tracePt t="94723" x="5951538" y="4791075"/>
          <p14:tracePt t="94729" x="5916613" y="4794250"/>
          <p14:tracePt t="94738" x="5895975" y="4794250"/>
          <p14:tracePt t="94744" x="5862638" y="4803775"/>
          <p14:tracePt t="94751" x="5849938" y="4811713"/>
          <p14:tracePt t="94758" x="5832475" y="4811713"/>
          <p14:tracePt t="94765" x="5827713" y="4811713"/>
          <p14:tracePt t="94772" x="5822950" y="4811713"/>
          <p14:tracePt t="94779" x="5815013" y="4811713"/>
          <p14:tracePt t="94814" x="5819775" y="4806950"/>
          <p14:tracePt t="94821" x="5832475" y="4806950"/>
          <p14:tracePt t="94827" x="5837238" y="4803775"/>
          <p14:tracePt t="94835" x="5849938" y="4803775"/>
          <p14:tracePt t="94842" x="5862638" y="4803775"/>
          <p14:tracePt t="94848" x="5878513" y="4794250"/>
          <p14:tracePt t="94856" x="5891213" y="4794250"/>
          <p14:tracePt t="94862" x="5903913" y="4786313"/>
          <p14:tracePt t="94870" x="5913438" y="4786313"/>
          <p14:tracePt t="94876" x="5916613" y="4781550"/>
          <p14:tracePt t="94883" x="5926138" y="4781550"/>
          <p14:tracePt t="94897" x="5929313" y="4781550"/>
          <p14:tracePt t="94911" x="5934075" y="4781550"/>
          <p14:tracePt t="94926" x="5934075" y="4791075"/>
          <p14:tracePt t="94932" x="5934075" y="4794250"/>
          <p14:tracePt t="94954" x="5929313" y="4803775"/>
          <p14:tracePt t="94956" x="5921375" y="4806950"/>
          <p14:tracePt t="94959" x="5916613" y="4806950"/>
          <p14:tracePt t="94969" x="5916613" y="4811713"/>
          <p14:tracePt t="94973" x="5908675" y="4811713"/>
          <p14:tracePt t="94980" x="5908675" y="4819650"/>
          <p14:tracePt t="95023" x="5908675" y="4816475"/>
          <p14:tracePt t="95038" x="5908675" y="4811713"/>
          <p14:tracePt t="95051" x="5913438" y="4811713"/>
          <p14:tracePt t="95058" x="5913438" y="4806950"/>
          <p14:tracePt t="95072" x="5913438" y="4799013"/>
          <p14:tracePt t="95108" x="5913438" y="4803775"/>
          <p14:tracePt t="95120" x="5913438" y="4806950"/>
          <p14:tracePt t="95142" x="5913438" y="4811713"/>
          <p14:tracePt t="95155" x="5913438" y="4819650"/>
          <p14:tracePt t="95218" x="5913438" y="4816475"/>
          <p14:tracePt t="95232" x="5908675" y="4811713"/>
          <p14:tracePt t="95447" x="5943600" y="4811713"/>
          <p14:tracePt t="95456" x="6002338" y="4811713"/>
          <p14:tracePt t="95460" x="6113463" y="4799013"/>
          <p14:tracePt t="95467" x="6240463" y="4799013"/>
          <p14:tracePt t="95475" x="6435725" y="4799013"/>
          <p14:tracePt t="95482" x="6640513" y="4799013"/>
          <p14:tracePt t="95489" x="6792913" y="4799013"/>
          <p14:tracePt t="95496" x="6908800" y="4806950"/>
          <p14:tracePt t="95503" x="6992938" y="4806950"/>
          <p14:tracePt t="95510" x="7048500" y="4806950"/>
          <p14:tracePt t="95516" x="7083425" y="4806950"/>
          <p14:tracePt t="95525" x="7104063" y="4806950"/>
          <p14:tracePt t="95531" x="7116763" y="4806950"/>
          <p14:tracePt t="95540" x="7134225" y="4806950"/>
          <p14:tracePt t="95552" x="7138988" y="4806950"/>
          <p14:tracePt t="95565" x="7142163" y="4806950"/>
          <p14:tracePt t="95594" x="7142163" y="4811713"/>
          <p14:tracePt t="95615" x="7138988" y="4811713"/>
          <p14:tracePt t="95621" x="7124700" y="4811713"/>
          <p14:tracePt t="95628" x="7108825" y="4811713"/>
          <p14:tracePt t="95635" x="7086600" y="4811713"/>
          <p14:tracePt t="95642" x="7065963" y="4811713"/>
          <p14:tracePt t="95648" x="7040563" y="4811713"/>
          <p14:tracePt t="95656" x="7018338" y="4811713"/>
          <p14:tracePt t="95663" x="6997700" y="4811713"/>
          <p14:tracePt t="95670" x="6980238" y="4811713"/>
          <p14:tracePt t="95676" x="6959600" y="4811713"/>
          <p14:tracePt t="95683" x="6946900" y="4811713"/>
          <p14:tracePt t="95691" x="6921500" y="4811713"/>
          <p14:tracePt t="95697" x="6899275" y="4811713"/>
          <p14:tracePt t="95705" x="6865938" y="4803775"/>
          <p14:tracePt t="95711" x="6835775" y="4794250"/>
          <p14:tracePt t="95719" x="6802438" y="4786313"/>
          <p14:tracePt t="95726" x="6754813" y="4778375"/>
          <p14:tracePt t="95732" x="6708775" y="4768850"/>
          <p14:tracePt t="95742" x="6661150" y="4748213"/>
          <p14:tracePt t="95746" x="6615113" y="4738688"/>
          <p14:tracePt t="95754" x="6580188" y="4730750"/>
          <p14:tracePt t="95761" x="6551613" y="4722813"/>
          <p14:tracePt t="95766" x="6526213" y="4713288"/>
          <p14:tracePt t="95774" x="6513513" y="4713288"/>
          <p14:tracePt t="95781" x="6500813" y="4705350"/>
          <p14:tracePt t="95788" x="6491288" y="4705350"/>
          <p14:tracePt t="95802" x="6488113" y="4705350"/>
          <p14:tracePt t="95810" x="6478588" y="4705350"/>
          <p14:tracePt t="95825" x="6473825" y="4705350"/>
          <p14:tracePt t="95830" x="6465888" y="4705350"/>
          <p14:tracePt t="95840" x="6453188" y="4705350"/>
          <p14:tracePt t="95843" x="6423025" y="4710113"/>
          <p14:tracePt t="95850" x="6376988" y="4722813"/>
          <p14:tracePt t="95858" x="6300788" y="4743450"/>
          <p14:tracePt t="95865" x="6202363" y="4751388"/>
          <p14:tracePt t="95872" x="6075363" y="4764088"/>
          <p14:tracePt t="95878" x="5946775" y="4778375"/>
          <p14:tracePt t="95885" x="5845175" y="4786313"/>
          <p14:tracePt t="95894" x="5759450" y="4799013"/>
          <p14:tracePt t="95900" x="5688013" y="4799013"/>
          <p14:tracePt t="95906" x="5614988" y="4799013"/>
          <p14:tracePt t="95913" x="5556250" y="4799013"/>
          <p14:tracePt t="95921" x="5513388" y="4794250"/>
          <p14:tracePt t="95940" x="5394325" y="4781550"/>
          <p14:tracePt t="95942" x="5351463" y="4781550"/>
          <p14:tracePt t="95948" x="5292725" y="4773613"/>
          <p14:tracePt t="95957" x="5257800" y="4764088"/>
          <p14:tracePt t="95962" x="5211763" y="4756150"/>
          <p14:tracePt t="95969" x="5164138" y="4748213"/>
          <p14:tracePt t="95976" x="5133975" y="4748213"/>
          <p14:tracePt t="95983" x="5100638" y="4748213"/>
          <p14:tracePt t="95990" x="5070475" y="4748213"/>
          <p14:tracePt t="95997" x="5037138" y="4748213"/>
          <p14:tracePt t="96004" x="5014913" y="4751388"/>
          <p14:tracePt t="96010" x="4989513" y="4751388"/>
          <p14:tracePt t="96018" x="4976813" y="4756150"/>
          <p14:tracePt t="96025" x="4956175" y="4764088"/>
          <p14:tracePt t="96033" x="4930775" y="4773613"/>
          <p14:tracePt t="96039" x="4908550" y="4773613"/>
          <p14:tracePt t="96045" x="4883150" y="4781550"/>
          <p14:tracePt t="96053" x="4870450" y="4781550"/>
          <p14:tracePt t="96060" x="4837113" y="4791075"/>
          <p14:tracePt t="96066" x="4814888" y="4791075"/>
          <p14:tracePt t="96074" x="4786313" y="4791075"/>
          <p14:tracePt t="96080" x="4751388" y="4791075"/>
          <p14:tracePt t="96088" x="4708525" y="4786313"/>
          <p14:tracePt t="96095" x="4662488" y="4786313"/>
          <p14:tracePt t="96102" x="4619625" y="4773613"/>
          <p14:tracePt t="96108" x="4573588" y="4773613"/>
          <p14:tracePt t="96115" x="4543425" y="4773613"/>
          <p14:tracePt t="96122" x="4518025" y="4773613"/>
          <p14:tracePt t="96129" x="4495800" y="4773613"/>
          <p14:tracePt t="96139" x="4492625" y="4773613"/>
          <p14:tracePt t="96144" x="4479925" y="4773613"/>
          <p14:tracePt t="96158" x="4470400" y="4773613"/>
          <p14:tracePt t="96164" x="4467225" y="4773613"/>
          <p14:tracePt t="96172" x="4457700" y="4773613"/>
          <p14:tracePt t="96193" x="4454525" y="4773613"/>
          <p14:tracePt t="96269" x="4454525" y="4768850"/>
          <p14:tracePt t="96282" x="4454525" y="4764088"/>
          <p14:tracePt t="96297" x="4454525" y="4756150"/>
          <p14:tracePt t="96317" x="4454525" y="4751388"/>
          <p14:tracePt t="96331" x="4462463" y="4743450"/>
          <p14:tracePt t="96346" x="4467225" y="4743450"/>
          <p14:tracePt t="96352" x="4475163" y="4738688"/>
          <p14:tracePt t="96366" x="4479925" y="4735513"/>
          <p14:tracePt t="96374" x="4487863" y="4735513"/>
          <p14:tracePt t="96381" x="4492625" y="4735513"/>
          <p14:tracePt t="96388" x="4495800" y="4735513"/>
          <p14:tracePt t="96395" x="4505325" y="4735513"/>
          <p14:tracePt t="96402" x="4508500" y="4735513"/>
          <p14:tracePt t="96415" x="4522788" y="4735513"/>
          <p14:tracePt t="96423" x="4530725" y="4735513"/>
          <p14:tracePt t="96429" x="4535488" y="4735513"/>
          <p14:tracePt t="96437" x="4538663" y="4735513"/>
          <p14:tracePt t="96444" x="4556125" y="4735513"/>
          <p14:tracePt t="96451" x="4560888" y="4735513"/>
          <p14:tracePt t="96458" x="4564063" y="4725988"/>
          <p14:tracePt t="96464" x="4573588" y="4725988"/>
          <p14:tracePt t="96473" x="4576763" y="4722813"/>
          <p14:tracePt t="96478" x="4586288" y="4722813"/>
          <p14:tracePt t="96486" x="4589463" y="4722813"/>
          <p14:tracePt t="96492" x="4594225" y="4713288"/>
          <p14:tracePt t="96507" x="4594225" y="4710113"/>
          <p14:tracePt t="96521" x="4594225" y="4700588"/>
          <p14:tracePt t="96528" x="4594225" y="4697413"/>
          <p14:tracePt t="96549" x="4594225" y="4692650"/>
          <p14:tracePt t="96612" x="4594225" y="4697413"/>
          <p14:tracePt t="96619" x="4602163" y="4697413"/>
          <p14:tracePt t="96626" x="4602163" y="4705350"/>
          <p14:tracePt t="96633" x="4606925" y="4705350"/>
          <p14:tracePt t="96656" x="4614863" y="4705350"/>
          <p14:tracePt t="96662" x="4619625" y="4710113"/>
          <p14:tracePt t="96670" x="4629150" y="4710113"/>
          <p14:tracePt t="96675" x="4632325" y="4718050"/>
          <p14:tracePt t="96682" x="4645025" y="4718050"/>
          <p14:tracePt t="96689" x="4670425" y="4722813"/>
          <p14:tracePt t="96696" x="4700588" y="4738688"/>
          <p14:tracePt t="96704" x="4748213" y="4751388"/>
          <p14:tracePt t="96710" x="4824413" y="4760913"/>
          <p14:tracePt t="96716" x="4895850" y="4773613"/>
          <p14:tracePt t="96725" x="4981575" y="4794250"/>
          <p14:tracePt t="96730" x="5113338" y="4803775"/>
          <p14:tracePt t="96738" x="5265738" y="4803775"/>
          <p14:tracePt t="96744" x="5440363" y="4816475"/>
          <p14:tracePt t="96751" x="5703888" y="4816475"/>
          <p14:tracePt t="96758" x="5997575" y="4832350"/>
          <p14:tracePt t="96764" x="6296025" y="4849813"/>
          <p14:tracePt t="96772" x="6526213" y="4849813"/>
          <p14:tracePt t="96778" x="6746875" y="4879975"/>
          <p14:tracePt t="96784" x="6873875" y="4879975"/>
          <p14:tracePt t="96791" x="6959600" y="4892675"/>
          <p14:tracePt t="96797" x="7032625" y="4892675"/>
          <p14:tracePt t="96805" x="7073900" y="4892675"/>
          <p14:tracePt t="96811" x="7096125" y="4892675"/>
          <p14:tracePt t="96818" x="7112000" y="4892675"/>
          <p14:tracePt t="96826" x="7124700" y="4892675"/>
          <p14:tracePt t="96833" x="7129463" y="4892675"/>
          <p14:tracePt t="96839" x="7138988" y="4892675"/>
          <p14:tracePt t="96846" x="7142163" y="4892675"/>
          <p14:tracePt t="96860" x="7151688" y="4892675"/>
          <p14:tracePt t="96888" x="7151688" y="4887913"/>
          <p14:tracePt t="96911" x="7146925" y="4884738"/>
          <p14:tracePt t="96924" x="7146925" y="4875213"/>
          <p14:tracePt t="96931" x="7142163" y="4875213"/>
          <p14:tracePt t="96937" x="7142163" y="4870450"/>
          <p14:tracePt t="96955" x="7134225" y="4862513"/>
          <p14:tracePt t="96959" x="7134225" y="4857750"/>
          <p14:tracePt t="96964" x="7129463" y="4857750"/>
          <p14:tracePt t="96979" x="7121525" y="4857750"/>
          <p14:tracePt t="96999" x="7121525" y="4867275"/>
          <p14:tracePt t="97006" x="7121525" y="4879975"/>
          <p14:tracePt t="97014" x="7121525" y="4900613"/>
          <p14:tracePt t="97022" x="7124700" y="4935538"/>
          <p14:tracePt t="97028" x="7124700" y="4964113"/>
          <p14:tracePt t="97034" x="7134225" y="4999038"/>
          <p14:tracePt t="97043" x="7134225" y="5032375"/>
          <p14:tracePt t="97048" x="7151688" y="5054600"/>
          <p14:tracePt t="97055" x="7159625" y="5087938"/>
          <p14:tracePt t="97062" x="7185025" y="5122863"/>
          <p14:tracePt t="97069" x="7223125" y="5164138"/>
          <p14:tracePt t="97077" x="7261225" y="5189538"/>
          <p14:tracePt t="97083" x="7324725" y="5232400"/>
          <p14:tracePt t="97090" x="7402513" y="5254625"/>
          <p14:tracePt t="97097" x="7473950" y="5267325"/>
          <p14:tracePt t="97104" x="7559675" y="5267325"/>
          <p14:tracePt t="97111" x="7656513" y="5267325"/>
          <p14:tracePt t="97118" x="7734300" y="5257800"/>
          <p14:tracePt t="97126" x="7805738" y="5249863"/>
          <p14:tracePt t="97131" x="7853363" y="5229225"/>
          <p14:tracePt t="97139" x="7899400" y="5211763"/>
          <p14:tracePt t="97145" x="7924800" y="5203825"/>
          <p14:tracePt t="97153" x="7947025" y="5186363"/>
          <p14:tracePt t="97159" x="7954963" y="5181600"/>
          <p14:tracePt t="97166" x="7959725" y="5173663"/>
          <p14:tracePt t="97174" x="7967663" y="5160963"/>
          <p14:tracePt t="97180" x="7967663" y="5156200"/>
          <p14:tracePt t="97188" x="7967663" y="5148263"/>
          <p14:tracePt t="97195" x="7967663" y="5135563"/>
          <p14:tracePt t="97201" x="7962900" y="5130800"/>
          <p14:tracePt t="97208" x="7959725" y="5118100"/>
          <p14:tracePt t="97215" x="7950200" y="5110163"/>
          <p14:tracePt t="97222" x="7950200" y="5097463"/>
          <p14:tracePt t="97229" x="7947025" y="5083175"/>
          <p14:tracePt t="97238" x="7937500" y="5075238"/>
          <p14:tracePt t="97243" x="7937500" y="5070475"/>
          <p14:tracePt t="97249" x="7934325" y="5062538"/>
          <p14:tracePt t="97258" x="7934325" y="5057775"/>
          <p14:tracePt t="97265" x="7934325" y="5054600"/>
          <p14:tracePt t="97271" x="7934325" y="5045075"/>
          <p14:tracePt t="97278" x="7934325" y="5041900"/>
          <p14:tracePt t="97286" x="7934325" y="5032375"/>
          <p14:tracePt t="97292" x="7934325" y="5029200"/>
          <p14:tracePt t="97298" x="7950200" y="5016500"/>
          <p14:tracePt t="97306" x="7962900" y="5006975"/>
          <p14:tracePt t="97312" x="7988300" y="4991100"/>
          <p14:tracePt t="97321" x="8031163" y="4981575"/>
          <p14:tracePt t="97327" x="8091488" y="4960938"/>
          <p14:tracePt t="97334" x="8162925" y="4951413"/>
          <p14:tracePt t="97341" x="8253413" y="4951413"/>
          <p14:tracePt t="97347" x="8350250" y="4951413"/>
          <p14:tracePt t="97356" x="8448675" y="4960938"/>
          <p14:tracePt t="97361" x="8562975" y="4968875"/>
          <p14:tracePt t="97369" x="8691563" y="4981575"/>
          <p14:tracePt t="97375" x="8805863" y="4994275"/>
          <p14:tracePt t="97382" x="8920163" y="5016500"/>
          <p14:tracePt t="97389" x="9023350" y="5029200"/>
          <p14:tracePt t="97396" x="9112250" y="5049838"/>
          <p14:tracePt t="97404" x="9180513" y="5049838"/>
          <p14:tracePt t="97411" x="9256713" y="5057775"/>
          <p14:tracePt t="97417" x="9312275" y="5057775"/>
          <p14:tracePt t="97424" x="9358313" y="5054600"/>
          <p14:tracePt t="97431" x="9401175" y="5054600"/>
          <p14:tracePt t="97439" x="9439275" y="5037138"/>
          <p14:tracePt t="97445" x="9461500" y="5029200"/>
          <p14:tracePt t="97452" x="9486900" y="5016500"/>
          <p14:tracePt t="97459" x="9507538" y="4999038"/>
          <p14:tracePt t="97466" x="9525000" y="4981575"/>
          <p14:tracePt t="97474" x="9537700" y="4976813"/>
          <p14:tracePt t="97479" x="9563100" y="4960938"/>
          <p14:tracePt t="97488" x="9580563" y="4943475"/>
          <p14:tracePt t="97495" x="9583738" y="4938713"/>
          <p14:tracePt t="97500" x="9596438" y="4930775"/>
          <p14:tracePt t="97507" x="9601200" y="4926013"/>
          <p14:tracePt t="97514" x="9618663" y="4918075"/>
          <p14:tracePt t="97523" x="9621838" y="4913313"/>
          <p14:tracePt t="97530" x="9626600" y="4905375"/>
          <p14:tracePt t="97534" x="9636125" y="4905375"/>
          <p14:tracePt t="97543" x="9636125" y="4900613"/>
          <p14:tracePt t="97549" x="9639300" y="4900613"/>
          <p14:tracePt t="97556" x="9648825" y="4897438"/>
          <p14:tracePt t="97571" x="9648825" y="4887913"/>
          <p14:tracePt t="97577" x="9652000" y="4887913"/>
          <p14:tracePt t="97591" x="9652000" y="4884738"/>
          <p14:tracePt t="97606" x="9644063" y="4875213"/>
          <p14:tracePt t="97613" x="9631363" y="4875213"/>
          <p14:tracePt t="97620" x="9596438" y="4857750"/>
          <p14:tracePt t="97626" x="9537700" y="4829175"/>
          <p14:tracePt t="97632" x="9474200" y="4786313"/>
          <p14:tracePt t="97640" x="9405938" y="4730750"/>
          <p14:tracePt t="97646" x="9355138" y="4692650"/>
          <p14:tracePt t="97654" x="9302750" y="4649788"/>
          <p14:tracePt t="97661" x="9277350" y="4611688"/>
          <p14:tracePt t="97668" x="9261475" y="4591050"/>
          <p14:tracePt t="97676" x="9251950" y="4565650"/>
          <p14:tracePt t="97682" x="9248775" y="4560888"/>
          <p14:tracePt t="97689" x="9239250" y="4548188"/>
          <p14:tracePt t="97696" x="9239250" y="4538663"/>
          <p14:tracePt t="97704" x="9244013" y="4525963"/>
          <p14:tracePt t="97710" x="9248775" y="4522788"/>
          <p14:tracePt t="97716" x="9261475" y="4505325"/>
          <p14:tracePt t="97724" x="9286875" y="4492625"/>
          <p14:tracePt t="97730" x="9355138" y="4471988"/>
          <p14:tracePt t="97738" x="9456738" y="4437063"/>
          <p14:tracePt t="97744" x="9571038" y="4416425"/>
          <p14:tracePt t="97751" x="9686925" y="4391025"/>
          <p14:tracePt t="97759" x="9826625" y="4378325"/>
          <p14:tracePt t="97765" x="9953625" y="4378325"/>
          <p14:tracePt t="97772" x="10052050" y="4378325"/>
          <p14:tracePt t="97779" x="10125075" y="4378325"/>
          <p14:tracePt t="97787" x="10158413" y="4378325"/>
          <p14:tracePt t="97793" x="10180638" y="4378325"/>
          <p14:tracePt t="97800" x="10193338" y="4378325"/>
          <p14:tracePt t="97808" x="10209213" y="4378325"/>
          <p14:tracePt t="97814" x="10213975" y="4378325"/>
          <p14:tracePt t="97837" x="10213975" y="4381500"/>
          <p14:tracePt t="97848" x="10213975" y="4386263"/>
          <p14:tracePt t="97863" x="10213975" y="4394200"/>
          <p14:tracePt t="97884" x="10213975" y="4398963"/>
          <p14:tracePt t="97897" x="10213975" y="4406900"/>
          <p14:tracePt t="97913" x="10213975" y="4411663"/>
          <p14:tracePt t="97918" x="10206038" y="4411663"/>
          <p14:tracePt t="97932" x="10206038" y="4416425"/>
          <p14:tracePt t="97940" x="10201275" y="4416425"/>
          <p14:tracePt t="97954" x="10201275" y="4424363"/>
          <p14:tracePt t="97960" x="10193338" y="4429125"/>
          <p14:tracePt t="97976" x="10188575" y="4429125"/>
          <p14:tracePt t="97981" x="10188575" y="4437063"/>
          <p14:tracePt t="97997" x="10180638" y="4441825"/>
          <p14:tracePt t="98009" x="10175875" y="4441825"/>
          <p14:tracePt t="98016" x="10175875" y="4449763"/>
          <p14:tracePt t="98023" x="10171113" y="4454525"/>
          <p14:tracePt t="98029" x="10163175" y="4459288"/>
          <p14:tracePt t="98045" x="10158413" y="4467225"/>
          <p14:tracePt t="98050" x="10150475" y="4471988"/>
          <p14:tracePt t="98059" x="10145713" y="4471988"/>
          <p14:tracePt t="98064" x="10137775" y="4479925"/>
          <p14:tracePt t="98071" x="10133013" y="4479925"/>
          <p14:tracePt t="98088" x="10128250" y="4484688"/>
          <p14:tracePt t="98092" x="10120313" y="4484688"/>
          <p14:tracePt t="98099" x="10115550" y="4492625"/>
          <p14:tracePt t="98106" x="10102850" y="4505325"/>
          <p14:tracePt t="99457" x="9907588" y="4484688"/>
          <p14:tracePt t="99464" x="9596438" y="4416425"/>
          <p14:tracePt t="99470" x="9261475" y="4360863"/>
          <p14:tracePt t="99477" x="9013825" y="4330700"/>
          <p14:tracePt t="99484" x="8797925" y="4300538"/>
          <p14:tracePt t="99493" x="8613775" y="4287838"/>
          <p14:tracePt t="99498" x="8440738" y="4287838"/>
          <p14:tracePt t="99505" x="8261350" y="4287838"/>
          <p14:tracePt t="99513" x="8134350" y="4310063"/>
          <p14:tracePt t="99520" x="8005763" y="4330700"/>
          <p14:tracePt t="99526" x="7874000" y="4356100"/>
          <p14:tracePt t="99534" x="7747000" y="4391025"/>
          <p14:tracePt t="99539" x="7631113" y="4424363"/>
          <p14:tracePt t="99547" x="7542213" y="4445000"/>
          <p14:tracePt t="99554" x="7478713" y="4467225"/>
          <p14:tracePt t="99561" x="7418388" y="4487863"/>
          <p14:tracePt t="99568" x="7372350" y="4497388"/>
          <p14:tracePt t="99575" x="7324725" y="4505325"/>
          <p14:tracePt t="99582" x="7296150" y="4513263"/>
          <p14:tracePt t="99588" x="7261225" y="4513263"/>
          <p14:tracePt t="99597" x="7231063" y="4513263"/>
          <p14:tracePt t="99603" x="7197725" y="4513263"/>
          <p14:tracePt t="99611" x="7177088" y="4513263"/>
          <p14:tracePt t="99617" x="7151688" y="4513263"/>
          <p14:tracePt t="99624" x="7129463" y="4513263"/>
          <p14:tracePt t="99631" x="7108825" y="4513263"/>
          <p14:tracePt t="99638" x="7096125" y="4513263"/>
          <p14:tracePt t="99646" x="7070725" y="4513263"/>
          <p14:tracePt t="99653" x="7048500" y="4522788"/>
          <p14:tracePt t="99660" x="7035800" y="4522788"/>
          <p14:tracePt t="99666" x="7010400" y="4522788"/>
          <p14:tracePt t="99673" x="6997700" y="4530725"/>
          <p14:tracePt t="99680" x="6985000" y="4530725"/>
          <p14:tracePt t="99687" x="6959600" y="4538663"/>
          <p14:tracePt t="99694" x="6954838" y="4538663"/>
          <p14:tracePt t="99700" x="6942138" y="4543425"/>
          <p14:tracePt t="99709" x="6934200" y="4543425"/>
          <p14:tracePt t="99715" x="6929438" y="4543425"/>
          <p14:tracePt t="99722" x="6921500" y="4543425"/>
          <p14:tracePt t="99729" x="6916738" y="4543425"/>
          <p14:tracePt t="99736" x="6908800" y="4543425"/>
          <p14:tracePt t="99751" x="6904038" y="4551363"/>
          <p14:tracePt t="99757" x="6899275" y="4551363"/>
          <p14:tracePt t="99771" x="6891338" y="4551363"/>
          <p14:tracePt t="99778" x="6886575" y="4551363"/>
          <p14:tracePt t="99785" x="6878638" y="4556125"/>
          <p14:tracePt t="99793" x="6865938" y="4556125"/>
          <p14:tracePt t="99800" x="6853238" y="4565650"/>
          <p14:tracePt t="99806" x="6832600" y="4565650"/>
          <p14:tracePt t="99813" x="6807200" y="4573588"/>
          <p14:tracePt t="99819" x="6777038" y="4573588"/>
          <p14:tracePt t="99828" x="6742113" y="4578350"/>
          <p14:tracePt t="99834" x="6708775" y="4578350"/>
          <p14:tracePt t="99841" x="6686550" y="4578350"/>
          <p14:tracePt t="99849" x="6657975" y="4578350"/>
          <p14:tracePt t="99855" x="6623050" y="4578350"/>
          <p14:tracePt t="99863" x="6594475" y="4578350"/>
          <p14:tracePt t="99869" x="6559550" y="4578350"/>
          <p14:tracePt t="99877" x="6529388" y="4578350"/>
          <p14:tracePt t="99882" x="6503988" y="4578350"/>
          <p14:tracePt t="99889" x="6473825" y="4578350"/>
          <p14:tracePt t="99897" x="6440488" y="4578350"/>
          <p14:tracePt t="99905" x="6419850" y="4578350"/>
          <p14:tracePt t="99911" x="6397625" y="4578350"/>
          <p14:tracePt t="99918" x="6381750" y="4578350"/>
          <p14:tracePt t="99927" x="6376988" y="4586288"/>
          <p14:tracePt t="99932" x="6364288" y="4586288"/>
          <p14:tracePt t="99947" x="6359525" y="4586288"/>
          <p14:tracePt t="99952" x="6351588" y="4586288"/>
          <p14:tracePt t="99960" x="6346825" y="4586288"/>
          <p14:tracePt t="99966" x="6338888" y="4586288"/>
          <p14:tracePt t="99973" x="6334125" y="4586288"/>
          <p14:tracePt t="99980" x="6329363" y="4586288"/>
          <p14:tracePt t="100001" x="6321425" y="4586288"/>
          <p14:tracePt t="100016" x="6316663" y="4586288"/>
          <p14:tracePt t="100021" x="6316663" y="4591050"/>
          <p14:tracePt t="100036" x="6316663" y="4598988"/>
          <p14:tracePt t="100043" x="6316663" y="4603750"/>
          <p14:tracePt t="100056" x="6326188" y="4611688"/>
          <p14:tracePt t="100065" x="6326188" y="4616450"/>
          <p14:tracePt t="100072" x="6326188" y="4619625"/>
          <p14:tracePt t="100078" x="6329363" y="4629150"/>
          <p14:tracePt t="100084" x="6329363" y="4632325"/>
          <p14:tracePt t="100091" x="6334125" y="4632325"/>
          <p14:tracePt t="100099" x="6334125" y="4641850"/>
          <p14:tracePt t="100105" x="6342063" y="4645025"/>
          <p14:tracePt t="100114" x="6346825" y="4645025"/>
          <p14:tracePt t="100120" x="6354763" y="4654550"/>
          <p14:tracePt t="100128" x="6359525" y="4654550"/>
          <p14:tracePt t="100134" x="6372225" y="4654550"/>
          <p14:tracePt t="100143" x="6376988" y="4657725"/>
          <p14:tracePt t="100149" x="6394450" y="4667250"/>
          <p14:tracePt t="100156" x="6415088" y="4667250"/>
          <p14:tracePt t="100164" x="6435725" y="4667250"/>
          <p14:tracePt t="100170" x="6448425" y="4667250"/>
          <p14:tracePt t="100178" x="6473825" y="4667250"/>
          <p14:tracePt t="100184" x="6488113" y="4667250"/>
          <p14:tracePt t="100191" x="6508750" y="4667250"/>
          <p14:tracePt t="100198" x="6526213" y="4672013"/>
          <p14:tracePt t="100206" x="6546850" y="4672013"/>
          <p14:tracePt t="100213" x="6564313" y="4679950"/>
          <p14:tracePt t="100220" x="6584950" y="4679950"/>
          <p14:tracePt t="100228" x="6597650" y="4679950"/>
          <p14:tracePt t="100234" x="6619875" y="4679950"/>
          <p14:tracePt t="100243" x="6653213" y="4679950"/>
          <p14:tracePt t="100248" x="6696075" y="4679950"/>
          <p14:tracePt t="100255" x="6742113" y="4675188"/>
          <p14:tracePt t="100262" x="6827838" y="4675188"/>
          <p14:tracePt t="100269" x="6938963" y="4675188"/>
          <p14:tracePt t="100276" x="7096125" y="4675188"/>
          <p14:tracePt t="100283" x="7334250" y="4684713"/>
          <p14:tracePt t="100289" x="7602538" y="4700588"/>
          <p14:tracePt t="100297" x="7874000" y="4730750"/>
          <p14:tracePt t="100304" x="8056563" y="4743450"/>
          <p14:tracePt t="100312" x="8201025" y="4768850"/>
          <p14:tracePt t="100317" x="8329613" y="4794250"/>
          <p14:tracePt t="100326" x="8456613" y="4816475"/>
          <p14:tracePt t="100331" x="8547100" y="4829175"/>
          <p14:tracePt t="100338" x="8605838" y="4837113"/>
          <p14:tracePt t="100345" x="8678863" y="4837113"/>
          <p14:tracePt t="100351" x="8720138" y="4837113"/>
          <p14:tracePt t="100360" x="8775700" y="4837113"/>
          <p14:tracePt t="100366" x="8823325" y="4837113"/>
          <p14:tracePt t="100372" x="8864600" y="4837113"/>
          <p14:tracePt t="100379" x="8924925" y="4832350"/>
          <p14:tracePt t="100386" x="8985250" y="4832350"/>
          <p14:tracePt t="100394" x="9026525" y="4819650"/>
          <p14:tracePt t="100400" x="9074150" y="4819650"/>
          <p14:tracePt t="100407" x="9094788" y="4816475"/>
          <p14:tracePt t="100414" x="9120188" y="4816475"/>
          <p14:tracePt t="100420" x="9132888" y="4806950"/>
          <p14:tracePt t="100427" x="9145588" y="4799013"/>
          <p14:tracePt t="100436" x="9155113" y="4799013"/>
          <p14:tracePt t="100442" x="9158288" y="4799013"/>
          <p14:tracePt t="100448" x="9167813" y="4794250"/>
          <p14:tracePt t="100454" x="9167813" y="4786313"/>
          <p14:tracePt t="100462" x="9167813" y="4781550"/>
          <p14:tracePt t="100469" x="9167813" y="4773613"/>
          <p14:tracePt t="100476" x="9167813" y="4768850"/>
          <p14:tracePt t="100484" x="9167813" y="4764088"/>
          <p14:tracePt t="100489" x="9167813" y="4756150"/>
          <p14:tracePt t="100496" x="9163050" y="4743450"/>
          <p14:tracePt t="100504" x="9158288" y="4743450"/>
          <p14:tracePt t="100511" x="9150350" y="4730750"/>
          <p14:tracePt t="100517" x="9145588" y="4730750"/>
          <p14:tracePt t="100525" x="9137650" y="4725988"/>
          <p14:tracePt t="100531" x="9132888" y="4718050"/>
          <p14:tracePt t="100537" x="9124950" y="4713288"/>
          <p14:tracePt t="100545" x="9120188" y="4705350"/>
          <p14:tracePt t="100552" x="9117013" y="4700588"/>
          <p14:tracePt t="100559" x="9117013" y="4692650"/>
          <p14:tracePt t="100567" x="9107488" y="4692650"/>
          <p14:tracePt t="100572" x="9104313" y="4687888"/>
          <p14:tracePt t="100580" x="9104313" y="4684713"/>
          <p14:tracePt t="100586" x="9094788" y="4684713"/>
          <p14:tracePt t="100594" x="9094788" y="4675188"/>
          <p14:tracePt t="100601" x="9091613" y="4675188"/>
          <p14:tracePt t="100608" x="9091613" y="4672013"/>
          <p14:tracePt t="100614" x="9086850" y="4672013"/>
          <p14:tracePt t="100621" x="9086850" y="4662488"/>
          <p14:tracePt t="100637" x="9077325" y="4657725"/>
          <p14:tracePt t="100649" x="9074150" y="4657725"/>
          <p14:tracePt t="100654" x="9074150" y="4649788"/>
          <p14:tracePt t="100662" x="9064625" y="4649788"/>
          <p14:tracePt t="100685" x="9061450" y="4649788"/>
          <p14:tracePt t="100767" x="9051925" y="4649788"/>
          <p14:tracePt t="100802" x="9048750" y="4649788"/>
          <p14:tracePt t="100864" x="9048750" y="4654550"/>
          <p14:tracePt t="100884" x="9043988" y="4654550"/>
          <p14:tracePt t="103306" x="9036050" y="4654550"/>
          <p14:tracePt t="103312" x="9031288" y="4654550"/>
          <p14:tracePt t="103320" x="9023350" y="4654550"/>
          <p14:tracePt t="103327" x="9010650" y="4654550"/>
          <p14:tracePt t="103334" x="9005888" y="4654550"/>
          <p14:tracePt t="103340" x="8997950" y="4654550"/>
          <p14:tracePt t="103349" x="8993188" y="4654550"/>
          <p14:tracePt t="103362" x="8980488" y="4654550"/>
          <p14:tracePt t="103369" x="8975725" y="4654550"/>
          <p14:tracePt t="103376" x="8967788" y="4654550"/>
          <p14:tracePt t="103383" x="8955088" y="4654550"/>
          <p14:tracePt t="103390" x="8942388" y="4654550"/>
          <p14:tracePt t="103396" x="8929688" y="4662488"/>
          <p14:tracePt t="103404" x="8894763" y="4672013"/>
          <p14:tracePt t="103410" x="8848725" y="4679950"/>
          <p14:tracePt t="103417" x="8758238" y="4700588"/>
          <p14:tracePt t="103424" x="8631238" y="4735513"/>
          <p14:tracePt t="103433" x="8486775" y="4760913"/>
          <p14:tracePt t="103438" x="8342313" y="4806950"/>
          <p14:tracePt t="103446" x="8197850" y="4832350"/>
          <p14:tracePt t="103452" x="8081963" y="4867275"/>
          <p14:tracePt t="103458" x="7954963" y="4879975"/>
          <p14:tracePt t="103466" x="7866063" y="4900613"/>
          <p14:tracePt t="103473" x="7780338" y="4900613"/>
          <p14:tracePt t="103481" x="7708900" y="4900613"/>
          <p14:tracePt t="103487" x="7635875" y="4900613"/>
          <p14:tracePt t="103494" x="7577138" y="4897438"/>
          <p14:tracePt t="103501" x="7529513" y="4887913"/>
          <p14:tracePt t="103507" x="7483475" y="4867275"/>
          <p14:tracePt t="103516" x="7435850" y="4845050"/>
          <p14:tracePt t="103521" x="7385050" y="4829175"/>
          <p14:tracePt t="103530" x="7364413" y="4811713"/>
          <p14:tracePt t="103537" x="7346950" y="4799013"/>
          <p14:tracePt t="103542" x="7324725" y="4781550"/>
          <p14:tracePt t="103550" x="7316788" y="4778375"/>
          <p14:tracePt t="103557" x="7312025" y="4760913"/>
          <p14:tracePt t="103565" x="7312025" y="4756150"/>
          <p14:tracePt t="103571" x="7304088" y="4751388"/>
          <p14:tracePt t="103580" x="7304088" y="4743450"/>
          <p14:tracePt t="103591" x="7308850" y="4738688"/>
          <p14:tracePt t="103599" x="7308850" y="4730750"/>
          <p14:tracePt t="103606" x="7312025" y="4730750"/>
          <p14:tracePt t="103613" x="7321550" y="4725988"/>
          <p14:tracePt t="103620" x="7321550" y="4718050"/>
          <p14:tracePt t="103627" x="7324725" y="4713288"/>
          <p14:tracePt t="103633" x="7329488" y="4713288"/>
          <p14:tracePt t="103640" x="7337425" y="4710113"/>
          <p14:tracePt t="103648" x="7342188" y="4700588"/>
          <p14:tracePt t="103654" x="7351713" y="4697413"/>
          <p14:tracePt t="103661" x="7354888" y="4687888"/>
          <p14:tracePt t="103668" x="7367588" y="4675188"/>
          <p14:tracePt t="103674" x="7377113" y="4662488"/>
          <p14:tracePt t="103682" x="7392988" y="4637088"/>
          <p14:tracePt t="103689" x="7410450" y="4603750"/>
          <p14:tracePt t="103696" x="7418388" y="4568825"/>
          <p14:tracePt t="103703" x="7427913" y="4525963"/>
          <p14:tracePt t="103710" x="7448550" y="4462463"/>
          <p14:tracePt t="103718" x="7458075" y="4391025"/>
          <p14:tracePt t="103724" x="7478713" y="4313238"/>
          <p14:tracePt t="103732" x="7499350" y="4254500"/>
          <p14:tracePt t="103738" x="7508875" y="4206875"/>
          <p14:tracePt t="103744" x="7524750" y="4173538"/>
          <p14:tracePt t="103752" x="7534275" y="4148138"/>
          <p14:tracePt t="103758" x="7542213" y="4127500"/>
          <p14:tracePt t="103766" x="7550150" y="4110038"/>
          <p14:tracePt t="103773" x="7554913" y="4097338"/>
          <p14:tracePt t="103779" x="7572375" y="4087813"/>
          <p14:tracePt t="103787" x="7577138" y="4084638"/>
          <p14:tracePt t="103793" x="7589838" y="4075113"/>
          <p14:tracePt t="103801" x="7602538" y="4075113"/>
          <p14:tracePt t="103807" x="7618413" y="4071938"/>
          <p14:tracePt t="103815" x="7640638" y="4071938"/>
          <p14:tracePt t="103821" x="7653338" y="4071938"/>
          <p14:tracePt t="103827" x="7669213" y="4071938"/>
          <p14:tracePt t="103835" x="7683500" y="4071938"/>
          <p14:tracePt t="103842" x="7696200" y="4071938"/>
          <p14:tracePt t="103850" x="7699375" y="4071938"/>
          <p14:tracePt t="103856" x="7708900" y="4071938"/>
          <p14:tracePt t="103864" x="7712075" y="4071938"/>
          <p14:tracePt t="103871" x="7721600" y="4071938"/>
          <p14:tracePt t="103899" x="7721600" y="4062413"/>
          <p14:tracePt t="103906" x="7716838" y="4062413"/>
          <p14:tracePt t="103912" x="7712075" y="4059238"/>
          <p14:tracePt t="103919" x="7699375" y="4059238"/>
          <p14:tracePt t="103925" x="7686675" y="4059238"/>
          <p14:tracePt t="103933" x="7661275" y="4059238"/>
          <p14:tracePt t="103940" x="7631113" y="4059238"/>
          <p14:tracePt t="103948" x="7605713" y="4059238"/>
          <p14:tracePt t="103954" x="7577138" y="4059238"/>
          <p14:tracePt t="103960" x="7554913" y="4059238"/>
          <p14:tracePt t="103968" x="7529513" y="4059238"/>
          <p14:tracePt t="103974" x="7499350" y="4059238"/>
          <p14:tracePt t="103983" x="7466013" y="4062413"/>
          <p14:tracePt t="103989" x="7418388" y="4071938"/>
          <p14:tracePt t="103996" x="7372350" y="4087813"/>
          <p14:tracePt t="104003" x="7337425" y="4097338"/>
          <p14:tracePt t="104009" x="7291388" y="4127500"/>
          <p14:tracePt t="104018" x="7258050" y="4135438"/>
          <p14:tracePt t="104023" x="7231063" y="4152900"/>
          <p14:tracePt t="104031" x="7218363" y="4160838"/>
          <p14:tracePt t="104037" x="7202488" y="4173538"/>
          <p14:tracePt t="104043" x="7189788" y="4181475"/>
          <p14:tracePt t="104052" x="7180263" y="4186238"/>
          <p14:tracePt t="104058" x="7177088" y="4186238"/>
          <p14:tracePt t="104065" x="7172325" y="4194175"/>
          <p14:tracePt t="104072" x="7164388" y="4198938"/>
          <p14:tracePt t="104080" x="7159625" y="4206875"/>
          <p14:tracePt t="104087" x="7151688" y="4219575"/>
          <p14:tracePt t="104092" x="7151688" y="4233863"/>
          <p14:tracePt t="104100" x="7138988" y="4249738"/>
          <p14:tracePt t="104107" x="7129463" y="4271963"/>
          <p14:tracePt t="104114" x="7121525" y="4284663"/>
          <p14:tracePt t="104121" x="7104063" y="4310063"/>
          <p14:tracePt t="104127" x="7099300" y="4335463"/>
          <p14:tracePt t="104135" x="7091363" y="4348163"/>
          <p14:tracePt t="104141" x="7083425" y="4368800"/>
          <p14:tracePt t="104149" x="7073900" y="4386263"/>
          <p14:tracePt t="104156" x="7070725" y="4398963"/>
          <p14:tracePt t="104162" x="7061200" y="4416425"/>
          <p14:tracePt t="104170" x="7053263" y="4429125"/>
          <p14:tracePt t="104176" x="7045325" y="4445000"/>
          <p14:tracePt t="104184" x="7045325" y="4459288"/>
          <p14:tracePt t="104191" x="7032625" y="4471988"/>
          <p14:tracePt t="104198" x="7023100" y="4497388"/>
          <p14:tracePt t="104205" x="7015163" y="4518025"/>
          <p14:tracePt t="104211" x="7002463" y="4543425"/>
          <p14:tracePt t="104219" x="6985000" y="4578350"/>
          <p14:tracePt t="104224" x="6959600" y="4603750"/>
          <p14:tracePt t="104234" x="6942138" y="4624388"/>
          <p14:tracePt t="104239" x="6916738" y="4649788"/>
          <p14:tracePt t="104246" x="6904038" y="4657725"/>
          <p14:tracePt t="104254" x="6878638" y="4672013"/>
          <p14:tracePt t="104259" x="6858000" y="4687888"/>
          <p14:tracePt t="104268" x="6823075" y="4697413"/>
          <p14:tracePt t="104274" x="6789738" y="4713288"/>
          <p14:tracePt t="104282" x="6751638" y="4730750"/>
          <p14:tracePt t="104288" x="6708775" y="4743450"/>
          <p14:tracePt t="104295" x="6661150" y="4751388"/>
          <p14:tracePt t="104302" x="6627813" y="4768850"/>
          <p14:tracePt t="104308" x="6580188" y="4778375"/>
          <p14:tracePt t="104316" x="6534150" y="4786313"/>
          <p14:tracePt t="104323" x="6488113" y="4794250"/>
          <p14:tracePt t="104330" x="6440488" y="4806950"/>
          <p14:tracePt t="104337" x="6381750" y="4816475"/>
          <p14:tracePt t="104343" x="6334125" y="4824413"/>
          <p14:tracePt t="104351" x="6303963" y="4824413"/>
          <p14:tracePt t="104357" x="6278563" y="4824413"/>
          <p14:tracePt t="104365" x="6257925" y="4824413"/>
          <p14:tracePt t="104371" x="6245225" y="4824413"/>
          <p14:tracePt t="104377" x="6232525" y="4824413"/>
          <p14:tracePt t="104386" x="6223000" y="4824413"/>
          <p14:tracePt t="104392" x="6210300" y="4824413"/>
          <p14:tracePt t="104407" x="6207125" y="4824413"/>
          <p14:tracePt t="104414" x="6197600" y="4824413"/>
          <p14:tracePt t="104421" x="6194425" y="4824413"/>
          <p14:tracePt t="104426" x="6189663" y="4824413"/>
          <p14:tracePt t="104450" x="6181725" y="4824413"/>
          <p14:tracePt t="104461" x="6176963" y="4824413"/>
          <p14:tracePt t="104470" x="6169025" y="4824413"/>
          <p14:tracePt t="104475" x="6164263" y="4824413"/>
          <p14:tracePt t="104484" x="6151563" y="4824413"/>
          <p14:tracePt t="104490" x="6138863" y="4824413"/>
          <p14:tracePt t="104497" x="6103938" y="4832350"/>
          <p14:tracePt t="104504" x="6070600" y="4832350"/>
          <p14:tracePt t="104510" x="6019800" y="4841875"/>
          <p14:tracePt t="104518" x="5934075" y="4841875"/>
          <p14:tracePt t="104524" x="5819775" y="4841875"/>
          <p14:tracePt t="104540" x="5703888" y="4832350"/>
          <p14:tracePt t="104547" x="5564188" y="4824413"/>
          <p14:tracePt t="104554" x="5364163" y="4811713"/>
          <p14:tracePt t="104560" x="5237163" y="4786313"/>
          <p14:tracePt t="104568" x="5080000" y="4760913"/>
          <p14:tracePt t="104574" x="4951413" y="4751388"/>
          <p14:tracePt t="104582" x="4862513" y="4725988"/>
          <p14:tracePt t="104588" x="4799013" y="4710113"/>
          <p14:tracePt t="104596" x="4756150" y="4697413"/>
          <p14:tracePt t="104602" x="4721225" y="4687888"/>
          <p14:tracePt t="104608" x="4695825" y="4675188"/>
          <p14:tracePt t="104616" x="4675188" y="4657725"/>
          <p14:tracePt t="104623" x="4657725" y="4649788"/>
          <p14:tracePt t="104629" x="4645025" y="4637088"/>
          <p14:tracePt t="104636" x="4637088" y="4637088"/>
          <p14:tracePt t="104643" x="4624388" y="4629150"/>
          <p14:tracePt t="104650" x="4624388" y="4624388"/>
          <p14:tracePt t="104657" x="4624388" y="4616450"/>
          <p14:tracePt t="104673" x="4624388" y="4611688"/>
          <p14:tracePt t="104680" x="4629150" y="4611688"/>
          <p14:tracePt t="104687" x="4632325" y="4611688"/>
          <p14:tracePt t="104692" x="4637088" y="4611688"/>
          <p14:tracePt t="104706" x="4645025" y="4611688"/>
          <p14:tracePt t="104721" x="4645025" y="4619625"/>
          <p14:tracePt t="104734" x="4645025" y="4624388"/>
          <p14:tracePt t="104790" x="4641850" y="4616450"/>
          <p14:tracePt t="104804" x="4637088" y="4616450"/>
          <p14:tracePt t="104810" x="4632325" y="4616450"/>
          <p14:tracePt t="104817" x="4614863" y="4611688"/>
          <p14:tracePt t="104824" x="4594225" y="4603750"/>
          <p14:tracePt t="104832" x="4581525" y="4603750"/>
          <p14:tracePt t="104839" x="4568825" y="4603750"/>
          <p14:tracePt t="104846" x="4535488" y="4603750"/>
          <p14:tracePt t="104852" x="4513263" y="4606925"/>
          <p14:tracePt t="104859" x="4505325" y="4606925"/>
          <p14:tracePt t="104866" x="4483100" y="4606925"/>
          <p14:tracePt t="104873" x="4479925" y="4606925"/>
          <p14:tracePt t="104881" x="4467225" y="4606925"/>
          <p14:tracePt t="104887" x="4457700" y="4606925"/>
          <p14:tracePt t="104896" x="4454525" y="4611688"/>
          <p14:tracePt t="104901" x="4449763" y="4611688"/>
          <p14:tracePt t="104908" x="4441825" y="4611688"/>
          <p14:tracePt t="104915" x="4437063" y="4619625"/>
          <p14:tracePt t="104922" x="4424363" y="4619625"/>
          <p14:tracePt t="104929" x="4406900" y="4624388"/>
          <p14:tracePt t="104947" x="4373563" y="4632325"/>
          <p14:tracePt t="104950" x="4338638" y="4632325"/>
          <p14:tracePt t="104957" x="4305300" y="4641850"/>
          <p14:tracePt t="104966" x="4283075" y="4641850"/>
          <p14:tracePt t="104970" x="4241800" y="4649788"/>
          <p14:tracePt t="104980" x="4216400" y="4645025"/>
          <p14:tracePt t="104985" x="4194175" y="4645025"/>
          <p14:tracePt t="104992" x="4181475" y="4641850"/>
          <p14:tracePt t="104999" x="4156075" y="4641850"/>
          <p14:tracePt t="105005" x="4143375" y="4641850"/>
          <p14:tracePt t="105013" x="4138613" y="4632325"/>
          <p14:tracePt t="105019" x="4130675" y="4619625"/>
          <p14:tracePt t="105026" x="4125913" y="4619625"/>
          <p14:tracePt t="105033" x="4113213" y="4619625"/>
          <p14:tracePt t="105062" x="4105275" y="4619625"/>
          <p14:tracePt t="105144" x="4100513" y="4619625"/>
          <p14:tracePt t="105167" x="4092575" y="4619625"/>
          <p14:tracePt t="105250" x="4097338" y="4619625"/>
          <p14:tracePt t="105263" x="4100513" y="4619625"/>
          <p14:tracePt t="105277" x="4110038" y="4616450"/>
          <p14:tracePt t="105284" x="4113213" y="4616450"/>
          <p14:tracePt t="105291" x="4125913" y="4606925"/>
          <p14:tracePt t="105299" x="4151313" y="4606925"/>
          <p14:tracePt t="105304" x="4164013" y="4606925"/>
          <p14:tracePt t="105313" x="4186238" y="4606925"/>
          <p14:tracePt t="105319" x="4206875" y="4606925"/>
          <p14:tracePt t="105325" x="4232275" y="4606925"/>
          <p14:tracePt t="105334" x="4244975" y="4606925"/>
          <p14:tracePt t="105339" x="4279900" y="4598988"/>
          <p14:tracePt t="105347" x="4300538" y="4598988"/>
          <p14:tracePt t="105354" x="4313238" y="4598988"/>
          <p14:tracePt t="105362" x="4335463" y="4598988"/>
          <p14:tracePt t="105367" x="4351338" y="4591050"/>
          <p14:tracePt t="105374" x="4364038" y="4586288"/>
          <p14:tracePt t="105382" x="4389438" y="4578350"/>
          <p14:tracePt t="105388" x="4411663" y="4568825"/>
          <p14:tracePt t="105397" x="4445000" y="4560888"/>
          <p14:tracePt t="105403" x="4475163" y="4560888"/>
          <p14:tracePt t="105409" x="4508500" y="4543425"/>
          <p14:tracePt t="105417" x="4556125" y="4543425"/>
          <p14:tracePt t="105423" x="4629150" y="4522788"/>
          <p14:tracePt t="105431" x="4687888" y="4513263"/>
          <p14:tracePt t="105437" x="4776788" y="4500563"/>
          <p14:tracePt t="105446" x="4875213" y="4500563"/>
          <p14:tracePt t="105451" x="4976813" y="4492625"/>
          <p14:tracePt t="105458" x="5049838" y="4479925"/>
          <p14:tracePt t="105466" x="5133975" y="4471988"/>
          <p14:tracePt t="105472" x="5194300" y="4459288"/>
          <p14:tracePt t="105480" x="5253038" y="4449763"/>
          <p14:tracePt t="105486" x="5318125" y="4419600"/>
          <p14:tracePt t="105493" x="5381625" y="4386263"/>
          <p14:tracePt t="105500" x="5445125" y="4356100"/>
          <p14:tracePt t="105507" x="5521325" y="4287838"/>
          <p14:tracePt t="105514" x="5602288" y="4206875"/>
          <p14:tracePt t="105520" x="5657850" y="4143375"/>
          <p14:tracePt t="105529" x="5695950" y="4105275"/>
          <p14:tracePt t="105535" x="5726113" y="4054475"/>
          <p14:tracePt t="105541" x="5756275" y="4003675"/>
          <p14:tracePt t="105549" x="5772150" y="3968750"/>
          <p14:tracePt t="105555" x="5781675" y="3948113"/>
          <p14:tracePt t="105563" x="5781675" y="3914775"/>
          <p14:tracePt t="105569" x="5781675" y="3892550"/>
          <p14:tracePt t="105576" x="5781675" y="3867150"/>
          <p14:tracePt t="105584" x="5776913" y="3846513"/>
          <p14:tracePt t="105590" x="5768975" y="3821113"/>
          <p14:tracePt t="105598" x="5759450" y="3798888"/>
          <p14:tracePt t="105604" x="5743575" y="3773488"/>
          <p14:tracePt t="105614" x="5738813" y="3752850"/>
          <p14:tracePt t="105618" x="5721350" y="3735388"/>
          <p14:tracePt t="105625" x="5695950" y="3714750"/>
          <p14:tracePt t="105632" x="5675313" y="3687763"/>
          <p14:tracePt t="105639" x="5657850" y="3679825"/>
          <p14:tracePt t="105646" x="5632450" y="3646488"/>
          <p14:tracePt t="105653" x="5607050" y="3629025"/>
          <p14:tracePt t="105662" x="5594350" y="3616325"/>
          <p14:tracePt t="105666" x="5559425" y="3598863"/>
          <p14:tracePt t="105674" x="5521325" y="3568700"/>
          <p14:tracePt t="105682" x="5487988" y="3552825"/>
          <p14:tracePt t="105687" x="5424488" y="3522663"/>
          <p14:tracePt t="105695" x="5372100" y="3492500"/>
          <p14:tracePt t="105702" x="5338763" y="3471863"/>
          <p14:tracePt t="105708" x="5305425" y="3454400"/>
          <p14:tracePt t="105716" x="5278438" y="3441700"/>
          <p14:tracePt t="105723" x="5249863" y="3433763"/>
          <p14:tracePt t="105732" x="5232400" y="3424238"/>
          <p14:tracePt t="105736" x="5219700" y="3424238"/>
          <p14:tracePt t="105743" x="5207000" y="3424238"/>
          <p14:tracePt t="105751" x="5194300" y="3424238"/>
          <p14:tracePt t="105765" x="5186363" y="3424238"/>
          <p14:tracePt t="105771" x="5181600" y="3424238"/>
          <p14:tracePt t="105779" x="5173663" y="3424238"/>
          <p14:tracePt t="105786" x="5168900" y="3433763"/>
          <p14:tracePt t="105793" x="5164138" y="3436938"/>
          <p14:tracePt t="105799" x="5156200" y="3446463"/>
          <p14:tracePt t="105806" x="5143500" y="3467100"/>
          <p14:tracePt t="105814" x="5126038" y="3479800"/>
          <p14:tracePt t="105820" x="5113338" y="3497263"/>
          <p14:tracePt t="105828" x="5095875" y="3509963"/>
          <p14:tracePt t="105834" x="5075238" y="3527425"/>
          <p14:tracePt t="105841" x="5057775" y="3535363"/>
          <p14:tracePt t="105848" x="5045075" y="3548063"/>
          <p14:tracePt t="105855" x="5037138" y="3565525"/>
          <p14:tracePt t="105862" x="5011738" y="3578225"/>
          <p14:tracePt t="105869" x="5006975" y="3586163"/>
          <p14:tracePt t="105875" x="4994275" y="3598863"/>
          <p14:tracePt t="105883" x="4976813" y="3616325"/>
          <p14:tracePt t="105890" x="4968875" y="3629025"/>
          <p14:tracePt t="105898" x="4956175" y="3646488"/>
          <p14:tracePt t="105903" x="4938713" y="3687763"/>
          <p14:tracePt t="105912" x="4930775" y="3722688"/>
          <p14:tracePt t="105918" x="4908550" y="3768725"/>
          <p14:tracePt t="105923" x="4900613" y="3816350"/>
          <p14:tracePt t="105931" x="4879975" y="3875088"/>
          <p14:tracePt t="105938" x="4857750" y="3940175"/>
          <p14:tracePt t="105946" x="4849813" y="3986213"/>
          <p14:tracePt t="105952" x="4840288" y="4029075"/>
          <p14:tracePt t="105959" x="4840288" y="4075113"/>
          <p14:tracePt t="105967" x="4840288" y="4105275"/>
          <p14:tracePt t="105973" x="4832350" y="4122738"/>
          <p14:tracePt t="105983" x="4832350" y="4173538"/>
          <p14:tracePt t="105986" x="4832350" y="4206875"/>
          <p14:tracePt t="105996" x="4837113" y="4249738"/>
          <p14:tracePt t="106001" x="4837113" y="4335463"/>
          <p14:tracePt t="106008" x="4849813" y="4394200"/>
          <p14:tracePt t="106015" x="4857750" y="4441825"/>
          <p14:tracePt t="106022" x="4857750" y="4556125"/>
          <p14:tracePt t="106029" x="4870450" y="4654550"/>
          <p14:tracePt t="106036" x="4870450" y="4738688"/>
          <p14:tracePt t="106043" x="4870450" y="4811713"/>
          <p14:tracePt t="106051" x="4870450" y="4870450"/>
          <p14:tracePt t="106056" x="4862513" y="4918075"/>
          <p14:tracePt t="106066" x="4862513" y="4948238"/>
          <p14:tracePt t="106071" x="4854575" y="4981575"/>
          <p14:tracePt t="106077" x="4849813" y="4986338"/>
          <p14:tracePt t="106085" x="4849813" y="5006975"/>
          <p14:tracePt t="106091" x="4849813" y="5019675"/>
          <p14:tracePt t="106100" x="4849813" y="5029200"/>
          <p14:tracePt t="106106" x="4849813" y="5032375"/>
          <p14:tracePt t="106113" x="4849813" y="5045075"/>
          <p14:tracePt t="106120" x="4849813" y="5067300"/>
          <p14:tracePt t="106127" x="4849813" y="5080000"/>
          <p14:tracePt t="106133" x="4849813" y="5105400"/>
          <p14:tracePt t="106140" x="4854575" y="5135563"/>
          <p14:tracePt t="106147" x="4854575" y="5160963"/>
          <p14:tracePt t="106154" x="4862513" y="5203825"/>
          <p14:tracePt t="106161" x="4870450" y="5262563"/>
          <p14:tracePt t="106180" x="4870450" y="5343525"/>
          <p14:tracePt t="106183" x="4870450" y="5386388"/>
          <p14:tracePt t="106189" x="4870450" y="5416550"/>
          <p14:tracePt t="106198" x="4879975" y="5449888"/>
          <p14:tracePt t="106203" x="4879975" y="5462588"/>
          <p14:tracePt t="106209" x="4879975" y="5480050"/>
          <p14:tracePt t="106217" x="4879975" y="5492750"/>
          <p14:tracePt t="106223" x="4887913" y="5505450"/>
          <p14:tracePt t="106231" x="4887913" y="5518150"/>
          <p14:tracePt t="106237" x="4895850" y="5543550"/>
          <p14:tracePt t="106245" x="4900613" y="5556250"/>
          <p14:tracePt t="106251" x="4908550" y="5581650"/>
          <p14:tracePt t="106258" x="4918075" y="5602288"/>
          <p14:tracePt t="106266" x="4926013" y="5629275"/>
          <p14:tracePt t="106272" x="4933950" y="5657850"/>
          <p14:tracePt t="106280" x="4951413" y="5683250"/>
          <p14:tracePt t="106286" x="4951413" y="5705475"/>
          <p14:tracePt t="106293" x="4956175" y="5721350"/>
          <p14:tracePt t="106301" x="4956175" y="5726113"/>
          <p14:tracePt t="106307" x="4964113" y="5738813"/>
          <p14:tracePt t="106315" x="4964113" y="5748338"/>
          <p14:tracePt t="106321" x="4968875" y="5748338"/>
          <p14:tracePt t="106328" x="4968875" y="5751513"/>
          <p14:tracePt t="106342" x="4976813" y="5751513"/>
          <p14:tracePt t="106350" x="4976813" y="5761038"/>
          <p14:tracePt t="106363" x="4981575" y="5761038"/>
          <p14:tracePt t="106378" x="4989513" y="5761038"/>
          <p14:tracePt t="106384" x="4994275" y="5761038"/>
          <p14:tracePt t="106390" x="4999038" y="5761038"/>
          <p14:tracePt t="106405" x="5011738" y="5761038"/>
          <p14:tracePt t="106412" x="5019675" y="5761038"/>
          <p14:tracePt t="106418" x="5024438" y="5761038"/>
          <p14:tracePt t="106425" x="5032375" y="5761038"/>
          <p14:tracePt t="106433" x="5045075" y="5761038"/>
          <p14:tracePt t="106439" x="5049838" y="5761038"/>
          <p14:tracePt t="106446" x="5062538" y="5761038"/>
          <p14:tracePt t="106453" x="5075238" y="5761038"/>
          <p14:tracePt t="106461" x="5092700" y="5761038"/>
          <p14:tracePt t="106467" x="5121275" y="5756275"/>
          <p14:tracePt t="106475" x="5146675" y="5748338"/>
          <p14:tracePt t="106482" x="5168900" y="5738813"/>
          <p14:tracePt t="106488" x="5214938" y="5713413"/>
          <p14:tracePt t="106495" x="5249863" y="5692775"/>
          <p14:tracePt t="106502" x="5300663" y="5662613"/>
          <p14:tracePt t="106509" x="5351463" y="5611813"/>
          <p14:tracePt t="106516" x="5389563" y="5586413"/>
          <p14:tracePt t="106523" x="5414963" y="5548313"/>
          <p14:tracePt t="106531" x="5445125" y="5495925"/>
          <p14:tracePt t="106537" x="5475288" y="5462588"/>
          <p14:tracePt t="106544" x="5491163" y="5411788"/>
          <p14:tracePt t="106552" x="5513388" y="5364163"/>
          <p14:tracePt t="106557" x="5521325" y="5318125"/>
          <p14:tracePt t="106565" x="5543550" y="5245100"/>
          <p14:tracePt t="106571" x="5543550" y="5156200"/>
          <p14:tracePt t="106579" x="5556250" y="5070475"/>
          <p14:tracePt t="106586" x="5564188" y="4930775"/>
          <p14:tracePt t="106593" x="5576888" y="4751388"/>
          <p14:tracePt t="106600" x="5576888" y="4629150"/>
          <p14:tracePt t="106606" x="5576888" y="4471988"/>
          <p14:tracePt t="106615" x="5589588" y="4330700"/>
          <p14:tracePt t="106620" x="5589588" y="4216400"/>
          <p14:tracePt t="106629" x="5589588" y="4148138"/>
          <p14:tracePt t="106634" x="5589588" y="4087813"/>
          <p14:tracePt t="106641" x="5589588" y="3990975"/>
          <p14:tracePt t="106648" x="5589588" y="3917950"/>
          <p14:tracePt t="106655" x="5589588" y="3846513"/>
          <p14:tracePt t="106663" x="5589588" y="3786188"/>
          <p14:tracePt t="106669" x="5584825" y="3743325"/>
          <p14:tracePt t="106678" x="5576888" y="3709988"/>
          <p14:tracePt t="106683" x="5568950" y="3662363"/>
          <p14:tracePt t="106691" x="5551488" y="3629025"/>
          <p14:tracePt t="106697" x="5534025" y="3603625"/>
          <p14:tracePt t="106704" x="5526088" y="3573463"/>
          <p14:tracePt t="106712" x="5508625" y="3548063"/>
          <p14:tracePt t="106718" x="5495925" y="3522663"/>
          <p14:tracePt t="106724" x="5470525" y="3502025"/>
          <p14:tracePt t="106732" x="5462588" y="3475038"/>
          <p14:tracePt t="106739" x="5449888" y="3462338"/>
          <p14:tracePt t="106746" x="5440363" y="3446463"/>
          <p14:tracePt t="106753" x="5432425" y="3441700"/>
          <p14:tracePt t="106760" x="5419725" y="3433763"/>
          <p14:tracePt t="106768" x="5414963" y="3429000"/>
          <p14:tracePt t="106782" x="5407025" y="3429000"/>
          <p14:tracePt t="106787" x="5402263" y="3421063"/>
          <p14:tracePt t="106794" x="5399088" y="3421063"/>
          <p14:tracePt t="106801" x="5389563" y="3421063"/>
          <p14:tracePt t="106809" x="5384800" y="3421063"/>
          <p14:tracePt t="106815" x="5376863" y="3421063"/>
          <p14:tracePt t="106830" x="5364163" y="3421063"/>
          <p14:tracePt t="106837" x="5359400" y="3424238"/>
          <p14:tracePt t="106844" x="5351463" y="3424238"/>
          <p14:tracePt t="106851" x="5346700" y="3424238"/>
          <p14:tracePt t="106857" x="5334000" y="3429000"/>
          <p14:tracePt t="106865" x="5330825" y="3429000"/>
          <p14:tracePt t="106871" x="5321300" y="3436938"/>
          <p14:tracePt t="106879" x="5318125" y="3436938"/>
          <p14:tracePt t="106886" x="5308600" y="3441700"/>
          <p14:tracePt t="106892" x="5295900" y="3449638"/>
          <p14:tracePt t="106900" x="5292725" y="3454400"/>
          <p14:tracePt t="106906" x="5283200" y="3454400"/>
          <p14:tracePt t="106913" x="5270500" y="3462338"/>
          <p14:tracePt t="106923" x="5265738" y="3467100"/>
          <p14:tracePt t="106927" x="5257800" y="3475038"/>
          <p14:tracePt t="106933" x="5253038" y="3475038"/>
          <p14:tracePt t="106945" x="5245100" y="3479800"/>
          <p14:tracePt t="106948" x="5232400" y="3479800"/>
          <p14:tracePt t="106954" x="5219700" y="3489325"/>
          <p14:tracePt t="106970" x="5214938" y="3489325"/>
          <p14:tracePt t="106976" x="5207000" y="3492500"/>
          <p14:tracePt t="106984" x="5194300" y="3492500"/>
          <p14:tracePt t="106989" x="5194300" y="3497263"/>
          <p14:tracePt t="106997" x="5189538" y="3497263"/>
          <p14:tracePt t="107003" x="5181600" y="3505200"/>
          <p14:tracePt t="107011" x="5176838" y="3509963"/>
          <p14:tracePt t="107017" x="5164138" y="3517900"/>
          <p14:tracePt t="107024" x="5156200" y="3530600"/>
          <p14:tracePt t="107031" x="5146675" y="3548063"/>
          <p14:tracePt t="107038" x="5133975" y="3560763"/>
          <p14:tracePt t="107045" x="5126038" y="3578225"/>
          <p14:tracePt t="107053" x="5118100" y="3598863"/>
          <p14:tracePt t="107058" x="5100638" y="3624263"/>
          <p14:tracePt t="107066" x="5095875" y="3636963"/>
          <p14:tracePt t="107072" x="5087938" y="3654425"/>
          <p14:tracePt t="107081" x="5080000" y="3667125"/>
          <p14:tracePt t="107087" x="5067300" y="3684588"/>
          <p14:tracePt t="107095" x="5057775" y="3697288"/>
          <p14:tracePt t="107101" x="5049838" y="3709988"/>
          <p14:tracePt t="107107" x="5045075" y="3735388"/>
          <p14:tracePt t="107115" x="5027613" y="3760788"/>
          <p14:tracePt t="107122" x="5011738" y="3794125"/>
          <p14:tracePt t="107129" x="5002213" y="3816350"/>
          <p14:tracePt t="107137" x="4986338" y="3862388"/>
          <p14:tracePt t="107142" x="4964113" y="3910013"/>
          <p14:tracePt t="107149" x="4956175" y="3943350"/>
          <p14:tracePt t="107157" x="4938713" y="3978275"/>
          <p14:tracePt t="107164" x="4930775" y="4024313"/>
          <p14:tracePt t="107170" x="4921250" y="4054475"/>
          <p14:tracePt t="107177" x="4913313" y="4079875"/>
          <p14:tracePt t="107185" x="4895850" y="4122738"/>
          <p14:tracePt t="107190" x="4887913" y="4148138"/>
          <p14:tracePt t="107199" x="4887913" y="4168775"/>
          <p14:tracePt t="107205" x="4879975" y="4194175"/>
          <p14:tracePt t="107213" x="4875213" y="4216400"/>
          <p14:tracePt t="107220" x="4867275" y="4249738"/>
          <p14:tracePt t="107225" x="4857750" y="4271963"/>
          <p14:tracePt t="107234" x="4857750" y="4297363"/>
          <p14:tracePt t="107239" x="4857750" y="4338638"/>
          <p14:tracePt t="107249" x="4857750" y="4381500"/>
          <p14:tracePt t="107254" x="4857750" y="4424363"/>
          <p14:tracePt t="107261" x="4857750" y="4471988"/>
          <p14:tracePt t="107268" x="4862513" y="4556125"/>
          <p14:tracePt t="107274" x="4875213" y="4657725"/>
          <p14:tracePt t="107282" x="4875213" y="4743450"/>
          <p14:tracePt t="107288" x="4875213" y="4829175"/>
          <p14:tracePt t="107296" x="4883150" y="4900613"/>
          <p14:tracePt t="107303" x="4895850" y="4986338"/>
          <p14:tracePt t="107311" x="4905375" y="5045075"/>
          <p14:tracePt t="107317" x="4905375" y="5105400"/>
          <p14:tracePt t="107323" x="4913313" y="5138738"/>
          <p14:tracePt t="107331" x="4913313" y="5168900"/>
          <p14:tracePt t="107338" x="4921250" y="5237163"/>
          <p14:tracePt t="107345" x="4930775" y="5270500"/>
          <p14:tracePt t="107351" x="4951413" y="5318125"/>
          <p14:tracePt t="107359" x="4951413" y="5373688"/>
          <p14:tracePt t="107365" x="4960938" y="5407025"/>
          <p14:tracePt t="107372" x="4976813" y="5454650"/>
          <p14:tracePt t="107380" x="4986338" y="5487988"/>
          <p14:tracePt t="107387" x="4986338" y="5508625"/>
          <p14:tracePt t="107394" x="5002213" y="5543550"/>
          <p14:tracePt t="107401" x="5002213" y="5561013"/>
          <p14:tracePt t="107407" x="5002213" y="5581650"/>
          <p14:tracePt t="107414" x="5011738" y="5594350"/>
          <p14:tracePt t="107421" x="5019675" y="5611813"/>
          <p14:tracePt t="107429" x="5024438" y="5624513"/>
          <p14:tracePt t="107435" x="5024438" y="5637213"/>
          <p14:tracePt t="107442" x="5040313" y="5654675"/>
          <p14:tracePt t="107449" x="5049838" y="5688013"/>
          <p14:tracePt t="107456" x="5057775" y="5700713"/>
          <p14:tracePt t="107463" x="5075238" y="5748338"/>
          <p14:tracePt t="107470" x="5100638" y="5781675"/>
          <p14:tracePt t="107478" x="5118100" y="5819775"/>
          <p14:tracePt t="107484" x="5146675" y="5867400"/>
          <p14:tracePt t="107491" x="5168900" y="5905500"/>
          <p14:tracePt t="107500" x="5186363" y="5938838"/>
          <p14:tracePt t="107504" x="5189538" y="5951538"/>
          <p14:tracePt t="107512" x="5207000" y="5969000"/>
          <p14:tracePt t="107519" x="5214938" y="5981700"/>
          <p14:tracePt t="107526" x="5214938" y="5989638"/>
          <p14:tracePt t="107532" x="5219700" y="5989638"/>
          <p14:tracePt t="107539" x="5227638" y="5994400"/>
          <p14:tracePt t="107546" x="5232400" y="5994400"/>
          <p14:tracePt t="107553" x="5237163" y="5999163"/>
          <p14:tracePt t="107561" x="5245100" y="5999163"/>
          <p14:tracePt t="107568" x="5257800" y="5999163"/>
          <p14:tracePt t="107574" x="5287963" y="5999163"/>
          <p14:tracePt t="107581" x="5313363" y="5999163"/>
          <p14:tracePt t="107589" x="5334000" y="5989638"/>
          <p14:tracePt t="107596" x="5381625" y="5973763"/>
          <p14:tracePt t="107602" x="5414963" y="5964238"/>
          <p14:tracePt t="107608" x="5449888" y="5934075"/>
          <p14:tracePt t="107617" x="5475288" y="5926138"/>
          <p14:tracePt t="107623" x="5495925" y="5913438"/>
          <p14:tracePt t="107630" x="5521325" y="5895975"/>
          <p14:tracePt t="107636" x="5534025" y="5888038"/>
          <p14:tracePt t="107644" x="5559425" y="5870575"/>
          <p14:tracePt t="107650" x="5584825" y="5849938"/>
          <p14:tracePt t="107658" x="5597525" y="5832475"/>
          <p14:tracePt t="107665" x="5614988" y="5815013"/>
          <p14:tracePt t="107671" x="5649913" y="5781675"/>
          <p14:tracePt t="107679" x="5675313" y="5756275"/>
          <p14:tracePt t="107685" x="5703888" y="5721350"/>
          <p14:tracePt t="107692" x="5726113" y="5695950"/>
          <p14:tracePt t="107699" x="5756275" y="5645150"/>
          <p14:tracePt t="107706" x="5784850" y="5607050"/>
          <p14:tracePt t="107714" x="5815013" y="5561013"/>
          <p14:tracePt t="107720" x="5832475" y="5535613"/>
          <p14:tracePt t="107728" x="5840413" y="5500688"/>
          <p14:tracePt t="107734" x="5857875" y="5454650"/>
          <p14:tracePt t="107740" x="5865813" y="5419725"/>
          <p14:tracePt t="107748" x="5865813" y="5376863"/>
          <p14:tracePt t="107755" x="5865813" y="5335588"/>
          <p14:tracePt t="107763" x="5865813" y="5275263"/>
          <p14:tracePt t="107769" x="5865813" y="5232400"/>
          <p14:tracePt t="107776" x="5865813" y="5173663"/>
          <p14:tracePt t="107783" x="5862638" y="5100638"/>
          <p14:tracePt t="107789" x="5849938" y="5041900"/>
          <p14:tracePt t="107797" x="5840413" y="4943475"/>
          <p14:tracePt t="107804" x="5827713" y="4841875"/>
          <p14:tracePt t="107811" x="5807075" y="4764088"/>
          <p14:tracePt t="107818" x="5784850" y="4679950"/>
          <p14:tracePt t="107824" x="5764213" y="4603750"/>
          <p14:tracePt t="107831" x="5743575" y="4543425"/>
          <p14:tracePt t="107839" x="5721350" y="4479925"/>
          <p14:tracePt t="107846" x="5700713" y="4419600"/>
          <p14:tracePt t="107873" x="5700713" y="4348163"/>
          <p14:tracePt t="107881" x="5653088" y="3978275"/>
          <p14:tracePt t="107887" x="5627688" y="3786188"/>
          <p14:tracePt t="107894" x="5581650" y="3535363"/>
          <p14:tracePt t="107902" x="5543550" y="3433763"/>
          <p14:tracePt t="107907" x="5521325" y="3355975"/>
          <p14:tracePt t="107915" x="5505450" y="3322638"/>
          <p14:tracePt t="107922" x="5483225" y="3297238"/>
          <p14:tracePt t="107929" x="5465763" y="3276600"/>
          <p14:tracePt t="107936" x="5449888" y="3259138"/>
          <p14:tracePt t="107945" x="5437188" y="3241675"/>
          <p14:tracePt t="107950" x="5419725" y="3236913"/>
          <p14:tracePt t="107956" x="5407025" y="3228975"/>
          <p14:tracePt t="107964" x="5389563" y="3221038"/>
          <p14:tracePt t="107971" x="5376863" y="3221038"/>
          <p14:tracePt t="107978" x="5356225" y="3216275"/>
          <p14:tracePt t="107986" x="5343525" y="3216275"/>
          <p14:tracePt t="107991" x="5334000" y="3216275"/>
          <p14:tracePt t="107998" x="5321300" y="3216275"/>
          <p14:tracePt t="108005" x="5300663" y="3216275"/>
          <p14:tracePt t="108013" x="5275263" y="3216275"/>
          <p14:tracePt t="108020" x="5262563" y="3216275"/>
          <p14:tracePt t="108028" x="5240338" y="3216275"/>
          <p14:tracePt t="108035" x="5232400" y="3216275"/>
          <p14:tracePt t="108039" x="5219700" y="3216275"/>
          <p14:tracePt t="108048" x="5199063" y="3216275"/>
          <p14:tracePt t="108062" x="5186363" y="3216275"/>
          <p14:tracePt t="108068" x="5176838" y="3216275"/>
          <p14:tracePt t="108075" x="5173663" y="3216275"/>
          <p14:tracePt t="108082" x="5164138" y="3216275"/>
          <p14:tracePt t="108089" x="5159375" y="3216275"/>
          <p14:tracePt t="108103" x="5156200" y="3216275"/>
          <p14:tracePt t="108112" x="5146675" y="3216275"/>
          <p14:tracePt t="108117" x="5143500" y="3216275"/>
          <p14:tracePt t="108124" x="5133975" y="3216275"/>
          <p14:tracePt t="108132" x="5130800" y="3216275"/>
          <p14:tracePt t="108138" x="5118100" y="3216275"/>
          <p14:tracePt t="108146" x="5108575" y="3216275"/>
          <p14:tracePt t="108152" x="5105400" y="3224213"/>
          <p14:tracePt t="108158" x="5100638" y="3224213"/>
          <p14:tracePt t="108166" x="5092700" y="3228975"/>
          <p14:tracePt t="108173" x="5080000" y="3228975"/>
          <p14:tracePt t="108180" x="5075238" y="3236913"/>
          <p14:tracePt t="108195" x="5067300" y="3241675"/>
          <p14:tracePt t="108200" x="5062538" y="3241675"/>
          <p14:tracePt t="108208" x="5057775" y="3246438"/>
          <p14:tracePt t="108215" x="5049838" y="3262313"/>
          <p14:tracePt t="108221" x="5049838" y="3276600"/>
          <p14:tracePt t="108229" x="5040313" y="3305175"/>
          <p14:tracePt t="108236" x="5040313" y="3365500"/>
          <p14:tracePt t="108244" x="5040313" y="3462338"/>
          <p14:tracePt t="108250" x="5027613" y="3608388"/>
          <p14:tracePt t="108256" x="5027613" y="3760788"/>
          <p14:tracePt t="108263" x="5027613" y="3900488"/>
          <p14:tracePt t="108271" x="5027613" y="4016375"/>
          <p14:tracePt t="108277" x="5027613" y="4100513"/>
          <p14:tracePt t="108284" x="5027613" y="4168775"/>
          <p14:tracePt t="108291" x="5027613" y="4229100"/>
          <p14:tracePt t="108298" x="5027613" y="4271963"/>
          <p14:tracePt t="108305" x="5027613" y="4305300"/>
          <p14:tracePt t="108312" x="5032375" y="4348163"/>
          <p14:tracePt t="108319" x="5032375" y="4368800"/>
          <p14:tracePt t="108325" x="5032375" y="4411663"/>
          <p14:tracePt t="108332" x="5040313" y="4459288"/>
          <p14:tracePt t="108339" x="5062538" y="4510088"/>
          <p14:tracePt t="108346" x="5070475" y="4551363"/>
          <p14:tracePt t="108354" x="5092700" y="4629150"/>
          <p14:tracePt t="108361" x="5113338" y="4687888"/>
          <p14:tracePt t="108367" x="5121275" y="4735513"/>
          <p14:tracePt t="108374" x="5138738" y="4768850"/>
          <p14:tracePt t="108381" x="5146675" y="4803775"/>
          <p14:tracePt t="108388" x="5156200" y="4837113"/>
          <p14:tracePt t="108396" x="5164138" y="4870450"/>
          <p14:tracePt t="108403" x="5164138" y="4884738"/>
          <p14:tracePt t="108411" x="5173663" y="4887913"/>
          <p14:tracePt t="108416" x="5173663" y="4897438"/>
          <p14:tracePt t="108423" x="5176838" y="4900613"/>
          <p14:tracePt t="108430" x="5176838" y="4910138"/>
          <p14:tracePt t="108437" x="5181600" y="4913313"/>
          <p14:tracePt t="108445" x="5189538" y="4918075"/>
          <p14:tracePt t="108451" x="5194300" y="4926013"/>
          <p14:tracePt t="108457" x="5202238" y="4938713"/>
          <p14:tracePt t="108466" x="5219700" y="4964113"/>
          <p14:tracePt t="108473" x="5240338" y="4986338"/>
          <p14:tracePt t="108480" x="5270500" y="5024438"/>
          <p14:tracePt t="108486" x="5283200" y="5049838"/>
          <p14:tracePt t="108494" x="5313363" y="5083175"/>
          <p14:tracePt t="108500" x="5356225" y="5148263"/>
          <p14:tracePt t="108506" x="5384800" y="5199063"/>
          <p14:tracePt t="108514" x="5424488" y="5249863"/>
          <p14:tracePt t="108520" x="5440363" y="5283200"/>
          <p14:tracePt t="108528" x="5470525" y="5330825"/>
          <p14:tracePt t="108534" x="5478463" y="5348288"/>
          <p14:tracePt t="108541" x="5495925" y="5368925"/>
          <p14:tracePt t="108549" x="5508625" y="5386388"/>
          <p14:tracePt t="108555" x="5518150" y="5399088"/>
          <p14:tracePt t="108565" x="5526088" y="5416550"/>
          <p14:tracePt t="108569" x="5546725" y="5432425"/>
          <p14:tracePt t="108576" x="5572125" y="5454650"/>
          <p14:tracePt t="108583" x="5597525" y="5470525"/>
          <p14:tracePt t="108590" x="5640388" y="5487988"/>
          <p14:tracePt t="108598" x="5703888" y="5522913"/>
          <p14:tracePt t="108606" x="5807075" y="5556250"/>
          <p14:tracePt t="108611" x="5908675" y="5589588"/>
          <p14:tracePt t="108617" x="5997575" y="5611813"/>
          <p14:tracePt t="108625" x="6062663" y="5632450"/>
          <p14:tracePt t="108632" x="6103938" y="5641975"/>
          <p14:tracePt t="108639" x="6138863" y="5649913"/>
          <p14:tracePt t="108646" x="6156325" y="5657850"/>
          <p14:tracePt t="108652" x="6176963" y="5657850"/>
          <p14:tracePt t="108660" x="6189663" y="5654675"/>
          <p14:tracePt t="108666" x="6207125" y="5645150"/>
          <p14:tracePt t="108673" x="6219825" y="5624513"/>
          <p14:tracePt t="108681" x="6245225" y="5607050"/>
          <p14:tracePt t="108688" x="6262688" y="5573713"/>
          <p14:tracePt t="108695" x="6321425" y="5467350"/>
          <p14:tracePt t="108703" x="6354763" y="5376863"/>
          <p14:tracePt t="108708" x="6389688" y="5275263"/>
          <p14:tracePt t="108715" x="6410325" y="5160963"/>
          <p14:tracePt t="108722" x="6435725" y="5045075"/>
          <p14:tracePt t="108730" x="6435725" y="4930775"/>
          <p14:tracePt t="108736" x="6415088" y="4816475"/>
          <p14:tracePt t="108744" x="6394450" y="4725988"/>
          <p14:tracePt t="108750" x="6372225" y="4667250"/>
          <p14:tracePt t="108757" x="6342063" y="4603750"/>
          <p14:tracePt t="108764" x="6313488" y="4556125"/>
          <p14:tracePt t="108771" x="6283325" y="4518025"/>
          <p14:tracePt t="108779" x="6265863" y="4484688"/>
          <p14:tracePt t="108785" x="6240463" y="4445000"/>
          <p14:tracePt t="108791" x="6232525" y="4432300"/>
          <p14:tracePt t="108799" x="6215063" y="4416425"/>
          <p14:tracePt t="108805" x="6194425" y="4391025"/>
          <p14:tracePt t="108813" x="6176963" y="4368800"/>
          <p14:tracePt t="108819" x="6159500" y="4352925"/>
          <p14:tracePt t="108828" x="6146800" y="4338638"/>
          <p14:tracePt t="108834" x="6121400" y="4313238"/>
          <p14:tracePt t="108841" x="6096000" y="4297363"/>
          <p14:tracePt t="108848" x="6075363" y="4279900"/>
          <p14:tracePt t="108854" x="6049963" y="4267200"/>
          <p14:tracePt t="108862" x="6022975" y="4241800"/>
          <p14:tracePt t="108869" x="6002338" y="4224338"/>
          <p14:tracePt t="108878" x="5976938" y="4206875"/>
          <p14:tracePt t="108883" x="5956300" y="4194175"/>
          <p14:tracePt t="108889" x="5929313" y="4178300"/>
          <p14:tracePt t="108896" x="5921375" y="4165600"/>
          <p14:tracePt t="108904" x="5908675" y="4148138"/>
          <p14:tracePt t="108912" x="5891213" y="4140200"/>
          <p14:tracePt t="108917" x="5878513" y="4135438"/>
          <p14:tracePt t="108924" x="5862638" y="4127500"/>
          <p14:tracePt t="108931" x="5849938" y="4117975"/>
          <p14:tracePt t="108938" x="5845175" y="4117975"/>
          <p14:tracePt t="108946" x="5832475" y="4117975"/>
          <p14:tracePt t="108952" x="5815013" y="4110038"/>
          <p14:tracePt t="108960" x="5810250" y="4110038"/>
          <p14:tracePt t="108966" x="5797550" y="4110038"/>
          <p14:tracePt t="108973" x="5784850" y="4110038"/>
          <p14:tracePt t="108980" x="5776913" y="4105275"/>
          <p14:tracePt t="108988" x="5764213" y="4105275"/>
          <p14:tracePt t="108994" x="5751513" y="4097338"/>
          <p14:tracePt t="109001" x="5726113" y="4097338"/>
          <p14:tracePt t="109007" x="5713413" y="4097338"/>
          <p14:tracePt t="109014" x="5691188" y="4087813"/>
          <p14:tracePt t="109022" x="5665788" y="4084638"/>
          <p14:tracePt t="109029" x="5632450" y="4075113"/>
          <p14:tracePt t="109036" x="5611813" y="4075113"/>
          <p14:tracePt t="109044" x="5589588" y="4059238"/>
          <p14:tracePt t="109049" x="5556250" y="4049713"/>
          <p14:tracePt t="109056" x="5530850" y="4033838"/>
          <p14:tracePt t="109064" x="5500688" y="4024313"/>
          <p14:tracePt t="109070" x="5475288" y="4021138"/>
          <p14:tracePt t="109078" x="5453063" y="4011613"/>
          <p14:tracePt t="109085" x="5427663" y="3994150"/>
          <p14:tracePt t="109093" x="5394325" y="3986213"/>
          <p14:tracePt t="109099" x="5381625" y="3986213"/>
          <p14:tracePt t="109105" x="5368925" y="3978275"/>
          <p14:tracePt t="109112" x="5359400" y="3978275"/>
          <p14:tracePt t="109119" x="5356225" y="3978275"/>
          <p14:tracePt t="109127" x="5346700" y="3978275"/>
          <p14:tracePt t="109134" x="5343525" y="3978275"/>
          <p14:tracePt t="109141" x="5338763" y="3978275"/>
          <p14:tracePt t="109147" x="5330825" y="3978275"/>
          <p14:tracePt t="109169" x="5330825" y="3981450"/>
          <p14:tracePt t="109176" x="5326063" y="3981450"/>
          <p14:tracePt t="109182" x="5318125" y="3994150"/>
          <p14:tracePt t="109189" x="5318125" y="3998913"/>
          <p14:tracePt t="109196" x="5313363" y="4011613"/>
          <p14:tracePt t="109204" x="5313363" y="4029075"/>
          <p14:tracePt t="109210" x="5305425" y="4049713"/>
          <p14:tracePt t="109216" x="5287963" y="4084638"/>
          <p14:tracePt t="109224" x="5287963" y="4117975"/>
          <p14:tracePt t="109231" x="5270500" y="4130675"/>
          <p14:tracePt t="109237" x="5262563" y="4173538"/>
          <p14:tracePt t="109246" x="5253038" y="4219575"/>
          <p14:tracePt t="109251" x="5237163" y="4271963"/>
          <p14:tracePt t="109258" x="5214938" y="4318000"/>
          <p14:tracePt t="109265" x="5194300" y="4365625"/>
          <p14:tracePt t="109273" x="5176838" y="4416425"/>
          <p14:tracePt t="109280" x="5159375" y="4449763"/>
          <p14:tracePt t="109288" x="5138738" y="4497388"/>
          <p14:tracePt t="109294" x="5130800" y="4522788"/>
          <p14:tracePt t="109300" x="5113338" y="4565650"/>
          <p14:tracePt t="109307" x="5113338" y="4586288"/>
          <p14:tracePt t="109314" x="5105400" y="4619625"/>
          <p14:tracePt t="109320" x="5095875" y="4654550"/>
          <p14:tracePt t="109329" x="5092700" y="4675188"/>
          <p14:tracePt t="109336" x="5092700" y="4730750"/>
          <p14:tracePt t="109343" x="5070475" y="4791075"/>
          <p14:tracePt t="109349" x="5062538" y="4837113"/>
          <p14:tracePt t="109355" x="5062538" y="4870450"/>
          <p14:tracePt t="109363" x="5049838" y="4926013"/>
          <p14:tracePt t="109370" x="5049838" y="4956175"/>
          <p14:tracePt t="109378" x="5049838" y="4976813"/>
          <p14:tracePt t="109384" x="5045075" y="5003800"/>
          <p14:tracePt t="109391" x="5045075" y="5016500"/>
          <p14:tracePt t="109398" x="5045075" y="5041900"/>
          <p14:tracePt t="109405" x="5045075" y="5045075"/>
          <p14:tracePt t="109413" x="5045075" y="5057775"/>
          <p14:tracePt t="109418" x="5045075" y="5070475"/>
          <p14:tracePt t="109427" x="5045075" y="5083175"/>
          <p14:tracePt t="109432" x="5045075" y="5110163"/>
          <p14:tracePt t="109439" x="5045075" y="5138738"/>
          <p14:tracePt t="109447" x="5057775" y="5186363"/>
          <p14:tracePt t="109453" x="5062538" y="5216525"/>
          <p14:tracePt t="109461" x="5075238" y="5275263"/>
          <p14:tracePt t="109468" x="5083175" y="5322888"/>
          <p14:tracePt t="109474" x="5092700" y="5368925"/>
          <p14:tracePt t="109481" x="5108575" y="5402263"/>
          <p14:tracePt t="109487" x="5118100" y="5437188"/>
          <p14:tracePt t="109496" x="5126038" y="5462588"/>
          <p14:tracePt t="109502" x="5133975" y="5475288"/>
          <p14:tracePt t="109511" x="5133975" y="5480050"/>
          <p14:tracePt t="109516" x="5146675" y="5495925"/>
          <p14:tracePt t="109523" x="5146675" y="5508625"/>
          <p14:tracePt t="109530" x="5159375" y="5522913"/>
          <p14:tracePt t="109537" x="5186363" y="5538788"/>
          <p14:tracePt t="109544" x="5211763" y="5564188"/>
          <p14:tracePt t="109550" x="5237163" y="5589588"/>
          <p14:tracePt t="109558" x="5300663" y="5632450"/>
          <p14:tracePt t="109564" x="5338763" y="5670550"/>
          <p14:tracePt t="109572" x="5402263" y="5721350"/>
          <p14:tracePt t="109579" x="5478463" y="5781675"/>
          <p14:tracePt t="109586" x="5518150" y="5819775"/>
          <p14:tracePt t="109593" x="5556250" y="5857875"/>
          <p14:tracePt t="109599" x="5581650" y="5862638"/>
          <p14:tracePt t="109606" x="5597525" y="5880100"/>
          <p14:tracePt t="109614" x="5602288" y="5880100"/>
          <p14:tracePt t="109620" x="5614988" y="5888038"/>
          <p14:tracePt t="109629" x="5627688" y="5888038"/>
          <p14:tracePt t="109634" x="5645150" y="5892800"/>
          <p14:tracePt t="109641" x="5657850" y="5892800"/>
          <p14:tracePt t="109649" x="5662613" y="5892800"/>
          <p14:tracePt t="109656" x="5675313" y="5883275"/>
          <p14:tracePt t="109662" x="5683250" y="5880100"/>
          <p14:tracePt t="109668" x="5695950" y="5870575"/>
          <p14:tracePt t="109677" x="5700713" y="5867400"/>
          <p14:tracePt t="109683" x="5718175" y="5845175"/>
          <p14:tracePt t="109690" x="5730875" y="5827713"/>
          <p14:tracePt t="109697" x="5746750" y="5815013"/>
          <p14:tracePt t="109705" x="5756275" y="5789613"/>
          <p14:tracePt t="109711" x="5756275" y="5776913"/>
          <p14:tracePt t="109718" x="5759450" y="5756275"/>
          <p14:tracePt t="109724" x="5772150" y="5708650"/>
          <p14:tracePt t="109732" x="5776913" y="5680075"/>
          <p14:tracePt t="109739" x="5789613" y="5602288"/>
          <p14:tracePt t="109746" x="5810250" y="5518150"/>
          <p14:tracePt t="109752" x="5822950" y="5429250"/>
          <p14:tracePt t="109760" x="5832475" y="5313363"/>
          <p14:tracePt t="109767" x="5845175" y="5229225"/>
          <p14:tracePt t="109773" x="5845175" y="5130800"/>
          <p14:tracePt t="109781" x="5845175" y="5029200"/>
          <p14:tracePt t="109787" x="5857875" y="4918075"/>
          <p14:tracePt t="109795" x="5849938" y="4829175"/>
          <p14:tracePt t="109801" x="5849938" y="4730750"/>
          <p14:tracePt t="109811" x="5827713" y="4641850"/>
          <p14:tracePt t="109815" x="5794375" y="4565650"/>
          <p14:tracePt t="109822" x="5776913" y="4518025"/>
          <p14:tracePt t="109830" x="5746750" y="4467225"/>
          <p14:tracePt t="109836" x="5718175" y="4432300"/>
          <p14:tracePt t="109845" x="5691188" y="4394200"/>
          <p14:tracePt t="109850" x="5640388" y="4365625"/>
          <p14:tracePt t="109857" x="5614988" y="4338638"/>
          <p14:tracePt t="109864" x="5589588" y="4300538"/>
          <p14:tracePt t="109871" x="5551488" y="4275138"/>
          <p14:tracePt t="109878" x="5526088" y="4249738"/>
          <p14:tracePt t="109884" x="5500688" y="4224338"/>
          <p14:tracePt t="109892" x="5478463" y="4203700"/>
          <p14:tracePt t="109898" x="5453063" y="4178300"/>
          <p14:tracePt t="109907" x="5427663" y="4152900"/>
          <p14:tracePt t="109912" x="5411788" y="4127500"/>
          <p14:tracePt t="109919" x="5399088" y="4113213"/>
          <p14:tracePt t="109929" x="5381625" y="4087813"/>
          <p14:tracePt t="109943" x="5351463" y="4059238"/>
          <p14:tracePt t="109948" x="5343525" y="4046538"/>
          <p14:tracePt t="109955" x="5330825" y="4037013"/>
          <p14:tracePt t="109962" x="5305425" y="4021138"/>
          <p14:tracePt t="109968" x="5292725" y="4016375"/>
          <p14:tracePt t="109978" x="5275263" y="4006850"/>
          <p14:tracePt t="109982" x="5262563" y="4006850"/>
          <p14:tracePt t="109989" x="5249863" y="3998913"/>
          <p14:tracePt t="109996" x="5232400" y="3998913"/>
          <p14:tracePt t="110003" x="5227638" y="3998913"/>
          <p14:tracePt t="110010" x="5224463" y="3998913"/>
          <p14:tracePt t="110017" x="5214938" y="4003675"/>
          <p14:tracePt t="110025" x="5211763" y="4006850"/>
          <p14:tracePt t="110031" x="5211763" y="4011613"/>
          <p14:tracePt t="110038" x="5202238" y="4011613"/>
          <p14:tracePt t="110047" x="5199063" y="4024313"/>
          <p14:tracePt t="110052" x="5199063" y="4033838"/>
          <p14:tracePt t="110061" x="5199063" y="4054475"/>
          <p14:tracePt t="110066" x="5199063" y="4067175"/>
          <p14:tracePt t="110073" x="5199063" y="4097338"/>
          <p14:tracePt t="110080" x="5189538" y="4143375"/>
          <p14:tracePt t="110087" x="5176838" y="4203700"/>
          <p14:tracePt t="110095" x="5168900" y="4287838"/>
          <p14:tracePt t="110101" x="5168900" y="4330700"/>
          <p14:tracePt t="110108" x="5156200" y="4406900"/>
          <p14:tracePt t="110114" x="5146675" y="4449763"/>
          <p14:tracePt t="110121" x="5146675" y="4497388"/>
          <p14:tracePt t="110130" x="5138738" y="4568825"/>
          <p14:tracePt t="110135" x="5138738" y="4629150"/>
          <p14:tracePt t="110144" x="5138738" y="4697413"/>
          <p14:tracePt t="110150" x="5143500" y="4756150"/>
          <p14:tracePt t="110156" x="5156200" y="4832350"/>
          <p14:tracePt t="110163" x="5164138" y="4930775"/>
          <p14:tracePt t="110170" x="5189538" y="5032375"/>
          <p14:tracePt t="110179" x="5199063" y="5080000"/>
          <p14:tracePt t="110184" x="5207000" y="5138738"/>
          <p14:tracePt t="110193" x="5214938" y="5199063"/>
          <p14:tracePt t="110198" x="5214938" y="5219700"/>
          <p14:tracePt t="110205" x="5224463" y="5245100"/>
          <p14:tracePt t="110212" x="5224463" y="5257800"/>
          <p14:tracePt t="110219" x="5232400" y="5262563"/>
          <p14:tracePt t="110226" x="5232400" y="5270500"/>
          <p14:tracePt t="110232" x="5237163" y="5275263"/>
          <p14:tracePt t="110239" x="5237163" y="5287963"/>
          <p14:tracePt t="110247" x="5240338" y="5295900"/>
          <p14:tracePt t="110254" x="5249863" y="5310188"/>
          <p14:tracePt t="110261" x="5257800" y="5330825"/>
          <p14:tracePt t="110268" x="5270500" y="5348288"/>
          <p14:tracePt t="110276" x="5278438" y="5360988"/>
          <p14:tracePt t="110281" x="5295900" y="5394325"/>
          <p14:tracePt t="110289" x="5313363" y="5411788"/>
          <p14:tracePt t="110295" x="5318125" y="5432425"/>
          <p14:tracePt t="110302" x="5334000" y="5457825"/>
          <p14:tracePt t="110310" x="5351463" y="5467350"/>
          <p14:tracePt t="110317" x="5364163" y="5480050"/>
          <p14:tracePt t="110323" x="5372100" y="5487988"/>
          <p14:tracePt t="110331" x="5384800" y="5492750"/>
          <p14:tracePt t="110337" x="5389563" y="5500688"/>
          <p14:tracePt t="110346" x="5402263" y="5500688"/>
          <p14:tracePt t="110351" x="5427663" y="5508625"/>
          <p14:tracePt t="110358" x="5457825" y="5508625"/>
          <p14:tracePt t="110365" x="5491163" y="5505450"/>
          <p14:tracePt t="110372" x="5513388" y="5505450"/>
          <p14:tracePt t="110379" x="5556250" y="5495925"/>
          <p14:tracePt t="110386" x="5572125" y="5487988"/>
          <p14:tracePt t="110395" x="5594350" y="5470525"/>
          <p14:tracePt t="110400" x="5632450" y="5445125"/>
          <p14:tracePt t="110407" x="5645150" y="5419725"/>
          <p14:tracePt t="110413" x="5683250" y="5386388"/>
          <p14:tracePt t="110420" x="5730875" y="5295900"/>
          <p14:tracePt t="110430" x="5764213" y="5176838"/>
          <p14:tracePt t="110434" x="5797550" y="5062538"/>
          <p14:tracePt t="110442" x="5832475" y="4948238"/>
          <p14:tracePt t="110448" x="5865813" y="4829175"/>
          <p14:tracePt t="110455" x="5878513" y="4713288"/>
          <p14:tracePt t="110463" x="5891213" y="4573588"/>
          <p14:tracePt t="110470" x="5900738" y="4459288"/>
          <p14:tracePt t="110477" x="5900738" y="4386263"/>
          <p14:tracePt t="110483" x="5895975" y="4313238"/>
          <p14:tracePt t="110490" x="5875338" y="4241800"/>
          <p14:tracePt t="110497" x="5865813" y="4181475"/>
          <p14:tracePt t="110505" x="5849938" y="4143375"/>
          <p14:tracePt t="110511" x="5819775" y="4110038"/>
          <p14:tracePt t="110518" x="5794375" y="4071938"/>
          <p14:tracePt t="110527" x="5756275" y="4046538"/>
          <p14:tracePt t="110532" x="5718175" y="4016375"/>
          <p14:tracePt t="110539" x="5691188" y="3990975"/>
          <p14:tracePt t="110546" x="5657850" y="3965575"/>
          <p14:tracePt t="110553" x="5632450" y="3956050"/>
          <p14:tracePt t="110562" x="5597525" y="3930650"/>
          <p14:tracePt t="110567" x="5564188" y="3914775"/>
          <p14:tracePt t="110573" x="5546725" y="3905250"/>
          <p14:tracePt t="110581" x="5526088" y="3897313"/>
          <p14:tracePt t="110588" x="5508625" y="3887788"/>
          <p14:tracePt t="110595" x="5487988" y="3884613"/>
          <p14:tracePt t="110601" x="5475288" y="3884613"/>
          <p14:tracePt t="110609" x="5457825" y="3875088"/>
          <p14:tracePt t="110615" x="5445125" y="3875088"/>
          <p14:tracePt t="110622" x="5432425" y="3875088"/>
          <p14:tracePt t="110631" x="5419725" y="3875088"/>
          <p14:tracePt t="110637" x="5411788" y="3875088"/>
          <p14:tracePt t="110645" x="5399088" y="3875088"/>
          <p14:tracePt t="110650" x="5394325" y="3875088"/>
          <p14:tracePt t="110657" x="5384800" y="3875088"/>
          <p14:tracePt t="110664" x="5372100" y="3884613"/>
          <p14:tracePt t="110679" x="5368925" y="3887788"/>
          <p14:tracePt t="110685" x="5359400" y="3897313"/>
          <p14:tracePt t="110692" x="5356225" y="3910013"/>
          <p14:tracePt t="110699" x="5346700" y="3914775"/>
          <p14:tracePt t="110707" x="5343525" y="3935413"/>
          <p14:tracePt t="110713" x="5326063" y="3952875"/>
          <p14:tracePt t="110720" x="5318125" y="3973513"/>
          <p14:tracePt t="110727" x="5300663" y="4021138"/>
          <p14:tracePt t="110734" x="5292725" y="4033838"/>
          <p14:tracePt t="110740" x="5292725" y="4059238"/>
          <p14:tracePt t="110748" x="5275263" y="4092575"/>
          <p14:tracePt t="110754" x="5270500" y="4113213"/>
          <p14:tracePt t="110762" x="5249863" y="4168775"/>
          <p14:tracePt t="110769" x="5240338" y="4229100"/>
          <p14:tracePt t="110776" x="5227638" y="4305300"/>
          <p14:tracePt t="110783" x="5219700" y="4378325"/>
          <p14:tracePt t="110790" x="5219700" y="4432300"/>
          <p14:tracePt t="110798" x="5207000" y="4510088"/>
          <p14:tracePt t="110803" x="5207000" y="4565650"/>
          <p14:tracePt t="110812" x="5199063" y="4611688"/>
          <p14:tracePt t="110817" x="5199063" y="4641850"/>
          <p14:tracePt t="110825" x="5199063" y="4684713"/>
          <p14:tracePt t="110832" x="5199063" y="4718050"/>
          <p14:tracePt t="110838" x="5202238" y="4760913"/>
          <p14:tracePt t="110847" x="5202238" y="4794250"/>
          <p14:tracePt t="110852" x="5211763" y="4824413"/>
          <p14:tracePt t="110859" x="5224463" y="4884738"/>
          <p14:tracePt t="110866" x="5245100" y="4960938"/>
          <p14:tracePt t="110874" x="5253038" y="5019675"/>
          <p14:tracePt t="110880" x="5275263" y="5092700"/>
          <p14:tracePt t="110886" x="5295900" y="5156200"/>
          <p14:tracePt t="110895" x="5330825" y="5245100"/>
          <p14:tracePt t="110901" x="5338763" y="5280025"/>
          <p14:tracePt t="110911" x="5356225" y="5313363"/>
          <p14:tracePt t="110915" x="5372100" y="5360988"/>
          <p14:tracePt t="110921" x="5381625" y="5386388"/>
          <p14:tracePt t="110931" x="5389563" y="5399088"/>
          <p14:tracePt t="110944" x="5394325" y="5419725"/>
          <p14:tracePt t="110950" x="5402263" y="5424488"/>
          <p14:tracePt t="110957" x="5407025" y="5432425"/>
          <p14:tracePt t="110965" x="5414963" y="5437188"/>
          <p14:tracePt t="110974" x="5427663" y="5449888"/>
          <p14:tracePt t="110979" x="5440363" y="5449888"/>
          <p14:tracePt t="110986" x="5457825" y="5457825"/>
          <p14:tracePt t="110992" x="5470525" y="5467350"/>
          <p14:tracePt t="110998" x="5491163" y="5475288"/>
          <p14:tracePt t="111005" x="5518150" y="5475288"/>
          <p14:tracePt t="111013" x="5538788" y="5480050"/>
          <p14:tracePt t="111019" x="5564188" y="5480050"/>
          <p14:tracePt t="111027" x="5584825" y="5480050"/>
          <p14:tracePt t="111033" x="5611813" y="5470525"/>
          <p14:tracePt t="111040" x="5632450" y="5454650"/>
          <p14:tracePt t="111048" x="5657850" y="5437188"/>
          <p14:tracePt t="111053" x="5691188" y="5411788"/>
          <p14:tracePt t="111061" x="5743575" y="5360988"/>
          <p14:tracePt t="111068" x="5781675" y="5322888"/>
          <p14:tracePt t="111075" x="5810250" y="5283200"/>
          <p14:tracePt t="111082" x="5827713" y="5237163"/>
          <p14:tracePt t="111089" x="5862638" y="5173663"/>
          <p14:tracePt t="111096" x="5870575" y="5113338"/>
          <p14:tracePt t="111103" x="5883275" y="5054600"/>
          <p14:tracePt t="111110" x="5891213" y="4951413"/>
          <p14:tracePt t="111117" x="5888038" y="4854575"/>
          <p14:tracePt t="111124" x="5875338" y="4764088"/>
          <p14:tracePt t="111131" x="5862638" y="4692650"/>
          <p14:tracePt t="111138" x="5840413" y="4603750"/>
          <p14:tracePt t="111146" x="5819775" y="4518025"/>
          <p14:tracePt t="111151" x="5789613" y="4454525"/>
          <p14:tracePt t="111159" x="5768975" y="4365625"/>
          <p14:tracePt t="111165" x="5734050" y="4300538"/>
          <p14:tracePt t="111172" x="5718175" y="4267200"/>
          <p14:tracePt t="111180" x="5688013" y="4203700"/>
          <p14:tracePt t="111186" x="5657850" y="4156075"/>
          <p14:tracePt t="111194" x="5627688" y="4117975"/>
          <p14:tracePt t="111200" x="5602288" y="4079875"/>
          <p14:tracePt t="111210" x="5572125" y="4046538"/>
          <p14:tracePt t="111214" x="5546725" y="4021138"/>
          <p14:tracePt t="111222" x="5526088" y="3994150"/>
          <p14:tracePt t="111231" x="5500688" y="3968750"/>
          <p14:tracePt t="111234" x="5483225" y="3956050"/>
          <p14:tracePt t="111242" x="5462588" y="3948113"/>
          <p14:tracePt t="111249" x="5445125" y="3930650"/>
          <p14:tracePt t="111256" x="5424488" y="3927475"/>
          <p14:tracePt t="111263" x="5407025" y="3927475"/>
          <p14:tracePt t="111270" x="5394325" y="3927475"/>
          <p14:tracePt t="111279" x="5389563" y="3927475"/>
          <p14:tracePt t="111283" x="5381625" y="3927475"/>
          <p14:tracePt t="111292" x="5376863" y="3927475"/>
          <p14:tracePt t="111298" x="5372100" y="3927475"/>
          <p14:tracePt t="111312" x="5372100" y="3935413"/>
          <p14:tracePt t="111319" x="5364163" y="3940175"/>
          <p14:tracePt t="111333" x="5359400" y="3943350"/>
          <p14:tracePt t="111340" x="5351463" y="3960813"/>
          <p14:tracePt t="111347" x="5351463" y="3965575"/>
          <p14:tracePt t="111353" x="5351463" y="3968750"/>
          <p14:tracePt t="111362" x="5346700" y="3990975"/>
          <p14:tracePt t="111367" x="5338763" y="4006850"/>
          <p14:tracePt t="111375" x="5330825" y="4021138"/>
          <p14:tracePt t="111381" x="5321300" y="4046538"/>
          <p14:tracePt t="111388" x="5313363" y="4075113"/>
          <p14:tracePt t="111397" x="5295900" y="4113213"/>
          <p14:tracePt t="111402" x="5287963" y="4156075"/>
          <p14:tracePt t="111411" x="5270500" y="4194175"/>
          <p14:tracePt t="111416" x="5249863" y="4254500"/>
          <p14:tracePt t="111423" x="5240338" y="4300538"/>
          <p14:tracePt t="111430" x="5232400" y="4348163"/>
          <p14:tracePt t="111437" x="5232400" y="4391025"/>
          <p14:tracePt t="111444" x="5224463" y="4424363"/>
          <p14:tracePt t="111450" x="5224463" y="4445000"/>
          <p14:tracePt t="111460" x="5214938" y="4479925"/>
          <p14:tracePt t="111465" x="5214938" y="4492625"/>
          <p14:tracePt t="111471" x="5214938" y="4497388"/>
          <p14:tracePt t="111478" x="5214938" y="4505325"/>
          <p14:tracePt t="111486" x="5214938" y="4518025"/>
          <p14:tracePt t="111500" x="5214938" y="4522788"/>
          <p14:tracePt t="111506" x="5214938" y="4530725"/>
          <p14:tracePt t="111521" x="5214938" y="4535488"/>
          <p14:tracePt t="111542" x="5214938" y="4543425"/>
          <p14:tracePt t="111556" x="5224463" y="4548188"/>
          <p14:tracePt t="111585" x="5227638" y="4551363"/>
          <p14:tracePt t="111590" x="5237163" y="4560888"/>
          <p14:tracePt t="111604" x="5240338" y="4565650"/>
          <p14:tracePt t="111626" x="5249863" y="4565650"/>
          <p14:tracePt t="111640" x="5253038" y="4565650"/>
          <p14:tracePt t="111653" x="5257800" y="4565650"/>
          <p14:tracePt t="111708" x="5257800" y="4556125"/>
          <p14:tracePt t="111736" x="5257800" y="4551363"/>
          <p14:tracePt t="112058" x="5313363" y="4492625"/>
          <p14:tracePt t="112063" x="5368925" y="4386263"/>
          <p14:tracePt t="112069" x="5427663" y="4279900"/>
          <p14:tracePt t="112077" x="5462588" y="4152900"/>
          <p14:tracePt t="112084" x="5495925" y="4049713"/>
          <p14:tracePt t="112092" x="5495925" y="3948113"/>
          <p14:tracePt t="112097" x="5495925" y="3862388"/>
          <p14:tracePt t="112104" x="5495925" y="3794125"/>
          <p14:tracePt t="112112" x="5483225" y="3756025"/>
          <p14:tracePt t="112118" x="5470525" y="3743325"/>
          <p14:tracePt t="112126" x="5453063" y="3727450"/>
          <p14:tracePt t="112133" x="5432425" y="3727450"/>
          <p14:tracePt t="112140" x="5414963" y="3730625"/>
          <p14:tracePt t="112150" x="5394325" y="3748088"/>
          <p14:tracePt t="112153" x="5368925" y="3760788"/>
          <p14:tracePt t="112161" x="5351463" y="3786188"/>
          <p14:tracePt t="112167" x="5330825" y="3811588"/>
          <p14:tracePt t="112175" x="5321300" y="3833813"/>
          <p14:tracePt t="112181" x="5292725" y="3879850"/>
          <p14:tracePt t="112188" x="5262563" y="3943350"/>
          <p14:tracePt t="112196" x="5227638" y="4021138"/>
          <p14:tracePt t="112202" x="5194300" y="4122738"/>
          <p14:tracePt t="112211" x="5159375" y="4224338"/>
          <p14:tracePt t="112216" x="5126038" y="4368800"/>
          <p14:tracePt t="112223" x="5113338" y="4522788"/>
          <p14:tracePt t="112230" x="5100638" y="4679950"/>
          <p14:tracePt t="112238" x="5100638" y="4849813"/>
          <p14:tracePt t="112245" x="5126038" y="5041900"/>
          <p14:tracePt t="112251" x="5164138" y="5211763"/>
          <p14:tracePt t="112258" x="5199063" y="5313363"/>
          <p14:tracePt t="112265" x="5219700" y="5376863"/>
          <p14:tracePt t="112272" x="5240338" y="5399088"/>
          <p14:tracePt t="112280" x="5249863" y="5424488"/>
          <p14:tracePt t="112285" x="5257800" y="5429250"/>
          <p14:tracePt t="112292" x="5270500" y="5429250"/>
          <p14:tracePt t="112299" x="5275263" y="5429250"/>
          <p14:tracePt t="112306" x="5283200" y="5429250"/>
          <p14:tracePt t="112313" x="5295900" y="5429250"/>
          <p14:tracePt t="112320" x="5300663" y="5419725"/>
          <p14:tracePt t="112327" x="5321300" y="5407025"/>
          <p14:tracePt t="112335" x="5356225" y="5373688"/>
          <p14:tracePt t="112341" x="5411788" y="5305425"/>
          <p14:tracePt t="112349" x="5478463" y="5241925"/>
          <p14:tracePt t="112354" x="5534025" y="5160963"/>
          <p14:tracePt t="112361" x="5589588" y="5070475"/>
          <p14:tracePt t="112369" x="5637213" y="4964113"/>
          <p14:tracePt t="112376" x="5662613" y="4849813"/>
          <p14:tracePt t="112383" x="5670550" y="4735513"/>
          <p14:tracePt t="112390" x="5665788" y="4637088"/>
          <p14:tracePt t="112397" x="5645150" y="4560888"/>
          <p14:tracePt t="112403" x="5602288" y="4497388"/>
          <p14:tracePt t="112412" x="5546725" y="4445000"/>
          <p14:tracePt t="112417" x="5495925" y="4394200"/>
          <p14:tracePt t="112425" x="5445125" y="4365625"/>
          <p14:tracePt t="112431" x="5399088" y="4343400"/>
          <p14:tracePt t="112439" x="5364163" y="4335463"/>
          <p14:tracePt t="112446" x="5334000" y="4335463"/>
          <p14:tracePt t="112452" x="5321300" y="4335463"/>
          <p14:tracePt t="112461" x="5287963" y="4335463"/>
          <p14:tracePt t="112467" x="5265738" y="4335463"/>
          <p14:tracePt t="112475" x="5249863" y="4338638"/>
          <p14:tracePt t="112481" x="5237163" y="4348163"/>
          <p14:tracePt t="112487" x="5224463" y="4352925"/>
          <p14:tracePt t="112497" x="5214938" y="4360863"/>
          <p14:tracePt t="112502" x="5211763" y="4365625"/>
          <p14:tracePt t="112509" x="5202238" y="4373563"/>
          <p14:tracePt t="112516" x="5202238" y="4378325"/>
          <p14:tracePt t="112523" x="5199063" y="4391025"/>
          <p14:tracePt t="112529" x="5199063" y="4424363"/>
          <p14:tracePt t="112536" x="5202238" y="4454525"/>
          <p14:tracePt t="112543" x="5224463" y="4543425"/>
          <p14:tracePt t="112550" x="5257800" y="4645025"/>
          <p14:tracePt t="112559" x="5330825" y="4781550"/>
          <p14:tracePt t="112564" x="5407025" y="4918075"/>
          <p14:tracePt t="112570" x="5500688" y="5024438"/>
          <p14:tracePt t="112578" x="5581650" y="5092700"/>
          <p14:tracePt t="112585" x="5627688" y="5122863"/>
          <p14:tracePt t="112592" x="5665788" y="5143500"/>
          <p14:tracePt t="112598" x="5695950" y="5148263"/>
          <p14:tracePt t="112605" x="5721350" y="5148263"/>
          <p14:tracePt t="112613" x="5734050" y="5148263"/>
          <p14:tracePt t="112619" x="5759450" y="5130800"/>
          <p14:tracePt t="112627" x="5772150" y="5113338"/>
          <p14:tracePt t="112634" x="5781675" y="5092700"/>
          <p14:tracePt t="112642" x="5797550" y="5057775"/>
          <p14:tracePt t="112649" x="5797550" y="5029200"/>
          <p14:tracePt t="112654" x="5797550" y="4986338"/>
          <p14:tracePt t="112662" x="5797550" y="4926013"/>
          <p14:tracePt t="112668" x="5781675" y="4867275"/>
          <p14:tracePt t="112675" x="5751513" y="4816475"/>
          <p14:tracePt t="112682" x="5700713" y="4764088"/>
          <p14:tracePt t="112689" x="5649913" y="4735513"/>
          <p14:tracePt t="112696" x="5607050" y="4722813"/>
          <p14:tracePt t="112703" x="5572125" y="4718050"/>
          <p14:tracePt t="112711" x="5538788" y="4718050"/>
          <p14:tracePt t="112717" x="5518150" y="4718050"/>
          <p14:tracePt t="112725" x="5491163" y="4725988"/>
          <p14:tracePt t="112731" x="5478463" y="4743450"/>
          <p14:tracePt t="112738" x="5462588" y="4751388"/>
          <p14:tracePt t="112745" x="5457825" y="4751388"/>
          <p14:tracePt t="112752" x="5449888" y="4756150"/>
          <p14:tracePt t="112767" x="5445125" y="4760913"/>
          <p14:tracePt t="112829" x="5445125" y="4756150"/>
          <p14:tracePt t="112843" x="5440363" y="4756150"/>
          <p14:tracePt t="112851" x="5440363" y="4748213"/>
          <p14:tracePt t="113142" x="5440363" y="4751388"/>
          <p14:tracePt t="113156" x="5445125" y="4756150"/>
          <p14:tracePt t="113163" x="5453063" y="4756150"/>
          <p14:tracePt t="113176" x="5457825" y="4760913"/>
          <p14:tracePt t="113184" x="5465763" y="4760913"/>
          <p14:tracePt t="113191" x="5470525" y="4768850"/>
          <p14:tracePt t="113206" x="5478463" y="4773613"/>
          <p14:tracePt t="113212" x="5483225" y="4773613"/>
          <p14:tracePt t="113226" x="5487988" y="4781550"/>
          <p14:tracePt t="113241" x="5495925" y="4781550"/>
          <p14:tracePt t="113247" x="5500688" y="4778375"/>
          <p14:tracePt t="113255" x="5508625" y="4778375"/>
          <p14:tracePt t="113261" x="5513388" y="4756150"/>
          <p14:tracePt t="113268" x="5521325" y="4735513"/>
          <p14:tracePt t="113275" x="5538788" y="4710113"/>
          <p14:tracePt t="113283" x="5546725" y="4667250"/>
          <p14:tracePt t="113290" x="5576888" y="4603750"/>
          <p14:tracePt t="113297" x="5597525" y="4530725"/>
          <p14:tracePt t="113304" x="5632450" y="4454525"/>
          <p14:tracePt t="113310" x="5665788" y="4378325"/>
          <p14:tracePt t="113318" x="5695950" y="4313238"/>
          <p14:tracePt t="113324" x="5738813" y="4249738"/>
          <p14:tracePt t="113333" x="5768975" y="4211638"/>
          <p14:tracePt t="113340" x="5794375" y="4178300"/>
          <p14:tracePt t="113345" x="5822950" y="4140200"/>
          <p14:tracePt t="113353" x="5857875" y="4113213"/>
          <p14:tracePt t="113361" x="5895975" y="4084638"/>
          <p14:tracePt t="113368" x="5934075" y="4059238"/>
          <p14:tracePt t="113373" x="5994400" y="4046538"/>
          <p14:tracePt t="113380" x="6065838" y="4024313"/>
          <p14:tracePt t="113387" x="6138863" y="4016375"/>
          <p14:tracePt t="113394" x="6240463" y="4016375"/>
          <p14:tracePt t="113402" x="6351588" y="4016375"/>
          <p14:tracePt t="113408" x="6478588" y="4016375"/>
          <p14:tracePt t="113414" x="6619875" y="4024313"/>
          <p14:tracePt t="113421" x="6751638" y="4046538"/>
          <p14:tracePt t="113429" x="6878638" y="4079875"/>
          <p14:tracePt t="113436" x="6997700" y="4117975"/>
          <p14:tracePt t="113442" x="7112000" y="4152900"/>
          <p14:tracePt t="113450" x="7202488" y="4194175"/>
          <p14:tracePt t="113456" x="7291388" y="4229100"/>
          <p14:tracePt t="113462" x="7354888" y="4262438"/>
          <p14:tracePt t="113470" x="7405688" y="4300538"/>
          <p14:tracePt t="113476" x="7443788" y="4338638"/>
          <p14:tracePt t="113484" x="7483475" y="4368800"/>
          <p14:tracePt t="113490" x="7504113" y="4394200"/>
          <p14:tracePt t="113496" x="7521575" y="4416425"/>
          <p14:tracePt t="113504" x="7529513" y="4441825"/>
          <p14:tracePt t="113510" x="7537450" y="4471988"/>
          <p14:tracePt t="113518" x="7537450" y="4505325"/>
          <p14:tracePt t="113525" x="7546975" y="4525963"/>
          <p14:tracePt t="113533" x="7546975" y="4568825"/>
          <p14:tracePt t="113539" x="7542213" y="4594225"/>
          <p14:tracePt t="113545" x="7542213" y="4616450"/>
          <p14:tracePt t="113552" x="7542213" y="4629150"/>
          <p14:tracePt t="113559" x="7542213" y="4654550"/>
          <p14:tracePt t="113568" x="7542213" y="4657725"/>
          <p14:tracePt t="113573" x="7542213" y="4672013"/>
          <p14:tracePt t="113587" x="7542213" y="4679950"/>
          <p14:tracePt t="113594" x="7542213" y="4684713"/>
          <p14:tracePt t="113601" x="7542213" y="4687888"/>
          <p14:tracePt t="113607" x="7542213" y="4697413"/>
          <p14:tracePt t="113616" x="7542213" y="4700588"/>
          <p14:tracePt t="113622" x="7542213" y="4710113"/>
          <p14:tracePt t="113629" x="7550150" y="4713288"/>
          <p14:tracePt t="113638" x="7559675" y="4730750"/>
          <p14:tracePt t="113643" x="7580313" y="4743450"/>
          <p14:tracePt t="113650" x="7605713" y="4760913"/>
          <p14:tracePt t="113658" x="7648575" y="4778375"/>
          <p14:tracePt t="113663" x="7699375" y="4806950"/>
          <p14:tracePt t="113671" x="7747000" y="4829175"/>
          <p14:tracePt t="113677" x="7810500" y="4849813"/>
          <p14:tracePt t="113685" x="7843838" y="4857750"/>
          <p14:tracePt t="113692" x="7874000" y="4867275"/>
          <p14:tracePt t="113699" x="7891463" y="4870450"/>
          <p14:tracePt t="113706" x="7904163" y="4879975"/>
          <p14:tracePt t="113712" x="7916863" y="4879975"/>
          <p14:tracePt t="113720" x="7924800" y="4879975"/>
          <p14:tracePt t="113726" x="7929563" y="4879975"/>
          <p14:tracePt t="113734" x="7937500" y="4879975"/>
          <p14:tracePt t="113755" x="7937500" y="4884738"/>
          <p14:tracePt t="113768" x="7937500" y="4892675"/>
          <p14:tracePt t="113776" x="7934325" y="4892675"/>
          <p14:tracePt t="113783" x="7921625" y="4892675"/>
          <p14:tracePt t="113788" x="7899400" y="4892675"/>
          <p14:tracePt t="113796" x="7856538" y="4892675"/>
          <p14:tracePt t="113803" x="7810500" y="4887913"/>
          <p14:tracePt t="113810" x="7734300" y="4867275"/>
          <p14:tracePt t="113817" x="7618413" y="4819650"/>
          <p14:tracePt t="113824" x="7448550" y="4751388"/>
          <p14:tracePt t="113831" x="7258050" y="4667250"/>
          <p14:tracePt t="113838" x="7121525" y="4591050"/>
          <p14:tracePt t="113845" x="7027863" y="4522788"/>
          <p14:tracePt t="113854" x="6951663" y="4467225"/>
          <p14:tracePt t="113858" x="6899275" y="4437063"/>
          <p14:tracePt t="113867" x="6861175" y="4394200"/>
          <p14:tracePt t="113872" x="6823075" y="4368800"/>
          <p14:tracePt t="113880" x="6810375" y="4352925"/>
          <p14:tracePt t="113887" x="6792913" y="4330700"/>
          <p14:tracePt t="113893" x="6784975" y="4313238"/>
          <p14:tracePt t="113901" x="6780213" y="4300538"/>
          <p14:tracePt t="113907" x="6780213" y="4297363"/>
          <p14:tracePt t="113917" x="6780213" y="4284663"/>
          <p14:tracePt t="113921" x="6780213" y="4275138"/>
          <p14:tracePt t="113928" x="6780213" y="4271963"/>
          <p14:tracePt t="113935" x="6789738" y="4259263"/>
          <p14:tracePt t="113942" x="6802438" y="4249738"/>
          <p14:tracePt t="113950" x="6819900" y="4241800"/>
          <p14:tracePt t="113956" x="6840538" y="4233863"/>
          <p14:tracePt t="113963" x="6858000" y="4219575"/>
          <p14:tracePt t="113970" x="6878638" y="4211638"/>
          <p14:tracePt t="113977" x="6904038" y="4203700"/>
          <p14:tracePt t="113985" x="6934200" y="4194175"/>
          <p14:tracePt t="113991" x="6972300" y="4178300"/>
          <p14:tracePt t="114000" x="7032625" y="4168775"/>
          <p14:tracePt t="114005" x="7073900" y="4160838"/>
          <p14:tracePt t="114011" x="7121525" y="4160838"/>
          <p14:tracePt t="114018" x="7164388" y="4160838"/>
          <p14:tracePt t="114035" x="7253288" y="4165600"/>
          <p14:tracePt t="114039" x="7299325" y="4173538"/>
          <p14:tracePt t="114046" x="7346950" y="4191000"/>
          <p14:tracePt t="114054" x="7397750" y="4219575"/>
          <p14:tracePt t="114060" x="7458075" y="4241800"/>
          <p14:tracePt t="114068" x="7521575" y="4284663"/>
          <p14:tracePt t="114074" x="7589838" y="4325938"/>
          <p14:tracePt t="114083" x="7653338" y="4368800"/>
          <p14:tracePt t="114088" x="7716838" y="4424363"/>
          <p14:tracePt t="114096" x="7767638" y="4475163"/>
          <p14:tracePt t="114102" x="7818438" y="4530725"/>
          <p14:tracePt t="114108" x="7856538" y="4556125"/>
          <p14:tracePt t="114117" x="7886700" y="4594225"/>
          <p14:tracePt t="114123" x="7904163" y="4629150"/>
          <p14:tracePt t="114131" x="7916863" y="4654550"/>
          <p14:tracePt t="114137" x="7924800" y="4675188"/>
          <p14:tracePt t="114144" x="7942263" y="4692650"/>
          <p14:tracePt t="114151" x="7950200" y="4705350"/>
          <p14:tracePt t="114158" x="7954963" y="4713288"/>
          <p14:tracePt t="114165" x="7954963" y="4718050"/>
          <p14:tracePt t="114171" x="7954963" y="4730750"/>
          <p14:tracePt t="114179" x="7959725" y="4735513"/>
          <p14:tracePt t="114186" x="7959725" y="4743450"/>
          <p14:tracePt t="114192" x="7967663" y="4756150"/>
          <p14:tracePt t="114201" x="7975600" y="4768850"/>
          <p14:tracePt t="114208" x="7980363" y="4786313"/>
          <p14:tracePt t="114213" x="7980363" y="4799013"/>
          <p14:tracePt t="114221" x="7980363" y="4811713"/>
          <p14:tracePt t="114227" x="7980363" y="4824413"/>
          <p14:tracePt t="114478" x="7980363" y="4879975"/>
          <p14:tracePt t="114486" x="7980363" y="4964113"/>
          <p14:tracePt t="114491" x="7993063" y="5067300"/>
          <p14:tracePt t="114500" x="8005763" y="5138738"/>
          <p14:tracePt t="114506" x="8027988" y="5216525"/>
          <p14:tracePt t="114512" x="8035925" y="5257800"/>
          <p14:tracePt t="114520" x="8053388" y="5295900"/>
          <p14:tracePt t="114527" x="8069263" y="5318125"/>
          <p14:tracePt t="114534" x="8081963" y="5343525"/>
          <p14:tracePt t="114541" x="8099425" y="5356225"/>
          <p14:tracePt t="114550" x="8112125" y="5373688"/>
          <p14:tracePt t="114554" x="8129588" y="5389563"/>
          <p14:tracePt t="114561" x="8142288" y="5394325"/>
          <p14:tracePt t="114570" x="8167688" y="5402263"/>
          <p14:tracePt t="114575" x="8180388" y="5411788"/>
          <p14:tracePt t="114583" x="8193088" y="5411788"/>
          <p14:tracePt t="114589" x="8210550" y="5411788"/>
          <p14:tracePt t="114597" x="8223250" y="5411788"/>
          <p14:tracePt t="114603" x="8235950" y="5399088"/>
          <p14:tracePt t="114609" x="8253413" y="5386388"/>
          <p14:tracePt t="114618" x="8269288" y="5360988"/>
          <p14:tracePt t="114624" x="8286750" y="5326063"/>
          <p14:tracePt t="114632" x="8294688" y="5280025"/>
          <p14:tracePt t="114638" x="8304213" y="5232400"/>
          <p14:tracePt t="114644" x="8304213" y="5189538"/>
          <p14:tracePt t="114652" x="8304213" y="5135563"/>
          <p14:tracePt t="114659" x="8299450" y="5087938"/>
          <p14:tracePt t="114667" x="8278813" y="5024438"/>
          <p14:tracePt t="114673" x="8261350" y="4976813"/>
          <p14:tracePt t="114680" x="8205788" y="4913313"/>
          <p14:tracePt t="114687" x="8124825" y="4832350"/>
          <p14:tracePt t="114693" x="8018463" y="4760913"/>
          <p14:tracePt t="114702" x="7899400" y="4692650"/>
          <p14:tracePt t="114707" x="7823200" y="4632325"/>
          <p14:tracePt t="114714" x="7734300" y="4603750"/>
          <p14:tracePt t="114722" x="7686675" y="4581525"/>
          <p14:tracePt t="114728" x="7635875" y="4565650"/>
          <p14:tracePt t="114736" x="7605713" y="4565650"/>
          <p14:tracePt t="114742" x="7593013" y="4565650"/>
          <p14:tracePt t="114750" x="7577138" y="4565650"/>
          <p14:tracePt t="114756" x="7572375" y="4565650"/>
          <p14:tracePt t="114763" x="7567613" y="4565650"/>
          <p14:tracePt t="114778" x="7567613" y="4568825"/>
          <p14:tracePt t="114821" x="7572375" y="4568825"/>
          <p14:tracePt t="114826" x="7580313" y="4568825"/>
          <p14:tracePt t="114849" x="7585075" y="4568825"/>
          <p14:tracePt t="114856" x="7593013" y="4568825"/>
          <p14:tracePt t="114867" x="7597775" y="4568825"/>
          <p14:tracePt t="114890" x="7605713" y="4568825"/>
          <p14:tracePt t="114904" x="7605713" y="4565650"/>
          <p14:tracePt t="114918" x="7602538" y="4565650"/>
          <p14:tracePt t="114932" x="7589838" y="4565650"/>
          <p14:tracePt t="114948" x="7562850" y="4573588"/>
          <p14:tracePt t="114952" x="7537450" y="4573588"/>
          <p14:tracePt t="114959" x="7516813" y="4586288"/>
          <p14:tracePt t="114966" x="7473950" y="4594225"/>
          <p14:tracePt t="114972" x="7435850" y="4611688"/>
          <p14:tracePt t="114979" x="7389813" y="4624388"/>
          <p14:tracePt t="114987" x="7354888" y="4641850"/>
          <p14:tracePt t="114994" x="7334250" y="4649788"/>
          <p14:tracePt t="115002" x="7316788" y="4662488"/>
          <p14:tracePt t="115007" x="7304088" y="4662488"/>
          <p14:tracePt t="115014" x="7299325" y="4662488"/>
          <p14:tracePt t="115021" x="7291388" y="4662488"/>
          <p14:tracePt t="115056" x="7296150" y="4662488"/>
          <p14:tracePt t="115063" x="7299325" y="4662488"/>
          <p14:tracePt t="115070" x="7312025" y="4662488"/>
          <p14:tracePt t="115078" x="7334250" y="4662488"/>
          <p14:tracePt t="115084" x="7359650" y="4654550"/>
          <p14:tracePt t="115090" x="7389813" y="4654550"/>
          <p14:tracePt t="115098" x="7415213" y="4645025"/>
          <p14:tracePt t="115104" x="7435850" y="4645025"/>
          <p14:tracePt t="115111" x="7461250" y="4645025"/>
          <p14:tracePt t="115119" x="7483475" y="4637088"/>
          <p14:tracePt t="115126" x="7496175" y="4637088"/>
          <p14:tracePt t="115134" x="7504113" y="4637088"/>
          <p14:tracePt t="115139" x="7508875" y="4637088"/>
          <p14:tracePt t="115147" x="7516813" y="4637088"/>
          <p14:tracePt t="115153" x="7521575" y="4637088"/>
          <p14:tracePt t="115160" x="7524750" y="4637088"/>
          <p14:tracePt t="115167" x="7524750" y="4641850"/>
          <p14:tracePt t="115174" x="7534275" y="4641850"/>
          <p14:tracePt t="115183" x="7534275" y="4645025"/>
          <p14:tracePt t="115188" x="7534275" y="4657725"/>
          <p14:tracePt t="115195" x="7529513" y="4662488"/>
          <p14:tracePt t="115202" x="7529513" y="4675188"/>
          <p14:tracePt t="115209" x="7524750" y="4692650"/>
          <p14:tracePt t="115217" x="7508875" y="4705350"/>
          <p14:tracePt t="115223" x="7499350" y="4730750"/>
          <p14:tracePt t="115231" x="7496175" y="4735513"/>
          <p14:tracePt t="115237" x="7486650" y="4748213"/>
          <p14:tracePt t="115243" x="7486650" y="4764088"/>
          <p14:tracePt t="115251" x="7483475" y="4768850"/>
          <p14:tracePt t="115257" x="7483475" y="4773613"/>
          <p14:tracePt t="115265" x="7483475" y="4781550"/>
          <p14:tracePt t="115272" x="7483475" y="4786313"/>
          <p14:tracePt t="115288" x="7491413" y="4786313"/>
          <p14:tracePt t="115293" x="7496175" y="4794250"/>
          <p14:tracePt t="115301" x="7504113" y="4794250"/>
          <p14:tracePt t="115315" x="7508875" y="4794250"/>
          <p14:tracePt t="115321" x="7512050" y="4794250"/>
          <p14:tracePt t="115328" x="7521575" y="4794250"/>
          <p14:tracePt t="115342" x="7524750" y="4799013"/>
          <p14:tracePt t="115356" x="7524750" y="4806950"/>
          <p14:tracePt t="115363" x="7524750" y="4811713"/>
          <p14:tracePt t="115370" x="7516813" y="4824413"/>
          <p14:tracePt t="115377" x="7504113" y="4841875"/>
          <p14:tracePt t="115384" x="7486650" y="4854575"/>
          <p14:tracePt t="115390" x="7453313" y="4870450"/>
          <p14:tracePt t="115398" x="7418388" y="4887913"/>
          <p14:tracePt t="115404" x="7385050" y="4897438"/>
          <p14:tracePt t="115411" x="7337425" y="4905375"/>
          <p14:tracePt t="115421" x="7296150" y="4918075"/>
          <p14:tracePt t="115427" x="7248525" y="4926013"/>
          <p14:tracePt t="115435" x="7202488" y="4926013"/>
          <p14:tracePt t="115441" x="7172325" y="4922838"/>
          <p14:tracePt t="115447" x="7138988" y="4913313"/>
          <p14:tracePt t="115454" x="7104063" y="4913313"/>
          <p14:tracePt t="115460" x="7083425" y="4905375"/>
          <p14:tracePt t="115468" x="7058025" y="4897438"/>
          <p14:tracePt t="115474" x="7045325" y="4892675"/>
          <p14:tracePt t="115481" x="7032625" y="4892675"/>
          <p14:tracePt t="115488" x="7032625" y="4884738"/>
          <p14:tracePt t="115495" x="7023100" y="4884738"/>
          <p14:tracePt t="115502" x="7018338" y="4879975"/>
          <p14:tracePt t="115525" x="7018338" y="4870450"/>
          <p14:tracePt t="115537" x="7018338" y="4867275"/>
          <p14:tracePt t="115552" x="7018338" y="4857750"/>
          <p14:tracePt t="115558" x="7027863" y="4857750"/>
          <p14:tracePt t="115566" x="7032625" y="4857750"/>
          <p14:tracePt t="115573" x="7040563" y="4854575"/>
          <p14:tracePt t="115581" x="7045325" y="4854575"/>
          <p14:tracePt t="115587" x="7053263" y="4849813"/>
          <p14:tracePt t="115601" x="7058025" y="4849813"/>
          <p14:tracePt t="115607" x="7061200" y="4849813"/>
          <p14:tracePt t="115630" x="7070725" y="4849813"/>
          <p14:tracePt t="115643" x="7073900" y="4849813"/>
          <p14:tracePt t="115659" x="7083425" y="4849813"/>
          <p14:tracePt t="115665" x="7083425" y="4841875"/>
          <p14:tracePt t="115678" x="7086600" y="4837113"/>
          <p14:tracePt t="115692" x="7091363" y="4829175"/>
          <p14:tracePt t="115707" x="7099300" y="4824413"/>
          <p14:tracePt t="115713" x="7104063" y="4824413"/>
          <p14:tracePt t="115721" x="7112000" y="4819650"/>
          <p14:tracePt t="115727" x="7124700" y="4811713"/>
          <p14:tracePt t="115735" x="7138988" y="4811713"/>
          <p14:tracePt t="115741" x="7159625" y="4811713"/>
          <p14:tracePt t="115750" x="7202488" y="4811713"/>
          <p14:tracePt t="115755" x="7261225" y="4811713"/>
          <p14:tracePt t="115761" x="7334250" y="4811713"/>
          <p14:tracePt t="115769" x="7405688" y="4811713"/>
          <p14:tracePt t="115775" x="7473950" y="4811713"/>
          <p14:tracePt t="115783" x="7534275" y="4811713"/>
          <p14:tracePt t="115789" x="7577138" y="4811713"/>
          <p14:tracePt t="115795" x="7610475" y="4811713"/>
          <p14:tracePt t="115802" x="7631113" y="4811713"/>
          <p14:tracePt t="115810" x="7656513" y="4803775"/>
          <p14:tracePt t="115817" x="7669213" y="4803775"/>
          <p14:tracePt t="115824" x="7673975" y="4799013"/>
          <p14:tracePt t="115832" x="7683500" y="4799013"/>
          <p14:tracePt t="115837" x="7686675" y="4791075"/>
          <p14:tracePt t="115843" x="7691438" y="4786313"/>
          <p14:tracePt t="115851" x="7699375" y="4778375"/>
          <p14:tracePt t="115858" x="7696200" y="4764088"/>
          <p14:tracePt t="115865" x="7683500" y="4751388"/>
          <p14:tracePt t="115871" x="7643813" y="4705350"/>
          <p14:tracePt t="115878" x="7537450" y="4619625"/>
          <p14:tracePt t="115886" x="7231063" y="4429125"/>
          <p14:tracePt t="115892" x="6716713" y="4127500"/>
          <p14:tracePt t="115899" x="6210300" y="3875088"/>
          <p14:tracePt t="115906" x="5764213" y="3649663"/>
          <p14:tracePt t="115915" x="5372100" y="3454400"/>
          <p14:tracePt t="115920" x="4981575" y="3259138"/>
          <p14:tracePt t="115928" x="4619625" y="3089275"/>
          <p14:tracePt t="115935" x="4313238" y="2943225"/>
          <p14:tracePt t="115949" x="3786188" y="2671763"/>
          <p14:tracePt t="115956" x="3619500" y="2590800"/>
          <p14:tracePt t="115962" x="3479800" y="2497138"/>
          <p14:tracePt t="115971" x="3360738" y="2438400"/>
          <p14:tracePt t="115977" x="3254375" y="2382838"/>
          <p14:tracePt t="115985" x="3178175" y="2327275"/>
          <p14:tracePt t="115992" x="3114675" y="2271713"/>
          <p14:tracePt t="115999" x="3074988" y="2233613"/>
          <p14:tracePt t="116006" x="3033713" y="2182813"/>
          <p14:tracePt t="116014" x="3008313" y="2157413"/>
          <p14:tracePt t="116021" x="2990850" y="2122488"/>
          <p14:tracePt t="116028" x="2981325" y="2097088"/>
          <p14:tracePt t="116035" x="2973388" y="2084388"/>
          <p14:tracePt t="116042" x="2973388" y="2063750"/>
          <p14:tracePt t="116050" x="2973388" y="2046288"/>
          <p14:tracePt t="116056" x="2973388" y="2033588"/>
          <p14:tracePt t="116064" x="2973388" y="2028825"/>
          <p14:tracePt t="116070" x="2973388" y="2016125"/>
          <p14:tracePt t="116085" x="2973388" y="2008188"/>
          <p14:tracePt t="116091" x="2973388" y="2003425"/>
          <p14:tracePt t="116106" x="2973388" y="1995488"/>
          <p14:tracePt t="116127" x="2973388" y="1990725"/>
          <p14:tracePt t="116143" x="2973388" y="1987550"/>
          <p14:tracePt t="116149" x="2978150" y="1987550"/>
          <p14:tracePt t="116157" x="2981325" y="1978025"/>
          <p14:tracePt t="116162" x="2990850" y="1978025"/>
          <p14:tracePt t="116170" x="2995613" y="1978025"/>
          <p14:tracePt t="116176" x="3008313" y="1973263"/>
          <p14:tracePt t="116184" x="3016250" y="1965325"/>
          <p14:tracePt t="116190" x="3028950" y="1960563"/>
          <p14:tracePt t="116198" x="3041650" y="1952625"/>
          <p14:tracePt t="116204" x="3067050" y="1944688"/>
          <p14:tracePt t="116212" x="3079750" y="1931988"/>
          <p14:tracePt t="116220" x="3097213" y="1914525"/>
          <p14:tracePt t="116225" x="3117850" y="1897063"/>
          <p14:tracePt t="116234" x="3143250" y="1876425"/>
          <p14:tracePt t="116239" x="3181350" y="1846263"/>
          <p14:tracePt t="116246" x="3203575" y="1828800"/>
          <p14:tracePt t="116253" x="3241675" y="1803400"/>
          <p14:tracePt t="116260" x="3262313" y="1787525"/>
          <p14:tracePt t="116267" x="3287713" y="1782763"/>
          <p14:tracePt t="116274" x="3309938" y="1765300"/>
          <p14:tracePt t="116281" x="3335338" y="1757363"/>
          <p14:tracePt t="116289" x="3348038" y="1747838"/>
          <p14:tracePt t="116295" x="3365500" y="1744663"/>
          <p14:tracePt t="116302" x="3378200" y="1744663"/>
          <p14:tracePt t="116309" x="3381375" y="1744663"/>
          <p14:tracePt t="116317" x="3394075" y="1744663"/>
          <p14:tracePt t="116332" x="3403600" y="1744663"/>
          <p14:tracePt t="116337" x="3406775" y="1744663"/>
          <p14:tracePt t="116351" x="3416300" y="1744663"/>
          <p14:tracePt t="116386" x="3416300" y="1747838"/>
          <p14:tracePt t="116392" x="3411538" y="1747838"/>
          <p14:tracePt t="116408" x="3411538" y="1757363"/>
          <p14:tracePt t="116421" x="3411538" y="1760538"/>
          <p14:tracePt t="116435" x="3411538" y="1770063"/>
          <p14:tracePt t="116457" x="3411538" y="1774825"/>
          <p14:tracePt t="116462" x="3416300" y="1774825"/>
          <p14:tracePt t="116484" x="3419475" y="1774825"/>
          <p14:tracePt t="116498" x="3429000" y="1774825"/>
          <p14:tracePt t="116505" x="3441700" y="1774825"/>
          <p14:tracePt t="116511" x="3462338" y="1774825"/>
          <p14:tracePt t="116518" x="3492500" y="1774825"/>
          <p14:tracePt t="116525" x="3517900" y="1774825"/>
          <p14:tracePt t="116532" x="3548063" y="1774825"/>
          <p14:tracePt t="116539" x="3573463" y="1782763"/>
          <p14:tracePt t="116545" x="3594100" y="1782763"/>
          <p14:tracePt t="116553" x="3606800" y="1790700"/>
          <p14:tracePt t="116559" x="3624263" y="1790700"/>
          <p14:tracePt t="116567" x="3629025" y="1795463"/>
          <p14:tracePt t="116574" x="3641725" y="1803400"/>
          <p14:tracePt t="116581" x="3649663" y="1808163"/>
          <p14:tracePt t="116588" x="3654425" y="1812925"/>
          <p14:tracePt t="116594" x="3659188" y="1820863"/>
          <p14:tracePt t="116602" x="3659188" y="1833563"/>
          <p14:tracePt t="116609" x="3659188" y="1838325"/>
          <p14:tracePt t="116616" x="3659188" y="1846263"/>
          <p14:tracePt t="116624" x="3659188" y="1858963"/>
          <p14:tracePt t="116632" x="3659188" y="1863725"/>
          <p14:tracePt t="116638" x="3654425" y="1871663"/>
          <p14:tracePt t="116644" x="3644900" y="1876425"/>
          <p14:tracePt t="116661" x="3641725" y="1881188"/>
          <p14:tracePt t="116667" x="3632200" y="1889125"/>
          <p14:tracePt t="116674" x="3629025" y="1893888"/>
          <p14:tracePt t="116681" x="3619500" y="1893888"/>
          <p14:tracePt t="116689" x="3619500" y="1901825"/>
          <p14:tracePt t="116694" x="3616325" y="1901825"/>
          <p14:tracePt t="116702" x="3616325" y="1906588"/>
          <p14:tracePt t="116709" x="3611563" y="1906588"/>
          <p14:tracePt t="116767" x="3632200" y="1906588"/>
          <p14:tracePt t="116774" x="3675063" y="1922463"/>
          <p14:tracePt t="116781" x="3794125" y="1960563"/>
          <p14:tracePt t="116788" x="4049713" y="2063750"/>
          <p14:tracePt t="116794" x="4641850" y="2347913"/>
          <p14:tracePt t="116802" x="5227638" y="2611438"/>
          <p14:tracePt t="116810" x="5764213" y="2889250"/>
          <p14:tracePt t="116817" x="6248400" y="3186113"/>
          <p14:tracePt t="116823" x="6653213" y="3446463"/>
          <p14:tracePt t="116831" x="6916738" y="3641725"/>
          <p14:tracePt t="116837" x="7116763" y="3760788"/>
          <p14:tracePt t="116843" x="7235825" y="3846513"/>
          <p14:tracePt t="116850" x="7299325" y="3879850"/>
          <p14:tracePt t="116857" x="7334250" y="3897313"/>
          <p14:tracePt t="116865" x="7342188" y="3910013"/>
          <p14:tracePt t="116871" x="7354888" y="3910013"/>
          <p14:tracePt t="116912" x="7354888" y="3914775"/>
          <p14:tracePt t="116919" x="7351713" y="3914775"/>
          <p14:tracePt t="116925" x="7346950" y="3922713"/>
          <p14:tracePt t="116933" x="7346950" y="3927475"/>
          <p14:tracePt t="116939" x="7337425" y="3940175"/>
          <p14:tracePt t="116948" x="7329488" y="3965575"/>
          <p14:tracePt t="116953" x="7324725" y="3986213"/>
          <p14:tracePt t="116959" x="7308850" y="4011613"/>
          <p14:tracePt t="116967" x="7299325" y="4046538"/>
          <p14:tracePt t="116975" x="7291388" y="4075113"/>
          <p14:tracePt t="116980" x="7283450" y="4135438"/>
          <p14:tracePt t="116986" x="7270750" y="4224338"/>
          <p14:tracePt t="116992" x="7261225" y="4310063"/>
          <p14:tracePt t="117000" x="7248525" y="4411663"/>
          <p14:tracePt t="117006" x="7248525" y="4467225"/>
          <p14:tracePt t="117015" x="7248525" y="4525963"/>
          <p14:tracePt t="117021" x="7240588" y="4573588"/>
          <p14:tracePt t="117027" x="7240588" y="4594225"/>
          <p14:tracePt t="117035" x="7231063" y="4611688"/>
          <p14:tracePt t="117042" x="7231063" y="4632325"/>
          <p14:tracePt t="117048" x="7227888" y="4632325"/>
          <p14:tracePt t="117055" x="7227888" y="4645025"/>
          <p14:tracePt t="117061" x="7227888" y="4649788"/>
          <p14:tracePt t="117070" x="7218363" y="4657725"/>
          <p14:tracePt t="117075" x="7215188" y="4662488"/>
          <p14:tracePt t="117082" x="7205663" y="4675188"/>
          <p14:tracePt t="117090" x="7202488" y="4684713"/>
          <p14:tracePt t="117096" x="7189788" y="4697413"/>
          <p14:tracePt t="117102" x="7164388" y="4713288"/>
          <p14:tracePt t="117109" x="7138988" y="4730750"/>
          <p14:tracePt t="117117" x="7116763" y="4751388"/>
          <p14:tracePt t="117123" x="7078663" y="4768850"/>
          <p14:tracePt t="117131" x="7032625" y="4799013"/>
          <p14:tracePt t="117137" x="6992938" y="4829175"/>
          <p14:tracePt t="117144" x="6946900" y="4845050"/>
          <p14:tracePt t="117153" x="6899275" y="4867275"/>
          <p14:tracePt t="117158" x="6865938" y="4875213"/>
          <p14:tracePt t="117165" x="6819900" y="4875213"/>
          <p14:tracePt t="117172" x="6764338" y="4875213"/>
          <p14:tracePt t="117178" x="6673850" y="4857750"/>
          <p14:tracePt t="117186" x="6500813" y="4760913"/>
          <p14:tracePt t="117192" x="6121400" y="4505325"/>
          <p14:tracePt t="117200" x="5632450" y="4165600"/>
          <p14:tracePt t="117208" x="5164138" y="3803650"/>
          <p14:tracePt t="117215" x="4751388" y="3449638"/>
          <p14:tracePt t="117221" x="4338638" y="3122613"/>
          <p14:tracePt t="117229" x="3930650" y="2816225"/>
          <p14:tracePt t="117236" x="3606800" y="2547938"/>
          <p14:tracePt t="117243" x="3279775" y="2276475"/>
          <p14:tracePt t="117250" x="3011488" y="2063750"/>
          <p14:tracePt t="117258" x="2820988" y="1889125"/>
          <p14:tracePt t="117265" x="2705100" y="1757363"/>
          <p14:tracePt t="117272" x="2633663" y="1668463"/>
          <p14:tracePt t="117281" x="2603500" y="1603375"/>
          <p14:tracePt t="117287" x="2595563" y="1570038"/>
          <p14:tracePt t="117293" x="2586038" y="1547813"/>
          <p14:tracePt t="117302" x="2590800" y="1531938"/>
          <p14:tracePt t="117309" x="2598738" y="1519238"/>
          <p14:tracePt t="117317" x="2598738" y="1514475"/>
          <p14:tracePt t="117323" x="2603500" y="1497013"/>
          <p14:tracePt t="117331" x="2620963" y="1493838"/>
          <p14:tracePt t="117338" x="2620963" y="1484313"/>
          <p14:tracePt t="117345" x="2633663" y="1481138"/>
          <p14:tracePt t="117352" x="2636838" y="1481138"/>
          <p14:tracePt t="117359" x="2649538" y="1468438"/>
          <p14:tracePt t="117369" x="2659063" y="1458913"/>
          <p14:tracePt t="117375" x="2671763" y="1455738"/>
          <p14:tracePt t="117381" x="2697163" y="1438275"/>
          <p14:tracePt t="117388" x="2709863" y="1428750"/>
          <p14:tracePt t="117395" x="2743200" y="1412875"/>
          <p14:tracePt t="117402" x="2765425" y="1395413"/>
          <p14:tracePt t="117409" x="2820988" y="1387475"/>
          <p14:tracePt t="117418" x="2909888" y="1365250"/>
          <p14:tracePt t="117423" x="3024188" y="1365250"/>
          <p14:tracePt t="117431" x="3178175" y="1374775"/>
          <p14:tracePt t="117438" x="3343275" y="1412875"/>
          <p14:tracePt t="117443" x="3517900" y="1468438"/>
          <p14:tracePt t="117452" x="3619500" y="1501775"/>
          <p14:tracePt t="117457" x="3697288" y="1531938"/>
          <p14:tracePt t="117465" x="3760788" y="1552575"/>
          <p14:tracePt t="117471" x="3781425" y="1562100"/>
          <p14:tracePt t="117478" x="3798888" y="1574800"/>
          <p14:tracePt t="117486" x="3811588" y="1574800"/>
          <p14:tracePt t="117492" x="3811588" y="1582738"/>
          <p14:tracePt t="117500" x="3816350" y="1587500"/>
          <p14:tracePt t="117506" x="3816350" y="1595438"/>
          <p14:tracePt t="117514" x="3816350" y="1600200"/>
          <p14:tracePt t="117520" x="3816350" y="1612900"/>
          <p14:tracePt t="117527" x="3806825" y="1628775"/>
          <p14:tracePt t="117535" x="3790950" y="1651000"/>
          <p14:tracePt t="117541" x="3778250" y="1668463"/>
          <p14:tracePt t="117549" x="3760788" y="1689100"/>
          <p14:tracePt t="117555" x="3735388" y="1714500"/>
          <p14:tracePt t="117563" x="3722688" y="1739900"/>
          <p14:tracePt t="117569" x="3697288" y="1765300"/>
          <p14:tracePt t="117577" x="3679825" y="1787525"/>
          <p14:tracePt t="117584" x="3654425" y="1812925"/>
          <p14:tracePt t="117590" x="3649663" y="1825625"/>
          <p14:tracePt t="117598" x="3641725" y="1833563"/>
          <p14:tracePt t="117606" x="3636963" y="1846263"/>
          <p14:tracePt t="117614" x="3636963" y="1858963"/>
          <p14:tracePt t="117619" x="3629025" y="1871663"/>
          <p14:tracePt t="117626" x="3629025" y="1906588"/>
          <p14:tracePt t="117634" x="3632200" y="1947863"/>
          <p14:tracePt t="117640" x="3654425" y="2051050"/>
          <p14:tracePt t="117648" x="3725863" y="2279650"/>
          <p14:tracePt t="117654" x="3910013" y="2722563"/>
          <p14:tracePt t="117661" x="4168775" y="3314700"/>
          <p14:tracePt t="117669" x="4416425" y="3765550"/>
          <p14:tracePt t="117675" x="4629150" y="4135438"/>
          <p14:tracePt t="117682" x="4840288" y="4475163"/>
          <p14:tracePt t="117688" x="5075238" y="4748213"/>
          <p14:tracePt t="117694" x="5265738" y="4938713"/>
          <p14:tracePt t="117702" x="5440363" y="5057775"/>
          <p14:tracePt t="117709" x="5653088" y="5130800"/>
          <p14:tracePt t="117717" x="5908675" y="5194300"/>
          <p14:tracePt t="117722" x="6262688" y="5216525"/>
          <p14:tracePt t="117729" x="6670675" y="5199063"/>
          <p14:tracePt t="117737" x="7112000" y="5160963"/>
          <p14:tracePt t="117742" x="7443788" y="5126038"/>
          <p14:tracePt t="117750" x="7747000" y="5092700"/>
          <p14:tracePt t="117756" x="7985125" y="5080000"/>
          <p14:tracePt t="117764" x="8137525" y="5067300"/>
          <p14:tracePt t="117770" x="8266113" y="5054600"/>
          <p14:tracePt t="117777" x="8337550" y="5054600"/>
          <p14:tracePt t="117785" x="8385175" y="5045075"/>
          <p14:tracePt t="117791" x="8405813" y="5045075"/>
          <p14:tracePt t="117799" x="8423275" y="5045075"/>
          <p14:tracePt t="117806" x="8435975" y="5045075"/>
          <p14:tracePt t="117814" x="8440738" y="5045075"/>
          <p14:tracePt t="117847" x="8431213" y="5054600"/>
          <p14:tracePt t="117854" x="8413750" y="5054600"/>
          <p14:tracePt t="117861" x="8388350" y="5062538"/>
          <p14:tracePt t="117868" x="8347075" y="5080000"/>
          <p14:tracePt t="117876" x="8269288" y="5087938"/>
          <p14:tracePt t="117882" x="8210550" y="5110163"/>
          <p14:tracePt t="117888" x="8150225" y="5118100"/>
          <p14:tracePt t="117898" x="8104188" y="5130800"/>
          <p14:tracePt t="117903" x="8069263" y="5148263"/>
          <p14:tracePt t="117910" x="8035925" y="5156200"/>
          <p14:tracePt t="117917" x="8023225" y="5160963"/>
          <p14:tracePt t="117933" x="7993063" y="5160963"/>
          <p14:tracePt t="117938" x="7980363" y="5160963"/>
          <p14:tracePt t="117944" x="7975600" y="5160963"/>
          <p14:tracePt t="117952" x="7962900" y="5160963"/>
          <p14:tracePt t="117959" x="7937500" y="5143500"/>
          <p14:tracePt t="117965" x="7921625" y="5118100"/>
          <p14:tracePt t="117972" x="7896225" y="5097463"/>
          <p14:tracePt t="117981" x="7856538" y="5045075"/>
          <p14:tracePt t="117986" x="7802563" y="4976813"/>
          <p14:tracePt t="117992" x="7721600" y="4887913"/>
          <p14:tracePt t="118000" x="7653338" y="4806950"/>
          <p14:tracePt t="118007" x="7585075" y="4725988"/>
          <p14:tracePt t="118016" x="7546975" y="4687888"/>
          <p14:tracePt t="118021" x="7496175" y="4649788"/>
          <p14:tracePt t="118028" x="7443788" y="4619625"/>
          <p14:tracePt t="118035" x="7410450" y="4603750"/>
          <p14:tracePt t="118042" x="7377113" y="4581525"/>
          <p14:tracePt t="118049" x="7342188" y="4578350"/>
          <p14:tracePt t="118057" x="7321550" y="4568825"/>
          <p14:tracePt t="118063" x="7296150" y="4560888"/>
          <p14:tracePt t="118069" x="7283450" y="4560888"/>
          <p14:tracePt t="118076" x="7273925" y="4560888"/>
          <p14:tracePt t="118084" x="7270750" y="4560888"/>
          <p14:tracePt t="118091" x="7265988" y="4560888"/>
          <p14:tracePt t="118098" x="7258050" y="4560888"/>
          <p14:tracePt t="118108" x="7253288" y="4560888"/>
          <p14:tracePt t="118111" x="7245350" y="4560888"/>
          <p14:tracePt t="118119" x="7240588" y="4551363"/>
          <p14:tracePt t="118125" x="7227888" y="4551363"/>
          <p14:tracePt t="118132" x="7215188" y="4548188"/>
          <p14:tracePt t="118139" x="7189788" y="4548188"/>
          <p14:tracePt t="118147" x="7177088" y="4538663"/>
          <p14:tracePt t="118153" x="7151688" y="4530725"/>
          <p14:tracePt t="118160" x="7129463" y="4522788"/>
          <p14:tracePt t="118167" x="7104063" y="4518025"/>
          <p14:tracePt t="118174" x="7083425" y="4500563"/>
          <p14:tracePt t="118182" x="7058025" y="4500563"/>
          <p14:tracePt t="118188" x="7045325" y="4492625"/>
          <p14:tracePt t="118194" x="7018338" y="4484688"/>
          <p14:tracePt t="118203" x="7015163" y="4484688"/>
          <p14:tracePt t="118210" x="7010400" y="4484688"/>
          <p14:tracePt t="118217" x="7002463" y="4479925"/>
          <p14:tracePt t="118223" x="6997700" y="4479925"/>
          <p14:tracePt t="118231" x="6989763" y="4471988"/>
          <p14:tracePt t="118237" x="6985000" y="4471988"/>
          <p14:tracePt t="118252" x="6977063" y="4471988"/>
          <p14:tracePt t="118293" x="6977063" y="4475163"/>
          <p14:tracePt t="118301" x="6980238" y="4475163"/>
          <p14:tracePt t="118307" x="6980238" y="4479925"/>
          <p14:tracePt t="118323" x="6985000" y="4479925"/>
          <p14:tracePt t="118328" x="6985000" y="4487863"/>
          <p14:tracePt t="118335" x="6992938" y="4492625"/>
          <p14:tracePt t="118342" x="6997700" y="4500563"/>
          <p14:tracePt t="118349" x="7005638" y="4505325"/>
          <p14:tracePt t="118356" x="7010400" y="4510088"/>
          <p14:tracePt t="118363" x="7015163" y="4510088"/>
          <p14:tracePt t="118369" x="7015163" y="4518025"/>
          <p14:tracePt t="118376" x="7023100" y="4522788"/>
          <p14:tracePt t="118383" x="7035800" y="4522788"/>
          <p14:tracePt t="118391" x="7040563" y="4530725"/>
          <p14:tracePt t="118398" x="7053263" y="4530725"/>
          <p14:tracePt t="118405" x="7070725" y="4535488"/>
          <p14:tracePt t="118411" x="7083425" y="4543425"/>
          <p14:tracePt t="118418" x="7116763" y="4560888"/>
          <p14:tracePt t="118426" x="7142163" y="4578350"/>
          <p14:tracePt t="118433" x="7189788" y="4603750"/>
          <p14:tracePt t="118440" x="7223125" y="4619625"/>
          <p14:tracePt t="118449" x="7258050" y="4649788"/>
          <p14:tracePt t="118453" x="7296150" y="4675188"/>
          <p14:tracePt t="118460" x="7321550" y="4700588"/>
          <p14:tracePt t="118468" x="7354888" y="4718050"/>
          <p14:tracePt t="118474" x="7389813" y="4735513"/>
          <p14:tracePt t="118481" x="7415213" y="4751388"/>
          <p14:tracePt t="118487" x="7448550" y="4768850"/>
          <p14:tracePt t="118494" x="7483475" y="4786313"/>
          <p14:tracePt t="118502" x="7508875" y="4794250"/>
          <p14:tracePt t="118508" x="7537450" y="4803775"/>
          <p14:tracePt t="118516" x="7577138" y="4819650"/>
          <p14:tracePt t="118523" x="7597775" y="4829175"/>
          <p14:tracePt t="118529" x="7631113" y="4837113"/>
          <p14:tracePt t="118536" x="7666038" y="4845050"/>
          <p14:tracePt t="118543" x="7699375" y="4862513"/>
          <p14:tracePt t="118550" x="7734300" y="4870450"/>
          <p14:tracePt t="118557" x="7762875" y="4879975"/>
          <p14:tracePt t="118564" x="7797800" y="4887913"/>
          <p14:tracePt t="118571" x="7843838" y="4905375"/>
          <p14:tracePt t="118577" x="7878763" y="4905375"/>
          <p14:tracePt t="118585" x="7908925" y="4913313"/>
          <p14:tracePt t="118592" x="7954963" y="4922838"/>
          <p14:tracePt t="118599" x="8002588" y="4935538"/>
          <p14:tracePt t="118606" x="8061325" y="4935538"/>
          <p14:tracePt t="118614" x="8121650" y="4943475"/>
          <p14:tracePt t="118620" x="8188325" y="4943475"/>
          <p14:tracePt t="118626" x="8248650" y="4943475"/>
          <p14:tracePt t="118633" x="8307388" y="4943475"/>
          <p14:tracePt t="118640" x="8375650" y="4943475"/>
          <p14:tracePt t="118648" x="8435975" y="4943475"/>
          <p14:tracePt t="118655" x="8507413" y="4943475"/>
          <p14:tracePt t="118663" x="8567738" y="4951413"/>
          <p14:tracePt t="118669" x="8623300" y="4951413"/>
          <p14:tracePt t="118676" x="8669338" y="4960938"/>
          <p14:tracePt t="118682" x="8716963" y="4960938"/>
          <p14:tracePt t="118689" x="8758238" y="4960938"/>
          <p14:tracePt t="118697" x="8793163" y="4956175"/>
          <p14:tracePt t="118704" x="8836025" y="4948238"/>
          <p14:tracePt t="118711" x="8882063" y="4938713"/>
          <p14:tracePt t="118717" x="8920163" y="4913313"/>
          <p14:tracePt t="118724" x="8967788" y="4892675"/>
          <p14:tracePt t="118732" x="9018588" y="4862513"/>
          <p14:tracePt t="118738" x="9056688" y="4837113"/>
          <p14:tracePt t="118748" x="9077325" y="4811713"/>
          <p14:tracePt t="118753" x="9104313" y="4786313"/>
          <p14:tracePt t="118759" x="9112250" y="4760913"/>
          <p14:tracePt t="118766" x="9120188" y="4738688"/>
          <p14:tracePt t="118772" x="9129713" y="4713288"/>
          <p14:tracePt t="118781" x="9129713" y="4692650"/>
          <p14:tracePt t="118787" x="9124950" y="4672013"/>
          <p14:tracePt t="118793" x="9117013" y="4645025"/>
          <p14:tracePt t="118801" x="9099550" y="4624388"/>
          <p14:tracePt t="118808" x="9086850" y="4598988"/>
          <p14:tracePt t="118816" x="9061450" y="4581525"/>
          <p14:tracePt t="118821" x="9043988" y="4568825"/>
          <p14:tracePt t="118830" x="9023350" y="4551363"/>
          <p14:tracePt t="118836" x="8988425" y="4535488"/>
          <p14:tracePt t="118843" x="8963025" y="4525963"/>
          <p14:tracePt t="118849" x="8920163" y="4518025"/>
          <p14:tracePt t="118856" x="8874125" y="4510088"/>
          <p14:tracePt t="118864" x="8826500" y="4500563"/>
          <p14:tracePt t="118870" x="8772525" y="4500563"/>
          <p14:tracePt t="118877" x="8724900" y="4487863"/>
          <p14:tracePt t="118884" x="8666163" y="4487863"/>
          <p14:tracePt t="118891" x="8623300" y="4479925"/>
          <p14:tracePt t="118899" x="8550275" y="4479925"/>
          <p14:tracePt t="118906" x="8478838" y="4479925"/>
          <p14:tracePt t="118913" x="8405813" y="4479925"/>
          <p14:tracePt t="118919" x="8307388" y="4479925"/>
          <p14:tracePt t="118926" x="8223250" y="4479925"/>
          <p14:tracePt t="118934" x="8137525" y="4479925"/>
          <p14:tracePt t="118940" x="8066088" y="4479925"/>
          <p14:tracePt t="118947" x="7993063" y="4479925"/>
          <p14:tracePt t="118954" x="7934325" y="4479925"/>
          <p14:tracePt t="118961" x="7861300" y="4487863"/>
          <p14:tracePt t="118967" x="7789863" y="4497388"/>
          <p14:tracePt t="118975" x="7716838" y="4510088"/>
          <p14:tracePt t="118982" x="7640638" y="4530725"/>
          <p14:tracePt t="118988" x="7580313" y="4538663"/>
          <p14:tracePt t="118996" x="7534275" y="4560888"/>
          <p14:tracePt t="119004" x="7499350" y="4568825"/>
          <p14:tracePt t="119009" x="7470775" y="4573588"/>
          <p14:tracePt t="119017" x="7435850" y="4581525"/>
          <p14:tracePt t="119024" x="7402513" y="4598988"/>
          <p14:tracePt t="119032" x="7377113" y="4606925"/>
          <p14:tracePt t="119038" x="7354888" y="4616450"/>
          <p14:tracePt t="119048" x="7329488" y="4624388"/>
          <p14:tracePt t="119051" x="7316788" y="4624388"/>
          <p14:tracePt t="119058" x="7299325" y="4632325"/>
          <p14:tracePt t="119065" x="7296150" y="4637088"/>
          <p14:tracePt t="119072" x="7291388" y="4637088"/>
          <p14:tracePt t="119080" x="7283450" y="4645025"/>
          <p14:tracePt t="119093" x="7278688" y="4645025"/>
          <p14:tracePt t="119101" x="7278688" y="4649788"/>
          <p14:tracePt t="119108" x="7278688" y="4654550"/>
          <p14:tracePt t="119115" x="7278688" y="4662488"/>
          <p14:tracePt t="119121" x="7278688" y="4684713"/>
          <p14:tracePt t="119128" x="7278688" y="4713288"/>
          <p14:tracePt t="119135" x="7278688" y="4756150"/>
          <p14:tracePt t="119141" x="7283450" y="4829175"/>
          <p14:tracePt t="119149" x="7296150" y="4900613"/>
          <p14:tracePt t="119156" x="7304088" y="5003800"/>
          <p14:tracePt t="119164" x="7324725" y="5092700"/>
          <p14:tracePt t="119170" x="7346950" y="5164138"/>
          <p14:tracePt t="119180" x="7359650" y="5224463"/>
          <p14:tracePt t="119184" x="7389813" y="5287963"/>
          <p14:tracePt t="119190" x="7405688" y="5313363"/>
          <p14:tracePt t="119199" x="7418388" y="5326063"/>
          <p14:tracePt t="119204" x="7435850" y="5351463"/>
          <p14:tracePt t="119211" x="7453313" y="5360988"/>
          <p14:tracePt t="119218" x="7473950" y="5364163"/>
          <p14:tracePt t="119225" x="7499350" y="5373688"/>
          <p14:tracePt t="119232" x="7529513" y="5373688"/>
          <p14:tracePt t="119239" x="7562850" y="5368925"/>
          <p14:tracePt t="119247" x="7635875" y="5360988"/>
          <p14:tracePt t="119253" x="7696200" y="5338763"/>
          <p14:tracePt t="119262" x="7789863" y="5292725"/>
          <p14:tracePt t="119267" x="7866063" y="5262563"/>
          <p14:tracePt t="119273" x="7942263" y="5216525"/>
          <p14:tracePt t="119282" x="7988300" y="5199063"/>
          <p14:tracePt t="119288" x="8027988" y="5168900"/>
          <p14:tracePt t="119296" x="8048625" y="5164138"/>
          <p14:tracePt t="119302" x="8066088" y="5148263"/>
          <p14:tracePt t="119309" x="8069263" y="5148263"/>
          <p14:tracePt t="119317" x="8078788" y="5143500"/>
          <p14:tracePt t="119323" x="8081963" y="5143500"/>
          <p14:tracePt t="119330" x="8081963" y="5135563"/>
          <p14:tracePt t="119337" x="8086725" y="5135563"/>
          <p14:tracePt t="119379" x="8081963" y="5135563"/>
          <p14:tracePt t="119386" x="8074025" y="5135563"/>
          <p14:tracePt t="119393" x="8069263" y="5135563"/>
          <p14:tracePt t="119400" x="8056563" y="5135563"/>
          <p14:tracePt t="119407" x="8040688" y="5126038"/>
          <p14:tracePt t="119414" x="8027988" y="5122863"/>
          <p14:tracePt t="119420" x="8010525" y="5113338"/>
          <p14:tracePt t="119428" x="7997825" y="5105400"/>
          <p14:tracePt t="119434" x="7980363" y="5092700"/>
          <p14:tracePt t="119441" x="7967663" y="5083175"/>
          <p14:tracePt t="119450" x="7942263" y="5067300"/>
          <p14:tracePt t="119455" x="7921625" y="5054600"/>
          <p14:tracePt t="119465" x="7896225" y="5037138"/>
          <p14:tracePt t="119469" x="7861300" y="5011738"/>
          <p14:tracePt t="119475" x="7827963" y="4994275"/>
          <p14:tracePt t="119483" x="7789863" y="4964113"/>
          <p14:tracePt t="119489" x="7762875" y="4948238"/>
          <p14:tracePt t="119498" x="7729538" y="4922838"/>
          <p14:tracePt t="119504" x="7716838" y="4913313"/>
          <p14:tracePt t="119513" x="7699375" y="4910138"/>
          <p14:tracePt t="119518" x="7686675" y="4892675"/>
          <p14:tracePt t="119524" x="7678738" y="4887913"/>
          <p14:tracePt t="119533" x="7673975" y="4879975"/>
          <p14:tracePt t="119538" x="7669213" y="4879975"/>
          <p14:tracePt t="119553" x="7661275" y="4875213"/>
          <p14:tracePt t="119567" x="7661275" y="4867275"/>
          <p14:tracePt t="119589" x="7661275" y="4862513"/>
          <p14:tracePt t="119602" x="7661275" y="4857750"/>
          <p14:tracePt t="119644" x="7661275" y="4849813"/>
          <p14:tracePt t="119672" x="7666038" y="4849813"/>
          <p14:tracePt t="119685" x="7669213" y="4849813"/>
          <p14:tracePt t="119706" x="7673975" y="4849813"/>
          <p14:tracePt t="119719" x="7683500" y="4849813"/>
          <p14:tracePt t="119734" x="7686675" y="4849813"/>
          <p14:tracePt t="119762" x="7696200" y="4849813"/>
          <p14:tracePt t="119775" x="7699375" y="4849813"/>
          <p14:tracePt t="119797" x="7704138" y="4849813"/>
          <p14:tracePt t="119818" x="7712075" y="4849813"/>
          <p14:tracePt t="119831" x="7716838" y="4849813"/>
          <p14:tracePt t="119847" x="7716838" y="4854575"/>
          <p14:tracePt t="119852" x="7724775" y="4854575"/>
          <p14:tracePt t="119858" x="7724775" y="4857750"/>
          <p14:tracePt t="119866" x="7729538" y="4857750"/>
          <p14:tracePt t="119873" x="7729538" y="4862513"/>
          <p14:tracePt t="119880" x="7737475" y="4862513"/>
          <p14:tracePt t="119886" x="7742238" y="4862513"/>
          <p14:tracePt t="119894" x="7747000" y="4870450"/>
          <p14:tracePt t="119900" x="7759700" y="4870450"/>
          <p14:tracePt t="119907" x="7775575" y="4879975"/>
          <p14:tracePt t="119914" x="7797800" y="4879975"/>
          <p14:tracePt t="119921" x="7843838" y="4897438"/>
          <p14:tracePt t="119928" x="7904163" y="4918075"/>
          <p14:tracePt t="119936" x="7975600" y="4926013"/>
          <p14:tracePt t="119942" x="8078788" y="4948238"/>
          <p14:tracePt t="119961" x="8228013" y="4968875"/>
          <p14:tracePt t="119966" x="8281988" y="4968875"/>
          <p14:tracePt t="119970" x="8329613" y="4964113"/>
          <p14:tracePt t="119977" x="8362950" y="4964113"/>
          <p14:tracePt t="119984" x="8375650" y="4956175"/>
          <p14:tracePt t="119992" x="8401050" y="4951413"/>
          <p14:tracePt t="119998" x="8413750" y="4935538"/>
          <p14:tracePt t="120004" x="8426450" y="4926013"/>
          <p14:tracePt t="120011" x="8443913" y="4913313"/>
          <p14:tracePt t="120018" x="8453438" y="4897438"/>
          <p14:tracePt t="120026" x="8466138" y="4884738"/>
          <p14:tracePt t="120033" x="8466138" y="4870450"/>
          <p14:tracePt t="120039" x="8474075" y="4854575"/>
          <p14:tracePt t="120048" x="8482013" y="4841875"/>
          <p14:tracePt t="120053" x="8486775" y="4824413"/>
          <p14:tracePt t="120060" x="8486775" y="4811713"/>
          <p14:tracePt t="120068" x="8494713" y="4799013"/>
          <p14:tracePt t="120075" x="8494713" y="4791075"/>
          <p14:tracePt t="120082" x="8504238" y="4778375"/>
          <p14:tracePt t="120089" x="8504238" y="4773613"/>
          <p14:tracePt t="120102" x="8507413" y="4764088"/>
          <p14:tracePt t="120110" x="8507413" y="4760913"/>
          <p14:tracePt t="120117" x="8516938" y="4756150"/>
          <p14:tracePt t="120123" x="8520113" y="4748213"/>
          <p14:tracePt t="120131" x="8532813" y="4743450"/>
          <p14:tracePt t="120137" x="8547100" y="4743450"/>
          <p14:tracePt t="120144" x="8580438" y="4735513"/>
          <p14:tracePt t="120151" x="8613775" y="4725988"/>
          <p14:tracePt t="120158" x="8643938" y="4718050"/>
          <p14:tracePt t="120166" x="8678863" y="4710113"/>
          <p14:tracePt t="120172" x="8712200" y="4710113"/>
          <p14:tracePt t="120180" x="8732838" y="4710113"/>
          <p14:tracePt t="120186" x="8755063" y="4710113"/>
          <p14:tracePt t="120193" x="8763000" y="4710113"/>
          <p14:tracePt t="120200" x="8775700" y="4710113"/>
          <p14:tracePt t="120207" x="8780463" y="4710113"/>
          <p14:tracePt t="120221" x="8780463" y="4718050"/>
          <p14:tracePt t="120481" x="8797925" y="4738688"/>
          <p14:tracePt t="120484" x="8831263" y="4764088"/>
          <p14:tracePt t="120492" x="8894763" y="4799013"/>
          <p14:tracePt t="120499" x="8945563" y="4829175"/>
          <p14:tracePt t="120506" x="9005888" y="4845050"/>
          <p14:tracePt t="120513" x="9051925" y="4845050"/>
          <p14:tracePt t="120521" x="9094788" y="4845050"/>
          <p14:tracePt t="120528" x="9137650" y="4845050"/>
          <p14:tracePt t="120534" x="9170988" y="4841875"/>
          <p14:tracePt t="120541" x="9205913" y="4824413"/>
          <p14:tracePt t="120548" x="9223375" y="4819650"/>
          <p14:tracePt t="120555" x="9236075" y="4811713"/>
          <p14:tracePt t="120562" x="9239250" y="4806950"/>
          <p14:tracePt t="120569" x="9248775" y="4799013"/>
          <p14:tracePt t="120576" x="9251950" y="4794250"/>
          <p14:tracePt t="120583" x="9251950" y="4786313"/>
          <p14:tracePt t="120590" x="9244013" y="4781550"/>
          <p14:tracePt t="120596" x="9231313" y="4773613"/>
          <p14:tracePt t="120605" x="9218613" y="4768850"/>
          <p14:tracePt t="120611" x="9183688" y="4760913"/>
          <p14:tracePt t="120617" x="9155113" y="4751388"/>
          <p14:tracePt t="120625" x="9094788" y="4751388"/>
          <p14:tracePt t="120631" x="9036050" y="4751388"/>
          <p14:tracePt t="120638" x="8963025" y="4738688"/>
          <p14:tracePt t="120645" x="8907463" y="4738688"/>
          <p14:tracePt t="120652" x="8861425" y="4730750"/>
          <p14:tracePt t="120659" x="8836025" y="4730750"/>
          <p14:tracePt t="120667" x="8813800" y="4730750"/>
          <p14:tracePt t="120673" x="8793163" y="4735513"/>
          <p14:tracePt t="120681" x="8785225" y="4735513"/>
          <p14:tracePt t="120688" x="8772525" y="4738688"/>
          <p14:tracePt t="120694" x="8767763" y="4738688"/>
          <p14:tracePt t="120701" x="8758238" y="4738688"/>
          <p14:tracePt t="120715" x="8755063" y="4738688"/>
          <p14:tracePt t="120723" x="8755063" y="4748213"/>
          <p14:tracePt t="120736" x="8755063" y="4751388"/>
          <p14:tracePt t="120749" x="8755063" y="4760913"/>
          <p14:tracePt t="120757" x="8763000" y="4764088"/>
          <p14:tracePt t="120764" x="8763000" y="4778375"/>
          <p14:tracePt t="120771" x="8767763" y="4794250"/>
          <p14:tracePt t="120777" x="8775700" y="4799013"/>
          <p14:tracePt t="120784" x="8780463" y="4811713"/>
          <p14:tracePt t="120792" x="8780463" y="4819650"/>
          <p14:tracePt t="120798" x="8788400" y="4824413"/>
          <p14:tracePt t="120806" x="8793163" y="4829175"/>
          <p14:tracePt t="120813" x="8801100" y="4829175"/>
          <p14:tracePt t="120819" x="8805863" y="4829175"/>
          <p14:tracePt t="120826" x="8810625" y="4837113"/>
          <p14:tracePt t="120841" x="8818563" y="4837113"/>
          <p14:tracePt t="120847" x="8823325" y="4837113"/>
          <p14:tracePt t="120854" x="8831263" y="4837113"/>
          <p14:tracePt t="120861" x="8836025" y="4837113"/>
          <p14:tracePt t="120868" x="8843963" y="4832350"/>
          <p14:tracePt t="120875" x="8848725" y="4832350"/>
          <p14:tracePt t="120882" x="8851900" y="4829175"/>
          <p14:tracePt t="120891" x="8851900" y="4824413"/>
          <p14:tracePt t="120897" x="8851900" y="4816475"/>
          <p14:tracePt t="120904" x="8851900" y="4811713"/>
          <p14:tracePt t="120910" x="8851900" y="4803775"/>
          <p14:tracePt t="120916" x="8851900" y="4799013"/>
          <p14:tracePt t="120924" x="8848725" y="4799013"/>
          <p14:tracePt t="120930" x="8848725" y="4791075"/>
          <p14:tracePt t="120938" x="8839200" y="4786313"/>
          <p14:tracePt t="120945" x="8836025" y="4786313"/>
          <p14:tracePt t="120955" x="8826500" y="4786313"/>
          <p14:tracePt t="120959" x="8823325" y="4786313"/>
          <p14:tracePt t="120973" x="8813800" y="4786313"/>
          <p14:tracePt t="121001" x="8813800" y="4794250"/>
          <p14:tracePt t="121029" x="8813800" y="4799013"/>
          <p14:tracePt t="121042" x="8818563" y="4799013"/>
          <p14:tracePt t="121057" x="8823325" y="4799013"/>
          <p14:tracePt t="121071" x="8831263" y="4799013"/>
          <p14:tracePt t="121092" x="8836025" y="4799013"/>
          <p14:tracePt t="121098" x="8843963" y="4799013"/>
          <p14:tracePt t="121105" x="8843963" y="4791075"/>
          <p14:tracePt t="121112" x="8848725" y="4786313"/>
          <p14:tracePt t="121118" x="8861425" y="4778375"/>
          <p14:tracePt t="121126" x="8869363" y="4764088"/>
          <p14:tracePt t="121132" x="8874125" y="4760913"/>
          <p14:tracePt t="121140" x="8886825" y="4743450"/>
          <p14:tracePt t="121147" x="8904288" y="4730750"/>
          <p14:tracePt t="121154" x="8929688" y="4705350"/>
          <p14:tracePt t="121160" x="8942388" y="4684713"/>
          <p14:tracePt t="121166" x="8980488" y="4645025"/>
          <p14:tracePt t="121175" x="9005888" y="4606925"/>
          <p14:tracePt t="121181" x="9056688" y="4568825"/>
          <p14:tracePt t="121190" x="9124950" y="4513263"/>
          <p14:tracePt t="121195" x="9213850" y="4459288"/>
          <p14:tracePt t="121202" x="9307513" y="4386263"/>
          <p14:tracePt t="121209" x="9409113" y="4343400"/>
          <p14:tracePt t="121216" x="9529763" y="4292600"/>
          <p14:tracePt t="121223" x="9644063" y="4246563"/>
          <p14:tracePt t="121229" x="9745663" y="4224338"/>
          <p14:tracePt t="121238" x="9834563" y="4203700"/>
          <p14:tracePt t="121243" x="9920288" y="4191000"/>
          <p14:tracePt t="121251" x="9980613" y="4191000"/>
          <p14:tracePt t="121258" x="10013950" y="4181475"/>
          <p14:tracePt t="121265" x="10044113" y="4181475"/>
          <p14:tracePt t="121273" x="10069513" y="4181475"/>
          <p14:tracePt t="121278" x="10082213" y="4181475"/>
          <p14:tracePt t="121286" x="10086975" y="4186238"/>
          <p14:tracePt t="121293" x="10094913" y="4186238"/>
          <p14:tracePt t="121300" x="10099675" y="4186238"/>
          <p14:tracePt t="121307" x="10099675" y="4191000"/>
          <p14:tracePt t="121314" x="10102850" y="4198938"/>
          <p14:tracePt t="121321" x="10102850" y="4203700"/>
          <p14:tracePt t="121334" x="10102850" y="4211638"/>
          <p14:tracePt t="121341" x="10102850" y="4216400"/>
          <p14:tracePt t="121348" x="10102850" y="4219575"/>
          <p14:tracePt t="121355" x="10102850" y="4229100"/>
          <p14:tracePt t="121363" x="10099675" y="4233863"/>
          <p14:tracePt t="121377" x="10090150" y="4241800"/>
          <p14:tracePt t="121391" x="10086975" y="4241800"/>
          <p14:tracePt t="121398" x="10086975" y="4246563"/>
          <p14:tracePt t="121483" x="10077450" y="4246563"/>
          <p14:tracePt t="121495" x="10074275" y="4246563"/>
          <p14:tracePt t="121502" x="10074275" y="4254500"/>
          <p14:tracePt t="121516" x="10064750" y="4254500"/>
          <p14:tracePt t="121523" x="10064750" y="4259263"/>
          <p14:tracePt t="121634" x="10059988" y="4259263"/>
          <p14:tracePt t="121676" x="10059988" y="4262438"/>
          <p14:tracePt t="121739" x="10056813" y="4262438"/>
          <p14:tracePt t="121759" x="10056813" y="4271963"/>
          <p14:tracePt t="121795" x="10056813" y="4275138"/>
          <p14:tracePt t="121808" x="10047288" y="4275138"/>
          <p14:tracePt t="121822" x="10047288" y="4284663"/>
          <p14:tracePt t="121879" x="10044113" y="4284663"/>
          <p14:tracePt t="121884" x="10044113" y="4287838"/>
          <p14:tracePt t="121906" x="10034588" y="4297363"/>
          <p14:tracePt t="121920" x="10031413" y="4300538"/>
          <p14:tracePt t="121940" x="10031413" y="4305300"/>
          <p14:tracePt t="121954" x="10031413" y="4313238"/>
          <p14:tracePt t="121967" x="10031413" y="4318000"/>
          <p14:tracePt t="121984" x="10031413" y="4325938"/>
          <p14:tracePt t="121989" x="10026650" y="4325938"/>
          <p14:tracePt t="122004" x="10026650" y="4330700"/>
          <p14:tracePt t="122009" x="10018713" y="4330700"/>
          <p14:tracePt t="122016" x="10018713" y="4335463"/>
          <p14:tracePt t="122031" x="10013950" y="4335463"/>
          <p14:tracePt t="122038" x="10013950" y="4343400"/>
          <p14:tracePt t="122053" x="10013950" y="4348163"/>
          <p14:tracePt t="122065" x="10006013" y="4356100"/>
          <p14:tracePt t="122087" x="10006013" y="4360863"/>
          <p14:tracePt t="122100" x="10006013" y="4368800"/>
          <p14:tracePt t="122116" x="10006013" y="4373563"/>
          <p14:tracePt t="122135" x="10001250" y="4373563"/>
          <p14:tracePt t="122973" x="9963150" y="4368800"/>
          <p14:tracePt t="122977" x="9890125" y="4360863"/>
          <p14:tracePt t="122985" x="9801225" y="4348163"/>
          <p14:tracePt t="122992" x="9686925" y="4338638"/>
          <p14:tracePt t="122997" x="9545638" y="4338638"/>
          <p14:tracePt t="123006" x="9345613" y="4360863"/>
          <p14:tracePt t="123012" x="9120188" y="4403725"/>
          <p14:tracePt t="123020" x="8912225" y="4479925"/>
          <p14:tracePt t="123026" x="8724900" y="4565650"/>
          <p14:tracePt t="123034" x="8499475" y="4697413"/>
          <p14:tracePt t="123040" x="8269288" y="4845050"/>
          <p14:tracePt t="123047" x="8061325" y="4986338"/>
          <p14:tracePt t="123056" x="7924800" y="5122863"/>
          <p14:tracePt t="123061" x="7797800" y="5241925"/>
          <p14:tracePt t="123067" x="7643813" y="5348288"/>
          <p14:tracePt t="123075" x="7524750" y="5432425"/>
          <p14:tracePt t="123082" x="7423150" y="5500688"/>
          <p14:tracePt t="123090" x="7316788" y="5573713"/>
          <p14:tracePt t="123095" x="7240588" y="5614988"/>
          <p14:tracePt t="123104" x="7177088" y="5657850"/>
          <p14:tracePt t="123109" x="7112000" y="5692775"/>
          <p14:tracePt t="123116" x="7048500" y="5721350"/>
          <p14:tracePt t="123123" x="7002463" y="5730875"/>
          <p14:tracePt t="123130" x="6954838" y="5738813"/>
          <p14:tracePt t="123137" x="6913563" y="5748338"/>
          <p14:tracePt t="123144" x="6878638" y="5756275"/>
          <p14:tracePt t="123151" x="6835775" y="5756275"/>
          <p14:tracePt t="123159" x="6802438" y="5751513"/>
          <p14:tracePt t="123165" x="6754813" y="5751513"/>
          <p14:tracePt t="123173" x="6713538" y="5743575"/>
          <p14:tracePt t="123180" x="6678613" y="5735638"/>
          <p14:tracePt t="123189" x="6632575" y="5718175"/>
          <p14:tracePt t="123194" x="6567488" y="5695950"/>
          <p14:tracePt t="123200" x="6521450" y="5688013"/>
          <p14:tracePt t="123207" x="6473825" y="5667375"/>
          <p14:tracePt t="123214" x="6427788" y="5649913"/>
          <p14:tracePt t="123221" x="6381750" y="5641975"/>
          <p14:tracePt t="123228" x="6346825" y="5624513"/>
          <p14:tracePt t="123234" x="6313488" y="5614988"/>
          <p14:tracePt t="123242" x="6291263" y="5614988"/>
          <p14:tracePt t="123249" x="6265863" y="5614988"/>
          <p14:tracePt t="123257" x="6245225" y="5614988"/>
          <p14:tracePt t="123262" x="6232525" y="5614988"/>
          <p14:tracePt t="123272" x="6219825" y="5614988"/>
          <p14:tracePt t="123277" x="6210300" y="5614988"/>
          <p14:tracePt t="123283" x="6197600" y="5614988"/>
          <p14:tracePt t="123291" x="6194425" y="5614988"/>
          <p14:tracePt t="123305" x="6184900" y="5614988"/>
          <p14:tracePt t="123312" x="6181725" y="5614988"/>
          <p14:tracePt t="123334" x="6172200" y="5614988"/>
          <p14:tracePt t="123346" x="6169025" y="5607050"/>
          <p14:tracePt t="123360" x="6164263" y="5602288"/>
          <p14:tracePt t="123383" x="6164263" y="5594350"/>
          <p14:tracePt t="123396" x="6164263" y="5589588"/>
          <p14:tracePt t="123405" x="6164263" y="5586413"/>
          <p14:tracePt t="123410" x="6164263" y="5576888"/>
          <p14:tracePt t="123416" x="6164263" y="5564188"/>
          <p14:tracePt t="123423" x="6164263" y="5551488"/>
          <p14:tracePt t="123430" x="6164263" y="5526088"/>
          <p14:tracePt t="123438" x="6172200" y="5495925"/>
          <p14:tracePt t="123443" x="6184900" y="5437188"/>
          <p14:tracePt t="123450" x="6207125" y="5348288"/>
          <p14:tracePt t="123457" x="6240463" y="5257800"/>
          <p14:tracePt t="123464" x="6288088" y="5138738"/>
          <p14:tracePt t="123473" x="6334125" y="5037138"/>
          <p14:tracePt t="123479" x="6369050" y="4922838"/>
          <p14:tracePt t="123487" x="6415088" y="4803775"/>
          <p14:tracePt t="123493" x="6457950" y="4713288"/>
          <p14:tracePt t="123499" x="6483350" y="4624388"/>
          <p14:tracePt t="123508" x="6503988" y="4551363"/>
          <p14:tracePt t="123515" x="6521450" y="4500563"/>
          <p14:tracePt t="123521" x="6529388" y="4471988"/>
          <p14:tracePt t="123529" x="6538913" y="4445000"/>
          <p14:tracePt t="123534" x="6546850" y="4424363"/>
          <p14:tracePt t="123542" x="6546850" y="4406900"/>
          <p14:tracePt t="123548" x="6546850" y="4403725"/>
          <p14:tracePt t="123555" x="6551613" y="4398963"/>
          <p14:tracePt t="123562" x="6551613" y="4391025"/>
          <p14:tracePt t="123577" x="6551613" y="4386263"/>
          <p14:tracePt t="123612" x="6551613" y="4394200"/>
          <p14:tracePt t="123780" x="6584950" y="4373563"/>
          <p14:tracePt t="123785" x="6623050" y="4335463"/>
          <p14:tracePt t="123791" x="6665913" y="4284663"/>
          <p14:tracePt t="123798" x="6704013" y="4233863"/>
          <p14:tracePt t="123807" x="6726238" y="4186238"/>
          <p14:tracePt t="123813" x="6734175" y="4127500"/>
          <p14:tracePt t="123822" x="6729413" y="4037013"/>
          <p14:tracePt t="123827" x="6704013" y="3935413"/>
          <p14:tracePt t="123833" x="6657975" y="3803650"/>
          <p14:tracePt t="123841" x="6546850" y="3624263"/>
          <p14:tracePt t="123847" x="6303963" y="3327400"/>
          <p14:tracePt t="123855" x="5972175" y="3016250"/>
          <p14:tracePt t="123862" x="5645150" y="2744788"/>
          <p14:tracePt t="123868" x="5278438" y="2532063"/>
          <p14:tracePt t="123876" x="4973638" y="2386013"/>
          <p14:tracePt t="123883" x="4751388" y="2279650"/>
          <p14:tracePt t="123890" x="4538663" y="2185988"/>
          <p14:tracePt t="123897" x="4406900" y="2139950"/>
          <p14:tracePt t="123904" x="4292600" y="2106613"/>
          <p14:tracePt t="123910" x="4203700" y="2093913"/>
          <p14:tracePt t="123917" x="4143375" y="2084388"/>
          <p14:tracePt t="123924" x="4110038" y="2076450"/>
          <p14:tracePt t="123931" x="4087813" y="2076450"/>
          <p14:tracePt t="123939" x="4075113" y="2076450"/>
          <p14:tracePt t="123945" x="4067175" y="2076450"/>
          <p14:tracePt t="123951" x="4062413" y="2084388"/>
          <p14:tracePt t="123959" x="4054475" y="2084388"/>
          <p14:tracePt t="123976" x="4049713" y="2084388"/>
          <p14:tracePt t="123988" x="4044950" y="2084388"/>
          <p14:tracePt t="124001" x="4044950" y="2089150"/>
          <p14:tracePt t="124009" x="4037013" y="2089150"/>
          <p14:tracePt t="124023" x="4032250" y="2089150"/>
          <p14:tracePt t="124030" x="4024313" y="2097088"/>
          <p14:tracePt t="124039" x="4019550" y="2101850"/>
          <p14:tracePt t="124043" x="3998913" y="2109788"/>
          <p14:tracePt t="124050" x="3986213" y="2109788"/>
          <p14:tracePt t="124058" x="3960813" y="2119313"/>
          <p14:tracePt t="124064" x="3930650" y="2122488"/>
          <p14:tracePt t="124073" x="3905250" y="2132013"/>
          <p14:tracePt t="124078" x="3875088" y="2132013"/>
          <p14:tracePt t="124087" x="3849688" y="2132013"/>
          <p14:tracePt t="124092" x="3829050" y="2127250"/>
          <p14:tracePt t="124099" x="3816350" y="2127250"/>
          <p14:tracePt t="124107" x="3806825" y="2122488"/>
          <p14:tracePt t="124113" x="3794125" y="2122488"/>
          <p14:tracePt t="124121" x="3790950" y="2119313"/>
          <p14:tracePt t="124127" x="3781425" y="2119313"/>
          <p14:tracePt t="124141" x="3778250" y="2119313"/>
          <p14:tracePt t="124179" x="3778250" y="2122488"/>
          <p14:tracePt t="124186" x="3778250" y="2132013"/>
          <p14:tracePt t="124193" x="3778250" y="2135188"/>
          <p14:tracePt t="124199" x="3786188" y="2144713"/>
          <p14:tracePt t="124204" x="3786188" y="2157413"/>
          <p14:tracePt t="124211" x="3786188" y="2170113"/>
          <p14:tracePt t="124216" x="3790950" y="2182813"/>
          <p14:tracePt t="124224" x="3790950" y="2200275"/>
          <p14:tracePt t="124230" x="3798888" y="2203450"/>
          <p14:tracePt t="124238" x="3798888" y="2208213"/>
          <p14:tracePt t="124245" x="3803650" y="2216150"/>
          <p14:tracePt t="124253" x="3803650" y="2220913"/>
          <p14:tracePt t="124265" x="3811588" y="2228850"/>
          <p14:tracePt t="124273" x="3816350" y="2233613"/>
          <p14:tracePt t="124279" x="3824288" y="2241550"/>
          <p14:tracePt t="124286" x="3829050" y="2259013"/>
          <p14:tracePt t="124293" x="3844925" y="2292350"/>
          <p14:tracePt t="124299" x="3854450" y="2327275"/>
          <p14:tracePt t="124307" x="3862388" y="2373313"/>
          <p14:tracePt t="124313" x="3862388" y="2433638"/>
          <p14:tracePt t="124321" x="3871913" y="2463800"/>
          <p14:tracePt t="124329" x="3871913" y="2497138"/>
          <p14:tracePt t="124334" x="3871913" y="2527300"/>
          <p14:tracePt t="124342" x="3871913" y="2552700"/>
          <p14:tracePt t="124348" x="3871913" y="2565400"/>
          <p14:tracePt t="124356" x="3871913" y="2570163"/>
          <p14:tracePt t="124362" x="3871913" y="2578100"/>
          <p14:tracePt t="124371" x="3871913" y="2582863"/>
          <p14:tracePt t="124383" x="3871913" y="2586038"/>
          <p14:tracePt t="124398" x="3871913" y="2595563"/>
          <p14:tracePt t="124418" x="3871913" y="2590800"/>
          <p14:tracePt t="124432" x="3871913" y="2586038"/>
          <p14:tracePt t="124440" x="3862388" y="2582863"/>
          <p14:tracePt t="124445" x="3857625" y="2582863"/>
          <p14:tracePt t="124454" x="3854450" y="2573338"/>
          <p14:tracePt t="124462" x="3844925" y="2570163"/>
          <p14:tracePt t="124467" x="3841750" y="2570163"/>
          <p14:tracePt t="124474" x="3829050" y="2570163"/>
          <p14:tracePt t="124481" x="3819525" y="2560638"/>
          <p14:tracePt t="124496" x="3816350" y="2560638"/>
          <p14:tracePt t="124502" x="3806825" y="2560638"/>
          <p14:tracePt t="124509" x="3803650" y="2565400"/>
          <p14:tracePt t="124523" x="3798888" y="2565400"/>
          <p14:tracePt t="124529" x="3798888" y="2570163"/>
          <p14:tracePt t="124537" x="3790950" y="2578100"/>
          <p14:tracePt t="124545" x="3790950" y="2582863"/>
          <p14:tracePt t="124550" x="3790950" y="2586038"/>
          <p14:tracePt t="124558" x="3790950" y="2595563"/>
          <p14:tracePt t="124564" x="3794125" y="2608263"/>
          <p14:tracePt t="124572" x="3794125" y="2611438"/>
          <p14:tracePt t="124578" x="3798888" y="2633663"/>
          <p14:tracePt t="124586" x="3806825" y="2651125"/>
          <p14:tracePt t="124592" x="3811588" y="2654300"/>
          <p14:tracePt t="124599" x="3819525" y="2667000"/>
          <p14:tracePt t="124608" x="3819525" y="2676525"/>
          <p14:tracePt t="124613" x="3824288" y="2679700"/>
          <p14:tracePt t="124621" x="3832225" y="2689225"/>
          <p14:tracePt t="124627" x="3836988" y="2689225"/>
          <p14:tracePt t="124634" x="3849688" y="2689225"/>
          <p14:tracePt t="124642" x="3857625" y="2689225"/>
          <p14:tracePt t="124648" x="3871913" y="2689225"/>
          <p14:tracePt t="124655" x="3875088" y="2689225"/>
          <p14:tracePt t="124662" x="3887788" y="2684463"/>
          <p14:tracePt t="124670" x="3905250" y="2676525"/>
          <p14:tracePt t="124676" x="3917950" y="2671763"/>
          <p14:tracePt t="124684" x="3935413" y="2654300"/>
          <p14:tracePt t="124693" x="3948113" y="2628900"/>
          <p14:tracePt t="124698" x="3956050" y="2616200"/>
          <p14:tracePt t="124707" x="3963988" y="2603500"/>
          <p14:tracePt t="124711" x="3963988" y="2586038"/>
          <p14:tracePt t="124718" x="3963988" y="2573338"/>
          <p14:tracePt t="124725" x="3963988" y="2570163"/>
          <p14:tracePt t="124732" x="3963988" y="2557463"/>
          <p14:tracePt t="124739" x="3960813" y="2547938"/>
          <p14:tracePt t="124746" x="3956050" y="2544763"/>
          <p14:tracePt t="124754" x="3943350" y="2544763"/>
          <p14:tracePt t="124760" x="3938588" y="2535238"/>
          <p14:tracePt t="124768" x="3925888" y="2535238"/>
          <p14:tracePt t="124775" x="3910013" y="2535238"/>
          <p14:tracePt t="124782" x="3905250" y="2535238"/>
          <p14:tracePt t="124789" x="3892550" y="2540000"/>
          <p14:tracePt t="124795" x="3884613" y="2540000"/>
          <p14:tracePt t="124803" x="3871913" y="2547938"/>
          <p14:tracePt t="124809" x="3867150" y="2547938"/>
          <p14:tracePt t="124816" x="3857625" y="2552700"/>
          <p14:tracePt t="124824" x="3854450" y="2557463"/>
          <p14:tracePt t="124830" x="3854450" y="2565400"/>
          <p14:tracePt t="124838" x="3849688" y="2565400"/>
          <p14:tracePt t="124844" x="3841750" y="2570163"/>
          <p14:tracePt t="124851" x="3841750" y="2578100"/>
          <p14:tracePt t="124858" x="3836988" y="2582863"/>
          <p14:tracePt t="124879" x="3836988" y="2590800"/>
          <p14:tracePt t="124894" x="3836988" y="2595563"/>
          <p14:tracePt t="124909" x="3844925" y="2598738"/>
          <p14:tracePt t="124913" x="3849688" y="2598738"/>
          <p14:tracePt t="124921" x="3854450" y="2608263"/>
          <p14:tracePt t="124938" x="3875088" y="2624138"/>
          <p14:tracePt t="124942" x="3887788" y="2641600"/>
          <p14:tracePt t="124948" x="3905250" y="2654300"/>
          <p14:tracePt t="124957" x="3917950" y="2663825"/>
          <p14:tracePt t="124963" x="3925888" y="2676525"/>
          <p14:tracePt t="124971" x="3938588" y="2676525"/>
          <p14:tracePt t="124976" x="3948113" y="2684463"/>
          <p14:tracePt t="124983" x="3951288" y="2684463"/>
          <p14:tracePt t="124990" x="3963988" y="2684463"/>
          <p14:tracePt t="124997" x="3968750" y="2684463"/>
          <p14:tracePt t="125004" x="3978275" y="2684463"/>
          <p14:tracePt t="125011" x="3981450" y="2684463"/>
          <p14:tracePt t="125017" x="3994150" y="2679700"/>
          <p14:tracePt t="125033" x="4003675" y="2676525"/>
          <p14:tracePt t="125039" x="4006850" y="2667000"/>
          <p14:tracePt t="125045" x="4006850" y="2663825"/>
          <p14:tracePt t="125054" x="4006850" y="2651125"/>
          <p14:tracePt t="125059" x="3990975" y="2633663"/>
          <p14:tracePt t="125067" x="3978275" y="2624138"/>
          <p14:tracePt t="125074" x="3951288" y="2620963"/>
          <p14:tracePt t="125081" x="3930650" y="2611438"/>
          <p14:tracePt t="125089" x="3897313" y="2611438"/>
          <p14:tracePt t="125095" x="3875088" y="2611438"/>
          <p14:tracePt t="125103" x="3862388" y="2611438"/>
          <p14:tracePt t="125109" x="3844925" y="2616200"/>
          <p14:tracePt t="125115" x="3832225" y="2620963"/>
          <p14:tracePt t="125123" x="3824288" y="2620963"/>
          <p14:tracePt t="125129" x="3819525" y="2620963"/>
          <p14:tracePt t="125137" x="3816350" y="2628900"/>
          <p14:tracePt t="125150" x="3816350" y="2633663"/>
          <p14:tracePt t="125194" x="3819525" y="2633663"/>
          <p14:tracePt t="125198" x="3829050" y="2633663"/>
          <p14:tracePt t="125213" x="3832225" y="2633663"/>
          <p14:tracePt t="125220" x="3841750" y="2633663"/>
          <p14:tracePt t="125226" x="3844925" y="2633663"/>
          <p14:tracePt t="125233" x="3857625" y="2633663"/>
          <p14:tracePt t="125240" x="3867150" y="2633663"/>
          <p14:tracePt t="125247" x="3871913" y="2633663"/>
          <p14:tracePt t="125255" x="3875088" y="2633663"/>
          <p14:tracePt t="125262" x="3875088" y="2624138"/>
          <p14:tracePt t="125270" x="3884613" y="2624138"/>
          <p14:tracePt t="125282" x="3884613" y="2620963"/>
          <p14:tracePt t="125304" x="3879850" y="2620963"/>
          <p14:tracePt t="125310" x="3875088" y="2620963"/>
          <p14:tracePt t="125317" x="3871913" y="2620963"/>
          <p14:tracePt t="125325" x="3871913" y="2628900"/>
          <p14:tracePt t="125331" x="3862388" y="2633663"/>
          <p14:tracePt t="125339" x="3857625" y="2633663"/>
          <p14:tracePt t="125345" x="3857625" y="2641600"/>
          <p14:tracePt t="125352" x="3849688" y="2641600"/>
          <p14:tracePt t="125388" x="3849688" y="2638425"/>
          <p14:tracePt t="125401" x="3849688" y="2633663"/>
          <p14:tracePt t="125416" x="3854450" y="2624138"/>
          <p14:tracePt t="125430" x="3857625" y="2620963"/>
          <p14:tracePt t="125445" x="3857625" y="2611438"/>
          <p14:tracePt t="125457" x="3857625" y="2608263"/>
          <p14:tracePt t="125529" x="3857625" y="2603500"/>
          <p14:tracePt t="125542" x="3857625" y="2595563"/>
          <p14:tracePt t="125556" x="3849688" y="2590800"/>
          <p14:tracePt t="125570" x="3849688" y="2582863"/>
          <p14:tracePt t="125577" x="3844925" y="2578100"/>
          <p14:tracePt t="125593" x="3844925" y="2570163"/>
          <p14:tracePt t="125612" x="3844925" y="2565400"/>
          <p14:tracePt t="125626" x="3844925" y="2560638"/>
          <p14:tracePt t="125872" x="3854450" y="2560638"/>
          <p14:tracePt t="125880" x="3857625" y="2565400"/>
          <p14:tracePt t="125886" x="3857625" y="2573338"/>
          <p14:tracePt t="125892" x="3867150" y="2578100"/>
          <p14:tracePt t="125900" x="3871913" y="2590800"/>
          <p14:tracePt t="125906" x="3897313" y="2628900"/>
          <p14:tracePt t="125914" x="3930650" y="2689225"/>
          <p14:tracePt t="125919" x="4006850" y="2846388"/>
          <p14:tracePt t="125927" x="4151313" y="3173413"/>
          <p14:tracePt t="125933" x="4322763" y="3697288"/>
          <p14:tracePt t="125940" x="4500563" y="4140200"/>
          <p14:tracePt t="125947" x="4611688" y="4487863"/>
          <p14:tracePt t="125954" x="4721225" y="4837113"/>
          <p14:tracePt t="125963" x="4786313" y="5092700"/>
          <p14:tracePt t="125968" x="4827588" y="5292725"/>
          <p14:tracePt t="125974" x="4862513" y="5437188"/>
          <p14:tracePt t="125982" x="4875213" y="5535613"/>
          <p14:tracePt t="125988" x="4887913" y="5624513"/>
          <p14:tracePt t="125996" x="4895850" y="5654675"/>
          <p14:tracePt t="126002" x="4895850" y="5680075"/>
          <p14:tracePt t="126009" x="4900613" y="5692775"/>
          <p14:tracePt t="126016" x="4900613" y="5695950"/>
          <p14:tracePt t="126057" x="4900613" y="5692775"/>
          <p14:tracePt t="126280" x="4918075" y="5718175"/>
          <p14:tracePt t="126284" x="4933950" y="5738813"/>
          <p14:tracePt t="126290" x="4946650" y="5748338"/>
          <p14:tracePt t="126298" x="4964113" y="5756275"/>
          <p14:tracePt t="126305" x="4986338" y="5764213"/>
          <p14:tracePt t="126312" x="4994275" y="5761038"/>
          <p14:tracePt t="126319" x="4999038" y="5756275"/>
          <p14:tracePt t="126325" x="5006975" y="5748338"/>
          <p14:tracePt t="126333" x="5006975" y="5743575"/>
          <p14:tracePt t="126341" x="5006975" y="5730875"/>
          <p14:tracePt t="126347" x="5002213" y="5718175"/>
          <p14:tracePt t="126353" x="4994275" y="5700713"/>
          <p14:tracePt t="126361" x="4981575" y="5692775"/>
          <p14:tracePt t="126368" x="4956175" y="5680075"/>
          <p14:tracePt t="126374" x="4900613" y="5649913"/>
          <p14:tracePt t="126382" x="4824413" y="5629275"/>
          <p14:tracePt t="126388" x="4721225" y="5594350"/>
          <p14:tracePt t="126396" x="4637088" y="5581650"/>
          <p14:tracePt t="126402" x="4564063" y="5581650"/>
          <p14:tracePt t="126410" x="4518025" y="5581650"/>
          <p14:tracePt t="126416" x="4487863" y="5581650"/>
          <p14:tracePt t="126423" x="4454525" y="5573713"/>
          <p14:tracePt t="126431" x="4441825" y="5573713"/>
          <p14:tracePt t="126438" x="4429125" y="5568950"/>
          <p14:tracePt t="126447" x="4419600" y="5568950"/>
          <p14:tracePt t="126452" x="4416425" y="5568950"/>
          <p14:tracePt t="126460" x="4406900" y="5561013"/>
          <p14:tracePt t="126466" x="4402138" y="5561013"/>
          <p14:tracePt t="126473" x="4398963" y="5556250"/>
          <p14:tracePt t="126482" x="4389438" y="5556250"/>
          <p14:tracePt t="126487" x="4376738" y="5548313"/>
          <p14:tracePt t="126498" x="4348163" y="5548313"/>
          <p14:tracePt t="126502" x="4313238" y="5538788"/>
          <p14:tracePt t="126508" x="4241800" y="5530850"/>
          <p14:tracePt t="126515" x="4164013" y="5518150"/>
          <p14:tracePt t="126521" x="4079875" y="5518150"/>
          <p14:tracePt t="126530" x="4011613" y="5518150"/>
          <p14:tracePt t="126535" x="3951288" y="5508625"/>
          <p14:tracePt t="126542" x="3892550" y="5508625"/>
          <p14:tracePt t="126549" x="3844925" y="5500688"/>
          <p14:tracePt t="126556" x="3816350" y="5500688"/>
          <p14:tracePt t="126565" x="3773488" y="5500688"/>
          <p14:tracePt t="126570" x="3748088" y="5492750"/>
          <p14:tracePt t="126577" x="3725863" y="5492750"/>
          <p14:tracePt t="126584" x="3700463" y="5483225"/>
          <p14:tracePt t="126591" x="3687763" y="5483225"/>
          <p14:tracePt t="126598" x="3667125" y="5475288"/>
          <p14:tracePt t="126604" x="3654425" y="5475288"/>
          <p14:tracePt t="126612" x="3644900" y="5475288"/>
          <p14:tracePt t="126619" x="3632200" y="5470525"/>
          <p14:tracePt t="126626" x="3629025" y="5470525"/>
          <p14:tracePt t="126632" x="3619500" y="5470525"/>
          <p14:tracePt t="126639" x="3616325" y="5470525"/>
          <p14:tracePt t="126646" x="3606800" y="5470525"/>
          <p14:tracePt t="126654" x="3603625" y="5470525"/>
          <p14:tracePt t="126660" x="3594100" y="5470525"/>
          <p14:tracePt t="126682" x="3590925" y="5470525"/>
          <p14:tracePt t="126688" x="3590925" y="5462588"/>
          <p14:tracePt t="126724" x="3590925" y="5457825"/>
          <p14:tracePt t="126759" x="3598863" y="5454650"/>
          <p14:tracePt t="126765" x="3603625" y="5454650"/>
          <p14:tracePt t="126771" x="3616325" y="5445125"/>
          <p14:tracePt t="126780" x="3641725" y="5445125"/>
          <p14:tracePt t="126786" x="3654425" y="5437188"/>
          <p14:tracePt t="126792" x="3675063" y="5437188"/>
          <p14:tracePt t="126799" x="3700463" y="5437188"/>
          <p14:tracePt t="126806" x="3722688" y="5437188"/>
          <p14:tracePt t="126814" x="3756025" y="5437188"/>
          <p14:tracePt t="126820" x="3786188" y="5437188"/>
          <p14:tracePt t="126827" x="3819525" y="5441950"/>
          <p14:tracePt t="126834" x="3854450" y="5449888"/>
          <p14:tracePt t="126840" x="3884613" y="5457825"/>
          <p14:tracePt t="126848" x="3910013" y="5457825"/>
          <p14:tracePt t="126855" x="3922713" y="5457825"/>
          <p14:tracePt t="126863" x="3943350" y="5467350"/>
          <p14:tracePt t="126869" x="3956050" y="5467350"/>
          <p14:tracePt t="126875" x="3973513" y="5475288"/>
          <p14:tracePt t="126883" x="3986213" y="5475288"/>
          <p14:tracePt t="126889" x="4003675" y="5480050"/>
          <p14:tracePt t="126897" x="4016375" y="5480050"/>
          <p14:tracePt t="126904" x="4019550" y="5480050"/>
          <p14:tracePt t="126911" x="4032250" y="5487988"/>
          <p14:tracePt t="126919" x="4041775" y="5487988"/>
          <p14:tracePt t="126924" x="4044950" y="5492750"/>
          <p14:tracePt t="126934" x="4054475" y="5492750"/>
          <p14:tracePt t="126946" x="4057650" y="5492750"/>
          <p14:tracePt t="126953" x="4062413" y="5492750"/>
          <p14:tracePt t="126968" x="4070350" y="5492750"/>
          <p14:tracePt t="126984" x="4075113" y="5492750"/>
          <p14:tracePt t="126989" x="4084638" y="5492750"/>
          <p14:tracePt t="126996" x="4105275" y="5492750"/>
          <p14:tracePt t="127001" x="4135438" y="5483225"/>
          <p14:tracePt t="127008" x="4168775" y="5483225"/>
          <p14:tracePt t="127015" x="4224338" y="5475288"/>
          <p14:tracePt t="127021" x="4283075" y="5462588"/>
          <p14:tracePt t="127029" x="4325938" y="5454650"/>
          <p14:tracePt t="127035" x="4386263" y="5454650"/>
          <p14:tracePt t="127042" x="4432300" y="5445125"/>
          <p14:tracePt t="127049" x="4475163" y="5445125"/>
          <p14:tracePt t="127057" x="4508500" y="5445125"/>
          <p14:tracePt t="127064" x="4538663" y="5445125"/>
          <p14:tracePt t="127071" x="4573588" y="5445125"/>
          <p14:tracePt t="127077" x="4586288" y="5445125"/>
          <p14:tracePt t="127084" x="4598988" y="5445125"/>
          <p14:tracePt t="127091" x="4611688" y="5445125"/>
          <p14:tracePt t="127098" x="4619625" y="5445125"/>
          <p14:tracePt t="127105" x="4624388" y="5445125"/>
          <p14:tracePt t="127113" x="4629150" y="5445125"/>
          <p14:tracePt t="127126" x="4637088" y="5445125"/>
          <p14:tracePt t="127141" x="4641850" y="5445125"/>
          <p14:tracePt t="127183" x="4632325" y="5454650"/>
          <p14:tracePt t="127189" x="4629150" y="5454650"/>
          <p14:tracePt t="127196" x="4624388" y="5457825"/>
          <p14:tracePt t="127203" x="4611688" y="5457825"/>
          <p14:tracePt t="127209" x="4586288" y="5454650"/>
          <p14:tracePt t="127217" x="4551363" y="5449888"/>
          <p14:tracePt t="127223" x="4522788" y="5441950"/>
          <p14:tracePt t="127231" x="4470400" y="5399088"/>
          <p14:tracePt t="127237" x="4402138" y="5343525"/>
          <p14:tracePt t="127246" x="4335463" y="5237163"/>
          <p14:tracePt t="127252" x="4237038" y="5062538"/>
          <p14:tracePt t="127259" x="4148138" y="4845050"/>
          <p14:tracePt t="127266" x="4062413" y="4581525"/>
          <p14:tracePt t="127273" x="4019550" y="4360863"/>
          <p14:tracePt t="127283" x="4006850" y="4178300"/>
          <p14:tracePt t="127287" x="4006850" y="3998913"/>
          <p14:tracePt t="127294" x="4029075" y="3836988"/>
          <p14:tracePt t="127301" x="4049713" y="3722688"/>
          <p14:tracePt t="127307" x="4084638" y="3590925"/>
          <p14:tracePt t="127316" x="4110038" y="3489325"/>
          <p14:tracePt t="127321" x="4143375" y="3398838"/>
          <p14:tracePt t="127329" x="4151313" y="3355975"/>
          <p14:tracePt t="127335" x="4160838" y="3322638"/>
          <p14:tracePt t="127342" x="4160838" y="3302000"/>
          <p14:tracePt t="127349" x="4160838" y="3284538"/>
          <p14:tracePt t="127356" x="4160838" y="3279775"/>
          <p14:tracePt t="127364" x="4160838" y="3271838"/>
          <p14:tracePt t="127377" x="4160838" y="3267075"/>
          <p14:tracePt t="127384" x="4156075" y="3267075"/>
          <p14:tracePt t="127398" x="4151313" y="3267075"/>
          <p14:tracePt t="127588" x="4143375" y="3117850"/>
          <p14:tracePt t="127593" x="4087813" y="2752725"/>
          <p14:tracePt t="127599" x="4016375" y="2441575"/>
          <p14:tracePt t="127606" x="3943350" y="2233613"/>
          <p14:tracePt t="127615" x="3897313" y="2114550"/>
          <p14:tracePt t="127621" x="3862388" y="2038350"/>
          <p14:tracePt t="127631" x="3832225" y="1990725"/>
          <p14:tracePt t="127634" x="3806825" y="1965325"/>
          <p14:tracePt t="127641" x="3794125" y="1947863"/>
          <p14:tracePt t="127650" x="3786188" y="1944688"/>
          <p14:tracePt t="127658" x="3781425" y="1935163"/>
          <p14:tracePt t="127672" x="3778250" y="1939925"/>
          <p14:tracePt t="127679" x="3778250" y="1944688"/>
          <p14:tracePt t="127686" x="3768725" y="1944688"/>
          <p14:tracePt t="127693" x="3768725" y="1957388"/>
          <p14:tracePt t="127702" x="3768725" y="1965325"/>
          <p14:tracePt t="127707" x="3768725" y="1970088"/>
          <p14:tracePt t="127714" x="3773488" y="1978025"/>
          <p14:tracePt t="127721" x="3773488" y="1995488"/>
          <p14:tracePt t="127728" x="3778250" y="2028825"/>
          <p14:tracePt t="127736" x="3803650" y="2157413"/>
          <p14:tracePt t="127741" x="3862388" y="2446338"/>
          <p14:tracePt t="127749" x="3973513" y="3097213"/>
          <p14:tracePt t="127756" x="4054475" y="3603625"/>
          <p14:tracePt t="127763" x="4135438" y="4165600"/>
          <p14:tracePt t="127770" x="4198938" y="4672013"/>
          <p14:tracePt t="127776" x="4300538" y="5237163"/>
          <p14:tracePt t="127783" x="4360863" y="5708650"/>
          <p14:tracePt t="127790" x="4381500" y="6232525"/>
          <p14:tracePt t="127799" x="4419600" y="6645275"/>
          <p14:tracePt t="127975" x="4419600" y="6811963"/>
          <p14:tracePt t="127983" x="4432300" y="6784975"/>
          <p14:tracePt t="127989" x="4449763" y="6772275"/>
          <p14:tracePt t="127999" x="4462463" y="6756400"/>
          <p14:tracePt t="128003" x="4470400" y="6751638"/>
          <p14:tracePt t="128010" x="4483100" y="6743700"/>
          <p14:tracePt t="128017" x="4495800" y="6743700"/>
          <p14:tracePt t="128024" x="4522788" y="6734175"/>
          <p14:tracePt t="128032" x="4535488" y="6734175"/>
          <p14:tracePt t="128037" x="4548188" y="6731000"/>
          <p14:tracePt t="128046" x="4556125" y="6731000"/>
          <p14:tracePt t="128052" x="4560888" y="6721475"/>
          <p14:tracePt t="128059" x="4573588" y="6721475"/>
          <p14:tracePt t="128066" x="4573588" y="6718300"/>
          <p14:tracePt t="128072" x="4581525" y="6708775"/>
          <p14:tracePt t="128080" x="4586288" y="6705600"/>
          <p14:tracePt t="128086" x="4594225" y="6691313"/>
          <p14:tracePt t="128093" x="4594225" y="6678613"/>
          <p14:tracePt t="128100" x="4594225" y="6665913"/>
          <p14:tracePt t="128107" x="4594225" y="6640513"/>
          <p14:tracePt t="128114" x="4589463" y="6619875"/>
          <p14:tracePt t="128121" x="4573588" y="6584950"/>
          <p14:tracePt t="128130" x="4556125" y="6559550"/>
          <p14:tracePt t="128135" x="4538663" y="6526213"/>
          <p14:tracePt t="128141" x="4500563" y="6488113"/>
          <p14:tracePt t="128150" x="4470400" y="6450013"/>
          <p14:tracePt t="128156" x="4432300" y="6411913"/>
          <p14:tracePt t="128164" x="4398963" y="6386513"/>
          <p14:tracePt t="128170" x="4373563" y="6359525"/>
          <p14:tracePt t="128178" x="4356100" y="6334125"/>
          <p14:tracePt t="128184" x="4343400" y="6321425"/>
          <p14:tracePt t="128191" x="4335463" y="6296025"/>
          <p14:tracePt t="128199" x="4325938" y="6283325"/>
          <p14:tracePt t="128204" x="4325938" y="6262688"/>
          <p14:tracePt t="128212" x="4325938" y="6245225"/>
          <p14:tracePt t="128219" x="4325938" y="6224588"/>
          <p14:tracePt t="128226" x="4325938" y="6194425"/>
          <p14:tracePt t="128233" x="4330700" y="6159500"/>
          <p14:tracePt t="128239" x="4338638" y="6126163"/>
          <p14:tracePt t="128248" x="4356100" y="6080125"/>
          <p14:tracePt t="128253" x="4356100" y="6037263"/>
          <p14:tracePt t="128262" x="4368800" y="5989638"/>
          <p14:tracePt t="128268" x="4368800" y="5943600"/>
          <p14:tracePt t="128275" x="4368800" y="5913438"/>
          <p14:tracePt t="128283" x="4368800" y="5883275"/>
          <p14:tracePt t="128289" x="4364038" y="5857875"/>
          <p14:tracePt t="128296" x="4356100" y="5845175"/>
          <p14:tracePt t="128303" x="4348163" y="5827713"/>
          <p14:tracePt t="128309" x="4343400" y="5815013"/>
          <p14:tracePt t="128317" x="4335463" y="5799138"/>
          <p14:tracePt t="128323" x="4335463" y="5794375"/>
          <p14:tracePt t="128331" x="4330700" y="5789613"/>
          <p14:tracePt t="128347" x="4322763" y="5781675"/>
          <p14:tracePt t="128351" x="4322763" y="5776913"/>
          <p14:tracePt t="128358" x="4322763" y="5768975"/>
          <p14:tracePt t="128365" x="4318000" y="5764213"/>
          <p14:tracePt t="128372" x="4318000" y="5756275"/>
          <p14:tracePt t="128380" x="4318000" y="5751513"/>
          <p14:tracePt t="128398" x="4318000" y="5748338"/>
          <p14:tracePt t="128401" x="4318000" y="5738813"/>
          <p14:tracePt t="128407" x="4318000" y="5735638"/>
          <p14:tracePt t="128421" x="4310063" y="5726113"/>
          <p14:tracePt t="128430" x="4310063" y="5721350"/>
          <p14:tracePt t="128435" x="4305300" y="5713413"/>
          <p14:tracePt t="128442" x="4305300" y="5708650"/>
          <p14:tracePt t="128449" x="4295775" y="5705475"/>
          <p14:tracePt t="128456" x="4292600" y="5705475"/>
          <p14:tracePt t="128464" x="4287838" y="5695950"/>
          <p14:tracePt t="128470" x="4279900" y="5683250"/>
          <p14:tracePt t="128476" x="4275138" y="5680075"/>
          <p14:tracePt t="128484" x="4275138" y="5667375"/>
          <p14:tracePt t="128491" x="4267200" y="5667375"/>
          <p14:tracePt t="128497" x="4262438" y="5649913"/>
          <p14:tracePt t="128504" x="4254500" y="5637213"/>
          <p14:tracePt t="128513" x="4244975" y="5624513"/>
          <p14:tracePt t="128519" x="4241800" y="5607050"/>
          <p14:tracePt t="128525" x="4232275" y="5602288"/>
          <p14:tracePt t="128533" x="4232275" y="5589588"/>
          <p14:tracePt t="128539" x="4224338" y="5573713"/>
          <p14:tracePt t="128547" x="4219575" y="5568950"/>
          <p14:tracePt t="128553" x="4216400" y="5564188"/>
          <p14:tracePt t="128561" x="4206875" y="5556250"/>
          <p14:tracePt t="128567" x="4203700" y="5551488"/>
          <p14:tracePt t="128574" x="4203700" y="5543550"/>
          <p14:tracePt t="128582" x="4194175" y="5538788"/>
          <p14:tracePt t="128596" x="4194175" y="5530850"/>
          <p14:tracePt t="128602" x="4189413" y="5526088"/>
          <p14:tracePt t="128609" x="4189413" y="5522913"/>
          <p14:tracePt t="128624" x="4189413" y="5513388"/>
          <p14:tracePt t="128638" x="4189413" y="5508625"/>
          <p14:tracePt t="128653" x="4189413" y="5500688"/>
          <p14:tracePt t="128666" x="4189413" y="5495925"/>
          <p14:tracePt t="128710" x="4198938" y="5495925"/>
          <p14:tracePt t="128716" x="4203700" y="5495925"/>
          <p14:tracePt t="128722" x="4211638" y="5495925"/>
          <p14:tracePt t="128729" x="4216400" y="5495925"/>
          <p14:tracePt t="128736" x="4229100" y="5495925"/>
          <p14:tracePt t="128743" x="4232275" y="5495925"/>
          <p14:tracePt t="128751" x="4241800" y="5495925"/>
          <p14:tracePt t="128757" x="4244975" y="5495925"/>
          <p14:tracePt t="128765" x="4257675" y="5495925"/>
          <p14:tracePt t="128771" x="4267200" y="5495925"/>
          <p14:tracePt t="128779" x="4279900" y="5495925"/>
          <p14:tracePt t="128784" x="4283075" y="5487988"/>
          <p14:tracePt t="128791" x="4295775" y="5487988"/>
          <p14:tracePt t="128799" x="4322763" y="5483225"/>
          <p14:tracePt t="128805" x="4351338" y="5483225"/>
          <p14:tracePt t="128813" x="4386263" y="5483225"/>
          <p14:tracePt t="128819" x="4406900" y="5475288"/>
          <p14:tracePt t="128828" x="4449763" y="5475288"/>
          <p14:tracePt t="128834" x="4495800" y="5467350"/>
          <p14:tracePt t="128840" x="4568825" y="5467350"/>
          <p14:tracePt t="128847" x="4654550" y="5467350"/>
          <p14:tracePt t="128854" x="4738688" y="5454650"/>
          <p14:tracePt t="128862" x="4827588" y="5445125"/>
          <p14:tracePt t="128869" x="4926013" y="5432425"/>
          <p14:tracePt t="128875" x="4999038" y="5419725"/>
          <p14:tracePt t="128883" x="5087938" y="5411788"/>
          <p14:tracePt t="128889" x="5159375" y="5399088"/>
          <p14:tracePt t="128897" x="5245100" y="5389563"/>
          <p14:tracePt t="128904" x="5334000" y="5389563"/>
          <p14:tracePt t="128911" x="5419725" y="5376863"/>
          <p14:tracePt t="128917" x="5505450" y="5376863"/>
          <p14:tracePt t="128924" x="5589588" y="5376863"/>
          <p14:tracePt t="128931" x="5675313" y="5386388"/>
          <p14:tracePt t="128938" x="5746750" y="5386388"/>
          <p14:tracePt t="128947" x="5837238" y="5394325"/>
          <p14:tracePt t="128952" x="5908675" y="5407025"/>
          <p14:tracePt t="128959" x="5981700" y="5429250"/>
          <p14:tracePt t="128965" x="6057900" y="5437188"/>
          <p14:tracePt t="128972" x="6116638" y="5449888"/>
          <p14:tracePt t="128980" x="6146800" y="5457825"/>
          <p14:tracePt t="128986" x="6181725" y="5457825"/>
          <p14:tracePt t="128993" x="6202363" y="5457825"/>
          <p14:tracePt t="129001" x="6227763" y="5457825"/>
          <p14:tracePt t="129006" x="6248400" y="5457825"/>
          <p14:tracePt t="129014" x="6270625" y="5457825"/>
          <p14:tracePt t="129020" x="6283325" y="5457825"/>
          <p14:tracePt t="129029" x="6308725" y="5457825"/>
          <p14:tracePt t="129034" x="6329363" y="5454650"/>
          <p14:tracePt t="129041" x="6354763" y="5454650"/>
          <p14:tracePt t="129049" x="6384925" y="5445125"/>
          <p14:tracePt t="129055" x="6410325" y="5445125"/>
          <p14:tracePt t="129062" x="6440488" y="5445125"/>
          <p14:tracePt t="129070" x="6483350" y="5445125"/>
          <p14:tracePt t="129076" x="6516688" y="5445125"/>
          <p14:tracePt t="129083" x="6546850" y="5445125"/>
          <p14:tracePt t="129089" x="6580188" y="5445125"/>
          <p14:tracePt t="129097" x="6623050" y="5449888"/>
          <p14:tracePt t="129103" x="6653213" y="5449888"/>
          <p14:tracePt t="129112" x="6686550" y="5457825"/>
          <p14:tracePt t="129117" x="6716713" y="5457825"/>
          <p14:tracePt t="129123" x="6759575" y="5457825"/>
          <p14:tracePt t="129133" x="6792913" y="5467350"/>
          <p14:tracePt t="129138" x="6835775" y="5467350"/>
          <p14:tracePt t="129147" x="6883400" y="5475288"/>
          <p14:tracePt t="129153" x="6929438" y="5483225"/>
          <p14:tracePt t="129158" x="6964363" y="5492750"/>
          <p14:tracePt t="129166" x="7010400" y="5500688"/>
          <p14:tracePt t="129173" x="7058025" y="5508625"/>
          <p14:tracePt t="129180" x="7078663" y="5508625"/>
          <p14:tracePt t="129187" x="7112000" y="5518150"/>
          <p14:tracePt t="129194" x="7134225" y="5526088"/>
          <p14:tracePt t="129201" x="7159625" y="5535613"/>
          <p14:tracePt t="129207" x="7172325" y="5543550"/>
          <p14:tracePt t="129214" x="7185025" y="5543550"/>
          <p14:tracePt t="129221" x="7192963" y="5548313"/>
          <p14:tracePt t="129229" x="7197725" y="5548313"/>
          <p14:tracePt t="129236" x="7202488" y="5548313"/>
          <p14:tracePt t="129242" x="7202488" y="5556250"/>
          <p14:tracePt t="129250" x="7210425" y="5556250"/>
          <p14:tracePt t="129256" x="7215188" y="5556250"/>
          <p14:tracePt t="129264" x="7223125" y="5556250"/>
          <p14:tracePt t="129285" x="7227888" y="5556250"/>
          <p14:tracePt t="129299" x="7235825" y="5556250"/>
          <p14:tracePt t="129319" x="7240588" y="5556250"/>
          <p14:tracePt t="129334" x="7245350" y="5556250"/>
          <p14:tracePt t="129395" x="7245350" y="5551488"/>
          <p14:tracePt t="129425" x="7245350" y="5548313"/>
          <p14:tracePt t="129437" x="7245350" y="5538788"/>
          <p14:tracePt t="129452" x="7245350" y="5535613"/>
          <p14:tracePt t="129457" x="7240588" y="5535613"/>
          <p14:tracePt t="129472" x="7231063" y="5526088"/>
          <p14:tracePt t="129479" x="7227888" y="5526088"/>
          <p14:tracePt t="129486" x="7218363" y="5522913"/>
          <p14:tracePt t="129494" x="7215188" y="5522913"/>
          <p14:tracePt t="129502" x="7205663" y="5522913"/>
          <p14:tracePt t="129506" x="7192963" y="5522913"/>
          <p14:tracePt t="129514" x="7180263" y="5513388"/>
          <p14:tracePt t="129521" x="7177088" y="5513388"/>
          <p14:tracePt t="129528" x="7159625" y="5508625"/>
          <p14:tracePt t="129535" x="7146925" y="5508625"/>
          <p14:tracePt t="129542" x="7142163" y="5500688"/>
          <p14:tracePt t="129549" x="7129463" y="5500688"/>
          <p14:tracePt t="129556" x="7112000" y="5495925"/>
          <p14:tracePt t="129564" x="7108825" y="5495925"/>
          <p14:tracePt t="129570" x="7096125" y="5495925"/>
          <p14:tracePt t="129578" x="7083425" y="5487988"/>
          <p14:tracePt t="129585" x="7073900" y="5487988"/>
          <p14:tracePt t="129590" x="7061200" y="5480050"/>
          <p14:tracePt t="129597" x="7058025" y="5480050"/>
          <p14:tracePt t="129605" x="7045325" y="5480050"/>
          <p14:tracePt t="129619" x="7035800" y="5480050"/>
          <p14:tracePt t="129625" x="7032625" y="5480050"/>
          <p14:tracePt t="129633" x="7023100" y="5475288"/>
          <p14:tracePt t="129639" x="7018338" y="5475288"/>
          <p14:tracePt t="129647" x="7010400" y="5475288"/>
          <p14:tracePt t="129653" x="7005638" y="5475288"/>
          <p14:tracePt t="129662" x="7005638" y="5467350"/>
          <p14:tracePt t="129673" x="7002463" y="5467350"/>
          <p14:tracePt t="129689" x="6992938" y="5467350"/>
          <p14:tracePt t="129708" x="6989763" y="5467350"/>
          <p14:tracePt t="129764" x="6980238" y="5467350"/>
          <p14:tracePt t="129779" x="6977063" y="5467350"/>
          <p14:tracePt t="129799" x="6967538" y="5467350"/>
          <p14:tracePt t="129805" x="6967538" y="5462588"/>
          <p14:tracePt t="129827" x="6967538" y="5457825"/>
          <p14:tracePt t="130643" x="6964363" y="5457825"/>
          <p14:tracePt t="130656" x="6959600" y="5457825"/>
          <p14:tracePt t="130662" x="6951663" y="5457825"/>
          <p14:tracePt t="130669" x="6938963" y="5457825"/>
          <p14:tracePt t="130677" x="6916738" y="5457825"/>
          <p14:tracePt t="130684" x="6873875" y="5457825"/>
          <p14:tracePt t="130690" x="6802438" y="5457825"/>
          <p14:tracePt t="130697" x="6700838" y="5470525"/>
          <p14:tracePt t="130704" x="6577013" y="5470525"/>
          <p14:tracePt t="130711" x="6473825" y="5480050"/>
          <p14:tracePt t="130719" x="6389688" y="5480050"/>
          <p14:tracePt t="130725" x="6303963" y="5492750"/>
          <p14:tracePt t="130735" x="6215063" y="5492750"/>
          <p14:tracePt t="130740" x="6142038" y="5500688"/>
          <p14:tracePt t="130746" x="6057900" y="5513388"/>
          <p14:tracePt t="130754" x="5997575" y="5513388"/>
          <p14:tracePt t="130759" x="5938838" y="5522913"/>
          <p14:tracePt t="130766" x="5883275" y="5522913"/>
          <p14:tracePt t="130774" x="5837238" y="5522913"/>
          <p14:tracePt t="130780" x="5794375" y="5522913"/>
          <p14:tracePt t="130787" x="5734050" y="5522913"/>
          <p14:tracePt t="130794" x="5691188" y="5522913"/>
          <p14:tracePt t="130802" x="5637213" y="5522913"/>
          <p14:tracePt t="130808" x="5589588" y="5522913"/>
          <p14:tracePt t="130817" x="5546725" y="5522913"/>
          <p14:tracePt t="130822" x="5505450" y="5522913"/>
          <p14:tracePt t="130829" x="5478463" y="5522913"/>
          <p14:tracePt t="130837" x="5457825" y="5522913"/>
          <p14:tracePt t="130843" x="5437188" y="5522913"/>
          <p14:tracePt t="130850" x="5419725" y="5522913"/>
          <p14:tracePt t="130858" x="5407025" y="5522913"/>
          <p14:tracePt t="130865" x="5394325" y="5522913"/>
          <p14:tracePt t="130871" x="5389563" y="5522913"/>
          <p14:tracePt t="130878" x="5376863" y="5522913"/>
          <p14:tracePt t="130886" x="5359400" y="5522913"/>
          <p14:tracePt t="130892" x="5346700" y="5522913"/>
          <p14:tracePt t="130900" x="5326063" y="5522913"/>
          <p14:tracePt t="130906" x="5300663" y="5530850"/>
          <p14:tracePt t="130912" x="5278438" y="5530850"/>
          <p14:tracePt t="130920" x="5257800" y="5530850"/>
          <p14:tracePt t="130927" x="5224463" y="5530850"/>
          <p14:tracePt t="130935" x="5202238" y="5530850"/>
          <p14:tracePt t="130951" x="5156200" y="5538788"/>
          <p14:tracePt t="130955" x="5133975" y="5538788"/>
          <p14:tracePt t="130961" x="5121275" y="5538788"/>
          <p14:tracePt t="130969" x="5105400" y="5538788"/>
          <p14:tracePt t="130975" x="5092700" y="5538788"/>
          <p14:tracePt t="130983" x="5080000" y="5538788"/>
          <p14:tracePt t="130990" x="5053013" y="5548313"/>
          <p14:tracePt t="130996" x="5040313" y="5548313"/>
          <p14:tracePt t="131003" x="5019675" y="5548313"/>
          <p14:tracePt t="131010" x="4994275" y="5556250"/>
          <p14:tracePt t="131018" x="4973638" y="5556250"/>
          <p14:tracePt t="131024" x="4951413" y="5561013"/>
          <p14:tracePt t="131031" x="4926013" y="5561013"/>
          <p14:tracePt t="131039" x="4905375" y="5568950"/>
          <p14:tracePt t="131045" x="4879975" y="5568950"/>
          <p14:tracePt t="131052" x="4867275" y="5568950"/>
          <p14:tracePt t="131059" x="4854575" y="5576888"/>
          <p14:tracePt t="131067" x="4840288" y="5576888"/>
          <p14:tracePt t="131073" x="4824413" y="5586413"/>
          <p14:tracePt t="131079" x="4811713" y="5586413"/>
          <p14:tracePt t="131088" x="4806950" y="5589588"/>
          <p14:tracePt t="131094" x="4786313" y="5589588"/>
          <p14:tracePt t="131102" x="4773613" y="5589588"/>
          <p14:tracePt t="131107" x="4756150" y="5599113"/>
          <p14:tracePt t="131115" x="4733925" y="5607050"/>
          <p14:tracePt t="131122" x="4708525" y="5607050"/>
          <p14:tracePt t="131129" x="4679950" y="5611813"/>
          <p14:tracePt t="131137" x="4662488" y="5619750"/>
          <p14:tracePt t="131142" x="4649788" y="5629275"/>
          <p14:tracePt t="131151" x="4614863" y="5637213"/>
          <p14:tracePt t="131157" x="4602163" y="5637213"/>
          <p14:tracePt t="131162" x="4589463" y="5637213"/>
          <p14:tracePt t="131170" x="4581525" y="5641975"/>
          <p14:tracePt t="131177" x="4568825" y="5641975"/>
          <p14:tracePt t="131184" x="4564063" y="5641975"/>
          <p14:tracePt t="131200" x="4556125" y="5641975"/>
          <p14:tracePt t="131206" x="4551363" y="5641975"/>
          <p14:tracePt t="131241" x="4551363" y="5649913"/>
          <p14:tracePt t="131255" x="4560888" y="5649913"/>
          <p14:tracePt t="131261" x="4573588" y="5654675"/>
          <p14:tracePt t="131269" x="4586288" y="5662613"/>
          <p14:tracePt t="131275" x="4602163" y="5662613"/>
          <p14:tracePt t="131283" x="4614863" y="5670550"/>
          <p14:tracePt t="131289" x="4649788" y="5680075"/>
          <p14:tracePt t="131295" x="4662488" y="5683250"/>
          <p14:tracePt t="131302" x="4705350" y="5692775"/>
          <p14:tracePt t="131309" x="4751388" y="5692775"/>
          <p14:tracePt t="131317" x="4824413" y="5705475"/>
          <p14:tracePt t="131324" x="4951413" y="5718175"/>
          <p14:tracePt t="131331" x="5126038" y="5726113"/>
          <p14:tracePt t="131338" x="5346700" y="5756275"/>
          <p14:tracePt t="131344" x="5589588" y="5789613"/>
          <p14:tracePt t="131352" x="5802313" y="5802313"/>
          <p14:tracePt t="131358" x="6019800" y="5832475"/>
          <p14:tracePt t="131366" x="6146800" y="5842000"/>
          <p14:tracePt t="131372" x="6278563" y="5867400"/>
          <p14:tracePt t="131379" x="6376988" y="5880100"/>
          <p14:tracePt t="131387" x="6461125" y="5880100"/>
          <p14:tracePt t="131393" x="6526213" y="5888038"/>
          <p14:tracePt t="131400" x="6580188" y="5888038"/>
          <p14:tracePt t="131407" x="6615113" y="5888038"/>
          <p14:tracePt t="131414" x="6645275" y="5888038"/>
          <p14:tracePt t="131421" x="6665913" y="5888038"/>
          <p14:tracePt t="131427" x="6683375" y="5888038"/>
          <p14:tracePt t="131436" x="6686550" y="5888038"/>
          <p14:tracePt t="131442" x="6700838" y="5883275"/>
          <p14:tracePt t="131450" x="6708775" y="5883275"/>
          <p14:tracePt t="131455" x="6721475" y="5883275"/>
          <p14:tracePt t="131462" x="6721475" y="5880100"/>
          <p14:tracePt t="131469" x="6726238" y="5880100"/>
          <p14:tracePt t="131477" x="6729413" y="5870575"/>
          <p14:tracePt t="131491" x="6738938" y="5867400"/>
          <p14:tracePt t="131513" x="6742113" y="5867400"/>
          <p14:tracePt t="131520" x="6751638" y="5867400"/>
          <p14:tracePt t="131525" x="6754813" y="5862638"/>
          <p14:tracePt t="131535" x="6767513" y="5862638"/>
          <p14:tracePt t="131539" x="6780213" y="5862638"/>
          <p14:tracePt t="131546" x="6797675" y="5862638"/>
          <p14:tracePt t="131553" x="6810375" y="5862638"/>
          <p14:tracePt t="131560" x="6832600" y="5854700"/>
          <p14:tracePt t="131568" x="6845300" y="5854700"/>
          <p14:tracePt t="131573" x="6870700" y="5845175"/>
          <p14:tracePt t="131581" x="6891338" y="5845175"/>
          <p14:tracePt t="131588" x="6916738" y="5845175"/>
          <p14:tracePt t="131594" x="6938963" y="5837238"/>
          <p14:tracePt t="131602" x="6951663" y="5827713"/>
          <p14:tracePt t="131608" x="6985000" y="5827713"/>
          <p14:tracePt t="131616" x="6997700" y="5824538"/>
          <p14:tracePt t="131623" x="7015163" y="5824538"/>
          <p14:tracePt t="131630" x="7027863" y="5824538"/>
          <p14:tracePt t="131637" x="7032625" y="5815013"/>
          <p14:tracePt t="131644" x="7040563" y="5815013"/>
          <p14:tracePt t="131651" x="7045325" y="5811838"/>
          <p14:tracePt t="131658" x="7048500" y="5811838"/>
          <p14:tracePt t="131664" x="7058025" y="5802313"/>
          <p14:tracePt t="131678" x="7061200" y="5802313"/>
          <p14:tracePt t="131700" x="7061200" y="5799138"/>
          <p14:tracePt t="131713" x="7061200" y="5794375"/>
          <p14:tracePt t="131721" x="7053263" y="5794375"/>
          <p14:tracePt t="131950" x="7078663" y="5786438"/>
          <p14:tracePt t="131956" x="7112000" y="5776913"/>
          <p14:tracePt t="131963" x="7146925" y="5761038"/>
          <p14:tracePt t="131971" x="7172325" y="5743575"/>
          <p14:tracePt t="131977" x="7185025" y="5735638"/>
          <p14:tracePt t="131985" x="7202488" y="5730875"/>
          <p14:tracePt t="131992" x="7202488" y="5718175"/>
          <p14:tracePt t="131999" x="7205663" y="5718175"/>
          <p14:tracePt t="132006" x="7205663" y="5708650"/>
          <p14:tracePt t="132013" x="7205663" y="5705475"/>
          <p14:tracePt t="132020" x="7205663" y="5695950"/>
          <p14:tracePt t="132035" x="7192963" y="5695950"/>
          <p14:tracePt t="132041" x="7177088" y="5695950"/>
          <p14:tracePt t="132048" x="7172325" y="5695950"/>
          <p14:tracePt t="132054" x="7151688" y="5700713"/>
          <p14:tracePt t="132061" x="7146925" y="5700713"/>
          <p14:tracePt t="132069" x="7134225" y="5700713"/>
          <p14:tracePt t="132075" x="7124700" y="5700713"/>
          <p14:tracePt t="132084" x="7121525" y="5700713"/>
          <p14:tracePt t="132089" x="7112000" y="5700713"/>
          <p14:tracePt t="132096" x="7108825" y="5700713"/>
          <p14:tracePt t="132110" x="7104063" y="5700713"/>
          <p14:tracePt t="132132" x="7104063" y="5695950"/>
          <p14:tracePt t="132144" x="7104063" y="5692775"/>
          <p14:tracePt t="132152" x="7108825" y="5692775"/>
          <p14:tracePt t="132166" x="7116763" y="5688013"/>
          <p14:tracePt t="132174" x="7121525" y="5680075"/>
          <p14:tracePt t="132179" x="7129463" y="5680075"/>
          <p14:tracePt t="132194" x="7134225" y="5675313"/>
          <p14:tracePt t="132208" x="7138988" y="5667375"/>
          <p14:tracePt t="132222" x="7138988" y="5662613"/>
          <p14:tracePt t="132228" x="7146925" y="5662613"/>
          <p14:tracePt t="132243" x="7151688" y="5657850"/>
          <p14:tracePt t="132257" x="7159625" y="5649913"/>
          <p14:tracePt t="132270" x="7164388" y="5645150"/>
          <p14:tracePt t="132277" x="7164388" y="5637213"/>
          <p14:tracePt t="132285" x="7164388" y="5632450"/>
          <p14:tracePt t="132290" x="7164388" y="5619750"/>
          <p14:tracePt t="132300" x="7164388" y="5594350"/>
          <p14:tracePt t="132306" x="7164388" y="5564188"/>
          <p14:tracePt t="132311" x="7164388" y="5530850"/>
          <p14:tracePt t="132318" x="7164388" y="5480050"/>
          <p14:tracePt t="132326" x="7164388" y="5407025"/>
          <p14:tracePt t="132334" x="7159625" y="5348288"/>
          <p14:tracePt t="132340" x="7159625" y="5275263"/>
          <p14:tracePt t="132346" x="7146925" y="5216525"/>
          <p14:tracePt t="132354" x="7138988" y="5168900"/>
          <p14:tracePt t="132361" x="7129463" y="5138738"/>
          <p14:tracePt t="132369" x="7124700" y="5113338"/>
          <p14:tracePt t="132374" x="7116763" y="5092700"/>
          <p14:tracePt t="132382" x="7099300" y="5067300"/>
          <p14:tracePt t="132390" x="7091363" y="5054600"/>
          <p14:tracePt t="132395" x="7086600" y="5045075"/>
          <p14:tracePt t="132402" x="7073900" y="5032375"/>
          <p14:tracePt t="132410" x="7058025" y="5024438"/>
          <p14:tracePt t="132417" x="7058025" y="5019675"/>
          <p14:tracePt t="132424" x="7045325" y="5006975"/>
          <p14:tracePt t="132433" x="7027863" y="4991100"/>
          <p14:tracePt t="132438" x="7015163" y="4976813"/>
          <p14:tracePt t="132444" x="6997700" y="4968875"/>
          <p14:tracePt t="132453" x="6977063" y="4951413"/>
          <p14:tracePt t="132458" x="6951663" y="4926013"/>
          <p14:tracePt t="132466" x="6929438" y="4913313"/>
          <p14:tracePt t="132472" x="6904038" y="4897438"/>
          <p14:tracePt t="132478" x="6886575" y="4879975"/>
          <p14:tracePt t="132486" x="6865938" y="4867275"/>
          <p14:tracePt t="132493" x="6840538" y="4849813"/>
          <p14:tracePt t="132501" x="6827838" y="4841875"/>
          <p14:tracePt t="132507" x="6810375" y="4829175"/>
          <p14:tracePt t="132515" x="6797675" y="4819650"/>
          <p14:tracePt t="132522" x="6784975" y="4819650"/>
          <p14:tracePt t="132528" x="6777038" y="4811713"/>
          <p14:tracePt t="132539" x="6764338" y="4811713"/>
          <p14:tracePt t="132543" x="6759575" y="4806950"/>
          <p14:tracePt t="132550" x="6751638" y="4806950"/>
          <p14:tracePt t="132557" x="6746875" y="4806950"/>
          <p14:tracePt t="132578" x="6738938" y="4806950"/>
          <p14:tracePt t="132593" x="6734175" y="4806950"/>
          <p14:tracePt t="132600" x="6734175" y="4816475"/>
          <p14:tracePt t="132624" x="6734175" y="4819650"/>
          <p14:tracePt t="132636" x="6734175" y="4829175"/>
          <p14:tracePt t="132651" x="6734175" y="4832350"/>
          <p14:tracePt t="132671" x="6734175" y="4841875"/>
          <p14:tracePt t="132686" x="6734175" y="4845050"/>
          <p14:tracePt t="132700" x="6734175" y="4849813"/>
          <p14:tracePt t="132723" x="6734175" y="4857750"/>
          <p14:tracePt t="132738" x="6734175" y="4862513"/>
          <p14:tracePt t="132758" x="6734175" y="4870450"/>
          <p14:tracePt t="132772" x="6734175" y="4875213"/>
          <p14:tracePt t="132786" x="6742113" y="4879975"/>
          <p14:tracePt t="132800" x="6742113" y="4887913"/>
          <p14:tracePt t="132806" x="6746875" y="4887913"/>
          <p14:tracePt t="132813" x="6746875" y="4892675"/>
          <p14:tracePt t="132820" x="6746875" y="4900613"/>
          <p14:tracePt t="132827" x="6754813" y="4913313"/>
          <p14:tracePt t="132834" x="6754813" y="4918075"/>
          <p14:tracePt t="132840" x="6754813" y="4930775"/>
          <p14:tracePt t="132848" x="6754813" y="4948238"/>
          <p14:tracePt t="132855" x="6754813" y="4960938"/>
          <p14:tracePt t="132862" x="6754813" y="4981575"/>
          <p14:tracePt t="132869" x="6754813" y="5003800"/>
          <p14:tracePt t="132877" x="6754813" y="5037138"/>
          <p14:tracePt t="132884" x="6754813" y="5057775"/>
          <p14:tracePt t="132891" x="6754813" y="5092700"/>
          <p14:tracePt t="132896" x="6751638" y="5122863"/>
          <p14:tracePt t="132904" x="6751638" y="5156200"/>
          <p14:tracePt t="132910" x="6742113" y="5176838"/>
          <p14:tracePt t="132919" x="6742113" y="5211763"/>
          <p14:tracePt t="132925" x="6742113" y="5232400"/>
          <p14:tracePt t="132933" x="6734175" y="5257800"/>
          <p14:tracePt t="132940" x="6734175" y="5270500"/>
          <p14:tracePt t="132947" x="6729413" y="5275263"/>
          <p14:tracePt t="132953" x="6729413" y="5287963"/>
          <p14:tracePt t="132960" x="6721475" y="5295900"/>
          <p14:tracePt t="132968" x="6721475" y="5300663"/>
          <p14:tracePt t="132976" x="6721475" y="5310188"/>
          <p14:tracePt t="132981" x="6716713" y="5313363"/>
          <p14:tracePt t="132987" x="6708775" y="5326063"/>
          <p14:tracePt t="132994" x="6696075" y="5343525"/>
          <p14:tracePt t="133002" x="6678613" y="5356225"/>
          <p14:tracePt t="133008" x="6645275" y="5381625"/>
          <p14:tracePt t="133015" x="6607175" y="5419725"/>
          <p14:tracePt t="133023" x="6542088" y="5454650"/>
          <p14:tracePt t="133030" x="6465888" y="5483225"/>
          <p14:tracePt t="133037" x="6407150" y="5505450"/>
          <p14:tracePt t="133043" x="6346825" y="5526088"/>
          <p14:tracePt t="133052" x="6283325" y="5548313"/>
          <p14:tracePt t="133057" x="6223000" y="5556250"/>
          <p14:tracePt t="133066" x="6164263" y="5568950"/>
          <p14:tracePt t="133071" x="6103938" y="5576888"/>
          <p14:tracePt t="133078" x="6062663" y="5576888"/>
          <p14:tracePt t="133085" x="6002338" y="5586413"/>
          <p14:tracePt t="133092" x="5943600" y="5586413"/>
          <p14:tracePt t="133100" x="5888038" y="5586413"/>
          <p14:tracePt t="133106" x="5840413" y="5586413"/>
          <p14:tracePt t="133113" x="5797550" y="5586413"/>
          <p14:tracePt t="133120" x="5751513" y="5581650"/>
          <p14:tracePt t="133127" x="5708650" y="5581650"/>
          <p14:tracePt t="133135" x="5675313" y="5573713"/>
          <p14:tracePt t="133143" x="5627688" y="5564188"/>
          <p14:tracePt t="133149" x="5584825" y="5564188"/>
          <p14:tracePt t="133157" x="5551488" y="5548313"/>
          <p14:tracePt t="133162" x="5505450" y="5538788"/>
          <p14:tracePt t="133169" x="5457825" y="5526088"/>
          <p14:tracePt t="133177" x="5424488" y="5508625"/>
          <p14:tracePt t="133184" x="5376863" y="5500688"/>
          <p14:tracePt t="133191" x="5351463" y="5483225"/>
          <p14:tracePt t="133199" x="5321300" y="5483225"/>
          <p14:tracePt t="133204" x="5295900" y="5480050"/>
          <p14:tracePt t="133210" x="5265738" y="5470525"/>
          <p14:tracePt t="133219" x="5240338" y="5462588"/>
          <p14:tracePt t="133226" x="5219700" y="5462588"/>
          <p14:tracePt t="133233" x="5186363" y="5462588"/>
          <p14:tracePt t="133240" x="5156200" y="5454650"/>
          <p14:tracePt t="133247" x="5121275" y="5454650"/>
          <p14:tracePt t="133254" x="5092700" y="5445125"/>
          <p14:tracePt t="133260" x="5067300" y="5445125"/>
          <p14:tracePt t="133267" x="5037138" y="5445125"/>
          <p14:tracePt t="133275" x="5002213" y="5437188"/>
          <p14:tracePt t="133283" x="4981575" y="5437188"/>
          <p14:tracePt t="133288" x="4956175" y="5429250"/>
          <p14:tracePt t="133294" x="4933950" y="5419725"/>
          <p14:tracePt t="133302" x="4921250" y="5419725"/>
          <p14:tracePt t="133309" x="4895850" y="5416550"/>
          <p14:tracePt t="133318" x="4883150" y="5416550"/>
          <p14:tracePt t="133324" x="4870450" y="5416550"/>
          <p14:tracePt t="133331" x="4854575" y="5416550"/>
          <p14:tracePt t="133338" x="4832350" y="5416550"/>
          <p14:tracePt t="133344" x="4819650" y="5416550"/>
          <p14:tracePt t="133351" x="4806950" y="5407025"/>
          <p14:tracePt t="133359" x="4789488" y="5407025"/>
          <p14:tracePt t="133366" x="4776788" y="5399088"/>
          <p14:tracePt t="133372" x="4764088" y="5399088"/>
          <p14:tracePt t="133379" x="4756150" y="5399088"/>
          <p14:tracePt t="133387" x="4751388" y="5394325"/>
          <p14:tracePt t="133394" x="4743450" y="5394325"/>
          <p14:tracePt t="133401" x="4738688" y="5386388"/>
          <p14:tracePt t="133408" x="4733925" y="5386388"/>
          <p14:tracePt t="133415" x="4725988" y="5386388"/>
          <p14:tracePt t="133429" x="4721225" y="5386388"/>
          <p14:tracePt t="133437" x="4713288" y="5386388"/>
          <p14:tracePt t="133451" x="4708525" y="5386388"/>
          <p14:tracePt t="133472" x="4705350" y="5386388"/>
          <p14:tracePt t="133486" x="4695825" y="5386388"/>
          <p14:tracePt t="133492" x="4695825" y="5389563"/>
          <p14:tracePt t="133525" x="4700588" y="5394325"/>
          <p14:tracePt t="133536" x="4705350" y="5394325"/>
          <p14:tracePt t="133543" x="4705350" y="5402263"/>
          <p14:tracePt t="133551" x="4708525" y="5402263"/>
          <p14:tracePt t="133557" x="4718050" y="5407025"/>
          <p14:tracePt t="133566" x="4721225" y="5407025"/>
          <p14:tracePt t="133579" x="4730750" y="5411788"/>
          <p14:tracePt t="133586" x="4733925" y="5411788"/>
          <p14:tracePt t="133594" x="4738688" y="5419725"/>
          <p14:tracePt t="133601" x="4748213" y="5419725"/>
          <p14:tracePt t="133608" x="4751388" y="5424488"/>
          <p14:tracePt t="133616" x="4760913" y="5424488"/>
          <p14:tracePt t="133624" x="4764088" y="5432425"/>
          <p14:tracePt t="133633" x="4773613" y="5432425"/>
          <p14:tracePt t="133640" x="4786313" y="5432425"/>
          <p14:tracePt t="133644" x="4789488" y="5432425"/>
          <p14:tracePt t="133652" x="4794250" y="5432425"/>
          <p14:tracePt t="133659" x="4806950" y="5432425"/>
          <p14:tracePt t="133667" x="4814888" y="5432425"/>
          <p14:tracePt t="133674" x="4819650" y="5432425"/>
          <p14:tracePt t="133682" x="4832350" y="5437188"/>
          <p14:tracePt t="133687" x="4849813" y="5437188"/>
          <p14:tracePt t="133694" x="4862513" y="5445125"/>
          <p14:tracePt t="133702" x="4895850" y="5445125"/>
          <p14:tracePt t="133709" x="4926013" y="5445125"/>
          <p14:tracePt t="133717" x="4960938" y="5454650"/>
          <p14:tracePt t="133725" x="5019675" y="5462588"/>
          <p14:tracePt t="133732" x="5092700" y="5475288"/>
          <p14:tracePt t="133739" x="5194300" y="5495925"/>
          <p14:tracePt t="133745" x="5321300" y="5508625"/>
          <p14:tracePt t="133752" x="5449888" y="5530850"/>
          <p14:tracePt t="133758" x="5551488" y="5564188"/>
          <p14:tracePt t="133766" x="5640388" y="5576888"/>
          <p14:tracePt t="133773" x="5688013" y="5594350"/>
          <p14:tracePt t="133780" x="5730875" y="5594350"/>
          <p14:tracePt t="133786" x="5764213" y="5602288"/>
          <p14:tracePt t="133794" x="5776913" y="5602288"/>
          <p14:tracePt t="133801" x="5789613" y="5602288"/>
          <p14:tracePt t="133808" x="5797550" y="5602288"/>
          <p14:tracePt t="133816" x="5810250" y="5602288"/>
          <p14:tracePt t="133822" x="5815013" y="5602288"/>
          <p14:tracePt t="133837" x="5822950" y="5602288"/>
          <p14:tracePt t="133858" x="5827713" y="5602288"/>
          <p14:tracePt t="134180" x="5827713" y="5594350"/>
          <p14:tracePt t="134208" x="5827713" y="5589588"/>
          <p14:tracePt t="134224" x="5827713" y="5586413"/>
          <p14:tracePt t="134237" x="5840413" y="5576888"/>
          <p14:tracePt t="134243" x="5875338" y="5576888"/>
          <p14:tracePt t="134249" x="5938838" y="5576888"/>
          <p14:tracePt t="134257" x="6053138" y="5576888"/>
          <p14:tracePt t="134264" x="6181725" y="5576888"/>
          <p14:tracePt t="134271" x="6334125" y="5576888"/>
          <p14:tracePt t="134278" x="6461125" y="5564188"/>
          <p14:tracePt t="134284" x="6572250" y="5564188"/>
          <p14:tracePt t="134291" x="6648450" y="5556250"/>
          <p14:tracePt t="134298" x="6708775" y="5548313"/>
          <p14:tracePt t="134305" x="6738938" y="5548313"/>
          <p14:tracePt t="134312" x="6754813" y="5538788"/>
          <p14:tracePt t="134318" x="6767513" y="5538788"/>
          <p14:tracePt t="134325" x="6772275" y="5530850"/>
          <p14:tracePt t="134332" x="6780213" y="5530850"/>
          <p14:tracePt t="134340" x="6784975" y="5526088"/>
          <p14:tracePt t="134366" x="6777038" y="5522913"/>
          <p14:tracePt t="134373" x="6772275" y="5522913"/>
          <p14:tracePt t="134380" x="6764338" y="5513388"/>
          <p14:tracePt t="134387" x="6759575" y="5513388"/>
          <p14:tracePt t="134394" x="6754813" y="5508625"/>
          <p14:tracePt t="134400" x="6738938" y="5500688"/>
          <p14:tracePt t="134408" x="6734175" y="5495925"/>
          <p14:tracePt t="134415" x="6729413" y="5495925"/>
          <p14:tracePt t="134422" x="6721475" y="5483225"/>
          <p14:tracePt t="134429" x="6716713" y="5475288"/>
          <p14:tracePt t="134438" x="6708775" y="5470525"/>
          <p14:tracePt t="134444" x="6704013" y="5457825"/>
          <p14:tracePt t="134450" x="6686550" y="5449888"/>
          <p14:tracePt t="134458" x="6678613" y="5437188"/>
          <p14:tracePt t="134464" x="6673850" y="5429250"/>
          <p14:tracePt t="134471" x="6661150" y="5416550"/>
          <p14:tracePt t="134479" x="6645275" y="5399088"/>
          <p14:tracePt t="134484" x="6640513" y="5394325"/>
          <p14:tracePt t="134492" x="6627813" y="5381625"/>
          <p14:tracePt t="134498" x="6610350" y="5364163"/>
          <p14:tracePt t="134506" x="6602413" y="5351463"/>
          <p14:tracePt t="134514" x="6589713" y="5335588"/>
          <p14:tracePt t="134522" x="6572250" y="5313363"/>
          <p14:tracePt t="134526" x="6564313" y="5295900"/>
          <p14:tracePt t="134534" x="6559550" y="5283200"/>
          <p14:tracePt t="134541" x="6542088" y="5267325"/>
          <p14:tracePt t="134548" x="6538913" y="5262563"/>
          <p14:tracePt t="134555" x="6529388" y="5249863"/>
          <p14:tracePt t="134561" x="6521450" y="5232400"/>
          <p14:tracePt t="134568" x="6508750" y="5229225"/>
          <p14:tracePt t="134575" x="6503988" y="5219700"/>
          <p14:tracePt t="134582" x="6488113" y="5216525"/>
          <p14:tracePt t="134589" x="6473825" y="5199063"/>
          <p14:tracePt t="134596" x="6457950" y="5189538"/>
          <p14:tracePt t="134604" x="6435725" y="5181600"/>
          <p14:tracePt t="134611" x="6423025" y="5176838"/>
          <p14:tracePt t="134616" x="6407150" y="5168900"/>
          <p14:tracePt t="134625" x="6402388" y="5168900"/>
          <p14:tracePt t="134631" x="6389688" y="5160963"/>
          <p14:tracePt t="134638" x="6381750" y="5156200"/>
          <p14:tracePt t="134645" x="6376988" y="5156200"/>
          <p14:tracePt t="134651" x="6369050" y="5156200"/>
          <p14:tracePt t="134658" x="6364288" y="5151438"/>
          <p14:tracePt t="134672" x="6354763" y="5151438"/>
          <p14:tracePt t="134680" x="6351588" y="5151438"/>
          <p14:tracePt t="134688" x="6346825" y="5151438"/>
          <p14:tracePt t="134694" x="6338888" y="5151438"/>
          <p14:tracePt t="134700" x="6334125" y="5151438"/>
          <p14:tracePt t="134714" x="6326188" y="5151438"/>
          <p14:tracePt t="134722" x="6321425" y="5151438"/>
          <p14:tracePt t="134728" x="6316663" y="5151438"/>
          <p14:tracePt t="134736" x="6308725" y="5151438"/>
          <p14:tracePt t="134744" x="6303963" y="5151438"/>
          <p14:tracePt t="134749" x="6296025" y="5151438"/>
          <p14:tracePt t="134772" x="6291263" y="5151438"/>
          <p14:tracePt t="134784" x="6283325" y="5151438"/>
          <p14:tracePt t="134798" x="6278563" y="5151438"/>
          <p14:tracePt t="134821" x="6275388" y="5151438"/>
          <p14:tracePt t="134834" x="6265863" y="5151438"/>
          <p14:tracePt t="134848" x="6262688" y="5151438"/>
          <p14:tracePt t="134904" x="6253163" y="5151438"/>
          <p14:tracePt t="134927" x="6248400" y="5151438"/>
          <p14:tracePt t="134981" x="6248400" y="5143500"/>
          <p14:tracePt t="135074" x="6248400" y="5138738"/>
          <p14:tracePt t="135095" x="6248400" y="5130800"/>
          <p14:tracePt t="135108" x="6248400" y="5126038"/>
          <p14:tracePt t="135123" x="6257925" y="5118100"/>
          <p14:tracePt t="135143" x="6257925" y="5113338"/>
          <p14:tracePt t="135151" x="6262688" y="5110163"/>
          <p14:tracePt t="135158" x="6270625" y="5110163"/>
          <p14:tracePt t="135166" x="6275388" y="5097463"/>
          <p14:tracePt t="135172" x="6283325" y="5080000"/>
          <p14:tracePt t="135178" x="6296025" y="5067300"/>
          <p14:tracePt t="135184" x="6303963" y="5049838"/>
          <p14:tracePt t="135192" x="6321425" y="5037138"/>
          <p14:tracePt t="135199" x="6342063" y="5019675"/>
          <p14:tracePt t="135207" x="6359525" y="5003800"/>
          <p14:tracePt t="135214" x="6364288" y="4999038"/>
          <p14:tracePt t="135221" x="6376988" y="4991100"/>
          <p14:tracePt t="135228" x="6402388" y="4981575"/>
          <p14:tracePt t="135237" x="6415088" y="4981575"/>
          <p14:tracePt t="135242" x="6435725" y="4981575"/>
          <p14:tracePt t="135249" x="6453188" y="4981575"/>
          <p14:tracePt t="135257" x="6473825" y="4981575"/>
          <p14:tracePt t="135263" x="6508750" y="4986338"/>
          <p14:tracePt t="135272" x="6529388" y="4986338"/>
          <p14:tracePt t="135278" x="6551613" y="4994275"/>
          <p14:tracePt t="135284" x="6577013" y="4994275"/>
          <p14:tracePt t="135292" x="6597650" y="5003800"/>
          <p14:tracePt t="135299" x="6610350" y="5003800"/>
          <p14:tracePt t="135306" x="6627813" y="5003800"/>
          <p14:tracePt t="135314" x="6632575" y="5006975"/>
          <p14:tracePt t="135320" x="6640513" y="5006975"/>
          <p14:tracePt t="135327" x="6645275" y="5016500"/>
          <p14:tracePt t="135342" x="6648450" y="5016500"/>
          <p14:tracePt t="135348" x="6648450" y="5019675"/>
          <p14:tracePt t="135364" x="6648450" y="5029200"/>
          <p14:tracePt t="135369" x="6645275" y="5029200"/>
          <p14:tracePt t="135378" x="6635750" y="5032375"/>
          <p14:tracePt t="135383" x="6632575" y="5032375"/>
          <p14:tracePt t="135392" x="6619875" y="5032375"/>
          <p14:tracePt t="135398" x="6602413" y="5041900"/>
          <p14:tracePt t="135406" x="6589713" y="5041900"/>
          <p14:tracePt t="135413" x="6577013" y="5041900"/>
          <p14:tracePt t="135421" x="6564313" y="5041900"/>
          <p14:tracePt t="135427" x="6538913" y="5041900"/>
          <p14:tracePt t="135433" x="6516688" y="5041900"/>
          <p14:tracePt t="135442" x="6503988" y="5041900"/>
          <p14:tracePt t="135449" x="6491288" y="5041900"/>
          <p14:tracePt t="135455" x="6473825" y="5041900"/>
          <p14:tracePt t="135462" x="6461125" y="5049838"/>
          <p14:tracePt t="135471" x="6435725" y="5054600"/>
          <p14:tracePt t="135476" x="6432550" y="5054600"/>
          <p14:tracePt t="135482" x="6419850" y="5054600"/>
          <p14:tracePt t="135491" x="6415088" y="5062538"/>
          <p14:tracePt t="135497" x="6402388" y="5062538"/>
          <p14:tracePt t="135505" x="6402388" y="5067300"/>
          <p14:tracePt t="135512" x="6394450" y="5067300"/>
          <p14:tracePt t="135520" x="6389688" y="5067300"/>
          <p14:tracePt t="135526" x="6381750" y="5075238"/>
          <p14:tracePt t="135532" x="6376988" y="5075238"/>
          <p14:tracePt t="135540" x="6369050" y="5075238"/>
          <p14:tracePt t="135555" x="6364288" y="5075238"/>
          <p14:tracePt t="135561" x="6359525" y="5075238"/>
          <p14:tracePt t="135567" x="6359525" y="5080000"/>
          <p14:tracePt t="135574" x="6351588" y="5080000"/>
          <p14:tracePt t="135581" x="6351588" y="5083175"/>
          <p14:tracePt t="135595" x="6346825" y="5092700"/>
          <p14:tracePt t="135610" x="6338888" y="5105400"/>
          <p14:tracePt t="135616" x="6338888" y="5110163"/>
          <p14:tracePt t="135624" x="6334125" y="5126038"/>
          <p14:tracePt t="135630" x="6334125" y="5148263"/>
          <p14:tracePt t="135638" x="6326188" y="5160963"/>
          <p14:tracePt t="135645" x="6326188" y="5176838"/>
          <p14:tracePt t="135651" x="6316663" y="5189538"/>
          <p14:tracePt t="135658" x="6316663" y="5203825"/>
          <p14:tracePt t="135665" x="6313488" y="5211763"/>
          <p14:tracePt t="135672" x="6313488" y="5216525"/>
          <p14:tracePt t="135679" x="6313488" y="5219700"/>
          <p14:tracePt t="135687" x="6313488" y="5232400"/>
          <p14:tracePt t="135693" x="6313488" y="5241925"/>
          <p14:tracePt t="135700" x="6313488" y="5254625"/>
          <p14:tracePt t="135708" x="6313488" y="5267325"/>
          <p14:tracePt t="135714" x="6313488" y="5280025"/>
          <p14:tracePt t="135722" x="6313488" y="5305425"/>
          <p14:tracePt t="135728" x="6313488" y="5326063"/>
          <p14:tracePt t="135738" x="6303963" y="5348288"/>
          <p14:tracePt t="135743" x="6303963" y="5373688"/>
          <p14:tracePt t="135749" x="6296025" y="5386388"/>
          <p14:tracePt t="135758" x="6296025" y="5399088"/>
          <p14:tracePt t="135764" x="6296025" y="5407025"/>
          <p14:tracePt t="135772" x="6296025" y="5411788"/>
          <p14:tracePt t="135777" x="6296025" y="5419725"/>
          <p14:tracePt t="135791" x="6296025" y="5424488"/>
          <p14:tracePt t="135798" x="6296025" y="5432425"/>
          <p14:tracePt t="135806" x="6296025" y="5437188"/>
          <p14:tracePt t="135812" x="6296025" y="5441950"/>
          <p14:tracePt t="135821" x="6296025" y="5449888"/>
          <p14:tracePt t="135826" x="6296025" y="5454650"/>
          <p14:tracePt t="135833" x="6296025" y="5467350"/>
          <p14:tracePt t="135840" x="6296025" y="5480050"/>
          <p14:tracePt t="135847" x="6296025" y="5495925"/>
          <p14:tracePt t="135855" x="6296025" y="5518150"/>
          <p14:tracePt t="135860" x="6296025" y="5538788"/>
          <p14:tracePt t="135868" x="6296025" y="5564188"/>
          <p14:tracePt t="135875" x="6296025" y="5576888"/>
          <p14:tracePt t="135881" x="6296025" y="5589588"/>
          <p14:tracePt t="135889" x="6296025" y="5602288"/>
          <p14:tracePt t="135896" x="6296025" y="5611813"/>
          <p14:tracePt t="135904" x="6296025" y="5624513"/>
          <p14:tracePt t="135910" x="6296025" y="5629275"/>
          <p14:tracePt t="135917" x="6296025" y="5641975"/>
          <p14:tracePt t="135925" x="6296025" y="5649913"/>
          <p14:tracePt t="135931" x="6300788" y="5662613"/>
          <p14:tracePt t="135938" x="6300788" y="5675313"/>
          <p14:tracePt t="135945" x="6303963" y="5680075"/>
          <p14:tracePt t="135952" x="6303963" y="5692775"/>
          <p14:tracePt t="135958" x="6313488" y="5708650"/>
          <p14:tracePt t="135964" x="6321425" y="5721350"/>
          <p14:tracePt t="135972" x="6326188" y="5730875"/>
          <p14:tracePt t="135978" x="6334125" y="5735638"/>
          <p14:tracePt t="135987" x="6338888" y="5735638"/>
          <p14:tracePt t="135992" x="6342063" y="5738813"/>
          <p14:tracePt t="135999" x="6351588" y="5748338"/>
          <p14:tracePt t="136006" x="6354763" y="5751513"/>
          <p14:tracePt t="136014" x="6364288" y="5751513"/>
          <p14:tracePt t="136022" x="6376988" y="5761038"/>
          <p14:tracePt t="136027" x="6381750" y="5761038"/>
          <p14:tracePt t="136034" x="6389688" y="5761038"/>
          <p14:tracePt t="136041" x="6402388" y="5761038"/>
          <p14:tracePt t="136048" x="6415088" y="5761038"/>
          <p14:tracePt t="136055" x="6427788" y="5761038"/>
          <p14:tracePt t="136061" x="6448425" y="5761038"/>
          <p14:tracePt t="136071" x="6465888" y="5761038"/>
          <p14:tracePt t="136076" x="6488113" y="5761038"/>
          <p14:tracePt t="136082" x="6500813" y="5761038"/>
          <p14:tracePt t="136090" x="6521450" y="5761038"/>
          <p14:tracePt t="136097" x="6538913" y="5761038"/>
          <p14:tracePt t="136104" x="6559550" y="5756275"/>
          <p14:tracePt t="136112" x="6572250" y="5756275"/>
          <p14:tracePt t="136117" x="6589713" y="5756275"/>
          <p14:tracePt t="136125" x="6602413" y="5756275"/>
          <p14:tracePt t="136131" x="6615113" y="5748338"/>
          <p14:tracePt t="136139" x="6623050" y="5748338"/>
          <p14:tracePt t="136145" x="6627813" y="5743575"/>
          <p14:tracePt t="136153" x="6632575" y="5743575"/>
          <p14:tracePt t="136160" x="6648450" y="5735638"/>
          <p14:tracePt t="136165" x="6653213" y="5735638"/>
          <p14:tracePt t="136172" x="6657975" y="5730875"/>
          <p14:tracePt t="136181" x="6665913" y="5721350"/>
          <p14:tracePt t="136187" x="6670675" y="5718175"/>
          <p14:tracePt t="136193" x="6678613" y="5705475"/>
          <p14:tracePt t="136200" x="6686550" y="5692775"/>
          <p14:tracePt t="136208" x="6700838" y="5667375"/>
          <p14:tracePt t="136215" x="6708775" y="5632450"/>
          <p14:tracePt t="136222" x="6716713" y="5611813"/>
          <p14:tracePt t="136228" x="6726238" y="5576888"/>
          <p14:tracePt t="136236" x="6726238" y="5556250"/>
          <p14:tracePt t="136243" x="6726238" y="5522913"/>
          <p14:tracePt t="136248" x="6726238" y="5500688"/>
          <p14:tracePt t="136256" x="6726238" y="5467350"/>
          <p14:tracePt t="136263" x="6721475" y="5445125"/>
          <p14:tracePt t="136270" x="6713538" y="5419725"/>
          <p14:tracePt t="136277" x="6704013" y="5399088"/>
          <p14:tracePt t="136283" x="6700838" y="5364163"/>
          <p14:tracePt t="136291" x="6691313" y="5343525"/>
          <p14:tracePt t="136298" x="6673850" y="5318125"/>
          <p14:tracePt t="136307" x="6657975" y="5295900"/>
          <p14:tracePt t="136313" x="6648450" y="5270500"/>
          <p14:tracePt t="136320" x="6635750" y="5245100"/>
          <p14:tracePt t="136326" x="6619875" y="5224463"/>
          <p14:tracePt t="136333" x="6602413" y="5199063"/>
          <p14:tracePt t="136341" x="6594475" y="5176838"/>
          <p14:tracePt t="136347" x="6580188" y="5160963"/>
          <p14:tracePt t="136355" x="6572250" y="5148263"/>
          <p14:tracePt t="136362" x="6554788" y="5130800"/>
          <p14:tracePt t="136369" x="6551613" y="5118100"/>
          <p14:tracePt t="136375" x="6542088" y="5110163"/>
          <p14:tracePt t="136382" x="6538913" y="5097463"/>
          <p14:tracePt t="136390" x="6521450" y="5092700"/>
          <p14:tracePt t="136397" x="6516688" y="5092700"/>
          <p14:tracePt t="136405" x="6513513" y="5083175"/>
          <p14:tracePt t="136412" x="6500813" y="5083175"/>
          <p14:tracePt t="136418" x="6483350" y="5075238"/>
          <p14:tracePt t="136425" x="6478588" y="5075238"/>
          <p14:tracePt t="136432" x="6465888" y="5075238"/>
          <p14:tracePt t="136439" x="6448425" y="5070475"/>
          <p14:tracePt t="136446" x="6445250" y="5070475"/>
          <p14:tracePt t="136454" x="6432550" y="5070475"/>
          <p14:tracePt t="136460" x="6423025" y="5070475"/>
          <p14:tracePt t="136467" x="6419850" y="5070475"/>
          <p14:tracePt t="136474" x="6415088" y="5070475"/>
          <p14:tracePt t="136481" x="6407150" y="5070475"/>
          <p14:tracePt t="136488" x="6402388" y="5070475"/>
          <p14:tracePt t="136494" x="6394450" y="5070475"/>
          <p14:tracePt t="136509" x="6389688" y="5070475"/>
          <p14:tracePt t="136516" x="6381750" y="5070475"/>
          <p14:tracePt t="136523" x="6376988" y="5070475"/>
          <p14:tracePt t="136530" x="6376988" y="5080000"/>
          <p14:tracePt t="136545" x="6372225" y="5083175"/>
          <p14:tracePt t="136560" x="6364288" y="5083175"/>
          <p14:tracePt t="136564" x="6364288" y="5087938"/>
          <p14:tracePt t="136581" x="6359525" y="5097463"/>
          <p14:tracePt t="136593" x="6359525" y="5100638"/>
          <p14:tracePt t="136608" x="6359525" y="5110163"/>
          <p14:tracePt t="136630" x="6359525" y="5113338"/>
          <p14:tracePt t="136644" x="6359525" y="5122863"/>
          <p14:tracePt t="136649" x="6359525" y="5126038"/>
          <p14:tracePt t="136657" x="6359525" y="5130800"/>
          <p14:tracePt t="136663" x="6359525" y="5138738"/>
          <p14:tracePt t="136678" x="6359525" y="5143500"/>
          <p14:tracePt t="136684" x="6359525" y="5151438"/>
          <p14:tracePt t="136691" x="6359525" y="5156200"/>
          <p14:tracePt t="136706" x="6359525" y="5160963"/>
          <p14:tracePt t="136720" x="6359525" y="5168900"/>
          <p14:tracePt t="136741" x="6359525" y="5173663"/>
          <p14:tracePt t="136755" x="6359525" y="5181600"/>
          <p14:tracePt t="136771" x="6359525" y="5186363"/>
          <p14:tracePt t="136782" x="6359525" y="5194300"/>
          <p14:tracePt t="136788" x="6359525" y="5199063"/>
          <p14:tracePt t="136804" x="6359525" y="5203825"/>
          <p14:tracePt t="136824" x="6359525" y="5211763"/>
          <p14:tracePt t="136838" x="6359525" y="5216525"/>
          <p14:tracePt t="136943" x="6369050" y="5216525"/>
          <p14:tracePt t="136957" x="6372225" y="5207000"/>
          <p14:tracePt t="136978" x="6372225" y="5203825"/>
          <p14:tracePt t="136992" x="6372225" y="5199063"/>
          <p14:tracePt t="137013" x="6372225" y="5189538"/>
          <p14:tracePt t="137027" x="6376988" y="5186363"/>
          <p14:tracePt t="137041" x="6376988" y="5176838"/>
          <p14:tracePt t="137055" x="6384925" y="5176838"/>
          <p14:tracePt t="137089" x="6384925" y="5173663"/>
          <p14:tracePt t="137104" x="6389688" y="5173663"/>
          <p14:tracePt t="137125" x="6397625" y="5173663"/>
          <p14:tracePt t="137146" x="6402388" y="5173663"/>
          <p14:tracePt t="137174" x="6410325" y="5173663"/>
          <p14:tracePt t="137197" x="6415088" y="5173663"/>
          <p14:tracePt t="137203" x="6415088" y="5164138"/>
          <p14:tracePt t="137217" x="6419850" y="5160963"/>
          <p14:tracePt t="137231" x="6427788" y="5160963"/>
          <p14:tracePt t="137239" x="6427788" y="5156200"/>
          <p14:tracePt t="137253" x="6432550" y="5148263"/>
          <p14:tracePt t="137260" x="6432550" y="5143500"/>
          <p14:tracePt t="137267" x="6440488" y="5143500"/>
          <p14:tracePt t="137274" x="6445250" y="5130800"/>
          <p14:tracePt t="137281" x="6453188" y="5122863"/>
          <p14:tracePt t="137289" x="6465888" y="5110163"/>
          <p14:tracePt t="137296" x="6483350" y="5083175"/>
          <p14:tracePt t="137303" x="6488113" y="5062538"/>
          <p14:tracePt t="137310" x="6503988" y="5037138"/>
          <p14:tracePt t="137317" x="6521450" y="5016500"/>
          <p14:tracePt t="137325" x="6529388" y="4999038"/>
          <p14:tracePt t="137331" x="6534150" y="4986338"/>
          <p14:tracePt t="137338" x="6551613" y="4968875"/>
          <p14:tracePt t="137346" x="6551613" y="4956175"/>
          <p14:tracePt t="137353" x="6554788" y="4951413"/>
          <p14:tracePt t="137362" x="6564313" y="4938713"/>
          <p14:tracePt t="137374" x="6567488" y="4930775"/>
          <p14:tracePt t="137381" x="6577013" y="4926013"/>
          <p14:tracePt t="137389" x="6580188" y="4918075"/>
          <p14:tracePt t="137396" x="6589713" y="4913313"/>
          <p14:tracePt t="137403" x="6594475" y="4905375"/>
          <p14:tracePt t="137410" x="6602413" y="4892675"/>
          <p14:tracePt t="137417" x="6623050" y="4879975"/>
          <p14:tracePt t="137424" x="6640513" y="4862513"/>
          <p14:tracePt t="137431" x="6673850" y="4845050"/>
          <p14:tracePt t="137438" x="6708775" y="4819650"/>
          <p14:tracePt t="137445" x="6759575" y="4791075"/>
          <p14:tracePt t="137453" x="6810375" y="4748213"/>
          <p14:tracePt t="137458" x="6861175" y="4718050"/>
          <p14:tracePt t="137465" x="6908800" y="4687888"/>
          <p14:tracePt t="137473" x="6946900" y="4672013"/>
          <p14:tracePt t="137480" x="6980238" y="4654550"/>
          <p14:tracePt t="137487" x="7005638" y="4629150"/>
          <p14:tracePt t="137494" x="7027863" y="4619625"/>
          <p14:tracePt t="137502" x="7045325" y="4603750"/>
          <p14:tracePt t="137507" x="7058025" y="4598988"/>
          <p14:tracePt t="137515" x="7073900" y="4591050"/>
          <p14:tracePt t="137521" x="7096125" y="4591050"/>
          <p14:tracePt t="137529" x="7108825" y="4581525"/>
          <p14:tracePt t="137536" x="7124700" y="4581525"/>
          <p14:tracePt t="137542" x="7146925" y="4581525"/>
          <p14:tracePt t="137548" x="7167563" y="4581525"/>
          <p14:tracePt t="137556" x="7192963" y="4581525"/>
          <p14:tracePt t="137562" x="7215188" y="4581525"/>
          <p14:tracePt t="137570" x="7235825" y="4586288"/>
          <p14:tracePt t="137576" x="7261225" y="4586288"/>
          <p14:tracePt t="137584" x="7273925" y="4586288"/>
          <p14:tracePt t="137590" x="7286625" y="4586288"/>
          <p14:tracePt t="137598" x="7296150" y="4586288"/>
          <p14:tracePt t="137605" x="7299325" y="4586288"/>
          <p14:tracePt t="137612" x="7304088" y="4586288"/>
          <p14:tracePt t="137619" x="7312025" y="4586288"/>
          <p14:tracePt t="137625" x="7316788" y="4586288"/>
          <p14:tracePt t="137639" x="7324725" y="4594225"/>
          <p14:tracePt t="137647" x="7324725" y="4598988"/>
          <p14:tracePt t="137663" x="7321550" y="4603750"/>
          <p14:tracePt t="137669" x="7321550" y="4611688"/>
          <p14:tracePt t="137675" x="7316788" y="4616450"/>
          <p14:tracePt t="137681" x="7316788" y="4624388"/>
          <p14:tracePt t="137688" x="7308850" y="4624388"/>
          <p14:tracePt t="137695" x="7308850" y="4629150"/>
          <p14:tracePt t="137704" x="7304088" y="4629150"/>
          <p14:tracePt t="137710" x="7304088" y="4637088"/>
          <p14:tracePt t="137717" x="7299325" y="4637088"/>
          <p14:tracePt t="137724" x="7291388" y="4637088"/>
          <p14:tracePt t="137731" x="7286625" y="4641850"/>
          <p14:tracePt t="137739" x="7278688" y="4641850"/>
          <p14:tracePt t="137746" x="7265988" y="4649788"/>
          <p14:tracePt t="137753" x="7261225" y="4649788"/>
          <p14:tracePt t="137759" x="7248525" y="4654550"/>
          <p14:tracePt t="137767" x="7223125" y="4672013"/>
          <p14:tracePt t="137773" x="7197725" y="4679950"/>
          <p14:tracePt t="137780" x="7177088" y="4687888"/>
          <p14:tracePt t="137789" x="7151688" y="4692650"/>
          <p14:tracePt t="137795" x="7138988" y="4710113"/>
          <p14:tracePt t="137803" x="7112000" y="4718050"/>
          <p14:tracePt t="137809" x="7099300" y="4722813"/>
          <p14:tracePt t="137816" x="7073900" y="4738688"/>
          <p14:tracePt t="137824" x="7053263" y="4748213"/>
          <p14:tracePt t="137831" x="7040563" y="4756150"/>
          <p14:tracePt t="137839" x="7023100" y="4760913"/>
          <p14:tracePt t="137844" x="7010400" y="4768850"/>
          <p14:tracePt t="137852" x="6992938" y="4778375"/>
          <p14:tracePt t="137859" x="6980238" y="4778375"/>
          <p14:tracePt t="137865" x="6967538" y="4786313"/>
          <p14:tracePt t="137873" x="6951663" y="4791075"/>
          <p14:tracePt t="137879" x="6938963" y="4799013"/>
          <p14:tracePt t="137887" x="6921500" y="4806950"/>
          <p14:tracePt t="137894" x="6908800" y="4811713"/>
          <p14:tracePt t="137904" x="6891338" y="4829175"/>
          <p14:tracePt t="137908" x="6870700" y="4837113"/>
          <p14:tracePt t="137915" x="6853238" y="4849813"/>
          <p14:tracePt t="137922" x="6840538" y="4857750"/>
          <p14:tracePt t="137929" x="6823075" y="4875213"/>
          <p14:tracePt t="137936" x="6810375" y="4887913"/>
          <p14:tracePt t="137943" x="6802438" y="4897438"/>
          <p14:tracePt t="137953" x="6789738" y="4900613"/>
          <p14:tracePt t="137958" x="6789738" y="4910138"/>
          <p14:tracePt t="137964" x="6784975" y="4910138"/>
          <p14:tracePt t="137972" x="6777038" y="4913313"/>
          <p14:tracePt t="137979" x="6772275" y="4913313"/>
          <p14:tracePt t="137987" x="6767513" y="4913313"/>
          <p14:tracePt t="138004" x="6759575" y="4913313"/>
          <p14:tracePt t="138015" x="6754813" y="4913313"/>
          <p14:tracePt t="138272" x="6764338" y="4913313"/>
          <p14:tracePt t="138279" x="6767513" y="4905375"/>
          <p14:tracePt t="138286" x="6780213" y="4905375"/>
          <p14:tracePt t="138292" x="6792913" y="4905375"/>
          <p14:tracePt t="138301" x="6810375" y="4897438"/>
          <p14:tracePt t="138307" x="6823075" y="4897438"/>
          <p14:tracePt t="138315" x="6845300" y="4892675"/>
          <p14:tracePt t="138322" x="6870700" y="4884738"/>
          <p14:tracePt t="138329" x="6899275" y="4884738"/>
          <p14:tracePt t="138336" x="6934200" y="4875213"/>
          <p14:tracePt t="138342" x="6992938" y="4875213"/>
          <p14:tracePt t="138350" x="7078663" y="4875213"/>
          <p14:tracePt t="138356" x="7189788" y="4875213"/>
          <p14:tracePt t="138364" x="7304088" y="4875213"/>
          <p14:tracePt t="138370" x="7402513" y="4875213"/>
          <p14:tracePt t="138377" x="7486650" y="4875213"/>
          <p14:tracePt t="138385" x="7559675" y="4862513"/>
          <p14:tracePt t="138392" x="7605713" y="4862513"/>
          <p14:tracePt t="138398" x="7648575" y="4854575"/>
          <p14:tracePt t="138406" x="7696200" y="4845050"/>
          <p14:tracePt t="138413" x="7729538" y="4837113"/>
          <p14:tracePt t="138419" x="7754938" y="4829175"/>
          <p14:tracePt t="138426" x="7775575" y="4829175"/>
          <p14:tracePt t="138434" x="7789863" y="4824413"/>
          <p14:tracePt t="138440" x="7805738" y="4816475"/>
          <p14:tracePt t="138448" x="7818438" y="4816475"/>
          <p14:tracePt t="138466" x="7823200" y="4816475"/>
          <p14:tracePt t="138540" x="7815263" y="4816475"/>
          <p14:tracePt t="138545" x="7810500" y="4816475"/>
          <p14:tracePt t="138552" x="7805738" y="4824413"/>
          <p14:tracePt t="138559" x="7797800" y="4824413"/>
          <p14:tracePt t="138568" x="7785100" y="4829175"/>
          <p14:tracePt t="138574" x="7775575" y="4845050"/>
          <p14:tracePt t="138581" x="7762875" y="4849813"/>
          <p14:tracePt t="138589" x="7759700" y="4857750"/>
          <p14:tracePt t="138596" x="7750175" y="4862513"/>
          <p14:tracePt t="138602" x="7747000" y="4870450"/>
          <p14:tracePt t="138609" x="7734300" y="4875213"/>
          <p14:tracePt t="138617" x="7734300" y="4884738"/>
          <p14:tracePt t="138623" x="7724775" y="4887913"/>
          <p14:tracePt t="138633" x="7721600" y="4900613"/>
          <p14:tracePt t="138637" x="7721600" y="4913313"/>
          <p14:tracePt t="138643" x="7721600" y="4948238"/>
          <p14:tracePt t="138651" x="7734300" y="4981575"/>
          <p14:tracePt t="138657" x="7750175" y="5016500"/>
          <p14:tracePt t="138666" x="7775575" y="5054600"/>
          <p14:tracePt t="138671" x="7840663" y="5097463"/>
          <p14:tracePt t="138680" x="7934325" y="5138738"/>
          <p14:tracePt t="138688" x="8005763" y="5160963"/>
          <p14:tracePt t="138693" x="8078788" y="5173663"/>
          <p14:tracePt t="138699" x="8137525" y="5173663"/>
          <p14:tracePt t="138706" x="8210550" y="5164138"/>
          <p14:tracePt t="138713" x="8281988" y="5156200"/>
          <p14:tracePt t="138720" x="8372475" y="5122863"/>
          <p14:tracePt t="138726" x="8448675" y="5080000"/>
          <p14:tracePt t="138734" x="8529638" y="5032375"/>
          <p14:tracePt t="138740" x="8580438" y="4981575"/>
          <p14:tracePt t="138749" x="8626475" y="4951413"/>
          <p14:tracePt t="138753" x="8651875" y="4926013"/>
          <p14:tracePt t="138760" x="8661400" y="4905375"/>
          <p14:tracePt t="138768" x="8669338" y="4887913"/>
          <p14:tracePt t="138775" x="8666163" y="4867275"/>
          <p14:tracePt t="138782" x="8648700" y="4849813"/>
          <p14:tracePt t="138790" x="8613775" y="4824413"/>
          <p14:tracePt t="138797" x="8567738" y="4806950"/>
          <p14:tracePt t="138803" x="8504238" y="4786313"/>
          <p14:tracePt t="138810" x="8431213" y="4764088"/>
          <p14:tracePt t="138817" x="8372475" y="4764088"/>
          <p14:tracePt t="138824" x="8329613" y="4756150"/>
          <p14:tracePt t="138832" x="8281988" y="4748213"/>
          <p14:tracePt t="138838" x="8235950" y="4748213"/>
          <p14:tracePt t="138846" x="8213725" y="4748213"/>
          <p14:tracePt t="138853" x="8180388" y="4748213"/>
          <p14:tracePt t="138860" x="8167688" y="4748213"/>
          <p14:tracePt t="138866" x="8154988" y="4756150"/>
          <p14:tracePt t="138873" x="8142288" y="4756150"/>
          <p14:tracePt t="138881" x="8134350" y="4756150"/>
          <p14:tracePt t="138888" x="8121650" y="4764088"/>
          <p14:tracePt t="138896" x="8116888" y="4768850"/>
          <p14:tracePt t="138902" x="8107363" y="4778375"/>
          <p14:tracePt t="138909" x="8094663" y="4794250"/>
          <p14:tracePt t="138916" x="8086725" y="4811713"/>
          <p14:tracePt t="138923" x="8078788" y="4845050"/>
          <p14:tracePt t="138929" x="8078788" y="4887913"/>
          <p14:tracePt t="138936" x="8078788" y="4960938"/>
          <p14:tracePt t="138947" x="8094663" y="5032375"/>
          <p14:tracePt t="138950" x="8116888" y="5122863"/>
          <p14:tracePt t="138957" x="8162925" y="5199063"/>
          <p14:tracePt t="138964" x="8193088" y="5262563"/>
          <p14:tracePt t="138970" x="8235950" y="5313363"/>
          <p14:tracePt t="138977" x="8261350" y="5351463"/>
          <p14:tracePt t="138987" x="8286750" y="5364163"/>
          <p14:tracePt t="138991" x="8307388" y="5381625"/>
          <p14:tracePt t="138999" x="8334375" y="5399088"/>
          <p14:tracePt t="139005" x="8355013" y="5399088"/>
          <p14:tracePt t="139013" x="8380413" y="5399088"/>
          <p14:tracePt t="139019" x="8401050" y="5394325"/>
          <p14:tracePt t="139026" x="8426450" y="5376863"/>
          <p14:tracePt t="139033" x="8448675" y="5360988"/>
          <p14:tracePt t="139040" x="8466138" y="5348288"/>
          <p14:tracePt t="139047" x="8474075" y="5330825"/>
          <p14:tracePt t="139053" x="8478838" y="5318125"/>
          <p14:tracePt t="139060" x="8486775" y="5295900"/>
          <p14:tracePt t="139067" x="8486775" y="5287963"/>
          <p14:tracePt t="139074" x="8486775" y="5275263"/>
          <p14:tracePt t="139081" x="8469313" y="5267325"/>
          <p14:tracePt t="139090" x="8456613" y="5262563"/>
          <p14:tracePt t="139096" x="8431213" y="5254625"/>
          <p14:tracePt t="139103" x="8401050" y="5245100"/>
          <p14:tracePt t="139109" x="8355013" y="5245100"/>
          <p14:tracePt t="139116" x="8312150" y="5245100"/>
          <p14:tracePt t="139123" x="8278813" y="5249863"/>
          <p14:tracePt t="139131" x="8248650" y="5249863"/>
          <p14:tracePt t="139137" x="8235950" y="5254625"/>
          <p14:tracePt t="139144" x="8218488" y="5254625"/>
          <p14:tracePt t="139151" x="8205788" y="5254625"/>
          <p14:tracePt t="139165" x="8201025" y="5254625"/>
          <p14:tracePt t="139172" x="8193088" y="5254625"/>
          <p14:tracePt t="139202" x="8193088" y="5249863"/>
          <p14:tracePt t="139215" x="8197850" y="5241925"/>
          <p14:tracePt t="139229" x="8201025" y="5237163"/>
          <p14:tracePt t="139250" x="8210550" y="5229225"/>
          <p14:tracePt t="139350" x="8210550" y="5224463"/>
          <p14:tracePt t="139369" x="8210550" y="5219700"/>
          <p14:tracePt t="139384" x="8210550" y="5211763"/>
          <p14:tracePt t="139411" x="8213725" y="5211763"/>
          <p14:tracePt t="139434" x="8218488" y="5211763"/>
          <p14:tracePt t="139454" x="8228013" y="5211763"/>
          <p14:tracePt t="139467" x="8231188" y="5211763"/>
          <p14:tracePt t="139489" x="8240713" y="5211763"/>
          <p14:tracePt t="139495" x="8240713" y="5207000"/>
          <p14:tracePt t="139503" x="8243888" y="5207000"/>
          <p14:tracePt t="139515" x="8248650" y="5199063"/>
          <p14:tracePt t="139529" x="8248650" y="5194300"/>
          <p14:tracePt t="139537" x="8256588" y="5194300"/>
          <p14:tracePt t="139543" x="8261350" y="5186363"/>
          <p14:tracePt t="139550" x="8269288" y="5186363"/>
          <p14:tracePt t="139556" x="8274050" y="5186363"/>
          <p14:tracePt t="139565" x="8281988" y="5181600"/>
          <p14:tracePt t="139571" x="8294688" y="5181600"/>
          <p14:tracePt t="139579" x="8307388" y="5173663"/>
          <p14:tracePt t="139587" x="8320088" y="5173663"/>
          <p14:tracePt t="139591" x="8347075" y="5173663"/>
          <p14:tracePt t="139598" x="8367713" y="5176838"/>
          <p14:tracePt t="139605" x="8410575" y="5176838"/>
          <p14:tracePt t="139612" x="8469313" y="5186363"/>
          <p14:tracePt t="139619" x="8572500" y="5224463"/>
          <p14:tracePt t="139626" x="8704263" y="5283200"/>
          <p14:tracePt t="139635" x="8899525" y="5364163"/>
          <p14:tracePt t="139639" x="9124950" y="5492750"/>
          <p14:tracePt t="139646" x="9324975" y="5614988"/>
          <p14:tracePt t="139653" x="9431338" y="5700713"/>
          <p14:tracePt t="139659" x="9507538" y="5756275"/>
          <p14:tracePt t="139666" x="9558338" y="5794375"/>
          <p14:tracePt t="139673" x="9583738" y="5819775"/>
          <p14:tracePt t="139681" x="9596438" y="5827713"/>
          <p14:tracePt t="139688" x="9613900" y="5842000"/>
          <p14:tracePt t="139693" x="9613900" y="5849938"/>
          <p14:tracePt t="139700" x="9618663" y="5849938"/>
          <p14:tracePt t="139707" x="9618663" y="5854700"/>
          <p14:tracePt t="139721" x="9609138" y="5854700"/>
          <p14:tracePt t="139728" x="9596438" y="5854700"/>
          <p14:tracePt t="139734" x="9555163" y="5849938"/>
          <p14:tracePt t="139740" x="9494838" y="5827713"/>
          <p14:tracePt t="139748" x="9405938" y="5819775"/>
          <p14:tracePt t="139754" x="9264650" y="5794375"/>
          <p14:tracePt t="139763" x="9043988" y="5768975"/>
          <p14:tracePt t="139768" x="8712200" y="5735638"/>
          <p14:tracePt t="139774" x="8466138" y="5700713"/>
          <p14:tracePt t="139783" x="8278813" y="5675313"/>
          <p14:tracePt t="139790" x="8053388" y="5629275"/>
          <p14:tracePt t="139797" x="7861300" y="5602288"/>
          <p14:tracePt t="139804" x="7716838" y="5568950"/>
          <p14:tracePt t="139811" x="7589838" y="5530850"/>
          <p14:tracePt t="139819" x="7458075" y="5495925"/>
          <p14:tracePt t="139824" x="7342188" y="5462588"/>
          <p14:tracePt t="139831" x="7240588" y="5416550"/>
          <p14:tracePt t="139838" x="7134225" y="5381625"/>
          <p14:tracePt t="139846" x="7058025" y="5338763"/>
          <p14:tracePt t="139852" x="7010400" y="5310188"/>
          <p14:tracePt t="139860" x="6972300" y="5287963"/>
          <p14:tracePt t="139867" x="6951663" y="5275263"/>
          <p14:tracePt t="139873" x="6926263" y="5257800"/>
          <p14:tracePt t="139882" x="6913563" y="5241925"/>
          <p14:tracePt t="139888" x="6896100" y="5237163"/>
          <p14:tracePt t="139896" x="6883400" y="5229225"/>
          <p14:tracePt t="139902" x="6873875" y="5229225"/>
          <p14:tracePt t="139909" x="6870700" y="5224463"/>
          <p14:tracePt t="139931" x="6861175" y="5224463"/>
          <p14:tracePt t="139943" x="6858000" y="5224463"/>
          <p14:tracePt t="139965" x="6853238" y="5224463"/>
          <p14:tracePt t="139980" x="6845300" y="5224463"/>
          <p14:tracePt t="139992" x="6840538" y="5224463"/>
          <p14:tracePt t="140006" x="6840538" y="5216525"/>
          <p14:tracePt t="140020" x="6840538" y="5211763"/>
          <p14:tracePt t="140034" x="6840538" y="5203825"/>
          <p14:tracePt t="140050" x="6840538" y="5199063"/>
          <p14:tracePt t="140075" x="6848475" y="5199063"/>
          <p14:tracePt t="140090" x="6853238" y="5199063"/>
          <p14:tracePt t="140112" x="6858000" y="5199063"/>
          <p14:tracePt t="140126" x="6865938" y="5207000"/>
          <p14:tracePt t="140139" x="6865938" y="5211763"/>
          <p14:tracePt t="140147" x="6870700" y="5211763"/>
          <p14:tracePt t="140154" x="6878638" y="5219700"/>
          <p14:tracePt t="140160" x="6883400" y="5219700"/>
          <p14:tracePt t="140169" x="6891338" y="5219700"/>
          <p14:tracePt t="140173" x="6896100" y="5219700"/>
          <p14:tracePt t="140181" x="6899275" y="5224463"/>
          <p14:tracePt t="140188" x="6913563" y="5224463"/>
          <p14:tracePt t="140196" x="6929438" y="5232400"/>
          <p14:tracePt t="140203" x="6942138" y="5232400"/>
          <p14:tracePt t="140209" x="6967538" y="5245100"/>
          <p14:tracePt t="140216" x="6989763" y="5254625"/>
          <p14:tracePt t="140222" x="7015163" y="5262563"/>
          <p14:tracePt t="140231" x="7035800" y="5280025"/>
          <p14:tracePt t="140237" x="7048500" y="5280025"/>
          <p14:tracePt t="140245" x="7065963" y="5287963"/>
          <p14:tracePt t="140252" x="7078663" y="5292725"/>
          <p14:tracePt t="140257" x="7086600" y="5292725"/>
          <p14:tracePt t="140266" x="7091363" y="5292725"/>
          <p14:tracePt t="140272" x="7099300" y="5300663"/>
          <p14:tracePt t="140287" x="7099300" y="5305425"/>
          <p14:tracePt t="140298" x="7096125" y="5305425"/>
          <p14:tracePt t="140302" x="7091363" y="5313363"/>
          <p14:tracePt t="140308" x="7070725" y="5313363"/>
          <p14:tracePt t="140315" x="7035800" y="5313363"/>
          <p14:tracePt t="140321" x="7005638" y="5313363"/>
          <p14:tracePt t="140329" x="6964363" y="5313363"/>
          <p14:tracePt t="140335" x="6904038" y="5313363"/>
          <p14:tracePt t="140345" x="6848475" y="5313363"/>
          <p14:tracePt t="140349" x="6777038" y="5313363"/>
          <p14:tracePt t="140356" x="6716713" y="5313363"/>
          <p14:tracePt t="140363" x="6673850" y="5305425"/>
          <p14:tracePt t="140370" x="6640513" y="5305425"/>
          <p14:tracePt t="140380" x="6610350" y="5305425"/>
          <p14:tracePt t="140384" x="6584950" y="5305425"/>
          <p14:tracePt t="140391" x="6572250" y="5305425"/>
          <p14:tracePt t="140398" x="6567488" y="5305425"/>
          <p14:tracePt t="140405" x="6559550" y="5305425"/>
          <p14:tracePt t="140413" x="6554788" y="5305425"/>
          <p14:tracePt t="140419" x="6554788" y="5310188"/>
          <p14:tracePt t="140426" x="6546850" y="5310188"/>
          <p14:tracePt t="140433" x="6546850" y="5313363"/>
          <p14:tracePt t="140455" x="6546850" y="5322888"/>
          <p14:tracePt t="140461" x="6551613" y="5326063"/>
          <p14:tracePt t="140468" x="6551613" y="5338763"/>
          <p14:tracePt t="140474" x="6559550" y="5351463"/>
          <p14:tracePt t="140482" x="6559550" y="5368925"/>
          <p14:tracePt t="140489" x="6559550" y="5381625"/>
          <p14:tracePt t="140497" x="6564313" y="5394325"/>
          <p14:tracePt t="140504" x="6564313" y="5407025"/>
          <p14:tracePt t="140510" x="6572250" y="5416550"/>
          <p14:tracePt t="140517" x="6572250" y="5419725"/>
          <p14:tracePt t="140523" x="6572250" y="5429250"/>
          <p14:tracePt t="140531" x="6572250" y="5432425"/>
          <p14:tracePt t="140538" x="6572250" y="5441950"/>
          <p14:tracePt t="140545" x="6572250" y="5445125"/>
          <p14:tracePt t="140552" x="6572250" y="5449888"/>
          <p14:tracePt t="140558" x="6572250" y="5457825"/>
          <p14:tracePt t="140573" x="6572250" y="5462588"/>
          <p14:tracePt t="140581" x="6572250" y="5470525"/>
          <p14:tracePt t="140589" x="6567488" y="5475288"/>
          <p14:tracePt t="140602" x="6567488" y="5483225"/>
          <p14:tracePt t="140608" x="6564313" y="5483225"/>
          <p14:tracePt t="140616" x="6564313" y="5487988"/>
          <p14:tracePt t="140630" x="6554788" y="5492750"/>
          <p14:tracePt t="140647" x="6551613" y="5492750"/>
          <p14:tracePt t="140651" x="6551613" y="5500688"/>
          <p14:tracePt t="140669" x="6551613" y="5505450"/>
          <p14:tracePt t="140736" x="6546850" y="5505450"/>
          <p14:tracePt t="140765" x="6538913" y="5505450"/>
          <p14:tracePt t="140780" x="6534150" y="5505450"/>
          <p14:tracePt t="140794" x="6526213" y="5505450"/>
          <p14:tracePt t="140816" x="6521450" y="5505450"/>
          <p14:tracePt t="140822" x="6513513" y="5505450"/>
          <p14:tracePt t="140829" x="6508750" y="5505450"/>
          <p14:tracePt t="140836" x="6508750" y="5495925"/>
          <p14:tracePt t="140844" x="6496050" y="5492750"/>
          <p14:tracePt t="140850" x="6488113" y="5475288"/>
          <p14:tracePt t="140857" x="6473825" y="5462588"/>
          <p14:tracePt t="140865" x="6448425" y="5445125"/>
          <p14:tracePt t="140871" x="6423025" y="5429250"/>
          <p14:tracePt t="140880" x="6402388" y="5407025"/>
          <p14:tracePt t="140886" x="6384925" y="5389563"/>
          <p14:tracePt t="140895" x="6369050" y="5364163"/>
          <p14:tracePt t="140900" x="6354763" y="5351463"/>
          <p14:tracePt t="140907" x="6346825" y="5343525"/>
          <p14:tracePt t="140915" x="6342063" y="5330825"/>
          <p14:tracePt t="140921" x="6334125" y="5326063"/>
          <p14:tracePt t="140938" x="6329363" y="5318125"/>
          <p14:tracePt t="140944" x="6329363" y="5313363"/>
          <p14:tracePt t="140951" x="6329363" y="5310188"/>
          <p14:tracePt t="140956" x="6329363" y="5300663"/>
          <p14:tracePt t="140971" x="6329363" y="5295900"/>
          <p14:tracePt t="140986" x="6329363" y="5287963"/>
          <p14:tracePt t="141001" x="6326188" y="5283200"/>
          <p14:tracePt t="141007" x="6326188" y="5280025"/>
          <p14:tracePt t="141022" x="6316663" y="5270500"/>
          <p14:tracePt t="141036" x="6313488" y="5267325"/>
          <p14:tracePt t="141043" x="6303963" y="5267325"/>
          <p14:tracePt t="141050" x="6303963" y="5257800"/>
          <p14:tracePt t="141057" x="6300788" y="5257800"/>
          <p14:tracePt t="141072" x="6291263" y="5257800"/>
          <p14:tracePt t="141086" x="6288088" y="5257800"/>
          <p14:tracePt t="141092" x="6288088" y="5262563"/>
          <p14:tracePt t="141100" x="6288088" y="5267325"/>
          <p14:tracePt t="141114" x="6288088" y="5275263"/>
          <p14:tracePt t="141122" x="6288088" y="5280025"/>
          <p14:tracePt t="141128" x="6296025" y="5292725"/>
          <p14:tracePt t="141134" x="6303963" y="5310188"/>
          <p14:tracePt t="141141" x="6313488" y="5330825"/>
          <p14:tracePt t="141149" x="6316663" y="5351463"/>
          <p14:tracePt t="141155" x="6326188" y="5368925"/>
          <p14:tracePt t="141163" x="6326188" y="5389563"/>
          <p14:tracePt t="141170" x="6334125" y="5407025"/>
          <p14:tracePt t="141179" x="6338888" y="5419725"/>
          <p14:tracePt t="141184" x="6346825" y="5432425"/>
          <p14:tracePt t="141191" x="6346825" y="5441950"/>
          <p14:tracePt t="141198" x="6346825" y="5445125"/>
          <p14:tracePt t="141205" x="6354763" y="5454650"/>
          <p14:tracePt t="141222" x="6359525" y="5454650"/>
          <p14:tracePt t="141249" x="6359525" y="5449888"/>
          <p14:tracePt t="141357" x="6364288" y="5445125"/>
          <p14:tracePt t="141362" x="6372225" y="5445125"/>
          <p14:tracePt t="141369" x="6384925" y="5437188"/>
          <p14:tracePt t="141380" x="6397625" y="5437188"/>
          <p14:tracePt t="141384" x="6432550" y="5437188"/>
          <p14:tracePt t="141391" x="6461125" y="5429250"/>
          <p14:tracePt t="141397" x="6534150" y="5429250"/>
          <p14:tracePt t="141405" x="6673850" y="5429250"/>
          <p14:tracePt t="141411" x="6873875" y="5441950"/>
          <p14:tracePt t="141418" x="7283450" y="5457825"/>
          <p14:tracePt t="141424" x="7729538" y="5518150"/>
          <p14:tracePt t="141432" x="8124825" y="5589588"/>
          <p14:tracePt t="141438" x="8486775" y="5645150"/>
          <p14:tracePt t="141446" x="8797925" y="5713413"/>
          <p14:tracePt t="141453" x="9082088" y="5781675"/>
          <p14:tracePt t="141459" x="9332913" y="5827713"/>
          <p14:tracePt t="141466" x="9502775" y="5867400"/>
          <p14:tracePt t="141472" x="9618663" y="5892800"/>
          <p14:tracePt t="141480" x="9737725" y="5913438"/>
          <p14:tracePt t="141486" x="9821863" y="5934075"/>
          <p14:tracePt t="141494" x="9882188" y="5948363"/>
          <p14:tracePt t="141500" x="9928225" y="5948363"/>
          <p14:tracePt t="141507" x="9958388" y="5948363"/>
          <p14:tracePt t="141514" x="9971088" y="5948363"/>
          <p14:tracePt t="141522" x="9980613" y="5948363"/>
          <p14:tracePt t="141529" x="9993313" y="5948363"/>
          <p14:tracePt t="141535" x="9993313" y="5943600"/>
          <p14:tracePt t="141541" x="9996488" y="5943600"/>
          <p14:tracePt t="141556" x="9996488" y="5938838"/>
          <p14:tracePt t="141571" x="9996488" y="5934075"/>
          <p14:tracePt t="141585" x="9983788" y="5926138"/>
          <p14:tracePt t="141590" x="9967913" y="5926138"/>
          <p14:tracePt t="141598" x="9953625" y="5926138"/>
          <p14:tracePt t="141605" x="9940925" y="5918200"/>
          <p14:tracePt t="141612" x="9928225" y="5918200"/>
          <p14:tracePt t="141619" x="9912350" y="5918200"/>
          <p14:tracePt t="141625" x="9907588" y="5918200"/>
          <p14:tracePt t="141632" x="9902825" y="5918200"/>
          <p14:tracePt t="141639" x="9890125" y="5918200"/>
          <p14:tracePt t="141646" x="9882188" y="5921375"/>
          <p14:tracePt t="141662" x="9877425" y="5921375"/>
          <p14:tracePt t="141667" x="9869488" y="5926138"/>
          <p14:tracePt t="141675" x="9864725" y="5926138"/>
          <p14:tracePt t="141681" x="9864725" y="5934075"/>
          <p14:tracePt t="141688" x="9856788" y="5934075"/>
          <p14:tracePt t="141696" x="9852025" y="5938838"/>
          <p14:tracePt t="141702" x="9847263" y="5938838"/>
          <p14:tracePt t="141708" x="9839325" y="5938838"/>
          <p14:tracePt t="141716" x="9834563" y="5943600"/>
          <p14:tracePt t="141723" x="9826625" y="5943600"/>
          <p14:tracePt t="141730" x="9821863" y="5951538"/>
          <p14:tracePt t="141739" x="9809163" y="5951538"/>
          <p14:tracePt t="141744" x="9793288" y="5948363"/>
          <p14:tracePt t="141750" x="9780588" y="5938838"/>
          <p14:tracePt t="141757" x="9775825" y="5934075"/>
          <p14:tracePt t="141765" x="9758363" y="5921375"/>
          <p14:tracePt t="141772" x="9755188" y="5895975"/>
          <p14:tracePt t="141780" x="9737725" y="5883275"/>
          <p14:tracePt t="141786" x="9737725" y="5857875"/>
          <p14:tracePt t="141792" x="9728200" y="5837238"/>
          <p14:tracePt t="141799" x="9728200" y="5815013"/>
          <p14:tracePt t="141806" x="9720263" y="5789613"/>
          <p14:tracePt t="141814" x="9720263" y="5768975"/>
          <p14:tracePt t="141820" x="9715500" y="5751513"/>
          <p14:tracePt t="141828" x="9715500" y="5738813"/>
          <p14:tracePt t="141834" x="9715500" y="5735638"/>
          <p14:tracePt t="141841" x="9715500" y="5726113"/>
          <p14:tracePt t="141849" x="9715500" y="5721350"/>
          <p14:tracePt t="141863" x="9715500" y="5713413"/>
          <p14:tracePt t="141871" x="9707563" y="5713413"/>
          <p14:tracePt t="141884" x="9702800" y="5713413"/>
          <p14:tracePt t="141898" x="9694863" y="5713413"/>
          <p14:tracePt t="141919" x="9690100" y="5713413"/>
          <p14:tracePt t="141932" x="9686925" y="5713413"/>
          <p14:tracePt t="141946" x="9686925" y="5708650"/>
          <p14:tracePt t="141954" x="9677400" y="5705475"/>
          <p14:tracePt t="141961" x="9677400" y="5695950"/>
          <p14:tracePt t="141967" x="9674225" y="5695950"/>
          <p14:tracePt t="141973" x="9674225" y="5683250"/>
          <p14:tracePt t="141981" x="9674225" y="5680075"/>
          <p14:tracePt t="141988" x="9674225" y="5667375"/>
          <p14:tracePt t="141995" x="9674225" y="5649913"/>
          <p14:tracePt t="142002" x="9682163" y="5629275"/>
          <p14:tracePt t="142008" x="9699625" y="5602288"/>
          <p14:tracePt t="142017" x="9715500" y="5568950"/>
          <p14:tracePt t="142022" x="9732963" y="5535613"/>
          <p14:tracePt t="142030" x="9775825" y="5483225"/>
          <p14:tracePt t="142036" x="9801225" y="5445125"/>
          <p14:tracePt t="142044" x="9831388" y="5399088"/>
          <p14:tracePt t="142050" x="9874250" y="5348288"/>
          <p14:tracePt t="142056" x="9899650" y="5310188"/>
          <p14:tracePt t="142064" x="9928225" y="5270500"/>
          <p14:tracePt t="142072" x="9945688" y="5249863"/>
          <p14:tracePt t="142079" x="9967913" y="5232400"/>
          <p14:tracePt t="142085" x="9983788" y="5216525"/>
          <p14:tracePt t="142093" x="9988550" y="5211763"/>
          <p14:tracePt t="142099" x="9996488" y="5203825"/>
          <p14:tracePt t="142106" x="10001250" y="5199063"/>
          <p14:tracePt t="142127" x="10006013" y="5199063"/>
          <p14:tracePt t="142134" x="10006013" y="5207000"/>
          <p14:tracePt t="142148" x="10006013" y="5219700"/>
          <p14:tracePt t="142156" x="10006013" y="5224463"/>
          <p14:tracePt t="142162" x="10006013" y="5232400"/>
          <p14:tracePt t="142170" x="9996488" y="5237163"/>
          <p14:tracePt t="142178" x="9996488" y="5245100"/>
          <p14:tracePt t="142183" x="9993313" y="5245100"/>
          <p14:tracePt t="142198" x="9988550" y="5249863"/>
          <p14:tracePt t="142211" x="9988550" y="5257800"/>
          <p14:tracePt t="142218" x="9980613" y="5257800"/>
          <p14:tracePt t="142232" x="9975850" y="5257800"/>
          <p14:tracePt t="142246" x="9967913" y="5257800"/>
          <p14:tracePt t="142262" x="9963150" y="5257800"/>
          <p14:tracePt t="142267" x="9953625" y="5262563"/>
          <p14:tracePt t="142273" x="9940925" y="5270500"/>
          <p14:tracePt t="142281" x="9937750" y="5275263"/>
          <p14:tracePt t="142287" x="9915525" y="5283200"/>
          <p14:tracePt t="142295" x="9902825" y="5287963"/>
          <p14:tracePt t="142301" x="9886950" y="5295900"/>
          <p14:tracePt t="142308" x="9874250" y="5313363"/>
          <p14:tracePt t="142315" x="9856788" y="5326063"/>
          <p14:tracePt t="142322" x="9847263" y="5343525"/>
          <p14:tracePt t="142330" x="9834563" y="5356225"/>
          <p14:tracePt t="142335" x="9818688" y="5373688"/>
          <p14:tracePt t="142344" x="9813925" y="5386388"/>
          <p14:tracePt t="142350" x="9796463" y="5402263"/>
          <p14:tracePt t="142356" x="9788525" y="5416550"/>
          <p14:tracePt t="142363" x="9783763" y="5419725"/>
          <p14:tracePt t="142371" x="9775825" y="5437188"/>
          <p14:tracePt t="142378" x="9771063" y="5441950"/>
          <p14:tracePt t="142395" x="9763125" y="5445125"/>
          <p14:tracePt t="142399" x="9763125" y="5454650"/>
          <p14:tracePt t="142405" x="9758363" y="5454650"/>
          <p14:tracePt t="142421" x="9758363" y="5457825"/>
          <p14:tracePt t="142427" x="9755188" y="5457825"/>
          <p14:tracePt t="142441" x="9745663" y="5457825"/>
          <p14:tracePt t="142455" x="9740900" y="5457825"/>
          <p14:tracePt t="142476" x="9732963" y="5457825"/>
          <p14:tracePt t="142490" x="9728200" y="5457825"/>
          <p14:tracePt t="142504" x="9720263" y="5457825"/>
          <p14:tracePt t="142510" x="9720263" y="5467350"/>
          <p14:tracePt t="142544" x="9720263" y="5470525"/>
          <p14:tracePt t="142580" x="9715500" y="5470525"/>
          <p14:tracePt t="142594" x="9712325" y="5470525"/>
          <p14:tracePt t="142852" x="9715500" y="5470525"/>
          <p14:tracePt t="142874" x="9725025" y="5470525"/>
          <p14:tracePt t="142885" x="9728200" y="5480050"/>
          <p14:tracePt t="142901" x="9737725" y="5483225"/>
          <p14:tracePt t="142914" x="9737725" y="5487988"/>
          <p14:tracePt t="142920" x="9737725" y="5495925"/>
          <p14:tracePt t="142927" x="9737725" y="5500688"/>
          <p14:tracePt t="142934" x="9737725" y="5508625"/>
          <p14:tracePt t="142943" x="9732963" y="5513388"/>
          <p14:tracePt t="142948" x="9732963" y="5526088"/>
          <p14:tracePt t="142956" x="9728200" y="5535613"/>
          <p14:tracePt t="142962" x="9728200" y="5538788"/>
          <p14:tracePt t="142970" x="9720263" y="5543550"/>
          <p14:tracePt t="142985" x="9715500" y="5543550"/>
          <p14:tracePt t="142992" x="9712325" y="5543550"/>
          <p14:tracePt t="142999" x="9702800" y="5543550"/>
          <p14:tracePt t="143012" x="9702800" y="5538788"/>
          <p14:tracePt t="143019" x="9699625" y="5522913"/>
          <p14:tracePt t="143026" x="9699625" y="5518150"/>
          <p14:tracePt t="143032" x="9699625" y="5495925"/>
          <p14:tracePt t="143039" x="9699625" y="5483225"/>
          <p14:tracePt t="143046" x="9699625" y="5457825"/>
          <p14:tracePt t="143053" x="9699625" y="5437188"/>
          <p14:tracePt t="143061" x="9715500" y="5416550"/>
          <p14:tracePt t="143067" x="9725025" y="5389563"/>
          <p14:tracePt t="143074" x="9750425" y="5364163"/>
          <p14:tracePt t="143081" x="9767888" y="5343525"/>
          <p14:tracePt t="143087" x="9780588" y="5318125"/>
          <p14:tracePt t="143096" x="9796463" y="5300663"/>
          <p14:tracePt t="143102" x="9809163" y="5287963"/>
          <p14:tracePt t="143110" x="9826625" y="5280025"/>
          <p14:tracePt t="143115" x="9834563" y="5267325"/>
          <p14:tracePt t="143123" x="9847263" y="5267325"/>
          <p14:tracePt t="143129" x="9852025" y="5257800"/>
          <p14:tracePt t="143144" x="9861550" y="5257800"/>
          <p14:tracePt t="143150" x="9864725" y="5257800"/>
          <p14:tracePt t="143166" x="9869488" y="5257800"/>
          <p14:tracePt t="143172" x="9869488" y="5262563"/>
          <p14:tracePt t="143186" x="9869488" y="5267325"/>
          <p14:tracePt t="143192" x="9869488" y="5275263"/>
          <p14:tracePt t="143200" x="9869488" y="5280025"/>
          <p14:tracePt t="143206" x="9864725" y="5287963"/>
          <p14:tracePt t="143214" x="9856788" y="5292725"/>
          <p14:tracePt t="143220" x="9852025" y="5292725"/>
          <p14:tracePt t="143228" x="9844088" y="5295900"/>
          <p14:tracePt t="143233" x="9839325" y="5295900"/>
          <p14:tracePt t="143242" x="9839325" y="5305425"/>
          <p14:tracePt t="143248" x="9831388" y="5305425"/>
          <p14:tracePt t="143254" x="9831388" y="5310188"/>
          <p14:tracePt t="143262" x="9826625" y="5310188"/>
          <p14:tracePt t="143276" x="9821863" y="5318125"/>
          <p14:tracePt t="143297" x="9813925" y="5318125"/>
          <p14:tracePt t="143311" x="9809163" y="5318125"/>
          <p14:tracePt t="143327" x="9801225" y="5318125"/>
          <p14:tracePt t="143347" x="9796463" y="5318125"/>
          <p14:tracePt t="143360" x="9793288" y="5318125"/>
          <p14:tracePt t="143381" x="9783763" y="5313363"/>
          <p14:tracePt t="143387" x="9780588" y="5313363"/>
          <p14:tracePt t="143395" x="9771063" y="5310188"/>
          <p14:tracePt t="143401" x="9767888" y="5300663"/>
          <p14:tracePt t="143411" x="9755188" y="5287963"/>
          <p14:tracePt t="143415" x="9728200" y="5270500"/>
          <p14:tracePt t="143421" x="9712325" y="5257800"/>
          <p14:tracePt t="143429" x="9686925" y="5224463"/>
          <p14:tracePt t="143436" x="9664700" y="5207000"/>
          <p14:tracePt t="143443" x="9639300" y="5173663"/>
          <p14:tracePt t="143450" x="9596438" y="5135563"/>
          <p14:tracePt t="143457" x="9558338" y="5097463"/>
          <p14:tracePt t="143464" x="9494838" y="5041900"/>
          <p14:tracePt t="143472" x="9444038" y="4999038"/>
          <p14:tracePt t="143479" x="9401175" y="4948238"/>
          <p14:tracePt t="143486" x="9355138" y="4918075"/>
          <p14:tracePt t="143492" x="9329738" y="4892675"/>
          <p14:tracePt t="143499" x="9302750" y="4870450"/>
          <p14:tracePt t="143505" x="9277350" y="4845050"/>
          <p14:tracePt t="143512" x="9264650" y="4829175"/>
          <p14:tracePt t="143519" x="9248775" y="4816475"/>
          <p14:tracePt t="143526" x="9244013" y="4806950"/>
          <p14:tracePt t="143533" x="9236075" y="4794250"/>
          <p14:tracePt t="143540" x="9231313" y="4791075"/>
          <p14:tracePt t="143547" x="9231313" y="4781550"/>
          <p14:tracePt t="143553" x="9231313" y="4778375"/>
          <p14:tracePt t="143569" x="9231313" y="4768850"/>
          <p14:tracePt t="143575" x="9231313" y="4764088"/>
          <p14:tracePt t="143596" x="9239250" y="4760913"/>
          <p14:tracePt t="143603" x="9244013" y="4760913"/>
          <p14:tracePt t="143611" x="9256713" y="4760913"/>
          <p14:tracePt t="143617" x="9264650" y="4760913"/>
          <p14:tracePt t="143623" x="9269413" y="4760913"/>
          <p14:tracePt t="143631" x="9274175" y="4760913"/>
          <p14:tracePt t="143637" x="9282113" y="4760913"/>
          <p14:tracePt t="143644" x="9286875" y="4760913"/>
          <p14:tracePt t="143651" x="9294813" y="4764088"/>
          <p14:tracePt t="143660" x="9299575" y="4773613"/>
          <p14:tracePt t="143668" x="9307513" y="4773613"/>
          <p14:tracePt t="143673" x="9307513" y="4778375"/>
          <p14:tracePt t="143680" x="9320213" y="4791075"/>
          <p14:tracePt t="143687" x="9324975" y="4799013"/>
          <p14:tracePt t="143695" x="9345613" y="4819650"/>
          <p14:tracePt t="143701" x="9363075" y="4845050"/>
          <p14:tracePt t="143709" x="9380538" y="4867275"/>
          <p14:tracePt t="143715" x="9393238" y="4892675"/>
          <p14:tracePt t="143722" x="9409113" y="4913313"/>
          <p14:tracePt t="143730" x="9426575" y="4938713"/>
          <p14:tracePt t="143736" x="9444038" y="4964113"/>
          <p14:tracePt t="143745" x="9456738" y="4976813"/>
          <p14:tracePt t="143750" x="9464675" y="4994275"/>
          <p14:tracePt t="143760" x="9474200" y="5006975"/>
          <p14:tracePt t="143765" x="9477375" y="5011738"/>
          <p14:tracePt t="143772" x="9477375" y="5019675"/>
          <p14:tracePt t="143781" x="9477375" y="5024438"/>
          <p14:tracePt t="143787" x="9482138" y="5032375"/>
          <p14:tracePt t="143794" x="9482138" y="5037138"/>
          <p14:tracePt t="143815" x="9482138" y="5045075"/>
          <p14:tracePt t="143822" x="9482138" y="5049838"/>
          <p14:tracePt t="143836" x="9482138" y="5054600"/>
          <p14:tracePt t="143850" x="9482138" y="5062538"/>
          <p14:tracePt t="143860" x="9482138" y="5067300"/>
          <p14:tracePt t="143865" x="9482138" y="5075238"/>
          <p14:tracePt t="143878" x="9477375" y="5080000"/>
          <p14:tracePt t="143885" x="9477375" y="5083175"/>
          <p14:tracePt t="143892" x="9469438" y="5092700"/>
          <p14:tracePt t="143898" x="9469438" y="5097463"/>
          <p14:tracePt t="143906" x="9464675" y="5105400"/>
          <p14:tracePt t="143913" x="9464675" y="5110163"/>
          <p14:tracePt t="143928" x="9464675" y="5118100"/>
          <p14:tracePt t="143943" x="9464675" y="5126038"/>
          <p14:tracePt t="143948" x="9464675" y="5135563"/>
          <p14:tracePt t="143963" x="9464675" y="5138738"/>
          <p14:tracePt t="143978" x="9464675" y="5148263"/>
          <p14:tracePt t="143998" x="9464675" y="5151438"/>
          <p14:tracePt t="144013" x="9464675" y="5160963"/>
          <p14:tracePt t="144304" x="9464675" y="5156200"/>
          <p14:tracePt t="144318" x="9464675" y="5151438"/>
          <p14:tracePt t="144325" x="9464675" y="5143500"/>
          <p14:tracePt t="144332" x="9464675" y="51387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Typical LP System</a:t>
            </a:r>
            <a:r>
              <a:rPr lang="en-GB" dirty="0">
                <a:solidFill>
                  <a:srgbClr val="0000FF"/>
                </a:solidFill>
              </a:rPr>
              <a:t>|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UPF 3.1 Abstraction                               				         &amp; Signal-Level Behaviour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DD59079-1078-40DC-B6CF-D42ED9299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2722" r="2000" b="5202"/>
          <a:stretch/>
        </p:blipFill>
        <p:spPr>
          <a:xfrm>
            <a:off x="838200" y="3263412"/>
            <a:ext cx="10283142" cy="2435280"/>
          </a:xfr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6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F5FD4-AC92-4F61-9DB2-BC67E9E3D8BE}"/>
              </a:ext>
            </a:extLst>
          </p:cNvPr>
          <p:cNvSpPr/>
          <p:nvPr/>
        </p:nvSpPr>
        <p:spPr>
          <a:xfrm>
            <a:off x="518584" y="5593293"/>
            <a:ext cx="11063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i="1" dirty="0">
                <a:solidFill>
                  <a:srgbClr val="3333CC"/>
                </a:solidFill>
              </a:rPr>
              <a:t>Vijayakumar Sankaran, et al, Modern Recipes for Brewing the Inevitable Methodology for Today’s ICs: Low-Power Mixed-Signal Design Verification, Tutorial, DAC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86B10-7B55-4D18-9C31-6BAE09CE0D65}"/>
              </a:ext>
            </a:extLst>
          </p:cNvPr>
          <p:cNvSpPr/>
          <p:nvPr/>
        </p:nvSpPr>
        <p:spPr>
          <a:xfrm>
            <a:off x="5024176" y="1532377"/>
            <a:ext cx="7167824" cy="191421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spcAft>
                <a:spcPts val="800"/>
              </a:spcAft>
            </a:pPr>
            <a:r>
              <a:rPr lang="en-IN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upf_version</a:t>
            </a:r>
            <a:r>
              <a:rPr lang="en-IN" sz="1400" b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3.1</a:t>
            </a:r>
            <a:endParaRPr lang="en-IN" sz="2400" dirty="0">
              <a:solidFill>
                <a:srgbClr val="000000"/>
              </a:solidFill>
              <a:latin typeface="Courier New" panose="02070309020205020404" pitchFamily="49" charset="0"/>
              <a:ea typeface="Aptos"/>
            </a:endParaRPr>
          </a:p>
          <a:p>
            <a:pPr>
              <a:spcAft>
                <a:spcPts val="0"/>
              </a:spcAft>
            </a:pPr>
            <a:r>
              <a:rPr lang="en-IN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set_retention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i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ret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b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-domain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i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PD_V4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\</a:t>
            </a:r>
          </a:p>
          <a:p>
            <a:pPr>
              <a:spcAft>
                <a:spcPts val="0"/>
              </a:spcAft>
            </a:pPr>
            <a:r>
              <a:rPr lang="en-IN" sz="1400" b="1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-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save_signal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 {</a:t>
            </a:r>
            <a:r>
              <a:rPr lang="en-IN" sz="1400" i="1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RET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posedge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} </a:t>
            </a:r>
          </a:p>
          <a:p>
            <a:pPr>
              <a:spcAft>
                <a:spcPts val="800"/>
              </a:spcAft>
            </a:pPr>
            <a:r>
              <a:rPr lang="en-IN" sz="1400" b="1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-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restore_signal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 {</a:t>
            </a:r>
            <a:r>
              <a:rPr lang="en-IN" sz="1400" i="1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RET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negedge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} ...</a:t>
            </a:r>
            <a:endParaRPr lang="en-IN" sz="1400" dirty="0">
              <a:solidFill>
                <a:srgbClr val="000000"/>
              </a:solidFill>
              <a:latin typeface="Courier New" panose="02070309020205020404" pitchFamily="49" charset="0"/>
              <a:ea typeface="Aptos"/>
            </a:endParaRPr>
          </a:p>
          <a:p>
            <a:pPr>
              <a:spcAft>
                <a:spcPts val="0"/>
              </a:spcAft>
            </a:pPr>
            <a:r>
              <a:rPr lang="en-IN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define_retention_cell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b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-cells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i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SR1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b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-</a:t>
            </a:r>
            <a:r>
              <a:rPr lang="en-IN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clock_pin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i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CLK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\</a:t>
            </a:r>
          </a:p>
          <a:p>
            <a:pPr>
              <a:spcAft>
                <a:spcPts val="0"/>
              </a:spcAft>
            </a:pPr>
            <a:r>
              <a:rPr lang="en-IN" sz="1400" b="1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-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save_function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 {</a:t>
            </a:r>
            <a:r>
              <a:rPr lang="en-IN" sz="1400" i="1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RET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dirty="0" err="1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posedge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} </a:t>
            </a:r>
            <a:r>
              <a:rPr lang="en-IN" sz="1400" b="1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-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restore_function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 {</a:t>
            </a:r>
            <a:r>
              <a:rPr lang="en-IN" sz="1400" i="1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RET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negedge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ea typeface="Aptos"/>
              </a:rPr>
              <a:t>} \</a:t>
            </a:r>
          </a:p>
          <a:p>
            <a:pPr>
              <a:spcAft>
                <a:spcPts val="0"/>
              </a:spcAft>
            </a:pPr>
            <a:r>
              <a:rPr lang="en-IN" sz="1400" b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-</a:t>
            </a:r>
            <a:r>
              <a:rPr lang="en-IN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power_switchable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i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VDD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b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-power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i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VDD_RET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b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-ground</a:t>
            </a:r>
            <a:r>
              <a:rPr lang="en-IN" sz="1400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 </a:t>
            </a:r>
            <a:r>
              <a:rPr lang="en-IN" sz="1400" i="1" dirty="0">
                <a:solidFill>
                  <a:srgbClr val="000000"/>
                </a:solidFill>
                <a:latin typeface="Courier New" panose="02070309020205020404" pitchFamily="49" charset="0"/>
                <a:ea typeface="Aptos"/>
              </a:rPr>
              <a:t>VSS</a:t>
            </a:r>
            <a:endParaRPr lang="en-IN" sz="2400" i="1" dirty="0">
              <a:solidFill>
                <a:srgbClr val="000000"/>
              </a:solidFill>
              <a:effectLst/>
              <a:latin typeface="Courier New" panose="02070309020205020404" pitchFamily="49" charset="0"/>
              <a:ea typeface="Apto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B8227D-B2D8-4E6C-A2B6-9E340B4C7F28}"/>
              </a:ext>
            </a:extLst>
          </p:cNvPr>
          <p:cNvCxnSpPr/>
          <p:nvPr/>
        </p:nvCxnSpPr>
        <p:spPr>
          <a:xfrm>
            <a:off x="6436659" y="4440518"/>
            <a:ext cx="0" cy="1314823"/>
          </a:xfrm>
          <a:prstGeom prst="straightConnector1">
            <a:avLst/>
          </a:prstGeom>
          <a:ln w="381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6043D9-FE51-4287-AA0A-475A23E3290B}"/>
              </a:ext>
            </a:extLst>
          </p:cNvPr>
          <p:cNvCxnSpPr/>
          <p:nvPr/>
        </p:nvCxnSpPr>
        <p:spPr>
          <a:xfrm>
            <a:off x="9436848" y="4440518"/>
            <a:ext cx="0" cy="1314823"/>
          </a:xfrm>
          <a:prstGeom prst="straightConnector1">
            <a:avLst/>
          </a:prstGeom>
          <a:ln w="381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EE5C53C-5401-48F7-B699-BB9B49EC80CB}"/>
              </a:ext>
            </a:extLst>
          </p:cNvPr>
          <p:cNvSpPr/>
          <p:nvPr/>
        </p:nvSpPr>
        <p:spPr>
          <a:xfrm>
            <a:off x="6896846" y="3968376"/>
            <a:ext cx="2336799" cy="1165412"/>
          </a:xfrm>
          <a:prstGeom prst="rect">
            <a:avLst/>
          </a:prstGeom>
          <a:solidFill>
            <a:srgbClr val="4472C4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Clock Free</a:t>
            </a:r>
            <a:endParaRPr lang="en-IN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8C606-4C26-4046-841D-92216DBBE702}"/>
              </a:ext>
            </a:extLst>
          </p:cNvPr>
          <p:cNvSpPr txBox="1"/>
          <p:nvPr/>
        </p:nvSpPr>
        <p:spPr>
          <a:xfrm>
            <a:off x="11353800" y="122300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(1 of 2)</a:t>
            </a:r>
            <a:endParaRPr lang="en-IN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F47AF6-EFBB-4427-BE1F-4070BFE3A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" y="960213"/>
            <a:ext cx="4472939" cy="23817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91BB92-4B3E-4386-8C08-0E5059976C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83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12"/>
    </mc:Choice>
    <mc:Fallback>
      <p:transition spd="slow" advTm="8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651" x="9545638" y="5092700"/>
          <p14:tracePt t="1655" x="9639300" y="5011738"/>
          <p14:tracePt t="1663" x="9737725" y="4887913"/>
          <p14:tracePt t="1670" x="9864725" y="4662488"/>
          <p14:tracePt t="1677" x="9953625" y="4348163"/>
          <p14:tracePt t="1686" x="10009188" y="3956050"/>
          <p14:tracePt t="1691" x="10026650" y="3633788"/>
          <p14:tracePt t="1699" x="9980613" y="3352800"/>
          <p14:tracePt t="1704" x="9920288" y="3122613"/>
          <p14:tracePt t="1714" x="9813925" y="2927350"/>
          <p14:tracePt t="1718" x="9674225" y="2722563"/>
          <p14:tracePt t="1725" x="9456738" y="2522538"/>
          <p14:tracePt t="1732" x="9269413" y="2370138"/>
          <p14:tracePt t="1739" x="8993188" y="2228850"/>
          <p14:tracePt t="1746" x="8704263" y="2144713"/>
          <p14:tracePt t="1753" x="8512175" y="2119313"/>
          <p14:tracePt t="1761" x="8329613" y="2127250"/>
          <p14:tracePt t="1768" x="8137525" y="2152650"/>
          <p14:tracePt t="1774" x="7954963" y="2225675"/>
          <p14:tracePt t="1783" x="7793038" y="2306638"/>
          <p14:tracePt t="1788" x="7673975" y="2390775"/>
          <p14:tracePt t="1796" x="7580313" y="2471738"/>
          <p14:tracePt t="1802" x="7486650" y="2552700"/>
          <p14:tracePt t="1809" x="7423150" y="2616200"/>
          <p14:tracePt t="1816" x="7367588" y="2684463"/>
          <p14:tracePt t="1823" x="7324725" y="2735263"/>
          <p14:tracePt t="1830" x="7299325" y="2770188"/>
          <p14:tracePt t="1837" x="7291388" y="2795588"/>
          <p14:tracePt t="1845" x="7283450" y="2808288"/>
          <p14:tracePt t="1851" x="7273925" y="2824163"/>
          <p14:tracePt t="1857" x="7273925" y="2836863"/>
          <p14:tracePt t="1866" x="7278688" y="2851150"/>
          <p14:tracePt t="1872" x="7286625" y="2867025"/>
          <p14:tracePt t="1880" x="7296150" y="2879725"/>
          <p14:tracePt t="1885" x="7299325" y="2897188"/>
          <p14:tracePt t="1892" x="7308850" y="2901950"/>
          <p14:tracePt t="1900" x="7321550" y="2909888"/>
          <p14:tracePt t="1906" x="7324725" y="2914650"/>
          <p14:tracePt t="1916" x="7334250" y="2917825"/>
          <p14:tracePt t="1920" x="7337425" y="2917825"/>
          <p14:tracePt t="1928" x="7346950" y="2917825"/>
          <p14:tracePt t="1949" x="7351713" y="2917825"/>
          <p14:tracePt t="1965" x="7354888" y="2917825"/>
          <p14:tracePt t="1986" x="7364413" y="2927350"/>
          <p14:tracePt t="1999" x="7367588" y="2930525"/>
          <p14:tracePt t="2004" x="7367588" y="2940050"/>
          <p14:tracePt t="2013" x="7377113" y="2940050"/>
          <p14:tracePt t="2018" x="7377113" y="2943225"/>
          <p14:tracePt t="2025" x="7377113" y="2952750"/>
          <p14:tracePt t="2032" x="7377113" y="2957513"/>
          <p14:tracePt t="2040" x="7377113" y="2960688"/>
          <p14:tracePt t="2047" x="7377113" y="2970213"/>
          <p14:tracePt t="2061" x="7377113" y="2973388"/>
          <p14:tracePt t="2068" x="7372350" y="2973388"/>
          <p14:tracePt t="2084" x="7367588" y="2982913"/>
          <p14:tracePt t="2096" x="7367588" y="2986088"/>
          <p14:tracePt t="2111" x="7367588" y="2995613"/>
          <p14:tracePt t="2132" x="7367588" y="2998788"/>
          <p14:tracePt t="2146" x="7367588" y="3003550"/>
          <p14:tracePt t="2152" x="7359650" y="3003550"/>
          <p14:tracePt t="2175" x="7354888" y="3003550"/>
          <p14:tracePt t="2197" x="7351713" y="3003550"/>
          <p14:tracePt t="2275" x="7351713" y="3011488"/>
          <p14:tracePt t="2339" x="7351713" y="3008313"/>
          <p14:tracePt t="2358" x="7351713" y="3003550"/>
          <p14:tracePt t="2373" x="7351713" y="2998788"/>
          <p14:tracePt t="2387" x="7351713" y="2990850"/>
          <p14:tracePt t="2394" x="7354888" y="2990850"/>
          <p14:tracePt t="2401" x="7354888" y="2986088"/>
          <p14:tracePt t="2416" x="7364413" y="2986088"/>
          <p14:tracePt t="2421" x="7367588" y="2986088"/>
          <p14:tracePt t="16290" x="7534275" y="2930525"/>
          <p14:tracePt t="16295" x="7886700" y="2798763"/>
          <p14:tracePt t="16303" x="8172450" y="2620963"/>
          <p14:tracePt t="16309" x="8405813" y="2454275"/>
          <p14:tracePt t="16316" x="8567738" y="2309813"/>
          <p14:tracePt t="16323" x="8656638" y="2165350"/>
          <p14:tracePt t="16331" x="8729663" y="2046288"/>
          <p14:tracePt t="16337" x="8763000" y="1944688"/>
          <p14:tracePt t="16346" x="8763000" y="1841500"/>
          <p14:tracePt t="16351" x="8732838" y="1770063"/>
          <p14:tracePt t="16358" x="8691563" y="1676400"/>
          <p14:tracePt t="16365" x="8623300" y="1612900"/>
          <p14:tracePt t="16372" x="8532813" y="1544638"/>
          <p14:tracePt t="16378" x="8397875" y="1468438"/>
          <p14:tracePt t="16387" x="8193088" y="1412875"/>
          <p14:tracePt t="16395" x="7942263" y="1362075"/>
          <p14:tracePt t="16401" x="7759700" y="1349375"/>
          <p14:tracePt t="16408" x="7546975" y="1362075"/>
          <p14:tracePt t="16413" x="7402513" y="1382713"/>
          <p14:tracePt t="16421" x="7273925" y="1420813"/>
          <p14:tracePt t="16427" x="7185025" y="1450975"/>
          <p14:tracePt t="16434" x="7121525" y="1484313"/>
          <p14:tracePt t="16441" x="7073900" y="1501775"/>
          <p14:tracePt t="16448" x="7040563" y="1519238"/>
          <p14:tracePt t="16456" x="7023100" y="1535113"/>
          <p14:tracePt t="16463" x="7010400" y="1544638"/>
          <p14:tracePt t="16470" x="7002463" y="1544638"/>
          <p14:tracePt t="16477" x="6997700" y="1547813"/>
          <p14:tracePt t="16506" x="6997700" y="1539875"/>
          <p14:tracePt t="16519" x="7005638" y="1535113"/>
          <p14:tracePt t="16526" x="7032625" y="1535113"/>
          <p14:tracePt t="16532" x="7073900" y="1535113"/>
          <p14:tracePt t="16540" x="7146925" y="1539875"/>
          <p14:tracePt t="16546" x="7235825" y="1552575"/>
          <p14:tracePt t="16554" x="7291388" y="1552575"/>
          <p14:tracePt t="16561" x="7324725" y="1562100"/>
          <p14:tracePt t="16567" x="7346950" y="1562100"/>
          <p14:tracePt t="16574" x="7364413" y="1570038"/>
          <p14:tracePt t="16581" x="7367588" y="1570038"/>
          <p14:tracePt t="16589" x="7377113" y="1570038"/>
          <p14:tracePt t="16596" x="7380288" y="1570038"/>
          <p14:tracePt t="16603" x="7380288" y="1574800"/>
          <p14:tracePt t="16609" x="7380288" y="1577975"/>
          <p14:tracePt t="16617" x="7367588" y="1587500"/>
          <p14:tracePt t="16623" x="7342188" y="1603375"/>
          <p14:tracePt t="16630" x="7283450" y="1641475"/>
          <p14:tracePt t="16638" x="7192963" y="1684338"/>
          <p14:tracePt t="16643" x="7086600" y="1757363"/>
          <p14:tracePt t="16650" x="6929438" y="1851025"/>
          <p14:tracePt t="16658" x="6764338" y="1947863"/>
          <p14:tracePt t="16664" x="6619875" y="2038350"/>
          <p14:tracePt t="16672" x="6500813" y="2097088"/>
          <p14:tracePt t="16678" x="6423025" y="2139950"/>
          <p14:tracePt t="16687" x="6346825" y="2173288"/>
          <p14:tracePt t="16692" x="6300788" y="2195513"/>
          <p14:tracePt t="16699" x="6248400" y="2212975"/>
          <p14:tracePt t="16709" x="6219825" y="2212975"/>
          <p14:tracePt t="16713" x="6184900" y="2212975"/>
          <p14:tracePt t="16721" x="6164263" y="2212975"/>
          <p14:tracePt t="16727" x="6151563" y="2208213"/>
          <p14:tracePt t="16734" x="6134100" y="2203450"/>
          <p14:tracePt t="16743" x="6121400" y="2195513"/>
          <p14:tracePt t="16749" x="6113463" y="2195513"/>
          <p14:tracePt t="16755" x="6108700" y="2190750"/>
          <p14:tracePt t="16762" x="6103938" y="2182813"/>
          <p14:tracePt t="16778" x="6096000" y="2178050"/>
          <p14:tracePt t="16792" x="6096000" y="2170113"/>
          <p14:tracePt t="16805" x="6100763" y="2170113"/>
          <p14:tracePt t="16825" x="6103938" y="2170113"/>
          <p14:tracePt t="16840" x="6108700" y="2170113"/>
          <p14:tracePt t="16856" x="6116638" y="2170113"/>
          <p14:tracePt t="16860" x="6116638" y="2165350"/>
          <p14:tracePt t="16867" x="6121400" y="2165350"/>
          <p14:tracePt t="16874" x="6121400" y="2160588"/>
          <p14:tracePt t="16881" x="6134100" y="2160588"/>
          <p14:tracePt t="16889" x="6142038" y="2144713"/>
          <p14:tracePt t="16896" x="6156325" y="2135188"/>
          <p14:tracePt t="16904" x="6181725" y="2122488"/>
          <p14:tracePt t="16908" x="6207125" y="2106613"/>
          <p14:tracePt t="16915" x="6248400" y="2097088"/>
          <p14:tracePt t="16922" x="6321425" y="2076450"/>
          <p14:tracePt t="16929" x="6423025" y="2063750"/>
          <p14:tracePt t="16936" x="6538913" y="2071688"/>
          <p14:tracePt t="16943" x="6635750" y="2071688"/>
          <p14:tracePt t="16950" x="6700838" y="2093913"/>
          <p14:tracePt t="16958" x="6746875" y="2101850"/>
          <p14:tracePt t="16964" x="6767513" y="2109788"/>
          <p14:tracePt t="16971" x="6780213" y="2114550"/>
          <p14:tracePt t="16977" x="6789738" y="2114550"/>
          <p14:tracePt t="16985" x="6792913" y="2122488"/>
          <p14:tracePt t="16992" x="6802438" y="2127250"/>
          <p14:tracePt t="17000" x="6797675" y="2135188"/>
          <p14:tracePt t="17006" x="6792913" y="2147888"/>
          <p14:tracePt t="17014" x="6777038" y="2157413"/>
          <p14:tracePt t="17021" x="6746875" y="2160588"/>
          <p14:tracePt t="17027" x="6700838" y="2173288"/>
          <p14:tracePt t="17034" x="6640513" y="2173288"/>
          <p14:tracePt t="17041" x="6567488" y="2173288"/>
          <p14:tracePt t="17048" x="6508750" y="2165350"/>
          <p14:tracePt t="17055" x="6461125" y="2147888"/>
          <p14:tracePt t="17062" x="6415088" y="2139950"/>
          <p14:tracePt t="17069" x="6381750" y="2132013"/>
          <p14:tracePt t="17077" x="6359525" y="2122488"/>
          <p14:tracePt t="17083" x="6334125" y="2106613"/>
          <p14:tracePt t="17090" x="6321425" y="2097088"/>
          <p14:tracePt t="17097" x="6316663" y="2093913"/>
          <p14:tracePt t="17105" x="6308725" y="2089150"/>
          <p14:tracePt t="17110" x="6308725" y="2079625"/>
          <p14:tracePt t="17118" x="6308725" y="2076450"/>
          <p14:tracePt t="17125" x="6313488" y="2076450"/>
          <p14:tracePt t="17131" x="6316663" y="2076450"/>
          <p14:tracePt t="17138" x="6316663" y="2066925"/>
          <p14:tracePt t="17146" x="6329363" y="2066925"/>
          <p14:tracePt t="17152" x="6334125" y="2066925"/>
          <p14:tracePt t="17159" x="6342063" y="2066925"/>
          <p14:tracePt t="17165" x="6346825" y="2066925"/>
          <p14:tracePt t="17188" x="6354763" y="2066925"/>
          <p14:tracePt t="17211" x="6354763" y="2071688"/>
          <p14:tracePt t="17229" x="6354763" y="2076450"/>
          <p14:tracePt t="17237" x="6351588" y="2076450"/>
          <p14:tracePt t="17250" x="6346825" y="2076450"/>
          <p14:tracePt t="17272" x="6338888" y="2076450"/>
          <p14:tracePt t="17484" x="6338888" y="2084388"/>
          <p14:tracePt t="17518" x="6338888" y="2089150"/>
          <p14:tracePt t="17633" x="6342063" y="2089150"/>
          <p14:tracePt t="17644" x="6346825" y="2089150"/>
          <p14:tracePt t="17658" x="6354763" y="2089150"/>
          <p14:tracePt t="17681" x="6359525" y="2089150"/>
          <p14:tracePt t="17694" x="6369050" y="2089150"/>
          <p14:tracePt t="17707" x="6372225" y="2089150"/>
          <p14:tracePt t="17713" x="6376988" y="2089150"/>
          <p14:tracePt t="17728" x="6384925" y="2089150"/>
          <p14:tracePt t="17741" x="6389688" y="2089150"/>
          <p14:tracePt t="17763" x="6397625" y="2089150"/>
          <p14:tracePt t="17777" x="6402388" y="2089150"/>
          <p14:tracePt t="17798" x="6407150" y="2089150"/>
          <p14:tracePt t="17835" x="6407150" y="2093913"/>
          <p14:tracePt t="17849" x="6407150" y="2101850"/>
          <p14:tracePt t="17868" x="6407150" y="2106613"/>
          <p14:tracePt t="17882" x="6407150" y="2114550"/>
          <p14:tracePt t="17889" x="6402388" y="2114550"/>
          <p14:tracePt t="17896" x="6394450" y="2119313"/>
          <p14:tracePt t="17902" x="6394450" y="2122488"/>
          <p14:tracePt t="17910" x="6389688" y="2132013"/>
          <p14:tracePt t="17916" x="6381750" y="2135188"/>
          <p14:tracePt t="17924" x="6369050" y="2135188"/>
          <p14:tracePt t="17931" x="6364288" y="2144713"/>
          <p14:tracePt t="17937" x="6359525" y="2147888"/>
          <p14:tracePt t="17945" x="6338888" y="2157413"/>
          <p14:tracePt t="17952" x="6321425" y="2157413"/>
          <p14:tracePt t="17959" x="6300788" y="2165350"/>
          <p14:tracePt t="17966" x="6265863" y="2165350"/>
          <p14:tracePt t="17974" x="6245225" y="2165350"/>
          <p14:tracePt t="17981" x="6223000" y="2160588"/>
          <p14:tracePt t="17987" x="6189663" y="2152650"/>
          <p14:tracePt t="17994" x="6169025" y="2152650"/>
          <p14:tracePt t="18002" x="6142038" y="2135188"/>
          <p14:tracePt t="18009" x="6121400" y="2127250"/>
          <p14:tracePt t="18015" x="6096000" y="2119313"/>
          <p14:tracePt t="18022" x="6083300" y="2114550"/>
          <p14:tracePt t="18030" x="6075363" y="2106613"/>
          <p14:tracePt t="18037" x="6062663" y="2101850"/>
          <p14:tracePt t="18044" x="6057900" y="2101850"/>
          <p14:tracePt t="18050" x="6057900" y="2093913"/>
          <p14:tracePt t="18058" x="6049963" y="2093913"/>
          <p14:tracePt t="18065" x="6045200" y="2093913"/>
          <p14:tracePt t="18081" x="6035675" y="2093913"/>
          <p14:tracePt t="18085" x="6035675" y="2097088"/>
          <p14:tracePt t="18093" x="6032500" y="2097088"/>
          <p14:tracePt t="18101" x="6032500" y="2101850"/>
          <p14:tracePt t="18107" x="6027738" y="2101850"/>
          <p14:tracePt t="18121" x="6019800" y="2101850"/>
          <p14:tracePt t="18129" x="6015038" y="2101850"/>
          <p14:tracePt t="18135" x="6007100" y="2101850"/>
          <p14:tracePt t="18151" x="5994400" y="2101850"/>
          <p14:tracePt t="18156" x="5989638" y="2101850"/>
          <p14:tracePt t="18163" x="5981700" y="2101850"/>
          <p14:tracePt t="18170" x="5969000" y="2101850"/>
          <p14:tracePt t="18177" x="5964238" y="2101850"/>
          <p14:tracePt t="18192" x="5959475" y="2101850"/>
          <p14:tracePt t="18199" x="5951538" y="2101850"/>
          <p14:tracePt t="18207" x="5946775" y="2101850"/>
          <p14:tracePt t="18214" x="5938838" y="2101850"/>
          <p14:tracePt t="18227" x="5934075" y="2101850"/>
          <p14:tracePt t="18241" x="5926138" y="2101850"/>
          <p14:tracePt t="18256" x="5921375" y="2101850"/>
          <p14:tracePt t="18269" x="5921375" y="2093913"/>
          <p14:tracePt t="18942" x="5929313" y="2093913"/>
          <p14:tracePt t="18949" x="5934075" y="2093913"/>
          <p14:tracePt t="18956" x="5943600" y="2093913"/>
          <p14:tracePt t="18963" x="5946775" y="2093913"/>
          <p14:tracePt t="18970" x="5959475" y="2093913"/>
          <p14:tracePt t="18976" x="5969000" y="2093913"/>
          <p14:tracePt t="18985" x="5981700" y="2106613"/>
          <p14:tracePt t="18991" x="5994400" y="2109788"/>
          <p14:tracePt t="18999" x="6010275" y="2127250"/>
          <p14:tracePt t="19004" x="6022975" y="2147888"/>
          <p14:tracePt t="19011" x="6049963" y="2165350"/>
          <p14:tracePt t="19020" x="6057900" y="2182813"/>
          <p14:tracePt t="19026" x="6075363" y="2203450"/>
          <p14:tracePt t="19033" x="6078538" y="2220913"/>
          <p14:tracePt t="19039" x="6088063" y="2241550"/>
          <p14:tracePt t="19046" x="6088063" y="2263775"/>
          <p14:tracePt t="19054" x="6096000" y="2289175"/>
          <p14:tracePt t="19060" x="6096000" y="2319338"/>
          <p14:tracePt t="19068" x="6103938" y="2352675"/>
          <p14:tracePt t="19074" x="6103938" y="2386013"/>
          <p14:tracePt t="19083" x="6113463" y="2438400"/>
          <p14:tracePt t="19088" x="6113463" y="2509838"/>
          <p14:tracePt t="19095" x="6121400" y="2582863"/>
          <p14:tracePt t="19101" x="6121400" y="2641600"/>
          <p14:tracePt t="19109" x="6121400" y="2701925"/>
          <p14:tracePt t="19117" x="6121400" y="2744788"/>
          <p14:tracePt t="19123" x="6121400" y="2773363"/>
          <p14:tracePt t="19129" x="6121400" y="2798763"/>
          <p14:tracePt t="19136" x="6121400" y="2811463"/>
          <p14:tracePt t="19143" x="6121400" y="2824163"/>
          <p14:tracePt t="19150" x="6121400" y="2833688"/>
          <p14:tracePt t="19156" x="6121400" y="2846388"/>
          <p14:tracePt t="19164" x="6121400" y="2851150"/>
          <p14:tracePt t="19171" x="6121400" y="2859088"/>
          <p14:tracePt t="19178" x="6113463" y="2863850"/>
          <p14:tracePt t="19200" x="6096000" y="2889250"/>
          <p14:tracePt t="19205" x="6091238" y="2892425"/>
          <p14:tracePt t="19212" x="6075363" y="2901950"/>
          <p14:tracePt t="19219" x="6070600" y="2901950"/>
          <p14:tracePt t="19226" x="6049963" y="2909888"/>
          <p14:tracePt t="19233" x="6035675" y="2914650"/>
          <p14:tracePt t="19240" x="6022975" y="2914650"/>
          <p14:tracePt t="19247" x="6007100" y="2914650"/>
          <p14:tracePt t="19254" x="5994400" y="2922588"/>
          <p14:tracePt t="19262" x="5972175" y="2922588"/>
          <p14:tracePt t="19268" x="5964238" y="2922588"/>
          <p14:tracePt t="19275" x="5951538" y="2922588"/>
          <p14:tracePt t="19283" x="5946775" y="2922588"/>
          <p14:tracePt t="19289" x="5938838" y="2922588"/>
          <p14:tracePt t="19311" x="5934075" y="2922588"/>
          <p14:tracePt t="19318" x="5926138" y="2922588"/>
          <p14:tracePt t="19332" x="5921375" y="2922588"/>
          <p14:tracePt t="19354" x="5921375" y="2914650"/>
          <p14:tracePt t="19368" x="5921375" y="2909888"/>
          <p14:tracePt t="19374" x="5934075" y="2909888"/>
          <p14:tracePt t="19383" x="5943600" y="2901950"/>
          <p14:tracePt t="19387" x="5964238" y="2889250"/>
          <p14:tracePt t="19394" x="5997575" y="2879725"/>
          <p14:tracePt t="19403" x="6057900" y="2859088"/>
          <p14:tracePt t="19409" x="6146800" y="2836863"/>
          <p14:tracePt t="19417" x="6219825" y="2828925"/>
          <p14:tracePt t="19422" x="6308725" y="2803525"/>
          <p14:tracePt t="19429" x="6394450" y="2795588"/>
          <p14:tracePt t="19437" x="6465888" y="2795588"/>
          <p14:tracePt t="19443" x="6551613" y="2795588"/>
          <p14:tracePt t="19450" x="6607175" y="2795588"/>
          <p14:tracePt t="19456" x="6665913" y="2798763"/>
          <p14:tracePt t="19465" x="6700838" y="2798763"/>
          <p14:tracePt t="19471" x="6734175" y="2808288"/>
          <p14:tracePt t="19479" x="6754813" y="2808288"/>
          <p14:tracePt t="19486" x="6767513" y="2808288"/>
          <p14:tracePt t="19492" x="6780213" y="2808288"/>
          <p14:tracePt t="19499" x="6789738" y="2808288"/>
          <p14:tracePt t="19506" x="6792913" y="2808288"/>
          <p14:tracePt t="19513" x="6802438" y="2808288"/>
          <p14:tracePt t="19520" x="6807200" y="2808288"/>
          <p14:tracePt t="19527" x="6810375" y="2808288"/>
          <p14:tracePt t="19541" x="6810375" y="2816225"/>
          <p14:tracePt t="19550" x="6819900" y="2816225"/>
          <p14:tracePt t="19745" x="6815138" y="2816225"/>
          <p14:tracePt t="19768" x="6810375" y="2816225"/>
          <p14:tracePt t="19817" x="6810375" y="2820988"/>
          <p14:tracePt t="19836" x="6810375" y="2824163"/>
          <p14:tracePt t="19851" x="6810375" y="2833688"/>
          <p14:tracePt t="19880" x="6810375" y="2836863"/>
          <p14:tracePt t="19907" x="6810375" y="2846388"/>
          <p14:tracePt t="20006" x="6819900" y="2846388"/>
          <p14:tracePt t="20027" x="6823075" y="2846388"/>
          <p14:tracePt t="20062" x="6832600" y="2846388"/>
          <p14:tracePt t="20077" x="6832600" y="2841625"/>
          <p14:tracePt t="20090" x="6832600" y="2836863"/>
          <p14:tracePt t="20323" x="6823075" y="2836863"/>
          <p14:tracePt t="20329" x="6807200" y="2841625"/>
          <p14:tracePt t="20337" x="6792913" y="2846388"/>
          <p14:tracePt t="20343" x="6780213" y="2846388"/>
          <p14:tracePt t="20349" x="6764338" y="2854325"/>
          <p14:tracePt t="20358" x="6751638" y="2854325"/>
          <p14:tracePt t="20365" x="6738938" y="2863850"/>
          <p14:tracePt t="20373" x="6729413" y="2863850"/>
          <p14:tracePt t="20378" x="6726238" y="2863850"/>
          <p14:tracePt t="20386" x="6713538" y="2863850"/>
          <p14:tracePt t="20392" x="6704013" y="2863850"/>
          <p14:tracePt t="20407" x="6700838" y="2863850"/>
          <p14:tracePt t="20413" x="6691313" y="2863850"/>
          <p14:tracePt t="20421" x="6686550" y="2863850"/>
          <p14:tracePt t="20434" x="6683375" y="2863850"/>
          <p14:tracePt t="20448" x="6673850" y="2863850"/>
          <p14:tracePt t="20470" x="6673850" y="2859088"/>
          <p14:tracePt t="20483" x="6673850" y="2854325"/>
          <p14:tracePt t="20507" x="6673850" y="2846388"/>
          <p14:tracePt t="20520" x="6673850" y="2841625"/>
          <p14:tracePt t="20546" x="6678613" y="2841625"/>
          <p14:tracePt t="20561" x="6683375" y="2841625"/>
          <p14:tracePt t="20581" x="6686550" y="2841625"/>
          <p14:tracePt t="20596" x="6696075" y="2841625"/>
          <p14:tracePt t="20609" x="6700838" y="2841625"/>
          <p14:tracePt t="20617" x="6700838" y="2836863"/>
          <p14:tracePt t="20729" x="6700838" y="2828925"/>
          <p14:tracePt t="20750" x="6700838" y="2824163"/>
          <p14:tracePt t="20772" x="6708775" y="2824163"/>
          <p14:tracePt t="20778" x="6708775" y="2816225"/>
          <p14:tracePt t="20785" x="6713538" y="2816225"/>
          <p14:tracePt t="20807" x="6721475" y="2816225"/>
          <p14:tracePt t="20835" x="6726238" y="2816225"/>
          <p14:tracePt t="20848" x="6729413" y="2816225"/>
          <p14:tracePt t="20863" x="6738938" y="2816225"/>
          <p14:tracePt t="20884" x="6742113" y="2816225"/>
          <p14:tracePt t="20898" x="6751638" y="2816225"/>
          <p14:tracePt t="20905" x="6751638" y="2811463"/>
          <p14:tracePt t="20910" x="6754813" y="2811463"/>
          <p14:tracePt t="20932" x="6764338" y="2811463"/>
          <p14:tracePt t="20946" x="6767513" y="2811463"/>
          <p14:tracePt t="20960" x="6772275" y="2811463"/>
          <p14:tracePt t="20967" x="6780213" y="2811463"/>
          <p14:tracePt t="20975" x="6784975" y="2820988"/>
          <p14:tracePt t="20980" x="6792913" y="2824163"/>
          <p14:tracePt t="20988" x="6807200" y="2836863"/>
          <p14:tracePt t="20994" x="6819900" y="2854325"/>
          <p14:tracePt t="21002" x="6835775" y="2879725"/>
          <p14:tracePt t="21008" x="6853238" y="2892425"/>
          <p14:tracePt t="21015" x="6861175" y="2917825"/>
          <p14:tracePt t="21023" x="6865938" y="2930525"/>
          <p14:tracePt t="21029" x="6883400" y="2957513"/>
          <p14:tracePt t="21036" x="6891338" y="2970213"/>
          <p14:tracePt t="21044" x="6891338" y="2982913"/>
          <p14:tracePt t="21050" x="6891338" y="2990850"/>
          <p14:tracePt t="21057" x="6896100" y="3003550"/>
          <p14:tracePt t="21064" x="6896100" y="3008313"/>
          <p14:tracePt t="21072" x="6896100" y="3016250"/>
          <p14:tracePt t="21078" x="6896100" y="3021013"/>
          <p14:tracePt t="21086" x="6896100" y="3033713"/>
          <p14:tracePt t="21092" x="6896100" y="3036888"/>
          <p14:tracePt t="21099" x="6896100" y="3046413"/>
          <p14:tracePt t="21106" x="6896100" y="3049588"/>
          <p14:tracePt t="21113" x="6896100" y="3063875"/>
          <p14:tracePt t="21121" x="6896100" y="3071813"/>
          <p14:tracePt t="21135" x="6896100" y="3076575"/>
          <p14:tracePt t="21140" x="6896100" y="3084513"/>
          <p14:tracePt t="21148" x="6896100" y="3089275"/>
          <p14:tracePt t="21155" x="6896100" y="3092450"/>
          <p14:tracePt t="21162" x="6896100" y="3101975"/>
          <p14:tracePt t="21170" x="6896100" y="3105150"/>
          <p14:tracePt t="21187" x="6896100" y="3114675"/>
          <p14:tracePt t="21192" x="6896100" y="3117850"/>
          <p14:tracePt t="21197" x="6896100" y="3127375"/>
          <p14:tracePt t="21218" x="6896100" y="3130550"/>
          <p14:tracePt t="21225" x="6896100" y="3135313"/>
          <p14:tracePt t="21239" x="6904038" y="3143250"/>
          <p14:tracePt t="21246" x="6904038" y="3148013"/>
          <p14:tracePt t="21252" x="6908800" y="3155950"/>
          <p14:tracePt t="21260" x="6908800" y="3160713"/>
          <p14:tracePt t="21266" x="6916738" y="3170238"/>
          <p14:tracePt t="21273" x="6921500" y="3173413"/>
          <p14:tracePt t="21280" x="6926263" y="3173413"/>
          <p14:tracePt t="21287" x="6926263" y="3178175"/>
          <p14:tracePt t="21294" x="6934200" y="3186113"/>
          <p14:tracePt t="21300" x="6938963" y="3190875"/>
          <p14:tracePt t="21307" x="6946900" y="3190875"/>
          <p14:tracePt t="21314" x="6951663" y="3198813"/>
          <p14:tracePt t="21322" x="6954838" y="3198813"/>
          <p14:tracePt t="21329" x="6954838" y="3203575"/>
          <p14:tracePt t="21335" x="6964363" y="3203575"/>
          <p14:tracePt t="21344" x="6967538" y="3208338"/>
          <p14:tracePt t="21348" x="6977063" y="3208338"/>
          <p14:tracePt t="21356" x="6980238" y="3208338"/>
          <p14:tracePt t="21363" x="6989763" y="3208338"/>
          <p14:tracePt t="21370" x="6992938" y="3208338"/>
          <p14:tracePt t="21377" x="7005638" y="3208338"/>
          <p14:tracePt t="21384" x="7018338" y="3208338"/>
          <p14:tracePt t="21393" x="7045325" y="3208338"/>
          <p14:tracePt t="21398" x="7065963" y="3198813"/>
          <p14:tracePt t="21405" x="7091363" y="3190875"/>
          <p14:tracePt t="21412" x="7124700" y="3173413"/>
          <p14:tracePt t="21420" x="7146925" y="3165475"/>
          <p14:tracePt t="21426" x="7180263" y="3155950"/>
          <p14:tracePt t="21433" x="7215188" y="3140075"/>
          <p14:tracePt t="21440" x="7248525" y="3140075"/>
          <p14:tracePt t="21447" x="7278688" y="3130550"/>
          <p14:tracePt t="21454" x="7304088" y="3122613"/>
          <p14:tracePt t="21461" x="7334250" y="3117850"/>
          <p14:tracePt t="21468" x="7380288" y="3117850"/>
          <p14:tracePt t="21475" x="7410450" y="3117850"/>
          <p14:tracePt t="21481" x="7443788" y="3109913"/>
          <p14:tracePt t="21488" x="7486650" y="3109913"/>
          <p14:tracePt t="21495" x="7546975" y="3097213"/>
          <p14:tracePt t="21503" x="7618413" y="3089275"/>
          <p14:tracePt t="21509" x="7696200" y="3076575"/>
          <p14:tracePt t="21516" x="7767638" y="3067050"/>
          <p14:tracePt t="21524" x="7840663" y="3046413"/>
          <p14:tracePt t="21530" x="7942263" y="3033713"/>
          <p14:tracePt t="21537" x="8056563" y="3011488"/>
          <p14:tracePt t="21545" x="8185150" y="2998788"/>
          <p14:tracePt t="21551" x="8299450" y="2978150"/>
          <p14:tracePt t="21560" x="8385175" y="2978150"/>
          <p14:tracePt t="21565" x="8474075" y="2965450"/>
          <p14:tracePt t="21572" x="8547100" y="2965450"/>
          <p14:tracePt t="21579" x="8601075" y="2965450"/>
          <p14:tracePt t="21586" x="8648700" y="2957513"/>
          <p14:tracePt t="21592" x="8669338" y="2957513"/>
          <p14:tracePt t="21600" x="8694738" y="2947988"/>
          <p14:tracePt t="21607" x="8699500" y="2947988"/>
          <p14:tracePt t="21614" x="8712200" y="2943225"/>
          <p14:tracePt t="21622" x="8720138" y="2943225"/>
          <p14:tracePt t="21627" x="8720138" y="2935288"/>
          <p14:tracePt t="21636" x="8724900" y="2930525"/>
          <p14:tracePt t="21642" x="8724900" y="2922588"/>
          <p14:tracePt t="21648" x="8724900" y="2917825"/>
          <p14:tracePt t="21657" x="8724900" y="2914650"/>
          <p14:tracePt t="21670" x="8724900" y="2897188"/>
          <p14:tracePt t="21676" x="8716963" y="2892425"/>
          <p14:tracePt t="21684" x="8704263" y="2884488"/>
          <p14:tracePt t="21691" x="8691563" y="2871788"/>
          <p14:tracePt t="21697" x="8674100" y="2863850"/>
          <p14:tracePt t="21704" x="8651875" y="2854325"/>
          <p14:tracePt t="21711" x="8626475" y="2846388"/>
          <p14:tracePt t="21718" x="8605838" y="2833688"/>
          <p14:tracePt t="21725" x="8572500" y="2824163"/>
          <p14:tracePt t="21732" x="8507413" y="2803525"/>
          <p14:tracePt t="21739" x="8423275" y="2782888"/>
          <p14:tracePt t="21746" x="8291513" y="2747963"/>
          <p14:tracePt t="21754" x="8162925" y="2709863"/>
          <p14:tracePt t="21760" x="8010525" y="2646363"/>
          <p14:tracePt t="21767" x="7802563" y="2573338"/>
          <p14:tracePt t="21774" x="7537450" y="2489200"/>
          <p14:tracePt t="21781" x="7351713" y="2403475"/>
          <p14:tracePt t="21788" x="7192963" y="2339975"/>
          <p14:tracePt t="21795" x="7035800" y="2271713"/>
          <p14:tracePt t="21803" x="6921500" y="2238375"/>
          <p14:tracePt t="21809" x="6802438" y="2203450"/>
          <p14:tracePt t="21816" x="6700838" y="2170113"/>
          <p14:tracePt t="21823" x="6623050" y="2147888"/>
          <p14:tracePt t="21829" x="6580188" y="2139950"/>
          <p14:tracePt t="21837" x="6529388" y="2119313"/>
          <p14:tracePt t="21843" x="6500813" y="2109788"/>
          <p14:tracePt t="21850" x="6473825" y="2101850"/>
          <p14:tracePt t="21858" x="6453188" y="2093913"/>
          <p14:tracePt t="21864" x="6435725" y="2079625"/>
          <p14:tracePt t="21872" x="6415088" y="2071688"/>
          <p14:tracePt t="21879" x="6407150" y="2058988"/>
          <p14:tracePt t="21885" x="6389688" y="2051050"/>
          <p14:tracePt t="21893" x="6384925" y="2038350"/>
          <p14:tracePt t="21900" x="6376988" y="2020888"/>
          <p14:tracePt t="21908" x="6376988" y="2008188"/>
          <p14:tracePt t="21913" x="6372225" y="2000250"/>
          <p14:tracePt t="21920" x="6372225" y="1987550"/>
          <p14:tracePt t="21927" x="6372225" y="1982788"/>
          <p14:tracePt t="21934" x="6372225" y="1978025"/>
          <p14:tracePt t="21941" x="6372225" y="1965325"/>
          <p14:tracePt t="21948" x="6372225" y="1957388"/>
          <p14:tracePt t="21955" x="6372225" y="1952625"/>
          <p14:tracePt t="21964" x="6376988" y="1944688"/>
          <p14:tracePt t="21969" x="6384925" y="1944688"/>
          <p14:tracePt t="21977" x="6389688" y="1939925"/>
          <p14:tracePt t="21982" x="6397625" y="1931988"/>
          <p14:tracePt t="21990" x="6402388" y="1927225"/>
          <p14:tracePt t="21997" x="6423025" y="1919288"/>
          <p14:tracePt t="22003" x="6435725" y="1914525"/>
          <p14:tracePt t="22010" x="6470650" y="1897063"/>
          <p14:tracePt t="22018" x="6521450" y="1876425"/>
          <p14:tracePt t="22024" x="6610350" y="1841500"/>
          <p14:tracePt t="22031" x="6738938" y="1808163"/>
          <p14:tracePt t="22038" x="6870700" y="1774825"/>
          <p14:tracePt t="22045" x="7010400" y="1747838"/>
          <p14:tracePt t="22054" x="7167563" y="1747838"/>
          <p14:tracePt t="22059" x="7308850" y="1757363"/>
          <p14:tracePt t="22066" x="7491413" y="1795463"/>
          <p14:tracePt t="22073" x="7623175" y="1841500"/>
          <p14:tracePt t="22080" x="7724775" y="1889125"/>
          <p14:tracePt t="22087" x="7815263" y="1922463"/>
          <p14:tracePt t="22094" x="7878763" y="1952625"/>
          <p14:tracePt t="22101" x="7904163" y="1970088"/>
          <p14:tracePt t="22108" x="7924800" y="1987550"/>
          <p14:tracePt t="22115" x="7942263" y="1995488"/>
          <p14:tracePt t="22122" x="7947025" y="2000250"/>
          <p14:tracePt t="22129" x="7947025" y="2003425"/>
          <p14:tracePt t="22136" x="7947025" y="2012950"/>
          <p14:tracePt t="22143" x="7947025" y="2016125"/>
          <p14:tracePt t="22149" x="7947025" y="2025650"/>
          <p14:tracePt t="22157" x="7929563" y="2028825"/>
          <p14:tracePt t="22164" x="7908925" y="2038350"/>
          <p14:tracePt t="22172" x="7886700" y="2046288"/>
          <p14:tracePt t="22188" x="7716838" y="2066925"/>
          <p14:tracePt t="22195" x="7559675" y="2079625"/>
          <p14:tracePt t="22201" x="7346950" y="2079625"/>
          <p14:tracePt t="22207" x="7112000" y="2079625"/>
          <p14:tracePt t="22213" x="6908800" y="2079625"/>
          <p14:tracePt t="22221" x="6746875" y="2058988"/>
          <p14:tracePt t="22228" x="6619875" y="2033588"/>
          <p14:tracePt t="22234" x="6513513" y="2000250"/>
          <p14:tracePt t="22243" x="6453188" y="1970088"/>
          <p14:tracePt t="22251" x="6402388" y="1939925"/>
          <p14:tracePt t="22256" x="6364288" y="1901825"/>
          <p14:tracePt t="22263" x="6338888" y="1876425"/>
          <p14:tracePt t="22270" x="6329363" y="1851025"/>
          <p14:tracePt t="22276" x="6326188" y="1838325"/>
          <p14:tracePt t="22282" x="6326188" y="1812925"/>
          <p14:tracePt t="22290" x="6334125" y="1800225"/>
          <p14:tracePt t="22297" x="6351588" y="1787525"/>
          <p14:tracePt t="22304" x="6372225" y="1770063"/>
          <p14:tracePt t="22311" x="6407150" y="1760538"/>
          <p14:tracePt t="22318" x="6440488" y="1752600"/>
          <p14:tracePt t="22324" x="6513513" y="1739900"/>
          <p14:tracePt t="22331" x="6653213" y="1731963"/>
          <p14:tracePt t="22338" x="6891338" y="1739900"/>
          <p14:tracePt t="22344" x="7316788" y="1816100"/>
          <p14:tracePt t="22353" x="7724775" y="1952625"/>
          <p14:tracePt t="22358" x="8053388" y="2101850"/>
          <p14:tracePt t="22366" x="8342313" y="2297113"/>
          <p14:tracePt t="22373" x="8507413" y="2463800"/>
          <p14:tracePt t="22379" x="8618538" y="2611438"/>
          <p14:tracePt t="22388" x="8678863" y="2730500"/>
          <p14:tracePt t="22393" x="8712200" y="2820988"/>
          <p14:tracePt t="22400" x="8712200" y="2892425"/>
          <p14:tracePt t="22407" x="8712200" y="2922588"/>
          <p14:tracePt t="22415" x="8699500" y="2957513"/>
          <p14:tracePt t="22421" x="8669338" y="2995613"/>
          <p14:tracePt t="22428" x="8631238" y="3024188"/>
          <p14:tracePt t="22438" x="8597900" y="3041650"/>
          <p14:tracePt t="22442" x="8550275" y="3059113"/>
          <p14:tracePt t="22448" x="8486775" y="3079750"/>
          <p14:tracePt t="22456" x="8401050" y="3101975"/>
          <p14:tracePt t="22463" x="8274050" y="3114675"/>
          <p14:tracePt t="22471" x="8091488" y="3140075"/>
          <p14:tracePt t="22478" x="7886700" y="3140075"/>
          <p14:tracePt t="22483" x="7712075" y="3140075"/>
          <p14:tracePt t="22491" x="7554913" y="3130550"/>
          <p14:tracePt t="22498" x="7427913" y="3097213"/>
          <p14:tracePt t="22505" x="7296150" y="3059113"/>
          <p14:tracePt t="22512" x="7205663" y="3016250"/>
          <p14:tracePt t="22519" x="7129463" y="2960688"/>
          <p14:tracePt t="22526" x="7073900" y="2905125"/>
          <p14:tracePt t="22533" x="7032625" y="2841625"/>
          <p14:tracePt t="22539" x="7002463" y="2770188"/>
          <p14:tracePt t="22546" x="6989763" y="2679700"/>
          <p14:tracePt t="22554" x="6980238" y="2595563"/>
          <p14:tracePt t="22561" x="6985000" y="2505075"/>
          <p14:tracePt t="22568" x="7018338" y="2416175"/>
          <p14:tracePt t="22575" x="7065963" y="2327275"/>
          <p14:tracePt t="22581" x="7134225" y="2246313"/>
          <p14:tracePt t="22589" x="7227888" y="2165350"/>
          <p14:tracePt t="22595" x="7342188" y="2097088"/>
          <p14:tracePt t="22603" x="7473950" y="2046288"/>
          <p14:tracePt t="22609" x="7640638" y="2012950"/>
          <p14:tracePt t="22616" x="7878763" y="1995488"/>
          <p14:tracePt t="22624" x="8129588" y="2038350"/>
          <p14:tracePt t="22629" x="8337550" y="2114550"/>
          <p14:tracePt t="22637" x="8469313" y="2173288"/>
          <p14:tracePt t="22644" x="8575675" y="2241550"/>
          <p14:tracePt t="22653" x="8639175" y="2284413"/>
          <p14:tracePt t="22659" x="8678863" y="2322513"/>
          <p14:tracePt t="22665" x="8694738" y="2360613"/>
          <p14:tracePt t="22672" x="8704263" y="2382838"/>
          <p14:tracePt t="22679" x="8704263" y="2403475"/>
          <p14:tracePt t="22686" x="8704263" y="2420938"/>
          <p14:tracePt t="22693" x="8691563" y="2441575"/>
          <p14:tracePt t="22699" x="8678863" y="2466975"/>
          <p14:tracePt t="22706" x="8639175" y="2492375"/>
          <p14:tracePt t="22714" x="8601075" y="2532063"/>
          <p14:tracePt t="22721" x="8524875" y="2573338"/>
          <p14:tracePt t="22727" x="8375650" y="2638425"/>
          <p14:tracePt t="22736" x="8167688" y="2714625"/>
          <p14:tracePt t="22741" x="7904163" y="2795588"/>
          <p14:tracePt t="22748" x="7562850" y="2867025"/>
          <p14:tracePt t="22756" x="7258050" y="2917825"/>
          <p14:tracePt t="22763" x="7010400" y="2947988"/>
          <p14:tracePt t="22770" x="6835775" y="2947988"/>
          <p14:tracePt t="22776" x="6691313" y="2930525"/>
          <p14:tracePt t="22783" x="6559550" y="2879725"/>
          <p14:tracePt t="22790" x="6470650" y="2836863"/>
          <p14:tracePt t="22797" x="6407150" y="2795588"/>
          <p14:tracePt t="22804" x="6376988" y="2730500"/>
          <p14:tracePt t="22811" x="6346825" y="2679700"/>
          <p14:tracePt t="22819" x="6326188" y="2633663"/>
          <p14:tracePt t="22826" x="6326188" y="2590800"/>
          <p14:tracePt t="22832" x="6329363" y="2544763"/>
          <p14:tracePt t="22839" x="6346825" y="2509838"/>
          <p14:tracePt t="22847" x="6376988" y="2471738"/>
          <p14:tracePt t="22853" x="6410325" y="2454275"/>
          <p14:tracePt t="22860" x="6445250" y="2438400"/>
          <p14:tracePt t="22867" x="6491288" y="2428875"/>
          <p14:tracePt t="22874" x="6594475" y="2403475"/>
          <p14:tracePt t="22881" x="6721475" y="2403475"/>
          <p14:tracePt t="22888" x="6959600" y="2416175"/>
          <p14:tracePt t="22894" x="7261225" y="2446338"/>
          <p14:tracePt t="22903" x="7478713" y="2476500"/>
          <p14:tracePt t="22910" x="7631113" y="2527300"/>
          <p14:tracePt t="22915" x="7747000" y="2573338"/>
          <p14:tracePt t="22922" x="7810500" y="2603500"/>
          <p14:tracePt t="22929" x="7835900" y="2628900"/>
          <p14:tracePt t="22937" x="7848600" y="2646363"/>
          <p14:tracePt t="22943" x="7856538" y="2659063"/>
          <p14:tracePt t="22951" x="7856538" y="2671763"/>
          <p14:tracePt t="22958" x="7853363" y="2689225"/>
          <p14:tracePt t="22964" x="7848600" y="2709863"/>
          <p14:tracePt t="22971" x="7823200" y="2735263"/>
          <p14:tracePt t="22979" x="7780338" y="2798763"/>
          <p14:tracePt t="22986" x="7729538" y="2851150"/>
          <p14:tracePt t="22992" x="7648575" y="2917825"/>
          <p14:tracePt t="22999" x="7529513" y="3003550"/>
          <p14:tracePt t="23006" x="7372350" y="3097213"/>
          <p14:tracePt t="23013" x="7205663" y="3178175"/>
          <p14:tracePt t="23020" x="7073900" y="3236913"/>
          <p14:tracePt t="23027" x="6977063" y="3259138"/>
          <p14:tracePt t="23033" x="6886575" y="3254375"/>
          <p14:tracePt t="23041" x="6815138" y="3233738"/>
          <p14:tracePt t="23048" x="6764338" y="3190875"/>
          <p14:tracePt t="23056" x="6704013" y="3114675"/>
          <p14:tracePt t="23063" x="6661150" y="3008313"/>
          <p14:tracePt t="23068" x="6648450" y="2867025"/>
          <p14:tracePt t="23076" x="6657975" y="2709863"/>
          <p14:tracePt t="23082" x="6691313" y="2570163"/>
          <p14:tracePt t="23090" x="6726238" y="2466975"/>
          <p14:tracePt t="23096" x="6759575" y="2403475"/>
          <p14:tracePt t="23103" x="6784975" y="2365375"/>
          <p14:tracePt t="23112" x="6810375" y="2339975"/>
          <p14:tracePt t="23117" x="6823075" y="2327275"/>
          <p14:tracePt t="23124" x="6848475" y="2327275"/>
          <p14:tracePt t="23131" x="6870700" y="2319338"/>
          <p14:tracePt t="23139" x="6913563" y="2319338"/>
          <p14:tracePt t="23145" x="7027863" y="2327275"/>
          <p14:tracePt t="23159" x="7073900" y="2344738"/>
          <p14:tracePt t="27496" x="7070725" y="2263775"/>
          <p14:tracePt t="27503" x="7048500" y="2185988"/>
          <p14:tracePt t="27511" x="7027863" y="2127250"/>
          <p14:tracePt t="27517" x="6997700" y="2089150"/>
          <p14:tracePt t="27524" x="6951663" y="2058988"/>
          <p14:tracePt t="27532" x="6913563" y="2033588"/>
          <p14:tracePt t="27538" x="6853238" y="2020888"/>
          <p14:tracePt t="27544" x="6807200" y="2012950"/>
          <p14:tracePt t="27552" x="6764338" y="2012950"/>
          <p14:tracePt t="27559" x="6721475" y="2012950"/>
          <p14:tracePt t="27566" x="6686550" y="2016125"/>
          <p14:tracePt t="27572" x="6673850" y="2016125"/>
          <p14:tracePt t="27581" x="6657975" y="2025650"/>
          <p14:tracePt t="27586" x="6653213" y="2025650"/>
          <p14:tracePt t="27593" x="6645275" y="2028825"/>
          <p14:tracePt t="27606" x="6640513" y="2028825"/>
          <p14:tracePt t="27630" x="6640513" y="2038350"/>
          <p14:tracePt t="27651" x="6640513" y="2041525"/>
          <p14:tracePt t="27678" x="6635750" y="2041525"/>
          <p14:tracePt t="27692" x="6627813" y="2041525"/>
          <p14:tracePt t="27707" x="6623050" y="2033588"/>
          <p14:tracePt t="27721" x="6615113" y="2033588"/>
          <p14:tracePt t="27729" x="6615113" y="2028825"/>
          <p14:tracePt t="27745" x="6619875" y="2028825"/>
          <p14:tracePt t="27756" x="6623050" y="2028825"/>
          <p14:tracePt t="27763" x="6632575" y="2038350"/>
          <p14:tracePt t="27770" x="6645275" y="2041525"/>
          <p14:tracePt t="27778" x="6657975" y="2051050"/>
          <p14:tracePt t="27784" x="6673850" y="2054225"/>
          <p14:tracePt t="27791" x="6678613" y="2071688"/>
          <p14:tracePt t="27799" x="6696075" y="2079625"/>
          <p14:tracePt t="27805" x="6708775" y="2084388"/>
          <p14:tracePt t="27812" x="6713538" y="2093913"/>
          <p14:tracePt t="27820" x="6729413" y="2097088"/>
          <p14:tracePt t="27828" x="6742113" y="2106613"/>
          <p14:tracePt t="27834" x="6746875" y="2106613"/>
          <p14:tracePt t="27841" x="6754813" y="2106613"/>
          <p14:tracePt t="27849" x="6767513" y="2114550"/>
          <p14:tracePt t="27856" x="6772275" y="2114550"/>
          <p14:tracePt t="27863" x="6780213" y="2114550"/>
          <p14:tracePt t="27882" x="6784975" y="2114550"/>
          <p14:tracePt t="27884" x="6792913" y="2114550"/>
          <p14:tracePt t="27891" x="6797675" y="2119313"/>
          <p14:tracePt t="27929" x="6797675" y="2122488"/>
          <p14:tracePt t="27950" x="6797675" y="2132013"/>
          <p14:tracePt t="27963" x="6797675" y="2135188"/>
          <p14:tracePt t="30809" x="6615113" y="2203450"/>
          <p14:tracePt t="30817" x="6394450" y="2314575"/>
          <p14:tracePt t="30824" x="6248400" y="2408238"/>
          <p14:tracePt t="30831" x="6142038" y="2476500"/>
          <p14:tracePt t="30837" x="6053138" y="2547938"/>
          <p14:tracePt t="30845" x="5984875" y="2611438"/>
          <p14:tracePt t="30851" x="5946775" y="2663825"/>
          <p14:tracePt t="30860" x="5916613" y="2714625"/>
          <p14:tracePt t="30865" x="5895975" y="2760663"/>
          <p14:tracePt t="30873" x="5895975" y="2833688"/>
          <p14:tracePt t="30880" x="5903913" y="2917825"/>
          <p14:tracePt t="30885" x="5938838" y="3036888"/>
          <p14:tracePt t="30894" x="6022975" y="3173413"/>
          <p14:tracePt t="30900" x="6197600" y="3433763"/>
          <p14:tracePt t="30907" x="6415088" y="3702050"/>
          <p14:tracePt t="30914" x="6635750" y="3927475"/>
          <p14:tracePt t="30921" x="6904038" y="4140200"/>
          <p14:tracePt t="30927" x="7078663" y="4254500"/>
          <p14:tracePt t="30935" x="7197725" y="4325938"/>
          <p14:tracePt t="30942" x="7286625" y="4360863"/>
          <p14:tracePt t="30948" x="7334250" y="4368800"/>
          <p14:tracePt t="30957" x="7364413" y="4378325"/>
          <p14:tracePt t="30962" x="7380288" y="4378325"/>
          <p14:tracePt t="30969" x="7385050" y="4378325"/>
          <p14:tracePt t="30976" x="7389813" y="4378325"/>
          <p14:tracePt t="30983" x="7397750" y="4378325"/>
          <p14:tracePt t="30990" x="7397750" y="4368800"/>
          <p14:tracePt t="30997" x="7397750" y="4365625"/>
          <p14:tracePt t="31005" x="7392988" y="4356100"/>
          <p14:tracePt t="31011" x="7372350" y="4343400"/>
          <p14:tracePt t="31018" x="7342188" y="4343400"/>
          <p14:tracePt t="31027" x="7273925" y="4335463"/>
          <p14:tracePt t="31032" x="7177088" y="4335463"/>
          <p14:tracePt t="31040" x="7073900" y="4343400"/>
          <p14:tracePt t="31046" x="6959600" y="4378325"/>
          <p14:tracePt t="31053" x="6870700" y="4398963"/>
          <p14:tracePt t="31060" x="6810375" y="4429125"/>
          <p14:tracePt t="31066" x="6772275" y="4445000"/>
          <p14:tracePt t="31074" x="6751638" y="4462463"/>
          <p14:tracePt t="31080" x="6734175" y="4479925"/>
          <p14:tracePt t="31088" x="6721475" y="4492625"/>
          <p14:tracePt t="31095" x="6713538" y="4518025"/>
          <p14:tracePt t="31101" x="6713538" y="4568825"/>
          <p14:tracePt t="31109" x="6716713" y="4645025"/>
          <p14:tracePt t="31116" x="6784975" y="4816475"/>
          <p14:tracePt t="31123" x="6926263" y="5118100"/>
          <p14:tracePt t="31129" x="7091363" y="5429250"/>
          <p14:tracePt t="31137" x="7231063" y="5632450"/>
          <p14:tracePt t="31143" x="7291388" y="5751513"/>
          <p14:tracePt t="31151" x="7334250" y="5827713"/>
          <p14:tracePt t="31158" x="7359650" y="5849938"/>
          <p14:tracePt t="31164" x="7367588" y="5875338"/>
          <p14:tracePt t="31172" x="7372350" y="5880100"/>
          <p14:tracePt t="31179" x="7380288" y="5888038"/>
          <p14:tracePt t="31191" x="7385050" y="5888038"/>
          <p14:tracePt t="31207" x="7385050" y="5883275"/>
          <p14:tracePt t="31213" x="7377113" y="5880100"/>
          <p14:tracePt t="31220" x="7364413" y="5857875"/>
          <p14:tracePt t="31230" x="7324725" y="5811838"/>
          <p14:tracePt t="31234" x="7273925" y="5748338"/>
          <p14:tracePt t="31242" x="7177088" y="5654675"/>
          <p14:tracePt t="31248" x="7099300" y="5573713"/>
          <p14:tracePt t="31257" x="7018338" y="5492750"/>
          <p14:tracePt t="31261" x="6951663" y="5429250"/>
          <p14:tracePt t="31269" x="6913563" y="5389563"/>
          <p14:tracePt t="31275" x="6873875" y="5351463"/>
          <p14:tracePt t="31282" x="6835775" y="5310188"/>
          <p14:tracePt t="31290" x="6815138" y="5295900"/>
          <p14:tracePt t="31296" x="6789738" y="5270500"/>
          <p14:tracePt t="31303" x="6772275" y="5245100"/>
          <p14:tracePt t="31311" x="6759575" y="5232400"/>
          <p14:tracePt t="31319" x="6751638" y="5224463"/>
          <p14:tracePt t="31324" x="6751638" y="5219700"/>
          <p14:tracePt t="31331" x="6746875" y="5216525"/>
          <p14:tracePt t="31339" x="6746875" y="5207000"/>
          <p14:tracePt t="31360" x="6746875" y="5203825"/>
          <p14:tracePt t="31402" x="6746875" y="5194300"/>
          <p14:tracePt t="31422" x="6746875" y="5189538"/>
          <p14:tracePt t="31429" x="6746875" y="5176838"/>
          <p14:tracePt t="31436" x="6738938" y="5160963"/>
          <p14:tracePt t="31443" x="6738938" y="5138738"/>
          <p14:tracePt t="31449" x="6729413" y="5118100"/>
          <p14:tracePt t="31457" x="6721475" y="5083175"/>
          <p14:tracePt t="31464" x="6713538" y="5024438"/>
          <p14:tracePt t="31470" x="6704013" y="4964113"/>
          <p14:tracePt t="31477" x="6691313" y="4905375"/>
          <p14:tracePt t="31484" x="6683375" y="4845050"/>
          <p14:tracePt t="31491" x="6683375" y="4786313"/>
          <p14:tracePt t="31499" x="6673850" y="4738688"/>
          <p14:tracePt t="31507" x="6665913" y="4697413"/>
          <p14:tracePt t="31512" x="6665913" y="4662488"/>
          <p14:tracePt t="31520" x="6657975" y="4641850"/>
          <p14:tracePt t="31528" x="6657975" y="4624388"/>
          <p14:tracePt t="31533" x="6657975" y="4611688"/>
          <p14:tracePt t="31540" x="6657975" y="4606925"/>
          <p14:tracePt t="31547" x="6657975" y="4598988"/>
          <p14:tracePt t="31562" x="6657975" y="4594225"/>
          <p14:tracePt t="31576" x="6648450" y="4591050"/>
          <p14:tracePt t="31590" x="6645275" y="4591050"/>
          <p14:tracePt t="31597" x="6645275" y="4581525"/>
          <p14:tracePt t="31603" x="6635750" y="4578350"/>
          <p14:tracePt t="31611" x="6632575" y="4568825"/>
          <p14:tracePt t="31616" x="6627813" y="4556125"/>
          <p14:tracePt t="31624" x="6610350" y="4548188"/>
          <p14:tracePt t="31630" x="6594475" y="4525963"/>
          <p14:tracePt t="31638" x="6580188" y="4510088"/>
          <p14:tracePt t="31645" x="6554788" y="4487863"/>
          <p14:tracePt t="31651" x="6538913" y="4471988"/>
          <p14:tracePt t="31660" x="6526213" y="4454525"/>
          <p14:tracePt t="31665" x="6516688" y="4441825"/>
          <p14:tracePt t="31672" x="6503988" y="4432300"/>
          <p14:tracePt t="31680" x="6496050" y="4419600"/>
          <p14:tracePt t="31686" x="6491288" y="4419600"/>
          <p14:tracePt t="31693" x="6483350" y="4411663"/>
          <p14:tracePt t="31701" x="6478588" y="4406900"/>
          <p14:tracePt t="31715" x="6470650" y="4403725"/>
          <p14:tracePt t="31722" x="6465888" y="4403725"/>
          <p14:tracePt t="31728" x="6461125" y="4403725"/>
          <p14:tracePt t="31735" x="6453188" y="4403725"/>
          <p14:tracePt t="31749" x="6448425" y="4406900"/>
          <p14:tracePt t="31757" x="6448425" y="4416425"/>
          <p14:tracePt t="31763" x="6448425" y="4419600"/>
          <p14:tracePt t="31770" x="6440488" y="4432300"/>
          <p14:tracePt t="31778" x="6440488" y="4449763"/>
          <p14:tracePt t="31784" x="6440488" y="4462463"/>
          <p14:tracePt t="31791" x="6440488" y="4484688"/>
          <p14:tracePt t="31799" x="6440488" y="4525963"/>
          <p14:tracePt t="31806" x="6448425" y="4598988"/>
          <p14:tracePt t="31813" x="6448425" y="4713288"/>
          <p14:tracePt t="31819" x="6448425" y="4905375"/>
          <p14:tracePt t="31828" x="6461125" y="5173663"/>
          <p14:tracePt t="31833" x="6461125" y="5348288"/>
          <p14:tracePt t="31840" x="6457950" y="5492750"/>
          <p14:tracePt t="31847" x="6457950" y="5589588"/>
          <p14:tracePt t="31854" x="6457950" y="5675313"/>
          <p14:tracePt t="31861" x="6457950" y="5718175"/>
          <p14:tracePt t="31868" x="6457950" y="5751513"/>
          <p14:tracePt t="31875" x="6457950" y="5773738"/>
          <p14:tracePt t="31882" x="6457950" y="5786438"/>
          <p14:tracePt t="31889" x="6457950" y="5794375"/>
          <p14:tracePt t="31896" x="6457950" y="5799138"/>
          <p14:tracePt t="31910" x="6457950" y="5807075"/>
          <p14:tracePt t="31924" x="6457950" y="5811838"/>
          <p14:tracePt t="32084" x="6457950" y="5802313"/>
          <p14:tracePt t="32104" x="6457950" y="5799138"/>
          <p14:tracePt t="32111" x="6457950" y="5789613"/>
          <p14:tracePt t="32117" x="6457950" y="5776913"/>
          <p14:tracePt t="32125" x="6457950" y="5764213"/>
          <p14:tracePt t="32132" x="6465888" y="5751513"/>
          <p14:tracePt t="32139" x="6465888" y="5726113"/>
          <p14:tracePt t="32146" x="6465888" y="5695950"/>
          <p14:tracePt t="32152" x="6461125" y="5662613"/>
          <p14:tracePt t="32160" x="6461125" y="5632450"/>
          <p14:tracePt t="32166" x="6453188" y="5586413"/>
          <p14:tracePt t="32174" x="6445250" y="5556250"/>
          <p14:tracePt t="32182" x="6435725" y="5522913"/>
          <p14:tracePt t="32189" x="6427788" y="5500688"/>
          <p14:tracePt t="32195" x="6427788" y="5475288"/>
          <p14:tracePt t="32201" x="6419850" y="5462588"/>
          <p14:tracePt t="32209" x="6415088" y="5445125"/>
          <p14:tracePt t="32215" x="6407150" y="5441950"/>
          <p14:tracePt t="32223" x="6407150" y="5437188"/>
          <p14:tracePt t="32236" x="6407150" y="5429250"/>
          <p14:tracePt t="32250" x="6407150" y="5424488"/>
          <p14:tracePt t="32278" x="6410325" y="5424488"/>
          <p14:tracePt t="32285" x="6410325" y="5416550"/>
          <p14:tracePt t="32292" x="6415088" y="5416550"/>
          <p14:tracePt t="32300" x="6415088" y="5411788"/>
          <p14:tracePt t="32307" x="6423025" y="5411788"/>
          <p14:tracePt t="32314" x="6423025" y="5402263"/>
          <p14:tracePt t="32327" x="6427788" y="5389563"/>
          <p14:tracePt t="32333" x="6427788" y="5386388"/>
          <p14:tracePt t="32341" x="6435725" y="5373688"/>
          <p14:tracePt t="32348" x="6435725" y="5348288"/>
          <p14:tracePt t="32355" x="6445250" y="5326063"/>
          <p14:tracePt t="32362" x="6445250" y="5305425"/>
          <p14:tracePt t="32368" x="6445250" y="5280025"/>
          <p14:tracePt t="32376" x="6448425" y="5257800"/>
          <p14:tracePt t="32383" x="6448425" y="5224463"/>
          <p14:tracePt t="32389" x="6457950" y="5203825"/>
          <p14:tracePt t="32398" x="6457950" y="5168900"/>
          <p14:tracePt t="32405" x="6457950" y="5148263"/>
          <p14:tracePt t="32411" x="6457950" y="5135563"/>
          <p14:tracePt t="32417" x="6457950" y="5110163"/>
          <p14:tracePt t="32424" x="6457950" y="5105400"/>
          <p14:tracePt t="32431" x="6457950" y="5092700"/>
          <p14:tracePt t="32439" x="6448425" y="5087938"/>
          <p14:tracePt t="32445" x="6448425" y="5080000"/>
          <p14:tracePt t="32452" x="6448425" y="5075238"/>
          <p14:tracePt t="32459" x="6445250" y="5075238"/>
          <p14:tracePt t="32466" x="6445250" y="5067300"/>
          <p14:tracePt t="32523" x="6445250" y="5070475"/>
          <p14:tracePt t="32545" x="6445250" y="5075238"/>
          <p14:tracePt t="32549" x="6445250" y="5083175"/>
          <p14:tracePt t="32556" x="6445250" y="5087938"/>
          <p14:tracePt t="32572" x="6445250" y="5092700"/>
          <p14:tracePt t="32578" x="6445250" y="5105400"/>
          <p14:tracePt t="32585" x="6445250" y="5113338"/>
          <p14:tracePt t="32592" x="6445250" y="5126038"/>
          <p14:tracePt t="32600" x="6445250" y="5148263"/>
          <p14:tracePt t="32606" x="6445250" y="5160963"/>
          <p14:tracePt t="32615" x="6448425" y="5186363"/>
          <p14:tracePt t="32620" x="6448425" y="5207000"/>
          <p14:tracePt t="32627" x="6448425" y="5219700"/>
          <p14:tracePt t="32634" x="6453188" y="5237163"/>
          <p14:tracePt t="32641" x="6453188" y="5249863"/>
          <p14:tracePt t="32648" x="6453188" y="5254625"/>
          <p14:tracePt t="32655" x="6453188" y="5262563"/>
          <p14:tracePt t="32661" x="6453188" y="5275263"/>
          <p14:tracePt t="32668" x="6453188" y="5280025"/>
          <p14:tracePt t="32675" x="6453188" y="5287963"/>
          <p14:tracePt t="32682" x="6453188" y="5300663"/>
          <p14:tracePt t="32689" x="6453188" y="5305425"/>
          <p14:tracePt t="32696" x="6453188" y="5313363"/>
          <p14:tracePt t="32703" x="6461125" y="5318125"/>
          <p14:tracePt t="32716" x="6461125" y="5322888"/>
          <p14:tracePt t="32725" x="6461125" y="5330825"/>
          <p14:tracePt t="32751" x="6461125" y="5322888"/>
          <p14:tracePt t="32759" x="6461125" y="5295900"/>
          <p14:tracePt t="32766" x="6461125" y="5267325"/>
          <p14:tracePt t="32773" x="6457950" y="5211763"/>
          <p14:tracePt t="32779" x="6445250" y="5151438"/>
          <p14:tracePt t="32786" x="6445250" y="5110163"/>
          <p14:tracePt t="32794" x="6435725" y="5062538"/>
          <p14:tracePt t="32801" x="6427788" y="5029200"/>
          <p14:tracePt t="32808" x="6419850" y="5006975"/>
          <p14:tracePt t="32815" x="6419850" y="4991100"/>
          <p14:tracePt t="32822" x="6415088" y="4976813"/>
          <p14:tracePt t="32828" x="6415088" y="4973638"/>
          <p14:tracePt t="32835" x="6415088" y="4964113"/>
          <p14:tracePt t="32842" x="6415088" y="4960938"/>
          <p14:tracePt t="32856" x="6415088" y="4951413"/>
          <p14:tracePt t="32905" x="6415088" y="4956175"/>
          <p14:tracePt t="32919" x="6415088" y="4960938"/>
          <p14:tracePt t="32926" x="6415088" y="4968875"/>
          <p14:tracePt t="32933" x="6415088" y="4973638"/>
          <p14:tracePt t="32940" x="6415088" y="4976813"/>
          <p14:tracePt t="32947" x="6415088" y="4994275"/>
          <p14:tracePt t="32955" x="6415088" y="4999038"/>
          <p14:tracePt t="32962" x="6415088" y="5003800"/>
          <p14:tracePt t="32967" x="6415088" y="5011738"/>
          <p14:tracePt t="32975" x="6407150" y="5016500"/>
          <p14:tracePt t="32982" x="6407150" y="5024438"/>
          <p14:tracePt t="32989" x="6407150" y="5029200"/>
          <p14:tracePt t="32997" x="6402388" y="5029200"/>
          <p14:tracePt t="33003" x="6402388" y="5032375"/>
          <p14:tracePt t="33018" x="6394450" y="5041900"/>
          <p14:tracePt t="33031" x="6389688" y="5041900"/>
          <p14:tracePt t="33038" x="6384925" y="5041900"/>
          <p14:tracePt t="33053" x="6376988" y="5037138"/>
          <p14:tracePt t="33060" x="6372225" y="5032375"/>
          <p14:tracePt t="33066" x="6364288" y="5029200"/>
          <p14:tracePt t="33074" x="6364288" y="5016500"/>
          <p14:tracePt t="33081" x="6359525" y="5006975"/>
          <p14:tracePt t="33088" x="6359525" y="4994275"/>
          <p14:tracePt t="33095" x="6359525" y="4981575"/>
          <p14:tracePt t="33102" x="6364288" y="4968875"/>
          <p14:tracePt t="33109" x="6364288" y="4943475"/>
          <p14:tracePt t="33116" x="6369050" y="4930775"/>
          <p14:tracePt t="33123" x="6376988" y="4905375"/>
          <p14:tracePt t="33131" x="6384925" y="4892675"/>
          <p14:tracePt t="33136" x="6384925" y="4879975"/>
          <p14:tracePt t="33144" x="6394450" y="4862513"/>
          <p14:tracePt t="33151" x="6397625" y="4857750"/>
          <p14:tracePt t="33157" x="6402388" y="4849813"/>
          <p14:tracePt t="33173" x="6402388" y="4845050"/>
          <p14:tracePt t="33178" x="6410325" y="4845050"/>
          <p14:tracePt t="33193" x="6415088" y="4845050"/>
          <p14:tracePt t="33207" x="6423025" y="4845050"/>
          <p14:tracePt t="33227" x="6423025" y="4854575"/>
          <p14:tracePt t="33242" x="6423025" y="4857750"/>
          <p14:tracePt t="33248" x="6427788" y="4867275"/>
          <p14:tracePt t="33254" x="6427788" y="4870450"/>
          <p14:tracePt t="33262" x="6435725" y="4884738"/>
          <p14:tracePt t="33268" x="6435725" y="4897438"/>
          <p14:tracePt t="33275" x="6445250" y="4922838"/>
          <p14:tracePt t="33282" x="6448425" y="4956175"/>
          <p14:tracePt t="33290" x="6457950" y="4986338"/>
          <p14:tracePt t="33296" x="6465888" y="5019675"/>
          <p14:tracePt t="33304" x="6478588" y="5080000"/>
          <p14:tracePt t="33310" x="6488113" y="5126038"/>
          <p14:tracePt t="33317" x="6496050" y="5173663"/>
          <p14:tracePt t="33324" x="6503988" y="5203825"/>
          <p14:tracePt t="33332" x="6513513" y="5237163"/>
          <p14:tracePt t="33338" x="6513513" y="5262563"/>
          <p14:tracePt t="33345" x="6513513" y="5275263"/>
          <p14:tracePt t="33351" x="6513513" y="5287963"/>
          <p14:tracePt t="33358" x="6513513" y="5292725"/>
          <p14:tracePt t="33364" x="6513513" y="5300663"/>
          <p14:tracePt t="33372" x="6513513" y="5305425"/>
          <p14:tracePt t="33386" x="6513513" y="5313363"/>
          <p14:tracePt t="33393" x="6508750" y="5318125"/>
          <p14:tracePt t="33400" x="6508750" y="5322888"/>
          <p14:tracePt t="33406" x="6503988" y="5322888"/>
          <p14:tracePt t="33413" x="6500813" y="5322888"/>
          <p14:tracePt t="33428" x="6483350" y="5322888"/>
          <p14:tracePt t="33434" x="6478588" y="5305425"/>
          <p14:tracePt t="33441" x="6461125" y="5283200"/>
          <p14:tracePt t="33448" x="6445250" y="5249863"/>
          <p14:tracePt t="33455" x="6435725" y="5203825"/>
          <p14:tracePt t="33463" x="6415088" y="5130800"/>
          <p14:tracePt t="33469" x="6402388" y="5054600"/>
          <p14:tracePt t="33476" x="6381750" y="4968875"/>
          <p14:tracePt t="33483" x="6372225" y="4922838"/>
          <p14:tracePt t="33491" x="6372225" y="4862513"/>
          <p14:tracePt t="33497" x="6372225" y="4832350"/>
          <p14:tracePt t="33505" x="6372225" y="4806950"/>
          <p14:tracePt t="33511" x="6372225" y="4794250"/>
          <p14:tracePt t="33518" x="6372225" y="4791075"/>
          <p14:tracePt t="33526" x="6372225" y="4781550"/>
          <p14:tracePt t="33532" x="6372225" y="4778375"/>
          <p14:tracePt t="33561" x="6381750" y="4778375"/>
          <p14:tracePt t="33574" x="6384925" y="4778375"/>
          <p14:tracePt t="33595" x="6384925" y="4786313"/>
          <p14:tracePt t="33602" x="6384925" y="4791075"/>
          <p14:tracePt t="33609" x="6384925" y="4799013"/>
          <p14:tracePt t="33617" x="6384925" y="4803775"/>
          <p14:tracePt t="33623" x="6384925" y="4806950"/>
          <p14:tracePt t="33630" x="6384925" y="4816475"/>
          <p14:tracePt t="33638" x="6384925" y="4829175"/>
          <p14:tracePt t="33644" x="6384925" y="4832350"/>
          <p14:tracePt t="33651" x="6376988" y="4841875"/>
          <p14:tracePt t="33658" x="6376988" y="4845050"/>
          <p14:tracePt t="33664" x="6376988" y="4857750"/>
          <p14:tracePt t="33672" x="6372225" y="4867275"/>
          <p14:tracePt t="33685" x="6372225" y="4870450"/>
          <p14:tracePt t="33694" x="6372225" y="4879975"/>
          <p14:tracePt t="33701" x="6372225" y="4884738"/>
          <p14:tracePt t="33707" x="6372225" y="4887913"/>
          <p14:tracePt t="33721" x="6372225" y="4897438"/>
          <p14:tracePt t="33743" x="6372225" y="4900613"/>
          <p14:tracePt t="33750" x="6372225" y="4910138"/>
          <p14:tracePt t="33757" x="6372225" y="4913313"/>
          <p14:tracePt t="33764" x="6372225" y="4918075"/>
          <p14:tracePt t="33772" x="6372225" y="4926013"/>
          <p14:tracePt t="33778" x="6372225" y="4930775"/>
          <p14:tracePt t="33792" x="6372225" y="4938713"/>
          <p14:tracePt t="33800" x="6372225" y="4943475"/>
          <p14:tracePt t="33807" x="6372225" y="4951413"/>
          <p14:tracePt t="33813" x="6372225" y="4964113"/>
          <p14:tracePt t="33821" x="6372225" y="4976813"/>
          <p14:tracePt t="33827" x="6372225" y="4991100"/>
          <p14:tracePt t="33835" x="6372225" y="5003800"/>
          <p14:tracePt t="33842" x="6376988" y="5029200"/>
          <p14:tracePt t="33848" x="6376988" y="5049838"/>
          <p14:tracePt t="33856" x="6384925" y="5075238"/>
          <p14:tracePt t="33864" x="6384925" y="5105400"/>
          <p14:tracePt t="33872" x="6389688" y="5138738"/>
          <p14:tracePt t="33876" x="6389688" y="5160963"/>
          <p14:tracePt t="33883" x="6389688" y="5189538"/>
          <p14:tracePt t="33891" x="6397625" y="5207000"/>
          <p14:tracePt t="33898" x="6397625" y="5219700"/>
          <p14:tracePt t="33904" x="6397625" y="5232400"/>
          <p14:tracePt t="33911" x="6397625" y="5241925"/>
          <p14:tracePt t="33918" x="6397625" y="5245100"/>
          <p14:tracePt t="33926" x="6397625" y="5254625"/>
          <p14:tracePt t="33933" x="6397625" y="5257800"/>
          <p14:tracePt t="34059" x="6397625" y="5249863"/>
          <p14:tracePt t="34073" x="6397625" y="5245100"/>
          <p14:tracePt t="34096" x="6397625" y="5237163"/>
          <p14:tracePt t="34115" x="6397625" y="5232400"/>
          <p14:tracePt t="34150" x="6397625" y="5224463"/>
          <p14:tracePt t="34172" x="6397625" y="5219700"/>
          <p14:tracePt t="34185" x="6397625" y="5216525"/>
          <p14:tracePt t="34202" x="6397625" y="5207000"/>
          <p14:tracePt t="34220" x="6397625" y="5203825"/>
          <p14:tracePt t="34227" x="6397625" y="5194300"/>
          <p14:tracePt t="34235" x="6389688" y="5189538"/>
          <p14:tracePt t="34241" x="6389688" y="5186363"/>
          <p14:tracePt t="34248" x="6384925" y="5176838"/>
          <p14:tracePt t="34263" x="6376988" y="5173663"/>
          <p14:tracePt t="34271" x="6376988" y="5164138"/>
          <p14:tracePt t="34277" x="6376988" y="5160963"/>
          <p14:tracePt t="34284" x="6376988" y="5151438"/>
          <p14:tracePt t="34291" x="6376988" y="5148263"/>
          <p14:tracePt t="34299" x="6376988" y="5143500"/>
          <p14:tracePt t="34313" x="6376988" y="5130800"/>
          <p14:tracePt t="34320" x="6376988" y="5122863"/>
          <p14:tracePt t="34327" x="6376988" y="5118100"/>
          <p14:tracePt t="34334" x="6376988" y="5110163"/>
          <p14:tracePt t="34349" x="6376988" y="5105400"/>
          <p14:tracePt t="34355" x="6376988" y="5097463"/>
          <p14:tracePt t="34361" x="6376988" y="5092700"/>
          <p14:tracePt t="34369" x="6376988" y="5087938"/>
          <p14:tracePt t="34377" x="6376988" y="5080000"/>
          <p14:tracePt t="34383" x="6376988" y="5075238"/>
          <p14:tracePt t="34398" x="6376988" y="5067300"/>
          <p14:tracePt t="34404" x="6376988" y="5062538"/>
          <p14:tracePt t="34411" x="6376988" y="5054600"/>
          <p14:tracePt t="34419" x="6376988" y="5049838"/>
          <p14:tracePt t="34425" x="6376988" y="5045075"/>
          <p14:tracePt t="34433" x="6376988" y="5037138"/>
          <p14:tracePt t="34446" x="6376988" y="5032375"/>
          <p14:tracePt t="34454" x="6376988" y="5024438"/>
          <p14:tracePt t="34460" x="6376988" y="5019675"/>
          <p14:tracePt t="34467" x="6376988" y="5016500"/>
          <p14:tracePt t="34474" x="6376988" y="5006975"/>
          <p14:tracePt t="34490" x="6376988" y="5003800"/>
          <p14:tracePt t="34495" x="6376988" y="4994275"/>
          <p14:tracePt t="34503" x="6376988" y="4991100"/>
          <p14:tracePt t="34509" x="6376988" y="4981575"/>
          <p14:tracePt t="34516" x="6376988" y="4976813"/>
          <p14:tracePt t="34523" x="6376988" y="4973638"/>
          <p14:tracePt t="34530" x="6376988" y="4964113"/>
          <p14:tracePt t="34538" x="6376988" y="4951413"/>
          <p14:tracePt t="34543" x="6376988" y="4948238"/>
          <p14:tracePt t="34550" x="6376988" y="4938713"/>
          <p14:tracePt t="34565" x="6376988" y="4935538"/>
          <p14:tracePt t="34571" x="6376988" y="4926013"/>
          <p14:tracePt t="34579" x="6376988" y="4922838"/>
          <p14:tracePt t="34587" x="6381750" y="4922838"/>
          <p14:tracePt t="34593" x="6381750" y="4918075"/>
          <p14:tracePt t="34599" x="6384925" y="4918075"/>
          <p14:tracePt t="34606" x="6384925" y="4910138"/>
          <p14:tracePt t="34613" x="6394450" y="4910138"/>
          <p14:tracePt t="34621" x="6394450" y="4905375"/>
          <p14:tracePt t="34634" x="6397625" y="4905375"/>
          <p14:tracePt t="34649" x="6407150" y="4905375"/>
          <p14:tracePt t="34662" x="6410325" y="4905375"/>
          <p14:tracePt t="34684" x="6415088" y="4905375"/>
          <p14:tracePt t="34697" x="6423025" y="4905375"/>
          <p14:tracePt t="34704" x="6427788" y="4905375"/>
          <p14:tracePt t="34711" x="6435725" y="4905375"/>
          <p14:tracePt t="34718" x="6440488" y="4905375"/>
          <p14:tracePt t="34731" x="6448425" y="4905375"/>
          <p14:tracePt t="34738" x="6453188" y="4905375"/>
          <p14:tracePt t="34745" x="6457950" y="4905375"/>
          <p14:tracePt t="34751" x="6465888" y="4905375"/>
          <p14:tracePt t="34759" x="6470650" y="4905375"/>
          <p14:tracePt t="34766" x="6478588" y="4905375"/>
          <p14:tracePt t="34780" x="6483350" y="4905375"/>
          <p14:tracePt t="34788" x="6491288" y="4913313"/>
          <p14:tracePt t="34793" x="6496050" y="4913313"/>
          <p14:tracePt t="34800" x="6496050" y="4918075"/>
          <p14:tracePt t="34814" x="6500813" y="4918075"/>
          <p14:tracePt t="34821" x="6500813" y="4922838"/>
          <p14:tracePt t="34828" x="6508750" y="4930775"/>
          <p14:tracePt t="34835" x="6508750" y="4935538"/>
          <p14:tracePt t="34841" x="6513513" y="4943475"/>
          <p14:tracePt t="34849" x="6521450" y="4956175"/>
          <p14:tracePt t="34856" x="6529388" y="4976813"/>
          <p14:tracePt t="34862" x="6542088" y="5003800"/>
          <p14:tracePt t="34871" x="6559550" y="5029200"/>
          <p14:tracePt t="34876" x="6584950" y="5062538"/>
          <p14:tracePt t="34884" x="6607175" y="5110163"/>
          <p14:tracePt t="34891" x="6623050" y="5143500"/>
          <p14:tracePt t="34898" x="6640513" y="5181600"/>
          <p14:tracePt t="34905" x="6648450" y="5211763"/>
          <p14:tracePt t="34911" x="6657975" y="5245100"/>
          <p14:tracePt t="34920" x="6665913" y="5267325"/>
          <p14:tracePt t="34924" x="6670675" y="5283200"/>
          <p14:tracePt t="34932" x="6670675" y="5295900"/>
          <p14:tracePt t="34939" x="6670675" y="5310188"/>
          <p14:tracePt t="34946" x="6670675" y="5318125"/>
          <p14:tracePt t="34954" x="6670675" y="5330825"/>
          <p14:tracePt t="34959" x="6670675" y="5335588"/>
          <p14:tracePt t="34966" x="6661150" y="5343525"/>
          <p14:tracePt t="34973" x="6657975" y="5348288"/>
          <p14:tracePt t="34981" x="6645275" y="5356225"/>
          <p14:tracePt t="34989" x="6623050" y="5356225"/>
          <p14:tracePt t="34994" x="6597650" y="5364163"/>
          <p14:tracePt t="35001" x="6567488" y="5364163"/>
          <p14:tracePt t="35008" x="6534150" y="5360988"/>
          <p14:tracePt t="35015" x="6473825" y="5360988"/>
          <p14:tracePt t="35022" x="6445250" y="5351463"/>
          <p14:tracePt t="35029" x="6397625" y="5343525"/>
          <p14:tracePt t="35036" x="6351588" y="5330825"/>
          <p14:tracePt t="35043" x="6316663" y="5313363"/>
          <p14:tracePt t="35049" x="6278563" y="5295900"/>
          <p14:tracePt t="35057" x="6245225" y="5280025"/>
          <p14:tracePt t="35063" x="6207125" y="5249863"/>
          <p14:tracePt t="35071" x="6181725" y="5216525"/>
          <p14:tracePt t="35077" x="6151563" y="5164138"/>
          <p14:tracePt t="35085" x="6121400" y="5100638"/>
          <p14:tracePt t="35091" x="6083300" y="4986338"/>
          <p14:tracePt t="35098" x="6049963" y="4854575"/>
          <p14:tracePt t="35106" x="6022975" y="4697413"/>
          <p14:tracePt t="35112" x="6010275" y="4484688"/>
          <p14:tracePt t="35119" x="5997575" y="4300538"/>
          <p14:tracePt t="35125" x="5984875" y="4148138"/>
          <p14:tracePt t="35133" x="5972175" y="3968750"/>
          <p14:tracePt t="35140" x="5946775" y="3808413"/>
          <p14:tracePt t="35146" x="5934075" y="3649663"/>
          <p14:tracePt t="35154" x="5913438" y="3509963"/>
          <p14:tracePt t="35160" x="5888038" y="3348038"/>
          <p14:tracePt t="35168" x="5853113" y="3208338"/>
          <p14:tracePt t="35174" x="5815013" y="3089275"/>
          <p14:tracePt t="35182" x="5768975" y="2960688"/>
          <p14:tracePt t="35207" x="5665788" y="2624138"/>
          <p14:tracePt t="35209" x="5632450" y="2547938"/>
          <p14:tracePt t="35217" x="5611813" y="2484438"/>
          <p14:tracePt t="35224" x="5594350" y="2451100"/>
          <p14:tracePt t="35231" x="5584825" y="2428875"/>
          <p14:tracePt t="35238" x="5581650" y="2413000"/>
          <p14:tracePt t="35245" x="5572125" y="2408238"/>
          <p14:tracePt t="35252" x="5568950" y="2398713"/>
          <p14:tracePt t="35260" x="5559425" y="2395538"/>
          <p14:tracePt t="35274" x="5556250" y="2395538"/>
          <p14:tracePt t="35281" x="5556250" y="2403475"/>
          <p14:tracePt t="35289" x="5556250" y="2408238"/>
          <p14:tracePt t="35295" x="5551488" y="2416175"/>
          <p14:tracePt t="35305" x="5551488" y="2428875"/>
          <p14:tracePt t="35309" x="5551488" y="2433638"/>
          <p14:tracePt t="35316" x="5551488" y="2441575"/>
          <p14:tracePt t="35324" x="5551488" y="2446338"/>
          <p14:tracePt t="35330" x="5551488" y="2459038"/>
          <p14:tracePt t="35338" x="5551488" y="2463800"/>
          <p14:tracePt t="35345" x="5551488" y="2471738"/>
          <p14:tracePt t="35352" x="5551488" y="2476500"/>
          <p14:tracePt t="35358" x="5551488" y="2489200"/>
          <p14:tracePt t="35365" x="5551488" y="2497138"/>
          <p14:tracePt t="35373" x="5551488" y="2501900"/>
          <p14:tracePt t="35380" x="5559425" y="2509838"/>
          <p14:tracePt t="35387" x="5559425" y="2514600"/>
          <p14:tracePt t="35394" x="5564188" y="2522538"/>
          <p14:tracePt t="35401" x="5576888" y="2527300"/>
          <p14:tracePt t="35411" x="5594350" y="2544763"/>
          <p14:tracePt t="35417" x="5627688" y="2560638"/>
          <p14:tracePt t="35426" x="5675313" y="2578100"/>
          <p14:tracePt t="35432" x="5759450" y="2590800"/>
          <p14:tracePt t="35438" x="5849938" y="2598738"/>
          <p14:tracePt t="35447" x="5976938" y="2598738"/>
          <p14:tracePt t="35454" x="6088063" y="2595563"/>
          <p14:tracePt t="35459" x="6189663" y="2570163"/>
          <p14:tracePt t="35465" x="6278563" y="2535238"/>
          <p14:tracePt t="35472" x="6354763" y="2514600"/>
          <p14:tracePt t="35478" x="6389688" y="2497138"/>
          <p14:tracePt t="35485" x="6415088" y="2489200"/>
          <p14:tracePt t="35492" x="6419850" y="2484438"/>
          <p14:tracePt t="35500" x="6423025" y="2484438"/>
          <p14:tracePt t="35521" x="6410325" y="2484438"/>
          <p14:tracePt t="35527" x="6369050" y="2484438"/>
          <p14:tracePt t="35535" x="6283325" y="2492375"/>
          <p14:tracePt t="35542" x="6169025" y="2501900"/>
          <p14:tracePt t="35549" x="6027738" y="2501900"/>
          <p14:tracePt t="35557" x="5900738" y="2514600"/>
          <p14:tracePt t="35564" x="5784850" y="2514600"/>
          <p14:tracePt t="35571" x="5688013" y="2514600"/>
          <p14:tracePt t="35578" x="5602288" y="2514600"/>
          <p14:tracePt t="35585" x="5543550" y="2509838"/>
          <p14:tracePt t="35593" x="5508625" y="2509838"/>
          <p14:tracePt t="35600" x="5487988" y="2501900"/>
          <p14:tracePt t="35606" x="5470525" y="2492375"/>
          <p14:tracePt t="35614" x="5457825" y="2484438"/>
          <p14:tracePt t="35621" x="5457825" y="2479675"/>
          <p14:tracePt t="35627" x="5457825" y="2466975"/>
          <p14:tracePt t="35634" x="5457825" y="2463800"/>
          <p14:tracePt t="35642" x="5475288" y="2446338"/>
          <p14:tracePt t="35649" x="5487988" y="2433638"/>
          <p14:tracePt t="35656" x="5513388" y="2416175"/>
          <p14:tracePt t="35664" x="5556250" y="2408238"/>
          <p14:tracePt t="35670" x="5602288" y="2386013"/>
          <p14:tracePt t="35677" x="5665788" y="2370138"/>
          <p14:tracePt t="35684" x="5738813" y="2357438"/>
          <p14:tracePt t="35691" x="5810250" y="2347913"/>
          <p14:tracePt t="35699" x="5883275" y="2347913"/>
          <p14:tracePt t="35706" x="5926138" y="2347913"/>
          <p14:tracePt t="35714" x="5959475" y="2347913"/>
          <p14:tracePt t="35721" x="5981700" y="2347913"/>
          <p14:tracePt t="35726" x="5994400" y="2339975"/>
          <p14:tracePt t="35734" x="6002338" y="2339975"/>
          <p14:tracePt t="35741" x="6007100" y="2335213"/>
          <p14:tracePt t="35755" x="5997575" y="2335213"/>
          <p14:tracePt t="35761" x="5981700" y="2335213"/>
          <p14:tracePt t="35769" x="5938838" y="2335213"/>
          <p14:tracePt t="35776" x="5878513" y="2335213"/>
          <p14:tracePt t="35783" x="5837238" y="2335213"/>
          <p14:tracePt t="35791" x="5794375" y="2335213"/>
          <p14:tracePt t="35798" x="5759450" y="2335213"/>
          <p14:tracePt t="35805" x="5730875" y="2335213"/>
          <p14:tracePt t="35813" x="5713413" y="2335213"/>
          <p14:tracePt t="35818" x="5700713" y="2335213"/>
          <p14:tracePt t="35827" x="5695950" y="2335213"/>
          <p14:tracePt t="35862" x="5703888" y="2335213"/>
          <p14:tracePt t="35869" x="5718175" y="2335213"/>
          <p14:tracePt t="35876" x="5721350" y="2335213"/>
          <p14:tracePt t="35883" x="5726113" y="2335213"/>
          <p14:tracePt t="35890" x="5738813" y="2335213"/>
          <p14:tracePt t="35897" x="5756275" y="2335213"/>
          <p14:tracePt t="35905" x="5768975" y="2335213"/>
          <p14:tracePt t="35911" x="5772150" y="2335213"/>
          <p14:tracePt t="35919" x="5784850" y="2327275"/>
          <p14:tracePt t="35925" x="5802313" y="2327275"/>
          <p14:tracePt t="35931" x="5807075" y="2322513"/>
          <p14:tracePt t="35940" x="5810250" y="2322513"/>
          <p14:tracePt t="35947" x="5819775" y="2314575"/>
          <p14:tracePt t="35960" x="5822950" y="2314575"/>
          <p14:tracePt t="35968" x="5822950" y="2309813"/>
          <p14:tracePt t="35975" x="5832475" y="2309813"/>
          <p14:tracePt t="35982" x="5832475" y="2301875"/>
          <p14:tracePt t="36069" x="5837238" y="2301875"/>
          <p14:tracePt t="36090" x="5845175" y="2301875"/>
          <p14:tracePt t="36104" x="5849938" y="2301875"/>
          <p14:tracePt t="36110" x="5853113" y="2301875"/>
          <p14:tracePt t="36124" x="5870575" y="2306638"/>
          <p14:tracePt t="36131" x="5891213" y="2314575"/>
          <p14:tracePt t="36139" x="5938838" y="2339975"/>
          <p14:tracePt t="36145" x="5972175" y="2357438"/>
          <p14:tracePt t="36151" x="6035675" y="2398713"/>
          <p14:tracePt t="36158" x="6100763" y="2441575"/>
          <p14:tracePt t="36165" x="6164263" y="2497138"/>
          <p14:tracePt t="36172" x="6219825" y="2547938"/>
          <p14:tracePt t="36179" x="6262688" y="2628900"/>
          <p14:tracePt t="36187" x="6283325" y="2714625"/>
          <p14:tracePt t="36202" x="6240463" y="2960688"/>
          <p14:tracePt t="36207" x="6083300" y="3246438"/>
          <p14:tracePt t="36213" x="5764213" y="3603625"/>
          <p14:tracePt t="36220" x="5399088" y="3943350"/>
          <p14:tracePt t="36227" x="5049838" y="4219575"/>
          <p14:tracePt t="36234" x="4641850" y="4500563"/>
          <p14:tracePt t="36241" x="4267200" y="4760913"/>
          <p14:tracePt t="36249" x="3897313" y="4973638"/>
          <p14:tracePt t="36255" x="3530600" y="5186363"/>
          <p14:tracePt t="36262" x="3216275" y="5368925"/>
          <p14:tracePt t="36268" x="2990850" y="5500688"/>
          <p14:tracePt t="36276" x="2798763" y="5602288"/>
          <p14:tracePt t="36283" x="2641600" y="5670550"/>
          <p14:tracePt t="36291" x="2509838" y="5705475"/>
          <p14:tracePt t="36296" x="2436813" y="5726113"/>
          <p14:tracePt t="36304" x="2360613" y="5735638"/>
          <p14:tracePt t="36310" x="2317750" y="5735638"/>
          <p14:tracePt t="36317" x="2289175" y="5735638"/>
          <p14:tracePt t="36325" x="2263775" y="5735638"/>
          <p14:tracePt t="36331" x="2241550" y="5735638"/>
          <p14:tracePt t="36339" x="2216150" y="5726113"/>
          <p14:tracePt t="36345" x="2203450" y="5726113"/>
          <p14:tracePt t="36352" x="2198688" y="5718175"/>
          <p14:tracePt t="36359" x="2190750" y="5713413"/>
          <p14:tracePt t="36366" x="2190750" y="5705475"/>
          <p14:tracePt t="36554" x="2132013" y="5662613"/>
          <p14:tracePt t="36559" x="2041525" y="5607050"/>
          <p14:tracePt t="36565" x="1947863" y="5561013"/>
          <p14:tracePt t="36574" x="1858963" y="5518150"/>
          <p14:tracePt t="36580" x="1782763" y="5470525"/>
          <p14:tracePt t="36587" x="1719263" y="5454650"/>
          <p14:tracePt t="36594" x="1671638" y="5432425"/>
          <p14:tracePt t="36600" x="1638300" y="5416550"/>
          <p14:tracePt t="36608" x="1603375" y="5407025"/>
          <p14:tracePt t="36614" x="1590675" y="5399088"/>
          <p14:tracePt t="36622" x="1573213" y="5394325"/>
          <p14:tracePt t="36628" x="1570038" y="5394325"/>
          <p14:tracePt t="36643" x="1565275" y="5394325"/>
          <p14:tracePt t="36712" x="1570038" y="5394325"/>
          <p14:tracePt t="36726" x="1577975" y="5394325"/>
          <p14:tracePt t="36735" x="1577975" y="5386388"/>
          <p14:tracePt t="36740" x="1582738" y="5381625"/>
          <p14:tracePt t="36747" x="1582738" y="5373688"/>
          <p14:tracePt t="36754" x="1582738" y="5360988"/>
          <p14:tracePt t="36761" x="1582738" y="5348288"/>
          <p14:tracePt t="36767" x="1582738" y="5335588"/>
          <p14:tracePt t="36775" x="1573213" y="5310188"/>
          <p14:tracePt t="36782" x="1565275" y="5275263"/>
          <p14:tracePt t="36789" x="1547813" y="5254625"/>
          <p14:tracePt t="36796" x="1539875" y="5229225"/>
          <p14:tracePt t="36804" x="1522413" y="5207000"/>
          <p14:tracePt t="36810" x="1519238" y="5189538"/>
          <p14:tracePt t="36818" x="1509713" y="5186363"/>
          <p14:tracePt t="36825" x="1509713" y="5173663"/>
          <p14:tracePt t="36831" x="1506538" y="5164138"/>
          <p14:tracePt t="36854" x="1506538" y="5160963"/>
          <p14:tracePt t="36867" x="1514475" y="5156200"/>
          <p14:tracePt t="36875" x="1519238" y="5156200"/>
          <p14:tracePt t="36881" x="1539875" y="5156200"/>
          <p14:tracePt t="36888" x="1552575" y="5148263"/>
          <p14:tracePt t="36895" x="1595438" y="5148263"/>
          <p14:tracePt t="36903" x="1654175" y="5138738"/>
          <p14:tracePt t="36910" x="1744663" y="5126038"/>
          <p14:tracePt t="36916" x="1816100" y="5118100"/>
          <p14:tracePt t="36923" x="1906588" y="5092700"/>
          <p14:tracePt t="36930" x="1960563" y="5092700"/>
          <p14:tracePt t="36938" x="1995488" y="5083175"/>
          <p14:tracePt t="36944" x="2016125" y="5080000"/>
          <p14:tracePt t="36951" x="2033588" y="5070475"/>
          <p14:tracePt t="36958" x="2046288" y="5070475"/>
          <p14:tracePt t="36973" x="2054225" y="5067300"/>
          <p14:tracePt t="36987" x="2054225" y="5057775"/>
          <p14:tracePt t="37000" x="2051050" y="5057775"/>
          <p14:tracePt t="37015" x="2038350" y="5057775"/>
          <p14:tracePt t="37023" x="2033588" y="5057775"/>
          <p14:tracePt t="37029" x="2025650" y="5062538"/>
          <p14:tracePt t="37037" x="2011363" y="5062538"/>
          <p14:tracePt t="37043" x="2008188" y="5067300"/>
          <p14:tracePt t="37050" x="1998663" y="5067300"/>
          <p14:tracePt t="37057" x="1995488" y="5067300"/>
          <p14:tracePt t="37064" x="1995488" y="5070475"/>
          <p14:tracePt t="37072" x="1995488" y="5080000"/>
          <p14:tracePt t="37079" x="1990725" y="5083175"/>
          <p14:tracePt t="37086" x="1990725" y="5092700"/>
          <p14:tracePt t="37093" x="1990725" y="5097463"/>
          <p14:tracePt t="37099" x="1990725" y="5100638"/>
          <p14:tracePt t="37113" x="1990725" y="5110163"/>
          <p14:tracePt t="37121" x="1990725" y="5113338"/>
          <p14:tracePt t="37128" x="2011363" y="5122863"/>
          <p14:tracePt t="37135" x="2066925" y="5130800"/>
          <p14:tracePt t="37141" x="2220913" y="5143500"/>
          <p14:tracePt t="37149" x="2692400" y="5113338"/>
          <p14:tracePt t="37155" x="3378200" y="4981575"/>
          <p14:tracePt t="37162" x="4006850" y="4806950"/>
          <p14:tracePt t="37171" x="4589463" y="4568825"/>
          <p14:tracePt t="37176" x="5151438" y="4310063"/>
          <p14:tracePt t="37183" x="5637213" y="4037013"/>
          <p14:tracePt t="37190" x="6296025" y="3581400"/>
          <p14:tracePt t="37205" x="7418388" y="2811463"/>
          <p14:tracePt t="37210" x="7942263" y="2420938"/>
          <p14:tracePt t="37217" x="8329613" y="2071688"/>
          <p14:tracePt t="37225" x="8651875" y="1825625"/>
          <p14:tracePt t="37231" x="8861425" y="1663700"/>
          <p14:tracePt t="37239" x="8980488" y="1531938"/>
          <p14:tracePt t="37244" x="9036050" y="1441450"/>
          <p14:tracePt t="37250" x="9043988" y="1408113"/>
          <p14:tracePt t="37258" x="9039225" y="1387475"/>
          <p14:tracePt t="37264" x="9026525" y="1370013"/>
          <p14:tracePt t="37273" x="9010650" y="1362075"/>
          <p14:tracePt t="37277" x="8967788" y="1365250"/>
          <p14:tracePt t="37285" x="8920163" y="1387475"/>
          <p14:tracePt t="37291" x="8856663" y="1408113"/>
          <p14:tracePt t="37298" x="8797925" y="1428750"/>
          <p14:tracePt t="37305" x="8720138" y="1450975"/>
          <p14:tracePt t="37311" x="8636000" y="1471613"/>
          <p14:tracePt t="37319" x="8547100" y="1506538"/>
          <p14:tracePt t="37325" x="8456613" y="1527175"/>
          <p14:tracePt t="37331" x="8397875" y="1535113"/>
          <p14:tracePt t="37338" x="8362950" y="1552575"/>
          <p14:tracePt t="37345" x="8337550" y="1562100"/>
          <p14:tracePt t="37353" x="8324850" y="1562100"/>
          <p14:tracePt t="37359" x="8320088" y="1570038"/>
          <p14:tracePt t="37366" x="8312150" y="1574800"/>
          <p14:tracePt t="37379" x="8307388" y="1577975"/>
          <p14:tracePt t="37396" x="8299450" y="1577975"/>
          <p14:tracePt t="37401" x="8299450" y="1587500"/>
          <p14:tracePt t="37408" x="8294688" y="1587500"/>
          <p14:tracePt t="37415" x="8281988" y="1590675"/>
          <p14:tracePt t="37422" x="8248650" y="1600200"/>
          <p14:tracePt t="37429" x="8201025" y="1620838"/>
          <p14:tracePt t="37436" x="8124825" y="1641475"/>
          <p14:tracePt t="37442" x="8023225" y="1676400"/>
          <p14:tracePt t="37449" x="7908925" y="1697038"/>
          <p14:tracePt t="37458" x="7793038" y="1722438"/>
          <p14:tracePt t="37463" x="7678738" y="1757363"/>
          <p14:tracePt t="37471" x="7577138" y="1778000"/>
          <p14:tracePt t="37479" x="7473950" y="1812925"/>
          <p14:tracePt t="37487" x="7385050" y="1846263"/>
          <p14:tracePt t="37493" x="7308850" y="1866900"/>
          <p14:tracePt t="37498" x="7258050" y="1897063"/>
          <p14:tracePt t="37505" x="7223125" y="1914525"/>
          <p14:tracePt t="37513" x="7202488" y="1922463"/>
          <p14:tracePt t="37520" x="7185025" y="1939925"/>
          <p14:tracePt t="37526" x="7180263" y="1944688"/>
          <p14:tracePt t="37533" x="7172325" y="1944688"/>
          <p14:tracePt t="37548" x="7167563" y="1944688"/>
          <p14:tracePt t="37593" x="7177088" y="1944688"/>
          <p14:tracePt t="37596" x="7180263" y="1944688"/>
          <p14:tracePt t="37603" x="7192963" y="1935163"/>
          <p14:tracePt t="38780" x="7205663" y="2033588"/>
          <p14:tracePt t="38786" x="7265988" y="2165350"/>
          <p14:tracePt t="38794" x="7334250" y="2266950"/>
          <p14:tracePt t="38800" x="7415213" y="2360613"/>
          <p14:tracePt t="38808" x="7496175" y="2416175"/>
          <p14:tracePt t="38815" x="7559675" y="2459038"/>
          <p14:tracePt t="38821" x="7602538" y="2471738"/>
          <p14:tracePt t="38830" x="7635875" y="2479675"/>
          <p14:tracePt t="38835" x="7661275" y="2476500"/>
          <p14:tracePt t="38843" x="7683500" y="2466975"/>
          <p14:tracePt t="38849" x="7699375" y="2459038"/>
          <p14:tracePt t="38856" x="7704138" y="2446338"/>
          <p14:tracePt t="38864" x="7704138" y="2420938"/>
          <p14:tracePt t="38871" x="7696200" y="2398713"/>
          <p14:tracePt t="38877" x="7669213" y="2373313"/>
          <p14:tracePt t="38884" x="7589838" y="2319338"/>
          <p14:tracePt t="38892" x="7499350" y="2271713"/>
          <p14:tracePt t="38898" x="7372350" y="2238375"/>
          <p14:tracePt t="38906" x="7258050" y="2216150"/>
          <p14:tracePt t="38914" x="7154863" y="2190750"/>
          <p14:tracePt t="38919" x="7053263" y="2190750"/>
          <p14:tracePt t="38927" x="6997700" y="2190750"/>
          <p14:tracePt t="38932" x="6964363" y="2195513"/>
          <p14:tracePt t="38939" x="6951663" y="2195513"/>
          <p14:tracePt t="38946" x="6942138" y="2203450"/>
          <p14:tracePt t="38954" x="6942138" y="2208213"/>
          <p14:tracePt t="38969" x="6951663" y="2208213"/>
          <p14:tracePt t="38977" x="6967538" y="2208213"/>
          <p14:tracePt t="38981" x="7010400" y="2225675"/>
          <p14:tracePt t="38989" x="7086600" y="2246313"/>
          <p14:tracePt t="38996" x="7159625" y="2266950"/>
          <p14:tracePt t="39004" x="7235825" y="2289175"/>
          <p14:tracePt t="39018" x="7291388" y="2289175"/>
          <p14:tracePt t="39024" x="7324725" y="2297113"/>
          <p14:tracePt t="39031" x="7351713" y="2297113"/>
          <p14:tracePt t="39039" x="7354888" y="2297113"/>
          <p14:tracePt t="39046" x="7367588" y="2289175"/>
          <p14:tracePt t="39052" x="7377113" y="2276475"/>
          <p14:tracePt t="39059" x="7377113" y="2263775"/>
          <p14:tracePt t="39066" x="7372350" y="2238375"/>
          <p14:tracePt t="39072" x="7364413" y="2225675"/>
          <p14:tracePt t="39080" x="7351713" y="2208213"/>
          <p14:tracePt t="39087" x="7334250" y="2195513"/>
          <p14:tracePt t="39094" x="7321550" y="2178050"/>
          <p14:tracePt t="39100" x="7304088" y="2165350"/>
          <p14:tracePt t="39108" x="7286625" y="2147888"/>
          <p14:tracePt t="39114" x="7265988" y="2147888"/>
          <p14:tracePt t="39122" x="7261225" y="2147888"/>
          <p14:tracePt t="39130" x="7253288" y="2147888"/>
          <p14:tracePt t="40467" x="7027863" y="2114550"/>
          <p14:tracePt t="40471" x="6751638" y="2063750"/>
          <p14:tracePt t="40478" x="6508750" y="2046288"/>
          <p14:tracePt t="40486" x="6369050" y="2054225"/>
          <p14:tracePt t="40492" x="6240463" y="2079625"/>
          <p14:tracePt t="40499" x="6151563" y="2101850"/>
          <p14:tracePt t="40507" x="6091238" y="2122488"/>
          <p14:tracePt t="40513" x="6040438" y="2152650"/>
          <p14:tracePt t="40520" x="6002338" y="2190750"/>
          <p14:tracePt t="40527" x="5964238" y="2228850"/>
          <p14:tracePt t="40534" x="5938838" y="2254250"/>
          <p14:tracePt t="40541" x="5921375" y="2289175"/>
          <p14:tracePt t="40548" x="5903913" y="2309813"/>
          <p14:tracePt t="40555" x="5888038" y="2344738"/>
          <p14:tracePt t="40563" x="5878513" y="2378075"/>
          <p14:tracePt t="40569" x="5878513" y="2438400"/>
          <p14:tracePt t="40576" x="5888038" y="2509838"/>
          <p14:tracePt t="40582" x="5908675" y="2586038"/>
          <p14:tracePt t="40590" x="5938838" y="2646363"/>
          <p14:tracePt t="40597" x="5972175" y="2709863"/>
          <p14:tracePt t="40604" x="5997575" y="2747963"/>
          <p14:tracePt t="40610" x="6022975" y="2770188"/>
          <p14:tracePt t="40619" x="6035675" y="2786063"/>
          <p14:tracePt t="40624" x="6053138" y="2795588"/>
          <p14:tracePt t="40631" x="6065838" y="2798763"/>
          <p14:tracePt t="40638" x="6075363" y="2798763"/>
          <p14:tracePt t="40646" x="6078538" y="2798763"/>
          <p14:tracePt t="40667" x="6078538" y="2795588"/>
          <p14:tracePt t="40673" x="6070600" y="2778125"/>
          <p14:tracePt t="40682" x="6053138" y="2773363"/>
          <p14:tracePt t="40687" x="6022975" y="2757488"/>
          <p14:tracePt t="40696" x="5989638" y="2747963"/>
          <p14:tracePt t="40701" x="5929313" y="2735263"/>
          <p14:tracePt t="40708" x="5857875" y="2727325"/>
          <p14:tracePt t="40714" x="5797550" y="2727325"/>
          <p14:tracePt t="40722" x="5751513" y="2730500"/>
          <p14:tracePt t="40730" x="5721350" y="2730500"/>
          <p14:tracePt t="40735" x="5695950" y="2740025"/>
          <p14:tracePt t="40742" x="5683250" y="2740025"/>
          <p14:tracePt t="40750" x="5670550" y="2740025"/>
          <p14:tracePt t="40765" x="5662613" y="2740025"/>
          <p14:tracePt t="40771" x="5662613" y="2744788"/>
          <p14:tracePt t="40779" x="5665788" y="2760663"/>
          <p14:tracePt t="40785" x="5678488" y="2773363"/>
          <p14:tracePt t="40791" x="5718175" y="2798763"/>
          <p14:tracePt t="40799" x="5781675" y="2854325"/>
          <p14:tracePt t="40805" x="5888038" y="2914650"/>
          <p14:tracePt t="40813" x="5976938" y="2957513"/>
          <p14:tracePt t="40820" x="6065838" y="2990850"/>
          <p14:tracePt t="40826" x="6116638" y="3021013"/>
          <p14:tracePt t="40835" x="6146800" y="3028950"/>
          <p14:tracePt t="40840" x="6172200" y="3036888"/>
          <p14:tracePt t="40847" x="6184900" y="3036888"/>
          <p14:tracePt t="40854" x="6197600" y="3036888"/>
          <p14:tracePt t="40862" x="6207125" y="3036888"/>
          <p14:tracePt t="40868" x="6210300" y="3036888"/>
          <p14:tracePt t="40875" x="6215063" y="3028950"/>
          <p14:tracePt t="40882" x="6215063" y="3024188"/>
          <p14:tracePt t="40889" x="6215063" y="3016250"/>
          <p14:tracePt t="40896" x="6215063" y="3011488"/>
          <p14:tracePt t="40904" x="6210300" y="3011488"/>
          <p14:tracePt t="40910" x="6202363" y="3011488"/>
          <p14:tracePt t="40916" x="6197600" y="3011488"/>
          <p14:tracePt t="40923" x="6189663" y="3011488"/>
          <p14:tracePt t="40930" x="6184900" y="3011488"/>
          <p14:tracePt t="40938" x="6172200" y="3011488"/>
          <p14:tracePt t="40945" x="6164263" y="3011488"/>
          <p14:tracePt t="40952" x="6164263" y="3021013"/>
          <p14:tracePt t="40959" x="6159500" y="3024188"/>
          <p14:tracePt t="40967" x="6156325" y="3033713"/>
          <p14:tracePt t="40972" x="6156325" y="3036888"/>
          <p14:tracePt t="40981" x="6146800" y="3041650"/>
          <p14:tracePt t="40994" x="6146800" y="3049588"/>
          <p14:tracePt t="41001" x="6142038" y="3054350"/>
          <p14:tracePt t="41007" x="6142038" y="3063875"/>
          <p14:tracePt t="41014" x="6134100" y="3076575"/>
          <p14:tracePt t="41021" x="6134100" y="3079750"/>
          <p14:tracePt t="41028" x="6129338" y="3092450"/>
          <p14:tracePt t="41035" x="6121400" y="3109913"/>
          <p14:tracePt t="41042" x="6116638" y="3114675"/>
          <p14:tracePt t="41050" x="6108700" y="3122613"/>
          <p14:tracePt t="41056" x="6096000" y="3127375"/>
          <p14:tracePt t="41063" x="6083300" y="3135313"/>
          <p14:tracePt t="41070" x="6057900" y="3135313"/>
          <p14:tracePt t="41077" x="6045200" y="3143250"/>
          <p14:tracePt t="41084" x="6032500" y="3143250"/>
          <p14:tracePt t="41090" x="6015038" y="3143250"/>
          <p14:tracePt t="41098" x="6002338" y="3148013"/>
          <p14:tracePt t="41105" x="5997575" y="3148013"/>
          <p14:tracePt t="41113" x="5989638" y="3148013"/>
          <p14:tracePt t="41118" x="5984875" y="3148013"/>
          <p14:tracePt t="41125" x="5976938" y="3155950"/>
          <p14:tracePt t="41133" x="5964238" y="3155950"/>
          <p14:tracePt t="41139" x="5943600" y="3155950"/>
          <p14:tracePt t="41147" x="5916613" y="3165475"/>
          <p14:tracePt t="41153" x="5895975" y="3165475"/>
          <p14:tracePt t="41162" x="5875338" y="3160713"/>
          <p14:tracePt t="41167" x="5840413" y="3160713"/>
          <p14:tracePt t="41174" x="5819775" y="3143250"/>
          <p14:tracePt t="41182" x="5784850" y="3135313"/>
          <p14:tracePt t="41188" x="5746750" y="3109913"/>
          <p14:tracePt t="41196" x="5713413" y="3089275"/>
          <p14:tracePt t="41202" x="5678488" y="3071813"/>
          <p14:tracePt t="41209" x="5627688" y="3041650"/>
          <p14:tracePt t="41216" x="5581650" y="3024188"/>
          <p14:tracePt t="41223" x="5543550" y="3008313"/>
          <p14:tracePt t="41230" x="5495925" y="2978150"/>
          <p14:tracePt t="41238" x="5449888" y="2965450"/>
          <p14:tracePt t="41245" x="5424488" y="2952750"/>
          <p14:tracePt t="41251" x="5402263" y="2943225"/>
          <p14:tracePt t="41258" x="5384800" y="2935288"/>
          <p14:tracePt t="41265" x="5372100" y="2935288"/>
          <p14:tracePt t="41272" x="5359400" y="2927350"/>
          <p14:tracePt t="41286" x="5351463" y="2927350"/>
          <p14:tracePt t="41300" x="5346700" y="2927350"/>
          <p14:tracePt t="41356" x="5346700" y="2922588"/>
          <p14:tracePt t="41370" x="5346700" y="2917825"/>
          <p14:tracePt t="41384" x="5346700" y="2909888"/>
          <p14:tracePt t="41391" x="5346700" y="2897188"/>
          <p14:tracePt t="41398" x="5346700" y="2892425"/>
          <p14:tracePt t="41406" x="5346700" y="2879725"/>
          <p14:tracePt t="41411" x="5346700" y="2863850"/>
          <p14:tracePt t="41418" x="5346700" y="2851150"/>
          <p14:tracePt t="41426" x="5346700" y="2836863"/>
          <p14:tracePt t="41433" x="5346700" y="2824163"/>
          <p14:tracePt t="41439" x="5346700" y="2816225"/>
          <p14:tracePt t="41447" x="5346700" y="2811463"/>
          <p14:tracePt t="41454" x="5346700" y="2808288"/>
          <p14:tracePt t="41461" x="5356225" y="2798763"/>
          <p14:tracePt t="41476" x="5356225" y="2795588"/>
          <p14:tracePt t="41483" x="5359400" y="2795588"/>
          <p14:tracePt t="41489" x="5368925" y="2795588"/>
          <p14:tracePt t="41496" x="5372100" y="2795588"/>
          <p14:tracePt t="41503" x="5381625" y="2795588"/>
          <p14:tracePt t="41509" x="5384800" y="2795588"/>
          <p14:tracePt t="41517" x="5389563" y="2795588"/>
          <p14:tracePt t="41524" x="5402263" y="2795588"/>
          <p14:tracePt t="41531" x="5419725" y="2795588"/>
          <p14:tracePt t="41537" x="5432425" y="2795588"/>
          <p14:tracePt t="41545" x="5457825" y="2803525"/>
          <p14:tracePt t="41551" x="5478463" y="2811463"/>
          <p14:tracePt t="41559" x="5513388" y="2820988"/>
          <p14:tracePt t="41565" x="5543550" y="2828925"/>
          <p14:tracePt t="41572" x="5576888" y="2828925"/>
          <p14:tracePt t="41580" x="5611813" y="2836863"/>
          <p14:tracePt t="41587" x="5640388" y="2846388"/>
          <p14:tracePt t="41592" x="5675313" y="2854325"/>
          <p14:tracePt t="41600" x="5718175" y="2854325"/>
          <p14:tracePt t="41606" x="5751513" y="2863850"/>
          <p14:tracePt t="41614" x="5784850" y="2863850"/>
          <p14:tracePt t="41621" x="5807075" y="2863850"/>
          <p14:tracePt t="41628" x="5819775" y="2863850"/>
          <p14:tracePt t="41635" x="5832475" y="2863850"/>
          <p14:tracePt t="41641" x="5840413" y="2863850"/>
          <p14:tracePt t="41649" x="5853113" y="2863850"/>
          <p14:tracePt t="41656" x="5853113" y="2859088"/>
          <p14:tracePt t="41663" x="5857875" y="2859088"/>
          <p14:tracePt t="41670" x="5857875" y="2854325"/>
          <p14:tracePt t="41684" x="5849938" y="2846388"/>
          <p14:tracePt t="41690" x="5837238" y="2846388"/>
          <p14:tracePt t="41697" x="5807075" y="2836863"/>
          <p14:tracePt t="41705" x="5746750" y="2836863"/>
          <p14:tracePt t="41711" x="5691188" y="2836863"/>
          <p14:tracePt t="41718" x="5632450" y="2836863"/>
          <p14:tracePt t="41725" x="5559425" y="2836863"/>
          <p14:tracePt t="41732" x="5487988" y="2836863"/>
          <p14:tracePt t="41739" x="5432425" y="2836863"/>
          <p14:tracePt t="41746" x="5372100" y="2836863"/>
          <p14:tracePt t="41754" x="5330825" y="2836863"/>
          <p14:tracePt t="41762" x="5295900" y="2836863"/>
          <p14:tracePt t="41769" x="5275263" y="2836863"/>
          <p14:tracePt t="41774" x="5262563" y="2836863"/>
          <p14:tracePt t="41781" x="5253038" y="2836863"/>
          <p14:tracePt t="41788" x="5249863" y="2836863"/>
          <p14:tracePt t="41795" x="5245100" y="2836863"/>
          <p14:tracePt t="41823" x="5245100" y="2841625"/>
          <p14:tracePt t="41830" x="5257800" y="2841625"/>
          <p14:tracePt t="41837" x="5270500" y="2851150"/>
          <p14:tracePt t="41845" x="5287963" y="2851150"/>
          <p14:tracePt t="41853" x="5308600" y="2854325"/>
          <p14:tracePt t="41858" x="5343525" y="2863850"/>
          <p14:tracePt t="41865" x="5376863" y="2871788"/>
          <p14:tracePt t="41872" x="5449888" y="2884488"/>
          <p14:tracePt t="41880" x="5534025" y="2892425"/>
          <p14:tracePt t="41887" x="5662613" y="2892425"/>
          <p14:tracePt t="41895" x="5802313" y="2892425"/>
          <p14:tracePt t="41900" x="5929313" y="2876550"/>
          <p14:tracePt t="41907" x="6032500" y="2863850"/>
          <p14:tracePt t="41914" x="6121400" y="2841625"/>
          <p14:tracePt t="41922" x="6181725" y="2820988"/>
          <p14:tracePt t="41928" x="6240463" y="2798763"/>
          <p14:tracePt t="41934" x="6275388" y="2790825"/>
          <p14:tracePt t="41941" x="6300788" y="2786063"/>
          <p14:tracePt t="41949" x="6313488" y="2778125"/>
          <p14:tracePt t="41955" x="6326188" y="2778125"/>
          <p14:tracePt t="41962" x="6326188" y="2770188"/>
          <p14:tracePt t="41968" x="6334125" y="2770188"/>
          <p14:tracePt t="41990" x="6334125" y="2773363"/>
          <p14:tracePt t="41996" x="6329363" y="2778125"/>
          <p14:tracePt t="42003" x="6316663" y="2786063"/>
          <p14:tracePt t="42010" x="6303963" y="2786063"/>
          <p14:tracePt t="42017" x="6283325" y="2795588"/>
          <p14:tracePt t="42024" x="6248400" y="2803525"/>
          <p14:tracePt t="42031" x="6223000" y="2808288"/>
          <p14:tracePt t="42037" x="6202363" y="2808288"/>
          <p14:tracePt t="42046" x="6172200" y="2808288"/>
          <p14:tracePt t="42054" x="6156325" y="2816225"/>
          <p14:tracePt t="42059" x="6142038" y="2816225"/>
          <p14:tracePt t="42067" x="6129338" y="2816225"/>
          <p14:tracePt t="42073" x="6121400" y="2816225"/>
          <p14:tracePt t="42088" x="6116638" y="2816225"/>
          <p14:tracePt t="42116" x="6129338" y="2816225"/>
          <p14:tracePt t="42123" x="6156325" y="2808288"/>
          <p14:tracePt t="42130" x="6197600" y="2798763"/>
          <p14:tracePt t="42139" x="6300788" y="2786063"/>
          <p14:tracePt t="42145" x="6470650" y="2786063"/>
          <p14:tracePt t="42150" x="6708775" y="2773363"/>
          <p14:tracePt t="42157" x="6977063" y="2757488"/>
          <p14:tracePt t="42164" x="7154863" y="2757488"/>
          <p14:tracePt t="42171" x="7265988" y="2744788"/>
          <p14:tracePt t="42178" x="7354888" y="2744788"/>
          <p14:tracePt t="42196" x="7431088" y="2727325"/>
          <p14:tracePt t="42201" x="7453313" y="2727325"/>
          <p14:tracePt t="42204" x="7470775" y="2722563"/>
          <p14:tracePt t="42213" x="7473950" y="2722563"/>
          <p14:tracePt t="42219" x="7483475" y="2722563"/>
          <p14:tracePt t="42254" x="7478713" y="2722563"/>
          <p14:tracePt t="42261" x="7466013" y="2730500"/>
          <p14:tracePt t="42268" x="7453313" y="2735263"/>
          <p14:tracePt t="42275" x="7427913" y="2752725"/>
          <p14:tracePt t="42283" x="7405688" y="2760663"/>
          <p14:tracePt t="42288" x="7380288" y="2770188"/>
          <p14:tracePt t="42296" x="7367588" y="2773363"/>
          <p14:tracePt t="42302" x="7342188" y="2782888"/>
          <p14:tracePt t="42309" x="7337425" y="2790825"/>
          <p14:tracePt t="42316" x="7324725" y="2790825"/>
          <p14:tracePt t="42325" x="7324725" y="2795588"/>
          <p14:tracePt t="42330" x="7316788" y="2795588"/>
          <p14:tracePt t="42347" x="7312025" y="2795588"/>
          <p14:tracePt t="42428" x="7312025" y="2798763"/>
          <p14:tracePt t="42450" x="7312025" y="2808288"/>
          <p14:tracePt t="42464" x="7312025" y="2811463"/>
          <p14:tracePt t="42512" x="7321550" y="2811463"/>
          <p14:tracePt t="42825" x="7324725" y="2811463"/>
          <p14:tracePt t="43186" x="7334250" y="2811463"/>
          <p14:tracePt t="43192" x="7337425" y="2811463"/>
          <p14:tracePt t="43200" x="7342188" y="2811463"/>
          <p14:tracePt t="43213" x="7351713" y="2811463"/>
          <p14:tracePt t="43220" x="7354888" y="2811463"/>
          <p14:tracePt t="43227" x="7364413" y="2811463"/>
          <p14:tracePt t="43235" x="7377113" y="2811463"/>
          <p14:tracePt t="43242" x="7397750" y="2811463"/>
          <p14:tracePt t="43249" x="7410450" y="2811463"/>
          <p14:tracePt t="43258" x="7443788" y="2811463"/>
          <p14:tracePt t="43261" x="7486650" y="2811463"/>
          <p14:tracePt t="43269" x="7534275" y="2798763"/>
          <p14:tracePt t="43275" x="7580313" y="2790825"/>
          <p14:tracePt t="43283" x="7640638" y="2782888"/>
          <p14:tracePt t="43289" x="7686675" y="2773363"/>
          <p14:tracePt t="43296" x="7747000" y="2760663"/>
          <p14:tracePt t="43303" x="7789863" y="2752725"/>
          <p14:tracePt t="43310" x="7848600" y="2752725"/>
          <p14:tracePt t="43316" x="7896225" y="2744788"/>
          <p14:tracePt t="43325" x="7954963" y="2735263"/>
          <p14:tracePt t="43330" x="8002588" y="2727325"/>
          <p14:tracePt t="43338" x="8061325" y="2714625"/>
          <p14:tracePt t="43344" x="8104188" y="2714625"/>
          <p14:tracePt t="43351" x="8150225" y="2705100"/>
          <p14:tracePt t="43358" x="8193088" y="2705100"/>
          <p14:tracePt t="43365" x="8253413" y="2705100"/>
          <p14:tracePt t="43372" x="8281988" y="2705100"/>
          <p14:tracePt t="43378" x="8316913" y="2705100"/>
          <p14:tracePt t="43385" x="8337550" y="2705100"/>
          <p14:tracePt t="43392" x="8372475" y="2705100"/>
          <p14:tracePt t="43399" x="8401050" y="2705100"/>
          <p14:tracePt t="43406" x="8431213" y="2705100"/>
          <p14:tracePt t="43413" x="8466138" y="2705100"/>
          <p14:tracePt t="43419" x="8486775" y="2705100"/>
          <p14:tracePt t="43426" x="8520113" y="2705100"/>
          <p14:tracePt t="43434" x="8550275" y="2705100"/>
          <p14:tracePt t="43441" x="8585200" y="2705100"/>
          <p14:tracePt t="43448" x="8605838" y="2705100"/>
          <p14:tracePt t="43454" x="8648700" y="2705100"/>
          <p14:tracePt t="43460" x="8669338" y="2705100"/>
          <p14:tracePt t="43467" x="8694738" y="2705100"/>
          <p14:tracePt t="43474" x="8716963" y="2705100"/>
          <p14:tracePt t="43482" x="8729663" y="2705100"/>
          <p14:tracePt t="43488" x="8745538" y="2709863"/>
          <p14:tracePt t="43495" x="8758238" y="2709863"/>
          <p14:tracePt t="43502" x="8772525" y="2714625"/>
          <p14:tracePt t="43509" x="8797925" y="2714625"/>
          <p14:tracePt t="43516" x="8810625" y="2714625"/>
          <p14:tracePt t="43522" x="8823325" y="2722563"/>
          <p14:tracePt t="43530" x="8836025" y="2722563"/>
          <p14:tracePt t="43537" x="8851900" y="2730500"/>
          <p14:tracePt t="43544" x="8864600" y="2740025"/>
          <p14:tracePt t="43550" x="8882063" y="2744788"/>
          <p14:tracePt t="43557" x="8894763" y="2752725"/>
          <p14:tracePt t="43566" x="8912225" y="2760663"/>
          <p14:tracePt t="43571" x="8916988" y="2760663"/>
          <p14:tracePt t="43577" x="8929688" y="2765425"/>
          <p14:tracePt t="43592" x="8932863" y="2773363"/>
          <p14:tracePt t="43599" x="8942388" y="2773363"/>
          <p14:tracePt t="43605" x="8945563" y="2778125"/>
          <p14:tracePt t="43627" x="8955088" y="2786063"/>
          <p14:tracePt t="43642" x="8955088" y="2790825"/>
          <p14:tracePt t="43660" x="8955088" y="2795588"/>
          <p14:tracePt t="43674" x="8955088" y="2803525"/>
          <p14:tracePt t="43683" x="8950325" y="2803525"/>
          <p14:tracePt t="43689" x="8950325" y="2808288"/>
          <p14:tracePt t="43702" x="8945563" y="2808288"/>
          <p14:tracePt t="43708" x="8945563" y="2816225"/>
          <p14:tracePt t="43715" x="8937625" y="2816225"/>
          <p14:tracePt t="43722" x="8937625" y="2820988"/>
          <p14:tracePt t="43729" x="8932863" y="2820988"/>
          <p14:tracePt t="43736" x="8932863" y="2824163"/>
          <p14:tracePt t="43751" x="8929688" y="2824163"/>
          <p14:tracePt t="43758" x="8929688" y="2833688"/>
          <p14:tracePt t="43764" x="8920163" y="2833688"/>
          <p14:tracePt t="43771" x="8920163" y="2836863"/>
          <p14:tracePt t="43778" x="8916988" y="2836863"/>
          <p14:tracePt t="43784" x="8916988" y="2846388"/>
          <p14:tracePt t="43800" x="8907463" y="2846388"/>
          <p14:tracePt t="43805" x="8907463" y="2851150"/>
          <p14:tracePt t="43812" x="8904288" y="2851150"/>
          <p14:tracePt t="43819" x="8904288" y="2859088"/>
          <p14:tracePt t="43834" x="8899525" y="2863850"/>
          <p14:tracePt t="43849" x="8891588" y="2867025"/>
          <p14:tracePt t="43854" x="8886825" y="2876550"/>
          <p14:tracePt t="43861" x="8878888" y="2879725"/>
          <p14:tracePt t="43868" x="8874125" y="2889250"/>
          <p14:tracePt t="43875" x="8864600" y="2892425"/>
          <p14:tracePt t="43889" x="8861425" y="2901950"/>
          <p14:tracePt t="43897" x="8856663" y="2905125"/>
          <p14:tracePt t="43903" x="8848725" y="2909888"/>
          <p14:tracePt t="43911" x="8843963" y="2917825"/>
          <p14:tracePt t="43917" x="8831263" y="2922588"/>
          <p14:tracePt t="43923" x="8823325" y="2930525"/>
          <p14:tracePt t="43932" x="8818563" y="2930525"/>
          <p14:tracePt t="43938" x="8805863" y="2930525"/>
          <p14:tracePt t="43945" x="8788400" y="2940050"/>
          <p14:tracePt t="43952" x="8775700" y="2940050"/>
          <p14:tracePt t="43959" x="8763000" y="2943225"/>
          <p14:tracePt t="43965" x="8745538" y="2943225"/>
          <p14:tracePt t="43973" x="8724900" y="2952750"/>
          <p14:tracePt t="43980" x="8691563" y="2960688"/>
          <p14:tracePt t="43987" x="8669338" y="2970213"/>
          <p14:tracePt t="43993" x="8636000" y="2978150"/>
          <p14:tracePt t="44000" x="8601075" y="2986088"/>
          <p14:tracePt t="44007" x="8580438" y="2990850"/>
          <p14:tracePt t="44014" x="8547100" y="3008313"/>
          <p14:tracePt t="44021" x="8512175" y="3016250"/>
          <p14:tracePt t="44028" x="8482013" y="3024188"/>
          <p14:tracePt t="44036" x="8443913" y="3041650"/>
          <p14:tracePt t="44043" x="8413750" y="3041650"/>
          <p14:tracePt t="44049" x="8388350" y="3049588"/>
          <p14:tracePt t="44056" x="8367713" y="3059113"/>
          <p14:tracePt t="44063" x="8350250" y="3067050"/>
          <p14:tracePt t="44070" x="8337550" y="3067050"/>
          <p14:tracePt t="44077" x="8334375" y="3067050"/>
          <p14:tracePt t="44084" x="8324850" y="3067050"/>
          <p14:tracePt t="44091" x="8320088" y="3067050"/>
          <p14:tracePt t="44098" x="8316913" y="3067050"/>
          <p14:tracePt t="44105" x="8307388" y="3067050"/>
          <p14:tracePt t="44111" x="8304213" y="3067050"/>
          <p14:tracePt t="44119" x="8294688" y="3067050"/>
          <p14:tracePt t="44134" x="8291513" y="3067050"/>
          <p14:tracePt t="44147" x="8281988" y="3067050"/>
          <p14:tracePt t="44168" x="8278813" y="3067050"/>
          <p14:tracePt t="44183" x="8274050" y="3067050"/>
          <p14:tracePt t="44189" x="8266113" y="3067050"/>
          <p14:tracePt t="44194" x="8243888" y="3067050"/>
          <p14:tracePt t="44202" x="8223250" y="3067050"/>
          <p14:tracePt t="44209" x="8201025" y="3076575"/>
          <p14:tracePt t="44216" x="8154988" y="3084513"/>
          <p14:tracePt t="44223" x="8099425" y="3084513"/>
          <p14:tracePt t="44232" x="8023225" y="3092450"/>
          <p14:tracePt t="44237" x="7937500" y="3105150"/>
          <p14:tracePt t="44244" x="7823200" y="3105150"/>
          <p14:tracePt t="44251" x="7724775" y="3114675"/>
          <p14:tracePt t="44259" x="7627938" y="3114675"/>
          <p14:tracePt t="44265" x="7537450" y="3114675"/>
          <p14:tracePt t="44272" x="7453313" y="3114675"/>
          <p14:tracePt t="44279" x="7367588" y="3114675"/>
          <p14:tracePt t="44286" x="7324725" y="3114675"/>
          <p14:tracePt t="44292" x="7265988" y="3109913"/>
          <p14:tracePt t="44300" x="7223125" y="3109913"/>
          <p14:tracePt t="44307" x="7177088" y="3109913"/>
          <p14:tracePt t="44313" x="7154863" y="3101975"/>
          <p14:tracePt t="44320" x="7121525" y="3101975"/>
          <p14:tracePt t="44328" x="7108825" y="3101975"/>
          <p14:tracePt t="44335" x="7086600" y="3092450"/>
          <p14:tracePt t="44352" x="7073900" y="3092450"/>
          <p14:tracePt t="44356" x="7058025" y="3092450"/>
          <p14:tracePt t="44365" x="7045325" y="3089275"/>
          <p14:tracePt t="44369" x="7032625" y="3089275"/>
          <p14:tracePt t="44377" x="7023100" y="3079750"/>
          <p14:tracePt t="44384" x="7018338" y="3079750"/>
          <p14:tracePt t="44391" x="7010400" y="3076575"/>
          <p14:tracePt t="44399" x="7005638" y="3076575"/>
          <p14:tracePt t="44405" x="7002463" y="3076575"/>
          <p14:tracePt t="44413" x="7002463" y="3067050"/>
          <p14:tracePt t="44419" x="6992938" y="3067050"/>
          <p14:tracePt t="44425" x="6992938" y="3063875"/>
          <p14:tracePt t="44440" x="6989763" y="3063875"/>
          <p14:tracePt t="44449" x="6980238" y="3059113"/>
          <p14:tracePt t="44469" x="6980238" y="3049588"/>
          <p14:tracePt t="44483" x="6980238" y="3046413"/>
          <p14:tracePt t="44518" x="6980238" y="3036888"/>
          <p14:tracePt t="44573" x="6980238" y="3033713"/>
          <p14:tracePt t="47434" x="6916738" y="3135313"/>
          <p14:tracePt t="47440" x="6691313" y="3454400"/>
          <p14:tracePt t="47446" x="6538913" y="3811588"/>
          <p14:tracePt t="47455" x="6478588" y="4041775"/>
          <p14:tracePt t="47460" x="6461125" y="4254500"/>
          <p14:tracePt t="47467" x="6483350" y="4416425"/>
          <p14:tracePt t="47475" x="6577013" y="4632325"/>
          <p14:tracePt t="47482" x="6716713" y="4837113"/>
          <p14:tracePt t="47489" x="6934200" y="5037138"/>
          <p14:tracePt t="47496" x="7151688" y="5216525"/>
          <p14:tracePt t="47503" x="7466013" y="5419725"/>
          <p14:tracePt t="47509" x="7848600" y="5576888"/>
          <p14:tracePt t="47517" x="8228013" y="5688013"/>
          <p14:tracePt t="47523" x="8529638" y="5721350"/>
          <p14:tracePt t="47530" x="8967788" y="5738813"/>
          <p14:tracePt t="47537" x="9239250" y="5713413"/>
          <p14:tracePt t="47544" x="9431338" y="5688013"/>
          <p14:tracePt t="47552" x="9520238" y="5641975"/>
          <p14:tracePt t="47560" x="9571038" y="5599113"/>
          <p14:tracePt t="47565" x="9596438" y="5586413"/>
          <p14:tracePt t="47572" x="9601200" y="5561013"/>
          <p14:tracePt t="47579" x="9609138" y="5526088"/>
          <p14:tracePt t="47586" x="9605963" y="5495925"/>
          <p14:tracePt t="47593" x="9596438" y="5462588"/>
          <p14:tracePt t="47601" x="9558338" y="5411788"/>
          <p14:tracePt t="47606" x="9477375" y="5356225"/>
          <p14:tracePt t="47614" x="9312275" y="5305425"/>
          <p14:tracePt t="47621" x="9120188" y="5275263"/>
          <p14:tracePt t="47628" x="8831263" y="5275263"/>
          <p14:tracePt t="47637" x="8524875" y="5322888"/>
          <p14:tracePt t="47642" x="8201025" y="5432425"/>
          <p14:tracePt t="47650" x="8099425" y="5467350"/>
          <p14:tracePt t="47655" x="7980363" y="5522913"/>
          <p14:tracePt t="47663" x="7916863" y="5576888"/>
          <p14:tracePt t="47670" x="7878763" y="5607050"/>
          <p14:tracePt t="47677" x="7866063" y="5629275"/>
          <p14:tracePt t="47684" x="7848600" y="5645150"/>
          <p14:tracePt t="47690" x="7840663" y="5667375"/>
          <p14:tracePt t="47699" x="7843838" y="5675313"/>
          <p14:tracePt t="47704" x="7848600" y="5705475"/>
          <p14:tracePt t="47711" x="7878763" y="5738813"/>
          <p14:tracePt t="47718" x="7934325" y="5807075"/>
          <p14:tracePt t="47725" x="8137525" y="5951538"/>
          <p14:tracePt t="47734" x="8469313" y="6118225"/>
          <p14:tracePt t="47740" x="8772525" y="6240463"/>
          <p14:tracePt t="47746" x="8997950" y="6288088"/>
          <p14:tracePt t="47754" x="9124950" y="6288088"/>
          <p14:tracePt t="47759" x="9210675" y="6270625"/>
          <p14:tracePt t="47767" x="9261475" y="6249988"/>
          <p14:tracePt t="47774" x="9294813" y="6224588"/>
          <p14:tracePt t="47780" x="9312275" y="6186488"/>
          <p14:tracePt t="47789" x="9342438" y="6138863"/>
          <p14:tracePt t="47795" x="9355138" y="6080125"/>
          <p14:tracePt t="47802" x="9345613" y="5989638"/>
          <p14:tracePt t="47809" x="9312275" y="5888038"/>
          <p14:tracePt t="47817" x="9256713" y="5799138"/>
          <p14:tracePt t="47824" x="9104313" y="5645150"/>
          <p14:tracePt t="47829" x="8929688" y="5530850"/>
          <p14:tracePt t="47836" x="8712200" y="5419725"/>
          <p14:tracePt t="47844" x="8426450" y="5351463"/>
          <p14:tracePt t="47851" x="8172450" y="5305425"/>
          <p14:tracePt t="47858" x="7985125" y="5280025"/>
          <p14:tracePt t="47865" x="7805738" y="5280025"/>
          <p14:tracePt t="47872" x="7666038" y="5280025"/>
          <p14:tracePt t="47878" x="7537450" y="5280025"/>
          <p14:tracePt t="47887" x="7466013" y="5283200"/>
          <p14:tracePt t="47892" x="7418388" y="5292725"/>
          <p14:tracePt t="47900" x="7397750" y="5300663"/>
          <p14:tracePt t="47906" x="7385050" y="5300663"/>
          <p14:tracePt t="47913" x="7377113" y="5300663"/>
          <p14:tracePt t="47935" x="7380288" y="5300663"/>
          <p14:tracePt t="47941" x="7385050" y="5292725"/>
          <p14:tracePt t="47949" x="7392988" y="5287963"/>
          <p14:tracePt t="47955" x="7405688" y="5287963"/>
          <p14:tracePt t="47961" x="7427913" y="5270500"/>
          <p14:tracePt t="47970" x="7443788" y="5257800"/>
          <p14:tracePt t="47975" x="7478713" y="5241925"/>
          <p14:tracePt t="47983" x="7512050" y="5211763"/>
          <p14:tracePt t="47989" x="7534275" y="5176838"/>
          <p14:tracePt t="47997" x="7554913" y="5151438"/>
          <p14:tracePt t="48004" x="7577138" y="5105400"/>
          <p14:tracePt t="48011" x="7585075" y="5057775"/>
          <p14:tracePt t="48018" x="7593013" y="5024438"/>
          <p14:tracePt t="48025" x="7585075" y="4951413"/>
          <p14:tracePt t="48032" x="7567613" y="4905375"/>
          <p14:tracePt t="48040" x="7537450" y="4841875"/>
          <p14:tracePt t="48045" x="7496175" y="4778375"/>
          <p14:tracePt t="48053" x="7427913" y="4710113"/>
          <p14:tracePt t="48059" x="7377113" y="4672013"/>
          <p14:tracePt t="48067" x="7299325" y="4629150"/>
          <p14:tracePt t="48073" x="7223125" y="4581525"/>
          <p14:tracePt t="48080" x="7121525" y="4548188"/>
          <p14:tracePt t="48088" x="7032625" y="4525963"/>
          <p14:tracePt t="48094" x="6954838" y="4492625"/>
          <p14:tracePt t="48102" x="6896100" y="4484688"/>
          <p14:tracePt t="48108" x="6835775" y="4475163"/>
          <p14:tracePt t="48116" x="6802438" y="4467225"/>
          <p14:tracePt t="48122" x="6780213" y="4467225"/>
          <p14:tracePt t="48128" x="6759575" y="4467225"/>
          <p14:tracePt t="48136" x="6734175" y="4467225"/>
          <p14:tracePt t="48143" x="6721475" y="4467225"/>
          <p14:tracePt t="48150" x="6708775" y="4467225"/>
          <p14:tracePt t="48156" x="6696075" y="4467225"/>
          <p14:tracePt t="48164" x="6678613" y="4467225"/>
          <p14:tracePt t="48172" x="6665913" y="4467225"/>
          <p14:tracePt t="48177" x="6661150" y="4467225"/>
          <p14:tracePt t="48185" x="6653213" y="4467225"/>
          <p14:tracePt t="48200" x="6648450" y="4467225"/>
          <p14:tracePt t="48205" x="6645275" y="4467225"/>
          <p14:tracePt t="48213" x="6635750" y="4467225"/>
          <p14:tracePt t="48219" x="6632575" y="4467225"/>
          <p14:tracePt t="48227" x="6623050" y="4467225"/>
          <p14:tracePt t="48233" x="6619875" y="4467225"/>
          <p14:tracePt t="48240" x="6610350" y="4475163"/>
          <p14:tracePt t="48255" x="6610350" y="4479925"/>
          <p14:tracePt t="48261" x="6607175" y="4479925"/>
          <p14:tracePt t="48268" x="6607175" y="4484688"/>
          <p14:tracePt t="48296" x="6607175" y="4492625"/>
          <p14:tracePt t="48303" x="6607175" y="4505325"/>
          <p14:tracePt t="48310" x="6615113" y="4505325"/>
          <p14:tracePt t="48317" x="6615113" y="4510088"/>
          <p14:tracePt t="48326" x="6619875" y="4518025"/>
          <p14:tracePt t="48338" x="6627813" y="4522788"/>
          <p14:tracePt t="48345" x="6632575" y="4525963"/>
          <p14:tracePt t="48352" x="6640513" y="4535488"/>
          <p14:tracePt t="48359" x="6645275" y="4538663"/>
          <p14:tracePt t="48367" x="6648450" y="4548188"/>
          <p14:tracePt t="48373" x="6657975" y="4551363"/>
          <p14:tracePt t="48379" x="6661150" y="4560888"/>
          <p14:tracePt t="48388" x="6678613" y="4581525"/>
          <p14:tracePt t="48393" x="6691313" y="4594225"/>
          <p14:tracePt t="48400" x="6716713" y="4619625"/>
          <p14:tracePt t="48407" x="6734175" y="4654550"/>
          <p14:tracePt t="48415" x="6751638" y="4679950"/>
          <p14:tracePt t="48421" x="6777038" y="4713288"/>
          <p14:tracePt t="48428" x="6792913" y="4748213"/>
          <p14:tracePt t="48435" x="6819900" y="4773613"/>
          <p14:tracePt t="48442" x="6827838" y="4794250"/>
          <p14:tracePt t="48449" x="6832600" y="4803775"/>
          <p14:tracePt t="48458" x="6845300" y="4824413"/>
          <p14:tracePt t="48462" x="6853238" y="4837113"/>
          <p14:tracePt t="48471" x="6858000" y="4845050"/>
          <p14:tracePt t="48477" x="6865938" y="4849813"/>
          <p14:tracePt t="48491" x="6870700" y="4857750"/>
          <p14:tracePt t="48498" x="6878638" y="4857750"/>
          <p14:tracePt t="48505" x="6883400" y="4862513"/>
          <p14:tracePt t="48511" x="6891338" y="4867275"/>
          <p14:tracePt t="48518" x="6896100" y="4875213"/>
          <p14:tracePt t="48526" x="6916738" y="4879975"/>
          <p14:tracePt t="48533" x="6929438" y="4887913"/>
          <p14:tracePt t="48539" x="6977063" y="4897438"/>
          <p14:tracePt t="48546" x="7023100" y="4926013"/>
          <p14:tracePt t="48553" x="7099300" y="4948238"/>
          <p14:tracePt t="48560" x="7227888" y="4986338"/>
          <p14:tracePt t="48568" x="7415213" y="5024438"/>
          <p14:tracePt t="48576" x="7585075" y="5062538"/>
          <p14:tracePt t="48581" x="7737475" y="5075238"/>
          <p14:tracePt t="48588" x="7985125" y="5118100"/>
          <p14:tracePt t="48595" x="8137525" y="5130800"/>
          <p14:tracePt t="48603" x="8281988" y="5143500"/>
          <p14:tracePt t="48609" x="8423275" y="5151438"/>
          <p14:tracePt t="48617" x="8507413" y="5151438"/>
          <p14:tracePt t="48623" x="8610600" y="5148263"/>
          <p14:tracePt t="48630" x="8694738" y="5135563"/>
          <p14:tracePt t="48637" x="8785225" y="5126038"/>
          <p14:tracePt t="48644" x="8856663" y="5113338"/>
          <p14:tracePt t="48651" x="8945563" y="5080000"/>
          <p14:tracePt t="48658" x="9005888" y="5049838"/>
          <p14:tracePt t="48665" x="9056688" y="5029200"/>
          <p14:tracePt t="48673" x="9104313" y="4999038"/>
          <p14:tracePt t="48679" x="9129713" y="4976813"/>
          <p14:tracePt t="48686" x="9145588" y="4960938"/>
          <p14:tracePt t="48693" x="9155113" y="4948238"/>
          <p14:tracePt t="48700" x="9167813" y="4913313"/>
          <p14:tracePt t="48706" x="9175750" y="4879975"/>
          <p14:tracePt t="48713" x="9175750" y="4857750"/>
          <p14:tracePt t="48720" x="9175750" y="4803775"/>
          <p14:tracePt t="48727" x="9175750" y="4730750"/>
          <p14:tracePt t="48734" x="9163050" y="4697413"/>
          <p14:tracePt t="48741" x="9142413" y="4606925"/>
          <p14:tracePt t="48749" x="9082088" y="4487863"/>
          <p14:tracePt t="48756" x="9001125" y="4381500"/>
          <p14:tracePt t="48761" x="8894763" y="4275138"/>
          <p14:tracePt t="48770" x="8785225" y="4181475"/>
          <p14:tracePt t="48776" x="8678863" y="4097338"/>
          <p14:tracePt t="48784" x="8575675" y="4041775"/>
          <p14:tracePt t="48790" x="8456613" y="3994150"/>
          <p14:tracePt t="48797" x="8355013" y="3968750"/>
          <p14:tracePt t="48804" x="8240713" y="3948113"/>
          <p14:tracePt t="48811" x="8167688" y="3948113"/>
          <p14:tracePt t="48818" x="8081963" y="3935413"/>
          <p14:tracePt t="48827" x="8040688" y="3935413"/>
          <p14:tracePt t="48832" x="8005763" y="3935413"/>
          <p14:tracePt t="48838" x="7962900" y="3940175"/>
          <p14:tracePt t="48846" x="7916863" y="3952875"/>
          <p14:tracePt t="48853" x="7891463" y="3965575"/>
          <p14:tracePt t="48859" x="7861300" y="3973513"/>
          <p14:tracePt t="48867" x="7827963" y="3990975"/>
          <p14:tracePt t="48884" x="7775575" y="4024313"/>
          <p14:tracePt t="48889" x="7729538" y="4062413"/>
          <p14:tracePt t="48893" x="7683500" y="4092575"/>
          <p14:tracePt t="48902" x="7631113" y="4122738"/>
          <p14:tracePt t="48909" x="7580313" y="4152900"/>
          <p14:tracePt t="48916" x="7529513" y="4191000"/>
          <p14:tracePt t="48923" x="7453313" y="4224338"/>
          <p14:tracePt t="48929" x="7418388" y="4249738"/>
          <p14:tracePt t="48936" x="7367588" y="4271963"/>
          <p14:tracePt t="48943" x="7321550" y="4292600"/>
          <p14:tracePt t="48950" x="7286625" y="4297363"/>
          <p14:tracePt t="48958" x="7253288" y="4318000"/>
          <p14:tracePt t="48966" x="7231063" y="4318000"/>
          <p14:tracePt t="48973" x="7215188" y="4322763"/>
          <p14:tracePt t="48977" x="7192963" y="4338638"/>
          <p14:tracePt t="48984" x="7177088" y="4348163"/>
          <p14:tracePt t="48992" x="7164388" y="4360863"/>
          <p14:tracePt t="48999" x="7154863" y="4378325"/>
          <p14:tracePt t="49006" x="7142163" y="4381500"/>
          <p14:tracePt t="49013" x="7142163" y="4398963"/>
          <p14:tracePt t="49019" x="7124700" y="4419600"/>
          <p14:tracePt t="49026" x="7116763" y="4437063"/>
          <p14:tracePt t="49034" x="7108825" y="4459288"/>
          <p14:tracePt t="49042" x="7104063" y="4475163"/>
          <p14:tracePt t="49048" x="7096125" y="4497388"/>
          <p14:tracePt t="49054" x="7096125" y="4518025"/>
          <p14:tracePt t="49062" x="7086600" y="4535488"/>
          <p14:tracePt t="49069" x="7086600" y="4548188"/>
          <p14:tracePt t="49075" x="7083425" y="4560888"/>
          <p14:tracePt t="49083" x="7083425" y="4568825"/>
          <p14:tracePt t="49090" x="7083425" y="4581525"/>
          <p14:tracePt t="49096" x="7083425" y="4586288"/>
          <p14:tracePt t="49105" x="7083425" y="4594225"/>
          <p14:tracePt t="49110" x="7083425" y="4598988"/>
          <p14:tracePt t="49117" x="7083425" y="4619625"/>
          <p14:tracePt t="49124" x="7091363" y="4632325"/>
          <p14:tracePt t="49131" x="7099300" y="4657725"/>
          <p14:tracePt t="49138" x="7116763" y="4684713"/>
          <p14:tracePt t="49145" x="7142163" y="4718050"/>
          <p14:tracePt t="49152" x="7167563" y="4743450"/>
          <p14:tracePt t="49159" x="7205663" y="4781550"/>
          <p14:tracePt t="49167" x="7245350" y="4819650"/>
          <p14:tracePt t="49175" x="7296150" y="4870450"/>
          <p14:tracePt t="49179" x="7334250" y="4897438"/>
          <p14:tracePt t="49186" x="7359650" y="4935538"/>
          <p14:tracePt t="49194" x="7392988" y="4951413"/>
          <p14:tracePt t="49201" x="7418388" y="4976813"/>
          <p14:tracePt t="49207" x="7443788" y="4994275"/>
          <p14:tracePt t="49216" x="7478713" y="5011738"/>
          <p14:tracePt t="49222" x="7524750" y="5019675"/>
          <p14:tracePt t="49228" x="7559675" y="5037138"/>
          <p14:tracePt t="49235" x="7643813" y="5049838"/>
          <p14:tracePt t="49243" x="7848600" y="5087938"/>
          <p14:tracePt t="49250" x="8180388" y="5122863"/>
          <p14:tracePt t="49256" x="8593138" y="5160963"/>
          <p14:tracePt t="49263" x="8975725" y="5181600"/>
          <p14:tracePt t="49270" x="9264650" y="5181600"/>
          <p14:tracePt t="49277" x="9469438" y="5181600"/>
          <p14:tracePt t="49284" x="9596438" y="5173663"/>
          <p14:tracePt t="49291" x="9712325" y="5148263"/>
          <p14:tracePt t="49300" x="9801225" y="5126038"/>
          <p14:tracePt t="49306" x="9861550" y="5105400"/>
          <p14:tracePt t="49312" x="9925050" y="5062538"/>
          <p14:tracePt t="49319" x="9958388" y="5045075"/>
          <p14:tracePt t="49327" x="9983788" y="5019675"/>
          <p14:tracePt t="49333" x="10021888" y="4981575"/>
          <p14:tracePt t="49340" x="10039350" y="4960938"/>
          <p14:tracePt t="49347" x="10047288" y="4926013"/>
          <p14:tracePt t="49354" x="10047288" y="4897438"/>
          <p14:tracePt t="49361" x="10044113" y="4849813"/>
          <p14:tracePt t="49368" x="10009188" y="4791075"/>
          <p14:tracePt t="49375" x="9932988" y="4710113"/>
          <p14:tracePt t="49382" x="9788525" y="4606925"/>
          <p14:tracePt t="49390" x="9512300" y="4467225"/>
          <p14:tracePt t="49395" x="9264650" y="4352925"/>
          <p14:tracePt t="49403" x="9061450" y="4292600"/>
          <p14:tracePt t="49410" x="8920163" y="4259263"/>
          <p14:tracePt t="49417" x="8691563" y="4198938"/>
          <p14:tracePt t="49423" x="8499475" y="4173538"/>
          <p14:tracePt t="49430" x="8397875" y="4152900"/>
          <p14:tracePt t="49438" x="8337550" y="4140200"/>
          <p14:tracePt t="49444" x="8294688" y="4140200"/>
          <p14:tracePt t="49452" x="8253413" y="4140200"/>
          <p14:tracePt t="49459" x="8218488" y="4143375"/>
          <p14:tracePt t="49466" x="8197850" y="4143375"/>
          <p14:tracePt t="49471" x="8180388" y="4152900"/>
          <p14:tracePt t="49479" x="8167688" y="4160838"/>
          <p14:tracePt t="49486" x="8150225" y="4165600"/>
          <p14:tracePt t="49493" x="8147050" y="4181475"/>
          <p14:tracePt t="49500" x="8137525" y="4181475"/>
          <p14:tracePt t="49507" x="8134350" y="4186238"/>
          <p14:tracePt t="49515" x="8134350" y="4194175"/>
          <p14:tracePt t="49520" x="8124825" y="4198938"/>
          <p14:tracePt t="49528" x="8124825" y="4206875"/>
          <p14:tracePt t="49535" x="8124825" y="4211638"/>
          <p14:tracePt t="49541" x="8121650" y="4216400"/>
          <p14:tracePt t="49557" x="8112125" y="4216400"/>
          <p14:tracePt t="49563" x="8112125" y="4224338"/>
          <p14:tracePt t="49569" x="8107363" y="4229100"/>
          <p14:tracePt t="49584" x="8104188" y="4237038"/>
          <p14:tracePt t="49591" x="8094663" y="4237038"/>
          <p14:tracePt t="49599" x="8091488" y="4241800"/>
          <p14:tracePt t="49604" x="8081963" y="4246563"/>
          <p14:tracePt t="49611" x="8061325" y="4254500"/>
          <p14:tracePt t="49619" x="8048625" y="4262438"/>
          <p14:tracePt t="49625" x="8035925" y="4262438"/>
          <p14:tracePt t="49633" x="8023225" y="4262438"/>
          <p14:tracePt t="49639" x="7997825" y="4262438"/>
          <p14:tracePt t="49646" x="7993063" y="4262438"/>
          <p14:tracePt t="49653" x="7985125" y="4262438"/>
          <p14:tracePt t="49660" x="7972425" y="4262438"/>
          <p14:tracePt t="49667" x="7959725" y="4262438"/>
          <p14:tracePt t="49675" x="7954963" y="4259263"/>
          <p14:tracePt t="49681" x="7947025" y="4259263"/>
          <p14:tracePt t="49687" x="7942263" y="4259263"/>
          <p14:tracePt t="49695" x="7937500" y="4254500"/>
          <p14:tracePt t="49702" x="7929563" y="4254500"/>
          <p14:tracePt t="49709" x="7924800" y="4254500"/>
          <p14:tracePt t="49730" x="7916863" y="4254500"/>
          <p14:tracePt t="49751" x="7912100" y="4254500"/>
          <p14:tracePt t="50155" x="7921625" y="4279900"/>
          <p14:tracePt t="50161" x="7942263" y="4338638"/>
          <p14:tracePt t="50167" x="7988300" y="4441825"/>
          <p14:tracePt t="50174" x="8066088" y="4616450"/>
          <p14:tracePt t="50184" x="8150225" y="4781550"/>
          <p14:tracePt t="50188" x="8197850" y="4884738"/>
          <p14:tracePt t="50195" x="8228013" y="4960938"/>
          <p14:tracePt t="50202" x="8243888" y="4994275"/>
          <p14:tracePt t="50209" x="8253413" y="5019675"/>
          <p14:tracePt t="50217" x="8261350" y="5041900"/>
          <p14:tracePt t="50222" x="8261350" y="5049838"/>
          <p14:tracePt t="50229" x="8269288" y="5062538"/>
          <p14:tracePt t="50237" x="8269288" y="5067300"/>
          <p14:tracePt t="50245" x="8269288" y="5075238"/>
          <p14:tracePt t="50251" x="8266113" y="5080000"/>
          <p14:tracePt t="50265" x="8266113" y="5087938"/>
          <p14:tracePt t="50272" x="8261350" y="5092700"/>
          <p14:tracePt t="50279" x="8253413" y="5092700"/>
          <p14:tracePt t="50286" x="8248650" y="5092700"/>
          <p14:tracePt t="50293" x="8235950" y="5100638"/>
          <p14:tracePt t="50300" x="8210550" y="5105400"/>
          <p14:tracePt t="50307" x="8180388" y="5113338"/>
          <p14:tracePt t="50314" x="8147050" y="5113338"/>
          <p14:tracePt t="50320" x="8091488" y="5122863"/>
          <p14:tracePt t="50327" x="8043863" y="5135563"/>
          <p14:tracePt t="50335" x="8015288" y="5143500"/>
          <p14:tracePt t="50341" x="7967663" y="5151438"/>
          <p14:tracePt t="50348" x="7934325" y="5160963"/>
          <p14:tracePt t="50356" x="7899400" y="5168900"/>
          <p14:tracePt t="50361" x="7878763" y="5168900"/>
          <p14:tracePt t="50369" x="7856538" y="5168900"/>
          <p14:tracePt t="50377" x="7840663" y="5168900"/>
          <p14:tracePt t="50383" x="7818438" y="5168900"/>
          <p14:tracePt t="50390" x="7815263" y="5168900"/>
          <p14:tracePt t="50397" x="7802563" y="5168900"/>
          <p14:tracePt t="50404" x="7793038" y="5168900"/>
          <p14:tracePt t="50411" x="7789863" y="5168900"/>
          <p14:tracePt t="50418" x="7780338" y="5168900"/>
          <p14:tracePt t="50425" x="7767638" y="5164138"/>
          <p14:tracePt t="50433" x="7762875" y="5164138"/>
          <p14:tracePt t="50439" x="7754938" y="5160963"/>
          <p14:tracePt t="50445" x="7742238" y="5160963"/>
          <p14:tracePt t="50453" x="7729538" y="5151438"/>
          <p14:tracePt t="50461" x="7708900" y="5151438"/>
          <p14:tracePt t="50466" x="7691438" y="5143500"/>
          <p14:tracePt t="50473" x="7661275" y="5135563"/>
          <p14:tracePt t="50480" x="7635875" y="5126038"/>
          <p14:tracePt t="50487" x="7615238" y="5122863"/>
          <p14:tracePt t="50495" x="7580313" y="5113338"/>
          <p14:tracePt t="50502" x="7554913" y="5105400"/>
          <p14:tracePt t="50509" x="7534275" y="5097463"/>
          <p14:tracePt t="50516" x="7508875" y="5087938"/>
          <p14:tracePt t="50523" x="7486650" y="5070475"/>
          <p14:tracePt t="50530" x="7461250" y="5067300"/>
          <p14:tracePt t="50537" x="7431088" y="5057775"/>
          <p14:tracePt t="50544" x="7405688" y="5041900"/>
          <p14:tracePt t="50551" x="7385050" y="5032375"/>
          <p14:tracePt t="50557" x="7359650" y="5024438"/>
          <p14:tracePt t="50566" x="7312025" y="5006975"/>
          <p14:tracePt t="50571" x="7278688" y="4991100"/>
          <p14:tracePt t="50578" x="7231063" y="4968875"/>
          <p14:tracePt t="50586" x="7172325" y="4951413"/>
          <p14:tracePt t="50592" x="7124700" y="4938713"/>
          <p14:tracePt t="50600" x="7086600" y="4922838"/>
          <p14:tracePt t="50606" x="7040563" y="4905375"/>
          <p14:tracePt t="50613" x="6992938" y="4897438"/>
          <p14:tracePt t="50620" x="6972300" y="4887913"/>
          <p14:tracePt t="50627" x="6926263" y="4879975"/>
          <p14:tracePt t="50634" x="6896100" y="4870450"/>
          <p14:tracePt t="50641" x="6861175" y="4862513"/>
          <p14:tracePt t="50648" x="6827838" y="4845050"/>
          <p14:tracePt t="50655" x="6792913" y="4837113"/>
          <p14:tracePt t="50662" x="6759575" y="4829175"/>
          <p14:tracePt t="50668" x="6738938" y="4819650"/>
          <p14:tracePt t="50675" x="6716713" y="4819650"/>
          <p14:tracePt t="50683" x="6691313" y="4811713"/>
          <p14:tracePt t="50690" x="6670675" y="4803775"/>
          <p14:tracePt t="50697" x="6635750" y="4794250"/>
          <p14:tracePt t="50703" x="6615113" y="4794250"/>
          <p14:tracePt t="50710" x="6580188" y="4791075"/>
          <p14:tracePt t="50717" x="6559550" y="4791075"/>
          <p14:tracePt t="50724" x="6534150" y="4781550"/>
          <p14:tracePt t="50731" x="6503988" y="4781550"/>
          <p14:tracePt t="50738" x="6478588" y="4773613"/>
          <p14:tracePt t="50746" x="6457950" y="4773613"/>
          <p14:tracePt t="50751" x="6432550" y="4773613"/>
          <p14:tracePt t="50759" x="6419850" y="4764088"/>
          <p14:tracePt t="50767" x="6415088" y="4764088"/>
          <p14:tracePt t="50772" x="6397625" y="4760913"/>
          <p14:tracePt t="50779" x="6394450" y="4760913"/>
          <p14:tracePt t="50786" x="6394450" y="4751388"/>
          <p14:tracePt t="50794" x="6389688" y="4751388"/>
          <p14:tracePt t="50801" x="6381750" y="4751388"/>
          <p14:tracePt t="50809" x="6376988" y="4748213"/>
          <p14:tracePt t="50823" x="6376988" y="4738688"/>
          <p14:tracePt t="50843" x="6376988" y="4735513"/>
          <p14:tracePt t="50858" x="6376988" y="4730750"/>
          <p14:tracePt t="50872" x="6384925" y="4722813"/>
          <p14:tracePt t="50878" x="6389688" y="4722813"/>
          <p14:tracePt t="50885" x="6402388" y="4722813"/>
          <p14:tracePt t="50893" x="6415088" y="4713288"/>
          <p14:tracePt t="50900" x="6432550" y="4710113"/>
          <p14:tracePt t="50907" x="6453188" y="4700588"/>
          <p14:tracePt t="50914" x="6488113" y="4692650"/>
          <p14:tracePt t="50921" x="6521450" y="4684713"/>
          <p14:tracePt t="50927" x="6542088" y="4684713"/>
          <p14:tracePt t="50935" x="6577013" y="4675188"/>
          <p14:tracePt t="50941" x="6619875" y="4675188"/>
          <p14:tracePt t="50950" x="6661150" y="4675188"/>
          <p14:tracePt t="50955" x="6721475" y="4675188"/>
          <p14:tracePt t="50962" x="6764338" y="4675188"/>
          <p14:tracePt t="50969" x="6835775" y="4675188"/>
          <p14:tracePt t="50976" x="6908800" y="4675188"/>
          <p14:tracePt t="50982" x="6992938" y="4675188"/>
          <p14:tracePt t="50990" x="7091363" y="4675188"/>
          <p14:tracePt t="50997" x="7205663" y="4675188"/>
          <p14:tracePt t="51004" x="7291388" y="4675188"/>
          <p14:tracePt t="51010" x="7364413" y="4675188"/>
          <p14:tracePt t="51018" x="7418388" y="4675188"/>
          <p14:tracePt t="51024" x="7478713" y="4675188"/>
          <p14:tracePt t="51033" x="7508875" y="4675188"/>
          <p14:tracePt t="51038" x="7542213" y="4675188"/>
          <p14:tracePt t="51045" x="7562850" y="4675188"/>
          <p14:tracePt t="51051" x="7589838" y="4679950"/>
          <p14:tracePt t="51059" x="7602538" y="4679950"/>
          <p14:tracePt t="51065" x="7605713" y="4679950"/>
          <p14:tracePt t="51072" x="7615238" y="4679950"/>
          <p14:tracePt t="51079" x="7618413" y="4679950"/>
          <p14:tracePt t="51086" x="7623175" y="4679950"/>
          <p14:tracePt t="51101" x="7631113" y="4679950"/>
          <p14:tracePt t="51114" x="7631113" y="4684713"/>
          <p14:tracePt t="51128" x="7631113" y="4692650"/>
          <p14:tracePt t="51151" x="7631113" y="4697413"/>
          <p14:tracePt t="51156" x="7627938" y="4697413"/>
          <p14:tracePt t="51163" x="7627938" y="4705350"/>
          <p14:tracePt t="51169" x="7623175" y="4705350"/>
          <p14:tracePt t="51184" x="7618413" y="4710113"/>
          <p14:tracePt t="51199" x="7610475" y="4710113"/>
          <p14:tracePt t="51205" x="7605713" y="4713288"/>
          <p14:tracePt t="51219" x="7597775" y="4722813"/>
          <p14:tracePt t="51225" x="7585075" y="4722813"/>
          <p14:tracePt t="51233" x="7580313" y="4725988"/>
          <p14:tracePt t="51239" x="7567613" y="4725988"/>
          <p14:tracePt t="51245" x="7550150" y="4735513"/>
          <p14:tracePt t="51253" x="7529513" y="4735513"/>
          <p14:tracePt t="51260" x="7516813" y="4743450"/>
          <p14:tracePt t="51267" x="7491413" y="4743450"/>
          <p14:tracePt t="51274" x="7470775" y="4743450"/>
          <p14:tracePt t="51281" x="7440613" y="4743450"/>
          <p14:tracePt t="51288" x="7415213" y="4743450"/>
          <p14:tracePt t="51295" x="7385050" y="4738688"/>
          <p14:tracePt t="51302" x="7351713" y="4730750"/>
          <p14:tracePt t="51310" x="7316788" y="4730750"/>
          <p14:tracePt t="51316" x="7273925" y="4722813"/>
          <p14:tracePt t="51323" x="7227888" y="4713288"/>
          <p14:tracePt t="51330" x="7192963" y="4705350"/>
          <p14:tracePt t="51336" x="7164388" y="4697413"/>
          <p14:tracePt t="51343" x="7129463" y="4687888"/>
          <p14:tracePt t="51352" x="7108825" y="4687888"/>
          <p14:tracePt t="51357" x="7083425" y="4679950"/>
          <p14:tracePt t="51366" x="7061200" y="4679950"/>
          <p14:tracePt t="51372" x="7048500" y="4679950"/>
          <p14:tracePt t="51379" x="7032625" y="4672013"/>
          <p14:tracePt t="51385" x="7027863" y="4672013"/>
          <p14:tracePt t="51392" x="7015163" y="4667250"/>
          <p14:tracePt t="51400" x="7005638" y="4667250"/>
          <p14:tracePt t="51406" x="7002463" y="4657725"/>
          <p14:tracePt t="51413" x="6992938" y="4657725"/>
          <p14:tracePt t="51427" x="6989763" y="4654550"/>
          <p14:tracePt t="51434" x="6985000" y="4654550"/>
          <p14:tracePt t="51450" x="6977063" y="4654550"/>
          <p14:tracePt t="51469" x="6972300" y="4654550"/>
          <p14:tracePt t="51483" x="6964363" y="4654550"/>
          <p14:tracePt t="51695" x="6967538" y="4654550"/>
          <p14:tracePt t="51698" x="6972300" y="4654550"/>
          <p14:tracePt t="51714" x="6985000" y="4645025"/>
          <p14:tracePt t="51721" x="6992938" y="4641850"/>
          <p14:tracePt t="51727" x="7005638" y="4641850"/>
          <p14:tracePt t="51735" x="7018338" y="4641850"/>
          <p14:tracePt t="51741" x="7040563" y="4632325"/>
          <p14:tracePt t="51748" x="7073900" y="4624388"/>
          <p14:tracePt t="51755" x="7108825" y="4616450"/>
          <p14:tracePt t="51763" x="7138988" y="4616450"/>
          <p14:tracePt t="51769" x="7192963" y="4606925"/>
          <p14:tracePt t="51776" x="7253288" y="4598988"/>
          <p14:tracePt t="51783" x="7299325" y="4591050"/>
          <p14:tracePt t="51790" x="7359650" y="4578350"/>
          <p14:tracePt t="51797" x="7392988" y="4578350"/>
          <p14:tracePt t="51804" x="7435850" y="4578350"/>
          <p14:tracePt t="51811" x="7466013" y="4578350"/>
          <p14:tracePt t="51818" x="7486650" y="4578350"/>
          <p14:tracePt t="51825" x="7512050" y="4578350"/>
          <p14:tracePt t="51832" x="7524750" y="4578350"/>
          <p14:tracePt t="51839" x="7554913" y="4578350"/>
          <p14:tracePt t="51845" x="7580313" y="4578350"/>
          <p14:tracePt t="51853" x="7610475" y="4578350"/>
          <p14:tracePt t="51860" x="7635875" y="4578350"/>
          <p14:tracePt t="51867" x="7666038" y="4578350"/>
          <p14:tracePt t="51874" x="7686675" y="4578350"/>
          <p14:tracePt t="51880" x="7712075" y="4578350"/>
          <p14:tracePt t="51887" x="7724775" y="4578350"/>
          <p14:tracePt t="51895" x="7737475" y="4578350"/>
          <p14:tracePt t="51902" x="7750175" y="4578350"/>
          <p14:tracePt t="51909" x="7767638" y="4578350"/>
          <p14:tracePt t="51922" x="7772400" y="4578350"/>
          <p14:tracePt t="51929" x="7775575" y="4578350"/>
          <p14:tracePt t="51951" x="7785100" y="4578350"/>
          <p14:tracePt t="51965" x="7789863" y="4578350"/>
          <p14:tracePt t="51971" x="7789863" y="4581525"/>
          <p14:tracePt t="51978" x="7797800" y="4581525"/>
          <p14:tracePt t="51985" x="7802563" y="4581525"/>
          <p14:tracePt t="51999" x="7815263" y="4586288"/>
          <p14:tracePt t="52006" x="7823200" y="4594225"/>
          <p14:tracePt t="52012" x="7827963" y="4594225"/>
          <p14:tracePt t="52020" x="7831138" y="4598988"/>
          <p14:tracePt t="52027" x="7848600" y="4606925"/>
          <p14:tracePt t="52035" x="7853363" y="4611688"/>
          <p14:tracePt t="52040" x="7856538" y="4616450"/>
          <p14:tracePt t="52048" x="7866063" y="4616450"/>
          <p14:tracePt t="52054" x="7878763" y="4624388"/>
          <p14:tracePt t="52061" x="7891463" y="4632325"/>
          <p14:tracePt t="52069" x="7899400" y="4637088"/>
          <p14:tracePt t="52075" x="7904163" y="4645025"/>
          <p14:tracePt t="52082" x="7912100" y="4649788"/>
          <p14:tracePt t="52089" x="7916863" y="4649788"/>
          <p14:tracePt t="52096" x="7929563" y="4657725"/>
          <p14:tracePt t="52103" x="7937500" y="4662488"/>
          <p14:tracePt t="52111" x="7942263" y="4662488"/>
          <p14:tracePt t="52124" x="7947025" y="4667250"/>
          <p14:tracePt t="52131" x="7954963" y="4667250"/>
          <p14:tracePt t="52138" x="7959725" y="4667250"/>
          <p14:tracePt t="52145" x="7967663" y="4675188"/>
          <p14:tracePt t="52159" x="7972425" y="4679950"/>
          <p14:tracePt t="52173" x="7980363" y="4679950"/>
          <p14:tracePt t="52202" x="7985125" y="4679950"/>
          <p14:tracePt t="52208" x="7988300" y="4679950"/>
          <p14:tracePt t="52367" x="7988300" y="4672013"/>
          <p14:tracePt t="52417" x="7985125" y="4672013"/>
          <p14:tracePt t="52467" x="7975600" y="4672013"/>
          <p14:tracePt t="52472" x="7975600" y="4667250"/>
          <p14:tracePt t="52550" x="7972425" y="4667250"/>
          <p14:tracePt t="53811" x="7980363" y="4667250"/>
          <p14:tracePt t="53850" x="7980363" y="4675188"/>
          <p14:tracePt t="53865" x="7980363" y="4679950"/>
          <p14:tracePt t="53948" x="7985125" y="4679950"/>
          <p14:tracePt t="53977" x="7988300" y="4679950"/>
          <p14:tracePt t="53990" x="7997825" y="4679950"/>
          <p14:tracePt t="53996" x="8002588" y="4679950"/>
          <p14:tracePt t="54018" x="8010525" y="4679950"/>
          <p14:tracePt t="54054" x="8010525" y="4687888"/>
          <p14:tracePt t="54087" x="8015288" y="4687888"/>
          <p14:tracePt t="54094" x="8023225" y="4687888"/>
          <p14:tracePt t="54115" x="8027988" y="4687888"/>
          <p14:tracePt t="54137" x="8031163" y="4687888"/>
          <p14:tracePt t="54149" x="8040688" y="4687888"/>
          <p14:tracePt t="54164" x="8043863" y="4687888"/>
          <p14:tracePt t="54187" x="8053388" y="4687888"/>
          <p14:tracePt t="54249" x="8056563" y="4687888"/>
          <p14:tracePt t="54270" x="8066088" y="4687888"/>
          <p14:tracePt t="54290" x="8069263" y="4687888"/>
          <p14:tracePt t="54318" x="8074025" y="4687888"/>
          <p14:tracePt t="54331" x="8081963" y="4687888"/>
          <p14:tracePt t="54344" x="8081963" y="4692650"/>
          <p14:tracePt t="54351" x="8086725" y="4692650"/>
          <p14:tracePt t="54360" x="8086725" y="4700588"/>
          <p14:tracePt t="54365" x="8094663" y="4700588"/>
          <p14:tracePt t="54387" x="8099425" y="4705350"/>
          <p14:tracePt t="54395" x="8104188" y="4710113"/>
          <p14:tracePt t="54414" x="8112125" y="4710113"/>
          <p14:tracePt t="54428" x="8116888" y="4710113"/>
          <p14:tracePt t="54449" x="8124825" y="4710113"/>
          <p14:tracePt t="54463" x="8129588" y="4710113"/>
          <p14:tracePt t="54485" x="8137525" y="4710113"/>
          <p14:tracePt t="54512" x="8142288" y="4710113"/>
          <p14:tracePt t="54519" x="8147050" y="4710113"/>
          <p14:tracePt t="54533" x="8154988" y="4710113"/>
          <p14:tracePt t="54569" x="8154988" y="4705350"/>
          <p14:tracePt t="54589" x="8150225" y="4697413"/>
          <p14:tracePt t="54595" x="8147050" y="4692650"/>
          <p14:tracePt t="54619" x="8142288" y="4692650"/>
          <p14:tracePt t="54673" x="8134350" y="4692650"/>
          <p14:tracePt t="54687" x="8129588" y="4692650"/>
          <p14:tracePt t="54692" x="8121650" y="4692650"/>
          <p14:tracePt t="54700" x="8124825" y="4692650"/>
          <p14:tracePt t="54707" x="8121650" y="4692650"/>
          <p14:tracePt t="54720" x="8116888" y="4692650"/>
          <p14:tracePt t="54735" x="8107363" y="4692650"/>
          <p14:tracePt t="54749" x="8104188" y="4692650"/>
          <p14:tracePt t="54771" x="8099425" y="4692650"/>
          <p14:tracePt t="54811" x="8099425" y="4684713"/>
          <p14:tracePt t="54880" x="8091488" y="4684713"/>
          <p14:tracePt t="54888" x="8086725" y="4684713"/>
          <p14:tracePt t="54909" x="8078788" y="4684713"/>
          <p14:tracePt t="54923" x="8074025" y="4684713"/>
          <p14:tracePt t="54958" x="8069263" y="4684713"/>
          <p14:tracePt t="54972" x="8061325" y="4684713"/>
          <p14:tracePt t="54986" x="8061325" y="4687888"/>
          <p14:tracePt t="55925" x="7856538" y="4471988"/>
          <p14:tracePt t="55930" x="7435850" y="4075113"/>
          <p14:tracePt t="55938" x="6997700" y="3717925"/>
          <p14:tracePt t="55945" x="6623050" y="3462338"/>
          <p14:tracePt t="55952" x="6248400" y="3224213"/>
          <p14:tracePt t="55959" x="5908675" y="3036888"/>
          <p14:tracePt t="55966" x="5581650" y="2892425"/>
          <p14:tracePt t="55974" x="5330825" y="2757488"/>
          <p14:tracePt t="55979" x="5037138" y="2671763"/>
          <p14:tracePt t="55987" x="4802188" y="2595563"/>
          <p14:tracePt t="55993" x="4624388" y="2540000"/>
          <p14:tracePt t="56001" x="4495800" y="2501900"/>
          <p14:tracePt t="56007" x="4394200" y="2466975"/>
          <p14:tracePt t="56015" x="4279900" y="2446338"/>
          <p14:tracePt t="56022" x="4176713" y="2425700"/>
          <p14:tracePt t="56029" x="4087813" y="2413000"/>
          <p14:tracePt t="56036" x="4003675" y="2403475"/>
          <p14:tracePt t="56044" x="3900488" y="2390775"/>
          <p14:tracePt t="56049" x="3816350" y="2378075"/>
          <p14:tracePt t="56056" x="3743325" y="2378075"/>
          <p14:tracePt t="56065" x="3641725" y="2370138"/>
          <p14:tracePt t="56072" x="3581400" y="2357438"/>
          <p14:tracePt t="56078" x="3513138" y="2357438"/>
          <p14:tracePt t="56086" x="3462338" y="2339975"/>
          <p14:tracePt t="56093" x="3416300" y="2332038"/>
          <p14:tracePt t="56100" x="3394075" y="2322513"/>
          <p14:tracePt t="56107" x="3368675" y="2306638"/>
          <p14:tracePt t="56114" x="3355975" y="2297113"/>
          <p14:tracePt t="56123" x="3348038" y="2292350"/>
          <p14:tracePt t="56128" x="3343275" y="2289175"/>
          <p14:tracePt t="56136" x="3340100" y="2279650"/>
          <p14:tracePt t="56142" x="3340100" y="2276475"/>
          <p14:tracePt t="56158" x="3340100" y="2266950"/>
          <p14:tracePt t="56215" x="3340100" y="2263775"/>
          <p14:tracePt t="56224" x="3330575" y="2263775"/>
          <p14:tracePt t="56229" x="3330575" y="2254250"/>
          <p14:tracePt t="56236" x="3327400" y="2254250"/>
          <p14:tracePt t="56244" x="3317875" y="2241550"/>
          <p14:tracePt t="56249" x="3305175" y="2238375"/>
          <p14:tracePt t="56257" x="3287713" y="2212975"/>
          <p14:tracePt t="56265" x="3279775" y="2200275"/>
          <p14:tracePt t="56272" x="3267075" y="2190750"/>
          <p14:tracePt t="56279" x="3259138" y="2178050"/>
          <p14:tracePt t="56286" x="3254375" y="2170113"/>
          <p14:tracePt t="56293" x="3246438" y="2165350"/>
          <p14:tracePt t="56301" x="3246438" y="2157413"/>
          <p14:tracePt t="56308" x="3241675" y="2157413"/>
          <p14:tracePt t="56315" x="3241675" y="2152650"/>
          <p14:tracePt t="56329" x="3241675" y="2144713"/>
          <p14:tracePt t="56343" x="3241675" y="2139950"/>
          <p14:tracePt t="56350" x="3249613" y="2139950"/>
          <p14:tracePt t="56358" x="3271838" y="2144713"/>
          <p14:tracePt t="56365" x="3327400" y="2160588"/>
          <p14:tracePt t="56372" x="3429000" y="2220913"/>
          <p14:tracePt t="56380" x="3692525" y="2357438"/>
          <p14:tracePt t="56387" x="4148138" y="2624138"/>
          <p14:tracePt t="56392" x="4602163" y="2897188"/>
          <p14:tracePt t="56400" x="4951413" y="3148013"/>
          <p14:tracePt t="56407" x="5275263" y="3395663"/>
          <p14:tracePt t="56413" x="5568950" y="3616325"/>
          <p14:tracePt t="56420" x="5862638" y="3836988"/>
          <p14:tracePt t="56427" x="6138863" y="4092575"/>
          <p14:tracePt t="56435" x="6410325" y="4330700"/>
          <p14:tracePt t="56440" x="6708775" y="4568825"/>
          <p14:tracePt t="56448" x="7002463" y="4791075"/>
          <p14:tracePt t="56455" x="7324725" y="5037138"/>
          <p14:tracePt t="56462" x="7669213" y="5270500"/>
          <p14:tracePt t="56469" x="8018463" y="5500688"/>
          <p14:tracePt t="56476" x="8281988" y="5692775"/>
          <p14:tracePt t="56482" x="8631238" y="5948363"/>
          <p14:tracePt t="56489" x="8899525" y="6159500"/>
          <p14:tracePt t="56496" x="9051925" y="6288088"/>
          <p14:tracePt t="56503" x="9124950" y="6381750"/>
          <p14:tracePt t="56509" x="9158288" y="6407150"/>
          <p14:tracePt t="56516" x="9175750" y="6424613"/>
          <p14:tracePt t="56523" x="9180513" y="6427788"/>
          <p14:tracePt t="56530" x="9193213" y="6427788"/>
          <p14:tracePt t="56546" x="9201150" y="6427788"/>
          <p14:tracePt t="56558" x="9201150" y="6419850"/>
          <p14:tracePt t="56565" x="9201150" y="6407150"/>
          <p14:tracePt t="56572" x="9188450" y="6394450"/>
          <p14:tracePt t="56578" x="9180513" y="6369050"/>
          <p14:tracePt t="56587" x="9145588" y="6343650"/>
          <p14:tracePt t="56592" x="9107488" y="6292850"/>
          <p14:tracePt t="56599" x="9051925" y="6240463"/>
          <p14:tracePt t="56606" x="8958263" y="6159500"/>
          <p14:tracePt t="56612" x="8864600" y="6067425"/>
          <p14:tracePt t="56620" x="8758238" y="5956300"/>
          <p14:tracePt t="56626" x="8651875" y="5849938"/>
          <p14:tracePt t="56635" x="8529638" y="5751513"/>
          <p14:tracePt t="56640" x="8423275" y="5667375"/>
          <p14:tracePt t="56647" x="8329613" y="5599113"/>
          <p14:tracePt t="56654" x="8266113" y="5556250"/>
          <p14:tracePt t="56662" x="8213725" y="5526088"/>
          <p14:tracePt t="56669" x="8193088" y="5500688"/>
          <p14:tracePt t="56677" x="8167688" y="5487988"/>
          <p14:tracePt t="56683" x="8154988" y="5470525"/>
          <p14:tracePt t="56691" x="8147050" y="5467350"/>
          <p14:tracePt t="56697" x="8142288" y="5457825"/>
          <p14:tracePt t="56704" x="8134350" y="5454650"/>
          <p14:tracePt t="56712" x="8129588" y="5445125"/>
          <p14:tracePt t="56719" x="8129588" y="5441950"/>
          <p14:tracePt t="56725" x="8129588" y="5432425"/>
          <p14:tracePt t="56732" x="8129588" y="5429250"/>
          <p14:tracePt t="56739" x="8129588" y="5424488"/>
          <p14:tracePt t="56754" x="8129588" y="5416550"/>
          <p14:tracePt t="56762" x="8129588" y="5411788"/>
          <p14:tracePt t="56769" x="8129588" y="5402263"/>
          <p14:tracePt t="56775" x="8137525" y="5389563"/>
          <p14:tracePt t="56781" x="8137525" y="5386388"/>
          <p14:tracePt t="56789" x="8142288" y="5376863"/>
          <p14:tracePt t="56795" x="8142288" y="5373688"/>
          <p14:tracePt t="56802" x="8142288" y="5360988"/>
          <p14:tracePt t="56809" x="8150225" y="5356225"/>
          <p14:tracePt t="56817" x="8150225" y="5348288"/>
          <p14:tracePt t="56824" x="8150225" y="5335588"/>
          <p14:tracePt t="56829" x="8147050" y="5330825"/>
          <p14:tracePt t="56837" x="8147050" y="5322888"/>
          <p14:tracePt t="56845" x="8142288" y="5318125"/>
          <p14:tracePt t="56851" x="8134350" y="5305425"/>
          <p14:tracePt t="56857" x="8121650" y="5287963"/>
          <p14:tracePt t="56865" x="8094663" y="5262563"/>
          <p14:tracePt t="56872" x="8069263" y="5249863"/>
          <p14:tracePt t="56878" x="8035925" y="5219700"/>
          <p14:tracePt t="56886" x="8010525" y="5199063"/>
          <p14:tracePt t="56892" x="7975600" y="5168900"/>
          <p14:tracePt t="56899" x="7950200" y="5143500"/>
          <p14:tracePt t="56906" x="7924800" y="5130800"/>
          <p14:tracePt t="56913" x="7921625" y="5122863"/>
          <p14:tracePt t="56920" x="7908925" y="5118100"/>
          <p14:tracePt t="56927" x="7899400" y="5110163"/>
          <p14:tracePt t="56935" x="7899400" y="5105400"/>
          <p14:tracePt t="56940" x="7899400" y="5097463"/>
          <p14:tracePt t="56969" x="7904163" y="5100638"/>
          <p14:tracePt t="56977" x="7904163" y="5105400"/>
          <p14:tracePt t="56982" x="7908925" y="5118100"/>
          <p14:tracePt t="56989" x="7908925" y="5135563"/>
          <p14:tracePt t="56996" x="7916863" y="5148263"/>
          <p14:tracePt t="57003" x="7916863" y="5160963"/>
          <p14:tracePt t="57358" x="7916863" y="5151438"/>
          <p14:tracePt t="57365" x="7916863" y="5148263"/>
          <p14:tracePt t="57379" x="7916863" y="5143500"/>
          <p14:tracePt t="57385" x="7916863" y="5135563"/>
          <p14:tracePt t="57392" x="7908925" y="5130800"/>
          <p14:tracePt t="57408" x="7908925" y="5122863"/>
          <p14:tracePt t="57413" x="7904163" y="5122863"/>
          <p14:tracePt t="57419" x="7904163" y="5118100"/>
          <p14:tracePt t="57428" x="7896225" y="5118100"/>
          <p14:tracePt t="57441" x="7891463" y="5118100"/>
          <p14:tracePt t="57553" x="7891463" y="5126038"/>
          <p14:tracePt t="57582" x="7891463" y="5130800"/>
          <p14:tracePt t="57594" x="7899400" y="5138738"/>
          <p14:tracePt t="57608" x="7904163" y="5138738"/>
          <p14:tracePt t="57621" x="7904163" y="5143500"/>
          <p14:tracePt t="57657" x="7912100" y="5143500"/>
          <p14:tracePt t="57692" x="7916863" y="5143500"/>
          <p14:tracePt t="58053" x="7908925" y="5143500"/>
          <p14:tracePt t="58101" x="7904163" y="5143500"/>
          <p14:tracePt t="59149" x="7896225" y="5143500"/>
          <p14:tracePt t="59153" x="7891463" y="5126038"/>
          <p14:tracePt t="59160" x="7881938" y="5105400"/>
          <p14:tracePt t="59167" x="7874000" y="5080000"/>
          <p14:tracePt t="59174" x="7866063" y="5057775"/>
          <p14:tracePt t="59182" x="7848600" y="5024438"/>
          <p14:tracePt t="59190" x="7840663" y="4991100"/>
          <p14:tracePt t="59195" x="7831138" y="4968875"/>
          <p14:tracePt t="59202" x="7827963" y="4935538"/>
          <p14:tracePt t="59209" x="7827963" y="4905375"/>
          <p14:tracePt t="59216" x="7818438" y="4870450"/>
          <p14:tracePt t="59223" x="7810500" y="4845050"/>
          <p14:tracePt t="59230" x="7802563" y="4816475"/>
          <p14:tracePt t="59238" x="7802563" y="4791075"/>
          <p14:tracePt t="59244" x="7793038" y="4778375"/>
          <p14:tracePt t="59251" x="7793038" y="4764088"/>
          <p14:tracePt t="59258" x="7785100" y="4748213"/>
          <p14:tracePt t="59265" x="7785100" y="4743450"/>
          <p14:tracePt t="59272" x="7785100" y="4738688"/>
          <p14:tracePt t="59279" x="7785100" y="4730750"/>
          <p14:tracePt t="59285" x="7785100" y="4725988"/>
          <p14:tracePt t="59299" x="7785100" y="4718050"/>
          <p14:tracePt t="59321" x="7785100" y="4713288"/>
          <p14:tracePt t="59334" x="7785100" y="4705350"/>
          <p14:tracePt t="59348" x="7785100" y="4700588"/>
          <p14:tracePt t="59662" x="7785100" y="4710113"/>
          <p14:tracePt t="59668" x="7785100" y="4713288"/>
          <p14:tracePt t="59702" x="7785100" y="4700588"/>
          <p14:tracePt t="60037" x="7802563" y="4700588"/>
          <p14:tracePt t="60044" x="7815263" y="4700588"/>
          <p14:tracePt t="60052" x="7823200" y="4710113"/>
          <p14:tracePt t="60058" x="7827963" y="4710113"/>
          <p14:tracePt t="60065" x="7835900" y="4710113"/>
          <p14:tracePt t="60073" x="7840663" y="4710113"/>
          <p14:tracePt t="60079" x="7848600" y="4710113"/>
          <p14:tracePt t="60086" x="7853363" y="4710113"/>
          <p14:tracePt t="60093" x="7853363" y="4705350"/>
          <p14:tracePt t="60107" x="7856538" y="4705350"/>
          <p14:tracePt t="60128" x="7856538" y="4700588"/>
          <p14:tracePt t="60135" x="7856538" y="4692650"/>
          <p14:tracePt t="60142" x="7848600" y="4675188"/>
          <p14:tracePt t="60149" x="7835900" y="4657725"/>
          <p14:tracePt t="60156" x="7810500" y="4632325"/>
          <p14:tracePt t="60163" x="7785100" y="4606925"/>
          <p14:tracePt t="60173" x="7750175" y="4581525"/>
          <p14:tracePt t="60176" x="7699375" y="4538663"/>
          <p14:tracePt t="60184" x="7661275" y="4513263"/>
          <p14:tracePt t="60190" x="7615238" y="4492625"/>
          <p14:tracePt t="60198" x="7562850" y="4462463"/>
          <p14:tracePt t="60204" x="7504113" y="4441825"/>
          <p14:tracePt t="60212" x="7440613" y="4424363"/>
          <p14:tracePt t="60218" x="7367588" y="4411663"/>
          <p14:tracePt t="60225" x="7304088" y="4391025"/>
          <p14:tracePt t="60232" x="7261225" y="4381500"/>
          <p14:tracePt t="60240" x="7215188" y="4373563"/>
          <p14:tracePt t="60247" x="7167563" y="4365625"/>
          <p14:tracePt t="60253" x="7134225" y="4365625"/>
          <p14:tracePt t="60260" x="7104063" y="4356100"/>
          <p14:tracePt t="60267" x="7078663" y="4356100"/>
          <p14:tracePt t="60274" x="7058025" y="4356100"/>
          <p14:tracePt t="60281" x="7035800" y="4348163"/>
          <p14:tracePt t="60288" x="7010400" y="4348163"/>
          <p14:tracePt t="60295" x="6989763" y="4338638"/>
          <p14:tracePt t="60302" x="6977063" y="4338638"/>
          <p14:tracePt t="60309" x="6959600" y="4335463"/>
          <p14:tracePt t="60316" x="6946900" y="4335463"/>
          <p14:tracePt t="60323" x="6942138" y="4335463"/>
          <p14:tracePt t="60329" x="6934200" y="4325938"/>
          <p14:tracePt t="60337" x="6929438" y="4325938"/>
          <p14:tracePt t="60344" x="6921500" y="4325938"/>
          <p14:tracePt t="60351" x="6921500" y="4322763"/>
          <p14:tracePt t="60358" x="6916738" y="4322763"/>
          <p14:tracePt t="60364" x="6908800" y="4322763"/>
          <p14:tracePt t="60379" x="6904038" y="4322763"/>
          <p14:tracePt t="60393" x="6899275" y="4313238"/>
          <p14:tracePt t="60407" x="6899275" y="4310063"/>
          <p14:tracePt t="60413" x="6891338" y="4310063"/>
          <p14:tracePt t="60419" x="6891338" y="4305300"/>
          <p14:tracePt t="60463" x="6891338" y="4297363"/>
          <p14:tracePt t="60517" x="6896100" y="4297363"/>
          <p14:tracePt t="60547" x="6899275" y="4297363"/>
          <p14:tracePt t="60560" x="6904038" y="4297363"/>
          <p14:tracePt t="60574" x="6913563" y="4297363"/>
          <p14:tracePt t="60587" x="6916738" y="4297363"/>
          <p14:tracePt t="60608" x="6926263" y="4297363"/>
          <p14:tracePt t="60622" x="6929438" y="4297363"/>
          <p14:tracePt t="60636" x="6938963" y="4297363"/>
          <p14:tracePt t="60644" x="6942138" y="4297363"/>
          <p14:tracePt t="60650" x="6946900" y="4297363"/>
          <p14:tracePt t="60657" x="6954838" y="4297363"/>
          <p14:tracePt t="60663" x="6959600" y="4297363"/>
          <p14:tracePt t="60671" x="6967538" y="4297363"/>
          <p14:tracePt t="60686" x="6972300" y="4292600"/>
          <p14:tracePt t="60692" x="6980238" y="4292600"/>
          <p14:tracePt t="60699" x="6985000" y="4292600"/>
          <p14:tracePt t="60706" x="6989763" y="4292600"/>
          <p14:tracePt t="60712" x="6997700" y="4292600"/>
          <p14:tracePt t="60719" x="7002463" y="4292600"/>
          <p14:tracePt t="60726" x="7010400" y="4292600"/>
          <p14:tracePt t="60734" x="7015163" y="4292600"/>
          <p14:tracePt t="60741" x="7018338" y="4292600"/>
          <p14:tracePt t="60748" x="7027863" y="4292600"/>
          <p14:tracePt t="60754" x="7032625" y="4292600"/>
          <p14:tracePt t="60761" x="7045325" y="4292600"/>
          <p14:tracePt t="60769" x="7053263" y="4292600"/>
          <p14:tracePt t="60775" x="7058025" y="4292600"/>
          <p14:tracePt t="60782" x="7070725" y="4292600"/>
          <p14:tracePt t="60789" x="7083425" y="4292600"/>
          <p14:tracePt t="60796" x="7099300" y="4292600"/>
          <p14:tracePt t="60802" x="7121525" y="4292600"/>
          <p14:tracePt t="60810" x="7142163" y="4292600"/>
          <p14:tracePt t="60817" x="7177088" y="4292600"/>
          <p14:tracePt t="60824" x="7218363" y="4292600"/>
          <p14:tracePt t="60832" x="7261225" y="4292600"/>
          <p14:tracePt t="60839" x="7296150" y="4292600"/>
          <p14:tracePt t="60845" x="7337425" y="4292600"/>
          <p14:tracePt t="60852" x="7397750" y="4305300"/>
          <p14:tracePt t="60859" x="7453313" y="4305300"/>
          <p14:tracePt t="60866" x="7542213" y="4313238"/>
          <p14:tracePt t="60873" x="7627938" y="4325938"/>
          <p14:tracePt t="60879" x="7716838" y="4335463"/>
          <p14:tracePt t="60886" x="7772400" y="4335463"/>
          <p14:tracePt t="60893" x="7843838" y="4335463"/>
          <p14:tracePt t="60901" x="7899400" y="4335463"/>
          <p14:tracePt t="60908" x="7959725" y="4330700"/>
          <p14:tracePt t="60915" x="8005763" y="4330700"/>
          <p14:tracePt t="60923" x="8040688" y="4322763"/>
          <p14:tracePt t="60928" x="8081963" y="4313238"/>
          <p14:tracePt t="60936" x="8116888" y="4305300"/>
          <p14:tracePt t="60942" x="8150225" y="4297363"/>
          <p14:tracePt t="60949" x="8172450" y="4287838"/>
          <p14:tracePt t="60957" x="8197850" y="4287838"/>
          <p14:tracePt t="60963" x="8218488" y="4287838"/>
          <p14:tracePt t="60970" x="8240713" y="4279900"/>
          <p14:tracePt t="60978" x="8256588" y="4279900"/>
          <p14:tracePt t="60984" x="8269288" y="4279900"/>
          <p14:tracePt t="60991" x="8281988" y="4279900"/>
          <p14:tracePt t="60997" x="8294688" y="4279900"/>
          <p14:tracePt t="61007" x="8320088" y="4279900"/>
          <p14:tracePt t="61012" x="8334375" y="4279900"/>
          <p14:tracePt t="61019" x="8355013" y="4279900"/>
          <p14:tracePt t="61026" x="8367713" y="4279900"/>
          <p14:tracePt t="61033" x="8385175" y="4279900"/>
          <p14:tracePt t="61040" x="8397875" y="4279900"/>
          <p14:tracePt t="61047" x="8410575" y="4279900"/>
          <p14:tracePt t="61054" x="8413750" y="4279900"/>
          <p14:tracePt t="61061" x="8426450" y="4279900"/>
          <p14:tracePt t="61068" x="8435975" y="4275138"/>
          <p14:tracePt t="61075" x="8456613" y="4275138"/>
          <p14:tracePt t="61082" x="8469313" y="4275138"/>
          <p14:tracePt t="61089" x="8482013" y="4275138"/>
          <p14:tracePt t="61095" x="8504238" y="4275138"/>
          <p14:tracePt t="61102" x="8529638" y="4275138"/>
          <p14:tracePt t="61109" x="8559800" y="4275138"/>
          <p14:tracePt t="61117" x="8593138" y="4275138"/>
          <p14:tracePt t="61123" x="8613775" y="4275138"/>
          <p14:tracePt t="61130" x="8636000" y="4275138"/>
          <p14:tracePt t="61137" x="8669338" y="4279900"/>
          <p14:tracePt t="61144" x="8691563" y="4279900"/>
          <p14:tracePt t="61151" x="8716963" y="4279900"/>
          <p14:tracePt t="61158" x="8737600" y="4287838"/>
          <p14:tracePt t="61165" x="8750300" y="4287838"/>
          <p14:tracePt t="61174" x="8767763" y="4287838"/>
          <p14:tracePt t="61179" x="8780463" y="4287838"/>
          <p14:tracePt t="61186" x="8793163" y="4287838"/>
          <p14:tracePt t="61193" x="8805863" y="4287838"/>
          <p14:tracePt t="61201" x="8818563" y="4287838"/>
          <p14:tracePt t="61207" x="8836025" y="4287838"/>
          <p14:tracePt t="61214" x="8848725" y="4287838"/>
          <p14:tracePt t="61221" x="8869363" y="4287838"/>
          <p14:tracePt t="61228" x="8882063" y="4287838"/>
          <p14:tracePt t="61235" x="8894763" y="4287838"/>
          <p14:tracePt t="61242" x="8912225" y="4287838"/>
          <p14:tracePt t="61249" x="8924925" y="4287838"/>
          <p14:tracePt t="61256" x="8937625" y="4287838"/>
          <p14:tracePt t="61262" x="8950325" y="4287838"/>
          <p14:tracePt t="61269" x="8963025" y="4287838"/>
          <p14:tracePt t="61276" x="8970963" y="4287838"/>
          <p14:tracePt t="61283" x="8975725" y="4287838"/>
          <p14:tracePt t="61290" x="8988425" y="4287838"/>
          <p14:tracePt t="61297" x="8997950" y="4287838"/>
          <p14:tracePt t="61311" x="9001125" y="4287838"/>
          <p14:tracePt t="61318" x="9010650" y="4287838"/>
          <p14:tracePt t="61325" x="9013825" y="4287838"/>
          <p14:tracePt t="61339" x="9018588" y="4287838"/>
          <p14:tracePt t="61353" x="9026525" y="4287838"/>
          <p14:tracePt t="61374" x="9031288" y="4287838"/>
          <p14:tracePt t="61388" x="9039225" y="4287838"/>
          <p14:tracePt t="61828" x="9039225" y="4284663"/>
          <p14:tracePt t="61904" x="9036050" y="4284663"/>
          <p14:tracePt t="62022" x="9036050" y="4287838"/>
          <p14:tracePt t="62035" x="9036050" y="4292600"/>
          <p14:tracePt t="62042" x="9031288" y="4292600"/>
          <p14:tracePt t="62057" x="9031288" y="4300538"/>
          <p14:tracePt t="62063" x="9023350" y="4300538"/>
          <p14:tracePt t="62071" x="9023350" y="4305300"/>
          <p14:tracePt t="62077" x="9018588" y="4305300"/>
          <p14:tracePt t="62085" x="9018588" y="4310063"/>
          <p14:tracePt t="62091" x="9013825" y="4310063"/>
          <p14:tracePt t="62097" x="9013825" y="4318000"/>
          <p14:tracePt t="62104" x="9013825" y="4322763"/>
          <p14:tracePt t="62112" x="9005888" y="4330700"/>
          <p14:tracePt t="62120" x="9005888" y="4335463"/>
          <p14:tracePt t="62125" x="9001125" y="4343400"/>
          <p14:tracePt t="62140" x="8993188" y="4348163"/>
          <p14:tracePt t="62146" x="8993188" y="4360863"/>
          <p14:tracePt t="62154" x="8988425" y="4365625"/>
          <p14:tracePt t="62161" x="8980488" y="4381500"/>
          <p14:tracePt t="62170" x="8975725" y="4394200"/>
          <p14:tracePt t="62187" x="8955088" y="4416425"/>
          <p14:tracePt t="62189" x="8937625" y="4432300"/>
          <p14:tracePt t="62195" x="8912225" y="4445000"/>
          <p14:tracePt t="62204" x="8891588" y="4462463"/>
          <p14:tracePt t="62209" x="8864600" y="4479925"/>
          <p14:tracePt t="62215" x="8831263" y="4497388"/>
          <p14:tracePt t="62224" x="8797925" y="4505325"/>
          <p14:tracePt t="62231" x="8775700" y="4513263"/>
          <p14:tracePt t="62238" x="8742363" y="4522788"/>
          <p14:tracePt t="62244" x="8720138" y="4522788"/>
          <p14:tracePt t="62252" x="8686800" y="4525963"/>
          <p14:tracePt t="62258" x="8666163" y="4525963"/>
          <p14:tracePt t="62265" x="8631238" y="4525963"/>
          <p14:tracePt t="62272" x="8610600" y="4525963"/>
          <p14:tracePt t="62279" x="8597900" y="4525963"/>
          <p14:tracePt t="62286" x="8585200" y="4525963"/>
          <p14:tracePt t="62292" x="8572500" y="4525963"/>
          <p14:tracePt t="62299" x="8562975" y="4525963"/>
          <p14:tracePt t="62307" x="8559800" y="4525963"/>
          <p14:tracePt t="62314" x="8550275" y="4522788"/>
          <p14:tracePt t="62321" x="8547100" y="4522788"/>
          <p14:tracePt t="62337" x="8537575" y="4522788"/>
          <p14:tracePt t="62349" x="8532813" y="4513263"/>
          <p14:tracePt t="62475" x="8532813" y="4510088"/>
          <p14:tracePt t="62621" x="8542338" y="4510088"/>
          <p14:tracePt t="62650" x="8547100" y="4510088"/>
          <p14:tracePt t="69672" x="8529638" y="4479925"/>
          <p14:tracePt t="69677" x="8478838" y="4437063"/>
          <p14:tracePt t="69685" x="8401050" y="4381500"/>
          <p14:tracePt t="69692" x="8294688" y="4335463"/>
          <p14:tracePt t="69700" x="8150225" y="4300538"/>
          <p14:tracePt t="69707" x="8040688" y="4287838"/>
          <p14:tracePt t="69713" x="7967663" y="4287838"/>
          <p14:tracePt t="69719" x="7908925" y="4292600"/>
          <p14:tracePt t="69726" x="7874000" y="4300538"/>
          <p14:tracePt t="69733" x="7840663" y="4318000"/>
          <p14:tracePt t="69740" x="7815263" y="4335463"/>
          <p14:tracePt t="69748" x="7802563" y="4352925"/>
          <p14:tracePt t="69754" x="7793038" y="4365625"/>
          <p14:tracePt t="69762" x="7785100" y="4368800"/>
          <p14:tracePt t="69769" x="7780338" y="4386263"/>
          <p14:tracePt t="69775" x="7780338" y="4391025"/>
          <p14:tracePt t="69782" x="7780338" y="4403725"/>
          <p14:tracePt t="69797" x="7789863" y="4406900"/>
          <p14:tracePt t="69804" x="7793038" y="4416425"/>
          <p14:tracePt t="69810" x="7793038" y="4419600"/>
          <p14:tracePt t="69817" x="7802563" y="4429125"/>
          <p14:tracePt t="69824" x="7805738" y="4432300"/>
          <p14:tracePt t="69846" x="7815263" y="4432300"/>
          <p14:tracePt t="69854" x="7815263" y="4441825"/>
          <p14:tracePt t="69859" x="7818438" y="4441825"/>
          <p14:tracePt t="69866" x="7818438" y="4445000"/>
          <p14:tracePt t="69874" x="7823200" y="4449763"/>
          <p14:tracePt t="69881" x="7831138" y="4459288"/>
          <p14:tracePt t="69889" x="7835900" y="4462463"/>
          <p14:tracePt t="69896" x="7843838" y="4471988"/>
          <p14:tracePt t="69909" x="7848600" y="4475163"/>
          <p14:tracePt t="69916" x="7856538" y="4484688"/>
          <p14:tracePt t="69923" x="7861300" y="4487863"/>
          <p14:tracePt t="69931" x="7866063" y="4492625"/>
          <p14:tracePt t="69939" x="7866063" y="4500563"/>
          <p14:tracePt t="69945" x="7874000" y="4500563"/>
          <p14:tracePt t="69951" x="7874000" y="4505325"/>
          <p14:tracePt t="69958" x="7878763" y="4513263"/>
          <p14:tracePt t="69966" x="7878763" y="4518025"/>
          <p14:tracePt t="69973" x="7878763" y="4525963"/>
          <p14:tracePt t="69980" x="7886700" y="4525963"/>
          <p14:tracePt t="69987" x="7886700" y="4530725"/>
          <p14:tracePt t="70023" x="7891463" y="4530725"/>
          <p14:tracePt t="77787" x="7929563" y="4530725"/>
          <p14:tracePt t="77794" x="7972425" y="4530725"/>
          <p14:tracePt t="77801" x="7997825" y="4525963"/>
          <p14:tracePt t="77807" x="8018463" y="4518025"/>
          <p14:tracePt t="77816" x="8031163" y="4513263"/>
          <p14:tracePt t="77821" x="8040688" y="4497388"/>
          <p14:tracePt t="77829" x="8056563" y="4487863"/>
          <p14:tracePt t="77836" x="8061325" y="4484688"/>
          <p14:tracePt t="77843" x="8061325" y="4479925"/>
          <p14:tracePt t="77850" x="8061325" y="4467225"/>
          <p14:tracePt t="77857" x="8061325" y="4459288"/>
          <p14:tracePt t="77864" x="8061325" y="4454525"/>
          <p14:tracePt t="77871" x="8043863" y="4441825"/>
          <p14:tracePt t="77879" x="8040688" y="4432300"/>
          <p14:tracePt t="77884" x="8018463" y="4424363"/>
          <p14:tracePt t="77892" x="8005763" y="4424363"/>
          <p14:tracePt t="77898" x="7980363" y="4419600"/>
          <p14:tracePt t="77905" x="7959725" y="4419600"/>
          <p14:tracePt t="77912" x="7937500" y="4419600"/>
          <p14:tracePt t="77919" x="7924800" y="4419600"/>
          <p14:tracePt t="77927" x="7908925" y="4419600"/>
          <p14:tracePt t="77940" x="7904163" y="4419600"/>
          <p14:tracePt t="77948" x="7896225" y="4419600"/>
          <p14:tracePt t="77954" x="7891463" y="4419600"/>
          <p14:tracePt t="77968" x="7886700" y="4419600"/>
          <p14:tracePt t="77982" x="7878763" y="4419600"/>
          <p14:tracePt t="77988" x="7878763" y="4411663"/>
          <p14:tracePt t="78002" x="7878763" y="4406900"/>
          <p14:tracePt t="78010" x="7881938" y="4398963"/>
          <p14:tracePt t="78023" x="7886700" y="4394200"/>
          <p14:tracePt t="78032" x="7891463" y="4391025"/>
          <p14:tracePt t="78037" x="7899400" y="4391025"/>
          <p14:tracePt t="78045" x="7904163" y="4381500"/>
          <p14:tracePt t="78060" x="7904163" y="4378325"/>
          <p14:tracePt t="78066" x="7904163" y="4368800"/>
          <p14:tracePt t="78073" x="7912100" y="4365625"/>
          <p14:tracePt t="78080" x="7916863" y="4365625"/>
          <p14:tracePt t="78087" x="7916863" y="4356100"/>
          <p14:tracePt t="78094" x="7924800" y="4352925"/>
          <p14:tracePt t="78101" x="7929563" y="4352925"/>
          <p14:tracePt t="78108" x="7929563" y="4348163"/>
          <p14:tracePt t="78122" x="7934325" y="4338638"/>
          <p14:tracePt t="78129" x="7934325" y="4335463"/>
          <p14:tracePt t="78144" x="7934325" y="4325938"/>
          <p14:tracePt t="78149" x="7924800" y="4322763"/>
          <p14:tracePt t="78156" x="7904163" y="4313238"/>
          <p14:tracePt t="78164" x="7878763" y="4305300"/>
          <p14:tracePt t="78170" x="7835900" y="4287838"/>
          <p14:tracePt t="78179" x="7759700" y="4267200"/>
          <p14:tracePt t="78195" x="7567613" y="4211638"/>
          <p14:tracePt t="78199" x="7466013" y="4186238"/>
          <p14:tracePt t="78205" x="7392988" y="4165600"/>
          <p14:tracePt t="78212" x="7316788" y="4143375"/>
          <p14:tracePt t="78219" x="7270750" y="4135438"/>
          <p14:tracePt t="78227" x="7240588" y="4127500"/>
          <p14:tracePt t="78233" x="7192963" y="4127500"/>
          <p14:tracePt t="78240" x="7172325" y="4127500"/>
          <p14:tracePt t="78249" x="7151688" y="4127500"/>
          <p14:tracePt t="78254" x="7124700" y="4130675"/>
          <p14:tracePt t="78261" x="7104063" y="4140200"/>
          <p14:tracePt t="78268" x="7078663" y="4148138"/>
          <p14:tracePt t="78274" x="7065963" y="4152900"/>
          <p14:tracePt t="78284" x="7048500" y="4168775"/>
          <p14:tracePt t="78289" x="7035800" y="4178300"/>
          <p14:tracePt t="78296" x="7018338" y="4198938"/>
          <p14:tracePt t="78302" x="7005638" y="4216400"/>
          <p14:tracePt t="78311" x="6997700" y="4219575"/>
          <p14:tracePt t="78317" x="6992938" y="4241800"/>
          <p14:tracePt t="78324" x="6985000" y="4259263"/>
          <p14:tracePt t="78332" x="6977063" y="4259263"/>
          <p14:tracePt t="78337" x="6972300" y="4271963"/>
          <p14:tracePt t="78345" x="6964363" y="4275138"/>
          <p14:tracePt t="78351" x="6964363" y="4284663"/>
          <p14:tracePt t="78358" x="6964363" y="4297363"/>
          <p14:tracePt t="78366" x="6964363" y="4300538"/>
          <p14:tracePt t="78373" x="6964363" y="4313238"/>
          <p14:tracePt t="78380" x="6964363" y="4318000"/>
          <p14:tracePt t="78386" x="6959600" y="4338638"/>
          <p14:tracePt t="78395" x="6959600" y="4373563"/>
          <p14:tracePt t="78403" x="6951663" y="4403725"/>
          <p14:tracePt t="78407" x="6942138" y="4449763"/>
          <p14:tracePt t="78415" x="6942138" y="4510088"/>
          <p14:tracePt t="78421" x="6934200" y="4556125"/>
          <p14:tracePt t="78429" x="6934200" y="4611688"/>
          <p14:tracePt t="78435" x="6921500" y="4657725"/>
          <p14:tracePt t="78442" x="6921500" y="4679950"/>
          <p14:tracePt t="78450" x="6921500" y="4722813"/>
          <p14:tracePt t="78455" x="6921500" y="4738688"/>
          <p14:tracePt t="78466" x="6921500" y="4768850"/>
          <p14:tracePt t="78470" x="6921500" y="4781550"/>
          <p14:tracePt t="78477" x="6921500" y="4806950"/>
          <p14:tracePt t="78484" x="6921500" y="4819650"/>
          <p14:tracePt t="78491" x="6921500" y="4832350"/>
          <p14:tracePt t="78498" x="6921500" y="4837113"/>
          <p14:tracePt t="78504" x="6921500" y="4857750"/>
          <p14:tracePt t="78512" x="6921500" y="4884738"/>
          <p14:tracePt t="78518" x="6921500" y="4897438"/>
          <p14:tracePt t="78528" x="6921500" y="4918075"/>
          <p14:tracePt t="78532" x="6921500" y="4938713"/>
          <p14:tracePt t="78539" x="6921500" y="4973638"/>
          <p14:tracePt t="78546" x="6926263" y="4986338"/>
          <p14:tracePt t="78553" x="6926263" y="5011738"/>
          <p14:tracePt t="78561" x="6926263" y="5032375"/>
          <p14:tracePt t="78567" x="6934200" y="5057775"/>
          <p14:tracePt t="78573" x="6934200" y="5080000"/>
          <p14:tracePt t="78581" x="6942138" y="5092700"/>
          <p14:tracePt t="78588" x="6942138" y="5118100"/>
          <p14:tracePt t="78595" x="6942138" y="5122863"/>
          <p14:tracePt t="78602" x="6942138" y="5126038"/>
          <p14:tracePt t="78610" x="6942138" y="5135563"/>
          <p14:tracePt t="78616" x="6942138" y="5148263"/>
          <p14:tracePt t="78623" x="6942138" y="5151438"/>
          <p14:tracePt t="78631" x="6942138" y="5164138"/>
          <p14:tracePt t="78637" x="6946900" y="5164138"/>
          <p14:tracePt t="78644" x="6954838" y="5176838"/>
          <p14:tracePt t="78651" x="6954838" y="5186363"/>
          <p14:tracePt t="78657" x="6954838" y="5189538"/>
          <p14:tracePt t="78666" x="6959600" y="5203825"/>
          <p14:tracePt t="78679" x="6959600" y="5229225"/>
          <p14:tracePt t="78685" x="6967538" y="5232400"/>
          <p14:tracePt t="78694" x="6972300" y="5245100"/>
          <p14:tracePt t="78699" x="6980238" y="5262563"/>
          <p14:tracePt t="78706" x="6985000" y="5267325"/>
          <p14:tracePt t="78714" x="6997700" y="5280025"/>
          <p14:tracePt t="78720" x="7005638" y="5287963"/>
          <p14:tracePt t="78728" x="7018338" y="5300663"/>
          <p14:tracePt t="78734" x="7035800" y="5326063"/>
          <p14:tracePt t="78741" x="7058025" y="5330825"/>
          <p14:tracePt t="78749" x="7083425" y="5348288"/>
          <p14:tracePt t="78755" x="7116763" y="5373688"/>
          <p14:tracePt t="78762" x="7151688" y="5381625"/>
          <p14:tracePt t="78769" x="7227888" y="5416550"/>
          <p14:tracePt t="78777" x="7312025" y="5424488"/>
          <p14:tracePt t="78783" x="7458075" y="5449888"/>
          <p14:tracePt t="78790" x="7597775" y="5449888"/>
          <p14:tracePt t="78797" x="7793038" y="5441950"/>
          <p14:tracePt t="78804" x="8040688" y="5411788"/>
          <p14:tracePt t="78812" x="8180388" y="5399088"/>
          <p14:tracePt t="78818" x="8342313" y="5373688"/>
          <p14:tracePt t="78825" x="8456613" y="5351463"/>
          <p14:tracePt t="78834" x="8572500" y="5318125"/>
          <p14:tracePt t="78838" x="8661400" y="5305425"/>
          <p14:tracePt t="78846" x="8707438" y="5287963"/>
          <p14:tracePt t="78853" x="8780463" y="5267325"/>
          <p14:tracePt t="78861" x="8831263" y="5245100"/>
          <p14:tracePt t="78867" x="8891588" y="5224463"/>
          <p14:tracePt t="78874" x="8955088" y="5203825"/>
          <p14:tracePt t="78881" x="9001125" y="5186363"/>
          <p14:tracePt t="78887" x="9051925" y="5156200"/>
          <p14:tracePt t="78895" x="9086850" y="5138738"/>
          <p14:tracePt t="78903" x="9132888" y="5118100"/>
          <p14:tracePt t="78908" x="9158288" y="5100638"/>
          <p14:tracePt t="78915" x="9193213" y="5075238"/>
          <p14:tracePt t="78923" x="9210675" y="5054600"/>
          <p14:tracePt t="78930" x="9226550" y="5019675"/>
          <p14:tracePt t="78936" x="9231313" y="4994275"/>
          <p14:tracePt t="78944" x="9231313" y="4973638"/>
          <p14:tracePt t="78950" x="9226550" y="4918075"/>
          <p14:tracePt t="78957" x="9218613" y="4870450"/>
          <p14:tracePt t="78965" x="9175750" y="4806950"/>
          <p14:tracePt t="78971" x="9132888" y="4730750"/>
          <p14:tracePt t="78979" x="9051925" y="4637088"/>
          <p14:tracePt t="78985" x="8942388" y="4543425"/>
          <p14:tracePt t="78992" x="8797925" y="4424363"/>
          <p14:tracePt t="78999" x="8656638" y="4330700"/>
          <p14:tracePt t="79006" x="8529638" y="4233863"/>
          <p14:tracePt t="79013" x="8397875" y="4173538"/>
          <p14:tracePt t="79020" x="8269288" y="4135438"/>
          <p14:tracePt t="79027" x="8121650" y="4087813"/>
          <p14:tracePt t="79034" x="7993063" y="4062413"/>
          <p14:tracePt t="79040" x="7921625" y="4054475"/>
          <p14:tracePt t="79049" x="7831138" y="4033838"/>
          <p14:tracePt t="79054" x="7747000" y="4033838"/>
          <p14:tracePt t="79062" x="7686675" y="4033838"/>
          <p14:tracePt t="79068" x="7627938" y="4037013"/>
          <p14:tracePt t="79075" x="7585075" y="4037013"/>
          <p14:tracePt t="79082" x="7559675" y="4054475"/>
          <p14:tracePt t="79089" x="7529513" y="4062413"/>
          <p14:tracePt t="79096" x="7504113" y="4075113"/>
          <p14:tracePt t="79103" x="7478713" y="4092575"/>
          <p14:tracePt t="79111" x="7458075" y="4110038"/>
          <p14:tracePt t="79118" x="7448550" y="4122738"/>
          <p14:tracePt t="79124" x="7423150" y="4160838"/>
          <p14:tracePt t="79131" x="7405688" y="4181475"/>
          <p14:tracePt t="79137" x="7405688" y="4206875"/>
          <p14:tracePt t="79145" x="7389813" y="4237038"/>
          <p14:tracePt t="79152" x="7372350" y="4275138"/>
          <p14:tracePt t="79159" x="7354888" y="4322763"/>
          <p14:tracePt t="79166" x="7334250" y="4368800"/>
          <p14:tracePt t="79173" x="7324725" y="4403725"/>
          <p14:tracePt t="79195" x="7316788" y="4471988"/>
          <p14:tracePt t="79201" x="7321550" y="4479925"/>
          <p14:tracePt t="79207" x="7321550" y="4492625"/>
          <p14:tracePt t="79215" x="7324725" y="4505325"/>
          <p14:tracePt t="79221" x="7342188" y="4522788"/>
          <p14:tracePt t="79229" x="7367588" y="4543425"/>
          <p14:tracePt t="79235" x="7431088" y="4586288"/>
          <p14:tracePt t="79243" x="7496175" y="4629150"/>
          <p14:tracePt t="79250" x="7661275" y="4684713"/>
          <p14:tracePt t="79256" x="7866063" y="4738688"/>
          <p14:tracePt t="79265" x="8137525" y="4773613"/>
          <p14:tracePt t="79270" x="8316913" y="4773613"/>
          <p14:tracePt t="79278" x="8504238" y="4748213"/>
          <p14:tracePt t="79284" x="8636000" y="4713288"/>
          <p14:tracePt t="79291" x="8750300" y="4667250"/>
          <p14:tracePt t="79298" x="8856663" y="4632325"/>
          <p14:tracePt t="79305" x="8932863" y="4591050"/>
          <p14:tracePt t="79312" x="8980488" y="4560888"/>
          <p14:tracePt t="79319" x="9031288" y="4530725"/>
          <p14:tracePt t="79328" x="9056688" y="4513263"/>
          <p14:tracePt t="79334" x="9077325" y="4487863"/>
          <p14:tracePt t="79339" x="9086850" y="4484688"/>
          <p14:tracePt t="79347" x="9094788" y="4462463"/>
          <p14:tracePt t="79354" x="9094788" y="4441825"/>
          <p14:tracePt t="79361" x="9082088" y="4416425"/>
          <p14:tracePt t="79367" x="9056688" y="4381500"/>
          <p14:tracePt t="79375" x="8975725" y="4325938"/>
          <p14:tracePt t="79382" x="8869363" y="4254500"/>
          <p14:tracePt t="79388" x="8810625" y="4233863"/>
          <p14:tracePt t="79396" x="8555038" y="4143375"/>
          <p14:tracePt t="79404" x="8185150" y="4049713"/>
          <p14:tracePt t="79411" x="7980363" y="3994150"/>
          <p14:tracePt t="79417" x="7866063" y="3994150"/>
          <p14:tracePt t="79423" x="7754938" y="3994150"/>
          <p14:tracePt t="79431" x="7666038" y="3998913"/>
          <p14:tracePt t="79437" x="7605713" y="4021138"/>
          <p14:tracePt t="79444" x="7559675" y="4029075"/>
          <p14:tracePt t="79451" x="7512050" y="4059238"/>
          <p14:tracePt t="79458" x="7483475" y="4097338"/>
          <p14:tracePt t="79468" x="7453313" y="4130675"/>
          <p14:tracePt t="79473" x="7427913" y="4168775"/>
          <p14:tracePt t="79479" x="7397750" y="4219575"/>
          <p14:tracePt t="79486" x="7354888" y="4297363"/>
          <p14:tracePt t="79494" x="7308850" y="4416425"/>
          <p14:tracePt t="79501" x="7283450" y="4556125"/>
          <p14:tracePt t="79507" x="7248525" y="4700588"/>
          <p14:tracePt t="79514" x="7248525" y="4829175"/>
          <p14:tracePt t="79520" x="7248525" y="4938713"/>
          <p14:tracePt t="79528" x="7253288" y="5041900"/>
          <p14:tracePt t="79535" x="7273925" y="5113338"/>
          <p14:tracePt t="79541" x="7291388" y="5151438"/>
          <p14:tracePt t="79550" x="7312025" y="5199063"/>
          <p14:tracePt t="79556" x="7351713" y="5224463"/>
          <p14:tracePt t="79563" x="7397750" y="5245100"/>
          <p14:tracePt t="79570" x="7435850" y="5270500"/>
          <p14:tracePt t="79577" x="7496175" y="5283200"/>
          <p14:tracePt t="79583" x="7567613" y="5292725"/>
          <p14:tracePt t="79590" x="7666038" y="5292725"/>
          <p14:tracePt t="79598" x="7780338" y="5287963"/>
          <p14:tracePt t="79604" x="7921625" y="5262563"/>
          <p14:tracePt t="79612" x="8086725" y="5224463"/>
          <p14:tracePt t="79620" x="8231188" y="5189538"/>
          <p14:tracePt t="79626" x="8380413" y="5126038"/>
          <p14:tracePt t="79632" x="8512175" y="5067300"/>
          <p14:tracePt t="79639" x="8601075" y="5032375"/>
          <p14:tracePt t="79646" x="8707438" y="4973638"/>
          <p14:tracePt t="79653" x="8772525" y="4930775"/>
          <p14:tracePt t="79661" x="8810625" y="4879975"/>
          <p14:tracePt t="79667" x="8839200" y="4845050"/>
          <p14:tracePt t="79674" x="8864600" y="4806950"/>
          <p14:tracePt t="79681" x="8864600" y="4786313"/>
          <p14:tracePt t="79688" x="8864600" y="4751388"/>
          <p14:tracePt t="79695" x="8851900" y="4705350"/>
          <p14:tracePt t="79703" x="8813800" y="4667250"/>
          <p14:tracePt t="79709" x="8732838" y="4603750"/>
          <p14:tracePt t="79715" x="8643938" y="4543425"/>
          <p14:tracePt t="79722" x="8512175" y="4484688"/>
          <p14:tracePt t="79730" x="8320088" y="4416425"/>
          <p14:tracePt t="79737" x="8175625" y="4381500"/>
          <p14:tracePt t="79744" x="7997825" y="4356100"/>
          <p14:tracePt t="79751" x="7869238" y="4343400"/>
          <p14:tracePt t="79757" x="7742238" y="4352925"/>
          <p14:tracePt t="79764" x="7643813" y="4352925"/>
          <p14:tracePt t="79772" x="7542213" y="4373563"/>
          <p14:tracePt t="79779" x="7491413" y="4391025"/>
          <p14:tracePt t="79785" x="7443788" y="4411663"/>
          <p14:tracePt t="79793" x="7410450" y="4429125"/>
          <p14:tracePt t="79800" x="7392988" y="4454525"/>
          <p14:tracePt t="79806" x="7367588" y="4475163"/>
          <p14:tracePt t="79813" x="7364413" y="4500563"/>
          <p14:tracePt t="79820" x="7346950" y="4522788"/>
          <p14:tracePt t="79828" x="7337425" y="4556125"/>
          <p14:tracePt t="79835" x="7329488" y="4581525"/>
          <p14:tracePt t="79841" x="7329488" y="4611688"/>
          <p14:tracePt t="79848" x="7329488" y="4654550"/>
          <p14:tracePt t="79855" x="7334250" y="4687888"/>
          <p14:tracePt t="79863" x="7351713" y="4722813"/>
          <p14:tracePt t="79869" x="7372350" y="4768850"/>
          <p14:tracePt t="79877" x="7397750" y="4806950"/>
          <p14:tracePt t="79883" x="7435850" y="4837113"/>
          <p14:tracePt t="79890" x="7512050" y="4892675"/>
          <p14:tracePt t="79897" x="7589838" y="4935538"/>
          <p14:tracePt t="79905" x="7737475" y="4986338"/>
          <p14:tracePt t="79911" x="8005763" y="4999038"/>
          <p14:tracePt t="79918" x="8266113" y="4999038"/>
          <p14:tracePt t="79924" x="8547100" y="4956175"/>
          <p14:tracePt t="79932" x="8775700" y="4892675"/>
          <p14:tracePt t="79938" x="8894763" y="4845050"/>
          <p14:tracePt t="79946" x="9013825" y="4786313"/>
          <p14:tracePt t="79952" x="9077325" y="4735513"/>
          <p14:tracePt t="79960" x="9129713" y="4679950"/>
          <p14:tracePt t="79967" x="9158288" y="4632325"/>
          <p14:tracePt t="79973" x="9167813" y="4586288"/>
          <p14:tracePt t="79981" x="9167813" y="4525963"/>
          <p14:tracePt t="79987" x="9163050" y="4505325"/>
          <p14:tracePt t="79995" x="9129713" y="4459288"/>
          <p14:tracePt t="80001" x="9074150" y="4403725"/>
          <p14:tracePt t="80008" x="8985250" y="4360863"/>
          <p14:tracePt t="80015" x="8864600" y="4300538"/>
          <p14:tracePt t="80022" x="8724900" y="4267200"/>
          <p14:tracePt t="80029" x="8567738" y="4254500"/>
          <p14:tracePt t="80037" x="8440738" y="4241800"/>
          <p14:tracePt t="80043" x="8324850" y="4249738"/>
          <p14:tracePt t="80049" x="8253413" y="4249738"/>
          <p14:tracePt t="80057" x="8205788" y="4267200"/>
          <p14:tracePt t="80064" x="8180388" y="4284663"/>
          <p14:tracePt t="80071" x="8159750" y="4300538"/>
          <p14:tracePt t="80078" x="8150225" y="4305300"/>
          <p14:tracePt t="80085" x="8147050" y="4318000"/>
          <p14:tracePt t="80099" x="8147050" y="4325938"/>
          <p14:tracePt t="80113" x="8154988" y="4325938"/>
          <p14:tracePt t="80127" x="8167688" y="4325938"/>
          <p14:tracePt t="80134" x="8172450" y="4325938"/>
          <p14:tracePt t="80140" x="8185150" y="4325938"/>
          <p14:tracePt t="80154" x="8201025" y="4322763"/>
          <p14:tracePt t="80168" x="8205788" y="4322763"/>
          <p14:tracePt t="80176" x="8210550" y="4313238"/>
          <p14:tracePt t="80194" x="8210550" y="4310063"/>
          <p14:tracePt t="80203" x="8210550" y="4305300"/>
          <p14:tracePt t="80225" x="8210550" y="4297363"/>
          <p14:tracePt t="80231" x="8210550" y="4292600"/>
          <p14:tracePt t="80287" x="8210550" y="4300538"/>
          <p14:tracePt t="80308" x="8210550" y="4305300"/>
          <p14:tracePt t="80321" x="8210550" y="4310063"/>
          <p14:tracePt t="80337" x="8210550" y="4318000"/>
          <p14:tracePt t="80356" x="8210550" y="4322763"/>
          <p14:tracePt t="80370" x="8210550" y="4330700"/>
          <p14:tracePt t="80385" x="8210550" y="4335463"/>
          <p14:tracePt t="80407" x="8218488" y="4343400"/>
          <p14:tracePt t="80419" x="8223250" y="4348163"/>
          <p14:tracePt t="80433" x="8223250" y="4352925"/>
          <p14:tracePt t="80447" x="8231188" y="4352925"/>
          <p14:tracePt t="80461" x="8235950" y="4352925"/>
          <p14:tracePt t="80469" x="8243888" y="4352925"/>
          <p14:tracePt t="80474" x="8256588" y="4352925"/>
          <p14:tracePt t="80482" x="8269288" y="4352925"/>
          <p14:tracePt t="80488" x="8291513" y="4352925"/>
          <p14:tracePt t="80496" x="8324850" y="4352925"/>
          <p14:tracePt t="80503" x="8347075" y="4352925"/>
          <p14:tracePt t="80510" x="8367713" y="4352925"/>
          <p14:tracePt t="80516" x="8401050" y="4356100"/>
          <p14:tracePt t="80523" x="8435975" y="4365625"/>
          <p14:tracePt t="80531" x="8448675" y="4365625"/>
          <p14:tracePt t="80537" x="8469313" y="4365625"/>
          <p14:tracePt t="80544" x="8494713" y="4365625"/>
          <p14:tracePt t="80552" x="8507413" y="4365625"/>
          <p14:tracePt t="80558" x="8529638" y="4365625"/>
          <p14:tracePt t="80565" x="8547100" y="4360863"/>
          <p14:tracePt t="80572" x="8550275" y="4360863"/>
          <p14:tracePt t="80579" x="8555038" y="4356100"/>
          <p14:tracePt t="80586" x="8562975" y="4356100"/>
          <p14:tracePt t="80594" x="8567738" y="4356100"/>
          <p14:tracePt t="80600" x="8575675" y="4356100"/>
          <p14:tracePt t="80614" x="8580438" y="4356100"/>
          <p14:tracePt t="80642" x="8580438" y="4360863"/>
          <p14:tracePt t="80648" x="8580438" y="4368800"/>
          <p14:tracePt t="80655" x="8580438" y="4373563"/>
          <p14:tracePt t="80662" x="8572500" y="4381500"/>
          <p14:tracePt t="80669" x="8572500" y="4394200"/>
          <p14:tracePt t="80677" x="8559800" y="4398963"/>
          <p14:tracePt t="80685" x="8559800" y="4406900"/>
          <p14:tracePt t="80690" x="8550275" y="4411663"/>
          <p14:tracePt t="80697" x="8537575" y="4411663"/>
          <p14:tracePt t="80705" x="8532813" y="4419600"/>
          <p14:tracePt t="80711" x="8529638" y="4419600"/>
          <p14:tracePt t="80718" x="8516938" y="4419600"/>
          <p14:tracePt t="80725" x="8499475" y="4416425"/>
          <p14:tracePt t="80732" x="8478838" y="4406900"/>
          <p14:tracePt t="80739" x="8443913" y="4398963"/>
          <p14:tracePt t="80747" x="8385175" y="4378325"/>
          <p14:tracePt t="80753" x="8291513" y="4335463"/>
          <p14:tracePt t="80761" x="8172450" y="4262438"/>
          <p14:tracePt t="80768" x="8081963" y="4181475"/>
          <p14:tracePt t="80773" x="7988300" y="4100513"/>
          <p14:tracePt t="80781" x="7853363" y="3952875"/>
          <p14:tracePt t="80788" x="7737475" y="3778250"/>
          <p14:tracePt t="80795" x="7683500" y="3714750"/>
          <p14:tracePt t="80802" x="7615238" y="3522663"/>
          <p14:tracePt t="80811" x="7512050" y="3228975"/>
          <p14:tracePt t="80816" x="7453313" y="3024188"/>
          <p14:tracePt t="80822" x="7440613" y="2867025"/>
          <p14:tracePt t="80829" x="7440613" y="2770188"/>
          <p14:tracePt t="80837" x="7448550" y="2641600"/>
          <p14:tracePt t="80844" x="7461250" y="2514600"/>
          <p14:tracePt t="80850" x="7496175" y="2382838"/>
          <p14:tracePt t="80857" x="7529513" y="2279650"/>
          <p14:tracePt t="80865" x="7562850" y="2165350"/>
          <p14:tracePt t="80871" x="7597775" y="2076450"/>
          <p14:tracePt t="80879" x="7627938" y="2025650"/>
          <p14:tracePt t="80885" x="7656513" y="1987550"/>
          <p14:tracePt t="80893" x="7678738" y="1965325"/>
          <p14:tracePt t="80899" x="7696200" y="1939925"/>
          <p14:tracePt t="80907" x="7721600" y="1931988"/>
          <p14:tracePt t="80913" x="7734300" y="1919288"/>
          <p14:tracePt t="80920" x="7747000" y="1919288"/>
          <p14:tracePt t="80927" x="7762875" y="1909763"/>
          <p14:tracePt t="80933" x="7775575" y="1893888"/>
          <p14:tracePt t="80941" x="7793038" y="1893888"/>
          <p14:tracePt t="80948" x="7805738" y="1893888"/>
          <p14:tracePt t="80954" x="7827963" y="1893888"/>
          <p14:tracePt t="80962" x="7840663" y="1893888"/>
          <p14:tracePt t="80970" x="7866063" y="1897063"/>
          <p14:tracePt t="80976" x="7878763" y="1906588"/>
          <p14:tracePt t="80983" x="7904163" y="1914525"/>
          <p14:tracePt t="80989" x="7924800" y="1914525"/>
          <p14:tracePt t="80997" x="7950200" y="1927225"/>
          <p14:tracePt t="81004" x="7980363" y="1935163"/>
          <p14:tracePt t="81010" x="8005763" y="1960563"/>
          <p14:tracePt t="81017" x="8031163" y="1978025"/>
          <p14:tracePt t="81024" x="8066088" y="1995488"/>
          <p14:tracePt t="81031" x="8078788" y="2020888"/>
          <p14:tracePt t="81038" x="8112125" y="2038350"/>
          <p14:tracePt t="81045" x="8129588" y="2058988"/>
          <p14:tracePt t="81053" x="8147050" y="2076450"/>
          <p14:tracePt t="81059" x="8150225" y="2089150"/>
          <p14:tracePt t="81066" x="8159750" y="2097088"/>
          <p14:tracePt t="81073" x="8162925" y="2109788"/>
          <p14:tracePt t="81080" x="8162925" y="2114550"/>
          <p14:tracePt t="81087" x="8162925" y="2127250"/>
          <p14:tracePt t="81093" x="8162925" y="2135188"/>
          <p14:tracePt t="81101" x="8162925" y="2152650"/>
          <p14:tracePt t="81108" x="8162925" y="2170113"/>
          <p14:tracePt t="81963" x="8112125" y="2132013"/>
          <p14:tracePt t="81970" x="8048625" y="2101850"/>
          <p14:tracePt t="81977" x="7988300" y="2093913"/>
          <p14:tracePt t="81984" x="7942263" y="2084388"/>
          <p14:tracePt t="81991" x="7896225" y="2089150"/>
          <p14:tracePt t="81998" x="7881938" y="2093913"/>
          <p14:tracePt t="82005" x="7866063" y="2109788"/>
          <p14:tracePt t="82012" x="7861300" y="2122488"/>
          <p14:tracePt t="82020" x="7861300" y="2132013"/>
          <p14:tracePt t="82027" x="7861300" y="2135188"/>
          <p14:tracePt t="82034" x="7869238" y="2144713"/>
          <p14:tracePt t="82042" x="7874000" y="2144713"/>
          <p14:tracePt t="82048" x="7886700" y="2157413"/>
          <p14:tracePt t="82054" x="7912100" y="2182813"/>
          <p14:tracePt t="82062" x="7937500" y="2203450"/>
          <p14:tracePt t="82069" x="7950200" y="2228850"/>
          <p14:tracePt t="82077" x="7975600" y="2254250"/>
          <p14:tracePt t="82083" x="8002588" y="2271713"/>
          <p14:tracePt t="82089" x="8015288" y="2276475"/>
          <p14:tracePt t="82096" x="8023225" y="2284413"/>
          <p14:tracePt t="82104" x="8027988" y="2289175"/>
          <p14:tracePt t="82132" x="8018463" y="2279650"/>
          <p14:tracePt t="82139" x="7997825" y="2266950"/>
          <p14:tracePt t="82146" x="7972425" y="2241550"/>
          <p14:tracePt t="82153" x="7937500" y="2225675"/>
          <p14:tracePt t="82160" x="7916863" y="2208213"/>
          <p14:tracePt t="82167" x="7891463" y="2208213"/>
          <p14:tracePt t="82178" x="7886700" y="2203450"/>
          <p14:tracePt t="82181" x="7878763" y="2200275"/>
          <p14:tracePt t="82210" x="7881938" y="2200275"/>
          <p14:tracePt t="82218" x="7886700" y="2200275"/>
          <p14:tracePt t="82223" x="7899400" y="2200275"/>
          <p14:tracePt t="82232" x="7916863" y="2208213"/>
          <p14:tracePt t="82238" x="7937500" y="2216150"/>
          <p14:tracePt t="82248" x="7954963" y="2228850"/>
          <p14:tracePt t="82253" x="7980363" y="2246313"/>
          <p14:tracePt t="82261" x="7993063" y="2254250"/>
          <p14:tracePt t="82265" x="7997825" y="2259013"/>
          <p14:tracePt t="82272" x="8010525" y="2266950"/>
          <p14:tracePt t="82280" x="8010525" y="22717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21639F5-6DE6-41F9-A06E-AF659A05A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" y="960213"/>
            <a:ext cx="4472939" cy="2381738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Typical LP System</a:t>
            </a:r>
            <a:r>
              <a:rPr lang="en-GB" dirty="0">
                <a:solidFill>
                  <a:srgbClr val="0000FF"/>
                </a:solidFill>
              </a:rPr>
              <a:t>|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UPF 3.1 Abstraction                               				         &amp; Signal-Level Behaviour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7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86B10-7B55-4D18-9C31-6BAE09CE0D65}"/>
              </a:ext>
            </a:extLst>
          </p:cNvPr>
          <p:cNvSpPr/>
          <p:nvPr/>
        </p:nvSpPr>
        <p:spPr>
          <a:xfrm>
            <a:off x="5024176" y="1532377"/>
            <a:ext cx="7167824" cy="140174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spcAft>
                <a:spcPts val="800"/>
              </a:spcAft>
            </a:pP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upf_version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3.1</a:t>
            </a:r>
            <a:endParaRPr lang="en-I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set_retention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-domain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PD_V4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save_signal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IN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posedge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 \</a:t>
            </a:r>
            <a:b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restore_signal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IN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negedge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 \</a:t>
            </a:r>
          </a:p>
          <a:p>
            <a:r>
              <a:rPr lang="en-IN" sz="14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save_condition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{!</a:t>
            </a:r>
            <a:r>
              <a:rPr lang="en-IN" sz="1400" i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CLK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IN" sz="14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IN" sz="14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restore_condition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{!</a:t>
            </a:r>
            <a:r>
              <a:rPr lang="en-IN" sz="1400" i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CLK</a:t>
            </a:r>
            <a:r>
              <a:rPr lang="en-IN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I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E6BD4BF-18E1-46BB-84B4-40159BC3A63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0"/>
          <a:stretch/>
        </p:blipFill>
        <p:spPr bwMode="auto">
          <a:xfrm>
            <a:off x="2300911" y="3242840"/>
            <a:ext cx="7590178" cy="2629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D92D7ED-27E8-4034-98BA-95039AC6A1AA}"/>
              </a:ext>
            </a:extLst>
          </p:cNvPr>
          <p:cNvSpPr/>
          <p:nvPr/>
        </p:nvSpPr>
        <p:spPr>
          <a:xfrm>
            <a:off x="7488518" y="3514165"/>
            <a:ext cx="179294" cy="1631576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140B3C-FA66-4B6B-B37C-BF011DA04BA1}"/>
              </a:ext>
            </a:extLst>
          </p:cNvPr>
          <p:cNvSpPr/>
          <p:nvPr/>
        </p:nvSpPr>
        <p:spPr>
          <a:xfrm>
            <a:off x="8731636" y="3514165"/>
            <a:ext cx="179294" cy="1631576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15128C-D82A-4B04-ABF8-8408B7BBAF92}"/>
              </a:ext>
            </a:extLst>
          </p:cNvPr>
          <p:cNvSpPr/>
          <p:nvPr/>
        </p:nvSpPr>
        <p:spPr>
          <a:xfrm>
            <a:off x="3657600" y="3611276"/>
            <a:ext cx="179294" cy="1631576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FD7E5D-9739-4690-A73A-87DD4FF53B1F}"/>
              </a:ext>
            </a:extLst>
          </p:cNvPr>
          <p:cNvSpPr/>
          <p:nvPr/>
        </p:nvSpPr>
        <p:spPr>
          <a:xfrm>
            <a:off x="4900718" y="3611276"/>
            <a:ext cx="179294" cy="1631576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C0F81-F841-4DBB-8910-FC0C114E9808}"/>
              </a:ext>
            </a:extLst>
          </p:cNvPr>
          <p:cNvSpPr txBox="1"/>
          <p:nvPr/>
        </p:nvSpPr>
        <p:spPr>
          <a:xfrm>
            <a:off x="11353800" y="1223007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(2 of 2)</a:t>
            </a:r>
            <a:endParaRPr lang="en-IN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4F3900-F7C2-4BC2-8170-0E2841441E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63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39"/>
    </mc:Choice>
    <mc:Fallback>
      <p:transition spd="slow" advTm="49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1395" x="7899400" y="2228850"/>
          <p14:tracePt t="1402" x="7666038" y="2147888"/>
          <p14:tracePt t="1408" x="7308850" y="2114550"/>
          <p14:tracePt t="1415" x="6926263" y="2097088"/>
          <p14:tracePt t="1423" x="6564313" y="2144713"/>
          <p14:tracePt t="1430" x="6194425" y="2238375"/>
          <p14:tracePt t="1438" x="5875338" y="2327275"/>
          <p14:tracePt t="1443" x="5581650" y="2428875"/>
          <p14:tracePt t="1450" x="5305425" y="2570163"/>
          <p14:tracePt t="1457" x="5024438" y="2709863"/>
          <p14:tracePt t="1465" x="4789488" y="2876550"/>
          <p14:tracePt t="1471" x="4576763" y="3059113"/>
          <p14:tracePt t="1479" x="4394200" y="3211513"/>
          <p14:tracePt t="1485" x="4244975" y="3368675"/>
          <p14:tracePt t="1491" x="4113213" y="3552825"/>
          <p14:tracePt t="1499" x="4003675" y="3702050"/>
          <p14:tracePt t="1507" x="3930650" y="3836988"/>
          <p14:tracePt t="1513" x="3879850" y="3968750"/>
          <p14:tracePt t="1520" x="3857625" y="4071938"/>
          <p14:tracePt t="1526" x="3844925" y="4156075"/>
          <p14:tracePt t="1534" x="3854450" y="4259263"/>
          <p14:tracePt t="1540" x="3875088" y="4360863"/>
          <p14:tracePt t="1549" x="3910013" y="4462463"/>
          <p14:tracePt t="1556" x="3943350" y="4538663"/>
          <p14:tracePt t="1562" x="3986213" y="4591050"/>
          <p14:tracePt t="1569" x="4024313" y="4641850"/>
          <p14:tracePt t="1576" x="4075113" y="4679950"/>
          <p14:tracePt t="1583" x="4125913" y="4710113"/>
          <p14:tracePt t="1589" x="4160838" y="4725988"/>
          <p14:tracePt t="1597" x="4211638" y="4748213"/>
          <p14:tracePt t="1603" x="4254500" y="4756150"/>
          <p14:tracePt t="1610" x="4287838" y="4756150"/>
          <p14:tracePt t="1618" x="4318000" y="4756150"/>
          <p14:tracePt t="1624" x="4335463" y="4756150"/>
          <p14:tracePt t="1632" x="4348163" y="4751388"/>
          <p14:tracePt t="1639" x="4360863" y="4748213"/>
          <p14:tracePt t="1647" x="4368800" y="4730750"/>
          <p14:tracePt t="1653" x="4368800" y="4718050"/>
          <p14:tracePt t="1659" x="4368800" y="4697413"/>
          <p14:tracePt t="1666" x="4356100" y="4672013"/>
          <p14:tracePt t="1673" x="4343400" y="4649788"/>
          <p14:tracePt t="1680" x="4318000" y="4624388"/>
          <p14:tracePt t="1687" x="4283075" y="4606925"/>
          <p14:tracePt t="1693" x="4237038" y="4606925"/>
          <p14:tracePt t="1701" x="4194175" y="4606925"/>
          <p14:tracePt t="1707" x="4135438" y="4606925"/>
          <p14:tracePt t="1715" x="4075113" y="4624388"/>
          <p14:tracePt t="1722" x="4016375" y="4632325"/>
          <p14:tracePt t="1731" x="3981450" y="4641850"/>
          <p14:tracePt t="1736" x="3960813" y="4649788"/>
          <p14:tracePt t="1742" x="3943350" y="4654550"/>
          <p14:tracePt t="1750" x="3938588" y="4654550"/>
          <p14:tracePt t="1758" x="3935413" y="4654550"/>
          <p14:tracePt t="1785" x="3948113" y="4654550"/>
          <p14:tracePt t="1792" x="3973513" y="4649788"/>
          <p14:tracePt t="1798" x="4016375" y="4641850"/>
          <p14:tracePt t="1806" x="4062413" y="4632325"/>
          <p14:tracePt t="1812" x="4122738" y="4611688"/>
          <p14:tracePt t="1819" x="4168775" y="4603750"/>
          <p14:tracePt t="1826" x="4203700" y="4586288"/>
          <p14:tracePt t="1833" x="4237038" y="4578350"/>
          <p14:tracePt t="1840" x="4249738" y="4573588"/>
          <p14:tracePt t="1847" x="4267200" y="4556125"/>
          <p14:tracePt t="1854" x="4279900" y="4548188"/>
          <p14:tracePt t="1861" x="4287838" y="4543425"/>
          <p14:tracePt t="1867" x="4292600" y="4535488"/>
          <p14:tracePt t="1875" x="4292600" y="4530725"/>
          <p14:tracePt t="1889" x="4292600" y="4525963"/>
          <p14:tracePt t="1923" x="4292600" y="4530725"/>
          <p14:tracePt t="1930" x="4283075" y="4538663"/>
          <p14:tracePt t="1939" x="4279900" y="4538663"/>
          <p14:tracePt t="1945" x="4279900" y="4543425"/>
          <p14:tracePt t="1951" x="4270375" y="4551363"/>
          <p14:tracePt t="1973" x="4267200" y="4556125"/>
          <p14:tracePt t="1986" x="4262438" y="4565650"/>
          <p14:tracePt t="2001" x="4254500" y="4568825"/>
          <p14:tracePt t="2023" x="4254500" y="4573588"/>
          <p14:tracePt t="2035" x="4249738" y="4573588"/>
          <p14:tracePt t="2056" x="4249738" y="4581525"/>
          <p14:tracePt t="2070" x="4249738" y="4586288"/>
          <p14:tracePt t="2189" x="4249738" y="4594225"/>
          <p14:tracePt t="2203" x="4249738" y="4598988"/>
          <p14:tracePt t="2245" x="4249738" y="4603750"/>
          <p14:tracePt t="2279" x="4249738" y="4611688"/>
          <p14:tracePt t="2295" x="4249738" y="4616450"/>
          <p14:tracePt t="2328" x="4249738" y="4624388"/>
          <p14:tracePt t="2398" x="4257675" y="4624388"/>
          <p14:tracePt t="2412" x="4262438" y="4624388"/>
          <p14:tracePt t="2426" x="4267200" y="4624388"/>
          <p14:tracePt t="2433" x="4279900" y="4624388"/>
          <p14:tracePt t="2440" x="4305300" y="4624388"/>
          <p14:tracePt t="2447" x="4335463" y="4624388"/>
          <p14:tracePt t="2455" x="4376738" y="4624388"/>
          <p14:tracePt t="2462" x="4424363" y="4619625"/>
          <p14:tracePt t="2467" x="4483100" y="4606925"/>
          <p14:tracePt t="2474" x="4543425" y="4598988"/>
          <p14:tracePt t="2481" x="4589463" y="4591050"/>
          <p14:tracePt t="2489" x="4637088" y="4581525"/>
          <p14:tracePt t="2495" x="4670425" y="4573588"/>
          <p14:tracePt t="2502" x="4692650" y="4556125"/>
          <p14:tracePt t="2508" x="4708525" y="4548188"/>
          <p14:tracePt t="2515" x="4721225" y="4538663"/>
          <p14:tracePt t="2522" x="4725988" y="4535488"/>
          <p14:tracePt t="2530" x="4733925" y="4530725"/>
          <p14:tracePt t="2536" x="4738688" y="4530725"/>
          <p14:tracePt t="2544" x="4748213" y="4530725"/>
          <p14:tracePt t="2550" x="4748213" y="4522788"/>
          <p14:tracePt t="2556" x="4743450" y="4522788"/>
          <p14:tracePt t="2564" x="4738688" y="4522788"/>
          <p14:tracePt t="2571" x="4730750" y="4525963"/>
          <p14:tracePt t="2577" x="4725988" y="4525963"/>
          <p14:tracePt t="2585" x="4713288" y="4525963"/>
          <p14:tracePt t="2592" x="4708525" y="4530725"/>
          <p14:tracePt t="2598" x="4700588" y="4530725"/>
          <p14:tracePt t="2606" x="4695825" y="4535488"/>
          <p14:tracePt t="2620" x="4687888" y="4543425"/>
          <p14:tracePt t="2633" x="4683125" y="4548188"/>
          <p14:tracePt t="2669" x="4683125" y="4556125"/>
          <p14:tracePt t="2682" x="4692650" y="4560888"/>
          <p14:tracePt t="2689" x="4695825" y="4560888"/>
          <p14:tracePt t="2696" x="4705350" y="4560888"/>
          <p14:tracePt t="2703" x="4708525" y="4560888"/>
          <p14:tracePt t="2717" x="4713288" y="4560888"/>
          <p14:tracePt t="2731" x="4721225" y="4560888"/>
          <p14:tracePt t="2739" x="4721225" y="4568825"/>
          <p14:tracePt t="2745" x="4725988" y="4568825"/>
          <p14:tracePt t="2752" x="4725988" y="4573588"/>
          <p14:tracePt t="2766" x="4725988" y="4578350"/>
          <p14:tracePt t="2787" x="4725988" y="4586288"/>
          <p14:tracePt t="2801" x="4725988" y="4591050"/>
          <p14:tracePt t="2880" x="4733925" y="4591050"/>
          <p14:tracePt t="2891" x="4738688" y="4591050"/>
          <p14:tracePt t="2905" x="4743450" y="4591050"/>
          <p14:tracePt t="2926" x="4751388" y="4581525"/>
          <p14:tracePt t="2942" x="4756150" y="4581525"/>
          <p14:tracePt t="2947" x="4756150" y="4578350"/>
          <p14:tracePt t="2960" x="4756150" y="4573588"/>
          <p14:tracePt t="2989" x="4743450" y="4573588"/>
          <p14:tracePt t="2995" x="4730750" y="4573588"/>
          <p14:tracePt t="3003" x="4705350" y="4573588"/>
          <p14:tracePt t="3009" x="4675188" y="4573588"/>
          <p14:tracePt t="3016" x="4641850" y="4573588"/>
          <p14:tracePt t="3023" x="4598988" y="4573588"/>
          <p14:tracePt t="3030" x="4568825" y="4573588"/>
          <p14:tracePt t="3037" x="4556125" y="4573588"/>
          <p14:tracePt t="3047" x="4530725" y="4573588"/>
          <p14:tracePt t="3052" x="4525963" y="4573588"/>
          <p14:tracePt t="3057" x="4518025" y="4581525"/>
          <p14:tracePt t="3065" x="4513263" y="4581525"/>
          <p14:tracePt t="3505" x="4508500" y="4581525"/>
          <p14:tracePt t="5264" x="4508500" y="4565650"/>
          <p14:tracePt t="5271" x="4508500" y="4543425"/>
          <p14:tracePt t="5279" x="4492625" y="4510088"/>
          <p14:tracePt t="5285" x="4449763" y="4445000"/>
          <p14:tracePt t="5293" x="4356100" y="4386263"/>
          <p14:tracePt t="5301" x="4249738" y="4330700"/>
          <p14:tracePt t="5305" x="4122738" y="4292600"/>
          <p14:tracePt t="5313" x="4006850" y="4271963"/>
          <p14:tracePt t="5320" x="3905250" y="4259263"/>
          <p14:tracePt t="5328" x="3832225" y="4259263"/>
          <p14:tracePt t="5335" x="3790950" y="4259263"/>
          <p14:tracePt t="5342" x="3756025" y="4262438"/>
          <p14:tracePt t="5348" x="3743325" y="4271963"/>
          <p14:tracePt t="5355" x="3738563" y="4275138"/>
          <p14:tracePt t="5370" x="3738563" y="4284663"/>
          <p14:tracePt t="5391" x="3751263" y="4284663"/>
          <p14:tracePt t="5398" x="3773488" y="4292600"/>
          <p14:tracePt t="5404" x="3798888" y="4292600"/>
          <p14:tracePt t="5412" x="3829050" y="4297363"/>
          <p14:tracePt t="5419" x="3875088" y="4297363"/>
          <p14:tracePt t="5426" x="3905250" y="4297363"/>
          <p14:tracePt t="5433" x="3938588" y="4297363"/>
          <p14:tracePt t="5439" x="3960813" y="4297363"/>
          <p14:tracePt t="5447" x="3978275" y="4287838"/>
          <p14:tracePt t="5453" x="3990975" y="4271963"/>
          <p14:tracePt t="5461" x="3998913" y="4249738"/>
          <p14:tracePt t="5467" x="3998913" y="4229100"/>
          <p14:tracePt t="5475" x="3994150" y="4194175"/>
          <p14:tracePt t="5481" x="3986213" y="4168775"/>
          <p14:tracePt t="5488" x="3973513" y="4156075"/>
          <p14:tracePt t="5495" x="3963988" y="4140200"/>
          <p14:tracePt t="5503" x="3960813" y="4135438"/>
          <p14:tracePt t="5510" x="3951288" y="4130675"/>
          <p14:tracePt t="5516" x="3948113" y="4130675"/>
          <p14:tracePt t="5553" x="3960813" y="4122738"/>
          <p14:tracePt t="5559" x="3994150" y="4122738"/>
          <p14:tracePt t="5566" x="4084638" y="4100513"/>
          <p14:tracePt t="5574" x="4244975" y="4062413"/>
          <p14:tracePt t="5580" x="4470400" y="4021138"/>
          <p14:tracePt t="5586" x="4602163" y="3973513"/>
          <p14:tracePt t="5593" x="4718050" y="3935413"/>
          <p14:tracePt t="5600" x="4781550" y="3905250"/>
          <p14:tracePt t="5606" x="4827588" y="3887788"/>
          <p14:tracePt t="5615" x="4854575" y="3871913"/>
          <p14:tracePt t="5620" x="4867275" y="3862388"/>
          <p14:tracePt t="5627" x="4875213" y="3849688"/>
          <p14:tracePt t="5640" x="4875213" y="3841750"/>
          <p14:tracePt t="5647" x="4875213" y="3836988"/>
          <p14:tracePt t="5662" x="4862513" y="3836988"/>
          <p14:tracePt t="5668" x="4837113" y="3836988"/>
          <p14:tracePt t="5677" x="4814888" y="3836988"/>
          <p14:tracePt t="5682" x="4794250" y="3836988"/>
          <p14:tracePt t="5689" x="4768850" y="3841750"/>
          <p14:tracePt t="5697" x="4756150" y="3841750"/>
          <p14:tracePt t="5703" x="4730750" y="3849688"/>
          <p14:tracePt t="5711" x="4725988" y="3849688"/>
          <p14:tracePt t="5718" x="4718050" y="3849688"/>
          <p14:tracePt t="5733" x="4713288" y="3849688"/>
          <p14:tracePt t="5763" x="4721225" y="3849688"/>
          <p14:tracePt t="5767" x="4725988" y="3846513"/>
          <p14:tracePt t="5774" x="4733925" y="3846513"/>
          <p14:tracePt t="5781" x="4748213" y="3841750"/>
          <p14:tracePt t="5787" x="4751388" y="3841750"/>
          <p14:tracePt t="5795" x="4760913" y="3833813"/>
          <p14:tracePt t="5802" x="4764088" y="3833813"/>
          <p14:tracePt t="5809" x="4773613" y="3833813"/>
          <p14:tracePt t="5814" x="4776788" y="3829050"/>
          <p14:tracePt t="5830" x="4781550" y="3829050"/>
          <p14:tracePt t="5851" x="4789488" y="3829050"/>
          <p14:tracePt t="5880" x="4789488" y="3836988"/>
          <p14:tracePt t="5885" x="4794250" y="3836988"/>
          <p14:tracePt t="5893" x="4794250" y="3841750"/>
          <p14:tracePt t="5899" x="4802188" y="3846513"/>
          <p14:tracePt t="5906" x="4819650" y="3846513"/>
          <p14:tracePt t="5913" x="4887913" y="3859213"/>
          <p14:tracePt t="5919" x="5045075" y="3867150"/>
          <p14:tracePt t="5927" x="5449888" y="3867150"/>
          <p14:tracePt t="5934" x="6232525" y="3829050"/>
          <p14:tracePt t="5942" x="6891338" y="3829050"/>
          <p14:tracePt t="5949" x="7415213" y="3808413"/>
          <p14:tracePt t="5954" x="7878763" y="3790950"/>
          <p14:tracePt t="5961" x="8175625" y="3773488"/>
          <p14:tracePt t="5968" x="8380413" y="3773488"/>
          <p14:tracePt t="5977" x="8520113" y="3760788"/>
          <p14:tracePt t="5982" x="8593138" y="3752850"/>
          <p14:tracePt t="5988" x="8639175" y="3740150"/>
          <p14:tracePt t="5996" x="8666163" y="3735388"/>
          <p14:tracePt t="6002" x="8669338" y="3735388"/>
          <p14:tracePt t="6010" x="8678863" y="3727450"/>
          <p14:tracePt t="6023" x="8678863" y="3722688"/>
          <p14:tracePt t="6030" x="8674100" y="3722688"/>
          <p14:tracePt t="6043" x="8669338" y="3722688"/>
          <p14:tracePt t="6045" x="8661400" y="3722688"/>
          <p14:tracePt t="6275" x="8666163" y="3722688"/>
          <p14:tracePt t="6280" x="8669338" y="3722688"/>
          <p14:tracePt t="6287" x="8669338" y="3714750"/>
          <p14:tracePt t="6294" x="8661400" y="3709988"/>
          <p14:tracePt t="6302" x="8613775" y="3692525"/>
          <p14:tracePt t="6309" x="8499475" y="3671888"/>
          <p14:tracePt t="6315" x="8248650" y="3611563"/>
          <p14:tracePt t="6323" x="7861300" y="3556000"/>
          <p14:tracePt t="6330" x="7534275" y="3540125"/>
          <p14:tracePt t="6336" x="7180263" y="3522663"/>
          <p14:tracePt t="6344" x="6865938" y="3522663"/>
          <p14:tracePt t="6350" x="6623050" y="3530600"/>
          <p14:tracePt t="6357" x="6407150" y="3560763"/>
          <p14:tracePt t="6365" x="6215063" y="3586163"/>
          <p14:tracePt t="6371" x="6045200" y="3629025"/>
          <p14:tracePt t="6379" x="5943600" y="3649663"/>
          <p14:tracePt t="6385" x="5857875" y="3671888"/>
          <p14:tracePt t="6392" x="5781675" y="3692525"/>
          <p14:tracePt t="6399" x="5721350" y="3702050"/>
          <p14:tracePt t="6405" x="5678488" y="3702050"/>
          <p14:tracePt t="6413" x="5645150" y="3709988"/>
          <p14:tracePt t="6420" x="5624513" y="3717925"/>
          <p14:tracePt t="6427" x="5607050" y="3717925"/>
          <p14:tracePt t="6434" x="5594350" y="3717925"/>
          <p14:tracePt t="6441" x="5589588" y="3717925"/>
          <p14:tracePt t="6449" x="5581650" y="3717925"/>
          <p14:tracePt t="6462" x="5576888" y="3717925"/>
          <p14:tracePt t="6476" x="5568950" y="3717925"/>
          <p14:tracePt t="6497" x="5564188" y="3717925"/>
          <p14:tracePt t="6510" x="5559425" y="3717925"/>
          <p14:tracePt t="6518" x="5546725" y="3717925"/>
          <p14:tracePt t="6524" x="5538788" y="3717925"/>
          <p14:tracePt t="6532" x="5526088" y="3717925"/>
          <p14:tracePt t="6538" x="5505450" y="3717925"/>
          <p14:tracePt t="6546" x="5478463" y="3714750"/>
          <p14:tracePt t="6552" x="5457825" y="3714750"/>
          <p14:tracePt t="6560" x="5437188" y="3709988"/>
          <p14:tracePt t="6566" x="5411788" y="3709988"/>
          <p14:tracePt t="6575" x="5389563" y="3709988"/>
          <p14:tracePt t="6582" x="5376863" y="3709988"/>
          <p14:tracePt t="6587" x="5351463" y="3709988"/>
          <p14:tracePt t="6595" x="5338763" y="3709988"/>
          <p14:tracePt t="6603" x="5326063" y="3709988"/>
          <p14:tracePt t="6609" x="5318125" y="3709988"/>
          <p14:tracePt t="6616" x="5313363" y="3709988"/>
          <p14:tracePt t="6624" x="5308600" y="3709988"/>
          <p14:tracePt t="6631" x="5300663" y="3709988"/>
          <p14:tracePt t="6638" x="5295900" y="3709988"/>
          <p14:tracePt t="6645" x="5287963" y="3709988"/>
          <p14:tracePt t="6666" x="5283200" y="3709988"/>
          <p14:tracePt t="7282" x="5245100" y="3717925"/>
          <p14:tracePt t="7290" x="5194300" y="3748088"/>
          <p14:tracePt t="7297" x="5146675" y="3768725"/>
          <p14:tracePt t="7304" x="5108575" y="3794125"/>
          <p14:tracePt t="7311" x="5075238" y="3811588"/>
          <p14:tracePt t="7319" x="5049838" y="3829050"/>
          <p14:tracePt t="7326" x="5027613" y="3846513"/>
          <p14:tracePt t="7333" x="5011738" y="3854450"/>
          <p14:tracePt t="7339" x="4999038" y="3859213"/>
          <p14:tracePt t="7348" x="4989513" y="3867150"/>
          <p14:tracePt t="7354" x="4986338" y="3867150"/>
          <p14:tracePt t="7361" x="4976813" y="3871913"/>
          <p14:tracePt t="7376" x="4973638" y="3879850"/>
          <p14:tracePt t="7410" x="4973638" y="3875088"/>
          <p14:tracePt t="7425" x="4973638" y="3871913"/>
          <p14:tracePt t="7439" x="4981575" y="3862388"/>
          <p14:tracePt t="7446" x="4986338" y="3859213"/>
          <p14:tracePt t="7452" x="4999038" y="3849688"/>
          <p14:tracePt t="7460" x="5014913" y="3846513"/>
          <p14:tracePt t="7467" x="5027613" y="3829050"/>
          <p14:tracePt t="7474" x="5053013" y="3821113"/>
          <p14:tracePt t="7483" x="5075238" y="3811588"/>
          <p14:tracePt t="7487" x="5100638" y="3808413"/>
          <p14:tracePt t="7494" x="5121275" y="3798888"/>
          <p14:tracePt t="7501" x="5146675" y="3798888"/>
          <p14:tracePt t="7508" x="5159375" y="3798888"/>
          <p14:tracePt t="7516" x="5173663" y="3790950"/>
          <p14:tracePt t="7524" x="5189538" y="3790950"/>
          <p14:tracePt t="7530" x="5194300" y="3790950"/>
          <p14:tracePt t="7537" x="5199063" y="3790950"/>
          <p14:tracePt t="7544" x="5207000" y="3790950"/>
          <p14:tracePt t="7559" x="5211763" y="3790950"/>
          <p14:tracePt t="7594" x="5211763" y="3798888"/>
          <p14:tracePt t="7607" x="5211763" y="3803650"/>
          <p14:tracePt t="7622" x="5211763" y="3811588"/>
          <p14:tracePt t="7636" x="5211763" y="3816350"/>
          <p14:tracePt t="7657" x="5211763" y="3824288"/>
          <p14:tracePt t="7944" x="5202238" y="3824288"/>
          <p14:tracePt t="7951" x="5199063" y="3821113"/>
          <p14:tracePt t="7958" x="5194300" y="3816350"/>
          <p14:tracePt t="7965" x="5186363" y="3794125"/>
          <p14:tracePt t="7973" x="5168900" y="3768725"/>
          <p14:tracePt t="7979" x="5159375" y="3748088"/>
          <p14:tracePt t="7985" x="5133975" y="3702050"/>
          <p14:tracePt t="7992" x="5105400" y="3662363"/>
          <p14:tracePt t="7999" x="5067300" y="3611563"/>
          <p14:tracePt t="8007" x="5027613" y="3586163"/>
          <p14:tracePt t="8014" x="4994275" y="3568700"/>
          <p14:tracePt t="8022" x="4960938" y="3560763"/>
          <p14:tracePt t="8028" x="4926013" y="3552825"/>
          <p14:tracePt t="8036" x="4895850" y="3552825"/>
          <p14:tracePt t="8042" x="4862513" y="3556000"/>
          <p14:tracePt t="8049" x="4814888" y="3565525"/>
          <p14:tracePt t="8056" x="4794250" y="3581400"/>
          <p14:tracePt t="8063" x="4760913" y="3586163"/>
          <p14:tracePt t="8070" x="4748213" y="3595688"/>
          <p14:tracePt t="8077" x="4730750" y="3603625"/>
          <p14:tracePt t="8084" x="4725988" y="3608388"/>
          <p14:tracePt t="8099" x="4718050" y="3616325"/>
          <p14:tracePt t="8123" x="4721225" y="3616325"/>
          <p14:tracePt t="8133" x="4725988" y="3616325"/>
          <p14:tracePt t="8154" x="4733925" y="3616325"/>
          <p14:tracePt t="8168" x="4738688" y="3621088"/>
          <p14:tracePt t="8182" x="4748213" y="3629025"/>
          <p14:tracePt t="8189" x="4748213" y="3641725"/>
          <p14:tracePt t="8196" x="4748213" y="3646488"/>
          <p14:tracePt t="8203" x="4751388" y="3649663"/>
          <p14:tracePt t="8211" x="4751388" y="3659188"/>
          <p14:tracePt t="8219" x="4751388" y="3671888"/>
          <p14:tracePt t="8226" x="4751388" y="3675063"/>
          <p14:tracePt t="8232" x="4748213" y="3687763"/>
          <p14:tracePt t="8239" x="4748213" y="3705225"/>
          <p14:tracePt t="8246" x="4743450" y="3727450"/>
          <p14:tracePt t="8253" x="4733925" y="3743325"/>
          <p14:tracePt t="8261" x="4725988" y="3756025"/>
          <p14:tracePt t="8268" x="4725988" y="3768725"/>
          <p14:tracePt t="8275" x="4721225" y="3768725"/>
          <p14:tracePt t="8281" x="4713288" y="3778250"/>
          <p14:tracePt t="8289" x="4713288" y="3781425"/>
          <p14:tracePt t="8295" x="4708525" y="3781425"/>
          <p14:tracePt t="8303" x="4708525" y="3786188"/>
          <p14:tracePt t="8310" x="4708525" y="3794125"/>
          <p14:tracePt t="8317" x="4705350" y="3794125"/>
          <p14:tracePt t="8325" x="4705350" y="3798888"/>
          <p14:tracePt t="8339" x="4705350" y="3808413"/>
          <p14:tracePt t="8360" x="4695825" y="3808413"/>
          <p14:tracePt t="8382" x="4692650" y="3808413"/>
          <p14:tracePt t="8403" x="4683125" y="3808413"/>
          <p14:tracePt t="8459" x="4679950" y="3808413"/>
          <p14:tracePt t="8487" x="4670425" y="3808413"/>
          <p14:tracePt t="8501" x="4670425" y="3811588"/>
          <p14:tracePt t="8524" x="4667250" y="3811588"/>
          <p14:tracePt t="8581" x="4667250" y="3821113"/>
          <p14:tracePt t="8907" x="4738688" y="3836988"/>
          <p14:tracePt t="8911" x="4840288" y="3859213"/>
          <p14:tracePt t="8919" x="4913313" y="3867150"/>
          <p14:tracePt t="8925" x="4960938" y="3879850"/>
          <p14:tracePt t="8933" x="5006975" y="3887788"/>
          <p14:tracePt t="8939" x="5027613" y="3887788"/>
          <p14:tracePt t="8948" x="5037138" y="3887788"/>
          <p14:tracePt t="8954" x="5040313" y="3887788"/>
          <p14:tracePt t="8960" x="5049838" y="3887788"/>
          <p14:tracePt t="8968" x="5053013" y="3887788"/>
          <p14:tracePt t="8974" x="5062538" y="3887788"/>
          <p14:tracePt t="8988" x="5067300" y="3887788"/>
          <p14:tracePt t="9040" x="5067300" y="3892550"/>
          <p14:tracePt t="9086" x="5075238" y="3892550"/>
          <p14:tracePt t="9092" x="5118100" y="3892550"/>
          <p14:tracePt t="9100" x="5270500" y="3892550"/>
          <p14:tracePt t="9107" x="5653088" y="3892550"/>
          <p14:tracePt t="9115" x="6432550" y="3875088"/>
          <p14:tracePt t="9122" x="6964363" y="3816350"/>
          <p14:tracePt t="9128" x="7572375" y="3794125"/>
          <p14:tracePt t="9135" x="7950200" y="3773488"/>
          <p14:tracePt t="9141" x="8193088" y="3760788"/>
          <p14:tracePt t="9148" x="8367713" y="3760788"/>
          <p14:tracePt t="9155" x="8507413" y="3748088"/>
          <p14:tracePt t="9163" x="8580438" y="3748088"/>
          <p14:tracePt t="9169" x="8639175" y="3748088"/>
          <p14:tracePt t="9176" x="8661400" y="3748088"/>
          <p14:tracePt t="9185" x="8682038" y="3740150"/>
          <p14:tracePt t="9189" x="8699500" y="3740150"/>
          <p14:tracePt t="9197" x="8704263" y="3740150"/>
          <p14:tracePt t="9211" x="8707438" y="3740150"/>
          <p14:tracePt t="9239" x="8707438" y="3743325"/>
          <p14:tracePt t="9254" x="8704263" y="3748088"/>
          <p14:tracePt t="9259" x="8686800" y="3756025"/>
          <p14:tracePt t="9266" x="8674100" y="3756025"/>
          <p14:tracePt t="9274" x="8661400" y="3760788"/>
          <p14:tracePt t="9281" x="8643938" y="3768725"/>
          <p14:tracePt t="9287" x="8631238" y="3768725"/>
          <p14:tracePt t="9293" x="8618538" y="3768725"/>
          <p14:tracePt t="9302" x="8613775" y="3773488"/>
          <p14:tracePt t="9308" x="8601075" y="3773488"/>
          <p14:tracePt t="9315" x="8585200" y="3773488"/>
          <p14:tracePt t="9323" x="8572500" y="3773488"/>
          <p14:tracePt t="9329" x="8567738" y="3773488"/>
          <p14:tracePt t="9336" x="8555038" y="3773488"/>
          <p14:tracePt t="9343" x="8542338" y="3773488"/>
          <p14:tracePt t="9350" x="8532813" y="3773488"/>
          <p14:tracePt t="9357" x="8520113" y="3773488"/>
          <p14:tracePt t="9364" x="8507413" y="3773488"/>
          <p14:tracePt t="9372" x="8491538" y="3773488"/>
          <p14:tracePt t="9377" x="8478838" y="3773488"/>
          <p14:tracePt t="9386" x="8456613" y="3773488"/>
          <p14:tracePt t="9391" x="8435975" y="3773488"/>
          <p14:tracePt t="9399" x="8401050" y="3773488"/>
          <p14:tracePt t="9407" x="8372475" y="3773488"/>
          <p14:tracePt t="9413" x="8337550" y="3773488"/>
          <p14:tracePt t="9420" x="8307388" y="3773488"/>
          <p14:tracePt t="9427" x="8253413" y="3778250"/>
          <p14:tracePt t="9434" x="8205788" y="3778250"/>
          <p14:tracePt t="9440" x="8175625" y="3786188"/>
          <p14:tracePt t="9448" x="8142288" y="3794125"/>
          <p14:tracePt t="9454" x="8116888" y="3803650"/>
          <p14:tracePt t="9461" x="8104188" y="3803650"/>
          <p14:tracePt t="9470" x="8099425" y="3808413"/>
          <p14:tracePt t="9474" x="8086725" y="3808413"/>
          <p14:tracePt t="9482" x="8078788" y="3808413"/>
          <p14:tracePt t="9498" x="8074025" y="3808413"/>
          <p14:tracePt t="9510" x="8069263" y="3808413"/>
          <p14:tracePt t="9545" x="8069263" y="3811588"/>
          <p14:tracePt t="9566" x="8069263" y="3821113"/>
          <p14:tracePt t="9580" x="8069263" y="3824288"/>
          <p14:tracePt t="9601" x="8069263" y="3833813"/>
          <p14:tracePt t="9614" x="8074025" y="3836988"/>
          <p14:tracePt t="9628" x="8074025" y="3846513"/>
          <p14:tracePt t="9635" x="8074025" y="3849688"/>
          <p14:tracePt t="9649" x="8074025" y="3854450"/>
          <p14:tracePt t="9656" x="8074025" y="3862388"/>
          <p14:tracePt t="9671" x="8074025" y="3867150"/>
          <p14:tracePt t="9684" x="8074025" y="3875088"/>
          <p14:tracePt t="9690" x="8081963" y="3875088"/>
          <p14:tracePt t="9698" x="8081963" y="3879850"/>
          <p14:tracePt t="9705" x="8086725" y="3879850"/>
          <p14:tracePt t="9720" x="8094663" y="3887788"/>
          <p14:tracePt t="9733" x="8094663" y="3892550"/>
          <p14:tracePt t="9740" x="8099425" y="3892550"/>
          <p14:tracePt t="9747" x="8099425" y="3897313"/>
          <p14:tracePt t="9754" x="8107363" y="3897313"/>
          <p14:tracePt t="9768" x="8112125" y="3905250"/>
          <p14:tracePt t="9782" x="8112125" y="3910013"/>
          <p14:tracePt t="9788" x="8116888" y="3910013"/>
          <p14:tracePt t="9866" x="8112125" y="3910013"/>
          <p14:tracePt t="9871" x="8104188" y="3910013"/>
          <p14:tracePt t="9880" x="8099425" y="3910013"/>
          <p14:tracePt t="9892" x="8091488" y="3910013"/>
          <p14:tracePt t="9900" x="8078788" y="3910013"/>
          <p14:tracePt t="9908" x="8074025" y="3900488"/>
          <p14:tracePt t="9914" x="8061325" y="3900488"/>
          <p14:tracePt t="9921" x="8048625" y="3900488"/>
          <p14:tracePt t="9927" x="8031163" y="3897313"/>
          <p14:tracePt t="9935" x="8018463" y="3897313"/>
          <p14:tracePt t="9941" x="8005763" y="3887788"/>
          <p14:tracePt t="9948" x="7980363" y="3887788"/>
          <p14:tracePt t="9955" x="7967663" y="3887788"/>
          <p14:tracePt t="9964" x="7947025" y="3887788"/>
          <p14:tracePt t="9971" x="7921625" y="3887788"/>
          <p14:tracePt t="9976" x="7899400" y="3887788"/>
          <p14:tracePt t="9984" x="7878763" y="3887788"/>
          <p14:tracePt t="9990" x="7853363" y="3892550"/>
          <p14:tracePt t="9997" x="7831138" y="3892550"/>
          <p14:tracePt t="10004" x="7815263" y="3897313"/>
          <p14:tracePt t="10011" x="7793038" y="3897313"/>
          <p14:tracePt t="10019" x="7772400" y="3897313"/>
          <p14:tracePt t="10030" x="7747000" y="3897313"/>
          <p14:tracePt t="10032" x="7734300" y="3897313"/>
          <p14:tracePt t="10039" x="7721600" y="3897313"/>
          <p14:tracePt t="10046" x="7708900" y="3897313"/>
          <p14:tracePt t="10053" x="7699375" y="3897313"/>
          <p14:tracePt t="10059" x="7696200" y="3897313"/>
          <p14:tracePt t="10067" x="7691438" y="3897313"/>
          <p14:tracePt t="10074" x="7683500" y="3897313"/>
          <p14:tracePt t="10081" x="7678738" y="3897313"/>
          <p14:tracePt t="10088" x="7669213" y="3897313"/>
          <p14:tracePt t="10095" x="7666038" y="3897313"/>
          <p14:tracePt t="10109" x="7656513" y="3897313"/>
          <p14:tracePt t="10130" x="7653338" y="3897313"/>
          <p14:tracePt t="10143" x="7648575" y="3892550"/>
          <p14:tracePt t="10157" x="7648575" y="3884613"/>
          <p14:tracePt t="10173" x="7648575" y="3879850"/>
          <p14:tracePt t="10179" x="7648575" y="3871913"/>
          <p14:tracePt t="10185" x="7648575" y="3867150"/>
          <p14:tracePt t="10191" x="7648575" y="3862388"/>
          <p14:tracePt t="10199" x="7648575" y="3854450"/>
          <p14:tracePt t="10207" x="7648575" y="3849688"/>
          <p14:tracePt t="10214" x="7648575" y="3836988"/>
          <p14:tracePt t="10220" x="7648575" y="3829050"/>
          <p14:tracePt t="10228" x="7648575" y="3824288"/>
          <p14:tracePt t="10234" x="7653338" y="3816350"/>
          <p14:tracePt t="10241" x="7653338" y="3803650"/>
          <p14:tracePt t="10249" x="7653338" y="3798888"/>
          <p14:tracePt t="10257" x="7661275" y="3798888"/>
          <p14:tracePt t="10262" x="7666038" y="3794125"/>
          <p14:tracePt t="10269" x="7673975" y="3786188"/>
          <p14:tracePt t="10277" x="7673975" y="3781425"/>
          <p14:tracePt t="10284" x="7678738" y="3781425"/>
          <p14:tracePt t="10290" x="7686675" y="3781425"/>
          <p14:tracePt t="10298" x="7691438" y="3773488"/>
          <p14:tracePt t="10311" x="7696200" y="3768725"/>
          <p14:tracePt t="10318" x="7708900" y="3768725"/>
          <p14:tracePt t="10326" x="7716838" y="3768725"/>
          <p14:tracePt t="10332" x="7721600" y="3760788"/>
          <p14:tracePt t="10339" x="7729538" y="3760788"/>
          <p14:tracePt t="10346" x="7742238" y="3756025"/>
          <p14:tracePt t="10352" x="7754938" y="3756025"/>
          <p14:tracePt t="10359" x="7767638" y="3748088"/>
          <p14:tracePt t="10367" x="7793038" y="3748088"/>
          <p14:tracePt t="10374" x="7823200" y="3740150"/>
          <p14:tracePt t="10381" x="7848600" y="3740150"/>
          <p14:tracePt t="10389" x="7869238" y="3740150"/>
          <p14:tracePt t="10394" x="7904163" y="3740150"/>
          <p14:tracePt t="10403" x="7924800" y="3740150"/>
          <p14:tracePt t="10410" x="7954963" y="3740150"/>
          <p14:tracePt t="10416" x="7980363" y="3740150"/>
          <p14:tracePt t="10423" x="8023225" y="3740150"/>
          <p14:tracePt t="10430" x="8053388" y="3740150"/>
          <p14:tracePt t="10437" x="8094663" y="3740150"/>
          <p14:tracePt t="10443" x="8129588" y="3740150"/>
          <p14:tracePt t="10450" x="8172450" y="3740150"/>
          <p14:tracePt t="10457" x="8213725" y="3740150"/>
          <p14:tracePt t="10464" x="8248650" y="3743325"/>
          <p14:tracePt t="10472" x="8278813" y="3743325"/>
          <p14:tracePt t="10480" x="8312150" y="3752850"/>
          <p14:tracePt t="10485" x="8342313" y="3752850"/>
          <p14:tracePt t="10491" x="8375650" y="3760788"/>
          <p14:tracePt t="10499" x="8388350" y="3760788"/>
          <p14:tracePt t="10506" x="8410575" y="3760788"/>
          <p14:tracePt t="10514" x="8435975" y="3760788"/>
          <p14:tracePt t="10520" x="8448675" y="3760788"/>
          <p14:tracePt t="10527" x="8461375" y="3760788"/>
          <p14:tracePt t="10534" x="8474075" y="3760788"/>
          <p14:tracePt t="10541" x="8491538" y="3768725"/>
          <p14:tracePt t="10547" x="8512175" y="3768725"/>
          <p14:tracePt t="10554" x="8532813" y="3768725"/>
          <p14:tracePt t="10561" x="8550275" y="3773488"/>
          <p14:tracePt t="10568" x="8572500" y="3773488"/>
          <p14:tracePt t="10575" x="8588375" y="3781425"/>
          <p14:tracePt t="10582" x="8610600" y="3781425"/>
          <p14:tracePt t="10589" x="8623300" y="3781425"/>
          <p14:tracePt t="10596" x="8639175" y="3790950"/>
          <p14:tracePt t="10603" x="8651875" y="3790950"/>
          <p14:tracePt t="10610" x="8666163" y="3798888"/>
          <p14:tracePt t="10616" x="8678863" y="3798888"/>
          <p14:tracePt t="10624" x="8686800" y="3803650"/>
          <p14:tracePt t="10630" x="8691563" y="3803650"/>
          <p14:tracePt t="10645" x="8699500" y="3808413"/>
          <p14:tracePt t="10658" x="8704263" y="3816350"/>
          <p14:tracePt t="10666" x="8704263" y="3821113"/>
          <p14:tracePt t="10672" x="8704263" y="3833813"/>
          <p14:tracePt t="10680" x="8704263" y="3846513"/>
          <p14:tracePt t="10688" x="8704263" y="3871913"/>
          <p14:tracePt t="10693" x="8704263" y="3900488"/>
          <p14:tracePt t="10700" x="8699500" y="3927475"/>
          <p14:tracePt t="10707" x="8691563" y="3948113"/>
          <p14:tracePt t="10714" x="8691563" y="3981450"/>
          <p14:tracePt t="10721" x="8686800" y="3994150"/>
          <p14:tracePt t="10730" x="8678863" y="4011613"/>
          <p14:tracePt t="10734" x="8669338" y="4024313"/>
          <p14:tracePt t="10742" x="8666163" y="4037013"/>
          <p14:tracePt t="10749" x="8648700" y="4046538"/>
          <p14:tracePt t="10757" x="8639175" y="4059238"/>
          <p14:tracePt t="10763" x="8636000" y="4067175"/>
          <p14:tracePt t="10769" x="8613775" y="4075113"/>
          <p14:tracePt t="10776" x="8601075" y="4079875"/>
          <p14:tracePt t="10784" x="8567738" y="4087813"/>
          <p14:tracePt t="10791" x="8524875" y="4087813"/>
          <p14:tracePt t="10799" x="8466138" y="4087813"/>
          <p14:tracePt t="10805" x="8380413" y="4087813"/>
          <p14:tracePt t="10813" x="8266113" y="4079875"/>
          <p14:tracePt t="10818" x="8137525" y="4071938"/>
          <p14:tracePt t="10826" x="8035925" y="4046538"/>
          <p14:tracePt t="10833" x="7950200" y="4037013"/>
          <p14:tracePt t="10839" x="7878763" y="4024313"/>
          <p14:tracePt t="10847" x="7827963" y="4006850"/>
          <p14:tracePt t="10853" x="7785100" y="3998913"/>
          <p14:tracePt t="10860" x="7737475" y="3990975"/>
          <p14:tracePt t="10867" x="7699375" y="3968750"/>
          <p14:tracePt t="10874" x="7678738" y="3965575"/>
          <p14:tracePt t="10881" x="7653338" y="3956050"/>
          <p14:tracePt t="10889" x="7640638" y="3940175"/>
          <p14:tracePt t="10896" x="7627938" y="3935413"/>
          <p14:tracePt t="10903" x="7618413" y="3927475"/>
          <p14:tracePt t="10910" x="7618413" y="3922713"/>
          <p14:tracePt t="10916" x="7618413" y="3914775"/>
          <p14:tracePt t="10923" x="7618413" y="3900488"/>
          <p14:tracePt t="10930" x="7623175" y="3897313"/>
          <p14:tracePt t="10937" x="7627938" y="3887788"/>
          <p14:tracePt t="10943" x="7640638" y="3884613"/>
          <p14:tracePt t="10950" x="7656513" y="3867150"/>
          <p14:tracePt t="10958" x="7669213" y="3862388"/>
          <p14:tracePt t="10965" x="7696200" y="3854450"/>
          <p14:tracePt t="10973" x="7716838" y="3846513"/>
          <p14:tracePt t="10980" x="7737475" y="3846513"/>
          <p14:tracePt t="10986" x="7762875" y="3846513"/>
          <p14:tracePt t="10992" x="7793038" y="3836988"/>
          <p14:tracePt t="11000" x="7818438" y="3836988"/>
          <p14:tracePt t="11006" x="7840663" y="3836988"/>
          <p14:tracePt t="11013" x="7874000" y="3836988"/>
          <p14:tracePt t="11020" x="7896225" y="3836988"/>
          <p14:tracePt t="11027" x="7916863" y="3841750"/>
          <p14:tracePt t="11034" x="7942263" y="3841750"/>
          <p14:tracePt t="11042" x="7962900" y="3849688"/>
          <p14:tracePt t="11048" x="7988300" y="3854450"/>
          <p14:tracePt t="11055" x="8010525" y="3862388"/>
          <p14:tracePt t="11063" x="8027988" y="3879850"/>
          <p14:tracePt t="11069" x="8031163" y="3884613"/>
          <p14:tracePt t="11076" x="8043863" y="3892550"/>
          <p14:tracePt t="11083" x="8053388" y="3897313"/>
          <p14:tracePt t="11090" x="8053388" y="3910013"/>
          <p14:tracePt t="11098" x="8056563" y="3917950"/>
          <p14:tracePt t="11104" x="8056563" y="3922713"/>
          <p14:tracePt t="11113" x="8056563" y="3935413"/>
          <p14:tracePt t="11118" x="8056563" y="3943350"/>
          <p14:tracePt t="11124" x="8048625" y="3948113"/>
          <p14:tracePt t="11131" x="8035925" y="3960813"/>
          <p14:tracePt t="11139" x="8015288" y="3968750"/>
          <p14:tracePt t="11146" x="7980363" y="3986213"/>
          <p14:tracePt t="11152" x="7904163" y="3994150"/>
          <p14:tracePt t="11159" x="7775575" y="4006850"/>
          <p14:tracePt t="11167" x="7537450" y="4024313"/>
          <p14:tracePt t="11173" x="7045325" y="4041775"/>
          <p14:tracePt t="11181" x="6470650" y="4041775"/>
          <p14:tracePt t="11189" x="5946775" y="4062413"/>
          <p14:tracePt t="11196" x="5453063" y="4046538"/>
          <p14:tracePt t="11202" x="5014913" y="4029075"/>
          <p14:tracePt t="11209" x="4602163" y="3990975"/>
          <p14:tracePt t="11216" x="4219575" y="3973513"/>
          <p14:tracePt t="11222" x="3892550" y="3940175"/>
          <p14:tracePt t="11230" x="3590925" y="3905250"/>
          <p14:tracePt t="11237" x="3348038" y="3887788"/>
          <p14:tracePt t="11243" x="3140075" y="3875088"/>
          <p14:tracePt t="11250" x="2981325" y="3862388"/>
          <p14:tracePt t="11257" x="2867025" y="3841750"/>
          <p14:tracePt t="11266" x="2795588" y="3829050"/>
          <p14:tracePt t="11276" x="2747963" y="3821113"/>
          <p14:tracePt t="11280" x="2727325" y="3821113"/>
          <p14:tracePt t="11291" x="2701925" y="3811588"/>
          <p14:tracePt t="11295" x="2701925" y="3808413"/>
          <p14:tracePt t="11302" x="2697163" y="3808413"/>
          <p14:tracePt t="11327" x="2705100" y="3808413"/>
          <p14:tracePt t="11334" x="2709863" y="3808413"/>
          <p14:tracePt t="11340" x="2714625" y="3808413"/>
          <p14:tracePt t="11355" x="2722563" y="3808413"/>
          <p14:tracePt t="11363" x="2727325" y="3808413"/>
          <p14:tracePt t="11368" x="2735263" y="3808413"/>
          <p14:tracePt t="11375" x="2735263" y="3816350"/>
          <p14:tracePt t="11382" x="2740025" y="3816350"/>
          <p14:tracePt t="11398" x="2747963" y="3816350"/>
          <p14:tracePt t="11410" x="2752725" y="3816350"/>
          <p14:tracePt t="11425" x="2755900" y="3816350"/>
          <p14:tracePt t="11431" x="2765425" y="3816350"/>
          <p14:tracePt t="11438" x="2768600" y="3816350"/>
          <p14:tracePt t="11445" x="2782888" y="3816350"/>
          <p14:tracePt t="11451" x="2790825" y="3811588"/>
          <p14:tracePt t="11459" x="2803525" y="3808413"/>
          <p14:tracePt t="11466" x="2833688" y="3798888"/>
          <p14:tracePt t="11474" x="2871788" y="3781425"/>
          <p14:tracePt t="11480" x="2917825" y="3748088"/>
          <p14:tracePt t="11487" x="2995613" y="3727450"/>
          <p14:tracePt t="11495" x="3114675" y="3679825"/>
          <p14:tracePt t="11501" x="3300413" y="3629025"/>
          <p14:tracePt t="11508" x="3573463" y="3595688"/>
          <p14:tracePt t="11516" x="3844925" y="3565525"/>
          <p14:tracePt t="11522" x="4049713" y="3565525"/>
          <p14:tracePt t="11529" x="4206875" y="3573463"/>
          <p14:tracePt t="11535" x="4322763" y="3581400"/>
          <p14:tracePt t="11543" x="4437063" y="3608388"/>
          <p14:tracePt t="11550" x="4522788" y="3629025"/>
          <p14:tracePt t="11556" x="4598988" y="3636963"/>
          <p14:tracePt t="11563" x="4632325" y="3654425"/>
          <p14:tracePt t="11570" x="4683125" y="3684588"/>
          <p14:tracePt t="11578" x="4713288" y="3692525"/>
          <p14:tracePt t="11585" x="4730750" y="3709988"/>
          <p14:tracePt t="11591" x="4743450" y="3722688"/>
          <p14:tracePt t="11598" x="4751388" y="3730625"/>
          <p14:tracePt t="11604" x="4756150" y="3735388"/>
          <p14:tracePt t="11613" x="4764088" y="3743325"/>
          <p14:tracePt t="11619" x="4764088" y="3748088"/>
          <p14:tracePt t="11626" x="4764088" y="3756025"/>
          <p14:tracePt t="11633" x="4760913" y="3760788"/>
          <p14:tracePt t="11640" x="4760913" y="3765550"/>
          <p14:tracePt t="11647" x="4756150" y="3773488"/>
          <p14:tracePt t="11654" x="4756150" y="3778250"/>
          <p14:tracePt t="11661" x="4748213" y="3786188"/>
          <p14:tracePt t="11668" x="4743450" y="3786188"/>
          <p14:tracePt t="11674" x="4738688" y="3790950"/>
          <p14:tracePt t="11682" x="4730750" y="3790950"/>
          <p14:tracePt t="11690" x="4725988" y="3790950"/>
          <p14:tracePt t="11696" x="4725988" y="3798888"/>
          <p14:tracePt t="11702" x="4718050" y="3798888"/>
          <p14:tracePt t="11710" x="4713288" y="3803650"/>
          <p14:tracePt t="11717" x="4705350" y="3803650"/>
          <p14:tracePt t="11723" x="4700588" y="3808413"/>
          <p14:tracePt t="11732" x="4695825" y="3808413"/>
          <p14:tracePt t="11737" x="4687888" y="3808413"/>
          <p14:tracePt t="11744" x="4687888" y="3816350"/>
          <p14:tracePt t="11752" x="4683125" y="3816350"/>
          <p14:tracePt t="11758" x="4670425" y="3821113"/>
          <p14:tracePt t="11765" x="4662488" y="3821113"/>
          <p14:tracePt t="11772" x="4657725" y="3829050"/>
          <p14:tracePt t="11779" x="4649788" y="3829050"/>
          <p14:tracePt t="11786" x="4637088" y="3833813"/>
          <p14:tracePt t="11793" x="4614863" y="3841750"/>
          <p14:tracePt t="11801" x="4589463" y="3849688"/>
          <p14:tracePt t="11807" x="4556125" y="3867150"/>
          <p14:tracePt t="11814" x="4525963" y="3875088"/>
          <p14:tracePt t="11821" x="4492625" y="3884613"/>
          <p14:tracePt t="11829" x="4457700" y="3900488"/>
          <p14:tracePt t="11835" x="4411663" y="3910013"/>
          <p14:tracePt t="11842" x="4376738" y="3927475"/>
          <p14:tracePt t="11849" x="4338638" y="3943350"/>
          <p14:tracePt t="11856" x="4292600" y="3956050"/>
          <p14:tracePt t="11863" x="4270375" y="3960813"/>
          <p14:tracePt t="11870" x="4244975" y="3968750"/>
          <p14:tracePt t="11876" x="4232275" y="3978275"/>
          <p14:tracePt t="11883" x="4219575" y="3986213"/>
          <p14:tracePt t="11891" x="4211638" y="3986213"/>
          <p14:tracePt t="11898" x="4206875" y="3990975"/>
          <p14:tracePt t="11904" x="4198938" y="3990975"/>
          <p14:tracePt t="11913" x="4194175" y="3990975"/>
          <p14:tracePt t="11919" x="4194175" y="3994150"/>
          <p14:tracePt t="11926" x="4186238" y="3994150"/>
          <p14:tracePt t="11939" x="4181475" y="3994150"/>
          <p14:tracePt t="11995" x="4176713" y="3994150"/>
          <p14:tracePt t="12017" x="4168775" y="3994150"/>
          <p14:tracePt t="12060" x="4164013" y="3994150"/>
          <p14:tracePt t="12078" x="4156075" y="3990975"/>
          <p14:tracePt t="12093" x="4151313" y="3981450"/>
          <p14:tracePt t="12100" x="4148138" y="3981450"/>
          <p14:tracePt t="12106" x="4138613" y="3978275"/>
          <p14:tracePt t="12115" x="4135438" y="3978275"/>
          <p14:tracePt t="12120" x="4122738" y="3968750"/>
          <p14:tracePt t="12127" x="4113213" y="3968750"/>
          <p14:tracePt t="12134" x="4100513" y="3968750"/>
          <p14:tracePt t="12140" x="4097338" y="3965575"/>
          <p14:tracePt t="12148" x="4087813" y="3965575"/>
          <p14:tracePt t="12154" x="4084638" y="3956050"/>
          <p14:tracePt t="12163" x="4075113" y="3956050"/>
          <p14:tracePt t="12176" x="4070350" y="3956050"/>
          <p14:tracePt t="12183" x="4070350" y="3952875"/>
          <p14:tracePt t="12191" x="4067175" y="3952875"/>
          <p14:tracePt t="12204" x="4057650" y="3952875"/>
          <p14:tracePt t="12225" x="4054475" y="3952875"/>
          <p14:tracePt t="12238" x="4044950" y="3952875"/>
          <p14:tracePt t="12247" x="4044950" y="3948113"/>
          <p14:tracePt t="12267" x="4044950" y="3940175"/>
          <p14:tracePt t="12303" x="4044950" y="3935413"/>
          <p14:tracePt t="12316" x="4044950" y="3927475"/>
          <p14:tracePt t="12331" x="4044950" y="3922713"/>
          <p14:tracePt t="12343" x="4041775" y="3922713"/>
          <p14:tracePt t="12350" x="4041775" y="3914775"/>
          <p14:tracePt t="12364" x="4041775" y="3910013"/>
          <p14:tracePt t="12387" x="4041775" y="3905250"/>
          <p14:tracePt t="12400" x="4041775" y="3897313"/>
          <p14:tracePt t="12414" x="4041775" y="3892550"/>
          <p14:tracePt t="12426" x="4041775" y="3884613"/>
          <p14:tracePt t="12439" x="4041775" y="3879850"/>
          <p14:tracePt t="12455" x="4049713" y="3871913"/>
          <p14:tracePt t="12469" x="4054475" y="3867150"/>
          <p14:tracePt t="12476" x="4062413" y="3862388"/>
          <p14:tracePt t="12482" x="4067175" y="3854450"/>
          <p14:tracePt t="12489" x="4070350" y="3854450"/>
          <p14:tracePt t="12496" x="4079875" y="3854450"/>
          <p14:tracePt t="12503" x="4092575" y="3849688"/>
          <p14:tracePt t="12510" x="4097338" y="3849688"/>
          <p14:tracePt t="12517" x="4113213" y="3841750"/>
          <p14:tracePt t="12524" x="4135438" y="3841750"/>
          <p14:tracePt t="12531" x="4148138" y="3833813"/>
          <p14:tracePt t="12538" x="4160838" y="3833813"/>
          <p14:tracePt t="12545" x="4176713" y="3833813"/>
          <p14:tracePt t="12552" x="4189413" y="3829050"/>
          <p14:tracePt t="12559" x="4203700" y="3829050"/>
          <p14:tracePt t="12566" x="4219575" y="3821113"/>
          <p14:tracePt t="12572" x="4232275" y="3821113"/>
          <p14:tracePt t="12580" x="4237038" y="3816350"/>
          <p14:tracePt t="12587" x="4249738" y="3816350"/>
          <p14:tracePt t="12596" x="4267200" y="3808413"/>
          <p14:tracePt t="12600" x="4270375" y="3808413"/>
          <p14:tracePt t="12607" x="4283075" y="3798888"/>
          <p14:tracePt t="12615" x="4300538" y="3798888"/>
          <p14:tracePt t="12621" x="4313238" y="3794125"/>
          <p14:tracePt t="12629" x="4325938" y="3794125"/>
          <p14:tracePt t="12635" x="4338638" y="3794125"/>
          <p14:tracePt t="12641" x="4364038" y="3786188"/>
          <p14:tracePt t="12649" x="4376738" y="3786188"/>
          <p14:tracePt t="12656" x="4398963" y="3786188"/>
          <p14:tracePt t="12663" x="4424363" y="3786188"/>
          <p14:tracePt t="12670" x="4445000" y="3786188"/>
          <p14:tracePt t="12679" x="4467225" y="3786188"/>
          <p14:tracePt t="12684" x="4492625" y="3786188"/>
          <p14:tracePt t="12692" x="4513263" y="3786188"/>
          <p14:tracePt t="12698" x="4535488" y="3786188"/>
          <p14:tracePt t="12705" x="4560888" y="3778250"/>
          <p14:tracePt t="12712" x="4581525" y="3778250"/>
          <p14:tracePt t="12720" x="4606925" y="3778250"/>
          <p14:tracePt t="12725" x="4619625" y="3768725"/>
          <p14:tracePt t="12733" x="4649788" y="3768725"/>
          <p14:tracePt t="12739" x="4675188" y="3760788"/>
          <p14:tracePt t="12748" x="4718050" y="3760788"/>
          <p14:tracePt t="12754" x="4760913" y="3760788"/>
          <p14:tracePt t="12762" x="4794250" y="3760788"/>
          <p14:tracePt t="12769" x="4837113" y="3760788"/>
          <p14:tracePt t="12774" x="4867275" y="3765550"/>
          <p14:tracePt t="12782" x="4900613" y="3773488"/>
          <p14:tracePt t="12788" x="4933950" y="3773488"/>
          <p14:tracePt t="12795" x="4956175" y="3790950"/>
          <p14:tracePt t="12802" x="4981575" y="3798888"/>
          <p14:tracePt t="12808" x="5002213" y="3808413"/>
          <p14:tracePt t="12817" x="5019675" y="3811588"/>
          <p14:tracePt t="12823" x="5040313" y="3821113"/>
          <p14:tracePt t="12831" x="5049838" y="3829050"/>
          <p14:tracePt t="12838" x="5062538" y="3833813"/>
          <p14:tracePt t="12852" x="5067300" y="3833813"/>
          <p14:tracePt t="12858" x="5070475" y="3841750"/>
          <p14:tracePt t="12872" x="5080000" y="3846513"/>
          <p14:tracePt t="12887" x="5080000" y="3849688"/>
          <p14:tracePt t="12895" x="5075238" y="3859213"/>
          <p14:tracePt t="12899" x="5062538" y="3862388"/>
          <p14:tracePt t="12907" x="5040313" y="3879850"/>
          <p14:tracePt t="12915" x="4994275" y="3887788"/>
          <p14:tracePt t="12921" x="4908550" y="3900488"/>
          <p14:tracePt t="12928" x="4794250" y="3910013"/>
          <p14:tracePt t="12935" x="4641850" y="3905250"/>
          <p14:tracePt t="12941" x="4462463" y="3892550"/>
          <p14:tracePt t="12949" x="4322763" y="3867150"/>
          <p14:tracePt t="12955" x="4203700" y="3833813"/>
          <p14:tracePt t="12964" x="4130675" y="3811588"/>
          <p14:tracePt t="12969" x="4092575" y="3781425"/>
          <p14:tracePt t="12976" x="4070350" y="3768725"/>
          <p14:tracePt t="12984" x="4054475" y="3752850"/>
          <p14:tracePt t="12991" x="4044950" y="3740150"/>
          <p14:tracePt t="12997" x="4049713" y="3714750"/>
          <p14:tracePt t="13004" x="4067175" y="3692525"/>
          <p14:tracePt t="13012" x="4100513" y="3662363"/>
          <p14:tracePt t="13018" x="4206875" y="3608388"/>
          <p14:tracePt t="13026" x="4487863" y="3449638"/>
          <p14:tracePt t="13033" x="5214938" y="3178175"/>
          <p14:tracePt t="13039" x="5900738" y="2998788"/>
          <p14:tracePt t="13047" x="6554788" y="2867025"/>
          <p14:tracePt t="13053" x="7167563" y="2803525"/>
          <p14:tracePt t="13060" x="7747000" y="2803525"/>
          <p14:tracePt t="13067" x="8304213" y="2863850"/>
          <p14:tracePt t="13073" x="8813800" y="2965450"/>
          <p14:tracePt t="13081" x="9264650" y="3041650"/>
          <p14:tracePt t="13087" x="9613900" y="3152775"/>
          <p14:tracePt t="13095" x="9907588" y="3259138"/>
          <p14:tracePt t="13102" x="10086975" y="3314700"/>
          <p14:tracePt t="13108" x="10201275" y="3360738"/>
          <p14:tracePt t="13118" x="10264775" y="3390900"/>
          <p14:tracePt t="13122" x="10290175" y="3408363"/>
          <p14:tracePt t="13130" x="10302875" y="3421063"/>
          <p14:tracePt t="13136" x="10312400" y="3421063"/>
          <p14:tracePt t="13143" x="10312400" y="3429000"/>
          <p14:tracePt t="13151" x="10312400" y="3433763"/>
          <p14:tracePt t="13157" x="10312400" y="3436938"/>
          <p14:tracePt t="13165" x="10294938" y="3454400"/>
          <p14:tracePt t="13171" x="10260013" y="3479800"/>
          <p14:tracePt t="13179" x="10183813" y="3514725"/>
          <p14:tracePt t="13185" x="10026650" y="3590925"/>
          <p14:tracePt t="13192" x="9636125" y="3786188"/>
          <p14:tracePt t="13211" x="8601075" y="4249738"/>
          <p14:tracePt t="13214" x="8248650" y="4378325"/>
          <p14:tracePt t="13219" x="8002588" y="4492625"/>
          <p14:tracePt t="13227" x="7853363" y="4543425"/>
          <p14:tracePt t="13234" x="7775575" y="4578350"/>
          <p14:tracePt t="13241" x="7729538" y="4586288"/>
          <p14:tracePt t="13249" x="7716838" y="4594225"/>
          <p14:tracePt t="13254" x="7704138" y="4594225"/>
          <p14:tracePt t="13304" x="7712075" y="4591050"/>
          <p14:tracePt t="13311" x="7716838" y="4591050"/>
          <p14:tracePt t="13324" x="7721600" y="4586288"/>
          <p14:tracePt t="13338" x="7729538" y="4586288"/>
          <p14:tracePt t="13366" x="7724775" y="4586288"/>
          <p14:tracePt t="13373" x="7724775" y="4581525"/>
          <p14:tracePt t="13382" x="7721600" y="4581525"/>
          <p14:tracePt t="13388" x="7721600" y="4573588"/>
          <p14:tracePt t="13397" x="7721600" y="4568825"/>
          <p14:tracePt t="13401" x="7716838" y="4568825"/>
          <p14:tracePt t="13407" x="7716838" y="4556125"/>
          <p14:tracePt t="13415" x="7708900" y="4548188"/>
          <p14:tracePt t="13422" x="7708900" y="4535488"/>
          <p14:tracePt t="13429" x="7699375" y="4522788"/>
          <p14:tracePt t="13435" x="7699375" y="4510088"/>
          <p14:tracePt t="13442" x="7704138" y="4484688"/>
          <p14:tracePt t="13449" x="7704138" y="4462463"/>
          <p14:tracePt t="13457" x="7712075" y="4429125"/>
          <p14:tracePt t="13464" x="7721600" y="4394200"/>
          <p14:tracePt t="13471" x="7737475" y="4360863"/>
          <p14:tracePt t="13479" x="7754938" y="4325938"/>
          <p14:tracePt t="13484" x="7775575" y="4292600"/>
          <p14:tracePt t="13491" x="7780338" y="4259263"/>
          <p14:tracePt t="13498" x="7789863" y="4233863"/>
          <p14:tracePt t="13505" x="7797800" y="4219575"/>
          <p14:tracePt t="13512" x="7805738" y="4206875"/>
          <p14:tracePt t="13519" x="7805738" y="4191000"/>
          <p14:tracePt t="13527" x="7810500" y="4186238"/>
          <p14:tracePt t="13533" x="7810500" y="4173538"/>
          <p14:tracePt t="13547" x="7810500" y="4168775"/>
          <p14:tracePt t="13554" x="7810500" y="4160838"/>
          <p14:tracePt t="13563" x="7818438" y="4148138"/>
          <p14:tracePt t="13567" x="7818438" y="4135438"/>
          <p14:tracePt t="13575" x="7823200" y="4110038"/>
          <p14:tracePt t="13582" x="7835900" y="4067175"/>
          <p14:tracePt t="13589" x="7853363" y="4033838"/>
          <p14:tracePt t="13596" x="7881938" y="3968750"/>
          <p14:tracePt t="13603" x="7912100" y="3905250"/>
          <p14:tracePt t="13609" x="7934325" y="3846513"/>
          <p14:tracePt t="13618" x="7950200" y="3811588"/>
          <p14:tracePt t="13623" x="7967663" y="3773488"/>
          <p14:tracePt t="13630" x="7975600" y="3768725"/>
          <p14:tracePt t="13637" x="7980363" y="3756025"/>
          <p14:tracePt t="13645" x="7980363" y="3743325"/>
          <p14:tracePt t="13651" x="7988300" y="3743325"/>
          <p14:tracePt t="13658" x="7988300" y="3735388"/>
          <p14:tracePt t="13666" x="7988300" y="3730625"/>
          <p14:tracePt t="13681" x="7988300" y="3722688"/>
          <p14:tracePt t="13709" x="7985125" y="3727450"/>
          <p14:tracePt t="13715" x="7985125" y="3730625"/>
          <p14:tracePt t="13721" x="7985125" y="3740150"/>
          <p14:tracePt t="13728" x="7980363" y="3740150"/>
          <p14:tracePt t="13735" x="7980363" y="3743325"/>
          <p14:tracePt t="13741" x="7975600" y="3748088"/>
          <p14:tracePt t="13749" x="7975600" y="3756025"/>
          <p14:tracePt t="13755" x="7975600" y="3760788"/>
          <p14:tracePt t="13764" x="7967663" y="3768725"/>
          <p14:tracePt t="13781" x="7962900" y="3768725"/>
          <p14:tracePt t="13784" x="7962900" y="3773488"/>
          <p14:tracePt t="13790" x="7954963" y="3781425"/>
          <p14:tracePt t="13799" x="7954963" y="3786188"/>
          <p14:tracePt t="13813" x="7954963" y="3790950"/>
          <p14:tracePt t="13826" x="7954963" y="3798888"/>
          <p14:tracePt t="13840" x="7954963" y="3803650"/>
          <p14:tracePt t="13864" x="7954963" y="3811588"/>
          <p14:tracePt t="13877" x="7954963" y="3816350"/>
          <p14:tracePt t="13989" x="7954963" y="3808413"/>
          <p14:tracePt t="14009" x="7954963" y="3803650"/>
          <p14:tracePt t="14023" x="7954963" y="3794125"/>
          <p14:tracePt t="14037" x="7954963" y="3790950"/>
          <p14:tracePt t="14052" x="7954963" y="3786188"/>
          <p14:tracePt t="14079" x="7954963" y="3778250"/>
          <p14:tracePt t="14106" x="7950200" y="3773488"/>
          <p14:tracePt t="14120" x="7947025" y="3773488"/>
          <p14:tracePt t="14136" x="7937500" y="3773488"/>
          <p14:tracePt t="14154" x="7934325" y="3773488"/>
          <p14:tracePt t="14160" x="7924800" y="3773488"/>
          <p14:tracePt t="14168" x="7921625" y="3773488"/>
          <p14:tracePt t="14175" x="7912100" y="3773488"/>
          <p14:tracePt t="14182" x="7899400" y="3773488"/>
          <p14:tracePt t="14188" x="7896225" y="3773488"/>
          <p14:tracePt t="14198" x="7881938" y="3781425"/>
          <p14:tracePt t="14202" x="7869238" y="3781425"/>
          <p14:tracePt t="14211" x="7853363" y="3790950"/>
          <p14:tracePt t="14216" x="7840663" y="3794125"/>
          <p14:tracePt t="14224" x="7823200" y="3811588"/>
          <p14:tracePt t="14231" x="7810500" y="3821113"/>
          <p14:tracePt t="14237" x="7793038" y="3833813"/>
          <p14:tracePt t="14245" x="7780338" y="3849688"/>
          <p14:tracePt t="14251" x="7762875" y="3871913"/>
          <p14:tracePt t="14258" x="7747000" y="3905250"/>
          <p14:tracePt t="14266" x="7729538" y="3940175"/>
          <p14:tracePt t="14272" x="7708900" y="4003675"/>
          <p14:tracePt t="14281" x="7686675" y="4062413"/>
          <p14:tracePt t="14286" x="7666038" y="4140200"/>
          <p14:tracePt t="14294" x="7656513" y="4211638"/>
          <p14:tracePt t="14300" x="7635875" y="4271963"/>
          <p14:tracePt t="14307" x="7627938" y="4318000"/>
          <p14:tracePt t="14314" x="7618413" y="4365625"/>
          <p14:tracePt t="14321" x="7610475" y="4398963"/>
          <p14:tracePt t="14328" x="7610475" y="4429125"/>
          <p14:tracePt t="14336" x="7602538" y="4462463"/>
          <p14:tracePt t="14340" x="7602538" y="4497388"/>
          <p14:tracePt t="14348" x="7602538" y="4525963"/>
          <p14:tracePt t="14355" x="7602538" y="4556125"/>
          <p14:tracePt t="14362" x="7602538" y="4591050"/>
          <p14:tracePt t="14368" x="7602538" y="4654550"/>
          <p14:tracePt t="14377" x="7602538" y="4738688"/>
          <p14:tracePt t="14384" x="7602538" y="4854575"/>
          <p14:tracePt t="14390" x="7602538" y="5045075"/>
          <p14:tracePt t="14397" x="7602538" y="5280025"/>
          <p14:tracePt t="14403" x="7602538" y="5538788"/>
          <p14:tracePt t="14412" x="7589838" y="5726113"/>
          <p14:tracePt t="14418" x="7589838" y="5849938"/>
          <p14:tracePt t="14424" x="7589838" y="5934075"/>
          <p14:tracePt t="14431" x="7589838" y="5994400"/>
          <p14:tracePt t="14438" x="7589838" y="6015038"/>
          <p14:tracePt t="14445" x="7589838" y="6027738"/>
          <p14:tracePt t="14451" x="7589838" y="6045200"/>
          <p14:tracePt t="14460" x="7589838" y="6049963"/>
          <p14:tracePt t="14465" x="7589838" y="6057900"/>
          <p14:tracePt t="14521" x="7593013" y="6057900"/>
          <p14:tracePt t="14536" x="7593013" y="6053138"/>
          <p14:tracePt t="14550" x="7593013" y="6049963"/>
          <p14:tracePt t="14556" x="7593013" y="6040438"/>
          <p14:tracePt t="14563" x="7593013" y="6037263"/>
          <p14:tracePt t="14570" x="7593013" y="6027738"/>
          <p14:tracePt t="14578" x="7593013" y="6024563"/>
          <p14:tracePt t="14584" x="7602538" y="6024563"/>
          <p14:tracePt t="14591" x="7602538" y="6019800"/>
          <p14:tracePt t="14598" x="7605713" y="6011863"/>
          <p14:tracePt t="14605" x="7605713" y="6007100"/>
          <p14:tracePt t="14620" x="7615238" y="5999163"/>
          <p14:tracePt t="14626" x="7627938" y="5994400"/>
          <p14:tracePt t="14633" x="7635875" y="5976938"/>
          <p14:tracePt t="14640" x="7648575" y="5964238"/>
          <p14:tracePt t="14647" x="7666038" y="5938838"/>
          <p14:tracePt t="14654" x="7691438" y="5905500"/>
          <p14:tracePt t="14661" x="7721600" y="5854700"/>
          <p14:tracePt t="14667" x="7775575" y="5776913"/>
          <p14:tracePt t="14674" x="7835900" y="5683250"/>
          <p14:tracePt t="14683" x="7881938" y="5556250"/>
          <p14:tracePt t="14688" x="7929563" y="5407025"/>
          <p14:tracePt t="14695" x="7954963" y="5245100"/>
          <p14:tracePt t="14702" x="7954963" y="5067300"/>
          <p14:tracePt t="14710" x="7929563" y="4849813"/>
          <p14:tracePt t="14716" x="7853363" y="4616450"/>
          <p14:tracePt t="14723" x="7762875" y="4424363"/>
          <p14:tracePt t="14730" x="7691438" y="4287838"/>
          <p14:tracePt t="14737" x="7618413" y="4168775"/>
          <p14:tracePt t="14745" x="7559675" y="4075113"/>
          <p14:tracePt t="14751" x="7508875" y="4011613"/>
          <p14:tracePt t="14758" x="7470775" y="3973513"/>
          <p14:tracePt t="14767" x="7443788" y="3948113"/>
          <p14:tracePt t="14772" x="7427913" y="3943350"/>
          <p14:tracePt t="14779" x="7423150" y="3935413"/>
          <p14:tracePt t="14786" x="7410450" y="3935413"/>
          <p14:tracePt t="14794" x="7405688" y="3930650"/>
          <p14:tracePt t="14850" x="7410450" y="3930650"/>
          <p14:tracePt t="14856" x="7418388" y="3922713"/>
          <p14:tracePt t="14863" x="7423150" y="3922713"/>
          <p14:tracePt t="14869" x="7435850" y="3917950"/>
          <p14:tracePt t="14877" x="7443788" y="3910013"/>
          <p14:tracePt t="14883" x="7458075" y="3897313"/>
          <p14:tracePt t="14890" x="7461250" y="3897313"/>
          <p14:tracePt t="14899" x="7470775" y="3892550"/>
          <p14:tracePt t="14904" x="7470775" y="3884613"/>
          <p14:tracePt t="14911" x="7473950" y="3879850"/>
          <p14:tracePt t="14919" x="7473950" y="3871913"/>
          <p14:tracePt t="14925" x="7483475" y="3867150"/>
          <p14:tracePt t="14933" x="7483475" y="3862388"/>
          <p14:tracePt t="14938" x="7486650" y="3862388"/>
          <p14:tracePt t="14953" x="7486650" y="3854450"/>
          <p14:tracePt t="14968" x="7486650" y="3849688"/>
          <p14:tracePt t="14996" x="7496175" y="3849688"/>
          <p14:tracePt t="15011" x="7499350" y="3849688"/>
          <p14:tracePt t="15022" x="7504113" y="3849688"/>
          <p14:tracePt t="15044" x="7512050" y="3859213"/>
          <p14:tracePt t="15051" x="7516813" y="3859213"/>
          <p14:tracePt t="15057" x="7524750" y="3862388"/>
          <p14:tracePt t="15072" x="7537450" y="3871913"/>
          <p14:tracePt t="15079" x="7542213" y="3871913"/>
          <p14:tracePt t="15086" x="7550150" y="3871913"/>
          <p14:tracePt t="15093" x="7554913" y="3871913"/>
          <p14:tracePt t="15099" x="7562850" y="3871913"/>
          <p14:tracePt t="15106" x="7567613" y="3871913"/>
          <p14:tracePt t="15113" x="7572375" y="3871913"/>
          <p14:tracePt t="15121" x="7580313" y="3871913"/>
          <p14:tracePt t="15127" x="7585075" y="3871913"/>
          <p14:tracePt t="15141" x="7593013" y="3871913"/>
          <p14:tracePt t="15155" x="7593013" y="3867150"/>
          <p14:tracePt t="15170" x="7593013" y="3862388"/>
          <p14:tracePt t="15178" x="7589838" y="3862388"/>
          <p14:tracePt t="15184" x="7585075" y="3862388"/>
          <p14:tracePt t="15190" x="7577138" y="3854450"/>
          <p14:tracePt t="15204" x="7572375" y="3849688"/>
          <p14:tracePt t="15218" x="7567613" y="3849688"/>
          <p14:tracePt t="15226" x="7567613" y="3841750"/>
          <p14:tracePt t="15232" x="7559675" y="3841750"/>
          <p14:tracePt t="15698" x="7559675" y="3846513"/>
          <p14:tracePt t="15760" x="7559675" y="3849688"/>
          <p14:tracePt t="15816" x="7562850" y="3849688"/>
          <p14:tracePt t="15839" x="7567613" y="3849688"/>
          <p14:tracePt t="15857" x="7572375" y="3849688"/>
          <p14:tracePt t="15886" x="7572375" y="3859213"/>
          <p14:tracePt t="15906" x="7572375" y="3862388"/>
          <p14:tracePt t="15920" x="7572375" y="3875088"/>
          <p14:tracePt t="15927" x="7562850" y="3892550"/>
          <p14:tracePt t="15933" x="7562850" y="3922713"/>
          <p14:tracePt t="15940" x="7562850" y="3986213"/>
          <p14:tracePt t="15947" x="7572375" y="4075113"/>
          <p14:tracePt t="15956" x="7572375" y="4186238"/>
          <p14:tracePt t="15960" x="7585075" y="4330700"/>
          <p14:tracePt t="15968" x="7593013" y="4471988"/>
          <p14:tracePt t="15976" x="7605713" y="4586288"/>
          <p14:tracePt t="15981" x="7618413" y="4672013"/>
          <p14:tracePt t="15988" x="7627938" y="4743450"/>
          <p14:tracePt t="15995" x="7635875" y="4803775"/>
          <p14:tracePt t="16002" x="7635875" y="4837113"/>
          <p14:tracePt t="16009" x="7643813" y="4857750"/>
          <p14:tracePt t="16015" x="7643813" y="4884738"/>
          <p14:tracePt t="16024" x="7653338" y="4905375"/>
          <p14:tracePt t="16029" x="7653338" y="4918075"/>
          <p14:tracePt t="16035" x="7653338" y="4935538"/>
          <p14:tracePt t="16056" x="7653338" y="4951413"/>
          <p14:tracePt t="16064" x="7653338" y="4956175"/>
          <p14:tracePt t="16086" x="7653338" y="4964113"/>
          <p14:tracePt t="16097" x="7653338" y="4968875"/>
          <p14:tracePt t="16112" x="7653338" y="4976813"/>
          <p14:tracePt t="16132" x="7653338" y="4981575"/>
          <p14:tracePt t="16140" x="7643813" y="4981575"/>
          <p14:tracePt t="16145" x="7643813" y="4986338"/>
          <p14:tracePt t="16152" x="7643813" y="4994275"/>
          <p14:tracePt t="16159" x="7640638" y="5006975"/>
          <p14:tracePt t="16166" x="7640638" y="5019675"/>
          <p14:tracePt t="16174" x="7631113" y="5037138"/>
          <p14:tracePt t="16181" x="7631113" y="5049838"/>
          <p14:tracePt t="16188" x="7623175" y="5070475"/>
          <p14:tracePt t="16194" x="7623175" y="5087938"/>
          <p14:tracePt t="16202" x="7623175" y="5092700"/>
          <p14:tracePt t="16208" x="7623175" y="5105400"/>
          <p14:tracePt t="16215" x="7623175" y="5118100"/>
          <p14:tracePt t="16222" x="7623175" y="5126038"/>
          <p14:tracePt t="16229" x="7623175" y="5143500"/>
          <p14:tracePt t="16236" x="7623175" y="5168900"/>
          <p14:tracePt t="16243" x="7623175" y="5189538"/>
          <p14:tracePt t="16249" x="7623175" y="5224463"/>
          <p14:tracePt t="16257" x="7623175" y="5267325"/>
          <p14:tracePt t="16263" x="7623175" y="5310188"/>
          <p14:tracePt t="16273" x="7623175" y="5351463"/>
          <p14:tracePt t="16277" x="7623175" y="5386388"/>
          <p14:tracePt t="16284" x="7623175" y="5416550"/>
          <p14:tracePt t="16291" x="7623175" y="5429250"/>
          <p14:tracePt t="16298" x="7623175" y="5441950"/>
          <p14:tracePt t="16305" x="7623175" y="5449888"/>
          <p14:tracePt t="16312" x="7623175" y="5454650"/>
          <p14:tracePt t="16319" x="7623175" y="5462588"/>
          <p14:tracePt t="16326" x="7623175" y="5467350"/>
          <p14:tracePt t="16341" x="7623175" y="5475288"/>
          <p14:tracePt t="16391" x="7623175" y="5470525"/>
          <p14:tracePt t="16405" x="7623175" y="5467350"/>
          <p14:tracePt t="16410" x="7623175" y="5457825"/>
          <p14:tracePt t="16424" x="7623175" y="5454650"/>
          <p14:tracePt t="16430" x="7623175" y="5445125"/>
          <p14:tracePt t="16438" x="7623175" y="5441950"/>
          <p14:tracePt t="16444" x="7623175" y="5437188"/>
          <p14:tracePt t="16451" x="7631113" y="5429250"/>
          <p14:tracePt t="16458" x="7631113" y="5424488"/>
          <p14:tracePt t="16465" x="7631113" y="5411788"/>
          <p14:tracePt t="16472" x="7631113" y="5402263"/>
          <p14:tracePt t="16480" x="7631113" y="5399088"/>
          <p14:tracePt t="16488" x="7631113" y="5394325"/>
          <p14:tracePt t="16493" x="7631113" y="5376863"/>
          <p14:tracePt t="16500" x="7631113" y="5373688"/>
          <p14:tracePt t="16508" x="7631113" y="5368925"/>
          <p14:tracePt t="16514" x="7631113" y="5360988"/>
          <p14:tracePt t="16521" x="7631113" y="5356225"/>
          <p14:tracePt t="16528" x="7631113" y="5343525"/>
          <p14:tracePt t="16535" x="7631113" y="5335588"/>
          <p14:tracePt t="16542" x="7631113" y="5330825"/>
          <p14:tracePt t="16549" x="7627938" y="5318125"/>
          <p14:tracePt t="16556" x="7627938" y="5305425"/>
          <p14:tracePt t="16564" x="7623175" y="5287963"/>
          <p14:tracePt t="16570" x="7623175" y="5275263"/>
          <p14:tracePt t="16577" x="7623175" y="5262563"/>
          <p14:tracePt t="16584" x="7615238" y="5237163"/>
          <p14:tracePt t="16591" x="7615238" y="5224463"/>
          <p14:tracePt t="16597" x="7605713" y="5211763"/>
          <p14:tracePt t="16604" x="7605713" y="5194300"/>
          <p14:tracePt t="16611" x="7605713" y="5181600"/>
          <p14:tracePt t="16618" x="7597775" y="5168900"/>
          <p14:tracePt t="16626" x="7597775" y="5160963"/>
          <p14:tracePt t="16631" x="7593013" y="5148263"/>
          <p14:tracePt t="16646" x="7593013" y="5143500"/>
          <p14:tracePt t="16653" x="7593013" y="5135563"/>
          <p14:tracePt t="16659" x="7593013" y="5130800"/>
          <p14:tracePt t="16674" x="7593013" y="5126038"/>
          <p14:tracePt t="16688" x="7593013" y="5118100"/>
          <p14:tracePt t="16701" x="7593013" y="5113338"/>
          <p14:tracePt t="16804" x="7593013" y="5122863"/>
          <p14:tracePt t="16820" x="7593013" y="5126038"/>
          <p14:tracePt t="16832" x="7593013" y="5130800"/>
          <p14:tracePt t="16841" x="7593013" y="5138738"/>
          <p14:tracePt t="16846" x="7593013" y="5143500"/>
          <p14:tracePt t="16854" x="7593013" y="5151438"/>
          <p14:tracePt t="16861" x="7593013" y="5156200"/>
          <p14:tracePt t="16875" x="7593013" y="5164138"/>
          <p14:tracePt t="16882" x="7593013" y="5168900"/>
          <p14:tracePt t="16888" x="7593013" y="5173663"/>
          <p14:tracePt t="16896" x="7593013" y="5181600"/>
          <p14:tracePt t="16905" x="7593013" y="5186363"/>
          <p14:tracePt t="16917" x="7593013" y="5194300"/>
          <p14:tracePt t="16937" x="7593013" y="5199063"/>
          <p14:tracePt t="17000" x="7593013" y="5189538"/>
          <p14:tracePt t="17008" x="7593013" y="5186363"/>
          <p14:tracePt t="17014" x="7593013" y="5176838"/>
          <p14:tracePt t="17021" x="7593013" y="5173663"/>
          <p14:tracePt t="17028" x="7593013" y="5160963"/>
          <p14:tracePt t="17035" x="7593013" y="5156200"/>
          <p14:tracePt t="17053" x="7593013" y="5143500"/>
          <p14:tracePt t="17057" x="7593013" y="5135563"/>
          <p14:tracePt t="17063" x="7593013" y="5130800"/>
          <p14:tracePt t="17070" x="7593013" y="5122863"/>
          <p14:tracePt t="17077" x="7593013" y="5118100"/>
          <p14:tracePt t="17083" x="7593013" y="5113338"/>
          <p14:tracePt t="17098" x="7593013" y="5105400"/>
          <p14:tracePt t="17105" x="7593013" y="5092700"/>
          <p14:tracePt t="17111" x="7593013" y="5087938"/>
          <p14:tracePt t="17118" x="7593013" y="5080000"/>
          <p14:tracePt t="17127" x="7593013" y="5075238"/>
          <p14:tracePt t="17132" x="7593013" y="5062538"/>
          <p14:tracePt t="17139" x="7593013" y="5054600"/>
          <p14:tracePt t="17146" x="7593013" y="5049838"/>
          <p14:tracePt t="17153" x="7593013" y="5045075"/>
          <p14:tracePt t="17167" x="7593013" y="5037138"/>
          <p14:tracePt t="17174" x="7593013" y="5032375"/>
          <p14:tracePt t="17180" x="7593013" y="5024438"/>
          <p14:tracePt t="17195" x="7593013" y="5019675"/>
          <p14:tracePt t="17209" x="7593013" y="5016500"/>
          <p14:tracePt t="17222" x="7593013" y="5006975"/>
          <p14:tracePt t="17238" x="7585075" y="5006975"/>
          <p14:tracePt t="17272" x="7580313" y="5006975"/>
          <p14:tracePt t="17300" x="7580313" y="5003800"/>
          <p14:tracePt t="17306" x="7577138" y="5003800"/>
          <p14:tracePt t="17328" x="7567613" y="5003800"/>
          <p14:tracePt t="17356" x="7562850" y="5003800"/>
          <p14:tracePt t="17369" x="7554913" y="5003800"/>
          <p14:tracePt t="17382" x="7550150" y="5003800"/>
          <p14:tracePt t="17403" x="7542213" y="5003800"/>
          <p14:tracePt t="17417" x="7537450" y="5003800"/>
          <p14:tracePt t="17425" x="7534275" y="5011738"/>
          <p14:tracePt t="17430" x="7524750" y="5011738"/>
          <p14:tracePt t="17438" x="7521575" y="5016500"/>
          <p14:tracePt t="17445" x="7512050" y="5019675"/>
          <p14:tracePt t="17451" x="7499350" y="5019675"/>
          <p14:tracePt t="17459" x="7486650" y="5029200"/>
          <p14:tracePt t="17466" x="7478713" y="5032375"/>
          <p14:tracePt t="17473" x="7473950" y="5041900"/>
          <p14:tracePt t="17480" x="7461250" y="5045075"/>
          <p14:tracePt t="17487" x="7453313" y="5054600"/>
          <p14:tracePt t="17493" x="7448550" y="5054600"/>
          <p14:tracePt t="17500" x="7443788" y="5057775"/>
          <p14:tracePt t="17514" x="7435850" y="5067300"/>
          <p14:tracePt t="17521" x="7435850" y="5070475"/>
          <p14:tracePt t="17528" x="7431088" y="5070475"/>
          <p14:tracePt t="17538" x="7431088" y="5080000"/>
          <p14:tracePt t="17541" x="7431088" y="5083175"/>
          <p14:tracePt t="17549" x="7431088" y="5087938"/>
          <p14:tracePt t="17557" x="7431088" y="5097463"/>
          <p14:tracePt t="17564" x="7431088" y="5100638"/>
          <p14:tracePt t="17571" x="7431088" y="5110163"/>
          <p14:tracePt t="17584" x="7431088" y="5113338"/>
          <p14:tracePt t="17591" x="7431088" y="5122863"/>
          <p14:tracePt t="17599" x="7440613" y="5126038"/>
          <p14:tracePt t="17605" x="7440613" y="5130800"/>
          <p14:tracePt t="17613" x="7440613" y="5138738"/>
          <p14:tracePt t="17620" x="7443788" y="5143500"/>
          <p14:tracePt t="17633" x="7448550" y="5151438"/>
          <p14:tracePt t="17640" x="7448550" y="5156200"/>
          <p14:tracePt t="17647" x="7458075" y="5156200"/>
          <p14:tracePt t="17655" x="7458075" y="5160963"/>
          <p14:tracePt t="17671" x="7461250" y="5168900"/>
          <p14:tracePt t="17683" x="7470775" y="5173663"/>
          <p14:tracePt t="17697" x="7473950" y="5173663"/>
          <p14:tracePt t="17706" x="7473950" y="5181600"/>
          <p14:tracePt t="17711" x="7473950" y="5186363"/>
          <p14:tracePt t="17719" x="7483475" y="5186363"/>
          <p14:tracePt t="17725" x="7483475" y="5194300"/>
          <p14:tracePt t="17732" x="7486650" y="5194300"/>
          <p14:tracePt t="17739" x="7486650" y="5199063"/>
          <p14:tracePt t="17746" x="7491413" y="5199063"/>
          <p14:tracePt t="17754" x="7491413" y="5203825"/>
          <p14:tracePt t="17769" x="7499350" y="5211763"/>
          <p14:tracePt t="17782" x="7504113" y="5211763"/>
          <p14:tracePt t="17790" x="7504113" y="5216525"/>
          <p14:tracePt t="17796" x="7512050" y="5216525"/>
          <p14:tracePt t="17805" x="7512050" y="5224463"/>
          <p14:tracePt t="17817" x="7516813" y="5229225"/>
          <p14:tracePt t="17832" x="7524750" y="5229225"/>
          <p14:tracePt t="17854" x="7529513" y="5229225"/>
          <p14:tracePt t="17867" x="7534275" y="5229225"/>
          <p14:tracePt t="17881" x="7542213" y="5229225"/>
          <p14:tracePt t="17906" x="7546975" y="5229225"/>
          <p14:tracePt t="17916" x="7554913" y="5229225"/>
          <p14:tracePt t="17923" x="7559675" y="5229225"/>
          <p14:tracePt t="17930" x="7567613" y="5219700"/>
          <p14:tracePt t="17938" x="7572375" y="5219700"/>
          <p14:tracePt t="17944" x="7577138" y="5216525"/>
          <p14:tracePt t="17960" x="7585075" y="5207000"/>
          <p14:tracePt t="17965" x="7585075" y="5203825"/>
          <p14:tracePt t="17972" x="7589838" y="5199063"/>
          <p14:tracePt t="17987" x="7597775" y="5199063"/>
          <p14:tracePt t="17993" x="7597775" y="5189538"/>
          <p14:tracePt t="18007" x="7602538" y="5186363"/>
          <p14:tracePt t="18022" x="7605713" y="5176838"/>
          <p14:tracePt t="18037" x="7605713" y="5173663"/>
          <p14:tracePt t="18043" x="7615238" y="5164138"/>
          <p14:tracePt t="18054" x="7615238" y="5160963"/>
          <p14:tracePt t="18057" x="7618413" y="5156200"/>
          <p14:tracePt t="18063" x="7618413" y="5148263"/>
          <p14:tracePt t="18071" x="7627938" y="5143500"/>
          <p14:tracePt t="18077" x="7627938" y="5130800"/>
          <p14:tracePt t="18084" x="7627938" y="5122863"/>
          <p14:tracePt t="18091" x="7627938" y="5110163"/>
          <p14:tracePt t="18098" x="7627938" y="5097463"/>
          <p14:tracePt t="18106" x="7627938" y="5092700"/>
          <p14:tracePt t="18112" x="7627938" y="5083175"/>
          <p14:tracePt t="18120" x="7627938" y="5070475"/>
          <p14:tracePt t="18126" x="7627938" y="5067300"/>
          <p14:tracePt t="18132" x="7627938" y="5057775"/>
          <p14:tracePt t="18140" x="7623175" y="5054600"/>
          <p14:tracePt t="18147" x="7623175" y="5049838"/>
          <p14:tracePt t="18155" x="7618413" y="5041900"/>
          <p14:tracePt t="18161" x="7618413" y="5037138"/>
          <p14:tracePt t="18167" x="7610475" y="5029200"/>
          <p14:tracePt t="18176" x="7610475" y="5024438"/>
          <p14:tracePt t="18182" x="7605713" y="5024438"/>
          <p14:tracePt t="18189" x="7605713" y="5016500"/>
          <p14:tracePt t="18196" x="7602538" y="5011738"/>
          <p14:tracePt t="18203" x="7593013" y="5006975"/>
          <p14:tracePt t="18210" x="7589838" y="5006975"/>
          <p14:tracePt t="18217" x="7580313" y="5006975"/>
          <p14:tracePt t="18223" x="7580313" y="4999038"/>
          <p14:tracePt t="18230" x="7577138" y="4999038"/>
          <p14:tracePt t="18238" x="7562850" y="4999038"/>
          <p14:tracePt t="18244" x="7559675" y="4999038"/>
          <p14:tracePt t="18253" x="7550150" y="4999038"/>
          <p14:tracePt t="18260" x="7546975" y="4999038"/>
          <p14:tracePt t="18266" x="7534275" y="4999038"/>
          <p14:tracePt t="18273" x="7524750" y="4999038"/>
          <p14:tracePt t="18279" x="7521575" y="4999038"/>
          <p14:tracePt t="18286" x="7512050" y="5003800"/>
          <p14:tracePt t="18302" x="7508875" y="5003800"/>
          <p14:tracePt t="18307" x="7504113" y="5006975"/>
          <p14:tracePt t="18314" x="7496175" y="5006975"/>
          <p14:tracePt t="18321" x="7496175" y="5011738"/>
          <p14:tracePt t="18337" x="7491413" y="5019675"/>
          <p14:tracePt t="18349" x="7483475" y="5024438"/>
          <p14:tracePt t="18356" x="7483475" y="5032375"/>
          <p14:tracePt t="18363" x="7483475" y="5037138"/>
          <p14:tracePt t="18370" x="7483475" y="5045075"/>
          <p14:tracePt t="18377" x="7483475" y="5049838"/>
          <p14:tracePt t="18385" x="7483475" y="5054600"/>
          <p14:tracePt t="18394" x="7483475" y="5067300"/>
          <p14:tracePt t="18398" x="7483475" y="5075238"/>
          <p14:tracePt t="18406" x="7486650" y="5080000"/>
          <p14:tracePt t="18412" x="7486650" y="5087938"/>
          <p14:tracePt t="18420" x="7491413" y="5092700"/>
          <p14:tracePt t="18429" x="7491413" y="5100638"/>
          <p14:tracePt t="18433" x="7491413" y="5105400"/>
          <p14:tracePt t="18440" x="7499350" y="5110163"/>
          <p14:tracePt t="18447" x="7499350" y="5118100"/>
          <p14:tracePt t="18456" x="7504113" y="5122863"/>
          <p14:tracePt t="18462" x="7508875" y="5122863"/>
          <p14:tracePt t="18470" x="7516813" y="5130800"/>
          <p14:tracePt t="18476" x="7516813" y="5135563"/>
          <p14:tracePt t="18483" x="7521575" y="5143500"/>
          <p14:tracePt t="18497" x="7529513" y="5143500"/>
          <p14:tracePt t="18504" x="7529513" y="5148263"/>
          <p14:tracePt t="18511" x="7534275" y="5148263"/>
          <p14:tracePt t="18518" x="7537450" y="5148263"/>
          <p14:tracePt t="18532" x="7546975" y="5148263"/>
          <p14:tracePt t="18539" x="7550150" y="5148263"/>
          <p14:tracePt t="18546" x="7559675" y="5148263"/>
          <p14:tracePt t="18554" x="7562850" y="5138738"/>
          <p14:tracePt t="18560" x="7577138" y="5135563"/>
          <p14:tracePt t="18567" x="7577138" y="5126038"/>
          <p14:tracePt t="18576" x="7589838" y="5113338"/>
          <p14:tracePt t="18581" x="7605713" y="5105400"/>
          <p14:tracePt t="18589" x="7615238" y="5083175"/>
          <p14:tracePt t="18595" x="7627938" y="5067300"/>
          <p14:tracePt t="18603" x="7635875" y="5045075"/>
          <p14:tracePt t="18609" x="7653338" y="5019675"/>
          <p14:tracePt t="18615" x="7661275" y="4999038"/>
          <p14:tracePt t="18623" x="7661275" y="4973638"/>
          <p14:tracePt t="18630" x="7669213" y="4951413"/>
          <p14:tracePt t="18637" x="7669213" y="4938713"/>
          <p14:tracePt t="18644" x="7673975" y="4922838"/>
          <p14:tracePt t="18652" x="7673975" y="4910138"/>
          <p14:tracePt t="18658" x="7673975" y="4887913"/>
          <p14:tracePt t="18665" x="7673975" y="4862513"/>
          <p14:tracePt t="18672" x="7673975" y="4832350"/>
          <p14:tracePt t="18678" x="7673975" y="4778375"/>
          <p14:tracePt t="18686" x="7673975" y="4705350"/>
          <p14:tracePt t="18692" x="7669213" y="4632325"/>
          <p14:tracePt t="18698" x="7656513" y="4548188"/>
          <p14:tracePt t="18707" x="7656513" y="4445000"/>
          <p14:tracePt t="18712" x="7648575" y="4360863"/>
          <p14:tracePt t="18720" x="7635875" y="4275138"/>
          <p14:tracePt t="18725" x="7627938" y="4198938"/>
          <p14:tracePt t="18733" x="7615238" y="4140200"/>
          <p14:tracePt t="18740" x="7605713" y="4079875"/>
          <p14:tracePt t="18747" x="7597775" y="4033838"/>
          <p14:tracePt t="18755" x="7589838" y="3990975"/>
          <p14:tracePt t="18761" x="7580313" y="3956050"/>
          <p14:tracePt t="18769" x="7572375" y="3922713"/>
          <p14:tracePt t="18777" x="7562850" y="3875088"/>
          <p14:tracePt t="18782" x="7554913" y="3846513"/>
          <p14:tracePt t="18789" x="7554913" y="3811588"/>
          <p14:tracePt t="18796" x="7537450" y="3786188"/>
          <p14:tracePt t="18804" x="7529513" y="3756025"/>
          <p14:tracePt t="18809" x="7521575" y="3730625"/>
          <p14:tracePt t="18816" x="7512050" y="3709988"/>
          <p14:tracePt t="18823" x="7508875" y="3692525"/>
          <p14:tracePt t="18830" x="7508875" y="3671888"/>
          <p14:tracePt t="18838" x="7508875" y="3659188"/>
          <p14:tracePt t="18845" x="7499350" y="3641725"/>
          <p14:tracePt t="18853" x="7499350" y="3636963"/>
          <p14:tracePt t="18858" x="7499350" y="3633788"/>
          <p14:tracePt t="18873" x="7499350" y="3624263"/>
          <p14:tracePt t="18929" x="7508875" y="3624263"/>
          <p14:tracePt t="18942" x="7512050" y="3624263"/>
          <p14:tracePt t="18956" x="7521575" y="3624263"/>
          <p14:tracePt t="18978" x="7521575" y="3629025"/>
          <p14:tracePt t="18993" x="7521575" y="3633788"/>
          <p14:tracePt t="18997" x="7521575" y="3636963"/>
          <p14:tracePt t="19005" x="7521575" y="3646488"/>
          <p14:tracePt t="19011" x="7521575" y="3649663"/>
          <p14:tracePt t="19020" x="7521575" y="3662363"/>
          <p14:tracePt t="19026" x="7516813" y="3671888"/>
          <p14:tracePt t="19032" x="7516813" y="3675063"/>
          <p14:tracePt t="19040" x="7512050" y="3684588"/>
          <p14:tracePt t="19053" x="7512050" y="3687763"/>
          <p14:tracePt t="19055" x="7504113" y="3692525"/>
          <p14:tracePt t="19061" x="7504113" y="3705225"/>
          <p14:tracePt t="19069" x="7504113" y="3722688"/>
          <p14:tracePt t="19076" x="7499350" y="3735388"/>
          <p14:tracePt t="19082" x="7499350" y="3740150"/>
          <p14:tracePt t="19089" x="7491413" y="3756025"/>
          <p14:tracePt t="19097" x="7491413" y="3768725"/>
          <p14:tracePt t="19104" x="7486650" y="3773488"/>
          <p14:tracePt t="19110" x="7486650" y="3786188"/>
          <p14:tracePt t="19119" x="7486650" y="3798888"/>
          <p14:tracePt t="19125" x="7486650" y="3824288"/>
          <p14:tracePt t="19131" x="7491413" y="3854450"/>
          <p14:tracePt t="19139" x="7491413" y="3914775"/>
          <p14:tracePt t="19146" x="7512050" y="4016375"/>
          <p14:tracePt t="19153" x="7524750" y="4143375"/>
          <p14:tracePt t="19160" x="7546975" y="4271963"/>
          <p14:tracePt t="19168" x="7572375" y="4432300"/>
          <p14:tracePt t="19174" x="7593013" y="4560888"/>
          <p14:tracePt t="19181" x="7605713" y="4675188"/>
          <p14:tracePt t="19188" x="7618413" y="4760913"/>
          <p14:tracePt t="19195" x="7627938" y="4819650"/>
          <p14:tracePt t="19203" x="7635875" y="4867275"/>
          <p14:tracePt t="19209" x="7643813" y="4892675"/>
          <p14:tracePt t="19215" x="7653338" y="4913313"/>
          <p14:tracePt t="19222" x="7661275" y="4930775"/>
          <p14:tracePt t="19231" x="7661275" y="4943475"/>
          <p14:tracePt t="19236" x="7666038" y="4956175"/>
          <p14:tracePt t="19243" x="7673975" y="4964113"/>
          <p14:tracePt t="19250" x="7678738" y="4968875"/>
          <p14:tracePt t="19257" x="7686675" y="4981575"/>
          <p14:tracePt t="19264" x="7699375" y="4991100"/>
          <p14:tracePt t="19271" x="7708900" y="4991100"/>
          <p14:tracePt t="19279" x="7721600" y="4999038"/>
          <p14:tracePt t="19284" x="7734300" y="5003800"/>
          <p14:tracePt t="19292" x="7747000" y="5011738"/>
          <p14:tracePt t="19298" x="7762875" y="5011738"/>
          <p14:tracePt t="19305" x="7785100" y="5019675"/>
          <p14:tracePt t="19311" x="7810500" y="5019675"/>
          <p14:tracePt t="19319" x="7840663" y="5029200"/>
          <p14:tracePt t="19326" x="7874000" y="5029200"/>
          <p14:tracePt t="19332" x="7924800" y="5029200"/>
          <p14:tracePt t="19339" x="8027988" y="5037138"/>
          <p14:tracePt t="19346" x="8167688" y="5037138"/>
          <p14:tracePt t="19354" x="8342313" y="5029200"/>
          <p14:tracePt t="19361" x="8499475" y="5029200"/>
          <p14:tracePt t="19366" x="8639175" y="5006975"/>
          <p14:tracePt t="19374" x="8729663" y="4994275"/>
          <p14:tracePt t="19380" x="8801100" y="4973638"/>
          <p14:tracePt t="19388" x="8851900" y="4956175"/>
          <p14:tracePt t="19394" x="8882063" y="4948238"/>
          <p14:tracePt t="19401" x="8907463" y="4930775"/>
          <p14:tracePt t="19409" x="8920163" y="4913313"/>
          <p14:tracePt t="19414" x="8937625" y="4900613"/>
          <p14:tracePt t="19421" x="8942388" y="4892675"/>
          <p14:tracePt t="19428" x="8950325" y="4887913"/>
          <p14:tracePt t="19435" x="8950325" y="4884738"/>
          <p14:tracePt t="19442" x="8950325" y="4870450"/>
          <p14:tracePt t="19450" x="8950325" y="4862513"/>
          <p14:tracePt t="19457" x="8950325" y="4849813"/>
          <p14:tracePt t="19463" x="8937625" y="4829175"/>
          <p14:tracePt t="19470" x="8920163" y="4803775"/>
          <p14:tracePt t="19477" x="8894763" y="4756150"/>
          <p14:tracePt t="19484" x="8851900" y="4679950"/>
          <p14:tracePt t="19491" x="8805863" y="4591050"/>
          <p14:tracePt t="19498" x="8758238" y="4484688"/>
          <p14:tracePt t="19505" x="8704263" y="4394200"/>
          <p14:tracePt t="19512" x="8669338" y="4305300"/>
          <p14:tracePt t="19519" x="8636000" y="4229100"/>
          <p14:tracePt t="19525" x="8610600" y="4191000"/>
          <p14:tracePt t="19533" x="8588375" y="4143375"/>
          <p14:tracePt t="19540" x="8580438" y="4122738"/>
          <p14:tracePt t="19547" x="8562975" y="4097338"/>
          <p14:tracePt t="19555" x="8559800" y="4071938"/>
          <p14:tracePt t="19560" x="8542338" y="4059238"/>
          <p14:tracePt t="19571" x="8542338" y="4049713"/>
          <p14:tracePt t="19574" x="8537575" y="4037013"/>
          <p14:tracePt t="19581" x="8529638" y="4033838"/>
          <p14:tracePt t="19589" x="8524875" y="4021138"/>
          <p14:tracePt t="19596" x="8524875" y="4011613"/>
          <p14:tracePt t="19604" x="8524875" y="4006850"/>
          <p14:tracePt t="19609" x="8524875" y="4003675"/>
          <p14:tracePt t="19624" x="8524875" y="3994150"/>
          <p14:tracePt t="19631" x="8524875" y="3990975"/>
          <p14:tracePt t="19637" x="8524875" y="3981450"/>
          <p14:tracePt t="19644" x="8524875" y="3978275"/>
          <p14:tracePt t="19653" x="8524875" y="3968750"/>
          <p14:tracePt t="19659" x="8524875" y="3965575"/>
          <p14:tracePt t="19666" x="8529638" y="3960813"/>
          <p14:tracePt t="19673" x="8537575" y="3952875"/>
          <p14:tracePt t="19679" x="8537575" y="3948113"/>
          <p14:tracePt t="19686" x="8550275" y="3935413"/>
          <p14:tracePt t="19694" x="8559800" y="3917950"/>
          <p14:tracePt t="19700" x="8562975" y="3914775"/>
          <p14:tracePt t="19709" x="8575675" y="3905250"/>
          <p14:tracePt t="19714" x="8585200" y="3892550"/>
          <p14:tracePt t="19721" x="8588375" y="3884613"/>
          <p14:tracePt t="19728" x="8597900" y="3879850"/>
          <p14:tracePt t="19736" x="8610600" y="3871913"/>
          <p14:tracePt t="19742" x="8613775" y="3871913"/>
          <p14:tracePt t="19749" x="8631238" y="3867150"/>
          <p14:tracePt t="19756" x="8636000" y="3859213"/>
          <p14:tracePt t="19762" x="8648700" y="3854450"/>
          <p14:tracePt t="19770" x="8661400" y="3854450"/>
          <p14:tracePt t="19778" x="8669338" y="3846513"/>
          <p14:tracePt t="19783" x="8682038" y="3846513"/>
          <p14:tracePt t="19790" x="8694738" y="3841750"/>
          <p14:tracePt t="19797" x="8704263" y="3841750"/>
          <p14:tracePt t="19804" x="8716963" y="3833813"/>
          <p14:tracePt t="19811" x="8729663" y="3833813"/>
          <p14:tracePt t="19819" x="8732838" y="3833813"/>
          <p14:tracePt t="19825" x="8745538" y="3824288"/>
          <p14:tracePt t="19832" x="8763000" y="3824288"/>
          <p14:tracePt t="19839" x="8775700" y="3824288"/>
          <p14:tracePt t="19847" x="8797925" y="3821113"/>
          <p14:tracePt t="19853" x="8813800" y="3821113"/>
          <p14:tracePt t="19860" x="8836025" y="3821113"/>
          <p14:tracePt t="19867" x="8848725" y="3821113"/>
          <p14:tracePt t="19874" x="8861425" y="3821113"/>
          <p14:tracePt t="19881" x="8878888" y="3811588"/>
          <p14:tracePt t="19888" x="8882063" y="3811588"/>
          <p14:tracePt t="19895" x="8891588" y="3808413"/>
          <p14:tracePt t="19902" x="8894763" y="3808413"/>
          <p14:tracePt t="19910" x="8899525" y="3808413"/>
          <p14:tracePt t="19923" x="8907463" y="3808413"/>
          <p14:tracePt t="19944" x="8904288" y="3808413"/>
          <p14:tracePt t="19959" x="8899525" y="3808413"/>
          <p14:tracePt t="19964" x="8894763" y="3808413"/>
          <p14:tracePt t="19972" x="8886825" y="3808413"/>
          <p14:tracePt t="19980" x="8882063" y="3808413"/>
          <p14:tracePt t="19994" x="8874125" y="3808413"/>
          <p14:tracePt t="20000" x="8869363" y="3808413"/>
          <p14:tracePt t="20006" x="8856663" y="3808413"/>
          <p14:tracePt t="20013" x="8848725" y="3808413"/>
          <p14:tracePt t="20021" x="8843963" y="3808413"/>
          <p14:tracePt t="20027" x="8831263" y="3808413"/>
          <p14:tracePt t="20036" x="8826500" y="3808413"/>
          <p14:tracePt t="20041" x="8818563" y="3808413"/>
          <p14:tracePt t="20048" x="8813800" y="3808413"/>
          <p14:tracePt t="20055" x="8805863" y="3808413"/>
          <p14:tracePt t="20063" x="8801100" y="3808413"/>
          <p14:tracePt t="20069" x="8793163" y="3808413"/>
          <p14:tracePt t="20083" x="8788400" y="3808413"/>
          <p14:tracePt t="20126" x="8797925" y="3808413"/>
          <p14:tracePt t="20132" x="8801100" y="3808413"/>
          <p14:tracePt t="20139" x="8810625" y="3808413"/>
          <p14:tracePt t="20153" x="8813800" y="3808413"/>
          <p14:tracePt t="20160" x="8823325" y="3808413"/>
          <p14:tracePt t="20174" x="8826500" y="3811588"/>
          <p14:tracePt t="20195" x="8831263" y="3821113"/>
          <p14:tracePt t="20203" x="8831263" y="3824288"/>
          <p14:tracePt t="20215" x="8831263" y="3836988"/>
          <p14:tracePt t="20222" x="8831263" y="3854450"/>
          <p14:tracePt t="20229" x="8831263" y="3867150"/>
          <p14:tracePt t="20236" x="8831263" y="3887788"/>
          <p14:tracePt t="20243" x="8831263" y="3922713"/>
          <p14:tracePt t="20250" x="8831263" y="3965575"/>
          <p14:tracePt t="20257" x="8831263" y="4021138"/>
          <p14:tracePt t="20264" x="8836025" y="4110038"/>
          <p14:tracePt t="20271" x="8848725" y="4194175"/>
          <p14:tracePt t="20279" x="8848725" y="4279900"/>
          <p14:tracePt t="20286" x="8856663" y="4338638"/>
          <p14:tracePt t="20291" x="8869363" y="4411663"/>
          <p14:tracePt t="20299" x="8878888" y="4471988"/>
          <p14:tracePt t="20305" x="8886825" y="4518025"/>
          <p14:tracePt t="20312" x="8886825" y="4560888"/>
          <p14:tracePt t="20320" x="8894763" y="4624388"/>
          <p14:tracePt t="20326" x="8894763" y="4679950"/>
          <p14:tracePt t="20334" x="8907463" y="4751388"/>
          <p14:tracePt t="20341" x="8907463" y="4837113"/>
          <p14:tracePt t="20349" x="8899525" y="4926013"/>
          <p14:tracePt t="20354" x="8891588" y="5041900"/>
          <p14:tracePt t="20361" x="8878888" y="5151438"/>
          <p14:tracePt t="20368" x="8864600" y="5283200"/>
          <p14:tracePt t="20375" x="8843963" y="5368925"/>
          <p14:tracePt t="20381" x="8836025" y="5441950"/>
          <p14:tracePt t="20390" x="8826500" y="5475288"/>
          <p14:tracePt t="20397" x="8826500" y="5500688"/>
          <p14:tracePt t="20403" x="8826500" y="5513388"/>
          <p14:tracePt t="20410" x="8826500" y="5518150"/>
          <p14:tracePt t="20416" x="8826500" y="5526088"/>
          <p14:tracePt t="20424" x="8826500" y="5530850"/>
          <p14:tracePt t="20438" x="8826500" y="5535613"/>
          <p14:tracePt t="20473" x="8831263" y="5535613"/>
          <p14:tracePt t="20487" x="8848725" y="5526088"/>
          <p14:tracePt t="20495" x="8851900" y="5522913"/>
          <p14:tracePt t="20500" x="8861425" y="5508625"/>
          <p14:tracePt t="20507" x="8861425" y="5500688"/>
          <p14:tracePt t="20514" x="8864600" y="5495925"/>
          <p14:tracePt t="20521" x="8869363" y="5492750"/>
          <p14:tracePt t="20528" x="8878888" y="5475288"/>
          <p14:tracePt t="20535" x="8878888" y="5470525"/>
          <p14:tracePt t="20542" x="8882063" y="5467350"/>
          <p14:tracePt t="20549" x="8882063" y="5457825"/>
          <p14:tracePt t="20556" x="8882063" y="5445125"/>
          <p14:tracePt t="20564" x="8882063" y="5441950"/>
          <p14:tracePt t="20570" x="8882063" y="5432425"/>
          <p14:tracePt t="20576" x="8874125" y="5419725"/>
          <p14:tracePt t="20584" x="8869363" y="5416550"/>
          <p14:tracePt t="20590" x="8848725" y="5399088"/>
          <p14:tracePt t="20598" x="8801100" y="5373688"/>
          <p14:tracePt t="20605" x="8724900" y="5338763"/>
          <p14:tracePt t="20612" x="8610600" y="5305425"/>
          <p14:tracePt t="20619" x="8423275" y="5254625"/>
          <p14:tracePt t="20626" x="8243888" y="5199063"/>
          <p14:tracePt t="20635" x="8116888" y="5173663"/>
          <p14:tracePt t="20640" x="8027988" y="5138738"/>
          <p14:tracePt t="20646" x="7993063" y="5130800"/>
          <p14:tracePt t="20654" x="7980363" y="5130800"/>
          <p14:tracePt t="20661" x="7967663" y="5126038"/>
          <p14:tracePt t="20669" x="7959725" y="5126038"/>
          <p14:tracePt t="20711" x="7962900" y="5126038"/>
          <p14:tracePt t="20724" x="7967663" y="5126038"/>
          <p14:tracePt t="20766" x="7959725" y="5126038"/>
          <p14:tracePt t="20772" x="7954963" y="5126038"/>
          <p14:tracePt t="20781" x="7924800" y="5126038"/>
          <p14:tracePt t="20786" x="7878763" y="5138738"/>
          <p14:tracePt t="20793" x="7805738" y="5160963"/>
          <p14:tracePt t="20802" x="7678738" y="5181600"/>
          <p14:tracePt t="20807" x="7562850" y="5194300"/>
          <p14:tracePt t="20815" x="7486650" y="5216525"/>
          <p14:tracePt t="20820" x="7440613" y="5224463"/>
          <p14:tracePt t="20828" x="7418388" y="5224463"/>
          <p14:tracePt t="20835" x="7405688" y="5232400"/>
          <p14:tracePt t="20842" x="7397750" y="5237163"/>
          <p14:tracePt t="20849" x="7392988" y="5237163"/>
          <p14:tracePt t="20856" x="7392988" y="5245100"/>
          <p14:tracePt t="20864" x="7385050" y="5245100"/>
          <p14:tracePt t="20877" x="7380288" y="5249863"/>
          <p14:tracePt t="20890" x="7380288" y="5254625"/>
          <p14:tracePt t="20897" x="7372350" y="5254625"/>
          <p14:tracePt t="20904" x="7372350" y="5262563"/>
          <p14:tracePt t="20912" x="7367588" y="5262563"/>
          <p14:tracePt t="20933" x="7364413" y="5262563"/>
          <p14:tracePt t="20946" x="7354888" y="5262563"/>
          <p14:tracePt t="20961" x="7351713" y="5267325"/>
          <p14:tracePt t="20974" x="7351713" y="5275263"/>
          <p14:tracePt t="20981" x="7342188" y="5275263"/>
          <p14:tracePt t="20987" x="7337425" y="5280025"/>
          <p14:tracePt t="20995" x="7329488" y="5287963"/>
          <p14:tracePt t="21002" x="7316788" y="5300663"/>
          <p14:tracePt t="21008" x="7304088" y="5313363"/>
          <p14:tracePt t="21015" x="7286625" y="5322888"/>
          <p14:tracePt t="21023" x="7283450" y="5335588"/>
          <p14:tracePt t="21029" x="7273925" y="5351463"/>
          <p14:tracePt t="21037" x="7258050" y="5360988"/>
          <p14:tracePt t="21044" x="7253288" y="5364163"/>
          <p14:tracePt t="21050" x="7253288" y="5368925"/>
          <p14:tracePt t="21057" x="7248525" y="5368925"/>
          <p14:tracePt t="21065" x="7240588" y="5376863"/>
          <p14:tracePt t="21078" x="7235825" y="5376863"/>
          <p14:tracePt t="21127" x="7235825" y="5373688"/>
          <p14:tracePt t="21142" x="7235825" y="5368925"/>
          <p14:tracePt t="21155" x="7235825" y="5364163"/>
          <p14:tracePt t="21177" x="7235825" y="5356225"/>
          <p14:tracePt t="21190" x="7235825" y="5351463"/>
          <p14:tracePt t="21203" x="7235825" y="5343525"/>
          <p14:tracePt t="21225" x="7235825" y="5338763"/>
          <p14:tracePt t="21266" x="7235825" y="5330825"/>
          <p14:tracePt t="21287" x="7235825" y="5326063"/>
          <p14:tracePt t="21317" x="7235825" y="5322888"/>
          <p14:tracePt t="21329" x="7235825" y="5313363"/>
          <p14:tracePt t="21343" x="7235825" y="5310188"/>
          <p14:tracePt t="21364" x="7235825" y="5300663"/>
          <p14:tracePt t="21370" x="7235825" y="5295900"/>
          <p14:tracePt t="21378" x="7235825" y="5287963"/>
          <p14:tracePt t="21391" x="7235825" y="5283200"/>
          <p14:tracePt t="21406" x="7235825" y="5280025"/>
          <p14:tracePt t="21427" x="7235825" y="5270500"/>
          <p14:tracePt t="21441" x="7235825" y="5267325"/>
          <p14:tracePt t="21455" x="7235825" y="5257800"/>
          <p14:tracePt t="21490" x="7235825" y="5262563"/>
          <p14:tracePt t="21503" x="7235825" y="5267325"/>
          <p14:tracePt t="21517" x="7235825" y="5275263"/>
          <p14:tracePt t="21530" x="7235825" y="5280025"/>
          <p14:tracePt t="21538" x="7235825" y="5283200"/>
          <p14:tracePt t="21544" x="7235825" y="5292725"/>
          <p14:tracePt t="21553" x="7245350" y="5292725"/>
          <p14:tracePt t="21558" x="7245350" y="5295900"/>
          <p14:tracePt t="21566" x="7248525" y="5305425"/>
          <p14:tracePt t="21579" x="7253288" y="5310188"/>
          <p14:tracePt t="21587" x="7261225" y="5310188"/>
          <p14:tracePt t="21593" x="7265988" y="5318125"/>
          <p14:tracePt t="21608" x="7273925" y="5322888"/>
          <p14:tracePt t="21614" x="7278688" y="5322888"/>
          <p14:tracePt t="21621" x="7286625" y="5322888"/>
          <p14:tracePt t="21628" x="7291388" y="5322888"/>
          <p14:tracePt t="21636" x="7296150" y="5322888"/>
          <p14:tracePt t="21642" x="7308850" y="5322888"/>
          <p14:tracePt t="21648" x="7324725" y="5322888"/>
          <p14:tracePt t="21656" x="7337425" y="5318125"/>
          <p14:tracePt t="21663" x="7364413" y="5310188"/>
          <p14:tracePt t="21670" x="7377113" y="5305425"/>
          <p14:tracePt t="21677" x="7392988" y="5287963"/>
          <p14:tracePt t="21684" x="7405688" y="5275263"/>
          <p14:tracePt t="21690" x="7418388" y="5267325"/>
          <p14:tracePt t="21698" x="7435850" y="5249863"/>
          <p14:tracePt t="21705" x="7443788" y="5237163"/>
          <p14:tracePt t="21711" x="7458075" y="5219700"/>
          <p14:tracePt t="21719" x="7466013" y="5216525"/>
          <p14:tracePt t="21725" x="7470775" y="5203825"/>
          <p14:tracePt t="21733" x="7478713" y="5186363"/>
          <p14:tracePt t="21741" x="7478713" y="5173663"/>
          <p14:tracePt t="21747" x="7486650" y="5160963"/>
          <p14:tracePt t="21754" x="7491413" y="5143500"/>
          <p14:tracePt t="21760" x="7499350" y="5122863"/>
          <p14:tracePt t="21769" x="7508875" y="5105400"/>
          <p14:tracePt t="21774" x="7512050" y="5100638"/>
          <p14:tracePt t="21780" x="7512050" y="5087938"/>
          <p14:tracePt t="21789" x="7521575" y="5087938"/>
          <p14:tracePt t="21795" x="7521575" y="5083175"/>
          <p14:tracePt t="21802" x="7521575" y="5075238"/>
          <p14:tracePt t="21809" x="7524750" y="5070475"/>
          <p14:tracePt t="21816" x="7534275" y="5070475"/>
          <p14:tracePt t="21823" x="7534275" y="5062538"/>
          <p14:tracePt t="21829" x="7537450" y="5062538"/>
          <p14:tracePt t="21838" x="7546975" y="5057775"/>
          <p14:tracePt t="21844" x="7550150" y="5057775"/>
          <p14:tracePt t="21852" x="7554913" y="5049838"/>
          <p14:tracePt t="21857" x="7562850" y="5049838"/>
          <p14:tracePt t="21864" x="7567613" y="5049838"/>
          <p14:tracePt t="21872" x="7577138" y="5049838"/>
          <p14:tracePt t="21879" x="7589838" y="5049838"/>
          <p14:tracePt t="21892" x="7593013" y="5049838"/>
          <p14:tracePt t="21899" x="7597775" y="5049838"/>
          <p14:tracePt t="21906" x="7605713" y="5049838"/>
          <p14:tracePt t="21914" x="7610475" y="5049838"/>
          <p14:tracePt t="21920" x="7618413" y="5049838"/>
          <p14:tracePt t="21937" x="7623175" y="5049838"/>
          <p14:tracePt t="21948" x="7631113" y="5049838"/>
          <p14:tracePt t="21962" x="7635875" y="5049838"/>
          <p14:tracePt t="21976" x="7640638" y="5049838"/>
          <p14:tracePt t="21997" x="7648575" y="5049838"/>
          <p14:tracePt t="22012" x="7653338" y="5049838"/>
          <p14:tracePt t="22036" x="7661275" y="5049838"/>
          <p14:tracePt t="22081" x="7666038" y="5049838"/>
          <p14:tracePt t="22185" x="7656513" y="5049838"/>
          <p14:tracePt t="22191" x="7653338" y="5049838"/>
          <p14:tracePt t="22499" x="7780338" y="5057775"/>
          <p14:tracePt t="22504" x="7912100" y="5080000"/>
          <p14:tracePt t="22512" x="8023225" y="5080000"/>
          <p14:tracePt t="22519" x="8094663" y="5080000"/>
          <p14:tracePt t="22525" x="8154988" y="5080000"/>
          <p14:tracePt t="22534" x="8175625" y="5075238"/>
          <p14:tracePt t="22540" x="8197850" y="5075238"/>
          <p14:tracePt t="22546" x="8213725" y="5070475"/>
          <p14:tracePt t="22554" x="8218488" y="5062538"/>
          <p14:tracePt t="22561" x="8228013" y="5062538"/>
          <p14:tracePt t="22569" x="8231188" y="5062538"/>
          <p14:tracePt t="22589" x="8231188" y="5057775"/>
          <p14:tracePt t="22603" x="8231188" y="5049838"/>
          <p14:tracePt t="22609" x="8223250" y="5049838"/>
          <p14:tracePt t="22617" x="8218488" y="5049838"/>
          <p14:tracePt t="22623" x="8210550" y="5049838"/>
          <p14:tracePt t="22631" x="8197850" y="5049838"/>
          <p14:tracePt t="22638" x="8185150" y="5049838"/>
          <p14:tracePt t="22644" x="8180388" y="5049838"/>
          <p14:tracePt t="22653" x="8172450" y="5054600"/>
          <p14:tracePt t="22658" x="8167688" y="5054600"/>
          <p14:tracePt t="22665" x="8167688" y="5057775"/>
          <p14:tracePt t="22673" x="8162925" y="5057775"/>
          <p14:tracePt t="22687" x="8154988" y="5057775"/>
          <p14:tracePt t="22722" x="8159750" y="5057775"/>
          <p14:tracePt t="22738" x="8162925" y="5057775"/>
          <p14:tracePt t="22757" x="8167688" y="5057775"/>
          <p14:tracePt t="22771" x="8175625" y="5057775"/>
          <p14:tracePt t="22778" x="8180388" y="5049838"/>
          <p14:tracePt t="22786" x="8193088" y="5045075"/>
          <p14:tracePt t="22791" x="8201025" y="5029200"/>
          <p14:tracePt t="22798" x="8205788" y="5024438"/>
          <p14:tracePt t="22805" x="8223250" y="5016500"/>
          <p14:tracePt t="22812" x="8235950" y="5011738"/>
          <p14:tracePt t="22819" x="8253413" y="4994275"/>
          <p14:tracePt t="22825" x="8274050" y="4986338"/>
          <p14:tracePt t="22832" x="8286750" y="4981575"/>
          <p14:tracePt t="22839" x="8312150" y="4964113"/>
          <p14:tracePt t="22846" x="8324850" y="4964113"/>
          <p14:tracePt t="22854" x="8350250" y="4956175"/>
          <p14:tracePt t="22860" x="8362950" y="4948238"/>
          <p14:tracePt t="22869" x="8388350" y="4948238"/>
          <p14:tracePt t="22873" x="8410575" y="4948238"/>
          <p14:tracePt t="22881" x="8431213" y="4948238"/>
          <p14:tracePt t="22889" x="8456613" y="4948238"/>
          <p14:tracePt t="22894" x="8478838" y="4948238"/>
          <p14:tracePt t="22902" x="8499475" y="4948238"/>
          <p14:tracePt t="22908" x="8524875" y="4948238"/>
          <p14:tracePt t="22917" x="8547100" y="4948238"/>
          <p14:tracePt t="22923" x="8567738" y="4948238"/>
          <p14:tracePt t="22930" x="8580438" y="4948238"/>
          <p14:tracePt t="22939" x="8597900" y="4948238"/>
          <p14:tracePt t="22943" x="8610600" y="4948238"/>
          <p14:tracePt t="22951" x="8613775" y="4948238"/>
          <p14:tracePt t="22957" x="8626475" y="4948238"/>
          <p14:tracePt t="22972" x="8636000" y="4948238"/>
          <p14:tracePt t="22978" x="8639175" y="4948238"/>
          <p14:tracePt t="22986" x="8648700" y="4948238"/>
          <p14:tracePt t="22992" x="8651875" y="4948238"/>
          <p14:tracePt t="23007" x="8656638" y="4948238"/>
          <p14:tracePt t="23028" x="8666163" y="4948238"/>
          <p14:tracePt t="23063" x="8666163" y="4951413"/>
          <p14:tracePt t="23076" x="8666163" y="4956175"/>
          <p14:tracePt t="23097" x="8666163" y="4964113"/>
          <p14:tracePt t="23111" x="8666163" y="4968875"/>
          <p14:tracePt t="23126" x="8666163" y="4973638"/>
          <p14:tracePt t="23140" x="8666163" y="4981575"/>
          <p14:tracePt t="23145" x="8669338" y="4981575"/>
          <p14:tracePt t="23160" x="8678863" y="4986338"/>
          <p14:tracePt t="23174" x="8678863" y="4994275"/>
          <p14:tracePt t="23180" x="8682038" y="4994275"/>
          <p14:tracePt t="23195" x="8691563" y="4999038"/>
          <p14:tracePt t="23202" x="8694738" y="5006975"/>
          <p14:tracePt t="23208" x="8699500" y="5019675"/>
          <p14:tracePt t="23216" x="8707438" y="5032375"/>
          <p14:tracePt t="23222" x="8724900" y="5049838"/>
          <p14:tracePt t="23229" x="8745538" y="5062538"/>
          <p14:tracePt t="23237" x="8763000" y="5087938"/>
          <p14:tracePt t="23243" x="8788400" y="5113338"/>
          <p14:tracePt t="23251" x="8813800" y="5138738"/>
          <p14:tracePt t="23257" x="8826500" y="5160963"/>
          <p14:tracePt t="23264" x="8843963" y="5186363"/>
          <p14:tracePt t="23271" x="8869363" y="5211763"/>
          <p14:tracePt t="23277" x="8878888" y="5224463"/>
          <p14:tracePt t="23287" x="8891588" y="5232400"/>
          <p14:tracePt t="23291" x="8891588" y="5245100"/>
          <p14:tracePt t="23298" x="8894763" y="5245100"/>
          <p14:tracePt t="23306" x="8904288" y="5249863"/>
          <p14:tracePt t="23312" x="8907463" y="5257800"/>
          <p14:tracePt t="23327" x="8916988" y="5262563"/>
          <p14:tracePt t="23341" x="8920163" y="5262563"/>
          <p14:tracePt t="23347" x="8929688" y="5262563"/>
          <p14:tracePt t="23361" x="8932863" y="5270500"/>
          <p14:tracePt t="23368" x="8937625" y="5270500"/>
          <p14:tracePt t="23375" x="8945563" y="5270500"/>
          <p14:tracePt t="23390" x="8950325" y="5275263"/>
          <p14:tracePt t="23404" x="8958263" y="5275263"/>
          <p14:tracePt t="23425" x="8963025" y="5275263"/>
          <p14:tracePt t="23439" x="8967788" y="5275263"/>
          <p14:tracePt t="23452" x="8975725" y="5275263"/>
          <p14:tracePt t="23473" x="8980488" y="5275263"/>
          <p14:tracePt t="23508" x="8980488" y="5267325"/>
          <p14:tracePt t="23566" x="8980488" y="5262563"/>
          <p14:tracePt t="23605" x="8980488" y="5254625"/>
          <p14:tracePt t="23620" x="8980488" y="5249863"/>
          <p14:tracePt t="23703" x="8980488" y="5241925"/>
          <p14:tracePt t="23747" x="8980488" y="5237163"/>
          <p14:tracePt t="23816" x="8980488" y="5232400"/>
          <p14:tracePt t="23865" x="8980488" y="5224463"/>
          <p14:tracePt t="23880" x="8980488" y="5219700"/>
          <p14:tracePt t="23907" x="8980488" y="5211763"/>
          <p14:tracePt t="23922" x="8980488" y="5207000"/>
          <p14:tracePt t="23957" x="8980488" y="5203825"/>
          <p14:tracePt t="24279" x="8970963" y="5203825"/>
          <p14:tracePt t="24294" x="8970963" y="5194300"/>
          <p14:tracePt t="24321" x="8970963" y="5189538"/>
          <p14:tracePt t="24349" x="8970963" y="5181600"/>
          <p14:tracePt t="25109" x="8958263" y="5181600"/>
          <p14:tracePt t="25116" x="8945563" y="5181600"/>
          <p14:tracePt t="25123" x="8932863" y="5176838"/>
          <p14:tracePt t="25130" x="8912225" y="5176838"/>
          <p14:tracePt t="25137" x="8886825" y="5168900"/>
          <p14:tracePt t="25146" x="8864600" y="5168900"/>
          <p14:tracePt t="25150" x="8839200" y="5168900"/>
          <p14:tracePt t="25158" x="8818563" y="5160963"/>
          <p14:tracePt t="25164" x="8805863" y="5160963"/>
          <p14:tracePt t="25172" x="8797925" y="5160963"/>
          <p14:tracePt t="25178" x="8785225" y="5160963"/>
          <p14:tracePt t="25185" x="8780463" y="5160963"/>
          <p14:tracePt t="25192" x="8772525" y="5160963"/>
          <p14:tracePt t="25199" x="8767763" y="5160963"/>
          <p14:tracePt t="25207" x="8763000" y="5160963"/>
          <p14:tracePt t="25213" x="8755063" y="5160963"/>
          <p14:tracePt t="25221" x="8750300" y="5160963"/>
          <p14:tracePt t="25235" x="8742363" y="5160963"/>
          <p14:tracePt t="25241" x="8737600" y="5160963"/>
          <p14:tracePt t="25248" x="8729663" y="5160963"/>
          <p14:tracePt t="25269" x="8724900" y="5160963"/>
          <p14:tracePt t="25283" x="8720138" y="5160963"/>
          <p14:tracePt t="25297" x="8712200" y="5160963"/>
          <p14:tracePt t="25319" x="8712200" y="5168900"/>
          <p14:tracePt t="25431" x="8712200" y="5173663"/>
          <p14:tracePt t="25509" x="8716963" y="5173663"/>
          <p14:tracePt t="25599" x="8720138" y="5173663"/>
          <p14:tracePt t="25604" x="8720138" y="5181600"/>
          <p14:tracePt t="25612" x="8724900" y="5181600"/>
          <p14:tracePt t="25932" x="8686800" y="5135563"/>
          <p14:tracePt t="25936" x="8597900" y="5054600"/>
          <p14:tracePt t="25944" x="8469313" y="4938713"/>
          <p14:tracePt t="25950" x="8235950" y="4768850"/>
          <p14:tracePt t="25958" x="7950200" y="4591050"/>
          <p14:tracePt t="25965" x="7721600" y="4445000"/>
          <p14:tracePt t="25973" x="7577138" y="4352925"/>
          <p14:tracePt t="25979" x="7470775" y="4284663"/>
          <p14:tracePt t="25985" x="7364413" y="4224338"/>
          <p14:tracePt t="25993" x="7286625" y="4191000"/>
          <p14:tracePt t="25999" x="7223125" y="4148138"/>
          <p14:tracePt t="26008" x="7189788" y="4130675"/>
          <p14:tracePt t="26013" x="7167563" y="4113213"/>
          <p14:tracePt t="26021" x="7151688" y="4110038"/>
          <p14:tracePt t="26028" x="7146925" y="4100513"/>
          <p14:tracePt t="26035" x="7138988" y="4097338"/>
          <p14:tracePt t="26041" x="7138988" y="4087813"/>
          <p14:tracePt t="26056" x="7134225" y="4087813"/>
          <p14:tracePt t="26062" x="7134225" y="4084638"/>
          <p14:tracePt t="26078" x="7134225" y="4079875"/>
          <p14:tracePt t="26097" x="7134225" y="4071938"/>
          <p14:tracePt t="26112" x="7134225" y="4067175"/>
          <p14:tracePt t="26125" x="7134225" y="4059238"/>
          <p14:tracePt t="26140" x="7134225" y="4054475"/>
          <p14:tracePt t="26174" x="7134225" y="4046538"/>
          <p14:tracePt t="26180" x="7134225" y="4041775"/>
          <p14:tracePt t="26194" x="7134225" y="4029075"/>
          <p14:tracePt t="26201" x="7134225" y="4024313"/>
          <p14:tracePt t="26210" x="7142163" y="4003675"/>
          <p14:tracePt t="26215" x="7151688" y="3986213"/>
          <p14:tracePt t="26223" x="7154863" y="3973513"/>
          <p14:tracePt t="26229" x="7172325" y="3948113"/>
          <p14:tracePt t="26236" x="7180263" y="3935413"/>
          <p14:tracePt t="26243" x="7192963" y="3917950"/>
          <p14:tracePt t="26250" x="7202488" y="3897313"/>
          <p14:tracePt t="26258" x="7218363" y="3887788"/>
          <p14:tracePt t="26265" x="7231063" y="3879850"/>
          <p14:tracePt t="26271" x="7240588" y="3867150"/>
          <p14:tracePt t="26278" x="7253288" y="3859213"/>
          <p14:tracePt t="26285" x="7278688" y="3849688"/>
          <p14:tracePt t="26293" x="7291388" y="3849688"/>
          <p14:tracePt t="26299" x="7304088" y="3849688"/>
          <p14:tracePt t="26306" x="7316788" y="3849688"/>
          <p14:tracePt t="26313" x="7329488" y="3849688"/>
          <p14:tracePt t="26320" x="7346950" y="3849688"/>
          <p14:tracePt t="26327" x="7351713" y="3849688"/>
          <p14:tracePt t="26333" x="7354888" y="3854450"/>
          <p14:tracePt t="26341" x="7364413" y="3854450"/>
          <p14:tracePt t="26348" x="7367588" y="3859213"/>
          <p14:tracePt t="26355" x="7377113" y="3859213"/>
          <p14:tracePt t="26361" x="7380288" y="3867150"/>
          <p14:tracePt t="26368" x="7389813" y="3867150"/>
          <p14:tracePt t="26376" x="7389813" y="3871913"/>
          <p14:tracePt t="26391" x="7392988" y="3879850"/>
          <p14:tracePt t="26396" x="7392988" y="3884613"/>
          <p14:tracePt t="26403" x="7397750" y="3884613"/>
          <p14:tracePt t="26412" x="7397750" y="3887788"/>
          <p14:tracePt t="26417" x="7397750" y="3897313"/>
          <p14:tracePt t="26425" x="7397750" y="3900488"/>
          <p14:tracePt t="26431" x="7397750" y="3910013"/>
          <p14:tracePt t="26439" x="7397750" y="3914775"/>
          <p14:tracePt t="26447" x="7392988" y="3917950"/>
          <p14:tracePt t="26459" x="7385050" y="3917950"/>
          <p14:tracePt t="26465" x="7385050" y="3927475"/>
          <p14:tracePt t="26473" x="7380288" y="3927475"/>
          <p14:tracePt t="26480" x="7380288" y="3930650"/>
          <p14:tracePt t="26487" x="7372350" y="3930650"/>
          <p14:tracePt t="26501" x="7372350" y="3940175"/>
          <p14:tracePt t="26510" x="7367588" y="3940175"/>
          <p14:tracePt t="26516" x="7367588" y="3943350"/>
          <p14:tracePt t="26523" x="7359650" y="3943350"/>
          <p14:tracePt t="26529" x="7359650" y="3952875"/>
          <p14:tracePt t="26536" x="7354888" y="3952875"/>
          <p14:tracePt t="26558" x="7351713" y="3952875"/>
          <p14:tracePt t="26572" x="7342188" y="3952875"/>
          <p14:tracePt t="26594" x="7342188" y="3948113"/>
          <p14:tracePt t="26607" x="7342188" y="3943350"/>
          <p14:tracePt t="26622" x="7342188" y="3935413"/>
          <p14:tracePt t="26642" x="7342188" y="3930650"/>
          <p14:tracePt t="26656" x="7342188" y="3922713"/>
          <p14:tracePt t="26671" x="7346950" y="3922713"/>
          <p14:tracePt t="26676" x="7346950" y="3917950"/>
          <p14:tracePt t="26683" x="7351713" y="3917950"/>
          <p14:tracePt t="26691" x="7351713" y="3914775"/>
          <p14:tracePt t="26698" x="7354888" y="3914775"/>
          <p14:tracePt t="26706" x="7364413" y="3905250"/>
          <p14:tracePt t="26711" x="7377113" y="3905250"/>
          <p14:tracePt t="26718" x="7389813" y="3905250"/>
          <p14:tracePt t="26727" x="7410450" y="3905250"/>
          <p14:tracePt t="26731" x="7435850" y="3905250"/>
          <p14:tracePt t="26739" x="7448550" y="3905250"/>
          <p14:tracePt t="26745" x="7461250" y="3905250"/>
          <p14:tracePt t="26752" x="7470775" y="3905250"/>
          <p14:tracePt t="26759" x="7473950" y="3905250"/>
          <p14:tracePt t="26765" x="7478713" y="3905250"/>
          <p14:tracePt t="26772" x="7486650" y="3905250"/>
          <p14:tracePt t="26780" x="7491413" y="3905250"/>
          <p14:tracePt t="26794" x="7499350" y="3905250"/>
          <p14:tracePt t="26807" x="7504113" y="3905250"/>
          <p14:tracePt t="26877" x="7512050" y="3905250"/>
          <p14:tracePt t="26905" x="7516813" y="3905250"/>
          <p14:tracePt t="26932" x="7516813" y="3910013"/>
          <p14:tracePt t="26946" x="7516813" y="3914775"/>
          <p14:tracePt t="26961" x="7508875" y="3917950"/>
          <p14:tracePt t="26967" x="7496175" y="3917950"/>
          <p14:tracePt t="26974" x="7483475" y="3927475"/>
          <p14:tracePt t="26981" x="7458075" y="3935413"/>
          <p14:tracePt t="26988" x="7443788" y="3935413"/>
          <p14:tracePt t="26995" x="7423150" y="3935413"/>
          <p14:tracePt t="27002" x="7405688" y="3943350"/>
          <p14:tracePt t="27011" x="7385050" y="3943350"/>
          <p14:tracePt t="27016" x="7372350" y="3943350"/>
          <p14:tracePt t="27023" x="7364413" y="3943350"/>
          <p14:tracePt t="27030" x="7351713" y="3943350"/>
          <p14:tracePt t="27037" x="7346950" y="3943350"/>
          <p14:tracePt t="27056" x="7337425" y="3943350"/>
          <p14:tracePt t="27086" x="7342188" y="3943350"/>
          <p14:tracePt t="27094" x="7342188" y="3940175"/>
          <p14:tracePt t="27099" x="7354888" y="3940175"/>
          <p14:tracePt t="27108" x="7359650" y="3940175"/>
          <p14:tracePt t="27114" x="7372350" y="3940175"/>
          <p14:tracePt t="27122" x="7380288" y="3940175"/>
          <p14:tracePt t="27128" x="7392988" y="3940175"/>
          <p14:tracePt t="27135" x="7397750" y="3940175"/>
          <p14:tracePt t="27142" x="7405688" y="3940175"/>
          <p14:tracePt t="27150" x="7410450" y="3940175"/>
          <p14:tracePt t="27156" x="7415213" y="3940175"/>
          <p14:tracePt t="27163" x="7423150" y="3940175"/>
          <p14:tracePt t="27169" x="7427913" y="3940175"/>
          <p14:tracePt t="27191" x="7435850" y="3940175"/>
          <p14:tracePt t="27205" x="7435850" y="3943350"/>
          <p14:tracePt t="27212" x="7431088" y="3943350"/>
          <p14:tracePt t="27219" x="7431088" y="3948113"/>
          <p14:tracePt t="27227" x="7427913" y="3948113"/>
          <p14:tracePt t="27240" x="7418388" y="3948113"/>
          <p14:tracePt t="27281" x="7423150" y="3948113"/>
          <p14:tracePt t="27288" x="7427913" y="3948113"/>
          <p14:tracePt t="27296" x="7435850" y="3940175"/>
          <p14:tracePt t="27302" x="7448550" y="3940175"/>
          <p14:tracePt t="27309" x="7470775" y="3930650"/>
          <p14:tracePt t="27315" x="7496175" y="3927475"/>
          <p14:tracePt t="27323" x="7508875" y="3917950"/>
          <p14:tracePt t="27329" x="7521575" y="3917950"/>
          <p14:tracePt t="27337" x="7537450" y="3910013"/>
          <p14:tracePt t="27344" x="7542213" y="3910013"/>
          <p14:tracePt t="27349" x="7550150" y="3910013"/>
          <p14:tracePt t="27357" x="7554913" y="3910013"/>
          <p14:tracePt t="27365" x="7554913" y="3914775"/>
          <p14:tracePt t="27371" x="7559675" y="3914775"/>
          <p14:tracePt t="27378" x="7559675" y="3917950"/>
          <p14:tracePt t="27392" x="7554913" y="3927475"/>
          <p14:tracePt t="27399" x="7537450" y="3930650"/>
          <p14:tracePt t="27407" x="7516813" y="3930650"/>
          <p14:tracePt t="27414" x="7496175" y="3940175"/>
          <p14:tracePt t="27420" x="7470775" y="3940175"/>
          <p14:tracePt t="27428" x="7448550" y="3948113"/>
          <p14:tracePt t="27433" x="7423150" y="3948113"/>
          <p14:tracePt t="27442" x="7418388" y="3948113"/>
          <p14:tracePt t="27448" x="7415213" y="3948113"/>
          <p14:tracePt t="27455" x="7405688" y="3948113"/>
          <p14:tracePt t="27462" x="7402513" y="3948113"/>
          <p14:tracePt t="27483" x="7402513" y="3943350"/>
          <p14:tracePt t="27490" x="7410450" y="3943350"/>
          <p14:tracePt t="27496" x="7415213" y="3940175"/>
          <p14:tracePt t="27506" x="7418388" y="3940175"/>
          <p14:tracePt t="27510" x="7431088" y="3940175"/>
          <p14:tracePt t="27517" x="7440613" y="3930650"/>
          <p14:tracePt t="27524" x="7453313" y="3930650"/>
          <p14:tracePt t="27531" x="7466013" y="3927475"/>
          <p14:tracePt t="27539" x="7478713" y="3927475"/>
          <p14:tracePt t="27544" x="7486650" y="3927475"/>
          <p14:tracePt t="27552" x="7491413" y="3927475"/>
          <p14:tracePt t="27559" x="7499350" y="3927475"/>
          <p14:tracePt t="27573" x="7504113" y="3927475"/>
          <p14:tracePt t="27580" x="7512050" y="3927475"/>
          <p14:tracePt t="27616" x="7499350" y="3935413"/>
          <p14:tracePt t="27622" x="7496175" y="3935413"/>
          <p14:tracePt t="27629" x="7483475" y="3935413"/>
          <p14:tracePt t="27636" x="7470775" y="3940175"/>
          <p14:tracePt t="27642" x="7453313" y="3940175"/>
          <p14:tracePt t="27650" x="7448550" y="3940175"/>
          <p14:tracePt t="27656" x="7443788" y="3940175"/>
          <p14:tracePt t="27664" x="7435850" y="3940175"/>
          <p14:tracePt t="27672" x="7431088" y="3940175"/>
          <p14:tracePt t="27678" x="7423150" y="3940175"/>
          <p14:tracePt t="27713" x="7427913" y="3940175"/>
          <p14:tracePt t="27721" x="7440613" y="3940175"/>
          <p14:tracePt t="27728" x="7443788" y="3935413"/>
          <p14:tracePt t="27733" x="7453313" y="3935413"/>
          <p14:tracePt t="27740" x="7458075" y="3927475"/>
          <p14:tracePt t="27747" x="7470775" y="3927475"/>
          <p14:tracePt t="27756" x="7473950" y="3927475"/>
          <p14:tracePt t="27761" x="7483475" y="3927475"/>
          <p14:tracePt t="27767" x="7486650" y="3927475"/>
          <p14:tracePt t="27774" x="7496175" y="3927475"/>
          <p14:tracePt t="27788" x="7499350" y="3927475"/>
          <p14:tracePt t="27805" x="7508875" y="3927475"/>
          <p14:tracePt t="27824" x="7508875" y="3930650"/>
          <p14:tracePt t="27845" x="7504113" y="3930650"/>
          <p14:tracePt t="27851" x="7499350" y="3930650"/>
          <p14:tracePt t="27858" x="7491413" y="3930650"/>
          <p14:tracePt t="27866" x="7486650" y="3930650"/>
          <p14:tracePt t="27872" x="7478713" y="3930650"/>
          <p14:tracePt t="27893" x="7473950" y="3930650"/>
          <p14:tracePt t="27908" x="7470775" y="3930650"/>
          <p14:tracePt t="27964" x="7473950" y="3930650"/>
          <p14:tracePt t="29101" x="7496175" y="3930650"/>
          <p14:tracePt t="29104" x="7529513" y="3930650"/>
          <p14:tracePt t="29111" x="7559675" y="3930650"/>
          <p14:tracePt t="29118" x="7593013" y="3930650"/>
          <p14:tracePt t="29126" x="7643813" y="3930650"/>
          <p14:tracePt t="29132" x="7691438" y="3930650"/>
          <p14:tracePt t="29139" x="7750175" y="3940175"/>
          <p14:tracePt t="29146" x="7810500" y="3948113"/>
          <p14:tracePt t="29153" x="7853363" y="3948113"/>
          <p14:tracePt t="29160" x="7886700" y="3956050"/>
          <p14:tracePt t="29167" x="7916863" y="3956050"/>
          <p14:tracePt t="29174" x="7929563" y="3956050"/>
          <p14:tracePt t="29180" x="7937500" y="3956050"/>
          <p14:tracePt t="29188" x="7950200" y="3956050"/>
          <p14:tracePt t="29195" x="7954963" y="3956050"/>
          <p14:tracePt t="29236" x="7942263" y="3956050"/>
          <p14:tracePt t="29244" x="7929563" y="3956050"/>
          <p14:tracePt t="29250" x="7904163" y="3965575"/>
          <p14:tracePt t="29258" x="7891463" y="3965575"/>
          <p14:tracePt t="29264" x="7866063" y="3973513"/>
          <p14:tracePt t="29271" x="7843838" y="3981450"/>
          <p14:tracePt t="29278" x="7831138" y="3986213"/>
          <p14:tracePt t="29285" x="7815263" y="3994150"/>
          <p14:tracePt t="29293" x="7802563" y="3994150"/>
          <p14:tracePt t="29300" x="7797800" y="4003675"/>
          <p14:tracePt t="29308" x="7780338" y="4006850"/>
          <p14:tracePt t="29315" x="7775575" y="4016375"/>
          <p14:tracePt t="29320" x="7772400" y="4021138"/>
          <p14:tracePt t="29327" x="7762875" y="4024313"/>
          <p14:tracePt t="29334" x="7750175" y="4033838"/>
          <p14:tracePt t="29342" x="7747000" y="4033838"/>
          <p14:tracePt t="29348" x="7737475" y="4037013"/>
          <p14:tracePt t="29354" x="7734300" y="4037013"/>
          <p14:tracePt t="29362" x="7721600" y="4046538"/>
          <p14:tracePt t="29368" x="7712075" y="4046538"/>
          <p14:tracePt t="29376" x="7708900" y="4049713"/>
          <p14:tracePt t="29384" x="7699375" y="4049713"/>
          <p14:tracePt t="29391" x="7696200" y="4049713"/>
          <p14:tracePt t="29397" x="7696200" y="4059238"/>
          <p14:tracePt t="29404" x="7686675" y="4059238"/>
          <p14:tracePt t="29411" x="7683500" y="4059238"/>
          <p14:tracePt t="29418" x="7678738" y="4059238"/>
          <p14:tracePt t="29425" x="7669213" y="4059238"/>
          <p14:tracePt t="29433" x="7666038" y="4059238"/>
          <p14:tracePt t="29438" x="7656513" y="4059238"/>
          <p14:tracePt t="29454" x="7653338" y="4059238"/>
          <p14:tracePt t="29466" x="7648575" y="4059238"/>
          <p14:tracePt t="29475" x="7648575" y="4054475"/>
          <p14:tracePt t="29487" x="7640638" y="4054475"/>
          <p14:tracePt t="29494" x="7640638" y="4049713"/>
          <p14:tracePt t="29501" x="7635875" y="4049713"/>
          <p14:tracePt t="29516" x="7627938" y="4049713"/>
          <p14:tracePt t="29535" x="7623175" y="4049713"/>
          <p14:tracePt t="29550" x="7615238" y="4049713"/>
          <p14:tracePt t="29564" x="7610475" y="4049713"/>
          <p14:tracePt t="29585" x="7605713" y="4049713"/>
          <p14:tracePt t="29592" x="7597775" y="4049713"/>
          <p14:tracePt t="29600" x="7593013" y="4049713"/>
          <p14:tracePt t="29605" x="7585075" y="4049713"/>
          <p14:tracePt t="29613" x="7572375" y="4049713"/>
          <p14:tracePt t="29619" x="7567613" y="4049713"/>
          <p14:tracePt t="29626" x="7559675" y="4049713"/>
          <p14:tracePt t="29633" x="7546975" y="4049713"/>
          <p14:tracePt t="29641" x="7534275" y="4049713"/>
          <p14:tracePt t="29647" x="7521575" y="4049713"/>
          <p14:tracePt t="29654" x="7516813" y="4049713"/>
          <p14:tracePt t="29661" x="7504113" y="4049713"/>
          <p14:tracePt t="29668" x="7486650" y="4049713"/>
          <p14:tracePt t="29675" x="7483475" y="4049713"/>
          <p14:tracePt t="29682" x="7470775" y="4041775"/>
          <p14:tracePt t="29689" x="7461250" y="4041775"/>
          <p14:tracePt t="29696" x="7448550" y="4037013"/>
          <p14:tracePt t="29703" x="7443788" y="4037013"/>
          <p14:tracePt t="29710" x="7435850" y="4037013"/>
          <p14:tracePt t="29718" x="7431088" y="4029075"/>
          <p14:tracePt t="29731" x="7427913" y="4024313"/>
          <p14:tracePt t="29738" x="7418388" y="4024313"/>
          <p14:tracePt t="29744" x="7415213" y="4024313"/>
          <p14:tracePt t="29766" x="7405688" y="4024313"/>
          <p14:tracePt t="29780" x="7402513" y="4024313"/>
          <p14:tracePt t="30275" x="7410450" y="4016375"/>
          <p14:tracePt t="30281" x="7423150" y="4016375"/>
          <p14:tracePt t="30289" x="7431088" y="4011613"/>
          <p14:tracePt t="30295" x="7443788" y="4003675"/>
          <p14:tracePt t="30303" x="7458075" y="3998913"/>
          <p14:tracePt t="30308" x="7466013" y="3990975"/>
          <p14:tracePt t="30318" x="7470775" y="3986213"/>
          <p14:tracePt t="30322" x="7473950" y="3978275"/>
          <p14:tracePt t="30329" x="7483475" y="3973513"/>
          <p14:tracePt t="30336" x="7483475" y="3968750"/>
          <p14:tracePt t="30343" x="7486650" y="3968750"/>
          <p14:tracePt t="30350" x="7486650" y="3960813"/>
          <p14:tracePt t="30364" x="7478713" y="3956050"/>
          <p14:tracePt t="30371" x="7473950" y="3956050"/>
          <p14:tracePt t="30378" x="7461250" y="3956050"/>
          <p14:tracePt t="30385" x="7458075" y="3948113"/>
          <p14:tracePt t="30393" x="7443788" y="3948113"/>
          <p14:tracePt t="30399" x="7427913" y="3948113"/>
          <p14:tracePt t="30408" x="7423150" y="3948113"/>
          <p14:tracePt t="30412" x="7418388" y="3948113"/>
          <p14:tracePt t="30420" x="7410450" y="3948113"/>
          <p14:tracePt t="30427" x="7405688" y="3948113"/>
          <p14:tracePt t="30434" x="7397750" y="3948113"/>
          <p14:tracePt t="30450" x="7392988" y="3948113"/>
          <p14:tracePt t="30461" x="7385050" y="3948113"/>
          <p14:tracePt t="30510" x="7385050" y="3943350"/>
          <p14:tracePt t="30630" x="7389813" y="3943350"/>
          <p14:tracePt t="30658" x="7392988" y="3943350"/>
          <p14:tracePt t="30719" x="7402513" y="3943350"/>
          <p14:tracePt t="30756" x="7405688" y="3943350"/>
          <p14:tracePt t="30768" x="7415213" y="3935413"/>
          <p14:tracePt t="30784" x="7415213" y="3930650"/>
          <p14:tracePt t="30874" x="7415213" y="3927475"/>
          <p14:tracePt t="30887" x="7415213" y="3917950"/>
          <p14:tracePt t="30908" x="7415213" y="3914775"/>
          <p14:tracePt t="31013" x="7418388" y="3914775"/>
          <p14:tracePt t="31026" x="7423150" y="3914775"/>
          <p14:tracePt t="31041" x="7431088" y="3914775"/>
          <p14:tracePt t="31061" x="7435850" y="3914775"/>
          <p14:tracePt t="31074" x="7443788" y="3914775"/>
          <p14:tracePt t="31089" x="7448550" y="3922713"/>
          <p14:tracePt t="31104" x="7453313" y="3922713"/>
          <p14:tracePt t="31109" x="7461250" y="3922713"/>
          <p14:tracePt t="31116" x="7466013" y="3927475"/>
          <p14:tracePt t="31123" x="7473950" y="3927475"/>
          <p14:tracePt t="31130" x="7478713" y="3927475"/>
          <p14:tracePt t="31137" x="7486650" y="3927475"/>
          <p14:tracePt t="31151" x="7491413" y="3927475"/>
          <p14:tracePt t="31158" x="7496175" y="3927475"/>
          <p14:tracePt t="31173" x="7504113" y="3927475"/>
          <p14:tracePt t="31179" x="7508875" y="3927475"/>
          <p14:tracePt t="31186" x="7516813" y="3927475"/>
          <p14:tracePt t="31200" x="7521575" y="3927475"/>
          <p14:tracePt t="31207" x="7529513" y="3927475"/>
          <p14:tracePt t="31214" x="7534275" y="3927475"/>
          <p14:tracePt t="31221" x="7537450" y="3927475"/>
          <p14:tracePt t="31227" x="7546975" y="3927475"/>
          <p14:tracePt t="31242" x="7550150" y="3927475"/>
          <p14:tracePt t="31249" x="7559675" y="3927475"/>
          <p14:tracePt t="31259" x="7572375" y="3927475"/>
          <p14:tracePt t="31263" x="7577138" y="3927475"/>
          <p14:tracePt t="31270" x="7585075" y="3927475"/>
          <p14:tracePt t="31277" x="7597775" y="3927475"/>
          <p14:tracePt t="31284" x="7602538" y="3927475"/>
          <p14:tracePt t="31291" x="7605713" y="3927475"/>
          <p14:tracePt t="31298" x="7615238" y="3927475"/>
          <p14:tracePt t="31304" x="7618413" y="3927475"/>
          <p14:tracePt t="31312" x="7627938" y="3927475"/>
          <p14:tracePt t="31325" x="7631113" y="3927475"/>
          <p14:tracePt t="31333" x="7635875" y="3927475"/>
          <p14:tracePt t="31347" x="7643813" y="3927475"/>
          <p14:tracePt t="31361" x="7648575" y="3927475"/>
          <p14:tracePt t="31375" x="7656513" y="3927475"/>
          <p14:tracePt t="31438" x="7653338" y="3927475"/>
          <p14:tracePt t="31451" x="7648575" y="3927475"/>
          <p14:tracePt t="31465" x="7640638" y="3927475"/>
          <p14:tracePt t="31528" x="7643813" y="3927475"/>
          <p14:tracePt t="31541" x="7648575" y="3927475"/>
          <p14:tracePt t="31556" x="7656513" y="3927475"/>
          <p14:tracePt t="31562" x="7678738" y="3917950"/>
          <p14:tracePt t="31569" x="7721600" y="3917950"/>
          <p14:tracePt t="31576" x="7775575" y="3917950"/>
          <p14:tracePt t="31583" x="7866063" y="3905250"/>
          <p14:tracePt t="31590" x="7975600" y="3905250"/>
          <p14:tracePt t="31598" x="8074025" y="3905250"/>
          <p14:tracePt t="31605" x="8147050" y="3905250"/>
          <p14:tracePt t="31610" x="8235950" y="3914775"/>
          <p14:tracePt t="31618" x="8320088" y="3914775"/>
          <p14:tracePt t="31625" x="8393113" y="3922713"/>
          <p14:tracePt t="31632" x="8435975" y="3922713"/>
          <p14:tracePt t="31639" x="8469313" y="3922713"/>
          <p14:tracePt t="31646" x="8499475" y="3922713"/>
          <p14:tracePt t="31653" x="8532813" y="3922713"/>
          <p14:tracePt t="31660" x="8555038" y="3922713"/>
          <p14:tracePt t="31667" x="8567738" y="3922713"/>
          <p14:tracePt t="31673" x="8580438" y="3922713"/>
          <p14:tracePt t="31681" x="8597900" y="3922713"/>
          <p14:tracePt t="31687" x="8610600" y="3922713"/>
          <p14:tracePt t="31694" x="8613775" y="3922713"/>
          <p14:tracePt t="31701" x="8623300" y="3922713"/>
          <p14:tracePt t="31708" x="8626475" y="3922713"/>
          <p14:tracePt t="31723" x="8636000" y="3922713"/>
          <p14:tracePt t="31736" x="8639175" y="3922713"/>
          <p14:tracePt t="31750" x="8643938" y="3922713"/>
          <p14:tracePt t="31771" x="8651875" y="3922713"/>
          <p14:tracePt t="31791" x="8656638" y="3922713"/>
          <p14:tracePt t="31801" x="8666163" y="3922713"/>
          <p14:tracePt t="31815" x="8669338" y="3922713"/>
          <p14:tracePt t="31820" x="8674100" y="3922713"/>
          <p14:tracePt t="31827" x="8682038" y="3922713"/>
          <p14:tracePt t="31834" x="8686800" y="3922713"/>
          <p14:tracePt t="31841" x="8694738" y="3922713"/>
          <p14:tracePt t="31848" x="8699500" y="3922713"/>
          <p14:tracePt t="31854" x="8712200" y="3922713"/>
          <p14:tracePt t="31861" x="8720138" y="3922713"/>
          <p14:tracePt t="31869" x="8724900" y="3922713"/>
          <p14:tracePt t="31875" x="8737600" y="3930650"/>
          <p14:tracePt t="31883" x="8750300" y="3930650"/>
          <p14:tracePt t="31890" x="8775700" y="3930650"/>
          <p14:tracePt t="31896" x="8818563" y="3930650"/>
          <p14:tracePt t="31904" x="8831263" y="3930650"/>
          <p14:tracePt t="31910" x="8861425" y="3930650"/>
          <p14:tracePt t="31917" x="8894763" y="3930650"/>
          <p14:tracePt t="31924" x="8916988" y="3930650"/>
          <p14:tracePt t="31931" x="8929688" y="3930650"/>
          <p14:tracePt t="31938" x="8945563" y="3930650"/>
          <p14:tracePt t="31945" x="8950325" y="3930650"/>
          <p14:tracePt t="31952" x="8955088" y="3930650"/>
          <p14:tracePt t="31958" x="8963025" y="3930650"/>
          <p14:tracePt t="31974" x="8967788" y="3930650"/>
          <p14:tracePt t="31987" x="8975725" y="3930650"/>
          <p14:tracePt t="31994" x="8980488" y="3930650"/>
          <p14:tracePt t="32021" x="8980488" y="3922713"/>
          <p14:tracePt t="32029" x="8970963" y="3922713"/>
          <p14:tracePt t="32047" x="8967788" y="3917950"/>
          <p14:tracePt t="32050" x="8958263" y="3917950"/>
          <p14:tracePt t="32058" x="8955088" y="3917950"/>
          <p14:tracePt t="32063" x="8950325" y="3917950"/>
          <p14:tracePt t="32077" x="8942388" y="3917950"/>
          <p14:tracePt t="32084" x="8937625" y="3917950"/>
          <p14:tracePt t="32092" x="8924925" y="3917950"/>
          <p14:tracePt t="32098" x="8912225" y="3917950"/>
          <p14:tracePt t="32106" x="8894763" y="3917950"/>
          <p14:tracePt t="32111" x="8882063" y="3917950"/>
          <p14:tracePt t="32119" x="8869363" y="3917950"/>
          <p14:tracePt t="32126" x="8851900" y="3910013"/>
          <p14:tracePt t="32134" x="8839200" y="3910013"/>
          <p14:tracePt t="32140" x="8836025" y="3910013"/>
          <p14:tracePt t="32148" x="8826500" y="3910013"/>
          <p14:tracePt t="32154" x="8823325" y="3910013"/>
          <p14:tracePt t="32160" x="8818563" y="3910013"/>
          <p14:tracePt t="32168" x="8810625" y="3910013"/>
          <p14:tracePt t="32182" x="8805863" y="3910013"/>
          <p14:tracePt t="32232" x="8813800" y="3910013"/>
          <p14:tracePt t="32237" x="8826500" y="3910013"/>
          <p14:tracePt t="32245" x="8831263" y="3910013"/>
          <p14:tracePt t="32251" x="8851900" y="3910013"/>
          <p14:tracePt t="32259" x="8864600" y="3910013"/>
          <p14:tracePt t="32265" x="8886825" y="3910013"/>
          <p14:tracePt t="32272" x="8904288" y="3910013"/>
          <p14:tracePt t="32280" x="8916988" y="3910013"/>
          <p14:tracePt t="32287" x="8937625" y="3910013"/>
          <p14:tracePt t="32293" x="8950325" y="3910013"/>
          <p14:tracePt t="32300" x="8967788" y="3910013"/>
          <p14:tracePt t="32307" x="8970963" y="3910013"/>
          <p14:tracePt t="32314" x="8975725" y="3910013"/>
          <p14:tracePt t="32322" x="8988425" y="3910013"/>
          <p14:tracePt t="32328" x="8997950" y="3910013"/>
          <p14:tracePt t="32335" x="9001125" y="3910013"/>
          <p14:tracePt t="32342" x="9010650" y="3910013"/>
          <p14:tracePt t="32357" x="9013825" y="3910013"/>
          <p14:tracePt t="32370" x="9023350" y="3910013"/>
          <p14:tracePt t="32391" x="9026525" y="3910013"/>
          <p14:tracePt t="32405" x="9031288" y="3910013"/>
          <p14:tracePt t="32446" x="9018588" y="3914775"/>
          <p14:tracePt t="32453" x="9005888" y="3914775"/>
          <p14:tracePt t="32460" x="8970963" y="3922713"/>
          <p14:tracePt t="32467" x="8899525" y="3922713"/>
          <p14:tracePt t="32475" x="8785225" y="3930650"/>
          <p14:tracePt t="32481" x="8643938" y="3943350"/>
          <p14:tracePt t="32488" x="8256588" y="3978275"/>
          <p14:tracePt t="32495" x="7496175" y="4067175"/>
          <p14:tracePt t="32502" x="7108825" y="4100513"/>
          <p14:tracePt t="32508" x="6607175" y="4160838"/>
          <p14:tracePt t="32515" x="5964238" y="4229100"/>
          <p14:tracePt t="32523" x="5556250" y="4246563"/>
          <p14:tracePt t="32531" x="5151438" y="4246563"/>
          <p14:tracePt t="32538" x="4802188" y="4246563"/>
          <p14:tracePt t="32543" x="4535488" y="4233863"/>
          <p14:tracePt t="32551" x="4318000" y="4203700"/>
          <p14:tracePt t="32558" x="4156075" y="4178300"/>
          <p14:tracePt t="32565" x="4029075" y="4168775"/>
          <p14:tracePt t="32571" x="3925888" y="4143375"/>
          <p14:tracePt t="32578" x="3884613" y="4143375"/>
          <p14:tracePt t="32585" x="3836988" y="4135438"/>
          <p14:tracePt t="32592" x="3819525" y="4130675"/>
          <p14:tracePt t="32600" x="3816350" y="4130675"/>
          <p14:tracePt t="32607" x="3806825" y="4130675"/>
          <p14:tracePt t="32613" x="3803650" y="4130675"/>
          <p14:tracePt t="32718" x="3803650" y="4135438"/>
          <p14:tracePt t="32746" x="3798888" y="4143375"/>
          <p14:tracePt t="32761" x="3790950" y="4148138"/>
          <p14:tracePt t="32767" x="3778250" y="4148138"/>
          <p14:tracePt t="32773" x="3765550" y="4148138"/>
          <p14:tracePt t="32781" x="3743325" y="4148138"/>
          <p14:tracePt t="32788" x="3717925" y="4156075"/>
          <p14:tracePt t="32794" x="3687763" y="4156075"/>
          <p14:tracePt t="32801" x="3662363" y="4156075"/>
          <p14:tracePt t="32808" x="3649663" y="4156075"/>
          <p14:tracePt t="32815" x="3636963" y="4156075"/>
          <p14:tracePt t="32823" x="3619500" y="4152900"/>
          <p14:tracePt t="32828" x="3616325" y="4148138"/>
          <p14:tracePt t="32836" x="3611563" y="4143375"/>
          <p14:tracePt t="32843" x="3603625" y="4135438"/>
          <p14:tracePt t="32850" x="3598863" y="4130675"/>
          <p14:tracePt t="32857" x="3598863" y="4122738"/>
          <p14:tracePt t="32864" x="3598863" y="4110038"/>
          <p14:tracePt t="32870" x="3590925" y="4097338"/>
          <p14:tracePt t="32878" x="3590925" y="4084638"/>
          <p14:tracePt t="32885" x="3590925" y="4067175"/>
          <p14:tracePt t="32892" x="3581400" y="4046538"/>
          <p14:tracePt t="32898" x="3581400" y="4033838"/>
          <p14:tracePt t="32907" x="3573463" y="4006850"/>
          <p14:tracePt t="32912" x="3573463" y="3994150"/>
          <p14:tracePt t="32919" x="3573463" y="3981450"/>
          <p14:tracePt t="32927" x="3573463" y="3973513"/>
          <p14:tracePt t="32934" x="3573463" y="3968750"/>
          <p14:tracePt t="32941" x="3573463" y="3965575"/>
          <p14:tracePt t="32948" x="3573463" y="3956050"/>
          <p14:tracePt t="32954" x="3573463" y="3952875"/>
          <p14:tracePt t="32968" x="3573463" y="3943350"/>
          <p14:tracePt t="32991" x="3578225" y="3940175"/>
          <p14:tracePt t="33003" x="3581400" y="3940175"/>
          <p14:tracePt t="33017" x="3590925" y="3940175"/>
          <p14:tracePt t="33046" x="3594100" y="3940175"/>
          <p14:tracePt t="33060" x="3603625" y="3948113"/>
          <p14:tracePt t="33080" x="3603625" y="3952875"/>
          <p14:tracePt t="33087" x="3606800" y="3952875"/>
          <p14:tracePt t="33137" x="3611563" y="3952875"/>
          <p14:tracePt t="33150" x="3619500" y="3952875"/>
          <p14:tracePt t="33179" x="3624263" y="3952875"/>
          <p14:tracePt t="33184" x="3632200" y="3952875"/>
          <p14:tracePt t="33192" x="3636963" y="3952875"/>
          <p14:tracePt t="33205" x="3641725" y="3952875"/>
          <p14:tracePt t="33213" x="3649663" y="3952875"/>
          <p14:tracePt t="33220" x="3654425" y="3952875"/>
          <p14:tracePt t="33226" x="3662363" y="3943350"/>
          <p14:tracePt t="33233" x="3667125" y="3943350"/>
          <p14:tracePt t="33240" x="3679825" y="3940175"/>
          <p14:tracePt t="33248" x="3687763" y="3940175"/>
          <p14:tracePt t="33254" x="3692525" y="3940175"/>
          <p14:tracePt t="33261" x="3700463" y="3940175"/>
          <p14:tracePt t="33268" x="3705225" y="3930650"/>
          <p14:tracePt t="33282" x="3709988" y="3930650"/>
          <p14:tracePt t="33289" x="3717925" y="3930650"/>
          <p14:tracePt t="33296" x="3730625" y="3930650"/>
          <p14:tracePt t="33317" x="3735388" y="3930650"/>
          <p14:tracePt t="33331" x="3743325" y="3930650"/>
          <p14:tracePt t="33527" x="3857625" y="3930650"/>
          <p14:tracePt t="33532" x="4070350" y="3930650"/>
          <p14:tracePt t="33540" x="4203700" y="3940175"/>
          <p14:tracePt t="33546" x="4300538" y="3940175"/>
          <p14:tracePt t="33553" x="4360863" y="3935413"/>
          <p14:tracePt t="33562" x="4416425" y="3935413"/>
          <p14:tracePt t="33567" x="4449763" y="3927475"/>
          <p14:tracePt t="33574" x="4470400" y="3927475"/>
          <p14:tracePt t="33581" x="4505325" y="3917950"/>
          <p14:tracePt t="33589" x="4518025" y="3917950"/>
          <p14:tracePt t="33595" x="4525963" y="3917950"/>
          <p14:tracePt t="33603" x="4538663" y="3917950"/>
          <p14:tracePt t="33609" x="4543425" y="3910013"/>
          <p14:tracePt t="33615" x="4543425" y="3905250"/>
          <p14:tracePt t="33624" x="4551363" y="3905250"/>
          <p14:tracePt t="33637" x="4551363" y="3900488"/>
          <p14:tracePt t="33665" x="4548188" y="3900488"/>
          <p14:tracePt t="33679" x="4543425" y="3900488"/>
          <p14:tracePt t="33693" x="4535488" y="3900488"/>
          <p14:tracePt t="33699" x="4522788" y="3910013"/>
          <p14:tracePt t="33707" x="4518025" y="3910013"/>
          <p14:tracePt t="33713" x="4508500" y="3914775"/>
          <p14:tracePt t="33720" x="4505325" y="3914775"/>
          <p14:tracePt t="33727" x="4492625" y="3914775"/>
          <p14:tracePt t="33737" x="4487863" y="3914775"/>
          <p14:tracePt t="33742" x="4479925" y="3914775"/>
          <p14:tracePt t="33748" x="4467225" y="3914775"/>
          <p14:tracePt t="33755" x="4462463" y="3914775"/>
          <p14:tracePt t="33763" x="4454525" y="3914775"/>
          <p14:tracePt t="33769" x="4449763" y="3917950"/>
          <p14:tracePt t="33776" x="4441825" y="3917950"/>
          <p14:tracePt t="33782" x="4429125" y="3917950"/>
          <p14:tracePt t="33790" x="4424363" y="3917950"/>
          <p14:tracePt t="33796" x="4419600" y="3917950"/>
          <p14:tracePt t="33804" x="4419600" y="3927475"/>
          <p14:tracePt t="33810" x="4411663" y="3930650"/>
          <p14:tracePt t="33840" x="4416425" y="3940175"/>
          <p14:tracePt t="33845" x="4419600" y="3940175"/>
          <p14:tracePt t="33852" x="4432300" y="3940175"/>
          <p14:tracePt t="33859" x="4454525" y="3940175"/>
          <p14:tracePt t="33866" x="4470400" y="3940175"/>
          <p14:tracePt t="33873" x="4500563" y="3940175"/>
          <p14:tracePt t="33880" x="4543425" y="3935413"/>
          <p14:tracePt t="33887" x="4632325" y="3910013"/>
          <p14:tracePt t="33894" x="4692650" y="3900488"/>
          <p14:tracePt t="33902" x="4776788" y="3900488"/>
          <p14:tracePt t="33909" x="4862513" y="3892550"/>
          <p14:tracePt t="33914" x="4964113" y="3879850"/>
          <p14:tracePt t="33922" x="5037138" y="3879850"/>
          <p14:tracePt t="33930" x="5092700" y="3879850"/>
          <p14:tracePt t="33936" x="5181600" y="3879850"/>
          <p14:tracePt t="33943" x="5249863" y="3879850"/>
          <p14:tracePt t="33950" x="5338763" y="3887788"/>
          <p14:tracePt t="33957" x="5384800" y="3897313"/>
          <p14:tracePt t="33963" x="5407025" y="3897313"/>
          <p14:tracePt t="33971" x="5427663" y="3897313"/>
          <p14:tracePt t="33978" x="5445125" y="3897313"/>
          <p14:tracePt t="33986" x="5449888" y="3897313"/>
          <p14:tracePt t="33991" x="5453063" y="3897313"/>
          <p14:tracePt t="34006" x="5462588" y="3897313"/>
          <p14:tracePt t="34034" x="5457825" y="3897313"/>
          <p14:tracePt t="34051" x="5440363" y="3897313"/>
          <p14:tracePt t="34055" x="5419725" y="3897313"/>
          <p14:tracePt t="34063" x="5402263" y="3897313"/>
          <p14:tracePt t="34069" x="5399088" y="3897313"/>
          <p14:tracePt t="34075" x="5376863" y="3892550"/>
          <p14:tracePt t="34082" x="5356225" y="3892550"/>
          <p14:tracePt t="34089" x="5321300" y="3892550"/>
          <p14:tracePt t="34097" x="5308600" y="3892550"/>
          <p14:tracePt t="34104" x="5287963" y="3892550"/>
          <p14:tracePt t="34111" x="5262563" y="3892550"/>
          <p14:tracePt t="34116" x="5240338" y="3892550"/>
          <p14:tracePt t="34125" x="5219700" y="3892550"/>
          <p14:tracePt t="34131" x="5202238" y="3892550"/>
          <p14:tracePt t="34139" x="5181600" y="3892550"/>
          <p14:tracePt t="34145" x="5168900" y="3892550"/>
          <p14:tracePt t="34152" x="5156200" y="3892550"/>
          <p14:tracePt t="34159" x="5143500" y="3892550"/>
          <p14:tracePt t="34165" x="5133975" y="3892550"/>
          <p14:tracePt t="34173" x="5130800" y="3892550"/>
          <p14:tracePt t="34180" x="5121275" y="3892550"/>
          <p14:tracePt t="34194" x="5118100" y="3892550"/>
          <p14:tracePt t="34208" x="5126038" y="3892550"/>
          <p14:tracePt t="34222" x="5130800" y="3892550"/>
          <p14:tracePt t="34228" x="5143500" y="3892550"/>
          <p14:tracePt t="34235" x="5159375" y="3892550"/>
          <p14:tracePt t="34242" x="5173663" y="3892550"/>
          <p14:tracePt t="34249" x="5186363" y="3892550"/>
          <p14:tracePt t="34257" x="5207000" y="3892550"/>
          <p14:tracePt t="34263" x="5224463" y="3884613"/>
          <p14:tracePt t="34271" x="5237163" y="3884613"/>
          <p14:tracePt t="34278" x="5240338" y="3884613"/>
          <p14:tracePt t="34283" x="5249863" y="3884613"/>
          <p14:tracePt t="34291" x="5253038" y="3884613"/>
          <p14:tracePt t="34297" x="5262563" y="3884613"/>
          <p14:tracePt t="34312" x="5265738" y="3884613"/>
          <p14:tracePt t="34326" x="5270500" y="3884613"/>
          <p14:tracePt t="34346" x="5270500" y="3887788"/>
          <p14:tracePt t="34361" x="5270500" y="3892550"/>
          <p14:tracePt t="34367" x="5265738" y="3892550"/>
          <p14:tracePt t="34397" x="5257800" y="3892550"/>
          <p14:tracePt t="42052" x="5262563" y="3927475"/>
          <p14:tracePt t="42059" x="5283200" y="3986213"/>
          <p14:tracePt t="42066" x="5321300" y="4037013"/>
          <p14:tracePt t="42072" x="5359400" y="4067175"/>
          <p14:tracePt t="42080" x="5399088" y="4092575"/>
          <p14:tracePt t="42087" x="5445125" y="4113213"/>
          <p14:tracePt t="42094" x="5478463" y="4122738"/>
          <p14:tracePt t="42101" x="5521325" y="4122738"/>
          <p14:tracePt t="42108" x="5556250" y="4117975"/>
          <p14:tracePt t="42115" x="5576888" y="4100513"/>
          <p14:tracePt t="42122" x="5611813" y="4084638"/>
          <p14:tracePt t="42130" x="5640388" y="4046538"/>
          <p14:tracePt t="42136" x="5670550" y="3998913"/>
          <p14:tracePt t="42144" x="5688013" y="3948113"/>
          <p14:tracePt t="42149" x="5708650" y="3900488"/>
          <p14:tracePt t="42156" x="5708650" y="3879850"/>
          <p14:tracePt t="42164" x="5695950" y="3846513"/>
          <p14:tracePt t="42171" x="5678488" y="3829050"/>
          <p14:tracePt t="42178" x="5645150" y="3811588"/>
          <p14:tracePt t="42184" x="5614988" y="3811588"/>
          <p14:tracePt t="42191" x="5581650" y="3816350"/>
          <p14:tracePt t="42200" x="5551488" y="3824288"/>
          <p14:tracePt t="42205" x="5513388" y="3841750"/>
          <p14:tracePt t="42212" x="5491163" y="3849688"/>
          <p14:tracePt t="42220" x="5475288" y="3859213"/>
          <p14:tracePt t="42228" x="5462588" y="3862388"/>
          <p14:tracePt t="42233" x="5457825" y="3862388"/>
          <p14:tracePt t="42255" x="5465763" y="3862388"/>
          <p14:tracePt t="42263" x="5478463" y="3862388"/>
          <p14:tracePt t="42268" x="5546725" y="3841750"/>
          <p14:tracePt t="42277" x="5730875" y="3803650"/>
          <p14:tracePt t="42284" x="6283325" y="3611563"/>
          <p14:tracePt t="42288" x="6870700" y="3352800"/>
          <p14:tracePt t="42296" x="7296150" y="3105150"/>
          <p14:tracePt t="42303" x="7585075" y="2909888"/>
          <p14:tracePt t="42311" x="7772400" y="2735263"/>
          <p14:tracePt t="42317" x="7947025" y="2544763"/>
          <p14:tracePt t="42324" x="8081963" y="2365375"/>
          <p14:tracePt t="42331" x="8162925" y="2246313"/>
          <p14:tracePt t="42337" x="8210550" y="2157413"/>
          <p14:tracePt t="42346" x="8231188" y="2079625"/>
          <p14:tracePt t="42352" x="8231188" y="2051050"/>
          <p14:tracePt t="42359" x="8228013" y="2025650"/>
          <p14:tracePt t="42365" x="8213725" y="2012950"/>
          <p14:tracePt t="42372" x="8188325" y="2003425"/>
          <p14:tracePt t="42380" x="8159750" y="1995488"/>
          <p14:tracePt t="42386" x="8134350" y="1995488"/>
          <p14:tracePt t="42394" x="8091488" y="1995488"/>
          <p14:tracePt t="42402" x="8061325" y="1995488"/>
          <p14:tracePt t="42408" x="8035925" y="1995488"/>
          <p14:tracePt t="42415" x="8015288" y="1995488"/>
          <p14:tracePt t="42422" x="8002588" y="1995488"/>
          <p14:tracePt t="42430" x="7988300" y="1995488"/>
          <p14:tracePt t="42444" x="7980363" y="1995488"/>
          <p14:tracePt t="42451" x="7975600" y="1995488"/>
          <p14:tracePt t="45018" x="7673975" y="2008188"/>
          <p14:tracePt t="45025" x="7235825" y="2051050"/>
          <p14:tracePt t="45031" x="6904038" y="2084388"/>
          <p14:tracePt t="45038" x="6686550" y="2109788"/>
          <p14:tracePt t="45060" x="6381750" y="2190750"/>
          <p14:tracePt t="45066" x="6316663" y="2220913"/>
          <p14:tracePt t="45075" x="6278563" y="2251075"/>
          <p14:tracePt t="45079" x="6245225" y="2266950"/>
          <p14:tracePt t="45087" x="6235700" y="2279650"/>
          <p14:tracePt t="45096" x="6232525" y="2289175"/>
          <p14:tracePt t="45101" x="6232525" y="2292350"/>
          <p14:tracePt t="45109" x="6232525" y="2301875"/>
          <p14:tracePt t="45115" x="6232525" y="2306638"/>
          <p14:tracePt t="45122" x="6240463" y="2306638"/>
          <p14:tracePt t="45129" x="6240463" y="2314575"/>
          <p14:tracePt t="45135" x="6245225" y="2314575"/>
          <p14:tracePt t="45143" x="6253163" y="2319338"/>
          <p14:tracePt t="45150" x="6257925" y="2319338"/>
          <p14:tracePt t="45165" x="6262688" y="2322513"/>
          <p14:tracePt t="45172" x="6270625" y="2322513"/>
          <p14:tracePt t="45194" x="6275388" y="2332038"/>
          <p14:tracePt t="45206" x="6283325" y="2335213"/>
          <p14:tracePt t="45220" x="6288088" y="2335213"/>
          <p14:tracePt t="45228" x="6288088" y="2344738"/>
          <p14:tracePt t="45234" x="6288088" y="2347913"/>
          <p14:tracePt t="45243" x="6288088" y="2352675"/>
          <p14:tracePt t="45255" x="6288088" y="2360613"/>
          <p14:tracePt t="45262" x="6288088" y="2365375"/>
          <p14:tracePt t="45276" x="6288088" y="2373313"/>
          <p14:tracePt t="45298" x="6296025" y="2378075"/>
          <p14:tracePt t="45304" x="6291263" y="2378075"/>
          <p14:tracePt t="45312" x="6296025" y="2386013"/>
          <p14:tracePt t="45325" x="6300788" y="2386013"/>
          <p14:tracePt t="45331" x="6300788" y="2390775"/>
          <p14:tracePt t="45338" x="6300788" y="2395538"/>
          <p14:tracePt t="45346" x="6300788" y="2408238"/>
          <p14:tracePt t="45352" x="6296025" y="2425700"/>
          <p14:tracePt t="45359" x="6288088" y="2446338"/>
          <p14:tracePt t="45366" x="6275388" y="2463800"/>
          <p14:tracePt t="45375" x="6235700" y="2497138"/>
          <p14:tracePt t="45381" x="6172200" y="2540000"/>
          <p14:tracePt t="45387" x="6100763" y="2573338"/>
          <p14:tracePt t="45396" x="6035675" y="2616200"/>
          <p14:tracePt t="45401" x="5984875" y="2638425"/>
          <p14:tracePt t="45409" x="5926138" y="2654300"/>
          <p14:tracePt t="45415" x="5891213" y="2654300"/>
          <p14:tracePt t="45422" x="5878513" y="2663825"/>
          <p14:tracePt t="45430" x="5857875" y="2663825"/>
          <p14:tracePt t="45436" x="5832475" y="2663825"/>
          <p14:tracePt t="45444" x="5819775" y="2659063"/>
          <p14:tracePt t="45450" x="5810250" y="2659063"/>
          <p14:tracePt t="45457" x="5807075" y="2654300"/>
          <p14:tracePt t="45465" x="5802313" y="2654300"/>
          <p14:tracePt t="45471" x="5794375" y="2654300"/>
          <p14:tracePt t="45485" x="5789613" y="2651125"/>
          <p14:tracePt t="45493" x="5789613" y="2641600"/>
          <p14:tracePt t="45499" x="5781675" y="2638425"/>
          <p14:tracePt t="45528" x="5781675" y="2628900"/>
          <p14:tracePt t="45542" x="5781675" y="2624138"/>
          <p14:tracePt t="45548" x="5781675" y="2616200"/>
          <p14:tracePt t="45568" x="5781675" y="2611438"/>
          <p14:tracePt t="45582" x="5781675" y="2608263"/>
          <p14:tracePt t="45603" x="5781675" y="2598738"/>
          <p14:tracePt t="45626" x="5781675" y="2595563"/>
          <p14:tracePt t="45645" x="5781675" y="2586038"/>
          <p14:tracePt t="45661" x="5781675" y="2582863"/>
          <p14:tracePt t="45681" x="5789613" y="2582863"/>
          <p14:tracePt t="45687" x="5797550" y="2582863"/>
          <p14:tracePt t="45694" x="5810250" y="2582863"/>
          <p14:tracePt t="45701" x="5832475" y="2582863"/>
          <p14:tracePt t="45708" x="5865813" y="2573338"/>
          <p14:tracePt t="45715" x="5951538" y="2560638"/>
          <p14:tracePt t="45722" x="6035675" y="2560638"/>
          <p14:tracePt t="45730" x="6151563" y="2560638"/>
          <p14:tracePt t="45735" x="6291263" y="2560638"/>
          <p14:tracePt t="45743" x="6432550" y="2560638"/>
          <p14:tracePt t="45749" x="6529388" y="2560638"/>
          <p14:tracePt t="45757" x="6602413" y="2570163"/>
          <p14:tracePt t="45763" x="6648450" y="2570163"/>
          <p14:tracePt t="45770" x="6678613" y="2578100"/>
          <p14:tracePt t="45777" x="6696075" y="2578100"/>
          <p14:tracePt t="45784" x="6700838" y="2578100"/>
          <p14:tracePt t="45792" x="6704013" y="2578100"/>
          <p14:tracePt t="45798" x="6713538" y="2578100"/>
          <p14:tracePt t="45833" x="6708775" y="2578100"/>
          <p14:tracePt t="45841" x="6696075" y="2578100"/>
          <p14:tracePt t="45847" x="6691313" y="2578100"/>
          <p14:tracePt t="45853" x="6678613" y="2578100"/>
          <p14:tracePt t="45861" x="6665913" y="2578100"/>
          <p14:tracePt t="45868" x="6648450" y="2573338"/>
          <p14:tracePt t="45875" x="6645275" y="2573338"/>
          <p14:tracePt t="45882" x="6623050" y="2565400"/>
          <p14:tracePt t="45896" x="6619875" y="2565400"/>
          <p14:tracePt t="45902" x="6610350" y="2560638"/>
          <p14:tracePt t="45917" x="6607175" y="2560638"/>
          <p14:tracePt t="45924" x="6607175" y="2557463"/>
          <p14:tracePt t="45937" x="6607175" y="2547938"/>
          <p14:tracePt t="45951" x="6615113" y="2547938"/>
          <p14:tracePt t="45959" x="6627813" y="2544763"/>
          <p14:tracePt t="45965" x="6670675" y="2535238"/>
          <p14:tracePt t="45972" x="6772275" y="2522538"/>
          <p14:tracePt t="45979" x="7032625" y="2532063"/>
          <p14:tracePt t="45986" x="7577138" y="2532063"/>
          <p14:tracePt t="45993" x="8134350" y="2573338"/>
          <p14:tracePt t="46000" x="8542338" y="2590800"/>
          <p14:tracePt t="46008" x="8780463" y="2608263"/>
          <p14:tracePt t="46014" x="9077325" y="2624138"/>
          <p14:tracePt t="46020" x="9231313" y="2624138"/>
          <p14:tracePt t="46029" x="9375775" y="2638425"/>
          <p14:tracePt t="46043" x="9545638" y="2638425"/>
          <p14:tracePt t="46049" x="9605963" y="2628900"/>
          <p14:tracePt t="46055" x="9636125" y="2628900"/>
          <p14:tracePt t="46063" x="9669463" y="2628900"/>
          <p14:tracePt t="46070" x="9674225" y="2624138"/>
          <p14:tracePt t="46078" x="9686925" y="2624138"/>
          <p14:tracePt t="46083" x="9686925" y="2616200"/>
          <p14:tracePt t="46099" x="9686925" y="2611438"/>
          <p14:tracePt t="46118" x="9686925" y="2608263"/>
          <p14:tracePt t="46126" x="9677400" y="2608263"/>
          <p14:tracePt t="46132" x="9664700" y="2598738"/>
          <p14:tracePt t="46139" x="9639300" y="2598738"/>
          <p14:tracePt t="46146" x="9609138" y="2590800"/>
          <p14:tracePt t="46152" x="9575800" y="2590800"/>
          <p14:tracePt t="46161" x="9555163" y="2590800"/>
          <p14:tracePt t="46166" x="9529763" y="2582863"/>
          <p14:tracePt t="46175" x="9507538" y="2582863"/>
          <p14:tracePt t="46180" x="9494838" y="2573338"/>
          <p14:tracePt t="46188" x="9477375" y="2573338"/>
          <p14:tracePt t="46194" x="9464675" y="2573338"/>
          <p14:tracePt t="46201" x="9451975" y="2573338"/>
          <p14:tracePt t="46209" x="9439275" y="2573338"/>
          <p14:tracePt t="46215" x="9423400" y="2570163"/>
          <p14:tracePt t="46223" x="9409113" y="2570163"/>
          <p14:tracePt t="46230" x="9388475" y="2570163"/>
          <p14:tracePt t="46236" x="9363075" y="2570163"/>
          <p14:tracePt t="46244" x="9342438" y="2570163"/>
          <p14:tracePt t="46250" x="9312275" y="2570163"/>
          <p14:tracePt t="46258" x="9269413" y="2570163"/>
          <p14:tracePt t="46264" x="9223375" y="2560638"/>
          <p14:tracePt t="46271" x="9180513" y="2560638"/>
          <p14:tracePt t="46278" x="9120188" y="2560638"/>
          <p14:tracePt t="46285" x="9077325" y="2560638"/>
          <p14:tracePt t="46292" x="9043988" y="2560638"/>
          <p14:tracePt t="46300" x="9001125" y="2560638"/>
          <p14:tracePt t="46305" x="8980488" y="2560638"/>
          <p14:tracePt t="46314" x="8958263" y="2560638"/>
          <p14:tracePt t="46320" x="8932863" y="2560638"/>
          <p14:tracePt t="46327" x="8912225" y="2560638"/>
          <p14:tracePt t="46334" x="8886825" y="2560638"/>
          <p14:tracePt t="46341" x="8874125" y="2560638"/>
          <p14:tracePt t="46347" x="8861425" y="2560638"/>
          <p14:tracePt t="46354" x="8856663" y="2560638"/>
          <p14:tracePt t="46362" x="8848725" y="2552700"/>
          <p14:tracePt t="46369" x="8843963" y="2552700"/>
          <p14:tracePt t="46376" x="8836025" y="2552700"/>
          <p14:tracePt t="46425" x="8839200" y="2552700"/>
          <p14:tracePt t="46432" x="8851900" y="2547938"/>
          <p14:tracePt t="46439" x="8874125" y="2547938"/>
          <p14:tracePt t="46445" x="8907463" y="2547938"/>
          <p14:tracePt t="46452" x="8963025" y="2527300"/>
          <p14:tracePt t="46460" x="9036050" y="2527300"/>
          <p14:tracePt t="46466" x="9107488" y="2519363"/>
          <p14:tracePt t="46474" x="9167813" y="2505075"/>
          <p14:tracePt t="46480" x="9213850" y="2497138"/>
          <p14:tracePt t="46487" x="9244013" y="2497138"/>
          <p14:tracePt t="46494" x="9269413" y="2497138"/>
          <p14:tracePt t="46501" x="9290050" y="2497138"/>
          <p14:tracePt t="46509" x="9302750" y="2489200"/>
          <p14:tracePt t="46515" x="9320213" y="2489200"/>
          <p14:tracePt t="46522" x="9324975" y="2489200"/>
          <p14:tracePt t="46543" x="9329738" y="2489200"/>
          <p14:tracePt t="46551" x="9337675" y="2489200"/>
          <p14:tracePt t="46579" x="9332913" y="2489200"/>
          <p14:tracePt t="46584" x="9329738" y="2489200"/>
          <p14:tracePt t="46592" x="9324975" y="2489200"/>
          <p14:tracePt t="46599" x="9317038" y="2489200"/>
          <p14:tracePt t="46605" x="9302750" y="2489200"/>
          <p14:tracePt t="46613" x="9299575" y="2489200"/>
          <p14:tracePt t="46619" x="9290050" y="2489200"/>
          <p14:tracePt t="46627" x="9286875" y="2489200"/>
          <p14:tracePt t="46633" x="9277350" y="2489200"/>
          <p14:tracePt t="46710" x="9282113" y="2489200"/>
          <p14:tracePt t="46717" x="9286875" y="2489200"/>
          <p14:tracePt t="46738" x="9286875" y="24923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Evolving SR </a:t>
            </a:r>
            <a:br>
              <a:rPr lang="en-GB" dirty="0"/>
            </a:br>
            <a:r>
              <a:rPr lang="en-GB" dirty="0"/>
              <a:t>Strategies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CCC6362-EE57-6616-8980-927F537B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28651" cy="41295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Conventional SR techniques </a:t>
            </a:r>
          </a:p>
          <a:p>
            <a:pPr lvl="1"/>
            <a:r>
              <a:rPr lang="en-US" dirty="0"/>
              <a:t>Sub-optimal implementation for evolving technologies and end applications</a:t>
            </a:r>
          </a:p>
          <a:p>
            <a:r>
              <a:rPr lang="en-US" dirty="0"/>
              <a:t>Evolving SR strategies</a:t>
            </a:r>
          </a:p>
          <a:p>
            <a:pPr lvl="1"/>
            <a:r>
              <a:rPr lang="en-US" dirty="0"/>
              <a:t>Area and power efficient SR elements </a:t>
            </a:r>
            <a:r>
              <a:rPr lang="en-US" dirty="0" err="1"/>
              <a:t>utilising</a:t>
            </a:r>
            <a:r>
              <a:rPr lang="en-US" dirty="0"/>
              <a:t> lower i.e., device-level </a:t>
            </a:r>
            <a:r>
              <a:rPr lang="en-US" dirty="0" err="1"/>
              <a:t>optimisations</a:t>
            </a:r>
            <a:endParaRPr lang="en-US" dirty="0"/>
          </a:p>
          <a:p>
            <a:pPr lvl="1"/>
            <a:r>
              <a:rPr lang="en-US" dirty="0"/>
              <a:t>May impose additional functional and electrical boundary conditions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8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18721-571C-48C4-BF6F-12AABFF9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0"/>
          <a:stretch/>
        </p:blipFill>
        <p:spPr bwMode="auto">
          <a:xfrm>
            <a:off x="4622800" y="384507"/>
            <a:ext cx="7590178" cy="2629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48B13-971E-4CBC-BA45-830157845A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6"/>
          <a:stretch/>
        </p:blipFill>
        <p:spPr bwMode="auto">
          <a:xfrm>
            <a:off x="4666851" y="3043241"/>
            <a:ext cx="7535309" cy="2595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1E739-98DC-486D-8007-BBB923D2F570}"/>
              </a:ext>
            </a:extLst>
          </p:cNvPr>
          <p:cNvSpPr/>
          <p:nvPr/>
        </p:nvSpPr>
        <p:spPr>
          <a:xfrm>
            <a:off x="1" y="5599076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i="1" dirty="0">
                <a:solidFill>
                  <a:srgbClr val="3333CC"/>
                </a:solidFill>
              </a:rPr>
              <a:t>Lakshmanan Balasubramanian, et al, Advanced Low Power Retention Simulation Framework, Designer Track, DAC 2019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1CAFBF-0958-493B-8157-3094E7B53AC4}"/>
              </a:ext>
            </a:extLst>
          </p:cNvPr>
          <p:cNvSpPr/>
          <p:nvPr/>
        </p:nvSpPr>
        <p:spPr>
          <a:xfrm>
            <a:off x="6096000" y="3458880"/>
            <a:ext cx="1267012" cy="25347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39A813-AE8E-4715-8C18-FA96DF59BA1B}"/>
              </a:ext>
            </a:extLst>
          </p:cNvPr>
          <p:cNvSpPr/>
          <p:nvPr/>
        </p:nvSpPr>
        <p:spPr>
          <a:xfrm>
            <a:off x="9861176" y="3458880"/>
            <a:ext cx="1267012" cy="25347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AF56D2-A638-4922-AA81-A709FA353DEB}"/>
              </a:ext>
            </a:extLst>
          </p:cNvPr>
          <p:cNvSpPr/>
          <p:nvPr/>
        </p:nvSpPr>
        <p:spPr>
          <a:xfrm>
            <a:off x="6096000" y="4246523"/>
            <a:ext cx="1267012" cy="25347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A09CF8-65C7-48A5-B3AD-2989F1BD73FC}"/>
              </a:ext>
            </a:extLst>
          </p:cNvPr>
          <p:cNvSpPr/>
          <p:nvPr/>
        </p:nvSpPr>
        <p:spPr>
          <a:xfrm>
            <a:off x="9861176" y="4246523"/>
            <a:ext cx="1267012" cy="25347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348A37-E994-497C-B555-36604CAE77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79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22"/>
    </mc:Choice>
    <mc:Fallback>
      <p:transition spd="slow" advTm="9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3590" x="9302750" y="2484438"/>
          <p14:tracePt t="3595" x="9329738" y="2438400"/>
          <p14:tracePt t="3602" x="9329738" y="2365375"/>
          <p14:tracePt t="3609" x="9312275" y="2251075"/>
          <p14:tracePt t="3616" x="9231313" y="2076450"/>
          <p14:tracePt t="3623" x="8988425" y="1778000"/>
          <p14:tracePt t="3631" x="8626475" y="1438275"/>
          <p14:tracePt t="3639" x="8223250" y="1152525"/>
          <p14:tracePt t="3643" x="7772400" y="927100"/>
          <p14:tracePt t="3651" x="7253288" y="762000"/>
          <p14:tracePt t="3658" x="6792913" y="642938"/>
          <p14:tracePt t="3665" x="6308725" y="539750"/>
          <p14:tracePt t="3672" x="5895975" y="506413"/>
          <p14:tracePt t="3681" x="5576888" y="506413"/>
          <p14:tracePt t="3686" x="5305425" y="531813"/>
          <p14:tracePt t="3693" x="4994275" y="600075"/>
          <p14:tracePt t="3701" x="4789488" y="658813"/>
          <p14:tracePt t="3707" x="4598988" y="749300"/>
          <p14:tracePt t="3715" x="4467225" y="808038"/>
          <p14:tracePt t="3720" x="4351338" y="868363"/>
          <p14:tracePt t="3727" x="4257675" y="923925"/>
          <p14:tracePt t="3735" x="4194175" y="965200"/>
          <p14:tracePt t="3742" x="4156075" y="995363"/>
          <p14:tracePt t="3749" x="4135438" y="1016000"/>
          <p14:tracePt t="3755" x="4125913" y="1042988"/>
          <p14:tracePt t="3763" x="4117975" y="1055688"/>
          <p14:tracePt t="3769" x="4113213" y="1063625"/>
          <p14:tracePt t="3776" x="4113213" y="1076325"/>
          <p14:tracePt t="3785" x="4113213" y="1089025"/>
          <p14:tracePt t="3790" x="4113213" y="1096963"/>
          <p14:tracePt t="3798" x="4122738" y="1101725"/>
          <p14:tracePt t="3804" x="4122738" y="1114425"/>
          <p14:tracePt t="3811" x="4125913" y="1119188"/>
          <p14:tracePt t="3819" x="4135438" y="1127125"/>
          <p14:tracePt t="3825" x="4135438" y="1131888"/>
          <p14:tracePt t="3832" x="4138613" y="1131888"/>
          <p14:tracePt t="3840" x="4138613" y="1139825"/>
          <p14:tracePt t="3855" x="4143375" y="1144588"/>
          <p14:tracePt t="3867" x="4151313" y="1144588"/>
          <p14:tracePt t="3882" x="4151313" y="1152525"/>
          <p14:tracePt t="3888" x="4151313" y="1157288"/>
          <p14:tracePt t="3902" x="4151313" y="1162050"/>
          <p14:tracePt t="3909" x="4148138" y="1162050"/>
          <p14:tracePt t="3923" x="4143375" y="1169988"/>
          <p14:tracePt t="3938" x="4143375" y="1174750"/>
          <p14:tracePt t="3943" x="4138613" y="1174750"/>
          <p14:tracePt t="3950" x="4138613" y="1182688"/>
          <p14:tracePt t="3957" x="4130675" y="1182688"/>
          <p14:tracePt t="3972" x="4130675" y="1187450"/>
          <p14:tracePt t="3979" x="4130675" y="1190625"/>
          <p14:tracePt t="3986" x="4130675" y="1200150"/>
          <p14:tracePt t="3992" x="4130675" y="1212850"/>
          <p14:tracePt t="4000" x="4135438" y="1233488"/>
          <p14:tracePt t="4006" x="4151313" y="1281113"/>
          <p14:tracePt t="4014" x="4173538" y="1339850"/>
          <p14:tracePt t="4020" x="4219575" y="1433513"/>
          <p14:tracePt t="4027" x="4262438" y="1522413"/>
          <p14:tracePt t="4035" x="4322763" y="1612900"/>
          <p14:tracePt t="4041" x="4376738" y="1693863"/>
          <p14:tracePt t="4048" x="4419600" y="1757363"/>
          <p14:tracePt t="4055" x="4457700" y="1808163"/>
          <p14:tracePt t="4062" x="4500563" y="1846263"/>
          <p14:tracePt t="4070" x="4525963" y="1881188"/>
          <p14:tracePt t="4076" x="4543425" y="1897063"/>
          <p14:tracePt t="4083" x="4556125" y="1914525"/>
          <p14:tracePt t="4089" x="4573588" y="1927225"/>
          <p14:tracePt t="4097" x="4576763" y="1927225"/>
          <p14:tracePt t="4103" x="4586288" y="1935163"/>
          <p14:tracePt t="4110" x="4586288" y="1939925"/>
          <p14:tracePt t="4118" x="4589463" y="1939925"/>
          <p14:tracePt t="4124" x="4589463" y="1944688"/>
          <p14:tracePt t="4140" x="4594225" y="1944688"/>
          <p14:tracePt t="4144" x="4594225" y="1952625"/>
          <p14:tracePt t="4194" x="4589463" y="1952625"/>
          <p14:tracePt t="4201" x="4589463" y="1947863"/>
          <p14:tracePt t="4249" x="4581525" y="1947863"/>
          <p14:tracePt t="4264" x="4576763" y="1947863"/>
          <p14:tracePt t="14126" x="4495800" y="1939925"/>
          <p14:tracePt t="14132" x="4318000" y="1927225"/>
          <p14:tracePt t="14139" x="4135438" y="1939925"/>
          <p14:tracePt t="14146" x="3981450" y="1947863"/>
          <p14:tracePt t="14153" x="3862388" y="1987550"/>
          <p14:tracePt t="14160" x="3730625" y="2033588"/>
          <p14:tracePt t="14167" x="3616325" y="2079625"/>
          <p14:tracePt t="14173" x="3497263" y="2127250"/>
          <p14:tracePt t="14180" x="3406775" y="2170113"/>
          <p14:tracePt t="14187" x="3317875" y="2228850"/>
          <p14:tracePt t="14194" x="3241675" y="2271713"/>
          <p14:tracePt t="14202" x="3190875" y="2301875"/>
          <p14:tracePt t="14208" x="3152775" y="2332038"/>
          <p14:tracePt t="14215" x="3114675" y="2357438"/>
          <p14:tracePt t="14223" x="3100388" y="2373313"/>
          <p14:tracePt t="14229" x="3074988" y="2395538"/>
          <p14:tracePt t="14237" x="3062288" y="2413000"/>
          <p14:tracePt t="14243" x="3054350" y="2438400"/>
          <p14:tracePt t="14250" x="3036888" y="2459038"/>
          <p14:tracePt t="14257" x="3021013" y="2476500"/>
          <p14:tracePt t="14264" x="3008313" y="2497138"/>
          <p14:tracePt t="14271" x="2998788" y="2522538"/>
          <p14:tracePt t="14277" x="2981325" y="2544763"/>
          <p14:tracePt t="14287" x="2955925" y="2570163"/>
          <p14:tracePt t="14291" x="2943225" y="2595563"/>
          <p14:tracePt t="14299" x="2935288" y="2616200"/>
          <p14:tracePt t="14306" x="2917825" y="2624138"/>
          <p14:tracePt t="14312" x="2905125" y="2633663"/>
          <p14:tracePt t="14320" x="2901950" y="2638425"/>
          <p14:tracePt t="14327" x="2892425" y="2646363"/>
          <p14:tracePt t="14333" x="2879725" y="2651125"/>
          <p14:tracePt t="14341" x="2874963" y="2651125"/>
          <p14:tracePt t="14349" x="2867025" y="2651125"/>
          <p14:tracePt t="14354" x="2862263" y="2651125"/>
          <p14:tracePt t="14362" x="2849563" y="2641600"/>
          <p14:tracePt t="14370" x="2833688" y="2633663"/>
          <p14:tracePt t="14375" x="2811463" y="2620963"/>
          <p14:tracePt t="14382" x="2795588" y="2595563"/>
          <p14:tracePt t="14389" x="2768600" y="2570163"/>
          <p14:tracePt t="14396" x="2730500" y="2544763"/>
          <p14:tracePt t="14403" x="2705100" y="2505075"/>
          <p14:tracePt t="14410" x="2654300" y="2454275"/>
          <p14:tracePt t="14417" x="2616200" y="2425700"/>
          <p14:tracePt t="14424" x="2578100" y="2386013"/>
          <p14:tracePt t="14431" x="2540000" y="2360613"/>
          <p14:tracePt t="14438" x="2505075" y="2332038"/>
          <p14:tracePt t="14445" x="2479675" y="2314575"/>
          <p14:tracePt t="14453" x="2466975" y="2309813"/>
          <p14:tracePt t="14459" x="2451100" y="2301875"/>
          <p14:tracePt t="14466" x="2446338" y="2297113"/>
          <p14:tracePt t="14473" x="2436813" y="2297113"/>
          <p14:tracePt t="14479" x="2433638" y="2289175"/>
          <p14:tracePt t="14508" x="2441575" y="2289175"/>
          <p14:tracePt t="14515" x="2446338" y="2289175"/>
          <p14:tracePt t="14522" x="2459038" y="2292350"/>
          <p14:tracePt t="14528" x="2471738" y="2292350"/>
          <p14:tracePt t="14536" x="2497138" y="2301875"/>
          <p14:tracePt t="14542" x="2527300" y="2301875"/>
          <p14:tracePt t="14549" x="2552700" y="2306638"/>
          <p14:tracePt t="14557" x="2595563" y="2306638"/>
          <p14:tracePt t="14563" x="2667000" y="2306638"/>
          <p14:tracePt t="14572" x="2752725" y="2306638"/>
          <p14:tracePt t="14577" x="2879725" y="2306638"/>
          <p14:tracePt t="14586" x="3033713" y="2301875"/>
          <p14:tracePt t="14591" x="3275013" y="2271713"/>
          <p14:tracePt t="14598" x="3667125" y="2216150"/>
          <p14:tracePt t="14605" x="4084638" y="2157413"/>
          <p14:tracePt t="14612" x="4505325" y="2101850"/>
          <p14:tracePt t="14620" x="4837113" y="2051050"/>
          <p14:tracePt t="14625" x="5173663" y="1995488"/>
          <p14:tracePt t="14634" x="5453063" y="1947863"/>
          <p14:tracePt t="14640" x="5670550" y="1919288"/>
          <p14:tracePt t="14647" x="5865813" y="1876425"/>
          <p14:tracePt t="14654" x="6032500" y="1851025"/>
          <p14:tracePt t="14661" x="6146800" y="1825625"/>
          <p14:tracePt t="14668" x="6232525" y="1803400"/>
          <p14:tracePt t="14674" x="6321425" y="1770063"/>
          <p14:tracePt t="14681" x="6397625" y="1760538"/>
          <p14:tracePt t="14689" x="6457950" y="1739900"/>
          <p14:tracePt t="14695" x="6483350" y="1722438"/>
          <p14:tracePt t="14704" x="6503988" y="1719263"/>
          <p14:tracePt t="14709" x="6521450" y="1709738"/>
          <p14:tracePt t="14718" x="6526213" y="1693863"/>
          <p14:tracePt t="14731" x="6526213" y="1689100"/>
          <p14:tracePt t="14737" x="6526213" y="1684338"/>
          <p14:tracePt t="14744" x="6526213" y="1671638"/>
          <p14:tracePt t="14759" x="6516688" y="1654175"/>
          <p14:tracePt t="14764" x="6503988" y="1651000"/>
          <p14:tracePt t="14773" x="6478588" y="1641475"/>
          <p14:tracePt t="14779" x="6448425" y="1633538"/>
          <p14:tracePt t="14787" x="6402388" y="1625600"/>
          <p14:tracePt t="14793" x="6354763" y="1616075"/>
          <p14:tracePt t="14799" x="6308725" y="1603375"/>
          <p14:tracePt t="14807" x="6265863" y="1603375"/>
          <p14:tracePt t="14814" x="6207125" y="1612900"/>
          <p14:tracePt t="14821" x="6129338" y="1633538"/>
          <p14:tracePt t="14828" x="6015038" y="1668463"/>
          <p14:tracePt t="14836" x="5862638" y="1731963"/>
          <p14:tracePt t="14842" x="5637213" y="1858963"/>
          <p14:tracePt t="14849" x="5330825" y="2020888"/>
          <p14:tracePt t="14855" x="5014913" y="2228850"/>
          <p14:tracePt t="14862" x="4776788" y="2416175"/>
          <p14:tracePt t="14870" x="4619625" y="2540000"/>
          <p14:tracePt t="14888" x="4445000" y="2714625"/>
          <p14:tracePt t="14890" x="4381500" y="2782888"/>
          <p14:tracePt t="14897" x="4330700" y="2824163"/>
          <p14:tracePt t="14904" x="4279900" y="2863850"/>
          <p14:tracePt t="14911" x="4241800" y="2892425"/>
          <p14:tracePt t="14920" x="4224338" y="2914650"/>
          <p14:tracePt t="14926" x="4203700" y="2922588"/>
          <p14:tracePt t="14934" x="4194175" y="2930525"/>
          <p14:tracePt t="14939" x="4189413" y="2935288"/>
          <p14:tracePt t="14946" x="4181475" y="2935288"/>
          <p14:tracePt t="14953" x="4176713" y="2935288"/>
          <p14:tracePt t="14967" x="4173538" y="2935288"/>
          <p14:tracePt t="14974" x="4173538" y="2927350"/>
          <p14:tracePt t="14988" x="4164013" y="2922588"/>
          <p14:tracePt t="14995" x="4164013" y="2909888"/>
          <p14:tracePt t="15004" x="4160838" y="2901950"/>
          <p14:tracePt t="15008" x="4151313" y="2897188"/>
          <p14:tracePt t="15016" x="4148138" y="2889250"/>
          <p14:tracePt t="15023" x="4135438" y="2884488"/>
          <p14:tracePt t="15029" x="4117975" y="2867025"/>
          <p14:tracePt t="15036" x="4105275" y="2863850"/>
          <p14:tracePt t="15044" x="4070350" y="2854325"/>
          <p14:tracePt t="15050" x="4049713" y="2846388"/>
          <p14:tracePt t="15057" x="4016375" y="2828925"/>
          <p14:tracePt t="15064" x="3968750" y="2820988"/>
          <p14:tracePt t="15073" x="3910013" y="2808288"/>
          <p14:tracePt t="15079" x="3836988" y="2798763"/>
          <p14:tracePt t="15086" x="3773488" y="2778125"/>
          <p14:tracePt t="15092" x="3713163" y="2770188"/>
          <p14:tracePt t="15099" x="3667125" y="2760663"/>
          <p14:tracePt t="15106" x="3606800" y="2740025"/>
          <p14:tracePt t="15114" x="3573463" y="2740025"/>
          <p14:tracePt t="15120" x="3540125" y="2722563"/>
          <p14:tracePt t="15127" x="3509963" y="2722563"/>
          <p14:tracePt t="15134" x="3484563" y="2714625"/>
          <p14:tracePt t="15141" x="3462338" y="2705100"/>
          <p14:tracePt t="15156" x="3446463" y="2697163"/>
          <p14:tracePt t="15163" x="3433763" y="2697163"/>
          <p14:tracePt t="15170" x="3419475" y="2692400"/>
          <p14:tracePt t="15177" x="3411538" y="2692400"/>
          <p14:tracePt t="15183" x="3411538" y="2684463"/>
          <p14:tracePt t="15191" x="3406775" y="2684463"/>
          <p14:tracePt t="15198" x="3403600" y="2684463"/>
          <p14:tracePt t="15205" x="3394075" y="2684463"/>
          <p14:tracePt t="15226" x="3381375" y="2684463"/>
          <p14:tracePt t="15240" x="3378200" y="2684463"/>
          <p14:tracePt t="15246" x="3368675" y="2684463"/>
          <p14:tracePt t="15253" x="3355975" y="2684463"/>
          <p14:tracePt t="15260" x="3327400" y="2684463"/>
          <p14:tracePt t="15267" x="3300413" y="2684463"/>
          <p14:tracePt t="15274" x="3271838" y="2684463"/>
          <p14:tracePt t="15281" x="3249613" y="2684463"/>
          <p14:tracePt t="15289" x="3216275" y="2684463"/>
          <p14:tracePt t="15295" x="3186113" y="2676525"/>
          <p14:tracePt t="15302" x="3152775" y="2676525"/>
          <p14:tracePt t="15309" x="3122613" y="2676525"/>
          <p14:tracePt t="15315" x="3097213" y="2671763"/>
          <p14:tracePt t="15322" x="3074988" y="2671763"/>
          <p14:tracePt t="15330" x="3049588" y="2663825"/>
          <p14:tracePt t="15337" x="3036888" y="2654300"/>
          <p14:tracePt t="15343" x="3021013" y="2646363"/>
          <p14:tracePt t="15352" x="3016250" y="2641600"/>
          <p14:tracePt t="15358" x="3016250" y="2633663"/>
          <p14:tracePt t="15364" x="3011488" y="2628900"/>
          <p14:tracePt t="15373" x="3003550" y="2624138"/>
          <p14:tracePt t="15378" x="3008313" y="2616200"/>
          <p14:tracePt t="15385" x="3011488" y="2603500"/>
          <p14:tracePt t="15392" x="3028950" y="2578100"/>
          <p14:tracePt t="15399" x="3084513" y="2540000"/>
          <p14:tracePt t="15406" x="3190875" y="2471738"/>
          <p14:tracePt t="15413" x="3454400" y="2332038"/>
          <p14:tracePt t="15421" x="3781425" y="2185988"/>
          <p14:tracePt t="15427" x="4275138" y="2020888"/>
          <p14:tracePt t="15435" x="4794250" y="1876425"/>
          <p14:tracePt t="15441" x="5194300" y="1782763"/>
          <p14:tracePt t="15448" x="5478463" y="1714500"/>
          <p14:tracePt t="15455" x="5734050" y="1651000"/>
          <p14:tracePt t="15462" x="5934075" y="1608138"/>
          <p14:tracePt t="15469" x="6103938" y="1570038"/>
          <p14:tracePt t="15476" x="6194425" y="1535113"/>
          <p14:tracePt t="15483" x="6278563" y="1514475"/>
          <p14:tracePt t="15490" x="6326188" y="1501775"/>
          <p14:tracePt t="15496" x="6351588" y="1497013"/>
          <p14:tracePt t="15505" x="6364288" y="1481138"/>
          <p14:tracePt t="15510" x="6372225" y="1481138"/>
          <p14:tracePt t="15518" x="6372225" y="1476375"/>
          <p14:tracePt t="15532" x="6369050" y="1476375"/>
          <p14:tracePt t="15539" x="6364288" y="1468438"/>
          <p14:tracePt t="15545" x="6342063" y="1468438"/>
          <p14:tracePt t="15553" x="6321425" y="1468438"/>
          <p14:tracePt t="15559" x="6278563" y="1468438"/>
          <p14:tracePt t="15566" x="6219825" y="1476375"/>
          <p14:tracePt t="15575" x="6159500" y="1476375"/>
          <p14:tracePt t="15580" x="6113463" y="1484313"/>
          <p14:tracePt t="15588" x="6065838" y="1514475"/>
          <p14:tracePt t="15594" x="6032500" y="1522413"/>
          <p14:tracePt t="15602" x="5972175" y="1539875"/>
          <p14:tracePt t="15608" x="5921375" y="1562100"/>
          <p14:tracePt t="15615" x="5875338" y="1590675"/>
          <p14:tracePt t="15622" x="5840413" y="1600200"/>
          <p14:tracePt t="15629" x="5794375" y="1616075"/>
          <p14:tracePt t="15636" x="5743575" y="1646238"/>
          <p14:tracePt t="15643" x="5708650" y="1668463"/>
          <p14:tracePt t="15652" x="5675313" y="1671638"/>
          <p14:tracePt t="15657" x="5649913" y="1681163"/>
          <p14:tracePt t="15664" x="5637213" y="1689100"/>
          <p14:tracePt t="15671" x="5614988" y="1689100"/>
          <p14:tracePt t="15677" x="5607050" y="1693863"/>
          <p14:tracePt t="15685" x="5602288" y="1693863"/>
          <p14:tracePt t="15691" x="5594350" y="1693863"/>
          <p14:tracePt t="15698" x="5589588" y="1693863"/>
          <p14:tracePt t="15721" x="5584825" y="1693863"/>
          <p14:tracePt t="15726" x="5576888" y="1693863"/>
          <p14:tracePt t="15796" x="5572125" y="1693863"/>
          <p14:tracePt t="15881" x="5572125" y="1689100"/>
          <p14:tracePt t="15894" x="5572125" y="1681163"/>
          <p14:tracePt t="15915" x="5572125" y="1676400"/>
          <p14:tracePt t="15929" x="5572125" y="1668463"/>
          <p14:tracePt t="15937" x="5581650" y="1663700"/>
          <p14:tracePt t="15942" x="5584825" y="1658938"/>
          <p14:tracePt t="16973" x="5543550" y="1658938"/>
          <p14:tracePt t="16978" x="5483225" y="1646238"/>
          <p14:tracePt t="16985" x="5424488" y="1638300"/>
          <p14:tracePt t="16992" x="5381625" y="1638300"/>
          <p14:tracePt t="16999" x="5334000" y="1638300"/>
          <p14:tracePt t="17007" x="5313363" y="1638300"/>
          <p14:tracePt t="17013" x="5287963" y="1641475"/>
          <p14:tracePt t="17020" x="5265738" y="1646238"/>
          <p14:tracePt t="17027" x="5253038" y="1646238"/>
          <p14:tracePt t="17034" x="5245100" y="1646238"/>
          <p14:tracePt t="17040" x="5240338" y="1654175"/>
          <p14:tracePt t="17048" x="5237163" y="1658938"/>
          <p14:tracePt t="17055" x="5237163" y="1671638"/>
          <p14:tracePt t="17061" x="5219700" y="1689100"/>
          <p14:tracePt t="17069" x="5211763" y="1701800"/>
          <p14:tracePt t="17078" x="5199063" y="1719263"/>
          <p14:tracePt t="17082" x="5181600" y="1744663"/>
          <p14:tracePt t="17089" x="5164138" y="1765300"/>
          <p14:tracePt t="17096" x="5146675" y="1790700"/>
          <p14:tracePt t="17105" x="5143500" y="1803400"/>
          <p14:tracePt t="17111" x="5126038" y="1812925"/>
          <p14:tracePt t="17118" x="5126038" y="1825625"/>
          <p14:tracePt t="17124" x="5121275" y="1828800"/>
          <p14:tracePt t="17132" x="5113338" y="1828800"/>
          <p14:tracePt t="17146" x="5108575" y="1838325"/>
          <p14:tracePt t="17160" x="5108575" y="1841500"/>
          <p14:tracePt t="17244" x="5105400" y="1841500"/>
          <p14:tracePt t="17257" x="5095875" y="1841500"/>
          <p14:tracePt t="17272" x="5092700" y="1841500"/>
          <p14:tracePt t="17358" x="5092700" y="1833563"/>
          <p14:tracePt t="17362" x="5083175" y="1833563"/>
          <p14:tracePt t="17379" x="5080000" y="1833563"/>
          <p14:tracePt t="17383" x="5080000" y="1828800"/>
          <p14:tracePt t="17398" x="5075238" y="1828800"/>
          <p14:tracePt t="17412" x="5067300" y="1828800"/>
          <p14:tracePt t="17427" x="5062538" y="1828800"/>
          <p14:tracePt t="17446" x="5053013" y="1828800"/>
          <p14:tracePt t="17460" x="5049838" y="1828800"/>
          <p14:tracePt t="17467" x="5040313" y="1828800"/>
          <p14:tracePt t="17481" x="5027613" y="1833563"/>
          <p14:tracePt t="17488" x="4999038" y="1833563"/>
          <p14:tracePt t="17494" x="4964113" y="1851025"/>
          <p14:tracePt t="17502" x="4887913" y="1871663"/>
          <p14:tracePt t="17511" x="4786313" y="1906588"/>
          <p14:tracePt t="17516" x="4619625" y="1957388"/>
          <p14:tracePt t="17523" x="4437063" y="2025650"/>
          <p14:tracePt t="17530" x="4244975" y="2114550"/>
          <p14:tracePt t="17536" x="4057650" y="2200275"/>
          <p14:tracePt t="17544" x="3892550" y="2284413"/>
          <p14:tracePt t="17550" x="3697288" y="2403475"/>
          <p14:tracePt t="17557" x="3552825" y="2497138"/>
          <p14:tracePt t="17565" x="3446463" y="2570163"/>
          <p14:tracePt t="17571" x="3340100" y="2638425"/>
          <p14:tracePt t="17579" x="3249613" y="2692400"/>
          <p14:tracePt t="17585" x="3168650" y="2740025"/>
          <p14:tracePt t="17593" x="3092450" y="2782888"/>
          <p14:tracePt t="17599" x="3033713" y="2803525"/>
          <p14:tracePt t="17606" x="2998788" y="2820988"/>
          <p14:tracePt t="17614" x="2965450" y="2828925"/>
          <p14:tracePt t="17620" x="2940050" y="2836863"/>
          <p14:tracePt t="17628" x="2917825" y="2836863"/>
          <p14:tracePt t="17634" x="2897188" y="2836863"/>
          <p14:tracePt t="17642" x="2884488" y="2836863"/>
          <p14:tracePt t="17649" x="2874963" y="2833688"/>
          <p14:tracePt t="17656" x="2871788" y="2833688"/>
          <p14:tracePt t="17663" x="2862263" y="2828925"/>
          <p14:tracePt t="17670" x="2859088" y="2824163"/>
          <p14:tracePt t="17679" x="2849563" y="2824163"/>
          <p14:tracePt t="17684" x="2849563" y="2816225"/>
          <p14:tracePt t="17699" x="2846388" y="2811463"/>
          <p14:tracePt t="17713" x="2841625" y="2811463"/>
          <p14:tracePt t="17720" x="2833688" y="2803525"/>
          <p14:tracePt t="17734" x="2828925" y="2798763"/>
          <p14:tracePt t="17757" x="2820988" y="2790825"/>
          <p14:tracePt t="17762" x="2820988" y="2786063"/>
          <p14:tracePt t="17769" x="2816225" y="2782888"/>
          <p14:tracePt t="17783" x="2816225" y="2773363"/>
          <p14:tracePt t="17790" x="2808288" y="2760663"/>
          <p14:tracePt t="17798" x="2808288" y="2757488"/>
          <p14:tracePt t="17804" x="2803525" y="2747963"/>
          <p14:tracePt t="17812" x="2803525" y="2744788"/>
          <p14:tracePt t="17818" x="2795588" y="2730500"/>
          <p14:tracePt t="17827" x="2795588" y="2722563"/>
          <p14:tracePt t="17832" x="2795588" y="2717800"/>
          <p14:tracePt t="17839" x="2795588" y="2709863"/>
          <p14:tracePt t="17846" x="2795588" y="2697163"/>
          <p14:tracePt t="17853" x="2790825" y="2684463"/>
          <p14:tracePt t="17860" x="2790825" y="2671763"/>
          <p14:tracePt t="17867" x="2790825" y="2663825"/>
          <p14:tracePt t="17874" x="2790825" y="2651125"/>
          <p14:tracePt t="17893" x="2790825" y="2633663"/>
          <p14:tracePt t="17897" x="2790825" y="2620963"/>
          <p14:tracePt t="17902" x="2782888" y="2611438"/>
          <p14:tracePt t="17910" x="2782888" y="2598738"/>
          <p14:tracePt t="17916" x="2782888" y="2595563"/>
          <p14:tracePt t="17923" x="2782888" y="2586038"/>
          <p14:tracePt t="17930" x="2782888" y="2582863"/>
          <p14:tracePt t="17936" x="2778125" y="2578100"/>
          <p14:tracePt t="17944" x="2778125" y="2570163"/>
          <p14:tracePt t="17958" x="2778125" y="2565400"/>
          <p14:tracePt t="17965" x="2778125" y="2557463"/>
          <p14:tracePt t="17971" x="2778125" y="2552700"/>
          <p14:tracePt t="17985" x="2768600" y="2544763"/>
          <p14:tracePt t="18006" x="2765425" y="2540000"/>
          <p14:tracePt t="18104" x="2760663" y="2540000"/>
          <p14:tracePt t="18235" x="2765425" y="2535238"/>
          <p14:tracePt t="18242" x="2773363" y="2535238"/>
          <p14:tracePt t="18249" x="2786063" y="2535238"/>
          <p14:tracePt t="18256" x="2798763" y="2527300"/>
          <p14:tracePt t="18262" x="2824163" y="2519363"/>
          <p14:tracePt t="18269" x="2867025" y="2509838"/>
          <p14:tracePt t="18277" x="2927350" y="2501900"/>
          <p14:tracePt t="18283" x="3041650" y="2476500"/>
          <p14:tracePt t="18290" x="3241675" y="2451100"/>
          <p14:tracePt t="18297" x="3748088" y="2370138"/>
          <p14:tracePt t="18304" x="4335463" y="2306638"/>
          <p14:tracePt t="18311" x="4751388" y="2266950"/>
          <p14:tracePt t="18318" x="5245100" y="2251075"/>
          <p14:tracePt t="18327" x="5534025" y="2251075"/>
          <p14:tracePt t="18331" x="5822950" y="2251075"/>
          <p14:tracePt t="18338" x="6062663" y="2259013"/>
          <p14:tracePt t="18345" x="6265863" y="2259013"/>
          <p14:tracePt t="18352" x="6423025" y="2259013"/>
          <p14:tracePt t="18360" x="6551613" y="2259013"/>
          <p14:tracePt t="18366" x="6661150" y="2259013"/>
          <p14:tracePt t="18373" x="6746875" y="2254250"/>
          <p14:tracePt t="18381" x="6819900" y="2254250"/>
          <p14:tracePt t="18386" x="6865938" y="2241550"/>
          <p14:tracePt t="18395" x="6891338" y="2238375"/>
          <p14:tracePt t="18401" x="6904038" y="2238375"/>
          <p14:tracePt t="18407" x="6908800" y="2228850"/>
          <p14:tracePt t="18415" x="6916738" y="2228850"/>
          <p14:tracePt t="18422" x="6916738" y="2225675"/>
          <p14:tracePt t="18450" x="6913563" y="2225675"/>
          <p14:tracePt t="18456" x="6908800" y="2225675"/>
          <p14:tracePt t="18462" x="6896100" y="2225675"/>
          <p14:tracePt t="18470" x="6883400" y="2225675"/>
          <p14:tracePt t="18476" x="6858000" y="2233613"/>
          <p14:tracePt t="18483" x="6835775" y="2233613"/>
          <p14:tracePt t="18491" x="6810375" y="2233613"/>
          <p14:tracePt t="18498" x="6797675" y="2241550"/>
          <p14:tracePt t="18504" x="6784975" y="2241550"/>
          <p14:tracePt t="18513" x="6767513" y="2251075"/>
          <p14:tracePt t="18519" x="6764338" y="2251075"/>
          <p14:tracePt t="18527" x="6754813" y="2251075"/>
          <p14:tracePt t="18532" x="6751638" y="2251075"/>
          <p14:tracePt t="18539" x="6746875" y="2251075"/>
          <p14:tracePt t="18554" x="6738938" y="2251075"/>
          <p14:tracePt t="18567" x="6734175" y="2251075"/>
          <p14:tracePt t="18588" x="6726238" y="2251075"/>
          <p14:tracePt t="18602" x="6721475" y="2251075"/>
          <p14:tracePt t="18617" x="6716713" y="2251075"/>
          <p14:tracePt t="18631" x="6708775" y="2251075"/>
          <p14:tracePt t="18743" x="6704013" y="2251075"/>
          <p14:tracePt t="18830" x="6696075" y="2251075"/>
          <p14:tracePt t="20104" x="6700838" y="2251075"/>
          <p14:tracePt t="20117" x="6704013" y="2251075"/>
          <p14:tracePt t="20138" x="6713538" y="2251075"/>
          <p14:tracePt t="20152" x="6716713" y="2251075"/>
          <p14:tracePt t="20166" x="6721475" y="2251075"/>
          <p14:tracePt t="20186" x="6729413" y="2251075"/>
          <p14:tracePt t="20201" x="6734175" y="2251075"/>
          <p14:tracePt t="20216" x="6742113" y="2251075"/>
          <p14:tracePt t="20236" x="6746875" y="2251075"/>
          <p14:tracePt t="20338" x="6738938" y="2251075"/>
          <p14:tracePt t="20347" x="6734175" y="2254250"/>
          <p14:tracePt t="20352" x="6726238" y="2254250"/>
          <p14:tracePt t="20360" x="6713538" y="2254250"/>
          <p14:tracePt t="20367" x="6691313" y="2263775"/>
          <p14:tracePt t="20374" x="6657975" y="2271713"/>
          <p14:tracePt t="20382" x="6597650" y="2279650"/>
          <p14:tracePt t="20388" x="6483350" y="2306638"/>
          <p14:tracePt t="20396" x="6235700" y="2347913"/>
          <p14:tracePt t="20402" x="5840413" y="2420938"/>
          <p14:tracePt t="20410" x="5470525" y="2514600"/>
          <p14:tracePt t="20417" x="5164138" y="2565400"/>
          <p14:tracePt t="20423" x="4938713" y="2611438"/>
          <p14:tracePt t="20430" x="4743450" y="2654300"/>
          <p14:tracePt t="20437" x="4492625" y="2701925"/>
          <p14:tracePt t="20445" x="4244975" y="2730500"/>
          <p14:tracePt t="20450" x="4044950" y="2773363"/>
          <p14:tracePt t="20457" x="3849688" y="2816225"/>
          <p14:tracePt t="20464" x="3667125" y="2828925"/>
          <p14:tracePt t="20471" x="3484563" y="2841625"/>
          <p14:tracePt t="20478" x="3355975" y="2841625"/>
          <p14:tracePt t="20486" x="3259138" y="2841625"/>
          <p14:tracePt t="20492" x="3143250" y="2854325"/>
          <p14:tracePt t="20500" x="3041650" y="2863850"/>
          <p14:tracePt t="20506" x="2927350" y="2876550"/>
          <p14:tracePt t="20513" x="2828925" y="2876550"/>
          <p14:tracePt t="20520" x="2755900" y="2889250"/>
          <p14:tracePt t="20528" x="2697163" y="2897188"/>
          <p14:tracePt t="20534" x="2649538" y="2905125"/>
          <p14:tracePt t="20541" x="2620963" y="2905125"/>
          <p14:tracePt t="20549" x="2586038" y="2914650"/>
          <p14:tracePt t="20555" x="2573338" y="2914650"/>
          <p14:tracePt t="20563" x="2555875" y="2914650"/>
          <p14:tracePt t="20569" x="2552700" y="2914650"/>
          <p14:tracePt t="20576" x="2547938" y="2914650"/>
          <p14:tracePt t="20585" x="2540000" y="2914650"/>
          <p14:tracePt t="20591" x="2535238" y="2914650"/>
          <p14:tracePt t="20598" x="2535238" y="2905125"/>
          <p14:tracePt t="20604" x="2527300" y="2901950"/>
          <p14:tracePt t="20612" x="2527300" y="2892425"/>
          <p14:tracePt t="20619" x="2522538" y="2892425"/>
          <p14:tracePt t="20626" x="2514600" y="2889250"/>
          <p14:tracePt t="20633" x="2509838" y="2876550"/>
          <p14:tracePt t="20639" x="2505075" y="2867025"/>
          <p14:tracePt t="20646" x="2489200" y="2863850"/>
          <p14:tracePt t="20652" x="2466975" y="2846388"/>
          <p14:tracePt t="20661" x="2441575" y="2828925"/>
          <p14:tracePt t="20667" x="2420938" y="2816225"/>
          <p14:tracePt t="20673" x="2386013" y="2798763"/>
          <p14:tracePt t="20681" x="2360613" y="2782888"/>
          <p14:tracePt t="20688" x="2327275" y="2765425"/>
          <p14:tracePt t="20695" x="2301875" y="2757488"/>
          <p14:tracePt t="20702" x="2279650" y="2740025"/>
          <p14:tracePt t="20709" x="2263775" y="2735263"/>
          <p14:tracePt t="20717" x="2251075" y="2717800"/>
          <p14:tracePt t="20722" x="2241550" y="2714625"/>
          <p14:tracePt t="20730" x="2238375" y="2705100"/>
          <p14:tracePt t="20737" x="2233613" y="2705100"/>
          <p14:tracePt t="20745" x="2224088" y="2701925"/>
          <p14:tracePt t="20750" x="2220913" y="2692400"/>
          <p14:tracePt t="20757" x="2211388" y="2689225"/>
          <p14:tracePt t="20772" x="2208213" y="2679700"/>
          <p14:tracePt t="20787" x="2203450" y="2676525"/>
          <p14:tracePt t="20802" x="2203450" y="2671763"/>
          <p14:tracePt t="20807" x="2195513" y="2671763"/>
          <p14:tracePt t="20821" x="2190750" y="2663825"/>
          <p14:tracePt t="20879" x="2190750" y="2667000"/>
          <p14:tracePt t="20899" x="2190750" y="2671763"/>
          <p14:tracePt t="20913" x="2190750" y="2676525"/>
          <p14:tracePt t="20943" x="2190750" y="2684463"/>
          <p14:tracePt t="20969" x="2198688" y="2684463"/>
          <p14:tracePt t="20991" x="2198688" y="2689225"/>
          <p14:tracePt t="21004" x="2203450" y="2697163"/>
          <p14:tracePt t="21018" x="2203450" y="2701925"/>
          <p14:tracePt t="21033" x="2208213" y="2701925"/>
          <p14:tracePt t="21039" x="2208213" y="2709863"/>
          <p14:tracePt t="21053" x="2208213" y="2714625"/>
          <p14:tracePt t="21067" x="2216150" y="2714625"/>
          <p14:tracePt t="21074" x="2216150" y="2717800"/>
          <p14:tracePt t="21082" x="2220913" y="2717800"/>
          <p14:tracePt t="21088" x="2220913" y="2727325"/>
          <p14:tracePt t="21096" x="2228850" y="2727325"/>
          <p14:tracePt t="21111" x="2233613" y="2730500"/>
          <p14:tracePt t="21123" x="2238375" y="2740025"/>
          <p14:tracePt t="21131" x="2246313" y="2740025"/>
          <p14:tracePt t="21145" x="2259013" y="2744788"/>
          <p14:tracePt t="21151" x="2263775" y="2744788"/>
          <p14:tracePt t="21160" x="2271713" y="2744788"/>
          <p14:tracePt t="21165" x="2284413" y="2752725"/>
          <p14:tracePt t="21172" x="2297113" y="2752725"/>
          <p14:tracePt t="21180" x="2309813" y="2752725"/>
          <p14:tracePt t="21187" x="2327275" y="2760663"/>
          <p14:tracePt t="21194" x="2339975" y="2765425"/>
          <p14:tracePt t="21202" x="2365375" y="2765425"/>
          <p14:tracePt t="21207" x="2378075" y="2773363"/>
          <p14:tracePt t="21215" x="2390775" y="2773363"/>
          <p14:tracePt t="21221" x="2398713" y="2773363"/>
          <p14:tracePt t="21229" x="2411413" y="2778125"/>
          <p14:tracePt t="21236" x="2424113" y="2778125"/>
          <p14:tracePt t="21242" x="2436813" y="2786063"/>
          <p14:tracePt t="21250" x="2446338" y="2786063"/>
          <p14:tracePt t="21256" x="2459038" y="2795588"/>
          <p14:tracePt t="21263" x="2463800" y="2795588"/>
          <p14:tracePt t="21270" x="2476500" y="2795588"/>
          <p14:tracePt t="21277" x="2484438" y="2795588"/>
          <p14:tracePt t="21284" x="2489200" y="2795588"/>
          <p14:tracePt t="21291" x="2497138" y="2795588"/>
          <p14:tracePt t="21298" x="2501900" y="2795588"/>
          <p14:tracePt t="21305" x="2505075" y="2795588"/>
          <p14:tracePt t="21312" x="2514600" y="2795588"/>
          <p14:tracePt t="21319" x="2517775" y="2795588"/>
          <p14:tracePt t="21327" x="2527300" y="2795588"/>
          <p14:tracePt t="21340" x="2530475" y="2795588"/>
          <p14:tracePt t="21354" x="2540000" y="2795588"/>
          <p14:tracePt t="21368" x="2543175" y="2795588"/>
          <p14:tracePt t="21453" x="2547938" y="2795588"/>
          <p14:tracePt t="21457" x="2565400" y="2790825"/>
          <p14:tracePt t="21464" x="2586038" y="2790825"/>
          <p14:tracePt t="21471" x="2616200" y="2790825"/>
          <p14:tracePt t="21479" x="2671763" y="2795588"/>
          <p14:tracePt t="21488" x="2730500" y="2795588"/>
          <p14:tracePt t="21492" x="2816225" y="2808288"/>
          <p14:tracePt t="21500" x="2905125" y="2816225"/>
          <p14:tracePt t="21506" x="2978150" y="2828925"/>
          <p14:tracePt t="21514" x="3049588" y="2851150"/>
          <p14:tracePt t="21520" x="3109913" y="2859088"/>
          <p14:tracePt t="21528" x="3155950" y="2867025"/>
          <p14:tracePt t="21533" x="3190875" y="2876550"/>
          <p14:tracePt t="21540" x="3216275" y="2884488"/>
          <p14:tracePt t="21549" x="3228975" y="2892425"/>
          <p14:tracePt t="21554" x="3233738" y="2897188"/>
          <p14:tracePt t="21561" x="3241675" y="2897188"/>
          <p14:tracePt t="21568" x="3241675" y="2905125"/>
          <p14:tracePt t="21577" x="3246438" y="2909888"/>
          <p14:tracePt t="21590" x="3246438" y="2917825"/>
          <p14:tracePt t="21603" x="3246438" y="2922588"/>
          <p14:tracePt t="21610" x="3246438" y="2927350"/>
          <p14:tracePt t="21624" x="3246438" y="2935288"/>
          <p14:tracePt t="21638" x="3246438" y="2940050"/>
          <p14:tracePt t="21652" x="3246438" y="2947988"/>
          <p14:tracePt t="21659" x="3254375" y="2952750"/>
          <p14:tracePt t="21666" x="3259138" y="2960688"/>
          <p14:tracePt t="21672" x="3271838" y="2965450"/>
          <p14:tracePt t="21680" x="3279775" y="2973388"/>
          <p14:tracePt t="21687" x="3292475" y="2986088"/>
          <p14:tracePt t="21694" x="3305175" y="2990850"/>
          <p14:tracePt t="21701" x="3313113" y="2998788"/>
          <p14:tracePt t="21707" x="3327400" y="3003550"/>
          <p14:tracePt t="21714" x="3327400" y="3011488"/>
          <p14:tracePt t="21721" x="3330575" y="3016250"/>
          <p14:tracePt t="21729" x="3340100" y="3024188"/>
          <p14:tracePt t="21735" x="3340100" y="3028950"/>
          <p14:tracePt t="21742" x="3343275" y="3041650"/>
          <p14:tracePt t="21750" x="3343275" y="3049588"/>
          <p14:tracePt t="21756" x="3343275" y="3054350"/>
          <p14:tracePt t="21763" x="3343275" y="3067050"/>
          <p14:tracePt t="21770" x="3343275" y="3076575"/>
          <p14:tracePt t="21778" x="3335338" y="3089275"/>
          <p14:tracePt t="21784" x="3330575" y="3092450"/>
          <p14:tracePt t="21791" x="3322638" y="3092450"/>
          <p14:tracePt t="21798" x="3322638" y="3101975"/>
          <p14:tracePt t="21804" x="3317875" y="3101975"/>
          <p14:tracePt t="21812" x="3317875" y="3105150"/>
          <p14:tracePt t="21854" x="3317875" y="3097213"/>
          <p14:tracePt t="21860" x="3327400" y="3097213"/>
          <p14:tracePt t="21867" x="3330575" y="3092450"/>
          <p14:tracePt t="21875" x="3335338" y="3092450"/>
          <p14:tracePt t="21881" x="3352800" y="3084513"/>
          <p14:tracePt t="21900" x="3368675" y="3079750"/>
          <p14:tracePt t="21906" x="3381375" y="3079750"/>
          <p14:tracePt t="21912" x="3394075" y="3079750"/>
          <p14:tracePt t="21920" x="3403600" y="3079750"/>
          <p14:tracePt t="21925" x="3406775" y="3079750"/>
          <p14:tracePt t="21932" x="3416300" y="3079750"/>
          <p14:tracePt t="21946" x="3419475" y="3079750"/>
          <p14:tracePt t="21959" x="3429000" y="3079750"/>
          <p14:tracePt t="21986" x="3429000" y="3089275"/>
          <p14:tracePt t="22000" x="3429000" y="3092450"/>
          <p14:tracePt t="22251" x="3411538" y="3092450"/>
          <p14:tracePt t="22258" x="3394075" y="3089275"/>
          <p14:tracePt t="22266" x="3360738" y="3071813"/>
          <p14:tracePt t="22273" x="3313113" y="3041650"/>
          <p14:tracePt t="22280" x="3262313" y="3024188"/>
          <p14:tracePt t="22287" x="3198813" y="2982913"/>
          <p14:tracePt t="22294" x="3135313" y="2940050"/>
          <p14:tracePt t="22301" x="3071813" y="2897188"/>
          <p14:tracePt t="22309" x="3024188" y="2867025"/>
          <p14:tracePt t="22314" x="2960688" y="2824163"/>
          <p14:tracePt t="22321" x="2909888" y="2795588"/>
          <p14:tracePt t="22328" x="2874963" y="2778125"/>
          <p14:tracePt t="22335" x="2836863" y="2757488"/>
          <p14:tracePt t="22343" x="2816225" y="2744788"/>
          <p14:tracePt t="22350" x="2798763" y="2727325"/>
          <p14:tracePt t="22355" x="2795588" y="2722563"/>
          <p14:tracePt t="22363" x="2782888" y="2714625"/>
          <p14:tracePt t="22370" x="2773363" y="2709863"/>
          <p14:tracePt t="22378" x="2773363" y="2701925"/>
          <p14:tracePt t="22391" x="2773363" y="2697163"/>
          <p14:tracePt t="22397" x="2773363" y="2689225"/>
          <p14:tracePt t="22404" x="2773363" y="2684463"/>
          <p14:tracePt t="22411" x="2773363" y="2679700"/>
          <p14:tracePt t="22418" x="2778125" y="2671763"/>
          <p14:tracePt t="22426" x="2782888" y="2667000"/>
          <p14:tracePt t="22432" x="2786063" y="2667000"/>
          <p14:tracePt t="22447" x="2795588" y="2659063"/>
          <p14:tracePt t="22452" x="2798763" y="2659063"/>
          <p14:tracePt t="22459" x="2798763" y="2654300"/>
          <p14:tracePt t="22475" x="2808288" y="2654300"/>
          <p14:tracePt t="22491" x="2811463" y="2654300"/>
          <p14:tracePt t="22501" x="2820988" y="2654300"/>
          <p14:tracePt t="22515" x="2824163" y="2663825"/>
          <p14:tracePt t="22537" x="2824163" y="2667000"/>
          <p14:tracePt t="22552" x="2824163" y="2676525"/>
          <p14:tracePt t="22564" x="2824163" y="2679700"/>
          <p14:tracePt t="22586" x="2824163" y="2684463"/>
          <p14:tracePt t="22677" x="2824163" y="2692400"/>
          <p14:tracePt t="22747" x="2824163" y="2697163"/>
          <p14:tracePt t="22768" x="2824163" y="2705100"/>
          <p14:tracePt t="22783" x="2816225" y="2709863"/>
          <p14:tracePt t="22804" x="2816225" y="2717800"/>
          <p14:tracePt t="22810" x="2816225" y="2722563"/>
          <p14:tracePt t="22819" x="2816225" y="2727325"/>
          <p14:tracePt t="22824" x="2816225" y="2735263"/>
          <p14:tracePt t="22847" x="2816225" y="2740025"/>
          <p14:tracePt t="22861" x="2816225" y="2747963"/>
          <p14:tracePt t="22868" x="2820988" y="2747963"/>
          <p14:tracePt t="22882" x="2824163" y="2752725"/>
          <p14:tracePt t="22892" x="2828925" y="2760663"/>
          <p14:tracePt t="22896" x="2836863" y="2765425"/>
          <p14:tracePt t="22902" x="2849563" y="2778125"/>
          <p14:tracePt t="22910" x="2867025" y="2795588"/>
          <p14:tracePt t="22917" x="2889250" y="2816225"/>
          <p14:tracePt t="22925" x="2914650" y="2841625"/>
          <p14:tracePt t="22931" x="2952750" y="2879725"/>
          <p14:tracePt t="22937" x="2990850" y="2909888"/>
          <p14:tracePt t="22944" x="3028950" y="2960688"/>
          <p14:tracePt t="22951" x="3079750" y="2998788"/>
          <p14:tracePt t="22959" x="3117850" y="3028950"/>
          <p14:tracePt t="22965" x="3155950" y="3054350"/>
          <p14:tracePt t="22971" x="3190875" y="3076575"/>
          <p14:tracePt t="22979" x="3216275" y="3089275"/>
          <p14:tracePt t="22985" x="3236913" y="3097213"/>
          <p14:tracePt t="22993" x="3254375" y="3105150"/>
          <p14:tracePt t="22999" x="3267075" y="3114675"/>
          <p14:tracePt t="23007" x="3279775" y="3114675"/>
          <p14:tracePt t="23013" x="3287713" y="3114675"/>
          <p14:tracePt t="23020" x="3300413" y="3114675"/>
          <p14:tracePt t="23027" x="3305175" y="3114675"/>
          <p14:tracePt t="23034" x="3313113" y="3114675"/>
          <p14:tracePt t="23041" x="3317875" y="3114675"/>
          <p14:tracePt t="23048" x="3322638" y="3114675"/>
          <p14:tracePt t="23055" x="3330575" y="3114675"/>
          <p14:tracePt t="23062" x="3335338" y="3114675"/>
          <p14:tracePt t="23069" x="3343275" y="3114675"/>
          <p14:tracePt t="23076" x="3348038" y="3114675"/>
          <p14:tracePt t="23091" x="3352800" y="3114675"/>
          <p14:tracePt t="23097" x="3360738" y="3114675"/>
          <p14:tracePt t="23103" x="3365500" y="3114675"/>
          <p14:tracePt t="23110" x="3373438" y="3114675"/>
          <p14:tracePt t="23117" x="3378200" y="3109913"/>
          <p14:tracePt t="23124" x="3386138" y="3109913"/>
          <p14:tracePt t="23138" x="3390900" y="3109913"/>
          <p14:tracePt t="23152" x="3394075" y="3105150"/>
          <p14:tracePt t="23273" x="3390900" y="3105150"/>
          <p14:tracePt t="23277" x="3390900" y="3097213"/>
          <p14:tracePt t="23354" x="3381375" y="3097213"/>
          <p14:tracePt t="23399" x="3378200" y="3097213"/>
          <p14:tracePt t="23425" x="3368675" y="3097213"/>
          <p14:tracePt t="23523" x="3365500" y="3097213"/>
          <p14:tracePt t="23571" x="3365500" y="3101975"/>
          <p14:tracePt t="23594" x="3365500" y="3105150"/>
          <p14:tracePt t="23599" x="3365500" y="3114675"/>
          <p14:tracePt t="23605" x="3368675" y="3130550"/>
          <p14:tracePt t="23613" x="3373438" y="3155950"/>
          <p14:tracePt t="23620" x="3381375" y="3178175"/>
          <p14:tracePt t="23626" x="3390900" y="3211513"/>
          <p14:tracePt t="23640" x="3406775" y="3246438"/>
          <p14:tracePt t="23647" x="3416300" y="3279775"/>
          <p14:tracePt t="23653" x="3433763" y="3305175"/>
          <p14:tracePt t="23660" x="3446463" y="3317875"/>
          <p14:tracePt t="23668" x="3462338" y="3352800"/>
          <p14:tracePt t="23674" x="3471863" y="3386138"/>
          <p14:tracePt t="23680" x="3487738" y="3398838"/>
          <p14:tracePt t="23688" x="3505200" y="3424238"/>
          <p14:tracePt t="23694" x="3505200" y="3433763"/>
          <p14:tracePt t="23702" x="3517900" y="3446463"/>
          <p14:tracePt t="23710" x="3517900" y="3449638"/>
          <p14:tracePt t="23716" x="3522663" y="3459163"/>
          <p14:tracePt t="23723" x="3535363" y="3462338"/>
          <p14:tracePt t="23737" x="3535363" y="3471863"/>
          <p14:tracePt t="23744" x="3543300" y="3471863"/>
          <p14:tracePt t="23751" x="3543300" y="3475038"/>
          <p14:tracePt t="23757" x="3548063" y="3475038"/>
          <p14:tracePt t="23764" x="3548063" y="3479800"/>
          <p14:tracePt t="23771" x="3556000" y="3479800"/>
          <p14:tracePt t="23842" x="3552825" y="3479800"/>
          <p14:tracePt t="23855" x="3548063" y="3479800"/>
          <p14:tracePt t="23869" x="3540125" y="3479800"/>
          <p14:tracePt t="23883" x="3535363" y="3479800"/>
          <p14:tracePt t="23897" x="3530600" y="3479800"/>
          <p14:tracePt t="23926" x="3522663" y="3479800"/>
          <p14:tracePt t="24023" x="3522663" y="3475038"/>
          <p14:tracePt t="24079" x="3522663" y="3467100"/>
          <p14:tracePt t="24156" x="3525838" y="3467100"/>
          <p14:tracePt t="24161" x="3530600" y="3467100"/>
          <p14:tracePt t="24182" x="3535363" y="3462338"/>
          <p14:tracePt t="24196" x="3535363" y="3454400"/>
          <p14:tracePt t="24203" x="3535363" y="3449638"/>
          <p14:tracePt t="24210" x="3543300" y="3449638"/>
          <p14:tracePt t="24226" x="3548063" y="3449638"/>
          <p14:tracePt t="24239" x="3556000" y="3441700"/>
          <p14:tracePt t="24310" x="3556000" y="3436938"/>
          <p14:tracePt t="24313" x="3552825" y="3436938"/>
          <p14:tracePt t="24321" x="3540125" y="3429000"/>
          <p14:tracePt t="24328" x="3525838" y="3424238"/>
          <p14:tracePt t="24335" x="3509963" y="3408363"/>
          <p14:tracePt t="24342" x="3487738" y="3390900"/>
          <p14:tracePt t="24349" x="3441700" y="3365500"/>
          <p14:tracePt t="24356" x="3390900" y="3335338"/>
          <p14:tracePt t="24363" x="3327400" y="3305175"/>
          <p14:tracePt t="24371" x="3190875" y="3216275"/>
          <p14:tracePt t="24377" x="3100388" y="3170238"/>
          <p14:tracePt t="24384" x="3036888" y="3140075"/>
          <p14:tracePt t="24393" x="2930525" y="3067050"/>
          <p14:tracePt t="24397" x="2867025" y="3024188"/>
          <p14:tracePt t="24404" x="2828925" y="2998788"/>
          <p14:tracePt t="24412" x="2795588" y="2970213"/>
          <p14:tracePt t="24418" x="2760663" y="2960688"/>
          <p14:tracePt t="24426" x="2735263" y="2947988"/>
          <p14:tracePt t="24432" x="2714625" y="2930525"/>
          <p14:tracePt t="24441" x="2689225" y="2914650"/>
          <p14:tracePt t="24446" x="2679700" y="2901950"/>
          <p14:tracePt t="24453" x="2667000" y="2892425"/>
          <p14:tracePt t="24461" x="2649538" y="2876550"/>
          <p14:tracePt t="24467" x="2636838" y="2863850"/>
          <p14:tracePt t="24475" x="2628900" y="2854325"/>
          <p14:tracePt t="24481" x="2624138" y="2841625"/>
          <p14:tracePt t="24487" x="2608263" y="2828925"/>
          <p14:tracePt t="24495" x="2603500" y="2820988"/>
          <p14:tracePt t="24502" x="2603500" y="2816225"/>
          <p14:tracePt t="24510" x="2595563" y="2803525"/>
          <p14:tracePt t="24515" x="2595563" y="2795588"/>
          <p14:tracePt t="24525" x="2590800" y="2790825"/>
          <p14:tracePt t="24530" x="2590800" y="2786063"/>
          <p14:tracePt t="24537" x="2582863" y="2786063"/>
          <p14:tracePt t="24544" x="2582863" y="2778125"/>
          <p14:tracePt t="24551" x="2582863" y="2773363"/>
          <p14:tracePt t="24565" x="2586038" y="2765425"/>
          <p14:tracePt t="24586" x="2590800" y="2765425"/>
          <p14:tracePt t="24594" x="2603500" y="2765425"/>
          <p14:tracePt t="24609" x="2620963" y="2765425"/>
          <p14:tracePt t="24613" x="2624138" y="2765425"/>
          <p14:tracePt t="24620" x="2628900" y="2770188"/>
          <p14:tracePt t="24627" x="2641600" y="2770188"/>
          <p14:tracePt t="24634" x="2649538" y="2773363"/>
          <p14:tracePt t="24642" x="2671763" y="2773363"/>
          <p14:tracePt t="24648" x="2684463" y="2773363"/>
          <p14:tracePt t="24657" x="2697163" y="2790825"/>
          <p14:tracePt t="24662" x="2730500" y="2790825"/>
          <p14:tracePt t="24669" x="2765425" y="2808288"/>
          <p14:tracePt t="24676" x="2808288" y="2808288"/>
          <p14:tracePt t="24683" x="2854325" y="2824163"/>
          <p14:tracePt t="24690" x="2917825" y="2846388"/>
          <p14:tracePt t="24697" x="2955925" y="2876550"/>
          <p14:tracePt t="24704" x="3016250" y="2892425"/>
          <p14:tracePt t="24711" x="3067050" y="2922588"/>
          <p14:tracePt t="24718" x="3087688" y="2947988"/>
          <p14:tracePt t="24725" x="3127375" y="2978150"/>
          <p14:tracePt t="24731" x="3165475" y="3016250"/>
          <p14:tracePt t="24741" x="3190875" y="3028950"/>
          <p14:tracePt t="24745" x="3203575" y="3054350"/>
          <p14:tracePt t="24752" x="3228975" y="3079750"/>
          <p14:tracePt t="24759" x="3236913" y="3092450"/>
          <p14:tracePt t="24766" x="3262313" y="3109913"/>
          <p14:tracePt t="24774" x="3267075" y="3114675"/>
          <p14:tracePt t="24780" x="3275013" y="3127375"/>
          <p14:tracePt t="24787" x="3297238" y="3135313"/>
          <p14:tracePt t="24794" x="3297238" y="3143250"/>
          <p14:tracePt t="24801" x="3317875" y="3148013"/>
          <p14:tracePt t="24810" x="3322638" y="3155950"/>
          <p14:tracePt t="24815" x="3335338" y="3155950"/>
          <p14:tracePt t="24822" x="3360738" y="3165475"/>
          <p14:tracePt t="24829" x="3373438" y="3165475"/>
          <p14:tracePt t="24836" x="3394075" y="3165475"/>
          <p14:tracePt t="24844" x="3419475" y="3170238"/>
          <p14:tracePt t="24850" x="3433763" y="3170238"/>
          <p14:tracePt t="24857" x="3454400" y="3170238"/>
          <p14:tracePt t="24863" x="3471863" y="3170238"/>
          <p14:tracePt t="24872" x="3475038" y="3170238"/>
          <p14:tracePt t="24878" x="3487738" y="3170238"/>
          <p14:tracePt t="24884" x="3492500" y="3170238"/>
          <p14:tracePt t="24907" x="3505200" y="3170238"/>
          <p14:tracePt t="24913" x="3513138" y="3170238"/>
          <p14:tracePt t="24927" x="3517900" y="3178175"/>
          <p14:tracePt t="24942" x="3525838" y="3178175"/>
          <p14:tracePt t="24963" x="3525838" y="3182938"/>
          <p14:tracePt t="35271" x="3484563" y="3182938"/>
          <p14:tracePt t="35277" x="3406775" y="3203575"/>
          <p14:tracePt t="35285" x="3330575" y="3249613"/>
          <p14:tracePt t="35291" x="3249613" y="3305175"/>
          <p14:tracePt t="35299" x="3168650" y="3411538"/>
          <p14:tracePt t="35306" x="3100388" y="3517900"/>
          <p14:tracePt t="35314" x="3062288" y="3633788"/>
          <p14:tracePt t="35319" x="3054350" y="3760788"/>
          <p14:tracePt t="35327" x="3059113" y="3900488"/>
          <p14:tracePt t="35333" x="3140075" y="4075113"/>
          <p14:tracePt t="35340" x="3267075" y="4233863"/>
          <p14:tracePt t="35348" x="3446463" y="4365625"/>
          <p14:tracePt t="35354" x="3667125" y="4475163"/>
          <p14:tracePt t="35361" x="3925888" y="4538663"/>
          <p14:tracePt t="35368" x="4156075" y="4538663"/>
          <p14:tracePt t="35375" x="4356100" y="4500563"/>
          <p14:tracePt t="35382" x="4483100" y="4467225"/>
          <p14:tracePt t="35388" x="4564063" y="4411663"/>
          <p14:tracePt t="35397" x="4614863" y="4360863"/>
          <p14:tracePt t="35402" x="4645025" y="4297363"/>
          <p14:tracePt t="35411" x="4657725" y="4237038"/>
          <p14:tracePt t="35416" x="4657725" y="4165600"/>
          <p14:tracePt t="35423" x="4641850" y="4092575"/>
          <p14:tracePt t="35430" x="4594225" y="4011613"/>
          <p14:tracePt t="35437" x="4538663" y="3948113"/>
          <p14:tracePt t="35445" x="4462463" y="3892550"/>
          <p14:tracePt t="35451" x="4330700" y="3846513"/>
          <p14:tracePt t="35458" x="4189413" y="3821113"/>
          <p14:tracePt t="35465" x="4062413" y="3808413"/>
          <p14:tracePt t="35472" x="3960813" y="3829050"/>
          <p14:tracePt t="35480" x="3871913" y="3849688"/>
          <p14:tracePt t="35486" x="3806825" y="3879850"/>
          <p14:tracePt t="35494" x="3756025" y="3922713"/>
          <p14:tracePt t="35500" x="3722688" y="3948113"/>
          <p14:tracePt t="35507" x="3692525" y="3986213"/>
          <p14:tracePt t="35514" x="3675063" y="4033838"/>
          <p14:tracePt t="35521" x="3667125" y="4067175"/>
          <p14:tracePt t="35528" x="3667125" y="4100513"/>
          <p14:tracePt t="35535" x="3671888" y="4130675"/>
          <p14:tracePt t="35543" x="3687763" y="4181475"/>
          <p14:tracePt t="35550" x="3730625" y="4233863"/>
          <p14:tracePt t="35555" x="3806825" y="4300538"/>
          <p14:tracePt t="35563" x="3925888" y="4356100"/>
          <p14:tracePt t="35569" x="4113213" y="4411663"/>
          <p14:tracePt t="35577" x="4244975" y="4437063"/>
          <p14:tracePt t="35583" x="4330700" y="4437063"/>
          <p14:tracePt t="35590" x="4360863" y="4432300"/>
          <p14:tracePt t="35598" x="4386263" y="4424363"/>
          <p14:tracePt t="35605" x="4398963" y="4416425"/>
          <p14:tracePt t="35613" x="4406900" y="4403725"/>
          <p14:tracePt t="35619" x="4411663" y="4394200"/>
          <p14:tracePt t="35626" x="4411663" y="4373563"/>
          <p14:tracePt t="35634" x="4411663" y="4360863"/>
          <p14:tracePt t="35639" x="4402138" y="4338638"/>
          <p14:tracePt t="35646" x="4376738" y="4313238"/>
          <p14:tracePt t="35653" x="4360863" y="4287838"/>
          <p14:tracePt t="35660" x="4338638" y="4271963"/>
          <p14:tracePt t="35667" x="4313238" y="4267200"/>
          <p14:tracePt t="35674" x="4292600" y="4259263"/>
          <p14:tracePt t="35681" x="4267200" y="4249738"/>
          <p14:tracePt t="35688" x="4254500" y="4249738"/>
          <p14:tracePt t="35697" x="4249738" y="4249738"/>
          <p14:tracePt t="35702" x="4237038" y="4249738"/>
          <p14:tracePt t="35716" x="4229100" y="4249738"/>
          <p14:tracePt t="35730" x="4224338" y="4249738"/>
          <p14:tracePt t="35758" x="4224338" y="4241800"/>
          <p14:tracePt t="35766" x="4232275" y="4237038"/>
          <p14:tracePt t="35771" x="4232275" y="4233863"/>
          <p14:tracePt t="35786" x="4237038" y="4224338"/>
          <p14:tracePt t="35793" x="4237038" y="4219575"/>
          <p14:tracePt t="35799" x="4237038" y="4211638"/>
          <p14:tracePt t="35807" x="4237038" y="4206875"/>
          <p14:tracePt t="35820" x="4237038" y="4203700"/>
          <p14:tracePt t="35967" x="4237038" y="4206875"/>
          <p14:tracePt t="35988" x="4237038" y="4216400"/>
          <p14:tracePt t="36071" x="4237038" y="4211638"/>
          <p14:tracePt t="36339" x="4237038" y="4216400"/>
          <p14:tracePt t="36356" x="4237038" y="4219575"/>
          <p14:tracePt t="36378" x="4237038" y="4229100"/>
          <p14:tracePt t="36484" x="4237038" y="4233863"/>
          <p14:tracePt t="36533" x="4237038" y="4237038"/>
          <p14:tracePt t="42951" x="4237038" y="4246563"/>
          <p14:tracePt t="42964" x="4237038" y="4249738"/>
          <p14:tracePt t="42978" x="4249738" y="4249738"/>
          <p14:tracePt t="42985" x="4262438" y="4259263"/>
          <p14:tracePt t="42992" x="4295775" y="4259263"/>
          <p14:tracePt t="42999" x="4330700" y="4267200"/>
          <p14:tracePt t="43005" x="4373563" y="4267200"/>
          <p14:tracePt t="43012" x="4432300" y="4275138"/>
          <p14:tracePt t="43020" x="4487863" y="4275138"/>
          <p14:tracePt t="43026" x="4560888" y="4275138"/>
          <p14:tracePt t="43032" x="4632325" y="4275138"/>
          <p14:tracePt t="43039" x="4705350" y="4275138"/>
          <p14:tracePt t="43047" x="4789488" y="4271963"/>
          <p14:tracePt t="43054" x="4879975" y="4259263"/>
          <p14:tracePt t="43060" x="4951413" y="4249738"/>
          <p14:tracePt t="43068" x="4999038" y="4229100"/>
          <p14:tracePt t="43074" x="5057775" y="4229100"/>
          <p14:tracePt t="43082" x="5105400" y="4211638"/>
          <p14:tracePt t="43089" x="5130800" y="4186238"/>
          <p14:tracePt t="43094" x="5156200" y="4168775"/>
          <p14:tracePt t="43101" x="5176838" y="4152900"/>
          <p14:tracePt t="43108" x="5186363" y="4140200"/>
          <p14:tracePt t="43116" x="5194300" y="4127500"/>
          <p14:tracePt t="43122" x="5199063" y="4117975"/>
          <p14:tracePt t="43129" x="5207000" y="4105275"/>
          <p14:tracePt t="43136" x="5207000" y="4100513"/>
          <p14:tracePt t="43143" x="5207000" y="4092575"/>
          <p14:tracePt t="43150" x="5202238" y="4087813"/>
          <p14:tracePt t="43158" x="5199063" y="4079875"/>
          <p14:tracePt t="43165" x="5186363" y="4079875"/>
          <p14:tracePt t="43171" x="5168900" y="4079875"/>
          <p14:tracePt t="43178" x="5146675" y="4079875"/>
          <p14:tracePt t="43184" x="5126038" y="4084638"/>
          <p14:tracePt t="43192" x="5100638" y="4092575"/>
          <p14:tracePt t="43199" x="5087938" y="4100513"/>
          <p14:tracePt t="43206" x="5062538" y="4110038"/>
          <p14:tracePt t="43213" x="5049838" y="4110038"/>
          <p14:tracePt t="43220" x="5037138" y="4113213"/>
          <p14:tracePt t="43226" x="5027613" y="4122738"/>
          <p14:tracePt t="43234" x="5024438" y="4122738"/>
          <p14:tracePt t="43240" x="5014913" y="4127500"/>
          <p14:tracePt t="43249" x="5011738" y="4127500"/>
          <p14:tracePt t="43255" x="5011738" y="4135438"/>
          <p14:tracePt t="43262" x="5006975" y="4135438"/>
          <p14:tracePt t="43269" x="5006975" y="4140200"/>
          <p14:tracePt t="43305" x="5011738" y="4140200"/>
          <p14:tracePt t="43310" x="5024438" y="4148138"/>
          <p14:tracePt t="43317" x="5040313" y="4152900"/>
          <p14:tracePt t="43324" x="5062538" y="4160838"/>
          <p14:tracePt t="43331" x="5095875" y="4160838"/>
          <p14:tracePt t="43338" x="5130800" y="4168775"/>
          <p14:tracePt t="43345" x="5159375" y="4178300"/>
          <p14:tracePt t="43352" x="5207000" y="4186238"/>
          <p14:tracePt t="43359" x="5240338" y="4194175"/>
          <p14:tracePt t="43366" x="5283200" y="4194175"/>
          <p14:tracePt t="43373" x="5318125" y="4203700"/>
          <p14:tracePt t="43380" x="5346700" y="4203700"/>
          <p14:tracePt t="43387" x="5372100" y="4203700"/>
          <p14:tracePt t="43394" x="5376863" y="4203700"/>
          <p14:tracePt t="43401" x="5389563" y="4203700"/>
          <p14:tracePt t="43415" x="5399088" y="4203700"/>
          <p14:tracePt t="43421" x="5402263" y="4203700"/>
          <p14:tracePt t="43666" x="5551488" y="4203700"/>
          <p14:tracePt t="43673" x="5794375" y="4233863"/>
          <p14:tracePt t="43679" x="6062663" y="4249738"/>
          <p14:tracePt t="43686" x="6275388" y="4262438"/>
          <p14:tracePt t="43693" x="6432550" y="4275138"/>
          <p14:tracePt t="43700" x="6554788" y="4275138"/>
          <p14:tracePt t="43707" x="6657975" y="4287838"/>
          <p14:tracePt t="43715" x="6729413" y="4287838"/>
          <p14:tracePt t="43722" x="6759575" y="4287838"/>
          <p14:tracePt t="43727" x="6784975" y="4287838"/>
          <p14:tracePt t="43735" x="6797675" y="4287838"/>
          <p14:tracePt t="43742" x="6810375" y="4287838"/>
          <p14:tracePt t="43756" x="6815138" y="4287838"/>
          <p14:tracePt t="43808" x="6802438" y="4287838"/>
          <p14:tracePt t="43811" x="6789738" y="4287838"/>
          <p14:tracePt t="43818" x="6780213" y="4287838"/>
          <p14:tracePt t="43825" x="6767513" y="4292600"/>
          <p14:tracePt t="43832" x="6764338" y="4292600"/>
          <p14:tracePt t="43839" x="6751638" y="4300538"/>
          <p14:tracePt t="43846" x="6742113" y="4300538"/>
          <p14:tracePt t="43860" x="6738938" y="4300538"/>
          <p14:tracePt t="43867" x="6729413" y="4300538"/>
          <p14:tracePt t="43902" x="6738938" y="4300538"/>
          <p14:tracePt t="43908" x="6764338" y="4310063"/>
          <p14:tracePt t="43916" x="6784975" y="4310063"/>
          <p14:tracePt t="43922" x="6819900" y="4313238"/>
          <p14:tracePt t="43930" x="6853238" y="4322763"/>
          <p14:tracePt t="43938" x="6883400" y="4322763"/>
          <p14:tracePt t="43943" x="6916738" y="4322763"/>
          <p14:tracePt t="43950" x="6938963" y="4322763"/>
          <p14:tracePt t="43957" x="6951663" y="4322763"/>
          <p14:tracePt t="43965" x="6959600" y="4322763"/>
          <p14:tracePt t="43972" x="6964363" y="4322763"/>
          <p14:tracePt t="43978" x="6967538" y="4322763"/>
          <p14:tracePt t="43985" x="6977063" y="4322763"/>
          <p14:tracePt t="43999" x="6972300" y="4322763"/>
          <p14:tracePt t="44007" x="6967538" y="4322763"/>
          <p14:tracePt t="44014" x="6946900" y="4322763"/>
          <p14:tracePt t="44020" x="6896100" y="4322763"/>
          <p14:tracePt t="44027" x="6767513" y="4322763"/>
          <p14:tracePt t="44034" x="6529388" y="4313238"/>
          <p14:tracePt t="44041" x="6202363" y="4297363"/>
          <p14:tracePt t="44049" x="5878513" y="4279900"/>
          <p14:tracePt t="44056" x="5675313" y="4279900"/>
          <p14:tracePt t="44063" x="5521325" y="4279900"/>
          <p14:tracePt t="44069" x="5381625" y="4279900"/>
          <p14:tracePt t="44075" x="5224463" y="4279900"/>
          <p14:tracePt t="44083" x="5083175" y="4287838"/>
          <p14:tracePt t="44091" x="4930775" y="4300538"/>
          <p14:tracePt t="44097" x="4773613" y="4310063"/>
          <p14:tracePt t="44104" x="4573588" y="4338638"/>
          <p14:tracePt t="44110" x="4335463" y="4352925"/>
          <p14:tracePt t="44118" x="4156075" y="4352925"/>
          <p14:tracePt t="44125" x="3981450" y="4352925"/>
          <p14:tracePt t="44132" x="3778250" y="4352925"/>
          <p14:tracePt t="44139" x="3594100" y="4343400"/>
          <p14:tracePt t="44147" x="3454400" y="4330700"/>
          <p14:tracePt t="44153" x="3340100" y="4322763"/>
          <p14:tracePt t="44160" x="3224213" y="4287838"/>
          <p14:tracePt t="44167" x="3122613" y="4275138"/>
          <p14:tracePt t="44175" x="3033713" y="4254500"/>
          <p14:tracePt t="44180" x="2960688" y="4233863"/>
          <p14:tracePt t="44188" x="2909888" y="4211638"/>
          <p14:tracePt t="44194" x="2862263" y="4203700"/>
          <p14:tracePt t="44202" x="2841625" y="4203700"/>
          <p14:tracePt t="44209" x="2820988" y="4194175"/>
          <p14:tracePt t="44216" x="2803525" y="4191000"/>
          <p14:tracePt t="44224" x="2790825" y="4191000"/>
          <p14:tracePt t="44231" x="2786063" y="4191000"/>
          <p14:tracePt t="44236" x="2778125" y="4181475"/>
          <p14:tracePt t="44252" x="2773363" y="4178300"/>
          <p14:tracePt t="44266" x="2773363" y="4168775"/>
          <p14:tracePt t="44287" x="2773363" y="4165600"/>
          <p14:tracePt t="44301" x="2773363" y="4156075"/>
          <p14:tracePt t="44315" x="2773363" y="4152900"/>
          <p14:tracePt t="44336" x="2773363" y="4148138"/>
          <p14:tracePt t="44350" x="2773363" y="4140200"/>
          <p14:tracePt t="44364" x="2773363" y="4135438"/>
          <p14:tracePt t="44385" x="2773363" y="4127500"/>
          <p14:tracePt t="44399" x="2773363" y="4122738"/>
          <p14:tracePt t="44414" x="2773363" y="4113213"/>
          <p14:tracePt t="44427" x="2765425" y="4110038"/>
          <p14:tracePt t="44434" x="2765425" y="4105275"/>
          <p14:tracePt t="44441" x="2760663" y="4105275"/>
          <p14:tracePt t="44448" x="2752725" y="4097338"/>
          <p14:tracePt t="44456" x="2752725" y="4092575"/>
          <p14:tracePt t="44463" x="2747963" y="4084638"/>
          <p14:tracePt t="44470" x="2743200" y="4079875"/>
          <p14:tracePt t="44476" x="2735263" y="4071938"/>
          <p14:tracePt t="44484" x="2730500" y="4067175"/>
          <p14:tracePt t="44498" x="2722563" y="4062413"/>
          <p14:tracePt t="44505" x="2722563" y="4054475"/>
          <p14:tracePt t="44511" x="2722563" y="4049713"/>
          <p14:tracePt t="44519" x="2722563" y="4041775"/>
          <p14:tracePt t="44525" x="2722563" y="4037013"/>
          <p14:tracePt t="44533" x="2722563" y="4033838"/>
          <p14:tracePt t="44540" x="2727325" y="4033838"/>
          <p14:tracePt t="44555" x="2730500" y="4024313"/>
          <p14:tracePt t="44568" x="2740025" y="4021138"/>
          <p14:tracePt t="44575" x="2743200" y="4021138"/>
          <p14:tracePt t="44583" x="2747963" y="4021138"/>
          <p14:tracePt t="44588" x="2747963" y="4011613"/>
          <p14:tracePt t="44595" x="2755900" y="4011613"/>
          <p14:tracePt t="44602" x="2760663" y="4011613"/>
          <p14:tracePt t="44609" x="2768600" y="4011613"/>
          <p14:tracePt t="44617" x="2773363" y="4011613"/>
          <p14:tracePt t="44623" x="2782888" y="4016375"/>
          <p14:tracePt t="44631" x="2786063" y="4016375"/>
          <p14:tracePt t="44645" x="2786063" y="4021138"/>
          <p14:tracePt t="44652" x="2790825" y="4021138"/>
          <p14:tracePt t="44660" x="2790825" y="4029075"/>
          <p14:tracePt t="44666" x="2798763" y="4029075"/>
          <p14:tracePt t="44681" x="2798763" y="4033838"/>
          <p14:tracePt t="44745" x="2803525" y="4033838"/>
          <p14:tracePt t="44759" x="2811463" y="4033838"/>
          <p14:tracePt t="44773" x="2816225" y="4033838"/>
          <p14:tracePt t="44787" x="2824163" y="4033838"/>
          <p14:tracePt t="44793" x="2824163" y="4037013"/>
          <p14:tracePt t="44809" x="2824163" y="4046538"/>
          <p14:tracePt t="44822" x="2824163" y="4049713"/>
          <p14:tracePt t="44830" x="2820988" y="4059238"/>
          <p14:tracePt t="44837" x="2816225" y="4062413"/>
          <p14:tracePt t="44843" x="2808288" y="4067175"/>
          <p14:tracePt t="44852" x="2795588" y="4084638"/>
          <p14:tracePt t="44858" x="2782888" y="4084638"/>
          <p14:tracePt t="44866" x="2747963" y="4092575"/>
          <p14:tracePt t="44872" x="2717800" y="4092575"/>
          <p14:tracePt t="44881" x="2671763" y="4087813"/>
          <p14:tracePt t="44886" x="2603500" y="4087813"/>
          <p14:tracePt t="44893" x="2527300" y="4067175"/>
          <p14:tracePt t="44900" x="2454275" y="4054475"/>
          <p14:tracePt t="44909" x="2395538" y="4046538"/>
          <p14:tracePt t="44915" x="2335213" y="4033838"/>
          <p14:tracePt t="44924" x="2301875" y="4024313"/>
          <p14:tracePt t="44930" x="2279650" y="4024313"/>
          <p14:tracePt t="44937" x="2254250" y="4024313"/>
          <p14:tracePt t="44944" x="2241550" y="4024313"/>
          <p14:tracePt t="44952" x="2238375" y="4024313"/>
          <p14:tracePt t="44959" x="2228850" y="4024313"/>
          <p14:tracePt t="44967" x="2224088" y="4024313"/>
          <p14:tracePt t="44980" x="2224088" y="4029075"/>
          <p14:tracePt t="44987" x="2220913" y="4029075"/>
          <p14:tracePt t="44994" x="2220913" y="4033838"/>
          <p14:tracePt t="45001" x="2211388" y="4041775"/>
          <p14:tracePt t="45009" x="2211388" y="4046538"/>
          <p14:tracePt t="45015" x="2208213" y="4054475"/>
          <p14:tracePt t="45022" x="2198688" y="4059238"/>
          <p14:tracePt t="45030" x="2195513" y="4071938"/>
          <p14:tracePt t="45036" x="2185988" y="4079875"/>
          <p14:tracePt t="45044" x="2173288" y="4079875"/>
          <p14:tracePt t="45051" x="2170113" y="4084638"/>
          <p14:tracePt t="45058" x="2157413" y="4092575"/>
          <p14:tracePt t="45066" x="2144713" y="4092575"/>
          <p14:tracePt t="45073" x="2135188" y="4092575"/>
          <p14:tracePt t="45081" x="2122488" y="4092575"/>
          <p14:tracePt t="45094" x="2117725" y="4092575"/>
          <p14:tracePt t="45101" x="2109788" y="4092575"/>
          <p14:tracePt t="45109" x="2105025" y="4092575"/>
          <p14:tracePt t="45115" x="2097088" y="4092575"/>
          <p14:tracePt t="45144" x="2097088" y="4087813"/>
          <p14:tracePt t="45158" x="2101850" y="4087813"/>
          <p14:tracePt t="45173" x="2105025" y="4087813"/>
          <p14:tracePt t="45181" x="2114550" y="4087813"/>
          <p14:tracePt t="45187" x="2117725" y="4087813"/>
          <p14:tracePt t="45194" x="2127250" y="4087813"/>
          <p14:tracePt t="45201" x="2132013" y="4087813"/>
          <p14:tracePt t="45222" x="2135188" y="4087813"/>
          <p14:tracePt t="45236" x="2144713" y="4087813"/>
          <p14:tracePt t="45251" x="2147888" y="4087813"/>
          <p14:tracePt t="45272" x="2157413" y="4087813"/>
          <p14:tracePt t="45279" x="2160588" y="4087813"/>
          <p14:tracePt t="45286" x="2165350" y="4087813"/>
          <p14:tracePt t="45294" x="2173288" y="4087813"/>
          <p14:tracePt t="45300" x="2178050" y="4087813"/>
          <p14:tracePt t="45314" x="2185988" y="4087813"/>
          <p14:tracePt t="45321" x="2190750" y="4087813"/>
          <p14:tracePt t="45328" x="2198688" y="4087813"/>
          <p14:tracePt t="45335" x="2203450" y="4087813"/>
          <p14:tracePt t="45343" x="2208213" y="4087813"/>
          <p14:tracePt t="45351" x="2216150" y="4087813"/>
          <p14:tracePt t="45374" x="2220913" y="4087813"/>
          <p14:tracePt t="45387" x="2228850" y="4087813"/>
          <p14:tracePt t="45401" x="2233613" y="4087813"/>
          <p14:tracePt t="45415" x="2241550" y="4087813"/>
          <p14:tracePt t="45428" x="2246313" y="4087813"/>
          <p14:tracePt t="45443" x="2251075" y="4087813"/>
          <p14:tracePt t="45457" x="2251075" y="4084638"/>
          <p14:tracePt t="45466" x="2259013" y="4084638"/>
          <p14:tracePt t="45472" x="2263775" y="4084638"/>
          <p14:tracePt t="45479" x="2263775" y="4075113"/>
          <p14:tracePt t="45487" x="2276475" y="4075113"/>
          <p14:tracePt t="45492" x="2292350" y="4071938"/>
          <p14:tracePt t="45501" x="2305050" y="4071938"/>
          <p14:tracePt t="45507" x="2317750" y="4062413"/>
          <p14:tracePt t="45515" x="2352675" y="4062413"/>
          <p14:tracePt t="45521" x="2382838" y="4062413"/>
          <p14:tracePt t="45527" x="2416175" y="4062413"/>
          <p14:tracePt t="45535" x="2466975" y="4062413"/>
          <p14:tracePt t="45542" x="2543175" y="4067175"/>
          <p14:tracePt t="45550" x="2628900" y="4087813"/>
          <p14:tracePt t="45556" x="2743200" y="4100513"/>
          <p14:tracePt t="45563" x="2859088" y="4127500"/>
          <p14:tracePt t="45571" x="2960688" y="4148138"/>
          <p14:tracePt t="45577" x="3062288" y="4168775"/>
          <p14:tracePt t="45585" x="3140075" y="4191000"/>
          <p14:tracePt t="45591" x="3224213" y="4211638"/>
          <p14:tracePt t="45599" x="3300413" y="4224338"/>
          <p14:tracePt t="45605" x="3373438" y="4246563"/>
          <p14:tracePt t="45611" x="3436938" y="4267200"/>
          <p14:tracePt t="45620" x="3492500" y="4267200"/>
          <p14:tracePt t="45626" x="3540125" y="4284663"/>
          <p14:tracePt t="45634" x="3573463" y="4292600"/>
          <p14:tracePt t="45644" x="3619500" y="4300538"/>
          <p14:tracePt t="45647" x="3667125" y="4322763"/>
          <p14:tracePt t="45655" x="3700463" y="4330700"/>
          <p14:tracePt t="45661" x="3735388" y="4338638"/>
          <p14:tracePt t="45668" x="3765550" y="4338638"/>
          <p14:tracePt t="45674" x="3790950" y="4348163"/>
          <p14:tracePt t="45680" x="3819525" y="4348163"/>
          <p14:tracePt t="45688" x="3844925" y="4352925"/>
          <p14:tracePt t="45693" x="3857625" y="4352925"/>
          <p14:tracePt t="45701" x="3871913" y="4352925"/>
          <p14:tracePt t="45708" x="3875088" y="4352925"/>
          <p14:tracePt t="45715" x="3887788" y="4352925"/>
          <p14:tracePt t="45727" x="3897313" y="4352925"/>
          <p14:tracePt t="45735" x="3900488" y="4352925"/>
          <p14:tracePt t="45741" x="3900488" y="4360863"/>
          <p14:tracePt t="45749" x="3910013" y="4360863"/>
          <p14:tracePt t="45756" x="3910013" y="4365625"/>
          <p14:tracePt t="45761" x="3910013" y="4373563"/>
          <p14:tracePt t="45769" x="3905250" y="4378325"/>
          <p14:tracePt t="45775" x="3892550" y="4391025"/>
          <p14:tracePt t="45783" x="3875088" y="4416425"/>
          <p14:tracePt t="45790" x="3841750" y="4432300"/>
          <p14:tracePt t="45796" x="3781425" y="4454525"/>
          <p14:tracePt t="45804" x="3705225" y="4475163"/>
          <p14:tracePt t="45809" x="3590925" y="4497388"/>
          <p14:tracePt t="45818" x="3479800" y="4510088"/>
          <p14:tracePt t="45824" x="3352800" y="4510088"/>
          <p14:tracePt t="45831" x="3236913" y="4510088"/>
          <p14:tracePt t="45838" x="3127375" y="4510088"/>
          <p14:tracePt t="45844" x="3011488" y="4510088"/>
          <p14:tracePt t="45852" x="2914650" y="4510088"/>
          <p14:tracePt t="45858" x="2811463" y="4500563"/>
          <p14:tracePt t="45880" x="2624138" y="4500563"/>
          <p14:tracePt t="45887" x="2582863" y="4500563"/>
          <p14:tracePt t="45893" x="2547938" y="4500563"/>
          <p14:tracePt t="45901" x="2527300" y="4500563"/>
          <p14:tracePt t="45907" x="2505075" y="4500563"/>
          <p14:tracePt t="45915" x="2489200" y="4492625"/>
          <p14:tracePt t="45921" x="2476500" y="4492625"/>
          <p14:tracePt t="45928" x="2471738" y="4487863"/>
          <p14:tracePt t="45936" x="2463800" y="4487863"/>
          <p14:tracePt t="45950" x="2459038" y="4484688"/>
          <p14:tracePt t="45957" x="2459038" y="4475163"/>
          <p14:tracePt t="45964" x="2459038" y="4471988"/>
          <p14:tracePt t="45977" x="2459038" y="4462463"/>
          <p14:tracePt t="45985" x="2459038" y="4459288"/>
          <p14:tracePt t="45991" x="2466975" y="4449763"/>
          <p14:tracePt t="46000" x="2471738" y="4445000"/>
          <p14:tracePt t="46007" x="2471738" y="4441825"/>
          <p14:tracePt t="46012" x="2476500" y="4432300"/>
          <p14:tracePt t="46020" x="2484438" y="4432300"/>
          <p14:tracePt t="46026" x="2489200" y="4429125"/>
          <p14:tracePt t="46035" x="2501900" y="4429125"/>
          <p14:tracePt t="46041" x="2509838" y="4419600"/>
          <p14:tracePt t="46049" x="2522538" y="4419600"/>
          <p14:tracePt t="46055" x="2527300" y="4419600"/>
          <p14:tracePt t="46062" x="2540000" y="4416425"/>
          <p14:tracePt t="46070" x="2565400" y="4416425"/>
          <p14:tracePt t="46075" x="2578100" y="4416425"/>
          <p14:tracePt t="46084" x="2598738" y="4416425"/>
          <p14:tracePt t="46090" x="2624138" y="4416425"/>
          <p14:tracePt t="46097" x="2636838" y="4416425"/>
          <p14:tracePt t="46104" x="2641600" y="4416425"/>
          <p14:tracePt t="46110" x="2654300" y="4416425"/>
          <p14:tracePt t="46118" x="2662238" y="4416425"/>
          <p14:tracePt t="46124" x="2667000" y="4416425"/>
          <p14:tracePt t="46131" x="2671763" y="4416425"/>
          <p14:tracePt t="46147" x="2679700" y="4416425"/>
          <p14:tracePt t="46153" x="2684463" y="4416425"/>
          <p14:tracePt t="46167" x="2692400" y="4416425"/>
          <p14:tracePt t="46189" x="2697163" y="4416425"/>
          <p14:tracePt t="46202" x="2705100" y="4416425"/>
          <p14:tracePt t="46216" x="2709863" y="4416425"/>
          <p14:tracePt t="46258" x="2709863" y="4424363"/>
          <p14:tracePt t="46272" x="2709863" y="4429125"/>
          <p14:tracePt t="46286" x="2709863" y="4432300"/>
          <p14:tracePt t="46293" x="2709863" y="4441825"/>
          <p14:tracePt t="46300" x="2709863" y="4445000"/>
          <p14:tracePt t="46307" x="2709863" y="4454525"/>
          <p14:tracePt t="46328" x="2709863" y="4459288"/>
          <p14:tracePt t="46344" x="2709863" y="4467225"/>
          <p14:tracePt t="46366" x="2709863" y="4471988"/>
          <p14:tracePt t="46381" x="2709863" y="4475163"/>
          <p14:tracePt t="46393" x="2709863" y="4484688"/>
          <p14:tracePt t="46415" x="2709863" y="4487863"/>
          <p14:tracePt t="46429" x="2709863" y="4497388"/>
          <p14:tracePt t="46745" x="2701925" y="4497388"/>
          <p14:tracePt t="46758" x="2701925" y="4492625"/>
          <p14:tracePt t="46766" x="2697163" y="4492625"/>
          <p14:tracePt t="46794" x="2697163" y="4487863"/>
          <p14:tracePt t="46900" x="2697163" y="4479925"/>
          <p14:tracePt t="46914" x="2697163" y="4475163"/>
          <p14:tracePt t="46929" x="2697163" y="4471988"/>
          <p14:tracePt t="46935" x="2705100" y="4471988"/>
          <p14:tracePt t="46949" x="2709863" y="4462463"/>
          <p14:tracePt t="46964" x="2709863" y="4459288"/>
          <p14:tracePt t="46970" x="2714625" y="4459288"/>
          <p14:tracePt t="46985" x="2722563" y="4449763"/>
          <p14:tracePt t="46999" x="2727325" y="4445000"/>
          <p14:tracePt t="47005" x="2727325" y="4437063"/>
          <p14:tracePt t="47019" x="2735263" y="4432300"/>
          <p14:tracePt t="47034" x="2740025" y="4432300"/>
          <p14:tracePt t="47040" x="2740025" y="4429125"/>
          <p14:tracePt t="47047" x="2747963" y="4429125"/>
          <p14:tracePt t="47054" x="2747963" y="4419600"/>
          <p14:tracePt t="47069" x="2752725" y="4419600"/>
          <p14:tracePt t="47083" x="2755900" y="4419600"/>
          <p14:tracePt t="47103" x="2765425" y="4419600"/>
          <p14:tracePt t="47117" x="2768600" y="4419600"/>
          <p14:tracePt t="47131" x="2778125" y="4419600"/>
          <p14:tracePt t="47145" x="2782888" y="4419600"/>
          <p14:tracePt t="47167" x="2786063" y="4416425"/>
          <p14:tracePt t="47180" x="2795588" y="4406900"/>
          <p14:tracePt t="47187" x="2816225" y="4406900"/>
          <p14:tracePt t="47194" x="2836863" y="4403725"/>
          <p14:tracePt t="47202" x="2862263" y="4394200"/>
          <p14:tracePt t="47208" x="2905125" y="4386263"/>
          <p14:tracePt t="47215" x="2965450" y="4386263"/>
          <p14:tracePt t="47222" x="3036888" y="4373563"/>
          <p14:tracePt t="47230" x="3092450" y="4373563"/>
          <p14:tracePt t="47236" x="3152775" y="4373563"/>
          <p14:tracePt t="47243" x="3211513" y="4365625"/>
          <p14:tracePt t="47251" x="3254375" y="4365625"/>
          <p14:tracePt t="47257" x="3287713" y="4365625"/>
          <p14:tracePt t="47264" x="3309938" y="4365625"/>
          <p14:tracePt t="47271" x="3343275" y="4365625"/>
          <p14:tracePt t="47278" x="3355975" y="4365625"/>
          <p14:tracePt t="47285" x="3368675" y="4368800"/>
          <p14:tracePt t="47291" x="3381375" y="4368800"/>
          <p14:tracePt t="47298" x="3398838" y="4368800"/>
          <p14:tracePt t="47305" x="3411538" y="4368800"/>
          <p14:tracePt t="47313" x="3424238" y="4373563"/>
          <p14:tracePt t="47319" x="3433763" y="4373563"/>
          <p14:tracePt t="47326" x="3446463" y="4381500"/>
          <p14:tracePt t="47333" x="3459163" y="4381500"/>
          <p14:tracePt t="47340" x="3462338" y="4381500"/>
          <p14:tracePt t="47347" x="3475038" y="4381500"/>
          <p14:tracePt t="47353" x="3492500" y="4381500"/>
          <p14:tracePt t="47360" x="3497263" y="4381500"/>
          <p14:tracePt t="47368" x="3500438" y="4381500"/>
          <p14:tracePt t="47374" x="3509963" y="4381500"/>
          <p14:tracePt t="47382" x="3513138" y="4381500"/>
          <p14:tracePt t="47387" x="3513138" y="4378325"/>
          <p14:tracePt t="47394" x="3522663" y="4378325"/>
          <p14:tracePt t="47402" x="3525838" y="4378325"/>
          <p14:tracePt t="47409" x="3530600" y="4378325"/>
          <p14:tracePt t="47414" x="3540125" y="4378325"/>
          <p14:tracePt t="47422" x="3543300" y="4378325"/>
          <p14:tracePt t="47429" x="3552825" y="4378325"/>
          <p14:tracePt t="47436" x="3565525" y="4378325"/>
          <p14:tracePt t="47443" x="3568700" y="4378325"/>
          <p14:tracePt t="47450" x="3578225" y="4378325"/>
          <p14:tracePt t="47456" x="3581400" y="4378325"/>
          <p14:tracePt t="47463" x="3594100" y="4378325"/>
          <p14:tracePt t="47470" x="3598863" y="4378325"/>
          <p14:tracePt t="47485" x="3606800" y="4378325"/>
          <p14:tracePt t="47490" x="3611563" y="4378325"/>
          <p14:tracePt t="47497" x="3619500" y="4378325"/>
          <p14:tracePt t="47511" x="3624263" y="4373563"/>
          <p14:tracePt t="47524" x="3632200" y="4373563"/>
          <p14:tracePt t="47530" x="3632200" y="4368800"/>
          <p14:tracePt t="47546" x="3636963" y="4368800"/>
          <p14:tracePt t="47558" x="3636963" y="4360863"/>
          <p14:tracePt t="47594" x="3641725" y="4360863"/>
          <p14:tracePt t="47655" x="3641725" y="4356100"/>
          <p14:tracePt t="47662" x="3649663" y="4356100"/>
          <p14:tracePt t="47703" x="3654425" y="4356100"/>
          <p14:tracePt t="47717" x="3662363" y="4356100"/>
          <p14:tracePt t="47730" x="3667125" y="4356100"/>
          <p14:tracePt t="47745" x="3675063" y="4356100"/>
          <p14:tracePt t="47751" x="3679825" y="4356100"/>
          <p14:tracePt t="47758" x="3684588" y="4356100"/>
          <p14:tracePt t="47765" x="3692525" y="4356100"/>
          <p14:tracePt t="47772" x="3697288" y="4356100"/>
          <p14:tracePt t="47779" x="3705225" y="4356100"/>
          <p14:tracePt t="47793" x="3709988" y="4356100"/>
          <p14:tracePt t="47800" x="3717925" y="4356100"/>
          <p14:tracePt t="47822" x="3722688" y="4356100"/>
          <p14:tracePt t="47836" x="3725863" y="4356100"/>
          <p14:tracePt t="47849" x="3735388" y="4356100"/>
          <p14:tracePt t="47954" x="3730625" y="4356100"/>
          <p14:tracePt t="47969" x="3725863" y="4356100"/>
          <p14:tracePt t="47989" x="3722688" y="4365625"/>
          <p14:tracePt t="48010" x="3722688" y="4368800"/>
          <p14:tracePt t="48486" x="3730625" y="4378325"/>
          <p14:tracePt t="48491" x="3751263" y="4391025"/>
          <p14:tracePt t="48498" x="3768725" y="4406900"/>
          <p14:tracePt t="48504" x="3790950" y="4416425"/>
          <p14:tracePt t="48512" x="3816350" y="4429125"/>
          <p14:tracePt t="48518" x="3829050" y="4445000"/>
          <p14:tracePt t="48526" x="3844925" y="4454525"/>
          <p14:tracePt t="48532" x="3857625" y="4459288"/>
          <p14:tracePt t="48539" x="3867150" y="4467225"/>
          <p14:tracePt t="48547" x="3871913" y="4471988"/>
          <p14:tracePt t="48552" x="3879850" y="4471988"/>
          <p14:tracePt t="48559" x="3884613" y="4479925"/>
          <p14:tracePt t="48566" x="3884613" y="4484688"/>
          <p14:tracePt t="48572" x="3887788" y="4492625"/>
          <p14:tracePt t="48580" x="3887788" y="4497388"/>
          <p14:tracePt t="48586" x="3887788" y="4510088"/>
          <p14:tracePt t="48594" x="3887788" y="4522788"/>
          <p14:tracePt t="48601" x="3879850" y="4538663"/>
          <p14:tracePt t="48607" x="3862388" y="4551363"/>
          <p14:tracePt t="48615" x="3841750" y="4568825"/>
          <p14:tracePt t="48621" x="3824288" y="4586288"/>
          <p14:tracePt t="48629" x="3790950" y="4603750"/>
          <p14:tracePt t="48636" x="3743325" y="4611688"/>
          <p14:tracePt t="48644" x="3671888" y="4619625"/>
          <p14:tracePt t="48650" x="3598863" y="4619625"/>
          <p14:tracePt t="48656" x="3540125" y="4632325"/>
          <p14:tracePt t="48664" x="3484563" y="4632325"/>
          <p14:tracePt t="48670" x="3424238" y="4632325"/>
          <p14:tracePt t="48678" x="3394075" y="4632325"/>
          <p14:tracePt t="48685" x="3360738" y="4632325"/>
          <p14:tracePt t="48691" x="3340100" y="4632325"/>
          <p14:tracePt t="48698" x="3317875" y="4632325"/>
          <p14:tracePt t="48705" x="3300413" y="4632325"/>
          <p14:tracePt t="48712" x="3287713" y="4632325"/>
          <p14:tracePt t="48719" x="3284538" y="4632325"/>
          <p14:tracePt t="48726" x="3275013" y="4632325"/>
          <p14:tracePt t="48733" x="3271838" y="4632325"/>
          <p14:tracePt t="48740" x="3267075" y="4632325"/>
          <p14:tracePt t="48754" x="3259138" y="4632325"/>
          <p14:tracePt t="48776" x="3259138" y="4629150"/>
          <p14:tracePt t="48789" x="3262313" y="4629150"/>
          <p14:tracePt t="48796" x="3262313" y="4624388"/>
          <p14:tracePt t="48803" x="3267075" y="4624388"/>
          <p14:tracePt t="48810" x="3267075" y="4616450"/>
          <p14:tracePt t="48825" x="3271838" y="4616450"/>
          <p14:tracePt t="48832" x="3279775" y="4611688"/>
          <p14:tracePt t="48838" x="3284538" y="4611688"/>
          <p14:tracePt t="48845" x="3284538" y="4606925"/>
          <p14:tracePt t="48852" x="3292475" y="4606925"/>
          <p14:tracePt t="48859" x="3297238" y="4598988"/>
          <p14:tracePt t="48865" x="3305175" y="4598988"/>
          <p14:tracePt t="48876" x="3309938" y="4594225"/>
          <p14:tracePt t="48879" x="3313113" y="4594225"/>
          <p14:tracePt t="48885" x="3327400" y="4594225"/>
          <p14:tracePt t="48893" x="3343275" y="4586288"/>
          <p14:tracePt t="48901" x="3355975" y="4586288"/>
          <p14:tracePt t="48907" x="3368675" y="4586288"/>
          <p14:tracePt t="48914" x="3381375" y="4586288"/>
          <p14:tracePt t="48921" x="3398838" y="4586288"/>
          <p14:tracePt t="48928" x="3411538" y="4586288"/>
          <p14:tracePt t="48934" x="3433763" y="4586288"/>
          <p14:tracePt t="48943" x="3446463" y="4586288"/>
          <p14:tracePt t="48948" x="3454400" y="4586288"/>
          <p14:tracePt t="48955" x="3467100" y="4578350"/>
          <p14:tracePt t="48963" x="3471863" y="4578350"/>
          <p14:tracePt t="48970" x="3479800" y="4578350"/>
          <p14:tracePt t="48976" x="3484563" y="4578350"/>
          <p14:tracePt t="48985" x="3492500" y="4578350"/>
          <p14:tracePt t="48990" x="3497263" y="4578350"/>
          <p14:tracePt t="48997" x="3500438" y="4578350"/>
          <p14:tracePt t="49012" x="3509963" y="4578350"/>
          <p14:tracePt t="49026" x="3513138" y="4578350"/>
          <p14:tracePt t="49039" x="3522663" y="4578350"/>
          <p14:tracePt t="49061" x="3525838" y="4578350"/>
          <p14:tracePt t="49146" x="3525838" y="4581525"/>
          <p14:tracePt t="49158" x="3525838" y="4586288"/>
          <p14:tracePt t="49188" x="3525838" y="4594225"/>
          <p14:tracePt t="49214" x="3525838" y="4598988"/>
          <p14:tracePt t="49235" x="3525838" y="4603750"/>
          <p14:tracePt t="49272" x="3525838" y="4611688"/>
          <p14:tracePt t="49529" x="3535363" y="4611688"/>
          <p14:tracePt t="49536" x="3540125" y="4611688"/>
          <p14:tracePt t="49543" x="3543300" y="4611688"/>
          <p14:tracePt t="49549" x="3556000" y="4611688"/>
          <p14:tracePt t="49556" x="3565525" y="4611688"/>
          <p14:tracePt t="49563" x="3578225" y="4611688"/>
          <p14:tracePt t="49571" x="3598863" y="4611688"/>
          <p14:tracePt t="49577" x="3624263" y="4611688"/>
          <p14:tracePt t="49584" x="3644900" y="4606925"/>
          <p14:tracePt t="49591" x="3659188" y="4606925"/>
          <p14:tracePt t="49597" x="3692525" y="4606925"/>
          <p14:tracePt t="49604" x="3722688" y="4606925"/>
          <p14:tracePt t="49610" x="3756025" y="4606925"/>
          <p14:tracePt t="49618" x="3778250" y="4606925"/>
          <p14:tracePt t="49624" x="3798888" y="4606925"/>
          <p14:tracePt t="49632" x="3816350" y="4606925"/>
          <p14:tracePt t="49638" x="3829050" y="4606925"/>
          <p14:tracePt t="49646" x="3832225" y="4606925"/>
          <p14:tracePt t="49652" x="3844925" y="4606925"/>
          <p14:tracePt t="49659" x="3854450" y="4606925"/>
          <p14:tracePt t="49673" x="3857625" y="4606925"/>
          <p14:tracePt t="49680" x="3862388" y="4611688"/>
          <p14:tracePt t="49701" x="3871913" y="4611688"/>
          <p14:tracePt t="49714" x="3875088" y="4611688"/>
          <p14:tracePt t="49736" x="3884613" y="4611688"/>
          <p14:tracePt t="49750" x="3887788" y="4611688"/>
          <p14:tracePt t="49812" x="3887788" y="4616450"/>
          <p14:tracePt t="49834" x="3887788" y="4619625"/>
          <p14:tracePt t="49847" x="3887788" y="4629150"/>
          <p14:tracePt t="49861" x="3887788" y="4632325"/>
          <p14:tracePt t="49868" x="3879850" y="4632325"/>
          <p14:tracePt t="49886" x="3879850" y="4641850"/>
          <p14:tracePt t="49890" x="3875088" y="4641850"/>
          <p14:tracePt t="49896" x="3875088" y="4645025"/>
          <p14:tracePt t="49911" x="3875088" y="4649788"/>
          <p14:tracePt t="49932" x="3875088" y="4657725"/>
          <p14:tracePt t="49947" x="3875088" y="4662488"/>
          <p14:tracePt t="49960" x="3875088" y="4672013"/>
          <p14:tracePt t="49981" x="3875088" y="4675188"/>
          <p14:tracePt t="49995" x="3875088" y="4684713"/>
          <p14:tracePt t="50009" x="3875088" y="4687888"/>
          <p14:tracePt t="50241" x="3887788" y="4687888"/>
          <p14:tracePt t="50249" x="3905250" y="4687888"/>
          <p14:tracePt t="50255" x="3943350" y="4687888"/>
          <p14:tracePt t="50262" x="4016375" y="4687888"/>
          <p14:tracePt t="50269" x="4130675" y="4679950"/>
          <p14:tracePt t="50276" x="4270375" y="4672013"/>
          <p14:tracePt t="50283" x="4416425" y="4657725"/>
          <p14:tracePt t="50289" x="4543425" y="4645025"/>
          <p14:tracePt t="50296" x="4657725" y="4632325"/>
          <p14:tracePt t="50305" x="4743450" y="4632325"/>
          <p14:tracePt t="50310" x="4814888" y="4624388"/>
          <p14:tracePt t="50317" x="4875213" y="4616450"/>
          <p14:tracePt t="50325" x="4918075" y="4616450"/>
          <p14:tracePt t="50333" x="4951413" y="4606925"/>
          <p14:tracePt t="50338" x="4973638" y="4598988"/>
          <p14:tracePt t="50345" x="4989513" y="4591050"/>
          <p14:tracePt t="50353" x="5002213" y="4581525"/>
          <p14:tracePt t="50359" x="5011738" y="4581525"/>
          <p14:tracePt t="50367" x="5011738" y="4578350"/>
          <p14:tracePt t="50372" x="5011738" y="4573588"/>
          <p14:tracePt t="50379" x="5002213" y="4556125"/>
          <p14:tracePt t="50387" x="4976813" y="4548188"/>
          <p14:tracePt t="50393" x="4921250" y="4522788"/>
          <p14:tracePt t="50400" x="4819650" y="4500563"/>
          <p14:tracePt t="50406" x="4718050" y="4475163"/>
          <p14:tracePt t="50416" x="4573588" y="4454525"/>
          <p14:tracePt t="50421" x="4445000" y="4441825"/>
          <p14:tracePt t="50428" x="4318000" y="4441825"/>
          <p14:tracePt t="50435" x="4219575" y="4445000"/>
          <p14:tracePt t="50443" x="4148138" y="4459288"/>
          <p14:tracePt t="50448" x="4084638" y="4487863"/>
          <p14:tracePt t="50456" x="4019550" y="4510088"/>
          <p14:tracePt t="50463" x="3986213" y="4525963"/>
          <p14:tracePt t="50469" x="3951288" y="4556125"/>
          <p14:tracePt t="50476" x="3913188" y="4581525"/>
          <p14:tracePt t="50484" x="3887788" y="4606925"/>
          <p14:tracePt t="50490" x="3849688" y="4637088"/>
          <p14:tracePt t="50498" x="3829050" y="4657725"/>
          <p14:tracePt t="50504" x="3811588" y="4684713"/>
          <p14:tracePt t="50512" x="3786188" y="4700588"/>
          <p14:tracePt t="50520" x="3778250" y="4722813"/>
          <p14:tracePt t="50525" x="3765550" y="4730750"/>
          <p14:tracePt t="50533" x="3765550" y="4735513"/>
          <p14:tracePt t="50539" x="3760788" y="4735513"/>
          <p14:tracePt t="50545" x="3751263" y="4743450"/>
          <p14:tracePt t="50560" x="3748088" y="4743450"/>
          <p14:tracePt t="50574" x="3738563" y="4738688"/>
          <p14:tracePt t="50581" x="3735388" y="4738688"/>
          <p14:tracePt t="50588" x="3725863" y="4735513"/>
          <p14:tracePt t="50594" x="3713163" y="4725988"/>
          <p14:tracePt t="50601" x="3709988" y="4722813"/>
          <p14:tracePt t="50608" x="3700463" y="4718050"/>
          <p14:tracePt t="50616" x="3687763" y="4710113"/>
          <p14:tracePt t="50622" x="3687763" y="4705350"/>
          <p14:tracePt t="50629" x="3684588" y="4697413"/>
          <p14:tracePt t="50636" x="3675063" y="4697413"/>
          <p14:tracePt t="50643" x="3671888" y="4697413"/>
          <p14:tracePt t="50652" x="3667125" y="4692650"/>
          <p14:tracePt t="50657" x="3659188" y="4692650"/>
          <p14:tracePt t="50673" x="3654425" y="4692650"/>
          <p14:tracePt t="50678" x="3644900" y="4684713"/>
          <p14:tracePt t="50692" x="3641725" y="4679950"/>
          <p14:tracePt t="50714" x="3636963" y="4672013"/>
          <p14:tracePt t="50727" x="3629025" y="4667250"/>
          <p14:tracePt t="50742" x="3629025" y="4662488"/>
          <p14:tracePt t="50749" x="3624263" y="4662488"/>
          <p14:tracePt t="50763" x="3616325" y="4654550"/>
          <p14:tracePt t="50806" x="3616325" y="4649788"/>
          <p14:tracePt t="50826" x="3616325" y="4641850"/>
          <p14:tracePt t="50840" x="3616325" y="4637088"/>
          <p14:tracePt t="50847" x="3616325" y="4629150"/>
          <p14:tracePt t="50853" x="3616325" y="4624388"/>
          <p14:tracePt t="50860" x="3616325" y="4619625"/>
          <p14:tracePt t="50867" x="3616325" y="4611688"/>
          <p14:tracePt t="50883" x="3611563" y="4606925"/>
          <p14:tracePt t="50889" x="3611563" y="4598988"/>
          <p14:tracePt t="50902" x="3611563" y="4594225"/>
          <p14:tracePt t="50923" x="3611563" y="4591050"/>
          <p14:tracePt t="53469" x="3892550" y="4591050"/>
          <p14:tracePt t="53474" x="4449763" y="4548188"/>
          <p14:tracePt t="53481" x="4943475" y="4525963"/>
          <p14:tracePt t="53488" x="5384800" y="4487863"/>
          <p14:tracePt t="53495" x="5768975" y="4454525"/>
          <p14:tracePt t="53502" x="6070600" y="4419600"/>
          <p14:tracePt t="53509" x="6346825" y="4386263"/>
          <p14:tracePt t="53517" x="6508750" y="4360863"/>
          <p14:tracePt t="53522" x="6594475" y="4352925"/>
          <p14:tracePt t="53529" x="6653213" y="4338638"/>
          <p14:tracePt t="53536" x="6686550" y="4330700"/>
          <p14:tracePt t="53543" x="6700838" y="4330700"/>
          <p14:tracePt t="53551" x="6713538" y="4330700"/>
          <p14:tracePt t="53557" x="6721475" y="4330700"/>
          <p14:tracePt t="53602" x="6721475" y="4335463"/>
          <p14:tracePt t="53606" x="6716713" y="4335463"/>
          <p14:tracePt t="53613" x="6713538" y="4338638"/>
          <p14:tracePt t="53621" x="6708775" y="4338638"/>
          <p14:tracePt t="53627" x="6696075" y="4338638"/>
          <p14:tracePt t="53634" x="6686550" y="4338638"/>
          <p14:tracePt t="53648" x="6683375" y="4338638"/>
          <p14:tracePt t="53655" x="6673850" y="4338638"/>
          <p14:tracePt t="53663" x="6670675" y="4338638"/>
          <p14:tracePt t="53669" x="6670675" y="4330700"/>
          <p14:tracePt t="53676" x="6661150" y="4325938"/>
          <p14:tracePt t="53686" x="6661150" y="4322763"/>
          <p14:tracePt t="53690" x="6657975" y="4313238"/>
          <p14:tracePt t="53697" x="6657975" y="4310063"/>
          <p14:tracePt t="53705" x="6657975" y="4300538"/>
          <p14:tracePt t="53711" x="6657975" y="4297363"/>
          <p14:tracePt t="53718" x="6657975" y="4284663"/>
          <p14:tracePt t="53725" x="6657975" y="4275138"/>
          <p14:tracePt t="53731" x="6657975" y="4271963"/>
          <p14:tracePt t="53738" x="6657975" y="4267200"/>
          <p14:tracePt t="53745" x="6657975" y="4259263"/>
          <p14:tracePt t="53752" x="6665913" y="4254500"/>
          <p14:tracePt t="53759" x="6665913" y="4246563"/>
          <p14:tracePt t="53795" x="6670675" y="4246563"/>
          <p14:tracePt t="55947" x="6721475" y="4373563"/>
          <p14:tracePt t="55953" x="6810375" y="4560888"/>
          <p14:tracePt t="55960" x="6964363" y="4748213"/>
          <p14:tracePt t="55967" x="7154863" y="4938713"/>
          <p14:tracePt t="55974" x="7392988" y="5126038"/>
          <p14:tracePt t="55981" x="7708900" y="5313363"/>
          <p14:tracePt t="55988" x="8069263" y="5483225"/>
          <p14:tracePt t="55994" x="8418513" y="5594350"/>
          <p14:tracePt t="56001" x="8813800" y="5667375"/>
          <p14:tracePt t="56007" x="9170988" y="5705475"/>
          <p14:tracePt t="56015" x="9494838" y="5692775"/>
          <p14:tracePt t="56023" x="9796463" y="5657850"/>
          <p14:tracePt t="56028" x="10082213" y="5589588"/>
          <p14:tracePt t="56035" x="10290175" y="5518150"/>
          <p14:tracePt t="56043" x="10426700" y="5441950"/>
          <p14:tracePt t="56050" x="10533063" y="5368925"/>
          <p14:tracePt t="56056" x="10601325" y="5305425"/>
          <p14:tracePt t="56064" x="10631488" y="5241925"/>
          <p14:tracePt t="56070" x="10660063" y="5176838"/>
          <p14:tracePt t="56077" x="10672763" y="5118100"/>
          <p14:tracePt t="56085" x="10672763" y="5045075"/>
          <p14:tracePt t="56091" x="10664825" y="4973638"/>
          <p14:tracePt t="56098" x="10656888" y="4887913"/>
          <p14:tracePt t="56106" x="10621963" y="4811713"/>
          <p14:tracePt t="56112" x="10579100" y="4735513"/>
          <p14:tracePt t="56119" x="10525125" y="4654550"/>
          <p14:tracePt t="56126" x="10431463" y="4598988"/>
          <p14:tracePt t="56133" x="10325100" y="4530725"/>
          <p14:tracePt t="56140" x="10175875" y="4467225"/>
          <p14:tracePt t="56147" x="10021888" y="4416425"/>
          <p14:tracePt t="56154" x="9852025" y="4378325"/>
          <p14:tracePt t="56161" x="9656763" y="4335463"/>
          <p14:tracePt t="56169" x="9486900" y="4297363"/>
          <p14:tracePt t="56175" x="9324975" y="4271963"/>
          <p14:tracePt t="56182" x="9193213" y="4246563"/>
          <p14:tracePt t="56189" x="9064625" y="4233863"/>
          <p14:tracePt t="56196" x="8937625" y="4211638"/>
          <p14:tracePt t="56203" x="8836025" y="4191000"/>
          <p14:tracePt t="56210" x="8750300" y="4178300"/>
          <p14:tracePt t="56217" x="8686800" y="4156075"/>
          <p14:tracePt t="56224" x="8639175" y="4148138"/>
          <p14:tracePt t="56231" x="8610600" y="4140200"/>
          <p14:tracePt t="56238" x="8585200" y="4140200"/>
          <p14:tracePt t="56244" x="8572500" y="4130675"/>
          <p14:tracePt t="56252" x="8559800" y="4130675"/>
          <p14:tracePt t="56266" x="8550275" y="4130675"/>
          <p14:tracePt t="56287" x="8550275" y="4135438"/>
          <p14:tracePt t="56301" x="8547100" y="4148138"/>
          <p14:tracePt t="56308" x="8547100" y="4160838"/>
          <p14:tracePt t="56314" x="8537575" y="4178300"/>
          <p14:tracePt t="56323" x="8529638" y="4206875"/>
          <p14:tracePt t="56328" x="8512175" y="4241800"/>
          <p14:tracePt t="56336" x="8504238" y="4275138"/>
          <p14:tracePt t="56342" x="8486775" y="4325938"/>
          <p14:tracePt t="56349" x="8456613" y="4373563"/>
          <p14:tracePt t="56356" x="8435975" y="4406900"/>
          <p14:tracePt t="56364" x="8423275" y="4432300"/>
          <p14:tracePt t="56370" x="8405813" y="4467225"/>
          <p14:tracePt t="56377" x="8388350" y="4492625"/>
          <p14:tracePt t="56384" x="8385175" y="4497388"/>
          <p14:tracePt t="56392" x="8375650" y="4518025"/>
          <p14:tracePt t="56398" x="8359775" y="4530725"/>
          <p14:tracePt t="56404" x="8355013" y="4556125"/>
          <p14:tracePt t="56413" x="8347075" y="4568825"/>
          <p14:tracePt t="56418" x="8329613" y="4586288"/>
          <p14:tracePt t="56425" x="8329613" y="4591050"/>
          <p14:tracePt t="56433" x="8324850" y="4598988"/>
          <p14:tracePt t="56439" x="8316913" y="4603750"/>
          <p14:tracePt t="56455" x="8316913" y="4611688"/>
          <p14:tracePt t="56467" x="8320088" y="4616450"/>
          <p14:tracePt t="56474" x="8342313" y="4629150"/>
          <p14:tracePt t="56481" x="8385175" y="4649788"/>
          <p14:tracePt t="56488" x="8520113" y="4722813"/>
          <p14:tracePt t="56497" x="8988425" y="4884738"/>
          <p14:tracePt t="56502" x="9728200" y="5041900"/>
          <p14:tracePt t="56509" x="10294938" y="5148263"/>
          <p14:tracePt t="56516" x="10741025" y="5203825"/>
          <p14:tracePt t="56524" x="11069638" y="5237163"/>
          <p14:tracePt t="56530" x="11307763" y="5254625"/>
          <p14:tracePt t="56536" x="11447463" y="5254625"/>
          <p14:tracePt t="56543" x="11536363" y="5245100"/>
          <p14:tracePt t="56551" x="11579225" y="5245100"/>
          <p14:tracePt t="56557" x="11604625" y="5241925"/>
          <p14:tracePt t="56565" x="11626850" y="5224463"/>
          <p14:tracePt t="56571" x="11634788" y="5207000"/>
          <p14:tracePt t="56580" x="11634788" y="5176838"/>
          <p14:tracePt t="56586" x="11630025" y="5135563"/>
          <p14:tracePt t="56592" x="11596688" y="5045075"/>
          <p14:tracePt t="56599" x="11523663" y="4938713"/>
          <p14:tracePt t="56607" x="11379200" y="4803775"/>
          <p14:tracePt t="56613" x="11060113" y="4578350"/>
          <p14:tracePt t="56620" x="10647363" y="4419600"/>
          <p14:tracePt t="56627" x="10188575" y="4300538"/>
          <p14:tracePt t="56634" x="9793288" y="4229100"/>
          <p14:tracePt t="56641" x="9413875" y="4206875"/>
          <p14:tracePt t="56648" x="9064625" y="4206875"/>
          <p14:tracePt t="56655" x="8737600" y="4237038"/>
          <p14:tracePt t="56663" x="8491538" y="4271963"/>
          <p14:tracePt t="56670" x="8274050" y="4300538"/>
          <p14:tracePt t="56677" x="8159750" y="4322763"/>
          <p14:tracePt t="56683" x="8081963" y="4330700"/>
          <p14:tracePt t="56692" x="8061325" y="4338638"/>
          <p14:tracePt t="56698" x="8035925" y="4348163"/>
          <p14:tracePt t="56713" x="8031163" y="4348163"/>
          <p14:tracePt t="56798" x="8040688" y="4348163"/>
          <p14:tracePt t="56804" x="8043863" y="4348163"/>
          <p14:tracePt t="56810" x="8056563" y="4338638"/>
          <p14:tracePt t="56818" x="8091488" y="4330700"/>
          <p14:tracePt t="56824" x="8150225" y="4330700"/>
          <p14:tracePt t="56832" x="8248650" y="4330700"/>
          <p14:tracePt t="56840" x="8532813" y="4356100"/>
          <p14:tracePt t="56846" x="9150350" y="4441825"/>
          <p14:tracePt t="56853" x="9767888" y="4505325"/>
          <p14:tracePt t="56859" x="10269538" y="4565650"/>
          <p14:tracePt t="56866" x="10710863" y="4603750"/>
          <p14:tracePt t="56873" x="11056938" y="4603750"/>
          <p14:tracePt t="56880" x="11303000" y="4578350"/>
          <p14:tracePt t="56887" x="11460163" y="4565650"/>
          <p14:tracePt t="56897" x="11533188" y="4556125"/>
          <p14:tracePt t="56901" x="11553825" y="4548188"/>
          <p14:tracePt t="56908" x="11561763" y="4543425"/>
          <p14:tracePt t="56914" x="11553825" y="4525963"/>
          <p14:tracePt t="56921" x="11507788" y="4500563"/>
          <p14:tracePt t="56930" x="11391900" y="4479925"/>
          <p14:tracePt t="56936" x="11120438" y="4419600"/>
          <p14:tracePt t="56941" x="10563225" y="4356100"/>
          <p14:tracePt t="56949" x="9950450" y="4313238"/>
          <p14:tracePt t="56956" x="9320213" y="4313238"/>
          <p14:tracePt t="56963" x="8648700" y="4352925"/>
          <p14:tracePt t="56971" x="8066088" y="4416425"/>
          <p14:tracePt t="56979" x="7559675" y="4475163"/>
          <p14:tracePt t="56984" x="7177088" y="4513263"/>
          <p14:tracePt t="56992" x="6873875" y="4548188"/>
          <p14:tracePt t="56999" x="6708775" y="4573588"/>
          <p14:tracePt t="57006" x="6623050" y="4573588"/>
          <p14:tracePt t="57013" x="6594475" y="4573588"/>
          <p14:tracePt t="57020" x="6580188" y="4568825"/>
          <p14:tracePt t="57027" x="6580188" y="4556125"/>
          <p14:tracePt t="57034" x="6580188" y="4538663"/>
          <p14:tracePt t="57041" x="6589713" y="4525963"/>
          <p14:tracePt t="57048" x="6607175" y="4510088"/>
          <p14:tracePt t="57056" x="6640513" y="4492625"/>
          <p14:tracePt t="57063" x="6683375" y="4484688"/>
          <p14:tracePt t="57069" x="6810375" y="4484688"/>
          <p14:tracePt t="57076" x="7099300" y="4525963"/>
          <p14:tracePt t="57083" x="7610475" y="4629150"/>
          <p14:tracePt t="57090" x="8066088" y="4725988"/>
          <p14:tracePt t="57097" x="8431213" y="4799013"/>
          <p14:tracePt t="57104" x="8755063" y="4910138"/>
          <p14:tracePt t="57110" x="8985250" y="4968875"/>
          <p14:tracePt t="57117" x="9132888" y="5019675"/>
          <p14:tracePt t="57124" x="9248775" y="5054600"/>
          <p14:tracePt t="57131" x="9324975" y="5062538"/>
          <p14:tracePt t="57138" x="9371013" y="5083175"/>
          <p14:tracePt t="57144" x="9383713" y="5092700"/>
          <p14:tracePt t="57151" x="9393238" y="5097463"/>
          <p14:tracePt t="57158" x="9393238" y="5100638"/>
          <p14:tracePt t="57165" x="9383713" y="5118100"/>
          <p14:tracePt t="57172" x="9358313" y="5118100"/>
          <p14:tracePt t="57180" x="9282113" y="5126038"/>
          <p14:tracePt t="57186" x="9086850" y="5138738"/>
          <p14:tracePt t="57194" x="8504238" y="5181600"/>
          <p14:tracePt t="57200" x="7942263" y="5241925"/>
          <p14:tracePt t="57207" x="7470775" y="5300663"/>
          <p14:tracePt t="57214" x="7086600" y="5322888"/>
          <p14:tracePt t="57221" x="6819900" y="5335588"/>
          <p14:tracePt t="57229" x="6645275" y="5335588"/>
          <p14:tracePt t="57235" x="6516688" y="5330825"/>
          <p14:tracePt t="57242" x="6457950" y="5310188"/>
          <p14:tracePt t="57249" x="6423025" y="5300663"/>
          <p14:tracePt t="57257" x="6407150" y="5283200"/>
          <p14:tracePt t="57263" x="6402388" y="5270500"/>
          <p14:tracePt t="57269" x="6394450" y="5262563"/>
          <p14:tracePt t="57278" x="6394450" y="5249863"/>
          <p14:tracePt t="57285" x="6397625" y="5245100"/>
          <p14:tracePt t="57291" x="6402388" y="5245100"/>
          <p14:tracePt t="57298" x="6415088" y="5237163"/>
          <p14:tracePt t="57305" x="6427788" y="5237163"/>
          <p14:tracePt t="58564" x="6270625" y="5113338"/>
          <p14:tracePt t="58571" x="6045200" y="4986338"/>
          <p14:tracePt t="58577" x="5810250" y="4905375"/>
          <p14:tracePt t="58584" x="5645150" y="4879975"/>
          <p14:tracePt t="58591" x="5518150" y="4870450"/>
          <p14:tracePt t="58600" x="5414963" y="4887913"/>
          <p14:tracePt t="58605" x="5343525" y="4910138"/>
          <p14:tracePt t="58611" x="5278438" y="4938713"/>
          <p14:tracePt t="58619" x="5227638" y="4968875"/>
          <p14:tracePt t="58625" x="5189538" y="5011738"/>
          <p14:tracePt t="58632" x="5164138" y="5045075"/>
          <p14:tracePt t="58639" x="5133975" y="5083175"/>
          <p14:tracePt t="58646" x="5118100" y="5118100"/>
          <p14:tracePt t="58653" x="5108575" y="5151438"/>
          <p14:tracePt t="58660" x="5108575" y="5181600"/>
          <p14:tracePt t="58668" x="5108575" y="5237163"/>
          <p14:tracePt t="58674" x="5133975" y="5287963"/>
          <p14:tracePt t="58681" x="5194300" y="5376863"/>
          <p14:tracePt t="58688" x="5300663" y="5462588"/>
          <p14:tracePt t="58695" x="5432425" y="5535613"/>
          <p14:tracePt t="58702" x="5564188" y="5568950"/>
          <p14:tracePt t="58709" x="5678488" y="5568950"/>
          <p14:tracePt t="58716" x="5764213" y="5551488"/>
          <p14:tracePt t="58722" x="5827713" y="5508625"/>
          <p14:tracePt t="58732" x="5883275" y="5445125"/>
          <p14:tracePt t="58736" x="5929313" y="5351463"/>
          <p14:tracePt t="58743" x="5964238" y="5224463"/>
          <p14:tracePt t="58751" x="5976938" y="5067300"/>
          <p14:tracePt t="58758" x="5976938" y="4854575"/>
          <p14:tracePt t="58765" x="5934075" y="4629150"/>
          <p14:tracePt t="58772" x="5845175" y="4416425"/>
          <p14:tracePt t="58778" x="5721350" y="4216400"/>
          <p14:tracePt t="58786" x="5602288" y="4084638"/>
          <p14:tracePt t="58792" x="5478463" y="3981450"/>
          <p14:tracePt t="58800" x="5372100" y="3927475"/>
          <p14:tracePt t="58806" x="5270500" y="3900488"/>
          <p14:tracePt t="58815" x="5168900" y="3879850"/>
          <p14:tracePt t="58820" x="5095875" y="3879850"/>
          <p14:tracePt t="58828" x="5037138" y="3871913"/>
          <p14:tracePt t="58835" x="5006975" y="3871913"/>
          <p14:tracePt t="58842" x="4981575" y="3875088"/>
          <p14:tracePt t="58849" x="4976813" y="3875088"/>
          <p14:tracePt t="58856" x="4968875" y="3879850"/>
          <p14:tracePt t="58871" x="4973638" y="3879850"/>
          <p14:tracePt t="58882" x="4976813" y="3879850"/>
          <p14:tracePt t="58884" x="4989513" y="3879850"/>
          <p14:tracePt t="58891" x="5024438" y="3879850"/>
          <p14:tracePt t="58900" x="5087938" y="3879850"/>
          <p14:tracePt t="58905" x="5202238" y="3879850"/>
          <p14:tracePt t="58912" x="5465763" y="3854450"/>
          <p14:tracePt t="58919" x="5743575" y="3808413"/>
          <p14:tracePt t="58926" x="5913438" y="3765550"/>
          <p14:tracePt t="58933" x="6007100" y="3722688"/>
          <p14:tracePt t="58940" x="6053138" y="3702050"/>
          <p14:tracePt t="58947" x="6075363" y="3684588"/>
          <p14:tracePt t="58954" x="6083300" y="3671888"/>
          <p14:tracePt t="58962" x="6091238" y="3667125"/>
          <p14:tracePt t="58969" x="6096000" y="3659188"/>
          <p14:tracePt t="58983" x="6096000" y="3662363"/>
          <p14:tracePt t="58990" x="6096000" y="3667125"/>
          <p14:tracePt t="58998" x="6078538" y="3679825"/>
          <p14:tracePt t="59003" x="6065838" y="3697288"/>
          <p14:tracePt t="59010" x="6032500" y="3722688"/>
          <p14:tracePt t="59018" x="5994400" y="3748088"/>
          <p14:tracePt t="59024" x="5956300" y="3778250"/>
          <p14:tracePt t="59032" x="5921375" y="3803650"/>
          <p14:tracePt t="59038" x="5895975" y="3821113"/>
          <p14:tracePt t="59046" x="5870575" y="3836988"/>
          <p14:tracePt t="59052" x="5865813" y="3841750"/>
          <p14:tracePt t="59059" x="5857875" y="3854450"/>
          <p14:tracePt t="59067" x="5853113" y="3862388"/>
          <p14:tracePt t="59082" x="5853113" y="3867150"/>
          <p14:tracePt t="59095" x="5849938" y="3867150"/>
          <p14:tracePt t="59108" x="5840413" y="3867150"/>
          <p14:tracePt t="59116" x="5837238" y="3867150"/>
          <p14:tracePt t="59123" x="5827713" y="3867150"/>
          <p14:tracePt t="59132" x="5802313" y="3867150"/>
          <p14:tracePt t="59136" x="5746750" y="3867150"/>
          <p14:tracePt t="59144" x="5619750" y="3892550"/>
          <p14:tracePt t="59151" x="5270500" y="3940175"/>
          <p14:tracePt t="59157" x="4845050" y="4016375"/>
          <p14:tracePt t="59165" x="4475163" y="4110038"/>
          <p14:tracePt t="59172" x="4194175" y="4160838"/>
          <p14:tracePt t="59179" x="4016375" y="4211638"/>
          <p14:tracePt t="59185" x="3900488" y="4249738"/>
          <p14:tracePt t="59193" x="3811588" y="4279900"/>
          <p14:tracePt t="59201" x="3735388" y="4313238"/>
          <p14:tracePt t="59207" x="3675063" y="4343400"/>
          <p14:tracePt t="59214" x="3624263" y="4365625"/>
          <p14:tracePt t="59220" x="3590925" y="4391025"/>
          <p14:tracePt t="59228" x="3565525" y="4406900"/>
          <p14:tracePt t="59235" x="3540125" y="4424363"/>
          <p14:tracePt t="59241" x="3535363" y="4429125"/>
          <p14:tracePt t="59249" x="3525838" y="4437063"/>
          <p14:tracePt t="59255" x="3522663" y="4441825"/>
          <p14:tracePt t="59265" x="3517900" y="4441825"/>
          <p14:tracePt t="59277" x="3509963" y="4441825"/>
          <p14:tracePt t="59292" x="3505200" y="4441825"/>
          <p14:tracePt t="59325" x="3505200" y="4432300"/>
          <p14:tracePt t="59333" x="3505200" y="4429125"/>
          <p14:tracePt t="59340" x="3505200" y="4424363"/>
          <p14:tracePt t="59350" x="3505200" y="4416425"/>
          <p14:tracePt t="59354" x="3517900" y="4411663"/>
          <p14:tracePt t="59360" x="3543300" y="4403725"/>
          <p14:tracePt t="59368" x="3578225" y="4386263"/>
          <p14:tracePt t="59375" x="3649663" y="4365625"/>
          <p14:tracePt t="59382" x="3781425" y="4325938"/>
          <p14:tracePt t="59388" x="4194175" y="4279900"/>
          <p14:tracePt t="59396" x="4895850" y="4191000"/>
          <p14:tracePt t="59402" x="5449888" y="4148138"/>
          <p14:tracePt t="59409" x="5891213" y="4110038"/>
          <p14:tracePt t="59416" x="6227763" y="4059238"/>
          <p14:tracePt t="59423" x="6453188" y="4011613"/>
          <p14:tracePt t="59432" x="6602413" y="3965575"/>
          <p14:tracePt t="59436" x="6691313" y="3917950"/>
          <p14:tracePt t="59443" x="6742113" y="3875088"/>
          <p14:tracePt t="59451" x="6767513" y="3862388"/>
          <p14:tracePt t="59458" x="6784975" y="3846513"/>
          <p14:tracePt t="59465" x="6784975" y="3833813"/>
          <p14:tracePt t="59472" x="6789738" y="3824288"/>
          <p14:tracePt t="59479" x="6789738" y="3821113"/>
          <p14:tracePt t="59493" x="6780213" y="3821113"/>
          <p14:tracePt t="59501" x="6767513" y="3821113"/>
          <p14:tracePt t="59507" x="6754813" y="3824288"/>
          <p14:tracePt t="59514" x="6729413" y="3833813"/>
          <p14:tracePt t="59520" x="6708775" y="3846513"/>
          <p14:tracePt t="59528" x="6683375" y="3862388"/>
          <p14:tracePt t="59535" x="6657975" y="3879850"/>
          <p14:tracePt t="59541" x="6653213" y="3884613"/>
          <p14:tracePt t="59549" x="6648450" y="3892550"/>
          <p14:tracePt t="59555" x="6640513" y="3897313"/>
          <p14:tracePt t="59564" x="6635750" y="3897313"/>
          <p14:tracePt t="59569" x="6635750" y="3905250"/>
          <p14:tracePt t="59583" x="6645275" y="3905250"/>
          <p14:tracePt t="59590" x="6648450" y="3905250"/>
          <p14:tracePt t="59598" x="6670675" y="3905250"/>
          <p14:tracePt t="59604" x="6704013" y="3900488"/>
          <p14:tracePt t="59611" x="6751638" y="3879850"/>
          <p14:tracePt t="59618" x="6810375" y="3859213"/>
          <p14:tracePt t="59625" x="6873875" y="3836988"/>
          <p14:tracePt t="59632" x="6908800" y="3811588"/>
          <p14:tracePt t="59638" x="6934200" y="3794125"/>
          <p14:tracePt t="59646" x="6938963" y="3790950"/>
          <p14:tracePt t="59652" x="6954838" y="3778250"/>
          <p14:tracePt t="59659" x="6954838" y="3768725"/>
          <p14:tracePt t="59667" x="6954838" y="3765550"/>
          <p14:tracePt t="59674" x="6951663" y="3756025"/>
          <p14:tracePt t="59681" x="6946900" y="3756025"/>
          <p14:tracePt t="59688" x="6934200" y="3760788"/>
          <p14:tracePt t="59695" x="6916738" y="3768725"/>
          <p14:tracePt t="59703" x="6896100" y="3773488"/>
          <p14:tracePt t="59709" x="6870700" y="3790950"/>
          <p14:tracePt t="59718" x="6848475" y="3798888"/>
          <p14:tracePt t="59723" x="6815138" y="3816350"/>
          <p14:tracePt t="59731" x="6754813" y="3824288"/>
          <p14:tracePt t="59737" x="6678613" y="3859213"/>
          <p14:tracePt t="59744" x="6577013" y="3879850"/>
          <p14:tracePt t="59751" x="6461125" y="3905250"/>
          <p14:tracePt t="59758" x="6316663" y="3927475"/>
          <p14:tracePt t="59767" x="6159500" y="3952875"/>
          <p14:tracePt t="59773" x="5994400" y="3978275"/>
          <p14:tracePt t="59781" x="5865813" y="4011613"/>
          <p14:tracePt t="59786" x="5764213" y="4037013"/>
          <p14:tracePt t="59794" x="5675313" y="4059238"/>
          <p14:tracePt t="59802" x="5602288" y="4079875"/>
          <p14:tracePt t="59807" x="5526088" y="4100513"/>
          <p14:tracePt t="59815" x="5478463" y="4117975"/>
          <p14:tracePt t="59822" x="5432425" y="4130675"/>
          <p14:tracePt t="59829" x="5399088" y="4130675"/>
          <p14:tracePt t="59836" x="5384800" y="4135438"/>
          <p14:tracePt t="59843" x="5372100" y="4135438"/>
          <p14:tracePt t="59850" x="5364163" y="4135438"/>
          <p14:tracePt t="59858" x="5359400" y="4135438"/>
          <p14:tracePt t="59881" x="5356225" y="4135438"/>
          <p14:tracePt t="59885" x="5356225" y="4127500"/>
          <p14:tracePt t="59891" x="5359400" y="4122738"/>
          <p14:tracePt t="59899" x="5376863" y="4113213"/>
          <p14:tracePt t="59905" x="5399088" y="4110038"/>
          <p14:tracePt t="59912" x="5432425" y="4100513"/>
          <p14:tracePt t="59919" x="5478463" y="4087813"/>
          <p14:tracePt t="59925" x="5534025" y="4087813"/>
          <p14:tracePt t="59933" x="5619750" y="4087813"/>
          <p14:tracePt t="59941" x="5678488" y="4087813"/>
          <p14:tracePt t="59947" x="5734050" y="4087813"/>
          <p14:tracePt t="59953" x="5781675" y="4087813"/>
          <p14:tracePt t="59961" x="5822950" y="4087813"/>
          <p14:tracePt t="59967" x="5845175" y="4084638"/>
          <p14:tracePt t="59974" x="5870575" y="4084638"/>
          <p14:tracePt t="59981" x="5883275" y="4075113"/>
          <p14:tracePt t="59989" x="5895975" y="4075113"/>
          <p14:tracePt t="59995" x="5903913" y="4075113"/>
          <p14:tracePt t="60003" x="5908675" y="4071938"/>
          <p14:tracePt t="60009" x="5916613" y="4071938"/>
          <p14:tracePt t="60016" x="5921375" y="4062413"/>
          <p14:tracePt t="60031" x="5929313" y="4062413"/>
          <p14:tracePt t="60043" x="5934075" y="4062413"/>
          <p14:tracePt t="60073" x="5934075" y="4067175"/>
          <p14:tracePt t="60086" x="5934075" y="4071938"/>
          <p14:tracePt t="60127" x="5934075" y="4062413"/>
          <p14:tracePt t="60134" x="5938838" y="4062413"/>
          <p14:tracePt t="60140" x="5938838" y="4059238"/>
          <p14:tracePt t="60149" x="5938838" y="4046538"/>
          <p14:tracePt t="60154" x="5946775" y="4037013"/>
          <p14:tracePt t="60164" x="5946775" y="4033838"/>
          <p14:tracePt t="60169" x="5946775" y="4024313"/>
          <p14:tracePt t="60176" x="5946775" y="4011613"/>
          <p14:tracePt t="60184" x="5946775" y="4006850"/>
          <p14:tracePt t="60191" x="5943600" y="4003675"/>
          <p14:tracePt t="60198" x="5943600" y="3994150"/>
          <p14:tracePt t="60205" x="5938838" y="3990975"/>
          <p14:tracePt t="60212" x="5934075" y="3981450"/>
          <p14:tracePt t="60218" x="5926138" y="3981450"/>
          <p14:tracePt t="60226" x="5926138" y="3978275"/>
          <p14:tracePt t="60234" x="5921375" y="3978275"/>
          <p14:tracePt t="60247" x="5921375" y="3968750"/>
          <p14:tracePt t="60261" x="5921375" y="3965575"/>
          <p14:tracePt t="60275" x="5951538" y="3956050"/>
          <p14:tracePt t="60282" x="5997575" y="3948113"/>
          <p14:tracePt t="60289" x="6126163" y="3927475"/>
          <p14:tracePt t="60297" x="6300788" y="3914775"/>
          <p14:tracePt t="60303" x="6483350" y="3900488"/>
          <p14:tracePt t="60309" x="6615113" y="3887788"/>
          <p14:tracePt t="60318" x="6686550" y="3875088"/>
          <p14:tracePt t="60323" x="6716713" y="3867150"/>
          <p14:tracePt t="60331" x="6742113" y="3862388"/>
          <p14:tracePt t="60337" x="6746875" y="3862388"/>
          <p14:tracePt t="60344" x="6754813" y="3854450"/>
          <p14:tracePt t="60353" x="6759575" y="3854450"/>
          <p14:tracePt t="60359" x="6759575" y="3849688"/>
          <p14:tracePt t="60373" x="6751638" y="3849688"/>
          <p14:tracePt t="60381" x="6738938" y="3849688"/>
          <p14:tracePt t="60387" x="6716713" y="3849688"/>
          <p14:tracePt t="60394" x="6683375" y="3841750"/>
          <p14:tracePt t="60402" x="6661150" y="3841750"/>
          <p14:tracePt t="60407" x="6640513" y="3833813"/>
          <p14:tracePt t="60415" x="6607175" y="3833813"/>
          <p14:tracePt t="60421" x="6584950" y="3824288"/>
          <p14:tracePt t="60428" x="6567488" y="3824288"/>
          <p14:tracePt t="60436" x="6554788" y="3824288"/>
          <p14:tracePt t="60442" x="6551613" y="3824288"/>
          <p14:tracePt t="60450" x="6542088" y="3824288"/>
          <p14:tracePt t="60457" x="6538913" y="3824288"/>
          <p14:tracePt t="60478" x="6546850" y="3829050"/>
          <p14:tracePt t="60484" x="6559550" y="3829050"/>
          <p14:tracePt t="60491" x="6572250" y="3833813"/>
          <p14:tracePt t="60499" x="6597650" y="3841750"/>
          <p14:tracePt t="60506" x="6619875" y="3841750"/>
          <p14:tracePt t="60513" x="6640513" y="3841750"/>
          <p14:tracePt t="60519" x="6657975" y="3841750"/>
          <p14:tracePt t="60526" x="6670675" y="3841750"/>
          <p14:tracePt t="60535" x="6673850" y="3841750"/>
          <p14:tracePt t="60541" x="6683375" y="3841750"/>
          <p14:tracePt t="60549" x="6686550" y="3841750"/>
          <p14:tracePt t="60570" x="6686550" y="3833813"/>
          <p14:tracePt t="60584" x="6686550" y="3829050"/>
          <p14:tracePt t="60591" x="6678613" y="3829050"/>
          <p14:tracePt t="60598" x="6678613" y="3821113"/>
          <p14:tracePt t="60605" x="6665913" y="3821113"/>
          <p14:tracePt t="60614" x="6661150" y="3821113"/>
          <p14:tracePt t="60619" x="6661150" y="3816350"/>
          <p14:tracePt t="60626" x="6653213" y="3816350"/>
          <p14:tracePt t="60634" x="6653213" y="3811588"/>
          <p14:tracePt t="60639" x="6648450" y="3811588"/>
          <p14:tracePt t="60647" x="6648450" y="3803650"/>
          <p14:tracePt t="60653" x="6648450" y="3798888"/>
          <p14:tracePt t="60661" x="6648450" y="3790950"/>
          <p14:tracePt t="60668" x="6648450" y="3786188"/>
          <p14:tracePt t="60675" x="6648450" y="3781425"/>
          <p14:tracePt t="60682" x="6657975" y="3773488"/>
          <p14:tracePt t="60698" x="6657975" y="3768725"/>
          <p14:tracePt t="60705" x="6657975" y="3760788"/>
          <p14:tracePt t="60709" x="6657975" y="3756025"/>
          <p14:tracePt t="60716" x="6657975" y="3748088"/>
          <p14:tracePt t="60724" x="6657975" y="3743325"/>
          <p14:tracePt t="60737" x="6653213" y="3740150"/>
          <p14:tracePt t="60751" x="6648450" y="3740150"/>
          <p14:tracePt t="60766" x="6640513" y="3740150"/>
          <p14:tracePt t="60772" x="6640513" y="3743325"/>
          <p14:tracePt t="60781" x="6640513" y="3752850"/>
          <p14:tracePt t="60786" x="6640513" y="3756025"/>
          <p14:tracePt t="60801" x="6640513" y="3765550"/>
          <p14:tracePt t="60807" x="6640513" y="3768725"/>
          <p14:tracePt t="60830" x="6645275" y="3778250"/>
          <p14:tracePt t="60843" x="6645275" y="3781425"/>
          <p14:tracePt t="60892" x="6645275" y="3786188"/>
          <p14:tracePt t="60915" x="6645275" y="3794125"/>
          <p14:tracePt t="60929" x="6645275" y="3798888"/>
          <p14:tracePt t="60943" x="6645275" y="3808413"/>
          <p14:tracePt t="61201" x="6648450" y="3808413"/>
          <p14:tracePt t="61223" x="6657975" y="3808413"/>
          <p14:tracePt t="61278" x="6657975" y="3811588"/>
          <p14:tracePt t="61292" x="6657975" y="3816350"/>
          <p14:tracePt t="61314" x="6657975" y="3824288"/>
          <p14:tracePt t="61328" x="6657975" y="3829050"/>
          <p14:tracePt t="61342" x="6657975" y="3836988"/>
          <p14:tracePt t="61406" x="6657975" y="3841750"/>
          <p14:tracePt t="61428" x="6657975" y="3849688"/>
          <p14:tracePt t="61443" x="6657975" y="3854450"/>
          <p14:tracePt t="61542" x="6657975" y="3859213"/>
          <p14:tracePt t="61557" x="6657975" y="3867150"/>
          <p14:tracePt t="61571" x="6657975" y="3871913"/>
          <p14:tracePt t="61593" x="6657975" y="3879850"/>
          <p14:tracePt t="61607" x="6661150" y="3884613"/>
          <p14:tracePt t="61621" x="6661150" y="3892550"/>
          <p14:tracePt t="61628" x="6670675" y="3892550"/>
          <p14:tracePt t="61643" x="6673850" y="3897313"/>
          <p14:tracePt t="61658" x="6673850" y="3900488"/>
          <p14:tracePt t="61664" x="6678613" y="3900488"/>
          <p14:tracePt t="61671" x="6686550" y="3900488"/>
          <p14:tracePt t="61678" x="6691313" y="3910013"/>
          <p14:tracePt t="61685" x="6700838" y="3910013"/>
          <p14:tracePt t="61692" x="6704013" y="3910013"/>
          <p14:tracePt t="61700" x="6713538" y="3910013"/>
          <p14:tracePt t="61707" x="6726238" y="3910013"/>
          <p14:tracePt t="61713" x="6738938" y="3910013"/>
          <p14:tracePt t="61720" x="6751638" y="3910013"/>
          <p14:tracePt t="61728" x="6764338" y="3910013"/>
          <p14:tracePt t="61735" x="6789738" y="3905250"/>
          <p14:tracePt t="61741" x="6802438" y="3905250"/>
          <p14:tracePt t="61749" x="6815138" y="3897313"/>
          <p14:tracePt t="61756" x="6832600" y="3892550"/>
          <p14:tracePt t="61763" x="6845300" y="3892550"/>
          <p14:tracePt t="61770" x="6848475" y="3892550"/>
          <p14:tracePt t="61777" x="6861175" y="3884613"/>
          <p14:tracePt t="61792" x="6870700" y="3879850"/>
          <p14:tracePt t="61798" x="6873875" y="3879850"/>
          <p14:tracePt t="61804" x="6886575" y="3879850"/>
          <p14:tracePt t="61812" x="6899275" y="3879850"/>
          <p14:tracePt t="61819" x="6916738" y="3879850"/>
          <p14:tracePt t="61825" x="6929438" y="3879850"/>
          <p14:tracePt t="61833" x="6942138" y="3879850"/>
          <p14:tracePt t="61840" x="6959600" y="3887788"/>
          <p14:tracePt t="61846" x="6972300" y="3887788"/>
          <p14:tracePt t="61854" x="6985000" y="3887788"/>
          <p14:tracePt t="61861" x="6992938" y="3887788"/>
          <p14:tracePt t="61876" x="7002463" y="3892550"/>
          <p14:tracePt t="61883" x="7010400" y="3892550"/>
          <p14:tracePt t="61890" x="7015163" y="3900488"/>
          <p14:tracePt t="61896" x="7023100" y="3900488"/>
          <p14:tracePt t="61911" x="7027863" y="3905250"/>
          <p14:tracePt t="61933" x="7027863" y="3914775"/>
          <p14:tracePt t="62003" x="7018338" y="3914775"/>
          <p14:tracePt t="62017" x="7015163" y="3914775"/>
          <p14:tracePt t="62037" x="7005638" y="3914775"/>
          <p14:tracePt t="62053" x="7002463" y="3914775"/>
          <p14:tracePt t="62424" x="6997700" y="3914775"/>
          <p14:tracePt t="62488" x="6989763" y="3910013"/>
          <p14:tracePt t="62508" x="6985000" y="3905250"/>
          <p14:tracePt t="62524" x="6985000" y="3897313"/>
          <p14:tracePt t="62538" x="6985000" y="3892550"/>
          <p14:tracePt t="62543" x="6977063" y="3892550"/>
          <p14:tracePt t="62551" x="6977063" y="3887788"/>
          <p14:tracePt t="62565" x="6972300" y="3887788"/>
          <p14:tracePt t="62571" x="6972300" y="3879850"/>
          <p14:tracePt t="62585" x="6972300" y="3875088"/>
          <p14:tracePt t="62592" x="6964363" y="3875088"/>
          <p14:tracePt t="62607" x="6964363" y="3867150"/>
          <p14:tracePt t="62621" x="6964363" y="3862388"/>
          <p14:tracePt t="62634" x="6964363" y="3854450"/>
          <p14:tracePt t="62656" x="6964363" y="3849688"/>
          <p14:tracePt t="62670" x="6964363" y="3846513"/>
          <p14:tracePt t="62684" x="6959600" y="3836988"/>
          <p14:tracePt t="62690" x="6959600" y="3833813"/>
          <p14:tracePt t="62698" x="6959600" y="3824288"/>
          <p14:tracePt t="62719" x="6959600" y="3821113"/>
          <p14:tracePt t="62732" x="6959600" y="3816350"/>
          <p14:tracePt t="62748" x="6959600" y="3808413"/>
          <p14:tracePt t="62754" x="6954838" y="3808413"/>
          <p14:tracePt t="62760" x="6954838" y="3803650"/>
          <p14:tracePt t="62782" x="6954838" y="3794125"/>
          <p14:tracePt t="62788" x="6946900" y="3790950"/>
          <p14:tracePt t="62802" x="6946900" y="3781425"/>
          <p14:tracePt t="62809" x="6946900" y="3778250"/>
          <p14:tracePt t="62824" x="6946900" y="3773488"/>
          <p14:tracePt t="62845" x="6946900" y="3765550"/>
          <p14:tracePt t="62859" x="6946900" y="3760788"/>
          <p14:tracePt t="62873" x="6946900" y="3752850"/>
          <p14:tracePt t="63186" x="6899275" y="3765550"/>
          <p14:tracePt t="63194" x="6792913" y="3824288"/>
          <p14:tracePt t="63201" x="6597650" y="3922713"/>
          <p14:tracePt t="63207" x="6283325" y="4105275"/>
          <p14:tracePt t="63214" x="5943600" y="4313238"/>
          <p14:tracePt t="63222" x="5627688" y="4518025"/>
          <p14:tracePt t="63228" x="5399088" y="4667250"/>
          <p14:tracePt t="63235" x="5189538" y="4806950"/>
          <p14:tracePt t="63244" x="5049838" y="4900613"/>
          <p14:tracePt t="63250" x="4943475" y="4973638"/>
          <p14:tracePt t="63256" x="4824413" y="5019675"/>
          <p14:tracePt t="63264" x="4708525" y="5054600"/>
          <p14:tracePt t="63270" x="4594225" y="5075238"/>
          <p14:tracePt t="63279" x="4492625" y="5075238"/>
          <p14:tracePt t="63285" x="4394200" y="5087938"/>
          <p14:tracePt t="63293" x="4310063" y="5087938"/>
          <p14:tracePt t="63301" x="4206875" y="5097463"/>
          <p14:tracePt t="63305" x="4122738" y="5110163"/>
          <p14:tracePt t="63313" x="4037013" y="5110163"/>
          <p14:tracePt t="63321" x="3948113" y="5118100"/>
          <p14:tracePt t="63327" x="3862388" y="5118100"/>
          <p14:tracePt t="63334" x="3806825" y="5118100"/>
          <p14:tracePt t="63343" x="3760788" y="5130800"/>
          <p14:tracePt t="63349" x="3713163" y="5130800"/>
          <p14:tracePt t="63356" x="3684588" y="5130800"/>
          <p14:tracePt t="63363" x="3654425" y="5130800"/>
          <p14:tracePt t="63370" x="3629025" y="5130800"/>
          <p14:tracePt t="63378" x="3616325" y="5130800"/>
          <p14:tracePt t="63385" x="3603625" y="5126038"/>
          <p14:tracePt t="63391" x="3594100" y="5126038"/>
          <p14:tracePt t="63400" x="3590925" y="5122863"/>
          <p14:tracePt t="63405" x="3581400" y="5113338"/>
          <p14:tracePt t="63413" x="3581400" y="5110163"/>
          <p14:tracePt t="63419" x="3581400" y="5100638"/>
          <p14:tracePt t="63433" x="3581400" y="5097463"/>
          <p14:tracePt t="63448" x="3581400" y="5087938"/>
          <p14:tracePt t="63477" x="3581400" y="5083175"/>
          <p14:tracePt t="63489" x="3581400" y="5080000"/>
          <p14:tracePt t="63503" x="3581400" y="5070475"/>
          <p14:tracePt t="63525" x="3581400" y="5067300"/>
          <p14:tracePt t="63532" x="3586163" y="5067300"/>
          <p14:tracePt t="63539" x="3586163" y="5057775"/>
          <p14:tracePt t="63546" x="3590925" y="5057775"/>
          <p14:tracePt t="63553" x="3598863" y="5054600"/>
          <p14:tracePt t="63567" x="3603625" y="5054600"/>
          <p14:tracePt t="63575" x="3616325" y="5045075"/>
          <p14:tracePt t="63582" x="3624263" y="5045075"/>
          <p14:tracePt t="63588" x="3629025" y="5045075"/>
          <p14:tracePt t="63596" x="3632200" y="5045075"/>
          <p14:tracePt t="63602" x="3644900" y="5045075"/>
          <p14:tracePt t="63611" x="3654425" y="5045075"/>
          <p14:tracePt t="63617" x="3659188" y="5045075"/>
          <p14:tracePt t="63623" x="3667125" y="5045075"/>
          <p14:tracePt t="63630" x="3679825" y="5045075"/>
          <p14:tracePt t="63638" x="3684588" y="5045075"/>
          <p14:tracePt t="63652" x="3692525" y="5045075"/>
          <p14:tracePt t="63659" x="3697288" y="5041900"/>
          <p14:tracePt t="63665" x="3700463" y="5041900"/>
          <p14:tracePt t="63672" x="3709988" y="5041900"/>
          <p14:tracePt t="63679" x="3713163" y="5041900"/>
          <p14:tracePt t="63686" x="3725863" y="5041900"/>
          <p14:tracePt t="63694" x="3738563" y="5041900"/>
          <p14:tracePt t="63701" x="3765550" y="5041900"/>
          <p14:tracePt t="63706" x="3786188" y="5041900"/>
          <p14:tracePt t="63714" x="3819525" y="5045075"/>
          <p14:tracePt t="63721" x="3867150" y="5054600"/>
          <p14:tracePt t="63728" x="3913188" y="5075238"/>
          <p14:tracePt t="63734" x="3986213" y="5097463"/>
          <p14:tracePt t="63741" x="4075113" y="5126038"/>
          <p14:tracePt t="63748" x="4151313" y="5160963"/>
          <p14:tracePt t="63755" x="4241800" y="5181600"/>
          <p14:tracePt t="63762" x="4330700" y="5216525"/>
          <p14:tracePt t="63770" x="4389438" y="5237163"/>
          <p14:tracePt t="63776" x="4454525" y="5257800"/>
          <p14:tracePt t="63782" x="4500563" y="5267325"/>
          <p14:tracePt t="63790" x="4548188" y="5275263"/>
          <p14:tracePt t="63797" x="4576763" y="5283200"/>
          <p14:tracePt t="63804" x="4602163" y="5283200"/>
          <p14:tracePt t="63811" x="4624388" y="5292725"/>
          <p14:tracePt t="63818" x="4645025" y="5292725"/>
          <p14:tracePt t="63825" x="4662488" y="5292725"/>
          <p14:tracePt t="63832" x="4675188" y="5292725"/>
          <p14:tracePt t="63839" x="4687888" y="5292725"/>
          <p14:tracePt t="63846" x="4700588" y="5292725"/>
          <p14:tracePt t="63854" x="4713288" y="5292725"/>
          <p14:tracePt t="63859" x="4738688" y="5292725"/>
          <p14:tracePt t="63867" x="4760913" y="5292725"/>
          <p14:tracePt t="63873" x="4802188" y="5287963"/>
          <p14:tracePt t="63880" x="4849813" y="5287963"/>
          <p14:tracePt t="63887" x="4908550" y="5275263"/>
          <p14:tracePt t="63895" x="5006975" y="5267325"/>
          <p14:tracePt t="63901" x="5121275" y="5267325"/>
          <p14:tracePt t="63909" x="5249863" y="5241925"/>
          <p14:tracePt t="63915" x="5381625" y="5219700"/>
          <p14:tracePt t="63923" x="5495925" y="5194300"/>
          <p14:tracePt t="63929" x="5572125" y="5164138"/>
          <p14:tracePt t="63936" x="5645150" y="5130800"/>
          <p14:tracePt t="63944" x="5726113" y="5087938"/>
          <p14:tracePt t="63950" x="5789613" y="5045075"/>
          <p14:tracePt t="63957" x="5865813" y="4976813"/>
          <p14:tracePt t="63964" x="5946775" y="4897438"/>
          <p14:tracePt t="63971" x="6040438" y="4791075"/>
          <p14:tracePt t="63978" x="6129338" y="4649788"/>
          <p14:tracePt t="63986" x="6207125" y="4513263"/>
          <p14:tracePt t="63992" x="6303963" y="4343400"/>
          <p14:tracePt t="63999" x="6359525" y="4168775"/>
          <p14:tracePt t="64006" x="6397625" y="3998913"/>
          <p14:tracePt t="64013" x="6419850" y="3854450"/>
          <p14:tracePt t="64020" x="6419850" y="3740150"/>
          <p14:tracePt t="64027" x="6402388" y="3641725"/>
          <p14:tracePt t="64033" x="6381750" y="3578225"/>
          <p14:tracePt t="64040" x="6342063" y="3527425"/>
          <p14:tracePt t="64047" x="6303963" y="3489325"/>
          <p14:tracePt t="64055" x="6253163" y="3459163"/>
          <p14:tracePt t="64061" x="6227763" y="3441700"/>
          <p14:tracePt t="64068" x="6197600" y="3433763"/>
          <p14:tracePt t="64076" x="6164263" y="3433763"/>
          <p14:tracePt t="64082" x="6142038" y="3436938"/>
          <p14:tracePt t="64089" x="6126163" y="3446463"/>
          <p14:tracePt t="64096" x="6113463" y="3446463"/>
          <p14:tracePt t="64103" x="6100763" y="3459163"/>
          <p14:tracePt t="64110" x="6091238" y="3467100"/>
          <p14:tracePt t="64124" x="6088063" y="3471863"/>
          <p14:tracePt t="64145" x="6096000" y="3479800"/>
          <p14:tracePt t="64152" x="6108700" y="3484563"/>
          <p14:tracePt t="64160" x="6151563" y="3492500"/>
          <p14:tracePt t="64165" x="6253163" y="3527425"/>
          <p14:tracePt t="64173" x="6397625" y="3565525"/>
          <p14:tracePt t="64179" x="6551613" y="3578225"/>
          <p14:tracePt t="64186" x="6665913" y="3586163"/>
          <p14:tracePt t="64194" x="6726238" y="3581400"/>
          <p14:tracePt t="64202" x="6772275" y="3573463"/>
          <p14:tracePt t="64207" x="6797675" y="3565525"/>
          <p14:tracePt t="64214" x="6810375" y="3548063"/>
          <p14:tracePt t="64222" x="6827838" y="3535363"/>
          <p14:tracePt t="64228" x="6827838" y="3522663"/>
          <p14:tracePt t="64235" x="6823075" y="3505200"/>
          <p14:tracePt t="64244" x="6810375" y="3492500"/>
          <p14:tracePt t="64250" x="6784975" y="3484563"/>
          <p14:tracePt t="64256" x="6754813" y="3484563"/>
          <p14:tracePt t="64263" x="6700838" y="3489325"/>
          <p14:tracePt t="64271" x="6584950" y="3509963"/>
          <p14:tracePt t="64278" x="6432550" y="3573463"/>
          <p14:tracePt t="64284" x="6296025" y="3649663"/>
          <p14:tracePt t="64291" x="6184900" y="3743325"/>
          <p14:tracePt t="64299" x="6096000" y="3816350"/>
          <p14:tracePt t="64305" x="6040438" y="3892550"/>
          <p14:tracePt t="64312" x="5997575" y="3943350"/>
          <p14:tracePt t="64319" x="5981700" y="3978275"/>
          <p14:tracePt t="64326" x="5972175" y="4003675"/>
          <p14:tracePt t="64333" x="5972175" y="4024313"/>
          <p14:tracePt t="64340" x="5972175" y="4037013"/>
          <p14:tracePt t="64348" x="5976938" y="4054475"/>
          <p14:tracePt t="64355" x="5981700" y="4059238"/>
          <p14:tracePt t="64361" x="5994400" y="4067175"/>
          <p14:tracePt t="64368" x="6010275" y="4067175"/>
          <p14:tracePt t="64375" x="6032500" y="4067175"/>
          <p14:tracePt t="64382" x="6053138" y="4067175"/>
          <p14:tracePt t="64388" x="6070600" y="4062413"/>
          <p14:tracePt t="64395" x="6083300" y="4046538"/>
          <p14:tracePt t="64403" x="6100763" y="4041775"/>
          <p14:tracePt t="64410" x="6103938" y="4024313"/>
          <p14:tracePt t="64416" x="6103938" y="4011613"/>
          <p14:tracePt t="64424" x="6103938" y="4006850"/>
          <p14:tracePt t="64430" x="6083300" y="3998913"/>
          <p14:tracePt t="64437" x="6040438" y="3998913"/>
          <p14:tracePt t="64445" x="5938838" y="4006850"/>
          <p14:tracePt t="64452" x="5734050" y="4046538"/>
          <p14:tracePt t="64461" x="5440363" y="4152900"/>
          <p14:tracePt t="64466" x="5194300" y="4267200"/>
          <p14:tracePt t="64472" x="4981575" y="4356100"/>
          <p14:tracePt t="64479" x="4875213" y="4429125"/>
          <p14:tracePt t="64487" x="4799013" y="4471988"/>
          <p14:tracePt t="64493" x="4760913" y="4500563"/>
          <p14:tracePt t="64500" x="4733925" y="4518025"/>
          <p14:tracePt t="64507" x="4730750" y="4522788"/>
          <p14:tracePt t="64514" x="4721225" y="4525963"/>
          <p14:tracePt t="64528" x="4725988" y="4525963"/>
          <p14:tracePt t="64535" x="4730750" y="4525963"/>
          <p14:tracePt t="64542" x="4743450" y="4518025"/>
          <p14:tracePt t="64549" x="4776788" y="4500563"/>
          <p14:tracePt t="64556" x="4854575" y="4479925"/>
          <p14:tracePt t="64562" x="5024438" y="4416425"/>
          <p14:tracePt t="64570" x="5372100" y="4305300"/>
          <p14:tracePt t="64576" x="5751513" y="4194175"/>
          <p14:tracePt t="64583" x="5964238" y="4100513"/>
          <p14:tracePt t="64591" x="6083300" y="4054475"/>
          <p14:tracePt t="64598" x="6172200" y="4006850"/>
          <p14:tracePt t="64605" x="6248400" y="3965575"/>
          <p14:tracePt t="64611" x="6283325" y="3948113"/>
          <p14:tracePt t="64618" x="6308725" y="3930650"/>
          <p14:tracePt t="64626" x="6329363" y="3922713"/>
          <p14:tracePt t="64633" x="6346825" y="3914775"/>
          <p14:tracePt t="64640" x="6359525" y="3914775"/>
          <p14:tracePt t="64646" x="6372225" y="3910013"/>
          <p14:tracePt t="64653" x="6397625" y="3910013"/>
          <p14:tracePt t="64660" x="6410325" y="3910013"/>
          <p14:tracePt t="64667" x="6435725" y="3910013"/>
          <p14:tracePt t="64674" x="6457950" y="3917950"/>
          <p14:tracePt t="64681" x="6483350" y="3927475"/>
          <p14:tracePt t="64688" x="6503988" y="3943350"/>
          <p14:tracePt t="64695" x="6551613" y="3960813"/>
          <p14:tracePt t="64703" x="6584950" y="3990975"/>
          <p14:tracePt t="64710" x="6635750" y="4006850"/>
          <p14:tracePt t="64716" x="6670675" y="4024313"/>
          <p14:tracePt t="64723" x="6696075" y="4041775"/>
          <p14:tracePt t="64729" x="6700838" y="4046538"/>
          <p14:tracePt t="64736" x="6713538" y="4054475"/>
          <p14:tracePt t="64745" x="6721475" y="4054475"/>
          <p14:tracePt t="64751" x="6721475" y="4059238"/>
          <p14:tracePt t="64765" x="6726238" y="4067175"/>
          <p14:tracePt t="64781" x="6726238" y="4071938"/>
          <p14:tracePt t="64793" x="6726238" y="4079875"/>
          <p14:tracePt t="64799" x="6726238" y="4084638"/>
          <p14:tracePt t="64814" x="6726238" y="4087813"/>
          <p14:tracePt t="64828" x="6716713" y="4097338"/>
          <p14:tracePt t="64835" x="6713538" y="4097338"/>
          <p14:tracePt t="64843" x="6704013" y="4100513"/>
          <p14:tracePt t="64856" x="6700838" y="4100513"/>
          <p14:tracePt t="64863" x="6700838" y="4110038"/>
          <p14:tracePt t="64870" x="6691313" y="4110038"/>
          <p14:tracePt t="64878" x="6691313" y="4113213"/>
          <p14:tracePt t="64893" x="6686550" y="4113213"/>
          <p14:tracePt t="64904" x="6683375" y="4113213"/>
          <p14:tracePt t="65236" x="6686550" y="4113213"/>
          <p14:tracePt t="65251" x="6704013" y="4122738"/>
          <p14:tracePt t="65257" x="6746875" y="4130675"/>
          <p14:tracePt t="65265" x="6807200" y="4152900"/>
          <p14:tracePt t="65274" x="6908800" y="4173538"/>
          <p14:tracePt t="65279" x="7023100" y="4194175"/>
          <p14:tracePt t="65285" x="7138988" y="4206875"/>
          <p14:tracePt t="65291" x="7265988" y="4219575"/>
          <p14:tracePt t="65299" x="7351713" y="4219575"/>
          <p14:tracePt t="65305" x="7410450" y="4211638"/>
          <p14:tracePt t="65312" x="7443788" y="4211638"/>
          <p14:tracePt t="65318" x="7458075" y="4206875"/>
          <p14:tracePt t="65324" x="7473950" y="4198938"/>
          <p14:tracePt t="65333" x="7486650" y="4191000"/>
          <p14:tracePt t="65339" x="7491413" y="4191000"/>
          <p14:tracePt t="65348" x="7491413" y="4186238"/>
          <p14:tracePt t="65355" x="7491413" y="4178300"/>
          <p14:tracePt t="65360" x="7486650" y="4173538"/>
          <p14:tracePt t="65371" x="7470775" y="4165600"/>
          <p14:tracePt t="65376" x="7440613" y="4165600"/>
          <p14:tracePt t="65384" x="7405688" y="4165600"/>
          <p14:tracePt t="65390" x="7364413" y="4165600"/>
          <p14:tracePt t="65397" x="7304088" y="4173538"/>
          <p14:tracePt t="65403" x="7231063" y="4181475"/>
          <p14:tracePt t="65409" x="7172325" y="4203700"/>
          <p14:tracePt t="65417" x="7108825" y="4233863"/>
          <p14:tracePt t="65423" x="7061200" y="4254500"/>
          <p14:tracePt t="65431" x="7035800" y="4271963"/>
          <p14:tracePt t="65437" x="7023100" y="4275138"/>
          <p14:tracePt t="65445" x="7005638" y="4284663"/>
          <p14:tracePt t="65457" x="7002463" y="4284663"/>
          <p14:tracePt t="65486" x="7015163" y="4284663"/>
          <p14:tracePt t="65491" x="7040563" y="4284663"/>
          <p14:tracePt t="65501" x="7061200" y="4267200"/>
          <p14:tracePt t="65506" x="7086600" y="4249738"/>
          <p14:tracePt t="65513" x="7121525" y="4224338"/>
          <p14:tracePt t="65521" x="7146925" y="4198938"/>
          <p14:tracePt t="65527" x="7177088" y="4160838"/>
          <p14:tracePt t="65535" x="7189788" y="4148138"/>
          <p14:tracePt t="65540" x="7197725" y="4122738"/>
          <p14:tracePt t="65549" x="7197725" y="4117975"/>
          <p14:tracePt t="65556" x="7197725" y="4105275"/>
          <p14:tracePt t="65571" x="7197725" y="4097338"/>
          <p14:tracePt t="65584" x="7180263" y="4100513"/>
          <p14:tracePt t="65589" x="7177088" y="4100513"/>
          <p14:tracePt t="65600" x="7164388" y="4110038"/>
          <p14:tracePt t="65604" x="7154863" y="4122738"/>
          <p14:tracePt t="65611" x="7142163" y="4130675"/>
          <p14:tracePt t="65620" x="7134225" y="4135438"/>
          <p14:tracePt t="65627" x="7129463" y="4143375"/>
          <p14:tracePt t="65643" x="7121525" y="4143375"/>
          <p14:tracePt t="65648" x="7121525" y="4148138"/>
          <p14:tracePt t="65683" x="7124700" y="4148138"/>
          <p14:tracePt t="65697" x="7129463" y="4148138"/>
          <p14:tracePt t="66118" x="7138988" y="4148138"/>
          <p14:tracePt t="66140" x="7142163" y="4148138"/>
          <p14:tracePt t="66148" x="7151688" y="4148138"/>
          <p14:tracePt t="66155" x="7154863" y="4148138"/>
          <p14:tracePt t="66170" x="7167563" y="4148138"/>
          <p14:tracePt t="66177" x="7172325" y="4140200"/>
          <p14:tracePt t="66184" x="7180263" y="4140200"/>
          <p14:tracePt t="66191" x="7185025" y="4135438"/>
          <p14:tracePt t="66198" x="7192963" y="4135438"/>
          <p14:tracePt t="66213" x="7197725" y="4127500"/>
          <p14:tracePt t="66219" x="7205663" y="4127500"/>
          <p14:tracePt t="66229" x="7210425" y="4122738"/>
          <p14:tracePt t="66249" x="7215188" y="4113213"/>
          <p14:tracePt t="66262" x="7215188" y="4110038"/>
          <p14:tracePt t="66269" x="7215188" y="4105275"/>
          <p14:tracePt t="66276" x="7215188" y="4092575"/>
          <p14:tracePt t="66283" x="7215188" y="4067175"/>
          <p14:tracePt t="66290" x="7197725" y="4046538"/>
          <p14:tracePt t="66298" x="7167563" y="3998913"/>
          <p14:tracePt t="66303" x="7104063" y="3930650"/>
          <p14:tracePt t="66310" x="7010400" y="3862388"/>
          <p14:tracePt t="66318" x="6904038" y="3768725"/>
          <p14:tracePt t="66324" x="6784975" y="3697288"/>
          <p14:tracePt t="66332" x="6678613" y="3636963"/>
          <p14:tracePt t="66338" x="6607175" y="3608388"/>
          <p14:tracePt t="66344" x="6554788" y="3573463"/>
          <p14:tracePt t="66353" x="6508750" y="3565525"/>
          <p14:tracePt t="66358" x="6473825" y="3548063"/>
          <p14:tracePt t="66366" x="6461125" y="3548063"/>
          <p14:tracePt t="66372" x="6435725" y="3540125"/>
          <p14:tracePt t="66382" x="6432550" y="3540125"/>
          <p14:tracePt t="66387" x="6419850" y="3540125"/>
          <p14:tracePt t="66401" x="6410325" y="3540125"/>
          <p14:tracePt t="66407" x="6407150" y="3540125"/>
          <p14:tracePt t="66414" x="6407150" y="3543300"/>
          <p14:tracePt t="66435" x="6407150" y="3548063"/>
          <p14:tracePt t="66449" x="6407150" y="3556000"/>
          <p14:tracePt t="66468" x="6407150" y="3560763"/>
          <p14:tracePt t="66474" x="6407150" y="3565525"/>
          <p14:tracePt t="66482" x="6407150" y="3573463"/>
          <p14:tracePt t="66488" x="6397625" y="3578225"/>
          <p14:tracePt t="66496" x="6397625" y="3586163"/>
          <p14:tracePt t="66502" x="6394450" y="3590925"/>
          <p14:tracePt t="66516" x="6389688" y="3598863"/>
          <p14:tracePt t="66522" x="6389688" y="3603625"/>
          <p14:tracePt t="66532" x="6389688" y="3608388"/>
          <p14:tracePt t="66537" x="6389688" y="3616325"/>
          <p14:tracePt t="66545" x="6389688" y="3621088"/>
          <p14:tracePt t="66557" x="6394450" y="3629025"/>
          <p14:tracePt t="66566" x="6402388" y="3629025"/>
          <p14:tracePt t="66581" x="6407150" y="3633788"/>
          <p14:tracePt t="66586" x="6415088" y="3633788"/>
          <p14:tracePt t="66592" x="6419850" y="3641725"/>
          <p14:tracePt t="66601" x="6427788" y="3641725"/>
          <p14:tracePt t="66606" x="6432550" y="3641725"/>
          <p14:tracePt t="66616" x="6432550" y="3646488"/>
          <p14:tracePt t="66622" x="6435725" y="3646488"/>
          <p14:tracePt t="66632" x="6445250" y="3649663"/>
          <p14:tracePt t="66642" x="6448425" y="3659188"/>
          <p14:tracePt t="66656" x="6448425" y="3662363"/>
          <p14:tracePt t="66665" x="6457950" y="3662363"/>
          <p14:tracePt t="66680" x="6457950" y="3671888"/>
          <p14:tracePt t="66691" x="6461125" y="3675063"/>
          <p14:tracePt t="66714" x="6470650" y="3684588"/>
          <p14:tracePt t="66728" x="6473825" y="3687763"/>
          <p14:tracePt t="66741" x="6478588" y="3692525"/>
          <p14:tracePt t="66757" x="6488113" y="3692525"/>
          <p14:tracePt t="66764" x="6488113" y="3702050"/>
          <p14:tracePt t="66778" x="6491288" y="3702050"/>
          <p14:tracePt t="66877" x="6491288" y="3705225"/>
          <p14:tracePt t="66891" x="6491288" y="3714750"/>
          <p14:tracePt t="66914" x="6491288" y="3717925"/>
          <p14:tracePt t="66930" x="6491288" y="3722688"/>
          <p14:tracePt t="66941" x="6491288" y="3735388"/>
          <p14:tracePt t="66949" x="6491288" y="3760788"/>
          <p14:tracePt t="66955" x="6491288" y="3790950"/>
          <p14:tracePt t="66963" x="6496050" y="3836988"/>
          <p14:tracePt t="66970" x="6503988" y="3897313"/>
          <p14:tracePt t="66977" x="6513513" y="3940175"/>
          <p14:tracePt t="66984" x="6521450" y="3973513"/>
          <p14:tracePt t="66990" x="6529388" y="3998913"/>
          <p14:tracePt t="67000" x="6538913" y="4011613"/>
          <p14:tracePt t="67004" x="6546850" y="4029075"/>
          <p14:tracePt t="67013" x="6546850" y="4033838"/>
          <p14:tracePt t="67020" x="6551613" y="4037013"/>
          <p14:tracePt t="67027" x="6554788" y="4046538"/>
          <p14:tracePt t="67035" x="6564313" y="4046538"/>
          <p14:tracePt t="67049" x="6564313" y="4041775"/>
          <p14:tracePt t="67054" x="6567488" y="4037013"/>
          <p14:tracePt t="67069" x="6567488" y="4033838"/>
          <p14:tracePt t="67077" x="6567488" y="4024313"/>
          <p14:tracePt t="67083" x="6567488" y="4021138"/>
          <p14:tracePt t="67090" x="6559550" y="4006850"/>
          <p14:tracePt t="67097" x="6554788" y="3990975"/>
          <p14:tracePt t="67104" x="6538913" y="3978275"/>
          <p14:tracePt t="67112" x="6513513" y="3960813"/>
          <p14:tracePt t="67119" x="6500813" y="3943350"/>
          <p14:tracePt t="67127" x="6473825" y="3935413"/>
          <p14:tracePt t="67134" x="6453188" y="3914775"/>
          <p14:tracePt t="67140" x="6427788" y="3905250"/>
          <p14:tracePt t="67147" x="6402388" y="3887788"/>
          <p14:tracePt t="67154" x="6389688" y="3879850"/>
          <p14:tracePt t="67162" x="6381750" y="3867150"/>
          <p14:tracePt t="67167" x="6369050" y="3859213"/>
          <p14:tracePt t="67178" x="6359525" y="3854450"/>
          <p14:tracePt t="67183" x="6354763" y="3854450"/>
          <p14:tracePt t="67188" x="6354763" y="3846513"/>
          <p14:tracePt t="67197" x="6351588" y="3841750"/>
          <p14:tracePt t="67203" x="6351588" y="3836988"/>
          <p14:tracePt t="67211" x="6342063" y="3836988"/>
          <p14:tracePt t="67226" x="6342063" y="3829050"/>
          <p14:tracePt t="67232" x="6338888" y="3829050"/>
          <p14:tracePt t="67238" x="6338888" y="3824288"/>
          <p14:tracePt t="67246" x="6329363" y="3816350"/>
          <p14:tracePt t="67260" x="6326188" y="3811588"/>
          <p14:tracePt t="67265" x="6326188" y="3803650"/>
          <p14:tracePt t="67272" x="6326188" y="3798888"/>
          <p14:tracePt t="67281" x="6321425" y="3794125"/>
          <p14:tracePt t="67287" x="6321425" y="3786188"/>
          <p14:tracePt t="67301" x="6321425" y="3781425"/>
          <p14:tracePt t="67321" x="6321425" y="3773488"/>
          <p14:tracePt t="67585" x="6313488" y="3773488"/>
          <p14:tracePt t="67593" x="6313488" y="3768725"/>
          <p14:tracePt t="67599" x="6308725" y="3768725"/>
          <p14:tracePt t="67613" x="6308725" y="3765550"/>
          <p14:tracePt t="67620" x="6300788" y="3765550"/>
          <p14:tracePt t="67628" x="6300788" y="3756025"/>
          <p14:tracePt t="67634" x="6296025" y="3756025"/>
          <p14:tracePt t="67643" x="6296025" y="3752850"/>
          <p14:tracePt t="68078" x="6296025" y="3760788"/>
          <p14:tracePt t="68177" x="6288088" y="3760788"/>
          <p14:tracePt t="68189" x="6283325" y="3760788"/>
          <p14:tracePt t="68238" x="6278563" y="3760788"/>
          <p14:tracePt t="68245" x="6278563" y="3756025"/>
          <p14:tracePt t="68259" x="6270625" y="3756025"/>
          <p14:tracePt t="68280" x="6265863" y="3756025"/>
          <p14:tracePt t="68295" x="6257925" y="3756025"/>
          <p14:tracePt t="68309" x="6253163" y="3756025"/>
          <p14:tracePt t="68627" x="6262688" y="3756025"/>
          <p14:tracePt t="68648" x="6265863" y="3756025"/>
          <p14:tracePt t="68665" x="6275388" y="3756025"/>
          <p14:tracePt t="68670" x="6275388" y="3760788"/>
          <p14:tracePt t="68677" x="6278563" y="3760788"/>
          <p14:tracePt t="68691" x="6283325" y="3760788"/>
          <p14:tracePt t="68698" x="6283325" y="3765550"/>
          <p14:tracePt t="68713" x="6291263" y="3765550"/>
          <p14:tracePt t="68727" x="6296025" y="3765550"/>
          <p14:tracePt t="68747" x="6303963" y="3765550"/>
          <p14:tracePt t="68761" x="6308725" y="3765550"/>
          <p14:tracePt t="68774" x="6316663" y="3765550"/>
          <p14:tracePt t="68787" x="6321425" y="3765550"/>
          <p14:tracePt t="68795" x="6326188" y="3765550"/>
          <p14:tracePt t="68802" x="6334125" y="3765550"/>
          <p14:tracePt t="68809" x="6338888" y="3765550"/>
          <p14:tracePt t="68817" x="6346825" y="3765550"/>
          <p14:tracePt t="68823" x="6359525" y="3765550"/>
          <p14:tracePt t="68830" x="6364288" y="3765550"/>
          <p14:tracePt t="68836" x="6369050" y="3765550"/>
          <p14:tracePt t="68845" x="6384925" y="3765550"/>
          <p14:tracePt t="68851" x="6389688" y="3756025"/>
          <p14:tracePt t="68858" x="6394450" y="3756025"/>
          <p14:tracePt t="68865" x="6402388" y="3752850"/>
          <p14:tracePt t="68871" x="6415088" y="3752850"/>
          <p14:tracePt t="68893" x="6440488" y="3743325"/>
          <p14:tracePt t="68899" x="6453188" y="3740150"/>
          <p14:tracePt t="68907" x="6473825" y="3740150"/>
          <p14:tracePt t="68914" x="6500813" y="3730625"/>
          <p14:tracePt t="68920" x="6529388" y="3730625"/>
          <p14:tracePt t="68928" x="6564313" y="3730625"/>
          <p14:tracePt t="68934" x="6594475" y="3730625"/>
          <p14:tracePt t="68942" x="6635750" y="3730625"/>
          <p14:tracePt t="68948" x="6670675" y="3730625"/>
          <p14:tracePt t="68954" x="6691313" y="3730625"/>
          <p14:tracePt t="68963" x="6713538" y="3730625"/>
          <p14:tracePt t="68968" x="6738938" y="3730625"/>
          <p14:tracePt t="68976" x="6759575" y="3722688"/>
          <p14:tracePt t="68982" x="6784975" y="3722688"/>
          <p14:tracePt t="68990" x="6807200" y="3722688"/>
          <p14:tracePt t="68996" x="6819900" y="3722688"/>
          <p14:tracePt t="69002" x="6845300" y="3722688"/>
          <p14:tracePt t="69011" x="6858000" y="3722688"/>
          <p14:tracePt t="69017" x="6878638" y="3722688"/>
          <p14:tracePt t="69025" x="6891338" y="3722688"/>
          <p14:tracePt t="69032" x="6916738" y="3722688"/>
          <p14:tracePt t="69037" x="6946900" y="3722688"/>
          <p14:tracePt t="69045" x="6980238" y="3722688"/>
          <p14:tracePt t="69052" x="7010400" y="3722688"/>
          <p14:tracePt t="69059" x="7045325" y="3722688"/>
          <p14:tracePt t="69066" x="7065963" y="3722688"/>
          <p14:tracePt t="69072" x="7086600" y="3722688"/>
          <p14:tracePt t="69081" x="7099300" y="3722688"/>
          <p14:tracePt t="69086" x="7124700" y="3722688"/>
          <p14:tracePt t="69095" x="7129463" y="3722688"/>
          <p14:tracePt t="69100" x="7142163" y="3722688"/>
          <p14:tracePt t="69110" x="7151688" y="3722688"/>
          <p14:tracePt t="69115" x="7154863" y="3722688"/>
          <p14:tracePt t="69121" x="7159625" y="3722688"/>
          <p14:tracePt t="69129" x="7172325" y="3722688"/>
          <p14:tracePt t="69135" x="7180263" y="3722688"/>
          <p14:tracePt t="69143" x="7185025" y="3722688"/>
          <p14:tracePt t="69149" x="7192963" y="3722688"/>
          <p14:tracePt t="69156" x="7197725" y="3722688"/>
          <p14:tracePt t="69165" x="7205663" y="3722688"/>
          <p14:tracePt t="69170" x="7210425" y="3722688"/>
          <p14:tracePt t="69178" x="7215188" y="3722688"/>
          <p14:tracePt t="69192" x="7223125" y="3722688"/>
          <p14:tracePt t="69205" x="7227888" y="3722688"/>
          <p14:tracePt t="69288" x="7218363" y="3722688"/>
          <p14:tracePt t="69295" x="7215188" y="3730625"/>
          <p14:tracePt t="69310" x="7202488" y="3735388"/>
          <p14:tracePt t="69316" x="7192963" y="3735388"/>
          <p14:tracePt t="69325" x="7180263" y="3743325"/>
          <p14:tracePt t="69331" x="7177088" y="3743325"/>
          <p14:tracePt t="69337" x="7164388" y="3743325"/>
          <p14:tracePt t="69345" x="7151688" y="3743325"/>
          <p14:tracePt t="69351" x="7142163" y="3743325"/>
          <p14:tracePt t="69359" x="7129463" y="3743325"/>
          <p14:tracePt t="69367" x="7124700" y="3743325"/>
          <p14:tracePt t="69382" x="7116763" y="3743325"/>
          <p14:tracePt t="69385" x="7112000" y="3743325"/>
          <p14:tracePt t="69393" x="7108825" y="3743325"/>
          <p14:tracePt t="69401" x="7099300" y="3743325"/>
          <p14:tracePt t="69409" x="7096125" y="3743325"/>
          <p14:tracePt t="69416" x="7086600" y="3743325"/>
          <p14:tracePt t="69436" x="7083425" y="3743325"/>
          <p14:tracePt t="69451" x="7073900" y="3743325"/>
          <p14:tracePt t="69470" x="7070725" y="3743325"/>
          <p14:tracePt t="69484" x="7065963" y="3743325"/>
          <p14:tracePt t="69497" x="7058025" y="3743325"/>
          <p14:tracePt t="69541" x="7053263" y="3743325"/>
          <p14:tracePt t="69561" x="7045325" y="3743325"/>
          <p14:tracePt t="69581" x="7040563" y="3743325"/>
          <p14:tracePt t="69601" x="7032625" y="3743325"/>
          <p14:tracePt t="69616" x="7027863" y="3743325"/>
          <p14:tracePt t="69631" x="7023100" y="3743325"/>
          <p14:tracePt t="69651" x="7015163" y="3743325"/>
          <p14:tracePt t="69665" x="7010400" y="3743325"/>
          <p14:tracePt t="69672" x="7002463" y="3743325"/>
          <p14:tracePt t="69679" x="7002463" y="3740150"/>
          <p14:tracePt t="69685" x="6997700" y="3740150"/>
          <p14:tracePt t="69693" x="6992938" y="3740150"/>
          <p14:tracePt t="69709" x="6985000" y="3740150"/>
          <p14:tracePt t="69714" x="6980238" y="3740150"/>
          <p14:tracePt t="69721" x="6972300" y="3735388"/>
          <p14:tracePt t="69734" x="6967538" y="3735388"/>
          <p14:tracePt t="69742" x="6954838" y="3735388"/>
          <p14:tracePt t="69749" x="6946900" y="3735388"/>
          <p14:tracePt t="69756" x="6934200" y="3735388"/>
          <p14:tracePt t="69762" x="6921500" y="3735388"/>
          <p14:tracePt t="69769" x="6916738" y="3735388"/>
          <p14:tracePt t="69776" x="6904038" y="3735388"/>
          <p14:tracePt t="69783" x="6896100" y="3735388"/>
          <p14:tracePt t="69789" x="6891338" y="3735388"/>
          <p14:tracePt t="69796" x="6883400" y="3735388"/>
          <p14:tracePt t="69812" x="6878638" y="3735388"/>
          <p14:tracePt t="69817" x="6873875" y="3730625"/>
          <p14:tracePt t="69824" x="6865938" y="3730625"/>
          <p14:tracePt t="69831" x="6861175" y="3730625"/>
          <p14:tracePt t="69845" x="6853238" y="3730625"/>
          <p14:tracePt t="69866" x="6848475" y="3730625"/>
          <p14:tracePt t="69889" x="6845300" y="3730625"/>
          <p14:tracePt t="69894" x="6835775" y="3730625"/>
          <p14:tracePt t="69908" x="6832600" y="3730625"/>
          <p14:tracePt t="69929" x="6823075" y="3730625"/>
          <p14:tracePt t="69943" x="6819900" y="3730625"/>
          <p14:tracePt t="69965" x="6810375" y="3730625"/>
          <p14:tracePt t="69970" x="6797675" y="3730625"/>
          <p14:tracePt t="69978" x="6784975" y="3730625"/>
          <p14:tracePt t="69984" x="6772275" y="3730625"/>
          <p14:tracePt t="69992" x="6751638" y="3730625"/>
          <p14:tracePt t="69998" x="6734175" y="3730625"/>
          <p14:tracePt t="70006" x="6713538" y="3730625"/>
          <p14:tracePt t="70013" x="6700838" y="3730625"/>
          <p14:tracePt t="70020" x="6673850" y="3730625"/>
          <p14:tracePt t="70027" x="6661150" y="3730625"/>
          <p14:tracePt t="70034" x="6648450" y="3730625"/>
          <p14:tracePt t="70041" x="6645275" y="3730625"/>
          <p14:tracePt t="70048" x="6635750" y="3730625"/>
          <p14:tracePt t="70054" x="6623050" y="3730625"/>
          <p14:tracePt t="70068" x="6619875" y="3730625"/>
          <p14:tracePt t="70076" x="6610350" y="3730625"/>
          <p14:tracePt t="70083" x="6607175" y="3730625"/>
          <p14:tracePt t="70089" x="6597650" y="3730625"/>
          <p14:tracePt t="70097" x="6594475" y="3730625"/>
          <p14:tracePt t="70110" x="6589713" y="3730625"/>
          <p14:tracePt t="70132" x="6580188" y="3730625"/>
          <p14:tracePt t="70146" x="6577013" y="3730625"/>
          <p14:tracePt t="70354" x="6564313" y="3730625"/>
          <p14:tracePt t="70360" x="6538913" y="3730625"/>
          <p14:tracePt t="70367" x="6516688" y="3730625"/>
          <p14:tracePt t="70374" x="6491288" y="3722688"/>
          <p14:tracePt t="70383" x="6470650" y="3722688"/>
          <p14:tracePt t="70387" x="6448425" y="3714750"/>
          <p14:tracePt t="70395" x="6432550" y="3714750"/>
          <p14:tracePt t="70402" x="6419850" y="3705225"/>
          <p14:tracePt t="70409" x="6407150" y="3705225"/>
          <p14:tracePt t="70417" x="6397625" y="3705225"/>
          <p14:tracePt t="70423" x="6394450" y="3705225"/>
          <p14:tracePt t="70430" x="6389688" y="3705225"/>
          <p14:tracePt t="70444" x="6381750" y="3705225"/>
          <p14:tracePt t="70458" x="6376988" y="3705225"/>
          <p14:tracePt t="70481" x="6369050" y="3705225"/>
          <p14:tracePt t="70493" x="6364288" y="3705225"/>
          <p14:tracePt t="70600" x="6354763" y="3705225"/>
          <p14:tracePt t="70626" x="6351588" y="3705225"/>
          <p14:tracePt t="70640" x="6346825" y="3705225"/>
          <p14:tracePt t="70652" x="6338888" y="3705225"/>
          <p14:tracePt t="70667" x="6334125" y="3705225"/>
          <p14:tracePt t="70673" x="6321425" y="3705225"/>
          <p14:tracePt t="70681" x="6313488" y="3705225"/>
          <p14:tracePt t="70687" x="6308725" y="3705225"/>
          <p14:tracePt t="70695" x="6300788" y="3705225"/>
          <p14:tracePt t="70702" x="6288088" y="3705225"/>
          <p14:tracePt t="70708" x="6283325" y="3705225"/>
          <p14:tracePt t="70715" x="6278563" y="3705225"/>
          <p14:tracePt t="70722" x="6270625" y="3705225"/>
          <p14:tracePt t="70729" x="6257925" y="3709988"/>
          <p14:tracePt t="70736" x="6253163" y="3709988"/>
          <p14:tracePt t="70750" x="6245225" y="3709988"/>
          <p14:tracePt t="70757" x="6240463" y="3709988"/>
          <p14:tracePt t="70764" x="6232525" y="3709988"/>
          <p14:tracePt t="70778" x="6227763" y="3709988"/>
          <p14:tracePt t="70792" x="6219825" y="3709988"/>
          <p14:tracePt t="70807" x="6215063" y="3709988"/>
          <p14:tracePt t="71164" x="6223000" y="3709988"/>
          <p14:tracePt t="71177" x="6227763" y="3709988"/>
          <p14:tracePt t="71199" x="6235700" y="3709988"/>
          <p14:tracePt t="71212" x="6240463" y="3709988"/>
          <p14:tracePt t="71220" x="6240463" y="3714750"/>
          <p14:tracePt t="71226" x="6248400" y="3714750"/>
          <p14:tracePt t="71242" x="6253163" y="3714750"/>
          <p14:tracePt t="71248" x="6257925" y="3714750"/>
          <p14:tracePt t="71256" x="6265863" y="3714750"/>
          <p14:tracePt t="71268" x="6278563" y="3714750"/>
          <p14:tracePt t="71276" x="6283325" y="3714750"/>
          <p14:tracePt t="71282" x="6296025" y="3722688"/>
          <p14:tracePt t="71289" x="6321425" y="3722688"/>
          <p14:tracePt t="71298" x="6334125" y="3730625"/>
          <p14:tracePt t="71303" x="6369050" y="3730625"/>
          <p14:tracePt t="71311" x="6381750" y="3730625"/>
          <p14:tracePt t="71318" x="6402388" y="3740150"/>
          <p14:tracePt t="71325" x="6435725" y="3740150"/>
          <p14:tracePt t="71331" x="6457950" y="3743325"/>
          <p14:tracePt t="71340" x="6491288" y="3743325"/>
          <p14:tracePt t="71345" x="6513513" y="3743325"/>
          <p14:tracePt t="71353" x="6538913" y="3752850"/>
          <p14:tracePt t="71359" x="6567488" y="3752850"/>
          <p14:tracePt t="71367" x="6594475" y="3760788"/>
          <p14:tracePt t="71373" x="6623050" y="3760788"/>
          <p14:tracePt t="71380" x="6657975" y="3768725"/>
          <p14:tracePt t="71389" x="6686550" y="3768725"/>
          <p14:tracePt t="71394" x="6713538" y="3768725"/>
          <p14:tracePt t="71402" x="6742113" y="3778250"/>
          <p14:tracePt t="71409" x="6767513" y="3778250"/>
          <p14:tracePt t="71415" x="6789738" y="3786188"/>
          <p14:tracePt t="71423" x="6802438" y="3786188"/>
          <p14:tracePt t="71429" x="6815138" y="3786188"/>
          <p14:tracePt t="71437" x="6823075" y="3786188"/>
          <p14:tracePt t="71443" x="6827838" y="3786188"/>
          <p14:tracePt t="71450" x="6835775" y="3786188"/>
          <p14:tracePt t="71457" x="6840538" y="3786188"/>
          <p14:tracePt t="71464" x="6848475" y="3786188"/>
          <p14:tracePt t="71472" x="6853238" y="3786188"/>
          <p14:tracePt t="71478" x="6858000" y="3786188"/>
          <p14:tracePt t="71484" x="6865938" y="3786188"/>
          <p14:tracePt t="71499" x="6878638" y="3786188"/>
          <p14:tracePt t="71505" x="6883400" y="3786188"/>
          <p14:tracePt t="71512" x="6904038" y="3781425"/>
          <p14:tracePt t="71520" x="6916738" y="3781425"/>
          <p14:tracePt t="71527" x="6942138" y="3773488"/>
          <p14:tracePt t="71533" x="6964363" y="3773488"/>
          <p14:tracePt t="71541" x="6989763" y="3773488"/>
          <p14:tracePt t="71547" x="7010400" y="3765550"/>
          <p14:tracePt t="71554" x="7032625" y="3765550"/>
          <p14:tracePt t="71561" x="7058025" y="3765550"/>
          <p14:tracePt t="71568" x="7086600" y="3765550"/>
          <p14:tracePt t="71575" x="7121525" y="3765550"/>
          <p14:tracePt t="71582" x="7151688" y="3765550"/>
          <p14:tracePt t="71589" x="7185025" y="3765550"/>
          <p14:tracePt t="71596" x="7205663" y="3765550"/>
          <p14:tracePt t="71605" x="7235825" y="3765550"/>
          <p14:tracePt t="71610" x="7261225" y="3765550"/>
          <p14:tracePt t="71616" x="7291388" y="3765550"/>
          <p14:tracePt t="71624" x="7316788" y="3765550"/>
          <p14:tracePt t="71630" x="7337425" y="3760788"/>
          <p14:tracePt t="71637" x="7359650" y="3760788"/>
          <p14:tracePt t="71644" x="7377113" y="3760788"/>
          <p14:tracePt t="71651" x="7389813" y="3752850"/>
          <p14:tracePt t="71658" x="7392988" y="3752850"/>
          <p14:tracePt t="71665" x="7402513" y="3752850"/>
          <p14:tracePt t="71672" x="7405688" y="3752850"/>
          <p14:tracePt t="71679" x="7415213" y="3743325"/>
          <p14:tracePt t="71693" x="7418388" y="3743325"/>
          <p14:tracePt t="71728" x="7410450" y="3743325"/>
          <p14:tracePt t="71733" x="7405688" y="3743325"/>
          <p14:tracePt t="71742" x="7397750" y="3743325"/>
          <p14:tracePt t="71747" x="7385050" y="3743325"/>
          <p14:tracePt t="71754" x="7372350" y="3743325"/>
          <p14:tracePt t="71760" x="7359650" y="3743325"/>
          <p14:tracePt t="71767" x="7346950" y="3743325"/>
          <p14:tracePt t="71775" x="7334250" y="3743325"/>
          <p14:tracePt t="71782" x="7308850" y="3743325"/>
          <p14:tracePt t="71789" x="7296150" y="3743325"/>
          <p14:tracePt t="71796" x="7273925" y="3743325"/>
          <p14:tracePt t="71805" x="7248525" y="3743325"/>
          <p14:tracePt t="71809" x="7227888" y="3743325"/>
          <p14:tracePt t="71816" x="7205663" y="3743325"/>
          <p14:tracePt t="71823" x="7180263" y="3743325"/>
          <p14:tracePt t="71830" x="7151688" y="3743325"/>
          <p14:tracePt t="71837" x="7124700" y="3748088"/>
          <p14:tracePt t="71844" x="7096125" y="3748088"/>
          <p14:tracePt t="71851" x="7061200" y="3756025"/>
          <p14:tracePt t="71858" x="7032625" y="3765550"/>
          <p14:tracePt t="71865" x="6997700" y="3773488"/>
          <p14:tracePt t="71888" x="6916738" y="3833813"/>
          <p14:tracePt t="71894" x="6891338" y="3846513"/>
          <p14:tracePt t="71900" x="6865938" y="3871913"/>
          <p14:tracePt t="71907" x="6840538" y="3910013"/>
          <p14:tracePt t="71914" x="6823075" y="3943350"/>
          <p14:tracePt t="71921" x="6802438" y="3990975"/>
          <p14:tracePt t="71928" x="6780213" y="4041775"/>
          <p14:tracePt t="71936" x="6764338" y="4075113"/>
          <p14:tracePt t="71943" x="6754813" y="4122738"/>
          <p14:tracePt t="71948" x="6738938" y="4156075"/>
          <p14:tracePt t="71955" x="6729413" y="4178300"/>
          <p14:tracePt t="71963" x="6729413" y="4203700"/>
          <p14:tracePt t="71970" x="6726238" y="4216400"/>
          <p14:tracePt t="71977" x="6726238" y="4224338"/>
          <p14:tracePt t="71984" x="6716713" y="4229100"/>
          <p14:tracePt t="71999" x="6716713" y="4233863"/>
          <p14:tracePt t="72005" x="6713538" y="4241800"/>
          <p14:tracePt t="72021" x="6713538" y="4246563"/>
          <p14:tracePt t="72042" x="6713538" y="4254500"/>
          <p14:tracePt t="72046" x="6704013" y="4259263"/>
          <p14:tracePt t="72054" x="6704013" y="4267200"/>
          <p14:tracePt t="72061" x="6700838" y="4271963"/>
          <p14:tracePt t="72068" x="6691313" y="4284663"/>
          <p14:tracePt t="72075" x="6678613" y="4300538"/>
          <p14:tracePt t="72082" x="6670675" y="4322763"/>
          <p14:tracePt t="72091" x="6653213" y="4338638"/>
          <p14:tracePt t="72096" x="6645275" y="4360863"/>
          <p14:tracePt t="72106" x="6632575" y="4386263"/>
          <p14:tracePt t="72110" x="6615113" y="4406900"/>
          <p14:tracePt t="72117" x="6607175" y="4432300"/>
          <p14:tracePt t="72126" x="6594475" y="4449763"/>
          <p14:tracePt t="72131" x="6577013" y="4471988"/>
          <p14:tracePt t="72138" x="6567488" y="4487863"/>
          <p14:tracePt t="72145" x="6559550" y="4500563"/>
          <p14:tracePt t="72159" x="6554788" y="4513263"/>
          <p14:tracePt t="72164" x="6546850" y="4522788"/>
          <p14:tracePt t="72172" x="6546850" y="4525963"/>
          <p14:tracePt t="72178" x="6546850" y="4535488"/>
          <p14:tracePt t="72184" x="6542088" y="4535488"/>
          <p14:tracePt t="72192" x="6542088" y="4538663"/>
          <p14:tracePt t="72198" x="6534150" y="4548188"/>
          <p14:tracePt t="72222" x="6538913" y="4548188"/>
          <p14:tracePt t="72227" x="6538913" y="4551363"/>
          <p14:tracePt t="72241" x="6542088" y="4551363"/>
          <p14:tracePt t="72248" x="6551613" y="4551363"/>
          <p14:tracePt t="72255" x="6554788" y="4551363"/>
          <p14:tracePt t="72261" x="6564313" y="4551363"/>
          <p14:tracePt t="72268" x="6567488" y="4551363"/>
          <p14:tracePt t="72275" x="6572250" y="4543425"/>
          <p14:tracePt t="72282" x="6580188" y="4543425"/>
          <p14:tracePt t="72290" x="6584950" y="4538663"/>
          <p14:tracePt t="72296" x="6594475" y="4538663"/>
          <p14:tracePt t="72305" x="6597650" y="4530725"/>
          <p14:tracePt t="72310" x="6610350" y="4525963"/>
          <p14:tracePt t="72324" x="6635750" y="4510088"/>
          <p14:tracePt t="72331" x="6645275" y="4484688"/>
          <p14:tracePt t="72338" x="6657975" y="4462463"/>
          <p14:tracePt t="72344" x="6673850" y="4429125"/>
          <p14:tracePt t="72353" x="6704013" y="4378325"/>
          <p14:tracePt t="72359" x="6716713" y="4330700"/>
          <p14:tracePt t="72365" x="6734175" y="4297363"/>
          <p14:tracePt t="72373" x="6754813" y="4206875"/>
          <p14:tracePt t="72379" x="6764338" y="4165600"/>
          <p14:tracePt t="72387" x="6772275" y="4130675"/>
          <p14:tracePt t="72393" x="6772275" y="4097338"/>
          <p14:tracePt t="72400" x="6772275" y="4067175"/>
          <p14:tracePt t="72407" x="6772275" y="4041775"/>
          <p14:tracePt t="72415" x="6772275" y="4029075"/>
          <p14:tracePt t="72422" x="6767513" y="4006850"/>
          <p14:tracePt t="72428" x="6759575" y="3990975"/>
          <p14:tracePt t="72435" x="6754813" y="3968750"/>
          <p14:tracePt t="72445" x="6746875" y="3943350"/>
          <p14:tracePt t="72449" x="6746875" y="3922713"/>
          <p14:tracePt t="72457" x="6738938" y="3887788"/>
          <p14:tracePt t="72463" x="6729413" y="3846513"/>
          <p14:tracePt t="72470" x="6729413" y="3798888"/>
          <p14:tracePt t="72477" x="6716713" y="3740150"/>
          <p14:tracePt t="72486" x="6708775" y="3679825"/>
          <p14:tracePt t="72491" x="6708775" y="3649663"/>
          <p14:tracePt t="72497" x="6700838" y="3616325"/>
          <p14:tracePt t="72505" x="6691313" y="3595688"/>
          <p14:tracePt t="72511" x="6691313" y="3568700"/>
          <p14:tracePt t="72520" x="6686550" y="3556000"/>
          <p14:tracePt t="72526" x="6678613" y="3548063"/>
          <p14:tracePt t="72532" x="6673850" y="3535363"/>
          <p14:tracePt t="72540" x="6665913" y="3530600"/>
          <p14:tracePt t="72546" x="6661150" y="3530600"/>
          <p14:tracePt t="72561" x="6653213" y="3530600"/>
          <p14:tracePt t="72567" x="6648450" y="3530600"/>
          <p14:tracePt t="72574" x="6640513" y="3530600"/>
          <p14:tracePt t="72582" x="6635750" y="3530600"/>
          <p14:tracePt t="72589" x="6632575" y="3530600"/>
          <p14:tracePt t="72617" x="6623050" y="3530600"/>
          <p14:tracePt t="72631" x="6619875" y="3543300"/>
          <p14:tracePt t="72637" x="6610350" y="3552825"/>
          <p14:tracePt t="72644" x="6610350" y="3556000"/>
          <p14:tracePt t="72650" x="6610350" y="3568700"/>
          <p14:tracePt t="72658" x="6610350" y="3603625"/>
          <p14:tracePt t="72665" x="6602413" y="3659188"/>
          <p14:tracePt t="72672" x="6594475" y="3743325"/>
          <p14:tracePt t="72678" x="6580188" y="3917950"/>
          <p14:tracePt t="72687" x="6567488" y="4075113"/>
          <p14:tracePt t="72693" x="6554788" y="4233863"/>
          <p14:tracePt t="72701" x="6554788" y="4356100"/>
          <p14:tracePt t="72706" x="6542088" y="4471988"/>
          <p14:tracePt t="72713" x="6542088" y="4556125"/>
          <p14:tracePt t="72721" x="6542088" y="4629150"/>
          <p14:tracePt t="72728" x="6542088" y="4662488"/>
          <p14:tracePt t="72735" x="6542088" y="4692650"/>
          <p14:tracePt t="72741" x="6542088" y="4713288"/>
          <p14:tracePt t="72748" x="6542088" y="4730750"/>
          <p14:tracePt t="72755" x="6542088" y="4743450"/>
          <p14:tracePt t="72762" x="6542088" y="4748213"/>
          <p14:tracePt t="72770" x="6542088" y="4756150"/>
          <p14:tracePt t="72776" x="6542088" y="4760913"/>
          <p14:tracePt t="72783" x="6542088" y="4773613"/>
          <p14:tracePt t="72792" x="6542088" y="4778375"/>
          <p14:tracePt t="72797" x="6542088" y="4786313"/>
          <p14:tracePt t="72804" x="6542088" y="4806950"/>
          <p14:tracePt t="72811" x="6542088" y="4819650"/>
          <p14:tracePt t="72818" x="6542088" y="4841875"/>
          <p14:tracePt t="72825" x="6542088" y="4854575"/>
          <p14:tracePt t="72832" x="6542088" y="4879975"/>
          <p14:tracePt t="72839" x="6542088" y="4892675"/>
          <p14:tracePt t="72846" x="6542088" y="4897438"/>
          <p14:tracePt t="72852" x="6542088" y="4905375"/>
          <p14:tracePt t="72860" x="6542088" y="4910138"/>
          <p14:tracePt t="72867" x="6542088" y="4918075"/>
          <p14:tracePt t="72874" x="6542088" y="4922838"/>
          <p14:tracePt t="72881" x="6542088" y="4930775"/>
          <p14:tracePt t="72904" x="6542088" y="4935538"/>
          <p14:tracePt t="72909" x="6546850" y="4935538"/>
          <p14:tracePt t="72916" x="6542088" y="4935538"/>
          <p14:tracePt t="72923" x="6551613" y="4935538"/>
          <p14:tracePt t="72930" x="6559550" y="4926013"/>
          <p14:tracePt t="72936" x="6559550" y="4910138"/>
          <p14:tracePt t="72945" x="6567488" y="4887913"/>
          <p14:tracePt t="72950" x="6577013" y="4862513"/>
          <p14:tracePt t="72957" x="6584950" y="4806950"/>
          <p14:tracePt t="72964" x="6584950" y="4738688"/>
          <p14:tracePt t="72971" x="6584950" y="4654550"/>
          <p14:tracePt t="72978" x="6577013" y="4565650"/>
          <p14:tracePt t="72986" x="6577013" y="4479925"/>
          <p14:tracePt t="72992" x="6554788" y="4406900"/>
          <p14:tracePt t="72999" x="6534150" y="4330700"/>
          <p14:tracePt t="73007" x="6503988" y="4267200"/>
          <p14:tracePt t="73012" x="6478588" y="4241800"/>
          <p14:tracePt t="73020" x="6440488" y="4203700"/>
          <p14:tracePt t="73027" x="6402388" y="4178300"/>
          <p14:tracePt t="73033" x="6369050" y="4148138"/>
          <p14:tracePt t="73041" x="6316663" y="4117975"/>
          <p14:tracePt t="73047" x="6291263" y="4105275"/>
          <p14:tracePt t="73054" x="6257925" y="4087813"/>
          <p14:tracePt t="73062" x="6235700" y="4071938"/>
          <p14:tracePt t="73071" x="6210300" y="4054475"/>
          <p14:tracePt t="73077" x="6189663" y="4037013"/>
          <p14:tracePt t="73082" x="6181725" y="4033838"/>
          <p14:tracePt t="73090" x="6159500" y="4011613"/>
          <p14:tracePt t="73097" x="6146800" y="4003675"/>
          <p14:tracePt t="73104" x="6138863" y="3998913"/>
          <p14:tracePt t="73110" x="6126163" y="3986213"/>
          <p14:tracePt t="73118" x="6113463" y="3968750"/>
          <p14:tracePt t="73125" x="6103938" y="3956050"/>
          <p14:tracePt t="73132" x="6096000" y="3948113"/>
          <p14:tracePt t="73138" x="6096000" y="3935413"/>
          <p14:tracePt t="73146" x="6091238" y="3930650"/>
          <p14:tracePt t="73154" x="6091238" y="3922713"/>
          <p14:tracePt t="73161" x="6088063" y="3917950"/>
          <p14:tracePt t="73166" x="6088063" y="3914775"/>
          <p14:tracePt t="73173" x="6088063" y="3905250"/>
          <p14:tracePt t="73181" x="6088063" y="3900488"/>
          <p14:tracePt t="73187" x="6088063" y="3892550"/>
          <p14:tracePt t="73194" x="6088063" y="3887788"/>
          <p14:tracePt t="73201" x="6088063" y="3879850"/>
          <p14:tracePt t="73224" x="6091238" y="3875088"/>
          <p14:tracePt t="73236" x="6100763" y="3871913"/>
          <p14:tracePt t="73250" x="6103938" y="3871913"/>
          <p14:tracePt t="73257" x="6113463" y="3862388"/>
          <p14:tracePt t="73264" x="6116638" y="3862388"/>
          <p14:tracePt t="73273" x="6116638" y="3859213"/>
          <p14:tracePt t="73278" x="6126163" y="3859213"/>
          <p14:tracePt t="73284" x="6129338" y="3859213"/>
          <p14:tracePt t="73292" x="6134100" y="3849688"/>
          <p14:tracePt t="73305" x="6146800" y="3846513"/>
          <p14:tracePt t="73313" x="6172200" y="3846513"/>
          <p14:tracePt t="73320" x="6202363" y="3846513"/>
          <p14:tracePt t="73326" x="6248400" y="3836988"/>
          <p14:tracePt t="73333" x="6303963" y="3836988"/>
          <p14:tracePt t="73340" x="6402388" y="3836988"/>
          <p14:tracePt t="73347" x="6503988" y="3836988"/>
          <p14:tracePt t="73354" x="6602413" y="3836988"/>
          <p14:tracePt t="73361" x="6742113" y="3836988"/>
          <p14:tracePt t="73369" x="6858000" y="3836988"/>
          <p14:tracePt t="73375" x="6942138" y="3836988"/>
          <p14:tracePt t="73383" x="7015163" y="3836988"/>
          <p14:tracePt t="73389" x="7058025" y="3836988"/>
          <p14:tracePt t="73396" x="7086600" y="3836988"/>
          <p14:tracePt t="73403" x="7121525" y="3836988"/>
          <p14:tracePt t="73410" x="7142163" y="3836988"/>
          <p14:tracePt t="73417" x="7177088" y="3836988"/>
          <p14:tracePt t="73424" x="7205663" y="3836988"/>
          <p14:tracePt t="73431" x="7227888" y="3836988"/>
          <p14:tracePt t="73438" x="7253288" y="3836988"/>
          <p14:tracePt t="73446" x="7273925" y="3836988"/>
          <p14:tracePt t="73453" x="7299325" y="3836988"/>
          <p14:tracePt t="73459" x="7329488" y="3836988"/>
          <p14:tracePt t="73465" x="7351713" y="3836988"/>
          <p14:tracePt t="73472" x="7377113" y="3836988"/>
          <p14:tracePt t="73479" x="7397750" y="3836988"/>
          <p14:tracePt t="73488" x="7410450" y="3836988"/>
          <p14:tracePt t="73493" x="7418388" y="3836988"/>
          <p14:tracePt t="73500" x="7431088" y="3836988"/>
          <p14:tracePt t="73509" x="7435850" y="3836988"/>
          <p14:tracePt t="73522" x="7443788" y="3836988"/>
          <p14:tracePt t="73537" x="7448550" y="3836988"/>
          <p14:tracePt t="73571" x="7427913" y="3836988"/>
          <p14:tracePt t="73578" x="7402513" y="3829050"/>
          <p14:tracePt t="73583" x="7380288" y="3829050"/>
          <p14:tracePt t="73590" x="7346950" y="3811588"/>
          <p14:tracePt t="73597" x="7258050" y="3778250"/>
          <p14:tracePt t="73605" x="7180263" y="3756025"/>
          <p14:tracePt t="73612" x="7108825" y="3722688"/>
          <p14:tracePt t="73619" x="6977063" y="3702050"/>
          <p14:tracePt t="73625" x="6861175" y="3675063"/>
          <p14:tracePt t="73632" x="6789738" y="3654425"/>
          <p14:tracePt t="73639" x="6729413" y="3646488"/>
          <p14:tracePt t="73646" x="6683375" y="3636963"/>
          <p14:tracePt t="73653" x="6623050" y="3624263"/>
          <p14:tracePt t="73660" x="6589713" y="3624263"/>
          <p14:tracePt t="73668" x="6559550" y="3624263"/>
          <p14:tracePt t="73674" x="6534150" y="3624263"/>
          <p14:tracePt t="73681" x="6521450" y="3624263"/>
          <p14:tracePt t="73689" x="6500813" y="3629025"/>
          <p14:tracePt t="73696" x="6473825" y="3636963"/>
          <p14:tracePt t="73705" x="6461125" y="3646488"/>
          <p14:tracePt t="73710" x="6445250" y="3641725"/>
          <p14:tracePt t="73716" x="6440488" y="3646488"/>
          <p14:tracePt t="73724" x="6427788" y="3646488"/>
          <p14:tracePt t="73730" x="6419850" y="3649663"/>
          <p14:tracePt t="73745" x="6415088" y="3654425"/>
          <p14:tracePt t="73766" x="6415088" y="3662363"/>
          <p14:tracePt t="73779" x="6415088" y="3667125"/>
          <p14:tracePt t="73794" x="6423025" y="3675063"/>
          <p14:tracePt t="73799" x="6427788" y="3687763"/>
          <p14:tracePt t="73806" x="6445250" y="3692525"/>
          <p14:tracePt t="73813" x="6457950" y="3709988"/>
          <p14:tracePt t="73821" x="6473825" y="3727450"/>
          <p14:tracePt t="73827" x="6508750" y="3752850"/>
          <p14:tracePt t="73835" x="6559550" y="3790950"/>
          <p14:tracePt t="73841" x="6635750" y="3824288"/>
          <p14:tracePt t="73847" x="6738938" y="3871913"/>
          <p14:tracePt t="73855" x="6858000" y="3917950"/>
          <p14:tracePt t="73862" x="6959600" y="3952875"/>
          <p14:tracePt t="73869" x="7073900" y="3973513"/>
          <p14:tracePt t="73876" x="7159625" y="3973513"/>
          <p14:tracePt t="73886" x="7218363" y="3973513"/>
          <p14:tracePt t="73890" x="7291388" y="3968750"/>
          <p14:tracePt t="73897" x="7367588" y="3948113"/>
          <p14:tracePt t="73904" x="7427913" y="3927475"/>
          <p14:tracePt t="73911" x="7461250" y="3910013"/>
          <p14:tracePt t="73919" x="7499350" y="3879850"/>
          <p14:tracePt t="73925" x="7512050" y="3875088"/>
          <p14:tracePt t="73932" x="7529513" y="3859213"/>
          <p14:tracePt t="73938" x="7537450" y="3846513"/>
          <p14:tracePt t="73947" x="7537450" y="3836988"/>
          <p14:tracePt t="73953" x="7537450" y="3833813"/>
          <p14:tracePt t="73959" x="7534275" y="3821113"/>
          <p14:tracePt t="73967" x="7521575" y="3811588"/>
          <p14:tracePt t="73973" x="7486650" y="3803650"/>
          <p14:tracePt t="73981" x="7440613" y="3794125"/>
          <p14:tracePt t="73988" x="7380288" y="3786188"/>
          <p14:tracePt t="73994" x="7265988" y="3790950"/>
          <p14:tracePt t="74003" x="7112000" y="3803650"/>
          <p14:tracePt t="74009" x="7010400" y="3816350"/>
          <p14:tracePt t="74015" x="6908800" y="3836988"/>
          <p14:tracePt t="74023" x="6823075" y="3859213"/>
          <p14:tracePt t="74030" x="6759575" y="3879850"/>
          <p14:tracePt t="74036" x="6726238" y="3897313"/>
          <p14:tracePt t="74043" x="6700838" y="3905250"/>
          <p14:tracePt t="74050" x="6678613" y="3914775"/>
          <p14:tracePt t="74057" x="6665913" y="3922713"/>
          <p14:tracePt t="74064" x="6648450" y="3927475"/>
          <p14:tracePt t="74071" x="6645275" y="3927475"/>
          <p14:tracePt t="74079" x="6645275" y="3935413"/>
          <p14:tracePt t="74085" x="6635750" y="3935413"/>
          <p14:tracePt t="74099" x="6632575" y="3935413"/>
          <p14:tracePt t="74978" x="6640513" y="3935413"/>
          <p14:tracePt t="74983" x="6653213" y="3935413"/>
          <p14:tracePt t="74990" x="6665913" y="3930650"/>
          <p14:tracePt t="74997" x="6683375" y="3930650"/>
          <p14:tracePt t="75004" x="6696075" y="3930650"/>
          <p14:tracePt t="75013" x="6700838" y="3927475"/>
          <p14:tracePt t="75018" x="6700838" y="3917950"/>
          <p14:tracePt t="75028" x="6713538" y="3917950"/>
          <p14:tracePt t="75032" x="6721475" y="3917950"/>
          <p14:tracePt t="75068" x="6716713" y="3917950"/>
          <p14:tracePt t="75074" x="6713538" y="3922713"/>
          <p14:tracePt t="75080" x="6704013" y="3922713"/>
          <p14:tracePt t="75087" x="6700838" y="3927475"/>
          <p14:tracePt t="75094" x="6686550" y="3927475"/>
          <p14:tracePt t="75101" x="6683375" y="3930650"/>
          <p14:tracePt t="75109" x="6673850" y="3930650"/>
          <p14:tracePt t="75115" x="6673850" y="3940175"/>
          <p14:tracePt t="75122" x="6670675" y="3940175"/>
          <p14:tracePt t="75129" x="6661150" y="3940175"/>
          <p14:tracePt t="75136" x="6648450" y="3940175"/>
          <p14:tracePt t="75157" x="6645275" y="3940175"/>
          <p14:tracePt t="75172" x="6635750" y="3940175"/>
          <p14:tracePt t="75534" x="6635750" y="3943350"/>
          <p14:tracePt t="75563" x="6635750" y="3952875"/>
          <p14:tracePt t="75574" x="6635750" y="3956050"/>
          <p14:tracePt t="75597" x="6635750" y="3965575"/>
          <p14:tracePt t="75617" x="6635750" y="3968750"/>
          <p14:tracePt t="75639" x="6635750" y="3973513"/>
          <p14:tracePt t="75653" x="6635750" y="3981450"/>
          <p14:tracePt t="75717" x="6635750" y="3986213"/>
          <p14:tracePt t="75814" x="6635750" y="3994150"/>
          <p14:tracePt t="75863" x="6635750" y="3998913"/>
          <p14:tracePt t="75888" x="6635750" y="4003675"/>
          <p14:tracePt t="75910" x="6635750" y="4011613"/>
          <p14:tracePt t="75922" x="6635750" y="4016375"/>
          <p14:tracePt t="75931" x="6635750" y="4024313"/>
          <p14:tracePt t="75954" x="6635750" y="4029075"/>
          <p14:tracePt t="76284" x="6640513" y="4029075"/>
          <p14:tracePt t="76309" x="6635750" y="4029075"/>
          <p14:tracePt t="78142" x="6632575" y="3994150"/>
          <p14:tracePt t="78149" x="6602413" y="3930650"/>
          <p14:tracePt t="78156" x="6559550" y="3867150"/>
          <p14:tracePt t="78164" x="6491288" y="3803650"/>
          <p14:tracePt t="78171" x="6440488" y="3760788"/>
          <p14:tracePt t="78178" x="6389688" y="3730625"/>
          <p14:tracePt t="78185" x="6342063" y="3714750"/>
          <p14:tracePt t="78192" x="6296025" y="3705225"/>
          <p14:tracePt t="78199" x="6248400" y="3692525"/>
          <p14:tracePt t="78207" x="6227763" y="3697288"/>
          <p14:tracePt t="78212" x="6215063" y="3705225"/>
          <p14:tracePt t="78219" x="6197600" y="3714750"/>
          <p14:tracePt t="78226" x="6184900" y="3717925"/>
          <p14:tracePt t="78234" x="6184900" y="3735388"/>
          <p14:tracePt t="78248" x="6184900" y="3740150"/>
          <p14:tracePt t="78256" x="6184900" y="3743325"/>
          <p14:tracePt t="78269" x="6194425" y="3743325"/>
          <p14:tracePt t="78276" x="6197600" y="3752850"/>
          <p14:tracePt t="78282" x="6202363" y="3752850"/>
          <p14:tracePt t="78291" x="6210300" y="3752850"/>
          <p14:tracePt t="78297" x="6215063" y="3752850"/>
          <p14:tracePt t="78303" x="6223000" y="3752850"/>
          <p14:tracePt t="78310" x="6235700" y="3748088"/>
          <p14:tracePt t="78318" x="6240463" y="3748088"/>
          <p14:tracePt t="78325" x="6248400" y="3743325"/>
          <p14:tracePt t="78333" x="6262688" y="3735388"/>
          <p14:tracePt t="78339" x="6265863" y="3722688"/>
          <p14:tracePt t="78346" x="6275388" y="3714750"/>
          <p14:tracePt t="78353" x="6278563" y="3709988"/>
          <p14:tracePt t="78362" x="6278563" y="3705225"/>
          <p14:tracePt t="78368" x="6288088" y="3697288"/>
          <p14:tracePt t="78411" x="6288088" y="3702050"/>
          <p14:tracePt t="78426" x="6288088" y="3705225"/>
          <p14:tracePt t="78432" x="6283325" y="3705225"/>
          <p14:tracePt t="78445" x="6278563" y="3705225"/>
          <p14:tracePt t="78461" x="6270625" y="3705225"/>
          <p14:tracePt t="78482" x="6265863" y="3697288"/>
          <p14:tracePt t="78496" x="6262688" y="3692525"/>
          <p14:tracePt t="78503" x="6262688" y="3684588"/>
          <p14:tracePt t="78519" x="6253163" y="3679825"/>
          <p14:tracePt t="78533" x="6248400" y="3679825"/>
          <p14:tracePt t="78538" x="6240463" y="3679825"/>
          <p14:tracePt t="78553" x="6235700" y="3679825"/>
          <p14:tracePt t="78561" x="6232525" y="3679825"/>
          <p14:tracePt t="78576" x="6223000" y="3679825"/>
          <p14:tracePt t="78595" x="6219825" y="3679825"/>
          <p14:tracePt t="78609" x="6210300" y="3679825"/>
          <p14:tracePt t="78632" x="6207125" y="3679825"/>
          <p14:tracePt t="78694" x="6207125" y="3687763"/>
          <p14:tracePt t="78738" x="6197600" y="3687763"/>
          <p14:tracePt t="78751" x="6194425" y="3687763"/>
          <p14:tracePt t="78802" x="6194425" y="3692525"/>
          <p14:tracePt t="78822" x="6194425" y="3702050"/>
          <p14:tracePt t="79041" x="6202363" y="3705225"/>
          <p14:tracePt t="79047" x="6207125" y="3705225"/>
          <p14:tracePt t="79054" x="6215063" y="3709988"/>
          <p14:tracePt t="79062" x="6227763" y="3709988"/>
          <p14:tracePt t="79068" x="6232525" y="3709988"/>
          <p14:tracePt t="79075" x="6240463" y="3717925"/>
          <p14:tracePt t="79082" x="6245225" y="3717925"/>
          <p14:tracePt t="79089" x="6257925" y="3717925"/>
          <p14:tracePt t="79096" x="6262688" y="3717925"/>
          <p14:tracePt t="79103" x="6270625" y="3714750"/>
          <p14:tracePt t="79110" x="6275388" y="3714750"/>
          <p14:tracePt t="79116" x="6283325" y="3714750"/>
          <p14:tracePt t="79125" x="6288088" y="3709988"/>
          <p14:tracePt t="79131" x="6296025" y="3709988"/>
          <p14:tracePt t="79140" x="6296025" y="3705225"/>
          <p14:tracePt t="79155" x="6296025" y="3697288"/>
          <p14:tracePt t="79160" x="6291263" y="3692525"/>
          <p14:tracePt t="79166" x="6278563" y="3684588"/>
          <p14:tracePt t="79174" x="6275388" y="3684588"/>
          <p14:tracePt t="79182" x="6257925" y="3679825"/>
          <p14:tracePt t="79188" x="6245225" y="3679825"/>
          <p14:tracePt t="79195" x="6240463" y="3671888"/>
          <p14:tracePt t="79202" x="6232525" y="3671888"/>
          <p14:tracePt t="79210" x="6227763" y="3671888"/>
          <p14:tracePt t="79226" x="6223000" y="3671888"/>
          <p14:tracePt t="79338" x="6215063" y="3671888"/>
          <p14:tracePt t="79353" x="6210300" y="3671888"/>
          <p14:tracePt t="79465" x="6210300" y="3675063"/>
          <p14:tracePt t="79479" x="6210300" y="3679825"/>
          <p14:tracePt t="79500" x="6210300" y="3684588"/>
          <p14:tracePt t="79514" x="6210300" y="3692525"/>
          <p14:tracePt t="79529" x="6210300" y="3697288"/>
          <p14:tracePt t="79551" x="6202363" y="3697288"/>
          <p14:tracePt t="79634" x="6202363" y="3705225"/>
          <p14:tracePt t="79649" x="6202363" y="3709988"/>
          <p14:tracePt t="79655" x="6197600" y="3709988"/>
          <p14:tracePt t="79670" x="6197600" y="3717925"/>
          <p14:tracePt t="79676" x="6189663" y="3717925"/>
          <p14:tracePt t="79683" x="6189663" y="3722688"/>
          <p14:tracePt t="79691" x="6189663" y="3727450"/>
          <p14:tracePt t="79697" x="6189663" y="3735388"/>
          <p14:tracePt t="79705" x="6189663" y="3740150"/>
          <p14:tracePt t="79711" x="6189663" y="3748088"/>
          <p14:tracePt t="79717" x="6189663" y="3752850"/>
          <p14:tracePt t="79725" x="6189663" y="3765550"/>
          <p14:tracePt t="79731" x="6184900" y="3781425"/>
          <p14:tracePt t="79739" x="6176963" y="3794125"/>
          <p14:tracePt t="79746" x="6169025" y="3829050"/>
          <p14:tracePt t="79754" x="6159500" y="3849688"/>
          <p14:tracePt t="79760" x="6142038" y="3884613"/>
          <p14:tracePt t="79767" x="6138863" y="3897313"/>
          <p14:tracePt t="79774" x="6129338" y="3922713"/>
          <p14:tracePt t="79781" x="6129338" y="3935413"/>
          <p14:tracePt t="79788" x="6121400" y="3952875"/>
          <p14:tracePt t="79794" x="6116638" y="3956050"/>
          <p14:tracePt t="79811" x="6108700" y="3960813"/>
          <p14:tracePt t="79823" x="6108700" y="3968750"/>
          <p14:tracePt t="79865" x="6108700" y="3965575"/>
          <p14:tracePt t="79881" x="6108700" y="3960813"/>
          <p14:tracePt t="79900" x="6103938" y="3956050"/>
          <p14:tracePt t="79915" x="6103938" y="3948113"/>
          <p14:tracePt t="79921" x="6103938" y="3943350"/>
          <p14:tracePt t="79928" x="6103938" y="3935413"/>
          <p14:tracePt t="79935" x="6103938" y="3930650"/>
          <p14:tracePt t="79942" x="6103938" y="3922713"/>
          <p14:tracePt t="79957" x="6103938" y="3910013"/>
          <p14:tracePt t="79971" x="6103938" y="3897313"/>
          <p14:tracePt t="79977" x="6113463" y="3884613"/>
          <p14:tracePt t="79984" x="6121400" y="3867150"/>
          <p14:tracePt t="79991" x="6129338" y="3846513"/>
          <p14:tracePt t="79997" x="6134100" y="3821113"/>
          <p14:tracePt t="80005" x="6134100" y="3808413"/>
          <p14:tracePt t="80012" x="6142038" y="3786188"/>
          <p14:tracePt t="80018" x="6142038" y="3768725"/>
          <p14:tracePt t="80026" x="6142038" y="3765550"/>
          <p14:tracePt t="80032" x="6142038" y="3752850"/>
          <p14:tracePt t="80039" x="6142038" y="3748088"/>
          <p14:tracePt t="80047" x="6142038" y="3740150"/>
          <p14:tracePt t="80054" x="6142038" y="3735388"/>
          <p14:tracePt t="80061" x="6142038" y="3727450"/>
          <p14:tracePt t="80068" x="6142038" y="3722688"/>
          <p14:tracePt t="80074" x="6142038" y="3714750"/>
          <p14:tracePt t="80096" x="6142038" y="3709988"/>
          <p14:tracePt t="80113" x="6142038" y="3705225"/>
          <p14:tracePt t="80124" x="6142038" y="3697288"/>
          <p14:tracePt t="80145" x="6142038" y="3692525"/>
          <p14:tracePt t="80159" x="6142038" y="3684588"/>
          <p14:tracePt t="80173" x="6142038" y="3679825"/>
          <p14:tracePt t="80208" x="6134100" y="3679825"/>
          <p14:tracePt t="80270" x="6129338" y="3679825"/>
          <p14:tracePt t="80298" x="6126163" y="3679825"/>
          <p14:tracePt t="80326" x="6116638" y="3679825"/>
          <p14:tracePt t="80339" x="6116638" y="3687763"/>
          <p14:tracePt t="80354" x="6116638" y="3692525"/>
          <p14:tracePt t="80436" x="6113463" y="3692525"/>
          <p14:tracePt t="80492" x="6113463" y="3702050"/>
          <p14:tracePt t="80504" x="6113463" y="3705225"/>
          <p14:tracePt t="80513" x="6103938" y="3705225"/>
          <p14:tracePt t="80518" x="6103938" y="3709988"/>
          <p14:tracePt t="80539" x="6103938" y="3717925"/>
          <p14:tracePt t="80555" x="6103938" y="3722688"/>
          <p14:tracePt t="80574" x="6103938" y="3730625"/>
          <p14:tracePt t="80588" x="6103938" y="3735388"/>
          <p14:tracePt t="80601" x="6103938" y="3743325"/>
          <p14:tracePt t="80616" x="6103938" y="3748088"/>
          <p14:tracePt t="80636" x="6103938" y="3752850"/>
          <p14:tracePt t="80649" x="6103938" y="3760788"/>
          <p14:tracePt t="80672" x="6103938" y="3765550"/>
          <p14:tracePt t="80685" x="6108700" y="3773488"/>
          <p14:tracePt t="80698" x="6108700" y="3778250"/>
          <p14:tracePt t="80706" x="6113463" y="3778250"/>
          <p14:tracePt t="80721" x="6113463" y="3786188"/>
          <p14:tracePt t="80734" x="6113463" y="3790950"/>
          <p14:tracePt t="80749" x="6113463" y="3794125"/>
          <p14:tracePt t="80770" x="6113463" y="3803650"/>
          <p14:tracePt t="80783" x="6113463" y="3808413"/>
          <p14:tracePt t="80832" x="6113463" y="3798888"/>
          <p14:tracePt t="80840" x="6121400" y="3794125"/>
          <p14:tracePt t="80846" x="6121400" y="3790950"/>
          <p14:tracePt t="80854" x="6121400" y="3781425"/>
          <p14:tracePt t="80860" x="6121400" y="3768725"/>
          <p14:tracePt t="80870" x="6121400" y="3765550"/>
          <p14:tracePt t="80874" x="6121400" y="3756025"/>
          <p14:tracePt t="80883" x="6121400" y="3752850"/>
          <p14:tracePt t="80888" x="6121400" y="3743325"/>
          <p14:tracePt t="80894" x="6116638" y="3740150"/>
          <p14:tracePt t="80901" x="6116638" y="3735388"/>
          <p14:tracePt t="80908" x="6116638" y="3727450"/>
          <p14:tracePt t="80931" x="6116638" y="3722688"/>
          <p14:tracePt t="81029" x="6121400" y="3722688"/>
          <p14:tracePt t="81102" x="6121400" y="3730625"/>
          <p14:tracePt t="81116" x="6121400" y="3735388"/>
          <p14:tracePt t="81130" x="6121400" y="3740150"/>
          <p14:tracePt t="81145" x="6121400" y="3748088"/>
          <p14:tracePt t="81166" x="6121400" y="3752850"/>
          <p14:tracePt t="81180" x="6121400" y="3760788"/>
          <p14:tracePt t="81200" x="6121400" y="3765550"/>
          <p14:tracePt t="81222" x="6121400" y="3768725"/>
          <p14:tracePt t="81305" x="6126163" y="3768725"/>
          <p14:tracePt t="81317" x="6129338" y="3768725"/>
          <p14:tracePt t="81331" x="6129338" y="3765550"/>
          <p14:tracePt t="81347" x="6138863" y="3765550"/>
          <p14:tracePt t="81353" x="6138863" y="3756025"/>
          <p14:tracePt t="81359" x="6142038" y="3756025"/>
          <p14:tracePt t="81367" x="6142038" y="3752850"/>
          <p14:tracePt t="81380" x="6151563" y="3752850"/>
          <p14:tracePt t="81387" x="6151563" y="3743325"/>
          <p14:tracePt t="81394" x="6156325" y="3743325"/>
          <p14:tracePt t="81401" x="6156325" y="3740150"/>
          <p14:tracePt t="81407" x="6159500" y="3735388"/>
          <p14:tracePt t="81414" x="6159500" y="3727450"/>
          <p14:tracePt t="81421" x="6169025" y="3722688"/>
          <p14:tracePt t="81430" x="6169025" y="3714750"/>
          <p14:tracePt t="81436" x="6169025" y="3702050"/>
          <p14:tracePt t="81443" x="6172200" y="3697288"/>
          <p14:tracePt t="81450" x="6172200" y="3687763"/>
          <p14:tracePt t="81457" x="6181725" y="3675063"/>
          <p14:tracePt t="81472" x="6181725" y="3671888"/>
          <p14:tracePt t="81477" x="6181725" y="3662363"/>
          <p14:tracePt t="81487" x="6181725" y="3659188"/>
          <p14:tracePt t="81491" x="6181725" y="3654425"/>
          <p14:tracePt t="81498" x="6181725" y="3646488"/>
          <p14:tracePt t="81505" x="6181725" y="3641725"/>
          <p14:tracePt t="81519" x="6181725" y="3633788"/>
          <p14:tracePt t="81525" x="6181725" y="3629025"/>
          <p14:tracePt t="81532" x="6181725" y="3621088"/>
          <p14:tracePt t="81540" x="6176963" y="3616325"/>
          <p14:tracePt t="81547" x="6176963" y="3611563"/>
          <p14:tracePt t="81553" x="6172200" y="3611563"/>
          <p14:tracePt t="81560" x="6172200" y="3603625"/>
          <p14:tracePt t="81568" x="6172200" y="3598863"/>
          <p14:tracePt t="81574" x="6169025" y="3590925"/>
          <p14:tracePt t="81581" x="6169025" y="3586163"/>
          <p14:tracePt t="81588" x="6159500" y="3581400"/>
          <p14:tracePt t="81594" x="6156325" y="3581400"/>
          <p14:tracePt t="81601" x="6146800" y="3573463"/>
          <p14:tracePt t="81608" x="6142038" y="3568700"/>
          <p14:tracePt t="81615" x="6138863" y="3560763"/>
          <p14:tracePt t="81632" x="6129338" y="3556000"/>
          <p14:tracePt t="81636" x="6126163" y="3556000"/>
          <p14:tracePt t="81643" x="6116638" y="3556000"/>
          <p14:tracePt t="81650" x="6113463" y="3556000"/>
          <p14:tracePt t="81657" x="6103938" y="3556000"/>
          <p14:tracePt t="81664" x="6100763" y="3556000"/>
          <p14:tracePt t="81678" x="6096000" y="3556000"/>
          <p14:tracePt t="81685" x="6088063" y="3556000"/>
          <p14:tracePt t="81691" x="6083300" y="3556000"/>
          <p14:tracePt t="81698" x="6075363" y="3565525"/>
          <p14:tracePt t="81706" x="6070600" y="3568700"/>
          <p14:tracePt t="81712" x="6062663" y="3578225"/>
          <p14:tracePt t="81720" x="6062663" y="3581400"/>
          <p14:tracePt t="81726" x="6057900" y="3586163"/>
          <p14:tracePt t="81734" x="6049963" y="3598863"/>
          <p14:tracePt t="81741" x="6045200" y="3608388"/>
          <p14:tracePt t="81748" x="6045200" y="3621088"/>
          <p14:tracePt t="81755" x="6040438" y="3624263"/>
          <p14:tracePt t="81762" x="6040438" y="3633788"/>
          <p14:tracePt t="81769" x="6040438" y="3636963"/>
          <p14:tracePt t="81776" x="6040438" y="3649663"/>
          <p14:tracePt t="81784" x="6040438" y="3659188"/>
          <p14:tracePt t="81790" x="6040438" y="3662363"/>
          <p14:tracePt t="81797" x="6040438" y="3675063"/>
          <p14:tracePt t="81811" x="6040438" y="3684588"/>
          <p14:tracePt t="81817" x="6045200" y="3687763"/>
          <p14:tracePt t="81824" x="6045200" y="3692525"/>
          <p14:tracePt t="81831" x="6053138" y="3702050"/>
          <p14:tracePt t="81838" x="6057900" y="3705225"/>
          <p14:tracePt t="81846" x="6065838" y="3705225"/>
          <p14:tracePt t="81852" x="6070600" y="3714750"/>
          <p14:tracePt t="81859" x="6078538" y="3714750"/>
          <p14:tracePt t="81865" x="6083300" y="3714750"/>
          <p14:tracePt t="81883" x="6096000" y="3714750"/>
          <p14:tracePt t="81887" x="6100763" y="3714750"/>
          <p14:tracePt t="81897" x="6113463" y="3714750"/>
          <p14:tracePt t="81903" x="6129338" y="3714750"/>
          <p14:tracePt t="81909" x="6142038" y="3709988"/>
          <p14:tracePt t="81915" x="6169025" y="3702050"/>
          <p14:tracePt t="81922" x="6181725" y="3692525"/>
          <p14:tracePt t="81928" x="6194425" y="3687763"/>
          <p14:tracePt t="81936" x="6210300" y="3679825"/>
          <p14:tracePt t="81943" x="6215063" y="3675063"/>
          <p14:tracePt t="81950" x="6227763" y="3667125"/>
          <p14:tracePt t="81957" x="6235700" y="3662363"/>
          <p14:tracePt t="81971" x="6235700" y="3654425"/>
          <p14:tracePt t="81977" x="6235700" y="3649663"/>
          <p14:tracePt t="81984" x="6235700" y="3641725"/>
          <p14:tracePt t="81992" x="6235700" y="3636963"/>
          <p14:tracePt t="81999" x="6232525" y="3629025"/>
          <p14:tracePt t="82006" x="6219825" y="3624263"/>
          <p14:tracePt t="82013" x="6215063" y="3624263"/>
          <p14:tracePt t="82020" x="6207125" y="3616325"/>
          <p14:tracePt t="82028" x="6202363" y="3616325"/>
          <p14:tracePt t="82034" x="6197600" y="3616325"/>
          <p14:tracePt t="82042" x="6189663" y="3616325"/>
          <p14:tracePt t="82048" x="6184900" y="3616325"/>
          <p14:tracePt t="82055" x="6176963" y="3621088"/>
          <p14:tracePt t="82071" x="6172200" y="3624263"/>
          <p14:tracePt t="82077" x="6172200" y="3633788"/>
          <p14:tracePt t="82084" x="6164263" y="3636963"/>
          <p14:tracePt t="82090" x="6164263" y="3646488"/>
          <p14:tracePt t="82097" x="6164263" y="3649663"/>
          <p14:tracePt t="82105" x="6164263" y="3654425"/>
          <p14:tracePt t="82112" x="6164263" y="3667125"/>
          <p14:tracePt t="82119" x="6164263" y="3675063"/>
          <p14:tracePt t="82125" x="6164263" y="3679825"/>
          <p14:tracePt t="82133" x="6164263" y="3687763"/>
          <p14:tracePt t="82140" x="6164263" y="3692525"/>
          <p14:tracePt t="82147" x="6164263" y="3702050"/>
          <p14:tracePt t="82154" x="6164263" y="3705225"/>
          <p14:tracePt t="82176" x="6164263" y="3709988"/>
          <p14:tracePt t="82182" x="6169025" y="3709988"/>
          <p14:tracePt t="82197" x="6172200" y="3709988"/>
          <p14:tracePt t="82210" x="6181725" y="3709988"/>
          <p14:tracePt t="82289" x="6176963" y="3709988"/>
          <p14:tracePt t="82302" x="6172200" y="3709988"/>
          <p14:tracePt t="82345" x="6172200" y="3717925"/>
          <p14:tracePt t="82350" x="6164263" y="3717925"/>
          <p14:tracePt t="82366" x="6164263" y="3722688"/>
          <p14:tracePt t="82379" x="6159500" y="3730625"/>
          <p14:tracePt t="82387" x="6159500" y="3743325"/>
          <p14:tracePt t="82392" x="6151563" y="3756025"/>
          <p14:tracePt t="82400" x="6151563" y="3778250"/>
          <p14:tracePt t="82406" x="6142038" y="3824288"/>
          <p14:tracePt t="82413" x="6134100" y="3922713"/>
          <p14:tracePt t="82420" x="6121400" y="4024313"/>
          <p14:tracePt t="82427" x="6108700" y="4165600"/>
          <p14:tracePt t="82436" x="6108700" y="4322763"/>
          <p14:tracePt t="82441" x="6108700" y="4462463"/>
          <p14:tracePt t="82448" x="6108700" y="4573588"/>
          <p14:tracePt t="82455" x="6108700" y="4687888"/>
          <p14:tracePt t="82462" x="6108700" y="4760913"/>
          <p14:tracePt t="82471" x="6108700" y="4829175"/>
          <p14:tracePt t="82478" x="6113463" y="4862513"/>
          <p14:tracePt t="82483" x="6113463" y="4897438"/>
          <p14:tracePt t="82490" x="6113463" y="4910138"/>
          <p14:tracePt t="82497" x="6113463" y="4922838"/>
          <p14:tracePt t="82504" x="6113463" y="4935538"/>
          <p14:tracePt t="82512" x="6113463" y="4943475"/>
          <p14:tracePt t="82534" x="6113463" y="4948238"/>
          <p14:tracePt t="82610" x="6113463" y="4938713"/>
          <p14:tracePt t="82622" x="6113463" y="4935538"/>
          <p14:tracePt t="82637" x="6121400" y="4926013"/>
          <p14:tracePt t="82651" x="6126163" y="4922838"/>
          <p14:tracePt t="82658" x="6126163" y="4913313"/>
          <p14:tracePt t="82664" x="6129338" y="4910138"/>
          <p14:tracePt t="82679" x="6146800" y="4900613"/>
          <p14:tracePt t="82687" x="6151563" y="4897438"/>
          <p14:tracePt t="82692" x="6156325" y="4897438"/>
          <p14:tracePt t="82699" x="6172200" y="4892675"/>
          <p14:tracePt t="82706" x="6176963" y="4892675"/>
          <p14:tracePt t="82713" x="6189663" y="4892675"/>
          <p14:tracePt t="82720" x="6202363" y="4892675"/>
          <p14:tracePt t="82728" x="6210300" y="4892675"/>
          <p14:tracePt t="82733" x="6215063" y="4892675"/>
          <p14:tracePt t="82740" x="6219825" y="4892675"/>
          <p14:tracePt t="82747" x="6227763" y="4892675"/>
          <p14:tracePt t="82754" x="6232525" y="4892675"/>
          <p14:tracePt t="82772" x="6240463" y="4892675"/>
          <p14:tracePt t="82782" x="6245225" y="4892675"/>
          <p14:tracePt t="82796" x="6253163" y="4892675"/>
          <p14:tracePt t="82839" x="6248400" y="4892675"/>
          <p14:tracePt t="82852" x="6245225" y="4884738"/>
          <p14:tracePt t="82859" x="6245225" y="4870450"/>
          <p14:tracePt t="82865" x="6235700" y="4867275"/>
          <p14:tracePt t="82873" x="6235700" y="4854575"/>
          <p14:tracePt t="82880" x="6232525" y="4837113"/>
          <p14:tracePt t="82904" x="6202363" y="4803775"/>
          <p14:tracePt t="82908" x="6189663" y="4791075"/>
          <p14:tracePt t="82914" x="6172200" y="4773613"/>
          <p14:tracePt t="82922" x="6159500" y="4756150"/>
          <p14:tracePt t="82929" x="6134100" y="4743450"/>
          <p14:tracePt t="82936" x="6129338" y="4735513"/>
          <p14:tracePt t="82943" x="6121400" y="4730750"/>
          <p14:tracePt t="82949" x="6108700" y="4722813"/>
          <p14:tracePt t="82956" x="6103938" y="4722813"/>
          <p14:tracePt t="82963" x="6103938" y="4718050"/>
          <p14:tracePt t="82972" x="6096000" y="4718050"/>
          <p14:tracePt t="82977" x="6091238" y="4718050"/>
          <p14:tracePt t="82984" x="6083300" y="4710113"/>
          <p14:tracePt t="82991" x="6078538" y="4710113"/>
          <p14:tracePt t="82998" x="6070600" y="4710113"/>
          <p14:tracePt t="83013" x="6065838" y="4710113"/>
          <p14:tracePt t="83020" x="6062663" y="4713288"/>
          <p14:tracePt t="83027" x="6053138" y="4713288"/>
          <p14:tracePt t="83034" x="6049963" y="4713288"/>
          <p14:tracePt t="83040" x="6049963" y="4718050"/>
          <p14:tracePt t="83048" x="6049963" y="4725988"/>
          <p14:tracePt t="83055" x="6040438" y="4730750"/>
          <p14:tracePt t="83074" x="6035675" y="4738688"/>
          <p14:tracePt t="83076" x="6035675" y="4743450"/>
          <p14:tracePt t="83084" x="6035675" y="4748213"/>
          <p14:tracePt t="83090" x="6035675" y="4756150"/>
          <p14:tracePt t="83098" x="6035675" y="4760913"/>
          <p14:tracePt t="83104" x="6035675" y="4768850"/>
          <p14:tracePt t="83111" x="6035675" y="4781550"/>
          <p14:tracePt t="83118" x="6035675" y="4786313"/>
          <p14:tracePt t="83125" x="6035675" y="4794250"/>
          <p14:tracePt t="83134" x="6035675" y="4806950"/>
          <p14:tracePt t="83139" x="6040438" y="4819650"/>
          <p14:tracePt t="83146" x="6040438" y="4824413"/>
          <p14:tracePt t="83153" x="6045200" y="4841875"/>
          <p14:tracePt t="83161" x="6045200" y="4845050"/>
          <p14:tracePt t="83167" x="6045200" y="4849813"/>
          <p14:tracePt t="83174" x="6053138" y="4867275"/>
          <p14:tracePt t="83180" x="6053138" y="4870450"/>
          <p14:tracePt t="83188" x="6057900" y="4875213"/>
          <p14:tracePt t="83203" x="6065838" y="4884738"/>
          <p14:tracePt t="83209" x="6065838" y="4887913"/>
          <p14:tracePt t="83216" x="6070600" y="4887913"/>
          <p14:tracePt t="83223" x="6070600" y="4897438"/>
          <p14:tracePt t="83230" x="6075363" y="4897438"/>
          <p14:tracePt t="83237" x="6083300" y="4900613"/>
          <p14:tracePt t="83244" x="6088063" y="4900613"/>
          <p14:tracePt t="83253" x="6096000" y="4910138"/>
          <p14:tracePt t="83257" x="6100763" y="4910138"/>
          <p14:tracePt t="83273" x="6108700" y="4913313"/>
          <p14:tracePt t="83278" x="6113463" y="4913313"/>
          <p14:tracePt t="83287" x="6116638" y="4913313"/>
          <p14:tracePt t="83293" x="6126163" y="4913313"/>
          <p14:tracePt t="83299" x="6129338" y="4913313"/>
          <p14:tracePt t="83314" x="6138863" y="4913313"/>
          <p14:tracePt t="83321" x="6142038" y="4913313"/>
          <p14:tracePt t="83329" x="6156325" y="4910138"/>
          <p14:tracePt t="83335" x="6164263" y="4910138"/>
          <p14:tracePt t="83342" x="6169025" y="4910138"/>
          <p14:tracePt t="83349" x="6172200" y="4905375"/>
          <p14:tracePt t="83356" x="6189663" y="4897438"/>
          <p14:tracePt t="83363" x="6194425" y="4892675"/>
          <p14:tracePt t="83371" x="6202363" y="4879975"/>
          <p14:tracePt t="83376" x="6207125" y="4862513"/>
          <p14:tracePt t="83384" x="6223000" y="4849813"/>
          <p14:tracePt t="83391" x="6223000" y="4837113"/>
          <p14:tracePt t="83398" x="6232525" y="4819650"/>
          <p14:tracePt t="83404" x="6232525" y="4806950"/>
          <p14:tracePt t="83411" x="6232525" y="4794250"/>
          <p14:tracePt t="83419" x="6232525" y="4786313"/>
          <p14:tracePt t="83426" x="6232525" y="4781550"/>
          <p14:tracePt t="83435" x="6227763" y="4778375"/>
          <p14:tracePt t="83440" x="6215063" y="4768850"/>
          <p14:tracePt t="83447" x="6202363" y="4768850"/>
          <p14:tracePt t="83454" x="6189663" y="4768850"/>
          <p14:tracePt t="83461" x="6164263" y="4768850"/>
          <p14:tracePt t="83468" x="6151563" y="4768850"/>
          <p14:tracePt t="83476" x="6129338" y="4773613"/>
          <p14:tracePt t="83482" x="6113463" y="4781550"/>
          <p14:tracePt t="83489" x="6091238" y="4794250"/>
          <p14:tracePt t="83496" x="6075363" y="4803775"/>
          <p14:tracePt t="83504" x="6065838" y="4816475"/>
          <p14:tracePt t="83510" x="6053138" y="4832350"/>
          <p14:tracePt t="83520" x="6053138" y="4837113"/>
          <p14:tracePt t="83525" x="6045200" y="4854575"/>
          <p14:tracePt t="83532" x="6040438" y="4857750"/>
          <p14:tracePt t="83539" x="6040438" y="4870450"/>
          <p14:tracePt t="83545" x="6032500" y="4884738"/>
          <p14:tracePt t="83553" x="6032500" y="4892675"/>
          <p14:tracePt t="83559" x="6032500" y="4905375"/>
          <p14:tracePt t="83567" x="6032500" y="4910138"/>
          <p14:tracePt t="83573" x="6032500" y="4918075"/>
          <p14:tracePt t="83580" x="6032500" y="4922838"/>
          <p14:tracePt t="83587" x="6032500" y="4930775"/>
          <p14:tracePt t="83609" x="6035675" y="4935538"/>
          <p14:tracePt t="83623" x="6040438" y="4935538"/>
          <p14:tracePt t="83637" x="6045200" y="4935538"/>
          <p14:tracePt t="83643" x="6053138" y="4935538"/>
          <p14:tracePt t="83653" x="6057900" y="4935538"/>
          <p14:tracePt t="83657" x="6065838" y="4935538"/>
          <p14:tracePt t="83665" x="6078538" y="4930775"/>
          <p14:tracePt t="83673" x="6083300" y="4930775"/>
          <p14:tracePt t="83679" x="6091238" y="4930775"/>
          <p14:tracePt t="83686" x="6096000" y="4926013"/>
          <p14:tracePt t="83692" x="6108700" y="4918075"/>
          <p14:tracePt t="83699" x="6116638" y="4913313"/>
          <p14:tracePt t="83706" x="6121400" y="4913313"/>
          <p14:tracePt t="83714" x="6134100" y="4905375"/>
          <p14:tracePt t="83721" x="6142038" y="4900613"/>
          <p14:tracePt t="83731" x="6146800" y="4897438"/>
          <p14:tracePt t="83735" x="6151563" y="4887913"/>
          <p14:tracePt t="83742" x="6169025" y="4884738"/>
          <p14:tracePt t="83750" x="6169025" y="4867275"/>
          <p14:tracePt t="83756" x="6172200" y="4854575"/>
          <p14:tracePt t="83763" x="6181725" y="4841875"/>
          <p14:tracePt t="83772" x="6181725" y="4824413"/>
          <p14:tracePt t="83777" x="6176963" y="4811713"/>
          <p14:tracePt t="83784" x="6172200" y="4794250"/>
          <p14:tracePt t="83791" x="6164263" y="4781550"/>
          <p14:tracePt t="83799" x="6146800" y="4768850"/>
          <p14:tracePt t="83805" x="6142038" y="4760913"/>
          <p14:tracePt t="83812" x="6129338" y="4756150"/>
          <p14:tracePt t="83821" x="6116638" y="4756150"/>
          <p14:tracePt t="83827" x="6100763" y="4756150"/>
          <p14:tracePt t="83836" x="6096000" y="4756150"/>
          <p14:tracePt t="83841" x="6083300" y="4756150"/>
          <p14:tracePt t="83850" x="6075363" y="4764088"/>
          <p14:tracePt t="83855" x="6062663" y="4778375"/>
          <p14:tracePt t="83862" x="6057900" y="4781550"/>
          <p14:tracePt t="83872" x="6057900" y="4794250"/>
          <p14:tracePt t="83886" x="6057900" y="4824413"/>
          <p14:tracePt t="83890" x="6057900" y="4829175"/>
          <p14:tracePt t="83896" x="6057900" y="4832350"/>
          <p14:tracePt t="83904" x="6057900" y="4841875"/>
          <p14:tracePt t="83911" x="6057900" y="4854575"/>
          <p14:tracePt t="83919" x="6075363" y="4862513"/>
          <p14:tracePt t="83925" x="6078538" y="4875213"/>
          <p14:tracePt t="83932" x="6103938" y="4884738"/>
          <p14:tracePt t="83939" x="6129338" y="4910138"/>
          <p14:tracePt t="83945" x="6164263" y="4926013"/>
          <p14:tracePt t="83952" x="6240463" y="4948238"/>
          <p14:tracePt t="83959" x="6351588" y="4956175"/>
          <p14:tracePt t="83966" x="6534150" y="4986338"/>
          <p14:tracePt t="83973" x="6742113" y="4999038"/>
          <p14:tracePt t="83979" x="7035800" y="4999038"/>
          <p14:tracePt t="83987" x="7245350" y="4991100"/>
          <p14:tracePt t="83993" x="7402513" y="4976813"/>
          <p14:tracePt t="84000" x="7529513" y="4964113"/>
          <p14:tracePt t="84007" x="7627938" y="4964113"/>
          <p14:tracePt t="84013" x="7699375" y="4956175"/>
          <p14:tracePt t="84021" x="7759700" y="4943475"/>
          <p14:tracePt t="84027" x="7793038" y="4935538"/>
          <p14:tracePt t="84036" x="7827963" y="4926013"/>
          <p14:tracePt t="84041" x="7840663" y="4926013"/>
          <p14:tracePt t="84048" x="7853363" y="4922838"/>
          <p14:tracePt t="84055" x="7861300" y="4922838"/>
          <p14:tracePt t="84070" x="7866063" y="4922838"/>
          <p14:tracePt t="84096" x="7856538" y="4922838"/>
          <p14:tracePt t="84104" x="7853363" y="4922838"/>
          <p14:tracePt t="84118" x="7840663" y="4922838"/>
          <p14:tracePt t="84125" x="7835900" y="4922838"/>
          <p14:tracePt t="84130" x="7823200" y="4922838"/>
          <p14:tracePt t="84138" x="7805738" y="4922838"/>
          <p14:tracePt t="84144" x="7802563" y="4922838"/>
          <p14:tracePt t="84152" x="7789863" y="4922838"/>
          <p14:tracePt t="84159" x="7780338" y="4913313"/>
          <p14:tracePt t="84166" x="7775575" y="4913313"/>
          <p14:tracePt t="84174" x="7772400" y="4913313"/>
          <p14:tracePt t="84179" x="7762875" y="4913313"/>
          <p14:tracePt t="84194" x="7759700" y="4913313"/>
          <p14:tracePt t="84202" x="7750175" y="4913313"/>
          <p14:tracePt t="84223" x="7747000" y="4913313"/>
          <p14:tracePt t="84229" x="7742238" y="4913313"/>
          <p14:tracePt t="84237" x="7734300" y="4910138"/>
          <p14:tracePt t="84243" x="7729538" y="4910138"/>
          <p14:tracePt t="84252" x="7721600" y="4900613"/>
          <p14:tracePt t="84257" x="7716838" y="4900613"/>
          <p14:tracePt t="84263" x="7708900" y="4900613"/>
          <p14:tracePt t="84271" x="7704138" y="4897438"/>
          <p14:tracePt t="84278" x="7691438" y="4887913"/>
          <p14:tracePt t="84285" x="7678738" y="4887913"/>
          <p14:tracePt t="84291" x="7661275" y="4875213"/>
          <p14:tracePt t="84298" x="7648575" y="4867275"/>
          <p14:tracePt t="84305" x="7623175" y="4849813"/>
          <p14:tracePt t="84312" x="7602538" y="4845050"/>
          <p14:tracePt t="84321" x="7577138" y="4829175"/>
          <p14:tracePt t="84326" x="7550150" y="4811713"/>
          <p14:tracePt t="84336" x="7537450" y="4799013"/>
          <p14:tracePt t="84340" x="7512050" y="4791075"/>
          <p14:tracePt t="84347" x="7499350" y="4781550"/>
          <p14:tracePt t="84354" x="7483475" y="4773613"/>
          <p14:tracePt t="84361" x="7470775" y="4768850"/>
          <p14:tracePt t="84369" x="7466013" y="4760913"/>
          <p14:tracePt t="84375" x="7453313" y="4760913"/>
          <p14:tracePt t="84382" x="7453313" y="4756150"/>
          <p14:tracePt t="84389" x="7443788" y="4756150"/>
          <p14:tracePt t="84396" x="7440613" y="4756150"/>
          <p14:tracePt t="84405" x="7431088" y="4748213"/>
          <p14:tracePt t="84410" x="7427913" y="4748213"/>
          <p14:tracePt t="84420" x="7427913" y="4743450"/>
          <p14:tracePt t="84424" x="7423150" y="4743450"/>
          <p14:tracePt t="84439" x="7415213" y="4743450"/>
          <p14:tracePt t="84538" x="7410450" y="4743450"/>
          <p14:tracePt t="84544" x="7410450" y="4735513"/>
          <p14:tracePt t="84575" x="7402513" y="4730750"/>
          <p14:tracePt t="84607" x="7397750" y="4730750"/>
          <p14:tracePt t="84621" x="7389813" y="4730750"/>
          <p14:tracePt t="84637" x="7385050" y="4730750"/>
          <p14:tracePt t="84656" x="7380288" y="4730750"/>
          <p14:tracePt t="84663" x="7372350" y="4738688"/>
          <p14:tracePt t="84670" x="7367588" y="4738688"/>
          <p14:tracePt t="84685" x="7367588" y="4743450"/>
          <p14:tracePt t="84693" x="7359650" y="4751388"/>
          <p14:tracePt t="84698" x="7359650" y="4756150"/>
          <p14:tracePt t="84705" x="7354888" y="4764088"/>
          <p14:tracePt t="84713" x="7354888" y="4768850"/>
          <p14:tracePt t="84719" x="7346950" y="4773613"/>
          <p14:tracePt t="84737" x="7346950" y="4781550"/>
          <p14:tracePt t="84741" x="7346950" y="4786313"/>
          <p14:tracePt t="84747" x="7346950" y="4794250"/>
          <p14:tracePt t="84754" x="7346950" y="4799013"/>
          <p14:tracePt t="84761" x="7346950" y="4806950"/>
          <p14:tracePt t="84776" x="7346950" y="4811713"/>
          <p14:tracePt t="84782" x="7346950" y="4816475"/>
          <p14:tracePt t="84791" x="7346950" y="4824413"/>
          <p14:tracePt t="84796" x="7346950" y="4829175"/>
          <p14:tracePt t="84802" x="7346950" y="4837113"/>
          <p14:tracePt t="84810" x="7351713" y="4837113"/>
          <p14:tracePt t="84817" x="7351713" y="4841875"/>
          <p14:tracePt t="84824" x="7354888" y="4845050"/>
          <p14:tracePt t="84831" x="7364413" y="4854575"/>
          <p14:tracePt t="84838" x="7364413" y="4857750"/>
          <p14:tracePt t="84845" x="7377113" y="4867275"/>
          <p14:tracePt t="84853" x="7380288" y="4870450"/>
          <p14:tracePt t="84859" x="7392988" y="4884738"/>
          <p14:tracePt t="84866" x="7402513" y="4892675"/>
          <p14:tracePt t="84872" x="7415213" y="4897438"/>
          <p14:tracePt t="84885" x="7418388" y="4905375"/>
          <p14:tracePt t="84886" x="7435850" y="4910138"/>
          <p14:tracePt t="84893" x="7440613" y="4910138"/>
          <p14:tracePt t="84901" x="7443788" y="4910138"/>
          <p14:tracePt t="84907" x="7453313" y="4910138"/>
          <p14:tracePt t="84914" x="7466013" y="4910138"/>
          <p14:tracePt t="84922" x="7470775" y="4910138"/>
          <p14:tracePt t="84928" x="7478713" y="4910138"/>
          <p14:tracePt t="84937" x="7491413" y="4910138"/>
          <p14:tracePt t="84942" x="7496175" y="4900613"/>
          <p14:tracePt t="84949" x="7508875" y="4897438"/>
          <p14:tracePt t="84957" x="7516813" y="4887913"/>
          <p14:tracePt t="84963" x="7521575" y="4875213"/>
          <p14:tracePt t="84970" x="7521575" y="4862513"/>
          <p14:tracePt t="84977" x="7521575" y="4849813"/>
          <p14:tracePt t="84985" x="7521575" y="4837113"/>
          <p14:tracePt t="84991" x="7512050" y="4819650"/>
          <p14:tracePt t="84997" x="7496175" y="4806950"/>
          <p14:tracePt t="85006" x="7473950" y="4799013"/>
          <p14:tracePt t="85011" x="7458075" y="4781550"/>
          <p14:tracePt t="85019" x="7435850" y="4773613"/>
          <p14:tracePt t="85026" x="7418388" y="4773613"/>
          <p14:tracePt t="85035" x="7397750" y="4768850"/>
          <p14:tracePt t="85041" x="7385050" y="4768850"/>
          <p14:tracePt t="85048" x="7377113" y="4768850"/>
          <p14:tracePt t="85055" x="7364413" y="4768850"/>
          <p14:tracePt t="85070" x="7359650" y="4768850"/>
          <p14:tracePt t="85076" x="7354888" y="4768850"/>
          <p14:tracePt t="85092" x="7346950" y="4773613"/>
          <p14:tracePt t="85106" x="7346950" y="4781550"/>
          <p14:tracePt t="85120" x="7346950" y="4786313"/>
          <p14:tracePt t="85178" x="7342188" y="4786313"/>
          <p14:tracePt t="85198" x="7334250" y="4786313"/>
          <p14:tracePt t="85254" x="7329488" y="4786313"/>
          <p14:tracePt t="85276" x="7329488" y="4778375"/>
          <p14:tracePt t="85289" x="7329488" y="4773613"/>
          <p14:tracePt t="86079" x="7337425" y="4764088"/>
          <p14:tracePt t="86084" x="7354888" y="4751388"/>
          <p14:tracePt t="86091" x="7377113" y="4735513"/>
          <p14:tracePt t="86098" x="7410450" y="4710113"/>
          <p14:tracePt t="86106" x="7448550" y="4672013"/>
          <p14:tracePt t="86112" x="7486650" y="4632325"/>
          <p14:tracePt t="86120" x="7550150" y="4591050"/>
          <p14:tracePt t="86126" x="7605713" y="4538663"/>
          <p14:tracePt t="86133" x="7669213" y="4471988"/>
          <p14:tracePt t="86141" x="7724775" y="4406900"/>
          <p14:tracePt t="86147" x="7767638" y="4356100"/>
          <p14:tracePt t="86156" x="7810500" y="4292600"/>
          <p14:tracePt t="86161" x="7840663" y="4241800"/>
          <p14:tracePt t="86167" x="7856538" y="4194175"/>
          <p14:tracePt t="86175" x="7866063" y="4148138"/>
          <p14:tracePt t="86181" x="7878763" y="4100513"/>
          <p14:tracePt t="86188" x="7878763" y="4071938"/>
          <p14:tracePt t="86195" x="7874000" y="4024313"/>
          <p14:tracePt t="86203" x="7861300" y="3978275"/>
          <p14:tracePt t="86210" x="7831138" y="3930650"/>
          <p14:tracePt t="86216" x="7805738" y="3892550"/>
          <p14:tracePt t="86223" x="7742238" y="3836988"/>
          <p14:tracePt t="86230" x="7648575" y="3781425"/>
          <p14:tracePt t="86237" x="7546975" y="3735388"/>
          <p14:tracePt t="86244" x="7440613" y="3687763"/>
          <p14:tracePt t="86251" x="7337425" y="3667125"/>
          <p14:tracePt t="86258" x="7235825" y="3646488"/>
          <p14:tracePt t="86264" x="7138988" y="3621088"/>
          <p14:tracePt t="86272" x="7035800" y="3598863"/>
          <p14:tracePt t="86280" x="6959600" y="3586163"/>
          <p14:tracePt t="86287" x="6899275" y="3578225"/>
          <p14:tracePt t="86293" x="6858000" y="3568700"/>
          <p14:tracePt t="86299" x="6810375" y="3560763"/>
          <p14:tracePt t="86307" x="6777038" y="3552825"/>
          <p14:tracePt t="86313" x="6751638" y="3543300"/>
          <p14:tracePt t="86321" x="6721475" y="3535363"/>
          <p14:tracePt t="86327" x="6686550" y="3527425"/>
          <p14:tracePt t="86334" x="6665913" y="3527425"/>
          <p14:tracePt t="86342" x="6632575" y="3517900"/>
          <p14:tracePt t="86348" x="6610350" y="3509963"/>
          <p14:tracePt t="86356" x="6584950" y="3505200"/>
          <p14:tracePt t="86362" x="6564313" y="3505200"/>
          <p14:tracePt t="86369" x="6538913" y="3497263"/>
          <p14:tracePt t="86376" x="6508750" y="3497263"/>
          <p14:tracePt t="86383" x="6483350" y="3497263"/>
          <p14:tracePt t="86390" x="6461125" y="3497263"/>
          <p14:tracePt t="86397" x="6427788" y="3502025"/>
          <p14:tracePt t="86404" x="6407150" y="3502025"/>
          <p14:tracePt t="86411" x="6384925" y="3502025"/>
          <p14:tracePt t="86420" x="6369050" y="3505200"/>
          <p14:tracePt t="86426" x="6354763" y="3505200"/>
          <p14:tracePt t="86431" x="6342063" y="3514725"/>
          <p14:tracePt t="86439" x="6316663" y="3514725"/>
          <p14:tracePt t="86446" x="6303963" y="3522663"/>
          <p14:tracePt t="86454" x="6291263" y="3522663"/>
          <p14:tracePt t="86459" x="6278563" y="3522663"/>
          <p14:tracePt t="86466" x="6262688" y="3522663"/>
          <p14:tracePt t="86474" x="6248400" y="3522663"/>
          <p14:tracePt t="86481" x="6235700" y="3522663"/>
          <p14:tracePt t="86488" x="6215063" y="3522663"/>
          <p14:tracePt t="86495" x="6197600" y="3522663"/>
          <p14:tracePt t="86502" x="6176963" y="3522663"/>
          <p14:tracePt t="86509" x="6156325" y="3522663"/>
          <p14:tracePt t="86515" x="6142038" y="3522663"/>
          <p14:tracePt t="86522" x="6126163" y="3522663"/>
          <p14:tracePt t="86529" x="6113463" y="3522663"/>
          <p14:tracePt t="86536" x="6100763" y="3522663"/>
          <p14:tracePt t="86543" x="6096000" y="3522663"/>
          <p14:tracePt t="86550" x="6088063" y="3522663"/>
          <p14:tracePt t="86557" x="6083300" y="3522663"/>
          <p14:tracePt t="86564" x="6075363" y="3522663"/>
          <p14:tracePt t="86571" x="6070600" y="3522663"/>
          <p14:tracePt t="86579" x="6062663" y="3522663"/>
          <p14:tracePt t="86585" x="6057900" y="3522663"/>
          <p14:tracePt t="86592" x="6057900" y="3527425"/>
          <p14:tracePt t="86599" x="6053138" y="3527425"/>
          <p14:tracePt t="86606" x="6053138" y="3535363"/>
          <p14:tracePt t="86613" x="6045200" y="3535363"/>
          <p14:tracePt t="86620" x="6040438" y="3535363"/>
          <p14:tracePt t="86627" x="6032500" y="3540125"/>
          <p14:tracePt t="86634" x="6027738" y="3543300"/>
          <p14:tracePt t="86642" x="6022975" y="3552825"/>
          <p14:tracePt t="86647" x="6015038" y="3556000"/>
          <p14:tracePt t="86655" x="6002338" y="3565525"/>
          <p14:tracePt t="86670" x="5997575" y="3568700"/>
          <p14:tracePt t="86676" x="5989638" y="3568700"/>
          <p14:tracePt t="86682" x="5984875" y="3568700"/>
          <p14:tracePt t="86690" x="5984875" y="3578225"/>
          <p14:tracePt t="86706" x="5976938" y="3581400"/>
          <p14:tracePt t="86723" x="5976938" y="3590925"/>
          <p14:tracePt t="86740" x="5976938" y="3595688"/>
          <p14:tracePt t="86754" x="5976938" y="3598863"/>
          <p14:tracePt t="86770" x="5981700" y="3608388"/>
          <p14:tracePt t="86789" x="5984875" y="3611563"/>
          <p14:tracePt t="86805" x="5994400" y="3621088"/>
          <p14:tracePt t="86818" x="5997575" y="3621088"/>
          <p14:tracePt t="86824" x="5997575" y="3624263"/>
          <p14:tracePt t="86831" x="6002338" y="3624263"/>
          <p14:tracePt t="86838" x="6002338" y="3633788"/>
          <p14:tracePt t="86845" x="6010275" y="3633788"/>
          <p14:tracePt t="86860" x="6015038" y="3633788"/>
          <p14:tracePt t="86867" x="6022975" y="3633788"/>
          <p14:tracePt t="86881" x="6027738" y="3633788"/>
          <p14:tracePt t="86897" x="6032500" y="3633788"/>
          <p14:tracePt t="86902" x="6040438" y="3633788"/>
          <p14:tracePt t="86917" x="6045200" y="3633788"/>
          <p14:tracePt t="86932" x="6053138" y="3633788"/>
          <p14:tracePt t="86946" x="6057900" y="3633788"/>
          <p14:tracePt t="86971" x="6065838" y="3633788"/>
          <p14:tracePt t="86981" x="6070600" y="3633788"/>
          <p14:tracePt t="86996" x="6075363" y="3633788"/>
          <p14:tracePt t="87011" x="6083300" y="3633788"/>
          <p14:tracePt t="87031" x="6088063" y="3633788"/>
          <p14:tracePt t="87045" x="6096000" y="3633788"/>
          <p14:tracePt t="87065" x="6100763" y="3633788"/>
          <p14:tracePt t="87082" x="6108700" y="3633788"/>
          <p14:tracePt t="87096" x="6113463" y="3633788"/>
          <p14:tracePt t="87139" x="6116638" y="3633788"/>
          <p14:tracePt t="87151" x="6116638" y="3629025"/>
          <p14:tracePt t="87172" x="6126163" y="3629025"/>
          <p14:tracePt t="87215" x="6129338" y="3629025"/>
          <p14:tracePt t="87244" x="6138863" y="3624263"/>
          <p14:tracePt t="87260" x="6142038" y="3624263"/>
          <p14:tracePt t="87279" x="6151563" y="3624263"/>
          <p14:tracePt t="87293" x="6156325" y="3616325"/>
          <p14:tracePt t="87331" x="6159500" y="3616325"/>
          <p14:tracePt t="87356" x="6169025" y="3616325"/>
          <p14:tracePt t="87392" x="6172200" y="3616325"/>
          <p14:tracePt t="87514" x="6172200" y="3611563"/>
          <p14:tracePt t="87537" x="6164263" y="3611563"/>
          <p14:tracePt t="87586" x="6159500" y="3611563"/>
          <p14:tracePt t="87679" x="6159500" y="3621088"/>
          <p14:tracePt t="87684" x="6169025" y="3621088"/>
          <p14:tracePt t="87699" x="6181725" y="3624263"/>
          <p14:tracePt t="87705" x="6184900" y="3624263"/>
          <p14:tracePt t="87713" x="6207125" y="3633788"/>
          <p14:tracePt t="87719" x="6232525" y="3641725"/>
          <p14:tracePt t="87726" x="6253163" y="3649663"/>
          <p14:tracePt t="87733" x="6288088" y="3654425"/>
          <p14:tracePt t="87740" x="6308725" y="3654425"/>
          <p14:tracePt t="87748" x="6334125" y="3662363"/>
          <p14:tracePt t="87755" x="6364288" y="3662363"/>
          <p14:tracePt t="87761" x="6389688" y="3662363"/>
          <p14:tracePt t="87769" x="6402388" y="3662363"/>
          <p14:tracePt t="87775" x="6415088" y="3662363"/>
          <p14:tracePt t="87782" x="6427788" y="3662363"/>
          <p14:tracePt t="87789" x="6435725" y="3654425"/>
          <p14:tracePt t="87797" x="6440488" y="3654425"/>
          <p14:tracePt t="87804" x="6448425" y="3654425"/>
          <p14:tracePt t="87811" x="6448425" y="3649663"/>
          <p14:tracePt t="87817" x="6453188" y="3649663"/>
          <p14:tracePt t="87825" x="6457950" y="3641725"/>
          <p14:tracePt t="87831" x="6465888" y="3641725"/>
          <p14:tracePt t="87838" x="6470650" y="3641725"/>
          <p14:tracePt t="87846" x="6478588" y="3641725"/>
          <p14:tracePt t="87853" x="6483350" y="3641725"/>
          <p14:tracePt t="87861" x="6496050" y="3641725"/>
          <p14:tracePt t="87865" x="6503988" y="3641725"/>
          <p14:tracePt t="87873" x="6516688" y="3641725"/>
          <p14:tracePt t="87881" x="6529388" y="3641725"/>
          <p14:tracePt t="87887" x="6534150" y="3641725"/>
          <p14:tracePt t="87894" x="6554788" y="3641725"/>
          <p14:tracePt t="87902" x="6559550" y="3641725"/>
          <p14:tracePt t="87909" x="6572250" y="3641725"/>
          <p14:tracePt t="87916" x="6580188" y="3641725"/>
          <p14:tracePt t="87922" x="6594475" y="3641725"/>
          <p14:tracePt t="87930" x="6597650" y="3641725"/>
          <p14:tracePt t="87937" x="6607175" y="3641725"/>
          <p14:tracePt t="87944" x="6610350" y="3641725"/>
          <p14:tracePt t="87951" x="6619875" y="3646488"/>
          <p14:tracePt t="87965" x="6623050" y="3649663"/>
          <p14:tracePt t="87980" x="6623050" y="3659188"/>
          <p14:tracePt t="87986" x="6623050" y="3662363"/>
          <p14:tracePt t="87994" x="6623050" y="3667125"/>
          <p14:tracePt t="88001" x="6623050" y="3675063"/>
          <p14:tracePt t="88007" x="6623050" y="3679825"/>
          <p14:tracePt t="88014" x="6615113" y="3692525"/>
          <p14:tracePt t="88021" x="6597650" y="3709988"/>
          <p14:tracePt t="88030" x="6594475" y="3714750"/>
          <p14:tracePt t="88036" x="6572250" y="3730625"/>
          <p14:tracePt t="88042" x="6559550" y="3735388"/>
          <p14:tracePt t="88049" x="6534150" y="3743325"/>
          <p14:tracePt t="88057" x="6521450" y="3743325"/>
          <p14:tracePt t="88064" x="6500813" y="3752850"/>
          <p14:tracePt t="88070" x="6473825" y="3752850"/>
          <p14:tracePt t="88078" x="6453188" y="3752850"/>
          <p14:tracePt t="88086" x="6427788" y="3752850"/>
          <p14:tracePt t="88092" x="6407150" y="3748088"/>
          <p14:tracePt t="88099" x="6394450" y="3748088"/>
          <p14:tracePt t="88107" x="6369050" y="3740150"/>
          <p14:tracePt t="88114" x="6354763" y="3735388"/>
          <p14:tracePt t="88121" x="6329363" y="3727450"/>
          <p14:tracePt t="88129" x="6316663" y="3717925"/>
          <p14:tracePt t="88135" x="6303963" y="3717925"/>
          <p14:tracePt t="88141" x="6296025" y="3717925"/>
          <p14:tracePt t="88148" x="6291263" y="3714750"/>
          <p14:tracePt t="88156" x="6288088" y="3714750"/>
          <p14:tracePt t="88163" x="6278563" y="3705225"/>
          <p14:tracePt t="88170" x="6275388" y="3705225"/>
          <p14:tracePt t="88184" x="6265863" y="3702050"/>
          <p14:tracePt t="88200" x="6265863" y="3692525"/>
          <p14:tracePt t="88206" x="6262688" y="3692525"/>
          <p14:tracePt t="88220" x="6253163" y="3692525"/>
          <p14:tracePt t="88227" x="6253163" y="3687763"/>
          <p14:tracePt t="88241" x="6248400" y="3687763"/>
          <p14:tracePt t="88283" x="6245225" y="3687763"/>
          <p14:tracePt t="88305" x="6235700" y="3687763"/>
          <p14:tracePt t="88311" x="6235700" y="3684588"/>
          <p14:tracePt t="88326" x="6232525" y="3684588"/>
          <p14:tracePt t="88332" x="6232525" y="3675063"/>
          <p14:tracePt t="88348" x="6223000" y="3671888"/>
          <p14:tracePt t="88362" x="6219825" y="3671888"/>
          <p14:tracePt t="88368" x="6219825" y="3662363"/>
          <p14:tracePt t="88384" x="6219825" y="3659188"/>
          <p14:tracePt t="88485" x="6210300" y="3659188"/>
          <p14:tracePt t="89063" x="6210300" y="3649663"/>
          <p14:tracePt t="89067" x="6207125" y="3649663"/>
          <p14:tracePt t="89183" x="6207125" y="3654425"/>
          <p14:tracePt t="89205" x="6207125" y="3659188"/>
          <p14:tracePt t="89628" x="6215063" y="3659188"/>
          <p14:tracePt t="89641" x="6219825" y="3659188"/>
          <p14:tracePt t="89648" x="6227763" y="3659188"/>
          <p14:tracePt t="89654" x="6232525" y="3649663"/>
          <p14:tracePt t="89662" x="6240463" y="3649663"/>
          <p14:tracePt t="89669" x="6245225" y="3646488"/>
          <p14:tracePt t="89676" x="6248400" y="3646488"/>
          <p14:tracePt t="89690" x="6257925" y="3641725"/>
          <p14:tracePt t="89697" x="6262688" y="3641725"/>
          <p14:tracePt t="89704" x="6270625" y="3633788"/>
          <p14:tracePt t="89711" x="6275388" y="3633788"/>
          <p14:tracePt t="89719" x="6283325" y="3629025"/>
          <p14:tracePt t="89725" x="6288088" y="3629025"/>
          <p14:tracePt t="89739" x="6291263" y="3621088"/>
          <p14:tracePt t="89745" x="6300788" y="3621088"/>
          <p14:tracePt t="89753" x="6313488" y="3616325"/>
          <p14:tracePt t="89762" x="6316663" y="3616325"/>
          <p14:tracePt t="89766" x="6326188" y="3616325"/>
          <p14:tracePt t="89773" x="6338888" y="3608388"/>
          <p14:tracePt t="89781" x="6351588" y="3608388"/>
          <p14:tracePt t="89789" x="6364288" y="3608388"/>
          <p14:tracePt t="89795" x="6376988" y="3608388"/>
          <p14:tracePt t="89802" x="6402388" y="3608388"/>
          <p14:tracePt t="89809" x="6432550" y="3608388"/>
          <p14:tracePt t="89816" x="6457950" y="3608388"/>
          <p14:tracePt t="89823" x="6488113" y="3611563"/>
          <p14:tracePt t="89830" x="6513513" y="3611563"/>
          <p14:tracePt t="89837" x="6534150" y="3611563"/>
          <p14:tracePt t="89844" x="6567488" y="3621088"/>
          <p14:tracePt t="89852" x="6589713" y="3621088"/>
          <p14:tracePt t="89857" x="6610350" y="3629025"/>
          <p14:tracePt t="89865" x="6645275" y="3629025"/>
          <p14:tracePt t="89871" x="6665913" y="3629025"/>
          <p14:tracePt t="89878" x="6700838" y="3636963"/>
          <p14:tracePt t="89885" x="6721475" y="3646488"/>
          <p14:tracePt t="89903" x="6789738" y="3659188"/>
          <p14:tracePt t="89907" x="6823075" y="3667125"/>
          <p14:tracePt t="89913" x="6853238" y="3667125"/>
          <p14:tracePt t="89921" x="6886575" y="3675063"/>
          <p14:tracePt t="89928" x="6916738" y="3675063"/>
          <p14:tracePt t="89937" x="6951663" y="3675063"/>
          <p14:tracePt t="89941" x="6980238" y="3684588"/>
          <p14:tracePt t="89947" x="7015163" y="3684588"/>
          <p14:tracePt t="89955" x="7058025" y="3692525"/>
          <p14:tracePt t="89961" x="7091363" y="3692525"/>
          <p14:tracePt t="89969" x="7112000" y="3692525"/>
          <p14:tracePt t="89975" x="7146925" y="3702050"/>
          <p14:tracePt t="89982" x="7177088" y="3702050"/>
          <p14:tracePt t="89991" x="7202488" y="3709988"/>
          <p14:tracePt t="89997" x="7231063" y="3709988"/>
          <p14:tracePt t="90005" x="7253288" y="3717925"/>
          <p14:tracePt t="90010" x="7286625" y="3717925"/>
          <p14:tracePt t="90018" x="7308850" y="3727450"/>
          <p14:tracePt t="90024" x="7334250" y="3727450"/>
          <p14:tracePt t="90031" x="7346950" y="3727450"/>
          <p14:tracePt t="90038" x="7367588" y="3727450"/>
          <p14:tracePt t="90045" x="7377113" y="3727450"/>
          <p14:tracePt t="90053" x="7389813" y="3727450"/>
          <p14:tracePt t="90058" x="7392988" y="3727450"/>
          <p14:tracePt t="90067" x="7402513" y="3727450"/>
          <p14:tracePt t="90072" x="7415213" y="3727450"/>
          <p14:tracePt t="90079" x="7418388" y="3727450"/>
          <p14:tracePt t="90089" x="7423150" y="3727450"/>
          <p14:tracePt t="90101" x="7431088" y="3727450"/>
          <p14:tracePt t="90108" x="7435850" y="3727450"/>
          <p14:tracePt t="90122" x="7443788" y="3727450"/>
          <p14:tracePt t="90138" x="7448550" y="3727450"/>
          <p14:tracePt t="90152" x="7458075" y="3727450"/>
          <p14:tracePt t="90200" x="7458075" y="3722688"/>
          <p14:tracePt t="90250" x="7458075" y="3717925"/>
          <p14:tracePt t="90699" x="7453313" y="3717925"/>
          <p14:tracePt t="90718" x="7448550" y="3717925"/>
          <p14:tracePt t="90725" x="7448550" y="3709988"/>
          <p14:tracePt t="90732" x="7440613" y="3709988"/>
          <p14:tracePt t="90755" x="7435850" y="3705225"/>
          <p14:tracePt t="90767" x="7427913" y="3702050"/>
          <p14:tracePt t="90781" x="7423150" y="3702050"/>
          <p14:tracePt t="90788" x="7418388" y="3692525"/>
          <p14:tracePt t="90795" x="7410450" y="3692525"/>
          <p14:tracePt t="90802" x="7405688" y="3687763"/>
          <p14:tracePt t="90809" x="7397750" y="3687763"/>
          <p14:tracePt t="90816" x="7392988" y="3679825"/>
          <p14:tracePt t="90823" x="7389813" y="3679825"/>
          <p14:tracePt t="90830" x="7377113" y="3679825"/>
          <p14:tracePt t="90839" x="7367588" y="3675063"/>
          <p14:tracePt t="90843" x="7364413" y="3675063"/>
          <p14:tracePt t="90850" x="7354888" y="3667125"/>
          <p14:tracePt t="90858" x="7342188" y="3667125"/>
          <p14:tracePt t="90864" x="7337425" y="3662363"/>
          <p14:tracePt t="90873" x="7329488" y="3662363"/>
          <p14:tracePt t="90878" x="7324725" y="3662363"/>
          <p14:tracePt t="90908" x="7312025" y="3662363"/>
          <p14:tracePt t="90909" x="7308850" y="3662363"/>
          <p14:tracePt t="90913" x="7299325" y="3662363"/>
          <p14:tracePt t="90922" x="7296150" y="3662363"/>
          <p14:tracePt t="90936" x="7286625" y="3662363"/>
          <p14:tracePt t="90956" x="7283450" y="3662363"/>
          <p14:tracePt t="90969" x="7278688" y="3662363"/>
          <p14:tracePt t="90985" x="7270750" y="3662363"/>
          <p14:tracePt t="91005" x="7265988" y="36623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0A05344-487A-0D15-457B-63A92128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 Intent Standard Limitations</a:t>
            </a:r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CCC6362-EE57-6616-8980-927F537B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Handling additional boundary conditions imposed by the evolving advanced SR strategies</a:t>
            </a:r>
          </a:p>
          <a:p>
            <a:pPr lvl="1"/>
            <a:r>
              <a:rPr lang="en-US" dirty="0"/>
              <a:t>Not supported in the current versions of PI standards</a:t>
            </a:r>
          </a:p>
          <a:p>
            <a:pPr lvl="1"/>
            <a:r>
              <a:rPr lang="en-US" dirty="0"/>
              <a:t>Most of the electrical and </a:t>
            </a:r>
            <a:r>
              <a:rPr lang="en-US" dirty="0" err="1"/>
              <a:t>behavioural</a:t>
            </a:r>
            <a:r>
              <a:rPr lang="en-US" dirty="0"/>
              <a:t> constraints are not specifiable in the current PI specification standards</a:t>
            </a:r>
          </a:p>
          <a:p>
            <a:pPr lvl="2"/>
            <a:r>
              <a:rPr lang="en-US" dirty="0"/>
              <a:t>On reset (</a:t>
            </a:r>
            <a:r>
              <a:rPr lang="en-US" i="1" dirty="0"/>
              <a:t>CLRZ</a:t>
            </a:r>
            <a:r>
              <a:rPr lang="en-US" dirty="0"/>
              <a:t>), preset, clock (</a:t>
            </a:r>
            <a:r>
              <a:rPr lang="en-US" i="1" dirty="0"/>
              <a:t>CLK</a:t>
            </a:r>
            <a:r>
              <a:rPr lang="en-US" dirty="0"/>
              <a:t>) signals of such SR elements &amp; SR strategies</a:t>
            </a:r>
          </a:p>
          <a:p>
            <a:pPr lvl="2"/>
            <a:r>
              <a:rPr lang="en-US" dirty="0"/>
              <a:t>Across different states of the related power domains (both primary and backup power domains) </a:t>
            </a:r>
          </a:p>
          <a:p>
            <a:pPr lvl="2"/>
            <a:r>
              <a:rPr lang="en-US" dirty="0"/>
              <a:t>Across different states of the retention control signal (</a:t>
            </a:r>
            <a:r>
              <a:rPr lang="en-US" i="1" dirty="0"/>
              <a:t>RET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This state-of-the-art causes</a:t>
            </a:r>
          </a:p>
          <a:p>
            <a:pPr lvl="2"/>
            <a:r>
              <a:rPr lang="en-US" dirty="0"/>
              <a:t>Late finding of or miss basic architectural and infrastructural specification violations </a:t>
            </a:r>
          </a:p>
          <a:p>
            <a:pPr lvl="2"/>
            <a:r>
              <a:rPr lang="en-US" dirty="0"/>
              <a:t>Inappropriate (both inaccurate and incorrect) implementation details </a:t>
            </a:r>
          </a:p>
          <a:p>
            <a:pPr lvl="2"/>
            <a:r>
              <a:rPr lang="en-US" dirty="0"/>
              <a:t>Evolution until very late in the design cycle </a:t>
            </a:r>
            <a:r>
              <a:rPr lang="en-US" dirty="0">
                <a:sym typeface="Wingdings" panose="05000000000000000000" pitchFamily="2" charset="2"/>
              </a:rPr>
              <a:t> C</a:t>
            </a:r>
            <a:r>
              <a:rPr lang="en-US" dirty="0"/>
              <a:t>annot be comprehended in RTL stage, PI limitations, specification and verification gaps</a:t>
            </a:r>
          </a:p>
          <a:p>
            <a:pPr lvl="2"/>
            <a:r>
              <a:rPr lang="en-US" dirty="0"/>
              <a:t>Existing synthesis and implementation methods/tools don’t comprehend </a:t>
            </a:r>
          </a:p>
          <a:p>
            <a:r>
              <a:rPr lang="en-US" dirty="0"/>
              <a:t>Such functional </a:t>
            </a:r>
            <a:r>
              <a:rPr lang="en-US" dirty="0" err="1"/>
              <a:t>behaviours</a:t>
            </a:r>
            <a:r>
              <a:rPr lang="en-US" dirty="0"/>
              <a:t> can only be comprehended at a mature design stage post Gate Level abstraction</a:t>
            </a:r>
          </a:p>
          <a:p>
            <a:pPr lvl="1"/>
            <a:r>
              <a:rPr lang="en-US" dirty="0"/>
              <a:t>Only with power-aware simulations </a:t>
            </a:r>
          </a:p>
          <a:p>
            <a:pPr lvl="1"/>
            <a:r>
              <a:rPr lang="en-US" dirty="0"/>
              <a:t>Some electrical </a:t>
            </a:r>
            <a:r>
              <a:rPr lang="en-US" dirty="0" err="1"/>
              <a:t>behaviours</a:t>
            </a:r>
            <a:r>
              <a:rPr lang="en-US" dirty="0"/>
              <a:t> require even transistor-level simulation like Analog and Mixed-Signal (AMS) co-simulation </a:t>
            </a:r>
          </a:p>
          <a:p>
            <a:pPr lvl="2"/>
            <a:r>
              <a:rPr lang="en-US" dirty="0"/>
              <a:t>Can be prohibitively costly </a:t>
            </a:r>
          </a:p>
          <a:p>
            <a:pPr lvl="2"/>
            <a:r>
              <a:rPr lang="en-US" dirty="0"/>
              <a:t>Impractical due to the complexity and computational costs for simulations especially at late stages of design</a:t>
            </a:r>
          </a:p>
          <a:p>
            <a:pPr lvl="2"/>
            <a:r>
              <a:rPr lang="en-US" dirty="0"/>
              <a:t>Potentially resulting in escaped design issues and silicon bugs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C1AB2F-2F0C-2C4D-5156-0A63481A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494463"/>
            <a:ext cx="1422400" cy="242887"/>
          </a:xfrm>
        </p:spPr>
        <p:txBody>
          <a:bodyPr/>
          <a:lstStyle/>
          <a:p>
            <a:pPr algn="ctr"/>
            <a:fld id="{B6F15528-21DE-4FAA-801E-634DDDAF4B2B}" type="slidenum">
              <a:rPr lang="en-US" sz="933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9</a:t>
            </a:fld>
            <a:endParaRPr lang="en-US" sz="93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BE197-72AB-4A26-BB9D-579674305572}"/>
              </a:ext>
            </a:extLst>
          </p:cNvPr>
          <p:cNvSpPr/>
          <p:nvPr/>
        </p:nvSpPr>
        <p:spPr>
          <a:xfrm>
            <a:off x="518584" y="5622229"/>
            <a:ext cx="11063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i="1" dirty="0">
                <a:solidFill>
                  <a:srgbClr val="3333CC"/>
                </a:solidFill>
              </a:rPr>
              <a:t>IEEE Standard 1801-2024, “IEEE Standard for Design and Verification of LP, Energy-Aware Electronic Systems,” 2024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172A9F-FE0A-4051-9A36-A74078616B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86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34"/>
    </mc:Choice>
    <mc:Fallback>
      <p:transition spd="slow" advTm="111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1" x="7202488" y="3514725"/>
          <p14:tracePt t="8924" x="7061200" y="3236913"/>
          <p14:tracePt t="8931" x="6819900" y="2940050"/>
          <p14:tracePt t="8938" x="6521450" y="2697163"/>
          <p14:tracePt t="8945" x="6232525" y="2497138"/>
          <p14:tracePt t="8961" x="5653088" y="2233613"/>
          <p14:tracePt t="8966" x="5343525" y="2165350"/>
          <p14:tracePt t="8972" x="5062538" y="2114550"/>
          <p14:tracePt t="8981" x="4773613" y="2114550"/>
          <p14:tracePt t="8986" x="4538663" y="2114550"/>
          <p14:tracePt t="8994" x="4318000" y="2157413"/>
          <p14:tracePt t="9001" x="4164013" y="2208213"/>
          <p14:tracePt t="9009" x="4024313" y="2241550"/>
          <p14:tracePt t="9015" x="3905250" y="2289175"/>
          <p14:tracePt t="9021" x="3790950" y="2335213"/>
          <p14:tracePt t="9029" x="3709988" y="2382838"/>
          <p14:tracePt t="9035" x="3644900" y="2425700"/>
          <p14:tracePt t="9045" x="3594100" y="2463800"/>
          <p14:tracePt t="9050" x="3568700" y="2501900"/>
          <p14:tracePt t="9057" x="3543300" y="2527300"/>
          <p14:tracePt t="9064" x="3525838" y="2547938"/>
          <p14:tracePt t="9070" x="3509963" y="2582863"/>
          <p14:tracePt t="9077" x="3500438" y="2616200"/>
          <p14:tracePt t="9084" x="3492500" y="2651125"/>
          <p14:tracePt t="9092" x="3487738" y="2679700"/>
          <p14:tracePt t="9098" x="3487738" y="2740025"/>
          <p14:tracePt t="9105" x="3492500" y="2798763"/>
          <p14:tracePt t="9112" x="3500438" y="2859088"/>
          <p14:tracePt t="9119" x="3513138" y="2917825"/>
          <p14:tracePt t="9126" x="3513138" y="2978150"/>
          <p14:tracePt t="9134" x="3517900" y="3008313"/>
          <p14:tracePt t="9140" x="3525838" y="3024188"/>
          <p14:tracePt t="9147" x="3525838" y="3036888"/>
          <p14:tracePt t="9154" x="3525838" y="3041650"/>
          <p14:tracePt t="9161" x="3535363" y="3049588"/>
          <p14:tracePt t="9168" x="3535363" y="3054350"/>
          <p14:tracePt t="9184" x="3540125" y="3063875"/>
          <p14:tracePt t="9198" x="3543300" y="3063875"/>
          <p14:tracePt t="9212" x="3552825" y="3063875"/>
          <p14:tracePt t="9218" x="3556000" y="3059113"/>
          <p14:tracePt t="9224" x="3565525" y="3059113"/>
          <p14:tracePt t="9231" x="3565525" y="3054350"/>
          <p14:tracePt t="9237" x="3568700" y="3054350"/>
          <p14:tracePt t="9245" x="3578225" y="3046413"/>
          <p14:tracePt t="9267" x="3581400" y="3046413"/>
          <p14:tracePt t="9273" x="3581400" y="3041650"/>
          <p14:tracePt t="9280" x="3586163" y="3041650"/>
          <p14:tracePt t="9287" x="3586163" y="3036888"/>
          <p14:tracePt t="9300" x="3586163" y="3028950"/>
          <p14:tracePt t="9330" x="3594100" y="3024188"/>
          <p14:tracePt t="9335" x="3594100" y="3016250"/>
          <p14:tracePt t="9342" x="3598863" y="3003550"/>
          <p14:tracePt t="9350" x="3598863" y="2998788"/>
          <p14:tracePt t="9356" x="3598863" y="2990850"/>
          <p14:tracePt t="9363" x="3598863" y="2978150"/>
          <p14:tracePt t="9370" x="3598863" y="2973388"/>
          <p14:tracePt t="9377" x="3598863" y="2965450"/>
          <p14:tracePt t="9384" x="3598863" y="2960688"/>
          <p14:tracePt t="9392" x="3598863" y="2947988"/>
          <p14:tracePt t="9397" x="3598863" y="2943225"/>
          <p14:tracePt t="9413" x="3598863" y="2935288"/>
          <p14:tracePt t="9419" x="3598863" y="2930525"/>
          <p14:tracePt t="9435" x="3598863" y="2922588"/>
          <p14:tracePt t="9546" x="3594100" y="2922588"/>
          <p14:tracePt t="9587" x="3594100" y="2927350"/>
          <p14:tracePt t="9610" x="3594100" y="2930525"/>
          <p14:tracePt t="9686" x="3594100" y="2940050"/>
          <p14:tracePt t="9715" x="3594100" y="2943225"/>
          <p14:tracePt t="9736" x="3594100" y="2947988"/>
          <p14:tracePt t="10138" x="3598863" y="2947988"/>
          <p14:tracePt t="10143" x="3619500" y="2947988"/>
          <p14:tracePt t="10151" x="3644900" y="2947988"/>
          <p14:tracePt t="10157" x="3675063" y="2947988"/>
          <p14:tracePt t="10164" x="3717925" y="2943225"/>
          <p14:tracePt t="10171" x="3778250" y="2935288"/>
          <p14:tracePt t="10178" x="3836988" y="2927350"/>
          <p14:tracePt t="10185" x="3887788" y="2905125"/>
          <p14:tracePt t="10192" x="3935413" y="2876550"/>
          <p14:tracePt t="10199" x="3973513" y="2851150"/>
          <p14:tracePt t="10206" x="4011613" y="2820988"/>
          <p14:tracePt t="10214" x="4037013" y="2782888"/>
          <p14:tracePt t="10221" x="4067175" y="2747963"/>
          <p14:tracePt t="10226" x="4084638" y="2697163"/>
          <p14:tracePt t="10233" x="4092575" y="2654300"/>
          <p14:tracePt t="10240" x="4092575" y="2620963"/>
          <p14:tracePt t="10247" x="4087813" y="2586038"/>
          <p14:tracePt t="10253" x="4070350" y="2552700"/>
          <p14:tracePt t="10260" x="4054475" y="2519363"/>
          <p14:tracePt t="10268" x="4032250" y="2501900"/>
          <p14:tracePt t="10275" x="3998913" y="2484438"/>
          <p14:tracePt t="10283" x="3948113" y="2466975"/>
          <p14:tracePt t="10288" x="3887788" y="2454275"/>
          <p14:tracePt t="10296" x="3841750" y="2446338"/>
          <p14:tracePt t="10303" x="3786188" y="2446338"/>
          <p14:tracePt t="10309" x="3751263" y="2446338"/>
          <p14:tracePt t="10317" x="3722688" y="2451100"/>
          <p14:tracePt t="10323" x="3697288" y="2451100"/>
          <p14:tracePt t="10330" x="3675063" y="2459038"/>
          <p14:tracePt t="10337" x="3671888" y="2463800"/>
          <p14:tracePt t="10344" x="3662363" y="2463800"/>
          <p14:tracePt t="10353" x="3659188" y="2463800"/>
          <p14:tracePt t="10358" x="3659188" y="2471738"/>
          <p14:tracePt t="10373" x="3659188" y="2476500"/>
          <p14:tracePt t="10393" x="3671888" y="2476500"/>
          <p14:tracePt t="10401" x="3679825" y="2476500"/>
          <p14:tracePt t="10406" x="3692525" y="2476500"/>
          <p14:tracePt t="10413" x="3713163" y="2476500"/>
          <p14:tracePt t="10422" x="3725863" y="2466975"/>
          <p14:tracePt t="10427" x="3743325" y="2466975"/>
          <p14:tracePt t="10434" x="3748088" y="2466975"/>
          <p14:tracePt t="10441" x="3760788" y="2459038"/>
          <p14:tracePt t="10449" x="3768725" y="2459038"/>
          <p14:tracePt t="10455" x="3781425" y="2454275"/>
          <p14:tracePt t="10470" x="3786188" y="2446338"/>
          <p14:tracePt t="10476" x="3794125" y="2446338"/>
          <p14:tracePt t="10483" x="3798888" y="2446338"/>
          <p14:tracePt t="10491" x="3803650" y="2446338"/>
          <p14:tracePt t="10505" x="3811588" y="2446338"/>
          <p14:tracePt t="10522" x="3816350" y="2446338"/>
          <p14:tracePt t="10541" x="3824288" y="2446338"/>
          <p14:tracePt t="10555" x="3829050" y="2446338"/>
          <p14:tracePt t="10569" x="3836988" y="2441575"/>
          <p14:tracePt t="10582" x="3836988" y="2438400"/>
          <p14:tracePt t="10625" x="3841750" y="2438400"/>
          <p14:tracePt t="10638" x="3844925" y="2438400"/>
          <p14:tracePt t="10653" x="3854450" y="2438400"/>
          <p14:tracePt t="10666" x="3867150" y="2438400"/>
          <p14:tracePt t="10673" x="3871913" y="2438400"/>
          <p14:tracePt t="10680" x="3892550" y="2438400"/>
          <p14:tracePt t="10686" x="3917950" y="2438400"/>
          <p14:tracePt t="10692" x="3960813" y="2438400"/>
          <p14:tracePt t="10701" x="4003675" y="2438400"/>
          <p14:tracePt t="10707" x="4057650" y="2438400"/>
          <p14:tracePt t="10714" x="4143375" y="2438400"/>
          <p14:tracePt t="10721" x="4216400" y="2438400"/>
          <p14:tracePt t="10727" x="4287838" y="2433638"/>
          <p14:tracePt t="10734" x="4360863" y="2433638"/>
          <p14:tracePt t="10741" x="4419600" y="2425700"/>
          <p14:tracePt t="10748" x="4467225" y="2425700"/>
          <p14:tracePt t="10755" x="4508500" y="2413000"/>
          <p14:tracePt t="10762" x="4556125" y="2413000"/>
          <p14:tracePt t="10770" x="4576763" y="2408238"/>
          <p14:tracePt t="10774" x="4611688" y="2408238"/>
          <p14:tracePt t="10782" x="4624388" y="2408238"/>
          <p14:tracePt t="10789" x="4637088" y="2408238"/>
          <p14:tracePt t="10797" x="4649788" y="2408238"/>
          <p14:tracePt t="10803" x="4657725" y="2408238"/>
          <p14:tracePt t="10811" x="4662488" y="2408238"/>
          <p14:tracePt t="10817" x="4670425" y="2408238"/>
          <p14:tracePt t="10824" x="4675188" y="2408238"/>
          <p14:tracePt t="10831" x="4679950" y="2408238"/>
          <p14:tracePt t="10847" x="4687888" y="2408238"/>
          <p14:tracePt t="10858" x="4692650" y="2408238"/>
          <p14:tracePt t="10880" x="4700588" y="2408238"/>
          <p14:tracePt t="10909" x="4705350" y="2408238"/>
          <p14:tracePt t="11418" x="4705350" y="2413000"/>
          <p14:tracePt t="11429" x="4705350" y="2420938"/>
          <p14:tracePt t="11451" x="4705350" y="2425700"/>
          <p14:tracePt t="11465" x="4705350" y="2433638"/>
          <p14:tracePt t="11764" x="4713288" y="2433638"/>
          <p14:tracePt t="11784" x="4718050" y="2433638"/>
          <p14:tracePt t="11799" x="4730750" y="2433638"/>
          <p14:tracePt t="11805" x="4743450" y="2438400"/>
          <p14:tracePt t="11812" x="4760913" y="2438400"/>
          <p14:tracePt t="11819" x="4789488" y="2446338"/>
          <p14:tracePt t="11826" x="4814888" y="2446338"/>
          <p14:tracePt t="11833" x="4845050" y="2446338"/>
          <p14:tracePt t="11843" x="4879975" y="2441575"/>
          <p14:tracePt t="11847" x="4900613" y="2438400"/>
          <p14:tracePt t="11855" x="4933950" y="2428875"/>
          <p14:tracePt t="11860" x="4968875" y="2420938"/>
          <p14:tracePt t="11867" x="5002213" y="2403475"/>
          <p14:tracePt t="11874" x="5024438" y="2386013"/>
          <p14:tracePt t="11881" x="5049838" y="2370138"/>
          <p14:tracePt t="11889" x="5075238" y="2352675"/>
          <p14:tracePt t="11896" x="5080000" y="2339975"/>
          <p14:tracePt t="11902" x="5095875" y="2322513"/>
          <p14:tracePt t="11909" x="5100638" y="2319338"/>
          <p14:tracePt t="11916" x="5100638" y="2314575"/>
          <p14:tracePt t="11923" x="5100638" y="2301875"/>
          <p14:tracePt t="11930" x="5100638" y="2292350"/>
          <p14:tracePt t="11937" x="5100638" y="2289175"/>
          <p14:tracePt t="11955" x="5100638" y="2279650"/>
          <p14:tracePt t="11965" x="5095875" y="2276475"/>
          <p14:tracePt t="11972" x="5087938" y="2276475"/>
          <p14:tracePt t="11979" x="5083175" y="2276475"/>
          <p14:tracePt t="11985" x="5075238" y="2276475"/>
          <p14:tracePt t="12000" x="5070475" y="2276475"/>
          <p14:tracePt t="12007" x="5062538" y="2276475"/>
          <p14:tracePt t="12014" x="5057775" y="2276475"/>
          <p14:tracePt t="12029" x="5053013" y="2276475"/>
          <p14:tracePt t="12042" x="5045075" y="2276475"/>
          <p14:tracePt t="12056" x="5040313" y="2276475"/>
          <p14:tracePt t="12078" x="5032375" y="2276475"/>
          <p14:tracePt t="12092" x="5027613" y="2276475"/>
          <p14:tracePt t="12105" x="5019675" y="2276475"/>
          <p14:tracePt t="12644" x="5019675" y="2266950"/>
          <p14:tracePt t="12664" x="5019675" y="2263775"/>
          <p14:tracePt t="12676" x="5019675" y="2259013"/>
          <p14:tracePt t="12691" x="5019675" y="2251075"/>
          <p14:tracePt t="12767" x="5019675" y="2254250"/>
          <p14:tracePt t="12781" x="5019675" y="2259013"/>
          <p14:tracePt t="12790" x="5019675" y="2263775"/>
          <p14:tracePt t="12794" x="5019675" y="2271713"/>
          <p14:tracePt t="12802" x="5019675" y="2276475"/>
          <p14:tracePt t="12808" x="5019675" y="2284413"/>
          <p14:tracePt t="12831" x="5019675" y="2289175"/>
          <p14:tracePt t="12845" x="5019675" y="2297113"/>
          <p14:tracePt t="12865" x="5019675" y="2301875"/>
          <p14:tracePt t="12976" x="5019675" y="2306638"/>
          <p14:tracePt t="12991" x="5019675" y="2314575"/>
          <p14:tracePt t="13005" x="5019675" y="2319338"/>
          <p14:tracePt t="13027" x="5019675" y="2327275"/>
          <p14:tracePt t="13040" x="5019675" y="2332038"/>
          <p14:tracePt t="13061" x="5019675" y="2339975"/>
          <p14:tracePt t="13075" x="5019675" y="2344738"/>
          <p14:tracePt t="13134" x="5019675" y="2335213"/>
          <p14:tracePt t="13153" x="5019675" y="2332038"/>
          <p14:tracePt t="13167" x="5019675" y="2322513"/>
          <p14:tracePt t="13175" x="5024438" y="2322513"/>
          <p14:tracePt t="13189" x="5027613" y="2322513"/>
          <p14:tracePt t="13203" x="5037138" y="2327275"/>
          <p14:tracePt t="13215" x="5040313" y="2332038"/>
          <p14:tracePt t="13222" x="5049838" y="2332038"/>
          <p14:tracePt t="13228" x="5062538" y="2344738"/>
          <p14:tracePt t="13236" x="5075238" y="2360613"/>
          <p14:tracePt t="13243" x="5100638" y="2378075"/>
          <p14:tracePt t="13250" x="5126038" y="2390775"/>
          <p14:tracePt t="13256" x="5146675" y="2408238"/>
          <p14:tracePt t="13263" x="5164138" y="2425700"/>
          <p14:tracePt t="13270" x="5186363" y="2438400"/>
          <p14:tracePt t="13277" x="5194300" y="2446338"/>
          <p14:tracePt t="13284" x="5207000" y="2451100"/>
          <p14:tracePt t="13292" x="5211763" y="2459038"/>
          <p14:tracePt t="13299" x="5219700" y="2463800"/>
          <p14:tracePt t="13306" x="5232400" y="2471738"/>
          <p14:tracePt t="13312" x="5245100" y="2476500"/>
          <p14:tracePt t="13319" x="5270500" y="2476500"/>
          <p14:tracePt t="13327" x="5283200" y="2492375"/>
          <p14:tracePt t="13333" x="5318125" y="2501900"/>
          <p14:tracePt t="13339" x="5338763" y="2509838"/>
          <p14:tracePt t="13346" x="5364163" y="2527300"/>
          <p14:tracePt t="13353" x="5399088" y="2532063"/>
          <p14:tracePt t="13360" x="5419725" y="2540000"/>
          <p14:tracePt t="13368" x="5445125" y="2557463"/>
          <p14:tracePt t="13375" x="5465763" y="2565400"/>
          <p14:tracePt t="13381" x="5483225" y="2573338"/>
          <p14:tracePt t="13388" x="5495925" y="2578100"/>
          <p14:tracePt t="13394" x="5500688" y="2578100"/>
          <p14:tracePt t="13401" x="5508625" y="2586038"/>
          <p14:tracePt t="13409" x="5513388" y="2586038"/>
          <p14:tracePt t="13415" x="5521325" y="2586038"/>
          <p14:tracePt t="13423" x="5526088" y="2586038"/>
          <p14:tracePt t="13430" x="5538788" y="2586038"/>
          <p14:tracePt t="13437" x="5546725" y="2586038"/>
          <p14:tracePt t="13445" x="5551488" y="2586038"/>
          <p14:tracePt t="13450" x="5564188" y="2586038"/>
          <p14:tracePt t="13458" x="5568950" y="2582863"/>
          <p14:tracePt t="13463" x="5576888" y="2582863"/>
          <p14:tracePt t="13471" x="5581650" y="2578100"/>
          <p14:tracePt t="13478" x="5581650" y="2570163"/>
          <p14:tracePt t="13485" x="5581650" y="2552700"/>
          <p14:tracePt t="13492" x="5581650" y="2535238"/>
          <p14:tracePt t="13497" x="5572125" y="2514600"/>
          <p14:tracePt t="13506" x="5556250" y="2489200"/>
          <p14:tracePt t="13511" x="5530850" y="2463800"/>
          <p14:tracePt t="13519" x="5518150" y="2441575"/>
          <p14:tracePt t="13526" x="5500688" y="2416175"/>
          <p14:tracePt t="13532" x="5475288" y="2390775"/>
          <p14:tracePt t="13540" x="5449888" y="2378075"/>
          <p14:tracePt t="13546" x="5437188" y="2352675"/>
          <p14:tracePt t="13554" x="5411788" y="2335213"/>
          <p14:tracePt t="13561" x="5399088" y="2322513"/>
          <p14:tracePt t="13568" x="5389563" y="2306638"/>
          <p14:tracePt t="13575" x="5372100" y="2292350"/>
          <p14:tracePt t="13581" x="5359400" y="2284413"/>
          <p14:tracePt t="13589" x="5351463" y="2271713"/>
          <p14:tracePt t="13594" x="5346700" y="2263775"/>
          <p14:tracePt t="13602" x="5338763" y="2259013"/>
          <p14:tracePt t="13609" x="5334000" y="2251075"/>
          <p14:tracePt t="13615" x="5326063" y="2246313"/>
          <p14:tracePt t="13623" x="5321300" y="2241550"/>
          <p14:tracePt t="13629" x="5321300" y="2233613"/>
          <p14:tracePt t="13636" x="5318125" y="2233613"/>
          <p14:tracePt t="13643" x="5318125" y="2228850"/>
          <p14:tracePt t="13657" x="5318125" y="2220913"/>
          <p14:tracePt t="13677" x="5321300" y="2225675"/>
          <p14:tracePt t="13685" x="5330825" y="2225675"/>
          <p14:tracePt t="13692" x="5334000" y="2228850"/>
          <p14:tracePt t="13698" x="5343525" y="2238375"/>
          <p14:tracePt t="13706" x="5346700" y="2241550"/>
          <p14:tracePt t="13712" x="5359400" y="2241550"/>
          <p14:tracePt t="13720" x="5368925" y="2246313"/>
          <p14:tracePt t="13726" x="5372100" y="2246313"/>
          <p14:tracePt t="13733" x="5376863" y="2246313"/>
          <p14:tracePt t="13741" x="5376863" y="2254250"/>
          <p14:tracePt t="13746" x="5384800" y="2254250"/>
          <p14:tracePt t="13754" x="5389563" y="2259013"/>
          <p14:tracePt t="13989" x="5457825" y="2254250"/>
          <p14:tracePt t="13996" x="5559425" y="2233613"/>
          <p14:tracePt t="14004" x="5662613" y="2220913"/>
          <p14:tracePt t="14010" x="5746750" y="2212975"/>
          <p14:tracePt t="14018" x="5807075" y="2212975"/>
          <p14:tracePt t="14024" x="5865813" y="2200275"/>
          <p14:tracePt t="14031" x="5908675" y="2200275"/>
          <p14:tracePt t="14039" x="5956300" y="2190750"/>
          <p14:tracePt t="14045" x="5976938" y="2190750"/>
          <p14:tracePt t="14053" x="6002338" y="2182813"/>
          <p14:tracePt t="14059" x="6022975" y="2182813"/>
          <p14:tracePt t="14066" x="6035675" y="2182813"/>
          <p14:tracePt t="14073" x="6045200" y="2178050"/>
          <p14:tracePt t="14080" x="6049963" y="2178050"/>
          <p14:tracePt t="14094" x="6057900" y="2178050"/>
          <p14:tracePt t="14150" x="6057900" y="2185988"/>
          <p14:tracePt t="14165" x="6057900" y="2190750"/>
          <p14:tracePt t="14178" x="6057900" y="2200275"/>
          <p14:tracePt t="14198" x="6062663" y="2203450"/>
          <p14:tracePt t="14214" x="6065838" y="2212975"/>
          <p14:tracePt t="14227" x="6075363" y="2212975"/>
          <p14:tracePt t="14240" x="6075363" y="2216150"/>
          <p14:tracePt t="14249" x="6078538" y="2216150"/>
          <p14:tracePt t="14262" x="6078538" y="2220913"/>
          <p14:tracePt t="14278" x="6078538" y="2228850"/>
          <p14:tracePt t="14305" x="6088063" y="2228850"/>
          <p14:tracePt t="14332" x="6091238" y="2228850"/>
          <p14:tracePt t="14361" x="6096000" y="2228850"/>
          <p14:tracePt t="14373" x="6103938" y="2228850"/>
          <p14:tracePt t="14394" x="6108700" y="2228850"/>
          <p14:tracePt t="14400" x="6121400" y="2228850"/>
          <p14:tracePt t="14408" x="6138863" y="2228850"/>
          <p14:tracePt t="14413" x="6159500" y="2228850"/>
          <p14:tracePt t="14420" x="6181725" y="2238375"/>
          <p14:tracePt t="14427" x="6207125" y="2238375"/>
          <p14:tracePt t="14435" x="6227763" y="2241550"/>
          <p14:tracePt t="14442" x="6240463" y="2241550"/>
          <p14:tracePt t="14449" x="6265863" y="2251075"/>
          <p14:tracePt t="14458" x="6278563" y="2251075"/>
          <p14:tracePt t="14464" x="6291263" y="2251075"/>
          <p14:tracePt t="14471" x="6300788" y="2251075"/>
          <p14:tracePt t="14479" x="6303963" y="2251075"/>
          <p14:tracePt t="14485" x="6313488" y="2251075"/>
          <p14:tracePt t="14492" x="6316663" y="2251075"/>
          <p14:tracePt t="14498" x="6321425" y="2251075"/>
          <p14:tracePt t="14769" x="6338888" y="2251075"/>
          <p14:tracePt t="14777" x="6369050" y="2251075"/>
          <p14:tracePt t="14783" x="6402388" y="2251075"/>
          <p14:tracePt t="14789" x="6423025" y="2251075"/>
          <p14:tracePt t="14797" x="6457950" y="2251075"/>
          <p14:tracePt t="14804" x="6488113" y="2251075"/>
          <p14:tracePt t="14811" x="6521450" y="2259013"/>
          <p14:tracePt t="14817" x="6551613" y="2259013"/>
          <p14:tracePt t="14824" x="6584950" y="2266950"/>
          <p14:tracePt t="14832" x="6619875" y="2276475"/>
          <p14:tracePt t="14839" x="6648450" y="2284413"/>
          <p14:tracePt t="14846" x="6683375" y="2292350"/>
          <p14:tracePt t="14852" x="6716713" y="2309813"/>
          <p14:tracePt t="14860" x="6742113" y="2319338"/>
          <p14:tracePt t="14866" x="6784975" y="2335213"/>
          <p14:tracePt t="14874" x="6823075" y="2352675"/>
          <p14:tracePt t="14880" x="6858000" y="2370138"/>
          <p14:tracePt t="14887" x="6904038" y="2398713"/>
          <p14:tracePt t="14895" x="6942138" y="2416175"/>
          <p14:tracePt t="14901" x="6967538" y="2441575"/>
          <p14:tracePt t="14909" x="6989763" y="2451100"/>
          <p14:tracePt t="14916" x="7015163" y="2466975"/>
          <p14:tracePt t="14922" x="7018338" y="2471738"/>
          <p14:tracePt t="14929" x="7023100" y="2479675"/>
          <p14:tracePt t="14936" x="7032625" y="2479675"/>
          <p14:tracePt t="14943" x="7035800" y="2484438"/>
          <p14:tracePt t="14957" x="7045325" y="2484438"/>
          <p14:tracePt t="14963" x="7045325" y="2492375"/>
          <p14:tracePt t="14979" x="7045325" y="2497138"/>
          <p14:tracePt t="14984" x="7040563" y="2497138"/>
          <p14:tracePt t="14991" x="7035800" y="2501900"/>
          <p14:tracePt t="14998" x="7023100" y="2509838"/>
          <p14:tracePt t="15005" x="6989763" y="2519363"/>
          <p14:tracePt t="15012" x="6942138" y="2527300"/>
          <p14:tracePt t="15019" x="6802438" y="2540000"/>
          <p14:tracePt t="15026" x="6584950" y="2552700"/>
          <p14:tracePt t="15033" x="6197600" y="2590800"/>
          <p14:tracePt t="15040" x="5675313" y="2608263"/>
          <p14:tracePt t="15052" x="5321300" y="2624138"/>
          <p14:tracePt t="15054" x="4999038" y="2641600"/>
          <p14:tracePt t="15060" x="4679950" y="2641600"/>
          <p14:tracePt t="15068" x="4449763" y="2641600"/>
          <p14:tracePt t="15076" x="4237038" y="2659063"/>
          <p14:tracePt t="15083" x="4032250" y="2659063"/>
          <p14:tracePt t="15089" x="3879850" y="2659063"/>
          <p14:tracePt t="15095" x="3738563" y="2659063"/>
          <p14:tracePt t="15103" x="3636963" y="2659063"/>
          <p14:tracePt t="15110" x="3540125" y="2667000"/>
          <p14:tracePt t="15117" x="3436938" y="2679700"/>
          <p14:tracePt t="15123" x="3352800" y="2679700"/>
          <p14:tracePt t="15133" x="3279775" y="2679700"/>
          <p14:tracePt t="15137" x="3224213" y="2679700"/>
          <p14:tracePt t="15144" x="3178175" y="2679700"/>
          <p14:tracePt t="15152" x="3148013" y="2679700"/>
          <p14:tracePt t="15159" x="3122613" y="2679700"/>
          <p14:tracePt t="15166" x="3109913" y="2679700"/>
          <p14:tracePt t="15173" x="3105150" y="2679700"/>
          <p14:tracePt t="15180" x="3097213" y="2679700"/>
          <p14:tracePt t="15434" x="3062288" y="2679700"/>
          <p14:tracePt t="15436" x="3003550" y="2679700"/>
          <p14:tracePt t="15444" x="2947988" y="2679700"/>
          <p14:tracePt t="15451" x="2901950" y="2679700"/>
          <p14:tracePt t="15458" x="2859088" y="2679700"/>
          <p14:tracePt t="15466" x="2824163" y="2679700"/>
          <p14:tracePt t="15472" x="2803525" y="2679700"/>
          <p14:tracePt t="15479" x="2773363" y="2679700"/>
          <p14:tracePt t="15486" x="2755900" y="2676525"/>
          <p14:tracePt t="15494" x="2743200" y="2671763"/>
          <p14:tracePt t="15500" x="2727325" y="2663825"/>
          <p14:tracePt t="15507" x="2714625" y="2663825"/>
          <p14:tracePt t="15514" x="2701925" y="2654300"/>
          <p14:tracePt t="15521" x="2684463" y="2641600"/>
          <p14:tracePt t="15528" x="2679700" y="2633663"/>
          <p14:tracePt t="15535" x="2671763" y="2628900"/>
          <p14:tracePt t="15543" x="2667000" y="2628900"/>
          <p14:tracePt t="15549" x="2662238" y="2620963"/>
          <p14:tracePt t="15556" x="2654300" y="2616200"/>
          <p14:tracePt t="15564" x="2649538" y="2611438"/>
          <p14:tracePt t="15571" x="2649538" y="2603500"/>
          <p14:tracePt t="15579" x="2649538" y="2598738"/>
          <p14:tracePt t="15586" x="2641600" y="2590800"/>
          <p14:tracePt t="15599" x="2636838" y="2590800"/>
          <p14:tracePt t="15607" x="2636838" y="2586038"/>
          <p14:tracePt t="15621" x="2636838" y="2578100"/>
          <p14:tracePt t="15635" x="2636838" y="2573338"/>
          <p14:tracePt t="15656" x="2636838" y="2570163"/>
          <p14:tracePt t="15671" x="2636838" y="2560638"/>
          <p14:tracePt t="15685" x="2636838" y="2557463"/>
          <p14:tracePt t="15700" x="2646363" y="2557463"/>
          <p14:tracePt t="15706" x="2646363" y="2547938"/>
          <p14:tracePt t="15720" x="2649538" y="2547938"/>
          <p14:tracePt t="15726" x="2649538" y="2544763"/>
          <p14:tracePt t="15734" x="2659063" y="2544763"/>
          <p14:tracePt t="15750" x="2662238" y="2544763"/>
          <p14:tracePt t="15761" x="2667000" y="2544763"/>
          <p14:tracePt t="15785" x="2676525" y="2544763"/>
          <p14:tracePt t="15797" x="2679700" y="2544763"/>
          <p14:tracePt t="15811" x="2689225" y="2535238"/>
          <p14:tracePt t="15818" x="2701925" y="2535238"/>
          <p14:tracePt t="15825" x="2705100" y="2532063"/>
          <p14:tracePt t="15833" x="2717800" y="2532063"/>
          <p14:tracePt t="15839" x="2743200" y="2522538"/>
          <p14:tracePt t="15846" x="2786063" y="2522538"/>
          <p14:tracePt t="15853" x="2828925" y="2514600"/>
          <p14:tracePt t="15859" x="2889250" y="2505075"/>
          <p14:tracePt t="15867" x="2978150" y="2492375"/>
          <p14:tracePt t="15874" x="3049588" y="2492375"/>
          <p14:tracePt t="15882" x="3122613" y="2484438"/>
          <p14:tracePt t="15888" x="3168650" y="2476500"/>
          <p14:tracePt t="15895" x="3216275" y="2463800"/>
          <p14:tracePt t="15901" x="3259138" y="2463800"/>
          <p14:tracePt t="15908" x="3292475" y="2454275"/>
          <p14:tracePt t="15916" x="3335338" y="2446338"/>
          <p14:tracePt t="15921" x="3368675" y="2446338"/>
          <p14:tracePt t="15928" x="3390900" y="2438400"/>
          <p14:tracePt t="15952" x="3454400" y="2433638"/>
          <p14:tracePt t="15956" x="3475038" y="2433638"/>
          <p14:tracePt t="15966" x="3487738" y="2433638"/>
          <p14:tracePt t="15970" x="3500438" y="2433638"/>
          <p14:tracePt t="15977" x="3509963" y="2433638"/>
          <p14:tracePt t="15984" x="3513138" y="2433638"/>
          <p14:tracePt t="15991" x="3522663" y="2433638"/>
          <p14:tracePt t="15998" x="3525838" y="2433638"/>
          <p14:tracePt t="16004" x="3530600" y="2433638"/>
          <p14:tracePt t="16018" x="3540125" y="2433638"/>
          <p14:tracePt t="16025" x="3552825" y="2433638"/>
          <p14:tracePt t="16034" x="3565525" y="2433638"/>
          <p14:tracePt t="16039" x="3590925" y="2438400"/>
          <p14:tracePt t="16046" x="3629025" y="2438400"/>
          <p14:tracePt t="16053" x="3675063" y="2438400"/>
          <p14:tracePt t="16060" x="3730625" y="2438400"/>
          <p14:tracePt t="16067" x="3819525" y="2428875"/>
          <p14:tracePt t="16074" x="3875088" y="2428875"/>
          <p14:tracePt t="16082" x="3951288" y="2420938"/>
          <p14:tracePt t="16088" x="3994150" y="2420938"/>
          <p14:tracePt t="16095" x="4049713" y="2420938"/>
          <p14:tracePt t="16101" x="4084638" y="2413000"/>
          <p14:tracePt t="16108" x="4117975" y="2413000"/>
          <p14:tracePt t="16116" x="4138613" y="2403475"/>
          <p14:tracePt t="16122" x="4164013" y="2395538"/>
          <p14:tracePt t="16129" x="4176713" y="2395538"/>
          <p14:tracePt t="16136" x="4181475" y="2395538"/>
          <p14:tracePt t="16143" x="4194175" y="2386013"/>
          <p14:tracePt t="16150" x="4203700" y="2386013"/>
          <p14:tracePt t="16156" x="4206875" y="2382838"/>
          <p14:tracePt t="16166" x="4216400" y="2382838"/>
          <p14:tracePt t="16170" x="4216400" y="2378075"/>
          <p14:tracePt t="16178" x="4219575" y="2378075"/>
          <p14:tracePt t="16191" x="4224338" y="2370138"/>
          <p14:tracePt t="16213" x="4232275" y="2370138"/>
          <p14:tracePt t="16234" x="4237038" y="2370138"/>
          <p14:tracePt t="16259" x="4244975" y="2370138"/>
          <p14:tracePt t="16274" x="4249738" y="2370138"/>
          <p14:tracePt t="16280" x="4262438" y="2370138"/>
          <p14:tracePt t="16287" x="4275138" y="2370138"/>
          <p14:tracePt t="16295" x="4292600" y="2370138"/>
          <p14:tracePt t="16300" x="4313238" y="2370138"/>
          <p14:tracePt t="16307" x="4335463" y="2370138"/>
          <p14:tracePt t="16315" x="4360863" y="2370138"/>
          <p14:tracePt t="16321" x="4389438" y="2370138"/>
          <p14:tracePt t="16328" x="4411663" y="2370138"/>
          <p14:tracePt t="16335" x="4429125" y="2370138"/>
          <p14:tracePt t="16341" x="4449763" y="2370138"/>
          <p14:tracePt t="16349" x="4470400" y="2370138"/>
          <p14:tracePt t="16355" x="4483100" y="2370138"/>
          <p14:tracePt t="16363" x="4492625" y="2370138"/>
          <p14:tracePt t="16369" x="4505325" y="2370138"/>
          <p14:tracePt t="16378" x="4508500" y="2370138"/>
          <p14:tracePt t="16383" x="4518025" y="2370138"/>
          <p14:tracePt t="16390" x="4522788" y="2370138"/>
          <p14:tracePt t="16404" x="4530725" y="2370138"/>
          <p14:tracePt t="16411" x="4535488" y="2370138"/>
          <p14:tracePt t="16418" x="4538663" y="2370138"/>
          <p14:tracePt t="16439" x="4548188" y="2370138"/>
          <p14:tracePt t="16453" x="4551363" y="2370138"/>
          <p14:tracePt t="16468" x="4560888" y="2370138"/>
          <p14:tracePt t="16503" x="4560888" y="2373313"/>
          <p14:tracePt t="16538" x="4560888" y="2378075"/>
          <p14:tracePt t="16568" x="4560888" y="2382838"/>
          <p14:tracePt t="16586" x="4560888" y="2390775"/>
          <p14:tracePt t="16607" x="4560888" y="2395538"/>
          <p14:tracePt t="16627" x="4560888" y="2403475"/>
          <p14:tracePt t="16648" x="4564063" y="2403475"/>
          <p14:tracePt t="16654" x="4564063" y="2408238"/>
          <p14:tracePt t="16676" x="4573588" y="2416175"/>
          <p14:tracePt t="16690" x="4576763" y="2416175"/>
          <p14:tracePt t="16697" x="4576763" y="2420938"/>
          <p14:tracePt t="16703" x="4589463" y="2420938"/>
          <p14:tracePt t="16710" x="4594225" y="2420938"/>
          <p14:tracePt t="16717" x="4614863" y="2428875"/>
          <p14:tracePt t="16724" x="4649788" y="2433638"/>
          <p14:tracePt t="16731" x="4683125" y="2441575"/>
          <p14:tracePt t="16737" x="4705350" y="2451100"/>
          <p14:tracePt t="16745" x="4738688" y="2459038"/>
          <p14:tracePt t="16751" x="4773613" y="2466975"/>
          <p14:tracePt t="16759" x="4802188" y="2466975"/>
          <p14:tracePt t="16767" x="4837113" y="2476500"/>
          <p14:tracePt t="16773" x="4857750" y="2484438"/>
          <p14:tracePt t="16781" x="4883150" y="2484438"/>
          <p14:tracePt t="16787" x="4905375" y="2492375"/>
          <p14:tracePt t="16794" x="4926013" y="2492375"/>
          <p14:tracePt t="16801" x="4943475" y="2492375"/>
          <p14:tracePt t="16808" x="4956175" y="2492375"/>
          <p14:tracePt t="16815" x="4968875" y="2492375"/>
          <p14:tracePt t="16821" x="4973638" y="2492375"/>
          <p14:tracePt t="16829" x="4981575" y="2492375"/>
          <p14:tracePt t="16835" x="4986338" y="2492375"/>
          <p14:tracePt t="16843" x="4994275" y="2492375"/>
          <p14:tracePt t="16851" x="4999038" y="2492375"/>
          <p14:tracePt t="16857" x="5006975" y="2492375"/>
          <p14:tracePt t="16866" x="5011738" y="2492375"/>
          <p14:tracePt t="16879" x="5014913" y="2492375"/>
          <p14:tracePt t="16899" x="5024438" y="2489200"/>
          <p14:tracePt t="16913" x="5024438" y="2484438"/>
          <p14:tracePt t="16927" x="5024438" y="2476500"/>
          <p14:tracePt t="16955" x="5019675" y="2476500"/>
          <p14:tracePt t="16962" x="5019675" y="2471738"/>
          <p14:tracePt t="17001" x="5019675" y="2466975"/>
          <p14:tracePt t="17018" x="5019675" y="2459038"/>
          <p14:tracePt t="17039" x="5019675" y="2454275"/>
          <p14:tracePt t="17060" x="5019675" y="2446338"/>
          <p14:tracePt t="17080" x="5019675" y="2441575"/>
          <p14:tracePt t="17101" x="5014913" y="2433638"/>
          <p14:tracePt t="17115" x="5011738" y="2428875"/>
          <p14:tracePt t="17128" x="5002213" y="2425700"/>
          <p14:tracePt t="17135" x="5002213" y="2416175"/>
          <p14:tracePt t="17142" x="5002213" y="2413000"/>
          <p14:tracePt t="17148" x="4999038" y="2403475"/>
          <p14:tracePt t="17156" x="4999038" y="2398713"/>
          <p14:tracePt t="17163" x="4989513" y="2390775"/>
          <p14:tracePt t="17170" x="4989513" y="2378075"/>
          <p14:tracePt t="17176" x="4986338" y="2373313"/>
          <p14:tracePt t="17183" x="4986338" y="2370138"/>
          <p14:tracePt t="17191" x="4986338" y="2357438"/>
          <p14:tracePt t="17198" x="4976813" y="2347913"/>
          <p14:tracePt t="17205" x="4976813" y="2344738"/>
          <p14:tracePt t="17211" x="4976813" y="2335213"/>
          <p14:tracePt t="17218" x="4976813" y="2332038"/>
          <p14:tracePt t="17225" x="4976813" y="2322513"/>
          <p14:tracePt t="17239" x="4976813" y="2319338"/>
          <p14:tracePt t="17246" x="4976813" y="2314575"/>
          <p14:tracePt t="17253" x="4976813" y="2306638"/>
          <p14:tracePt t="17260" x="4976813" y="2301875"/>
          <p14:tracePt t="17274" x="4976813" y="2292350"/>
          <p14:tracePt t="17287" x="4976813" y="2289175"/>
          <p14:tracePt t="17323" x="4981575" y="2289175"/>
          <p14:tracePt t="17352" x="4986338" y="2289175"/>
          <p14:tracePt t="17365" x="4994275" y="2289175"/>
          <p14:tracePt t="17378" x="4999038" y="2297113"/>
          <p14:tracePt t="17401" x="5006975" y="2297113"/>
          <p14:tracePt t="17415" x="5011738" y="2297113"/>
          <p14:tracePt t="17420" x="5011738" y="2301875"/>
          <p14:tracePt t="17426" x="5014913" y="2301875"/>
          <p14:tracePt t="17448" x="5024438" y="2301875"/>
          <p14:tracePt t="17455" x="5024438" y="2309813"/>
          <p14:tracePt t="17462" x="5027613" y="2309813"/>
          <p14:tracePt t="17468" x="5037138" y="2314575"/>
          <p14:tracePt t="17475" x="5040313" y="2314575"/>
          <p14:tracePt t="17483" x="5045075" y="2319338"/>
          <p14:tracePt t="17500" x="5053013" y="2319338"/>
          <p14:tracePt t="17503" x="5057775" y="2319338"/>
          <p14:tracePt t="17510" x="5067300" y="2327275"/>
          <p14:tracePt t="17533" x="5070475" y="2327275"/>
          <p14:tracePt t="17545" x="5080000" y="2327275"/>
          <p14:tracePt t="17560" x="5083175" y="2327275"/>
          <p14:tracePt t="17583" x="5087938" y="2327275"/>
          <p14:tracePt t="17594" x="5095875" y="2327275"/>
          <p14:tracePt t="17608" x="5100638" y="2327275"/>
          <p14:tracePt t="17632" x="5108575" y="2327275"/>
          <p14:tracePt t="17642" x="5113338" y="2327275"/>
          <p14:tracePt t="17672" x="5113338" y="2332038"/>
          <p14:tracePt t="17701" x="5113338" y="2339975"/>
          <p14:tracePt t="17791" x="5113338" y="2344738"/>
          <p14:tracePt t="17803" x="5113338" y="2352675"/>
          <p14:tracePt t="17824" x="5113338" y="2357438"/>
          <p14:tracePt t="17838" x="5113338" y="2360613"/>
          <p14:tracePt t="18033" x="5113338" y="2370138"/>
          <p14:tracePt t="18054" x="5113338" y="2373313"/>
          <p14:tracePt t="18067" x="5113338" y="2382838"/>
          <p14:tracePt t="18081" x="5113338" y="2386013"/>
          <p14:tracePt t="18102" x="5105400" y="2386013"/>
          <p14:tracePt t="18109" x="5105400" y="2395538"/>
          <p14:tracePt t="18124" x="5100638" y="2398713"/>
          <p14:tracePt t="18139" x="5092700" y="2403475"/>
          <p14:tracePt t="18151" x="5087938" y="2403475"/>
          <p14:tracePt t="18158" x="5087938" y="2413000"/>
          <p14:tracePt t="18164" x="5083175" y="2413000"/>
          <p14:tracePt t="18171" x="5075238" y="2416175"/>
          <p14:tracePt t="18178" x="5070475" y="2416175"/>
          <p14:tracePt t="18186" x="5062538" y="2425700"/>
          <p14:tracePt t="18192" x="5057775" y="2428875"/>
          <p14:tracePt t="18200" x="5049838" y="2438400"/>
          <p14:tracePt t="18206" x="5032375" y="2441575"/>
          <p14:tracePt t="18213" x="5006975" y="2459038"/>
          <p14:tracePt t="18220" x="4973638" y="2476500"/>
          <p14:tracePt t="18227" x="4908550" y="2505075"/>
          <p14:tracePt t="18234" x="4832350" y="2552700"/>
          <p14:tracePt t="18240" x="4718050" y="2586038"/>
          <p14:tracePt t="18249" x="4598988" y="2620963"/>
          <p14:tracePt t="18255" x="4454525" y="2671763"/>
          <p14:tracePt t="18262" x="4229100" y="2714625"/>
          <p14:tracePt t="18269" x="4032250" y="2757488"/>
          <p14:tracePt t="18275" x="3887788" y="2790825"/>
          <p14:tracePt t="18282" x="3743325" y="2828925"/>
          <p14:tracePt t="18289" x="3603625" y="2851150"/>
          <p14:tracePt t="18297" x="3459163" y="2889250"/>
          <p14:tracePt t="18303" x="3343275" y="2922588"/>
          <p14:tracePt t="18311" x="3224213" y="2957513"/>
          <p14:tracePt t="18317" x="3135313" y="2990850"/>
          <p14:tracePt t="18325" x="3059113" y="3024188"/>
          <p14:tracePt t="18331" x="2998788" y="3046413"/>
          <p14:tracePt t="18338" x="2940050" y="3063875"/>
          <p14:tracePt t="18345" x="2892425" y="3076575"/>
          <p14:tracePt t="18354" x="2859088" y="3084513"/>
          <p14:tracePt t="18359" x="2824163" y="3089275"/>
          <p14:tracePt t="18366" x="2795588" y="3089275"/>
          <p14:tracePt t="18373" x="2768600" y="3097213"/>
          <p14:tracePt t="18381" x="2747963" y="3097213"/>
          <p14:tracePt t="18387" x="2727325" y="3097213"/>
          <p14:tracePt t="18394" x="2701925" y="3097213"/>
          <p14:tracePt t="18401" x="2679700" y="3097213"/>
          <p14:tracePt t="18408" x="2667000" y="3097213"/>
          <p14:tracePt t="18415" x="2641600" y="3097213"/>
          <p14:tracePt t="18422" x="2620963" y="3097213"/>
          <p14:tracePt t="18429" x="2586038" y="3089275"/>
          <p14:tracePt t="18435" x="2565400" y="3079750"/>
          <p14:tracePt t="18442" x="2540000" y="3079750"/>
          <p14:tracePt t="18450" x="2497138" y="3071813"/>
          <p14:tracePt t="18457" x="2463800" y="3054350"/>
          <p14:tracePt t="18465" x="2428875" y="3046413"/>
          <p14:tracePt t="18470" x="2408238" y="3036888"/>
          <p14:tracePt t="18477" x="2360613" y="3028950"/>
          <p14:tracePt t="18486" x="2339975" y="3011488"/>
          <p14:tracePt t="18491" x="2305050" y="3003550"/>
          <p14:tracePt t="18498" x="2292350" y="2995613"/>
          <p14:tracePt t="18505" x="2266950" y="2990850"/>
          <p14:tracePt t="18512" x="2254250" y="2982913"/>
          <p14:tracePt t="18519" x="2241550" y="2982913"/>
          <p14:tracePt t="18526" x="2224088" y="2973388"/>
          <p14:tracePt t="18533" x="2220913" y="2970213"/>
          <p14:tracePt t="18539" x="2208213" y="2960688"/>
          <p14:tracePt t="18548" x="2198688" y="2957513"/>
          <p14:tracePt t="18555" x="2195513" y="2957513"/>
          <p14:tracePt t="18561" x="2182813" y="2947988"/>
          <p14:tracePt t="18569" x="2173288" y="2947988"/>
          <p14:tracePt t="18575" x="2170113" y="2947988"/>
          <p14:tracePt t="18583" x="2160588" y="2943225"/>
          <p14:tracePt t="18589" x="2157413" y="2943225"/>
          <p14:tracePt t="18597" x="2152650" y="2935288"/>
          <p14:tracePt t="18603" x="2144713" y="2935288"/>
          <p14:tracePt t="18610" x="2144713" y="2930525"/>
          <p14:tracePt t="18618" x="2144713" y="2927350"/>
          <p14:tracePt t="18625" x="2139950" y="2917825"/>
          <p14:tracePt t="18641" x="2132013" y="2917825"/>
          <p14:tracePt t="18647" x="2132013" y="2914650"/>
          <p14:tracePt t="18655" x="2132013" y="2905125"/>
          <p14:tracePt t="18660" x="2132013" y="2901950"/>
          <p14:tracePt t="18668" x="2132013" y="2892425"/>
          <p14:tracePt t="18675" x="2132013" y="2889250"/>
          <p14:tracePt t="18681" x="2132013" y="2884488"/>
          <p14:tracePt t="18688" x="2135188" y="2884488"/>
          <p14:tracePt t="18704" x="2139950" y="2876550"/>
          <p14:tracePt t="18718" x="2139950" y="2871788"/>
          <p14:tracePt t="18724" x="2147888" y="2871788"/>
          <p14:tracePt t="18731" x="2152650" y="2871788"/>
          <p14:tracePt t="18739" x="2157413" y="2863850"/>
          <p14:tracePt t="18744" x="2165350" y="2863850"/>
          <p14:tracePt t="18752" x="2170113" y="2859088"/>
          <p14:tracePt t="18759" x="2178050" y="2859088"/>
          <p14:tracePt t="18766" x="2182813" y="2854325"/>
          <p14:tracePt t="18773" x="2195513" y="2854325"/>
          <p14:tracePt t="18781" x="2208213" y="2854325"/>
          <p14:tracePt t="18787" x="2224088" y="2846388"/>
          <p14:tracePt t="18794" x="2246313" y="2846388"/>
          <p14:tracePt t="18802" x="2271713" y="2836863"/>
          <p14:tracePt t="18808" x="2292350" y="2836863"/>
          <p14:tracePt t="18815" x="2327275" y="2828925"/>
          <p14:tracePt t="18822" x="2357438" y="2828925"/>
          <p14:tracePt t="18829" x="2411413" y="2828925"/>
          <p14:tracePt t="18836" x="2497138" y="2820988"/>
          <p14:tracePt t="18842" x="2611438" y="2808288"/>
          <p14:tracePt t="18850" x="2752725" y="2795588"/>
          <p14:tracePt t="18858" x="2930525" y="2782888"/>
          <p14:tracePt t="18865" x="3059113" y="2760663"/>
          <p14:tracePt t="18871" x="3221038" y="2735263"/>
          <p14:tracePt t="18877" x="3330575" y="2722563"/>
          <p14:tracePt t="18884" x="3419475" y="2714625"/>
          <p14:tracePt t="18891" x="3479800" y="2701925"/>
          <p14:tracePt t="18898" x="3509963" y="2692400"/>
          <p14:tracePt t="18905" x="3543300" y="2692400"/>
          <p14:tracePt t="18911" x="3556000" y="2689225"/>
          <p14:tracePt t="18918" x="3565525" y="2689225"/>
          <p14:tracePt t="18925" x="3568700" y="2689225"/>
          <p14:tracePt t="18948" x="3568700" y="2692400"/>
          <p14:tracePt t="19160" x="3687763" y="2692400"/>
          <p14:tracePt t="19167" x="3841750" y="2692400"/>
          <p14:tracePt t="19174" x="3968750" y="2692400"/>
          <p14:tracePt t="19180" x="4067175" y="2692400"/>
          <p14:tracePt t="19188" x="4138613" y="2692400"/>
          <p14:tracePt t="19194" x="4211638" y="2692400"/>
          <p14:tracePt t="19202" x="4254500" y="2692400"/>
          <p14:tracePt t="19208" x="4283075" y="2692400"/>
          <p14:tracePt t="19215" x="4310063" y="2692400"/>
          <p14:tracePt t="19222" x="4330700" y="2692400"/>
          <p14:tracePt t="19229" x="4343400" y="2692400"/>
          <p14:tracePt t="19236" x="4351338" y="2692400"/>
          <p14:tracePt t="19243" x="4356100" y="2692400"/>
          <p14:tracePt t="19250" x="4364038" y="2692400"/>
          <p14:tracePt t="19257" x="4368800" y="2692400"/>
          <p14:tracePt t="19278" x="4373563" y="2692400"/>
          <p14:tracePt t="19285" x="4373563" y="2701925"/>
          <p14:tracePt t="19298" x="4373563" y="2705100"/>
          <p14:tracePt t="19319" x="4373563" y="2714625"/>
          <p14:tracePt t="19334" x="4373563" y="2717800"/>
          <p14:tracePt t="19398" x="4381500" y="2717800"/>
          <p14:tracePt t="19411" x="4381500" y="2727325"/>
          <p14:tracePt t="19424" x="4386263" y="2727325"/>
          <p14:tracePt t="19445" x="4394200" y="2727325"/>
          <p14:tracePt t="19452" x="4394200" y="2730500"/>
          <p14:tracePt t="19459" x="4398963" y="2730500"/>
          <p14:tracePt t="19475" x="4406900" y="2730500"/>
          <p14:tracePt t="19479" x="4411663" y="2735263"/>
          <p14:tracePt t="19489" x="4432300" y="2735263"/>
          <p14:tracePt t="19493" x="4454525" y="2744788"/>
          <p14:tracePt t="19501" x="4487863" y="2744788"/>
          <p14:tracePt t="19508" x="4530725" y="2744788"/>
          <p14:tracePt t="19514" x="4589463" y="2757488"/>
          <p14:tracePt t="19521" x="4649788" y="2765425"/>
          <p14:tracePt t="19529" x="4733925" y="2773363"/>
          <p14:tracePt t="19535" x="4824413" y="2786063"/>
          <p14:tracePt t="19542" x="4867275" y="2795588"/>
          <p14:tracePt t="19549" x="4926013" y="2808288"/>
          <p14:tracePt t="19557" x="4951413" y="2808288"/>
          <p14:tracePt t="19563" x="4981575" y="2808288"/>
          <p14:tracePt t="19569" x="4999038" y="2811463"/>
          <p14:tracePt t="19577" x="5002213" y="2811463"/>
          <p14:tracePt t="19584" x="5011738" y="2811463"/>
          <p14:tracePt t="19590" x="5014913" y="2811463"/>
          <p14:tracePt t="19845" x="5045075" y="2811463"/>
          <p14:tracePt t="19849" x="5095875" y="2811463"/>
          <p14:tracePt t="19855" x="5156200" y="2808288"/>
          <p14:tracePt t="19863" x="5240338" y="2808288"/>
          <p14:tracePt t="19869" x="5313363" y="2808288"/>
          <p14:tracePt t="19876" x="5399088" y="2808288"/>
          <p14:tracePt t="19883" x="5483225" y="2808288"/>
          <p14:tracePt t="19890" x="5556250" y="2808288"/>
          <p14:tracePt t="19897" x="5614988" y="2798763"/>
          <p14:tracePt t="19905" x="5675313" y="2798763"/>
          <p14:tracePt t="19910" x="5703888" y="2798763"/>
          <p14:tracePt t="19918" x="5746750" y="2786063"/>
          <p14:tracePt t="19924" x="5772150" y="2786063"/>
          <p14:tracePt t="19932" x="5802313" y="2782888"/>
          <p14:tracePt t="19939" x="5827713" y="2782888"/>
          <p14:tracePt t="19947" x="5840413" y="2773363"/>
          <p14:tracePt t="19964" x="5870575" y="2765425"/>
          <p14:tracePt t="19967" x="5883275" y="2765425"/>
          <p14:tracePt t="19973" x="5888038" y="2765425"/>
          <p14:tracePt t="19980" x="5895975" y="2760663"/>
          <p14:tracePt t="19987" x="5900738" y="2760663"/>
          <p14:tracePt t="19995" x="5908675" y="2752725"/>
          <p14:tracePt t="20001" x="5913438" y="2752725"/>
          <p14:tracePt t="20008" x="5921375" y="2752725"/>
          <p14:tracePt t="20015" x="5926138" y="2747963"/>
          <p14:tracePt t="20032" x="5929313" y="2740025"/>
          <p14:tracePt t="20036" x="5943600" y="2735263"/>
          <p14:tracePt t="20044" x="5951538" y="2735263"/>
          <p14:tracePt t="20050" x="5964238" y="2727325"/>
          <p14:tracePt t="20058" x="5989638" y="2714625"/>
          <p14:tracePt t="20064" x="6010275" y="2714625"/>
          <p14:tracePt t="20071" x="6032500" y="2705100"/>
          <p14:tracePt t="20079" x="6057900" y="2697163"/>
          <p14:tracePt t="20085" x="6078538" y="2689225"/>
          <p14:tracePt t="20091" x="6103938" y="2689225"/>
          <p14:tracePt t="20098" x="6116638" y="2679700"/>
          <p14:tracePt t="20106" x="6129338" y="2679700"/>
          <p14:tracePt t="20113" x="6156325" y="2676525"/>
          <p14:tracePt t="20120" x="6159500" y="2676525"/>
          <p14:tracePt t="20126" x="6169025" y="2667000"/>
          <p14:tracePt t="20134" x="6172200" y="2667000"/>
          <p14:tracePt t="20141" x="6181725" y="2667000"/>
          <p14:tracePt t="20155" x="6184900" y="2667000"/>
          <p14:tracePt t="20169" x="6184900" y="2671763"/>
          <p14:tracePt t="20421" x="6240463" y="2671763"/>
          <p14:tracePt t="20425" x="6326188" y="2671763"/>
          <p14:tracePt t="20433" x="6397625" y="2671763"/>
          <p14:tracePt t="20440" x="6457950" y="2671763"/>
          <p14:tracePt t="20447" x="6500813" y="2671763"/>
          <p14:tracePt t="20454" x="6534150" y="2671763"/>
          <p14:tracePt t="20460" x="6564313" y="2671763"/>
          <p14:tracePt t="20468" x="6584950" y="2671763"/>
          <p14:tracePt t="20475" x="6602413" y="2671763"/>
          <p14:tracePt t="20481" x="6615113" y="2671763"/>
          <p14:tracePt t="20488" x="6619875" y="2671763"/>
          <p14:tracePt t="20496" x="6627813" y="2671763"/>
          <p14:tracePt t="20502" x="6632575" y="2671763"/>
          <p14:tracePt t="20509" x="6640513" y="2671763"/>
          <p14:tracePt t="20516" x="6645275" y="2671763"/>
          <p14:tracePt t="20523" x="6648450" y="2671763"/>
          <p14:tracePt t="20538" x="6657975" y="2671763"/>
          <p14:tracePt t="20552" x="6661150" y="2671763"/>
          <p14:tracePt t="20573" x="6670675" y="2671763"/>
          <p14:tracePt t="20646" x="6665913" y="2671763"/>
          <p14:tracePt t="20671" x="6661150" y="2671763"/>
          <p14:tracePt t="20700" x="6653213" y="2671763"/>
          <p14:tracePt t="21244" x="6657975" y="2671763"/>
          <p14:tracePt t="21255" x="6661150" y="2671763"/>
          <p14:tracePt t="21269" x="6670675" y="2671763"/>
          <p14:tracePt t="21292" x="6673850" y="2671763"/>
          <p14:tracePt t="21296" x="6696075" y="2671763"/>
          <p14:tracePt t="21304" x="6708775" y="2671763"/>
          <p14:tracePt t="21310" x="6734175" y="2667000"/>
          <p14:tracePt t="21317" x="6764338" y="2667000"/>
          <p14:tracePt t="21325" x="6807200" y="2659063"/>
          <p14:tracePt t="21331" x="6832600" y="2659063"/>
          <p14:tracePt t="21338" x="6861175" y="2659063"/>
          <p14:tracePt t="21346" x="6883400" y="2659063"/>
          <p14:tracePt t="21352" x="6916738" y="2659063"/>
          <p14:tracePt t="21360" x="6929438" y="2659063"/>
          <p14:tracePt t="21367" x="6942138" y="2659063"/>
          <p14:tracePt t="21373" x="6951663" y="2659063"/>
          <p14:tracePt t="21380" x="6954838" y="2659063"/>
          <p14:tracePt t="21387" x="6964363" y="2659063"/>
          <p14:tracePt t="21394" x="6967538" y="2659063"/>
          <p14:tracePt t="21426" x="6972300" y="2659063"/>
          <p14:tracePt t="21495" x="6967538" y="2659063"/>
          <p14:tracePt t="21506" x="6959600" y="2659063"/>
          <p14:tracePt t="21556" x="6954838" y="2659063"/>
          <p14:tracePt t="21591" x="6946900" y="2659063"/>
          <p14:tracePt t="21926" x="6951663" y="2659063"/>
          <p14:tracePt t="21930" x="6954838" y="2659063"/>
          <p14:tracePt t="21937" x="6964363" y="2659063"/>
          <p14:tracePt t="21944" x="6967538" y="2659063"/>
          <p14:tracePt t="21967" x="6985000" y="2659063"/>
          <p14:tracePt t="21971" x="6985000" y="2667000"/>
          <p14:tracePt t="21993" x="6985000" y="2671763"/>
          <p14:tracePt t="22223" x="7073900" y="2671763"/>
          <p14:tracePt t="22229" x="7189788" y="2663825"/>
          <p14:tracePt t="22236" x="7299325" y="2663825"/>
          <p14:tracePt t="22242" x="7397750" y="2663825"/>
          <p14:tracePt t="22250" x="7499350" y="2663825"/>
          <p14:tracePt t="22256" x="7585075" y="2663825"/>
          <p14:tracePt t="22263" x="7669213" y="2663825"/>
          <p14:tracePt t="22270" x="7712075" y="2663825"/>
          <p14:tracePt t="22277" x="7754938" y="2663825"/>
          <p14:tracePt t="22284" x="7789863" y="2663825"/>
          <p14:tracePt t="22291" x="7810500" y="2663825"/>
          <p14:tracePt t="22299" x="7835900" y="2663825"/>
          <p14:tracePt t="22304" x="7848600" y="2663825"/>
          <p14:tracePt t="22312" x="7861300" y="2663825"/>
          <p14:tracePt t="22318" x="7866063" y="2663825"/>
          <p14:tracePt t="22327" x="7874000" y="2663825"/>
          <p14:tracePt t="22333" x="7878763" y="2663825"/>
          <p14:tracePt t="22340" x="7886700" y="2663825"/>
          <p14:tracePt t="22347" x="7891463" y="2663825"/>
          <p14:tracePt t="22361" x="7899400" y="2663825"/>
          <p14:tracePt t="22383" x="7904163" y="2663825"/>
          <p14:tracePt t="22397" x="7908925" y="2663825"/>
          <p14:tracePt t="22410" x="7916863" y="2663825"/>
          <p14:tracePt t="22434" x="7921625" y="2663825"/>
          <p14:tracePt t="22444" x="7929563" y="2663825"/>
          <p14:tracePt t="22451" x="7934325" y="2663825"/>
          <p14:tracePt t="22458" x="7942263" y="2663825"/>
          <p14:tracePt t="22466" x="7954963" y="2663825"/>
          <p14:tracePt t="22471" x="7967663" y="2663825"/>
          <p14:tracePt t="22478" x="7980363" y="2659063"/>
          <p14:tracePt t="22485" x="7993063" y="2659063"/>
          <p14:tracePt t="22492" x="8010525" y="2659063"/>
          <p14:tracePt t="22499" x="8023225" y="2659063"/>
          <p14:tracePt t="22506" x="8027988" y="2659063"/>
          <p14:tracePt t="22515" x="8040688" y="2659063"/>
          <p14:tracePt t="22520" x="8048625" y="2659063"/>
          <p14:tracePt t="22528" x="8053388" y="2659063"/>
          <p14:tracePt t="22535" x="8056563" y="2659063"/>
          <p14:tracePt t="22541" x="8066088" y="2659063"/>
          <p14:tracePt t="22550" x="8069263" y="2659063"/>
          <p14:tracePt t="22563" x="8078788" y="2659063"/>
          <p14:tracePt t="22586" x="8081963" y="2659063"/>
          <p14:tracePt t="22599" x="8091488" y="2659063"/>
          <p14:tracePt t="22612" x="8091488" y="2651125"/>
          <p14:tracePt t="22626" x="8091488" y="2646363"/>
          <p14:tracePt t="22646" x="8091488" y="2638425"/>
          <p14:tracePt t="22653" x="8086725" y="2638425"/>
          <p14:tracePt t="22659" x="8086725" y="2633663"/>
          <p14:tracePt t="22666" x="8081963" y="2633663"/>
          <p14:tracePt t="22683" x="8081963" y="2624138"/>
          <p14:tracePt t="22687" x="8074025" y="2624138"/>
          <p14:tracePt t="22694" x="8074025" y="2620963"/>
          <p14:tracePt t="22701" x="8069263" y="2620963"/>
          <p14:tracePt t="22723" x="8061325" y="2620963"/>
          <p14:tracePt t="22737" x="8056563" y="2616200"/>
          <p14:tracePt t="22813" x="8066088" y="2616200"/>
          <p14:tracePt t="22834" x="8069263" y="2608263"/>
          <p14:tracePt t="22840" x="8078788" y="2608263"/>
          <p14:tracePt t="22848" x="8091488" y="2608263"/>
          <p14:tracePt t="22854" x="8104188" y="2608263"/>
          <p14:tracePt t="22861" x="8116888" y="2608263"/>
          <p14:tracePt t="22870" x="8142288" y="2608263"/>
          <p14:tracePt t="22875" x="8154988" y="2608263"/>
          <p14:tracePt t="22884" x="8159750" y="2608263"/>
          <p14:tracePt t="22889" x="8172450" y="2608263"/>
          <p14:tracePt t="22903" x="8180388" y="2608263"/>
          <p14:tracePt t="22910" x="8185150" y="2608263"/>
          <p14:tracePt t="22917" x="8188325" y="2608263"/>
          <p14:tracePt t="23184" x="8205788" y="2608263"/>
          <p14:tracePt t="23189" x="8228013" y="2598738"/>
          <p14:tracePt t="23195" x="8253413" y="2598738"/>
          <p14:tracePt t="23202" x="8274050" y="2595563"/>
          <p14:tracePt t="23209" x="8286750" y="2595563"/>
          <p14:tracePt t="23217" x="8304213" y="2595563"/>
          <p14:tracePt t="23224" x="8316913" y="2595563"/>
          <p14:tracePt t="23232" x="8320088" y="2586038"/>
          <p14:tracePt t="23237" x="8334375" y="2586038"/>
          <p14:tracePt t="23244" x="8342313" y="2586038"/>
          <p14:tracePt t="23252" x="8355013" y="2586038"/>
          <p14:tracePt t="23258" x="8367713" y="2578100"/>
          <p14:tracePt t="23265" x="8388350" y="2578100"/>
          <p14:tracePt t="23272" x="8413750" y="2578100"/>
          <p14:tracePt t="23279" x="8443913" y="2570163"/>
          <p14:tracePt t="23286" x="8478838" y="2570163"/>
          <p14:tracePt t="23293" x="8507413" y="2570163"/>
          <p14:tracePt t="23300" x="8550275" y="2570163"/>
          <p14:tracePt t="23306" x="8597900" y="2570163"/>
          <p14:tracePt t="23314" x="8651875" y="2570163"/>
          <p14:tracePt t="23321" x="8712200" y="2570163"/>
          <p14:tracePt t="23328" x="8767763" y="2570163"/>
          <p14:tracePt t="23334" x="8839200" y="2570163"/>
          <p14:tracePt t="23342" x="8899525" y="2570163"/>
          <p14:tracePt t="23348" x="8955088" y="2570163"/>
          <p14:tracePt t="23356" x="9001125" y="2570163"/>
          <p14:tracePt t="23362" x="9043988" y="2570163"/>
          <p14:tracePt t="23370" x="9086850" y="2570163"/>
          <p14:tracePt t="23377" x="9120188" y="2570163"/>
          <p14:tracePt t="23384" x="9150350" y="2570163"/>
          <p14:tracePt t="23390" x="9183688" y="2570163"/>
          <p14:tracePt t="23398" x="9196388" y="2570163"/>
          <p14:tracePt t="23404" x="9210675" y="2570163"/>
          <p14:tracePt t="23411" x="9223375" y="2570163"/>
          <p14:tracePt t="23419" x="9236075" y="2570163"/>
          <p14:tracePt t="23425" x="9244013" y="2570163"/>
          <p14:tracePt t="23432" x="9248775" y="2570163"/>
          <p14:tracePt t="23439" x="9261475" y="2570163"/>
          <p14:tracePt t="23446" x="9269413" y="2570163"/>
          <p14:tracePt t="23453" x="9274175" y="2570163"/>
          <p14:tracePt t="23459" x="9286875" y="2570163"/>
          <p14:tracePt t="23468" x="9294813" y="2570163"/>
          <p14:tracePt t="23473" x="9299575" y="2570163"/>
          <p14:tracePt t="23481" x="9302750" y="2570163"/>
          <p14:tracePt t="23487" x="9317038" y="2570163"/>
          <p14:tracePt t="23494" x="9324975" y="2570163"/>
          <p14:tracePt t="23501" x="9329738" y="2570163"/>
          <p14:tracePt t="23508" x="9342438" y="2570163"/>
          <p14:tracePt t="23517" x="9367838" y="2570163"/>
          <p14:tracePt t="23523" x="9380538" y="2573338"/>
          <p14:tracePt t="23531" x="9401175" y="2573338"/>
          <p14:tracePt t="23536" x="9426575" y="2582863"/>
          <p14:tracePt t="23543" x="9439275" y="2582863"/>
          <p14:tracePt t="23550" x="9464675" y="2590800"/>
          <p14:tracePt t="23557" x="9477375" y="2590800"/>
          <p14:tracePt t="23565" x="9482138" y="2590800"/>
          <p14:tracePt t="23571" x="9494838" y="2595563"/>
          <p14:tracePt t="23580" x="9502775" y="2595563"/>
          <p14:tracePt t="23585" x="9507538" y="2595563"/>
          <p14:tracePt t="23592" x="9515475" y="2595563"/>
          <p14:tracePt t="23606" x="9520238" y="2603500"/>
          <p14:tracePt t="23628" x="9512300" y="2603500"/>
          <p14:tracePt t="23634" x="9507538" y="2603500"/>
          <p14:tracePt t="23641" x="9477375" y="2611438"/>
          <p14:tracePt t="23648" x="9431338" y="2620963"/>
          <p14:tracePt t="23654" x="9290050" y="2628900"/>
          <p14:tracePt t="23661" x="9005888" y="2659063"/>
          <p14:tracePt t="23669" x="8274050" y="2747963"/>
          <p14:tracePt t="23676" x="7683500" y="2833688"/>
          <p14:tracePt t="23684" x="7096125" y="2917825"/>
          <p14:tracePt t="23689" x="6619875" y="2978150"/>
          <p14:tracePt t="23696" x="6146800" y="3036888"/>
          <p14:tracePt t="23703" x="5726113" y="3092450"/>
          <p14:tracePt t="23710" x="5359400" y="3170238"/>
          <p14:tracePt t="23717" x="5080000" y="3216275"/>
          <p14:tracePt t="23724" x="4862513" y="3246438"/>
          <p14:tracePt t="23731" x="4667250" y="3289300"/>
          <p14:tracePt t="23738" x="4548188" y="3309938"/>
          <p14:tracePt t="23746" x="4475163" y="3322638"/>
          <p14:tracePt t="23753" x="4441825" y="3330575"/>
          <p14:tracePt t="23759" x="4429125" y="3330575"/>
          <p14:tracePt t="23768" x="4416425" y="3330575"/>
          <p14:tracePt t="23773" x="4411663" y="3330575"/>
          <p14:tracePt t="23781" x="4411663" y="3327400"/>
          <p14:tracePt t="23788" x="4411663" y="3322638"/>
          <p14:tracePt t="23794" x="4411663" y="3314700"/>
          <p14:tracePt t="23801" x="4419600" y="3314700"/>
          <p14:tracePt t="24026" x="4381500" y="3292475"/>
          <p14:tracePt t="24032" x="4292600" y="3246438"/>
          <p14:tracePt t="24038" x="4143375" y="3198813"/>
          <p14:tracePt t="24044" x="3960813" y="3127375"/>
          <p14:tracePt t="24051" x="3816350" y="3092450"/>
          <p14:tracePt t="24058" x="3636963" y="3067050"/>
          <p14:tracePt t="24066" x="3497263" y="3054350"/>
          <p14:tracePt t="24072" x="3352800" y="3041650"/>
          <p14:tracePt t="24080" x="3228975" y="3041650"/>
          <p14:tracePt t="24087" x="3127375" y="3041650"/>
          <p14:tracePt t="24093" x="3028950" y="3049588"/>
          <p14:tracePt t="24100" x="2955925" y="3049588"/>
          <p14:tracePt t="24107" x="2884488" y="3049588"/>
          <p14:tracePt t="24114" x="2798763" y="3049588"/>
          <p14:tracePt t="24122" x="2740025" y="3049588"/>
          <p14:tracePt t="24128" x="2667000" y="3041650"/>
          <p14:tracePt t="24136" x="2620963" y="3033713"/>
          <p14:tracePt t="24142" x="2578100" y="3024188"/>
          <p14:tracePt t="24150" x="2560638" y="3024188"/>
          <p14:tracePt t="24157" x="2540000" y="3016250"/>
          <p14:tracePt t="24164" x="2522538" y="3008313"/>
          <p14:tracePt t="24171" x="2509838" y="3003550"/>
          <p14:tracePt t="24177" x="2505075" y="2995613"/>
          <p14:tracePt t="24186" x="2497138" y="2990850"/>
          <p14:tracePt t="24191" x="2497138" y="2982913"/>
          <p14:tracePt t="24206" x="2497138" y="2978150"/>
          <p14:tracePt t="24220" x="2497138" y="2973388"/>
          <p14:tracePt t="24226" x="2501900" y="2973388"/>
          <p14:tracePt t="24234" x="2505075" y="2965450"/>
          <p14:tracePt t="24241" x="2509838" y="2965450"/>
          <p14:tracePt t="24248" x="2522538" y="2965450"/>
          <p14:tracePt t="24255" x="2540000" y="2957513"/>
          <p14:tracePt t="24261" x="2560638" y="2957513"/>
          <p14:tracePt t="24269" x="2578100" y="2952750"/>
          <p14:tracePt t="24275" x="2598738" y="2952750"/>
          <p14:tracePt t="24282" x="2620963" y="2952750"/>
          <p14:tracePt t="24290" x="2646363" y="2952750"/>
          <p14:tracePt t="24297" x="2667000" y="2952750"/>
          <p14:tracePt t="24303" x="2689225" y="2952750"/>
          <p14:tracePt t="24311" x="2714625" y="2952750"/>
          <p14:tracePt t="24318" x="2735263" y="2952750"/>
          <p14:tracePt t="24325" x="2755900" y="2952750"/>
          <p14:tracePt t="24332" x="2782888" y="2952750"/>
          <p14:tracePt t="24339" x="2803525" y="2952750"/>
          <p14:tracePt t="24346" x="2836863" y="2952750"/>
          <p14:tracePt t="24353" x="2859088" y="2952750"/>
          <p14:tracePt t="24359" x="2879725" y="2952750"/>
          <p14:tracePt t="24367" x="2905125" y="2952750"/>
          <p14:tracePt t="24374" x="2927350" y="2952750"/>
          <p14:tracePt t="24380" x="2940050" y="2952750"/>
          <p14:tracePt t="24387" x="2947988" y="2952750"/>
          <p14:tracePt t="24394" x="2960688" y="2952750"/>
          <p14:tracePt t="24401" x="2965450" y="2952750"/>
          <p14:tracePt t="24407" x="2968625" y="2952750"/>
          <p14:tracePt t="24416" x="2978150" y="2952750"/>
          <p14:tracePt t="24422" x="2981325" y="2943225"/>
          <p14:tracePt t="24430" x="2990850" y="2943225"/>
          <p14:tracePt t="24436" x="2995613" y="2943225"/>
          <p14:tracePt t="24450" x="2998788" y="2943225"/>
          <p14:tracePt t="24457" x="2998788" y="2940050"/>
          <p14:tracePt t="24471" x="3008313" y="2940050"/>
          <p14:tracePt t="24485" x="3011488" y="2930525"/>
          <p14:tracePt t="24498" x="3021013" y="2930525"/>
          <p14:tracePt t="24624" x="3021013" y="2927350"/>
          <p14:tracePt t="24638" x="3021013" y="2922588"/>
          <p14:tracePt t="24652" x="3021013" y="2914650"/>
          <p14:tracePt t="24679" x="3016250" y="2914650"/>
          <p14:tracePt t="24800" x="3021013" y="2914650"/>
          <p14:tracePt t="24820" x="3024188" y="2914650"/>
          <p14:tracePt t="24834" x="3033713" y="2914650"/>
          <p14:tracePt t="24853" x="3036888" y="2914650"/>
          <p14:tracePt t="24867" x="3041650" y="2914650"/>
          <p14:tracePt t="24876" x="3054350" y="2914650"/>
          <p14:tracePt t="24881" x="3071813" y="2914650"/>
          <p14:tracePt t="24888" x="3100388" y="2914650"/>
          <p14:tracePt t="24895" x="3135313" y="2914650"/>
          <p14:tracePt t="24902" x="3186113" y="2914650"/>
          <p14:tracePt t="24909" x="3287713" y="2905125"/>
          <p14:tracePt t="24916" x="3416300" y="2905125"/>
          <p14:tracePt t="24923" x="3590925" y="2892425"/>
          <p14:tracePt t="24931" x="3765550" y="2892425"/>
          <p14:tracePt t="24936" x="3892550" y="2892425"/>
          <p14:tracePt t="24943" x="4006850" y="2892425"/>
          <p14:tracePt t="24965" x="4249738" y="2892425"/>
          <p14:tracePt t="24970" x="4292600" y="2892425"/>
          <p14:tracePt t="24977" x="4335463" y="2892425"/>
          <p14:tracePt t="24984" x="4360863" y="2884488"/>
          <p14:tracePt t="24991" x="4381500" y="2884488"/>
          <p14:tracePt t="24998" x="4406900" y="2884488"/>
          <p14:tracePt t="25005" x="4411663" y="2876550"/>
          <p14:tracePt t="25014" x="4424363" y="2876550"/>
          <p14:tracePt t="25027" x="4429125" y="2876550"/>
          <p14:tracePt t="25041" x="4437063" y="2876550"/>
          <p14:tracePt t="25057" x="4441825" y="2876550"/>
          <p14:tracePt t="25138" x="4432300" y="2876550"/>
          <p14:tracePt t="25145" x="4432300" y="2871788"/>
          <p14:tracePt t="25174" x="4432300" y="2863850"/>
          <p14:tracePt t="25257" x="4429125" y="2863850"/>
          <p14:tracePt t="25483" x="4424363" y="2863850"/>
          <p14:tracePt t="25496" x="4416425" y="2863850"/>
          <p14:tracePt t="25517" x="4411663" y="2863850"/>
          <p14:tracePt t="25531" x="4402138" y="2863850"/>
          <p14:tracePt t="25545" x="4398963" y="2863850"/>
          <p14:tracePt t="25559" x="4389438" y="2863850"/>
          <p14:tracePt t="25575" x="4386263" y="2863850"/>
          <p14:tracePt t="25578" x="4381500" y="2863850"/>
          <p14:tracePt t="25585" x="4373563" y="2863850"/>
          <p14:tracePt t="25593" x="4368800" y="2863850"/>
          <p14:tracePt t="25608" x="4360863" y="2863850"/>
          <p14:tracePt t="25614" x="4360863" y="2859088"/>
          <p14:tracePt t="25628" x="4356100" y="2854325"/>
          <p14:tracePt t="25642" x="4348163" y="2846388"/>
          <p14:tracePt t="25721" x="4351338" y="2846388"/>
          <p14:tracePt t="25754" x="4351338" y="2851150"/>
          <p14:tracePt t="25836" x="4348163" y="2851150"/>
          <p14:tracePt t="25851" x="4343400" y="2851150"/>
          <p14:tracePt t="25870" x="4338638" y="2851150"/>
          <p14:tracePt t="25880" x="4330700" y="2854325"/>
          <p14:tracePt t="25884" x="4318000" y="2854325"/>
          <p14:tracePt t="25891" x="4305300" y="2863850"/>
          <p14:tracePt t="25898" x="4279900" y="2863850"/>
          <p14:tracePt t="25907" x="4257675" y="2863850"/>
          <p14:tracePt t="25912" x="4224338" y="2871788"/>
          <p14:tracePt t="25920" x="4194175" y="2871788"/>
          <p14:tracePt t="25926" x="4168775" y="2876550"/>
          <p14:tracePt t="25933" x="4125913" y="2876550"/>
          <p14:tracePt t="25940" x="4067175" y="2889250"/>
          <p14:tracePt t="25947" x="3998913" y="2889250"/>
          <p14:tracePt t="25954" x="3938588" y="2889250"/>
          <p14:tracePt t="25972" x="3836988" y="2897188"/>
          <p14:tracePt t="25976" x="3790950" y="2897188"/>
          <p14:tracePt t="25981" x="3748088" y="2905125"/>
          <p14:tracePt t="25990" x="3713163" y="2905125"/>
          <p14:tracePt t="25995" x="3692525" y="2905125"/>
          <p14:tracePt t="26003" x="3667125" y="2905125"/>
          <p14:tracePt t="26010" x="3654425" y="2905125"/>
          <p14:tracePt t="26018" x="3632200" y="2905125"/>
          <p14:tracePt t="26023" x="3624263" y="2905125"/>
          <p14:tracePt t="26031" x="3611563" y="2905125"/>
          <p14:tracePt t="26045" x="3606800" y="2905125"/>
          <p14:tracePt t="26051" x="3603625" y="2914650"/>
          <p14:tracePt t="26281" x="3565525" y="2914650"/>
          <p14:tracePt t="26285" x="3522663" y="2914650"/>
          <p14:tracePt t="26292" x="3446463" y="2905125"/>
          <p14:tracePt t="26299" x="3378200" y="2905125"/>
          <p14:tracePt t="26308" x="3305175" y="2905125"/>
          <p14:tracePt t="26313" x="3216275" y="2914650"/>
          <p14:tracePt t="26321" x="3148013" y="2914650"/>
          <p14:tracePt t="26327" x="3087688" y="2914650"/>
          <p14:tracePt t="26334" x="3041650" y="2922588"/>
          <p14:tracePt t="26341" x="2995613" y="2930525"/>
          <p14:tracePt t="26348" x="2965450" y="2940050"/>
          <p14:tracePt t="26355" x="2930525" y="2940050"/>
          <p14:tracePt t="26362" x="2909888" y="2947988"/>
          <p14:tracePt t="26368" x="2874963" y="2965450"/>
          <p14:tracePt t="26376" x="2849563" y="2973388"/>
          <p14:tracePt t="26383" x="2828925" y="2982913"/>
          <p14:tracePt t="26391" x="2811463" y="2982913"/>
          <p14:tracePt t="26396" x="2798763" y="2986088"/>
          <p14:tracePt t="26404" x="2786063" y="2995613"/>
          <p14:tracePt t="26411" x="2768600" y="3003550"/>
          <p14:tracePt t="26417" x="2765425" y="3003550"/>
          <p14:tracePt t="26424" x="2755900" y="3008313"/>
          <p14:tracePt t="26431" x="2752725" y="3008313"/>
          <p14:tracePt t="26440" x="2743200" y="3008313"/>
          <p14:tracePt t="26445" x="2740025" y="3008313"/>
          <p14:tracePt t="26452" x="2735263" y="3008313"/>
          <p14:tracePt t="26467" x="2722563" y="3008313"/>
          <p14:tracePt t="26473" x="2714625" y="3008313"/>
          <p14:tracePt t="26480" x="2692400" y="3016250"/>
          <p14:tracePt t="26488" x="2671763" y="3016250"/>
          <p14:tracePt t="26494" x="2646363" y="3024188"/>
          <p14:tracePt t="26501" x="2616200" y="3024188"/>
          <p14:tracePt t="26508" x="2586038" y="3024188"/>
          <p14:tracePt t="26515" x="2552700" y="3024188"/>
          <p14:tracePt t="26524" x="2522538" y="3024188"/>
          <p14:tracePt t="26528" x="2497138" y="3024188"/>
          <p14:tracePt t="26535" x="2476500" y="3021013"/>
          <p14:tracePt t="26543" x="2451100" y="3021013"/>
          <p14:tracePt t="26549" x="2436813" y="3011488"/>
          <p14:tracePt t="26557" x="2424113" y="3011488"/>
          <p14:tracePt t="26563" x="2416175" y="3011488"/>
          <p14:tracePt t="26570" x="2411413" y="3008313"/>
          <p14:tracePt t="26577" x="2408238" y="3008313"/>
          <p14:tracePt t="26584" x="2398713" y="2998788"/>
          <p14:tracePt t="26592" x="2395538" y="2998788"/>
          <p14:tracePt t="26599" x="2386013" y="2995613"/>
          <p14:tracePt t="26607" x="2386013" y="2986088"/>
          <p14:tracePt t="26613" x="2382838" y="2982913"/>
          <p14:tracePt t="26619" x="2373313" y="2978150"/>
          <p14:tracePt t="26626" x="2370138" y="2978150"/>
          <p14:tracePt t="26633" x="2360613" y="2960688"/>
          <p14:tracePt t="26640" x="2347913" y="2957513"/>
          <p14:tracePt t="26647" x="2335213" y="2947988"/>
          <p14:tracePt t="26654" x="2327275" y="2935288"/>
          <p14:tracePt t="26661" x="2305050" y="2935288"/>
          <p14:tracePt t="26668" x="2289175" y="2927350"/>
          <p14:tracePt t="26676" x="2276475" y="2917825"/>
          <p14:tracePt t="26682" x="2259013" y="2917825"/>
          <p14:tracePt t="26689" x="2246313" y="2909888"/>
          <p14:tracePt t="26695" x="2233613" y="2905125"/>
          <p14:tracePt t="26703" x="2216150" y="2897188"/>
          <p14:tracePt t="26710" x="2203450" y="2889250"/>
          <p14:tracePt t="26717" x="2195513" y="2884488"/>
          <p14:tracePt t="26724" x="2190750" y="2884488"/>
          <p14:tracePt t="26732" x="2178050" y="2876550"/>
          <p14:tracePt t="26741" x="2170113" y="2876550"/>
          <p14:tracePt t="26745" x="2165350" y="2876550"/>
          <p14:tracePt t="26752" x="2165350" y="2871788"/>
          <p14:tracePt t="26760" x="2160588" y="2871788"/>
          <p14:tracePt t="26766" x="2152650" y="2863850"/>
          <p14:tracePt t="26781" x="2147888" y="2863850"/>
          <p14:tracePt t="26787" x="2147888" y="2859088"/>
          <p14:tracePt t="26794" x="2139950" y="2859088"/>
          <p14:tracePt t="27000" x="2144713" y="2859088"/>
          <p14:tracePt t="27005" x="2144713" y="2854325"/>
          <p14:tracePt t="27033" x="2144713" y="2846388"/>
          <p14:tracePt t="27081" x="2147888" y="2846388"/>
          <p14:tracePt t="27095" x="2147888" y="2841625"/>
          <p14:tracePt t="27130" x="2157413" y="2841625"/>
          <p14:tracePt t="27164" x="2160588" y="2841625"/>
          <p14:tracePt t="27187" x="2165350" y="2841625"/>
          <p14:tracePt t="27192" x="2165350" y="2833688"/>
          <p14:tracePt t="27199" x="2173288" y="2833688"/>
          <p14:tracePt t="27224" x="2178050" y="2833688"/>
          <p14:tracePt t="27227" x="2178050" y="2828925"/>
          <p14:tracePt t="27258" x="2185988" y="2828925"/>
          <p14:tracePt t="27267" x="2190750" y="2828925"/>
          <p14:tracePt t="27275" x="2190750" y="2824163"/>
          <p14:tracePt t="27296" x="2198688" y="2824163"/>
          <p14:tracePt t="27310" x="2203450" y="2824163"/>
          <p14:tracePt t="27325" x="2208213" y="2824163"/>
          <p14:tracePt t="27344" x="2216150" y="2824163"/>
          <p14:tracePt t="27358" x="2220913" y="2824163"/>
          <p14:tracePt t="27373" x="2228850" y="2824163"/>
          <p14:tracePt t="27399" x="2233613" y="2824163"/>
          <p14:tracePt t="27479" x="2233613" y="2816225"/>
          <p14:tracePt t="27531" x="2233613" y="2811463"/>
          <p14:tracePt t="27796" x="2241550" y="2811463"/>
          <p14:tracePt t="27803" x="2246313" y="2811463"/>
          <p14:tracePt t="27810" x="2259013" y="2811463"/>
          <p14:tracePt t="27817" x="2271713" y="2811463"/>
          <p14:tracePt t="27823" x="2289175" y="2811463"/>
          <p14:tracePt t="27830" x="2301875" y="2820988"/>
          <p14:tracePt t="27837" x="2322513" y="2828925"/>
          <p14:tracePt t="27844" x="2357438" y="2828925"/>
          <p14:tracePt t="27852" x="2378075" y="2836863"/>
          <p14:tracePt t="27858" x="2411413" y="2846388"/>
          <p14:tracePt t="27864" x="2436813" y="2854325"/>
          <p14:tracePt t="27872" x="2466975" y="2859088"/>
          <p14:tracePt t="27880" x="2501900" y="2867025"/>
          <p14:tracePt t="27887" x="2522538" y="2876550"/>
          <p14:tracePt t="27894" x="2547938" y="2876550"/>
          <p14:tracePt t="27900" x="2570163" y="2884488"/>
          <p14:tracePt t="27907" x="2595563" y="2892425"/>
          <p14:tracePt t="27914" x="2608263" y="2892425"/>
          <p14:tracePt t="27921" x="2620963" y="2892425"/>
          <p14:tracePt t="27927" x="2633663" y="2892425"/>
          <p14:tracePt t="27934" x="2641600" y="2892425"/>
          <p14:tracePt t="27955" x="2659063" y="2892425"/>
          <p14:tracePt t="27957" x="2667000" y="2892425"/>
          <p14:tracePt t="27962" x="2667000" y="2897188"/>
          <p14:tracePt t="27970" x="2671763" y="2897188"/>
          <p14:tracePt t="27976" x="2679700" y="2897188"/>
          <p14:tracePt t="27983" x="2684463" y="2897188"/>
          <p14:tracePt t="28006" x="2689225" y="2897188"/>
          <p14:tracePt t="28019" x="2697163" y="2897188"/>
          <p14:tracePt t="28046" x="2692400" y="2897188"/>
          <p14:tracePt t="28060" x="2689225" y="2897188"/>
          <p14:tracePt t="28066" x="2684463" y="2897188"/>
          <p14:tracePt t="28074" x="2676525" y="2897188"/>
          <p14:tracePt t="28081" x="2662238" y="2897188"/>
          <p14:tracePt t="28088" x="2649538" y="2897188"/>
          <p14:tracePt t="28097" x="2628900" y="2897188"/>
          <p14:tracePt t="28103" x="2611438" y="2897188"/>
          <p14:tracePt t="28109" x="2598738" y="2897188"/>
          <p14:tracePt t="28115" x="2586038" y="2897188"/>
          <p14:tracePt t="28122" x="2570163" y="2889250"/>
          <p14:tracePt t="28129" x="2555875" y="2889250"/>
          <p14:tracePt t="28137" x="2552700" y="2879725"/>
          <p14:tracePt t="28143" x="2543175" y="2879725"/>
          <p14:tracePt t="28151" x="2540000" y="2879725"/>
          <p14:tracePt t="28157" x="2530475" y="2876550"/>
          <p14:tracePt t="28172" x="2527300" y="2871788"/>
          <p14:tracePt t="28180" x="2522538" y="2871788"/>
          <p14:tracePt t="28186" x="2522538" y="2863850"/>
          <p14:tracePt t="28355" x="2514600" y="2863850"/>
          <p14:tracePt t="28389" x="2514600" y="2859088"/>
          <p14:tracePt t="28411" x="2514600" y="2851150"/>
          <p14:tracePt t="28415" x="2517775" y="2851150"/>
          <p14:tracePt t="28422" x="2517775" y="2846388"/>
          <p14:tracePt t="28429" x="2522538" y="2846388"/>
          <p14:tracePt t="28436" x="2527300" y="2846388"/>
          <p14:tracePt t="28452" x="2535238" y="2846388"/>
          <p14:tracePt t="28457" x="2540000" y="2846388"/>
          <p14:tracePt t="28465" x="2547938" y="2846388"/>
          <p14:tracePt t="28471" x="2552700" y="2846388"/>
          <p14:tracePt t="28477" x="2560638" y="2846388"/>
          <p14:tracePt t="28484" x="2565400" y="2846388"/>
          <p14:tracePt t="28499" x="2570163" y="2846388"/>
          <p14:tracePt t="28506" x="2578100" y="2846388"/>
          <p14:tracePt t="28520" x="2582863" y="2846388"/>
          <p14:tracePt t="28541" x="2590800" y="2846388"/>
          <p14:tracePt t="28568" x="2586038" y="2846388"/>
          <p14:tracePt t="28591" x="2582863" y="2836863"/>
          <p14:tracePt t="28597" x="2573338" y="2836863"/>
          <p14:tracePt t="28603" x="2570163" y="2833688"/>
          <p14:tracePt t="28610" x="2555875" y="2833688"/>
          <p14:tracePt t="28617" x="2552700" y="2828925"/>
          <p14:tracePt t="28624" x="2535238" y="2820988"/>
          <p14:tracePt t="28631" x="2530475" y="2820988"/>
          <p14:tracePt t="28637" x="2527300" y="2816225"/>
          <p14:tracePt t="28645" x="2517775" y="2808288"/>
          <p14:tracePt t="28652" x="2514600" y="2808288"/>
          <p14:tracePt t="28658" x="2505075" y="2808288"/>
          <p14:tracePt t="28665" x="2501900" y="2803525"/>
          <p14:tracePt t="28672" x="2492375" y="2803525"/>
          <p14:tracePt t="28679" x="2489200" y="2795588"/>
          <p14:tracePt t="28694" x="2484438" y="2795588"/>
          <p14:tracePt t="28702" x="2484438" y="2790825"/>
          <p14:tracePt t="28714" x="2476500" y="2786063"/>
          <p14:tracePt t="28730" x="2476500" y="2778125"/>
          <p14:tracePt t="28736" x="2476500" y="2773363"/>
          <p14:tracePt t="28749" x="2476500" y="2765425"/>
          <p14:tracePt t="28755" x="2476500" y="2760663"/>
          <p14:tracePt t="28762" x="2476500" y="2752725"/>
          <p14:tracePt t="28770" x="2479675" y="2747963"/>
          <p14:tracePt t="28777" x="2479675" y="2744788"/>
          <p14:tracePt t="28791" x="2484438" y="2735263"/>
          <p14:tracePt t="28798" x="2484438" y="2730500"/>
          <p14:tracePt t="28805" x="2489200" y="2722563"/>
          <p14:tracePt t="28812" x="2497138" y="2709863"/>
          <p14:tracePt t="28819" x="2501900" y="2705100"/>
          <p14:tracePt t="28825" x="2517775" y="2697163"/>
          <p14:tracePt t="28832" x="2522538" y="2684463"/>
          <p14:tracePt t="28839" x="2535238" y="2684463"/>
          <p14:tracePt t="28846" x="2552700" y="2676525"/>
          <p14:tracePt t="28852" x="2555875" y="2671763"/>
          <p14:tracePt t="28860" x="2570163" y="2663825"/>
          <p14:tracePt t="28867" x="2586038" y="2663825"/>
          <p14:tracePt t="28874" x="2590800" y="2659063"/>
          <p14:tracePt t="28881" x="2603500" y="2659063"/>
          <p14:tracePt t="28889" x="2616200" y="2651125"/>
          <p14:tracePt t="28896" x="2633663" y="2651125"/>
          <p14:tracePt t="28902" x="2646363" y="2651125"/>
          <p14:tracePt t="28908" x="2667000" y="2651125"/>
          <p14:tracePt t="28915" x="2679700" y="2651125"/>
          <p14:tracePt t="28922" x="2697163" y="2654300"/>
          <p14:tracePt t="28929" x="2709863" y="2654300"/>
          <p14:tracePt t="28936" x="2714625" y="2659063"/>
          <p14:tracePt t="28955" x="2735263" y="2667000"/>
          <p14:tracePt t="28957" x="2740025" y="2667000"/>
          <p14:tracePt t="28971" x="2747963" y="2671763"/>
          <p14:tracePt t="28978" x="2752725" y="2671763"/>
          <p14:tracePt t="28986" x="2752725" y="2679700"/>
          <p14:tracePt t="28993" x="2760663" y="2679700"/>
          <p14:tracePt t="28999" x="2760663" y="2684463"/>
          <p14:tracePt t="29006" x="2760663" y="2689225"/>
          <p14:tracePt t="29013" x="2760663" y="2701925"/>
          <p14:tracePt t="29020" x="2760663" y="2709863"/>
          <p14:tracePt t="29028" x="2755900" y="2714625"/>
          <p14:tracePt t="29034" x="2755900" y="2722563"/>
          <p14:tracePt t="29041" x="2752725" y="2727325"/>
          <p14:tracePt t="29047" x="2752725" y="2730500"/>
          <p14:tracePt t="29055" x="2743200" y="2730500"/>
          <p14:tracePt t="29062" x="2743200" y="2740025"/>
          <p14:tracePt t="29069" x="2743200" y="2744788"/>
          <p14:tracePt t="29075" x="2740025" y="2752725"/>
          <p14:tracePt t="29082" x="2740025" y="2757488"/>
          <p14:tracePt t="29090" x="2740025" y="2765425"/>
          <p14:tracePt t="29105" x="2740025" y="2770188"/>
          <p14:tracePt t="29111" x="2740025" y="2773363"/>
          <p14:tracePt t="29119" x="2740025" y="2782888"/>
          <p14:tracePt t="29125" x="2740025" y="2786063"/>
          <p14:tracePt t="29132" x="2740025" y="2795588"/>
          <p14:tracePt t="29140" x="2740025" y="2798763"/>
          <p14:tracePt t="29154" x="2740025" y="2808288"/>
          <p14:tracePt t="29167" x="2740025" y="2811463"/>
          <p14:tracePt t="29205" x="2747963" y="2811463"/>
          <p14:tracePt t="29218" x="2752725" y="2811463"/>
          <p14:tracePt t="29231" x="2760663" y="2811463"/>
          <p14:tracePt t="29238" x="2760663" y="2803525"/>
          <p14:tracePt t="29252" x="2765425" y="2803525"/>
          <p14:tracePt t="29259" x="2765425" y="2798763"/>
          <p14:tracePt t="29268" x="2773363" y="2798763"/>
          <p14:tracePt t="29272" x="2778125" y="2790825"/>
          <p14:tracePt t="29288" x="2782888" y="2790825"/>
          <p14:tracePt t="29294" x="2798763" y="2786063"/>
          <p14:tracePt t="29301" x="2811463" y="2786063"/>
          <p14:tracePt t="29307" x="2841625" y="2778125"/>
          <p14:tracePt t="29314" x="2874963" y="2778125"/>
          <p14:tracePt t="29321" x="2917825" y="2770188"/>
          <p14:tracePt t="29330" x="2960688" y="2770188"/>
          <p14:tracePt t="29336" x="3033713" y="2770188"/>
          <p14:tracePt t="29342" x="3105150" y="2770188"/>
          <p14:tracePt t="29349" x="3178175" y="2770188"/>
          <p14:tracePt t="29355" x="3236913" y="2773363"/>
          <p14:tracePt t="29363" x="3309938" y="2773363"/>
          <p14:tracePt t="29370" x="3365500" y="2773363"/>
          <p14:tracePt t="29376" x="3411538" y="2773363"/>
          <p14:tracePt t="29384" x="3454400" y="2773363"/>
          <p14:tracePt t="29390" x="3500438" y="2770188"/>
          <p14:tracePt t="29398" x="3522663" y="2770188"/>
          <p14:tracePt t="29404" x="3540125" y="2760663"/>
          <p14:tracePt t="29410" x="3543300" y="2760663"/>
          <p14:tracePt t="29417" x="3556000" y="2760663"/>
          <p14:tracePt t="29424" x="3556000" y="2757488"/>
          <p14:tracePt t="29430" x="3560763" y="2757488"/>
          <p14:tracePt t="29437" x="3560763" y="2747963"/>
          <p14:tracePt t="29447" x="3568700" y="2747963"/>
          <p14:tracePt t="29459" x="3568700" y="2744788"/>
          <p14:tracePt t="29473" x="3568700" y="2740025"/>
          <p14:tracePt t="29487" x="3565525" y="2730500"/>
          <p14:tracePt t="29494" x="3560763" y="2730500"/>
          <p14:tracePt t="29500" x="3556000" y="2727325"/>
          <p14:tracePt t="29507" x="3548063" y="2727325"/>
          <p14:tracePt t="29514" x="3543300" y="2717800"/>
          <p14:tracePt t="29521" x="3535363" y="2714625"/>
          <p14:tracePt t="29528" x="3522663" y="2714625"/>
          <p14:tracePt t="29536" x="3509963" y="2714625"/>
          <p14:tracePt t="29542" x="3505200" y="2705100"/>
          <p14:tracePt t="29548" x="3497263" y="2705100"/>
          <p14:tracePt t="29556" x="3492500" y="2701925"/>
          <p14:tracePt t="29563" x="3484563" y="2701925"/>
          <p14:tracePt t="29570" x="3479800" y="2701925"/>
          <p14:tracePt t="29576" x="3475038" y="2701925"/>
          <p14:tracePt t="29584" x="3467100" y="2701925"/>
          <p14:tracePt t="29601" x="3462338" y="2701925"/>
          <p14:tracePt t="29640" x="3471863" y="2701925"/>
          <p14:tracePt t="29647" x="3471863" y="2709863"/>
          <p14:tracePt t="29654" x="3475038" y="2714625"/>
          <p14:tracePt t="29661" x="3479800" y="2722563"/>
          <p14:tracePt t="29667" x="3497263" y="2735263"/>
          <p14:tracePt t="29675" x="3517900" y="2752725"/>
          <p14:tracePt t="29681" x="3543300" y="2765425"/>
          <p14:tracePt t="29689" x="3568700" y="2790825"/>
          <p14:tracePt t="29695" x="3603625" y="2808288"/>
          <p14:tracePt t="29702" x="3616325" y="2824163"/>
          <p14:tracePt t="29709" x="3641725" y="2841625"/>
          <p14:tracePt t="29715" x="3654425" y="2841625"/>
          <p14:tracePt t="29724" x="3671888" y="2846388"/>
          <p14:tracePt t="29730" x="3675063" y="2854325"/>
          <p14:tracePt t="29738" x="3679825" y="2854325"/>
          <p14:tracePt t="29744" x="3687763" y="2854325"/>
          <p14:tracePt t="29758" x="3692525" y="2854325"/>
          <p14:tracePt t="30036" x="3743325" y="2854325"/>
          <p14:tracePt t="30043" x="3816350" y="2854325"/>
          <p14:tracePt t="30050" x="3875088" y="2854325"/>
          <p14:tracePt t="30057" x="3917950" y="2854325"/>
          <p14:tracePt t="30063" x="3948113" y="2854325"/>
          <p14:tracePt t="30072" x="3981450" y="2854325"/>
          <p14:tracePt t="30078" x="4003675" y="2854325"/>
          <p14:tracePt t="30085" x="4016375" y="2854325"/>
          <p14:tracePt t="30092" x="4032250" y="2854325"/>
          <p14:tracePt t="30099" x="4037013" y="2851150"/>
          <p14:tracePt t="30107" x="4041775" y="2851150"/>
          <p14:tracePt t="30113" x="4041775" y="2846388"/>
          <p14:tracePt t="30121" x="4049713" y="2846388"/>
          <p14:tracePt t="30133" x="4049713" y="2836863"/>
          <p14:tracePt t="30147" x="4044950" y="2833688"/>
          <p14:tracePt t="30155" x="4041775" y="2833688"/>
          <p14:tracePt t="30161" x="4029075" y="2824163"/>
          <p14:tracePt t="30168" x="4016375" y="2824163"/>
          <p14:tracePt t="30176" x="3998913" y="2824163"/>
          <p14:tracePt t="30182" x="3986213" y="2820988"/>
          <p14:tracePt t="30190" x="3973513" y="2820988"/>
          <p14:tracePt t="30196" x="3956050" y="2811463"/>
          <p14:tracePt t="30205" x="3943350" y="2811463"/>
          <p14:tracePt t="30211" x="3930650" y="2803525"/>
          <p14:tracePt t="30218" x="3922713" y="2803525"/>
          <p14:tracePt t="30225" x="3917950" y="2803525"/>
          <p14:tracePt t="30231" x="3913188" y="2798763"/>
          <p14:tracePt t="30246" x="3905250" y="2790825"/>
          <p14:tracePt t="30252" x="3900488" y="2790825"/>
          <p14:tracePt t="30259" x="3900488" y="2786063"/>
          <p14:tracePt t="30266" x="3892550" y="2786063"/>
          <p14:tracePt t="30317" x="3897313" y="2786063"/>
          <p14:tracePt t="30322" x="3900488" y="2786063"/>
          <p14:tracePt t="30330" x="3910013" y="2795588"/>
          <p14:tracePt t="30336" x="3913188" y="2795588"/>
          <p14:tracePt t="30343" x="3925888" y="2798763"/>
          <p14:tracePt t="30350" x="3951288" y="2808288"/>
          <p14:tracePt t="30358" x="3994150" y="2816225"/>
          <p14:tracePt t="30364" x="4029075" y="2824163"/>
          <p14:tracePt t="30371" x="4075113" y="2846388"/>
          <p14:tracePt t="30378" x="4135438" y="2854325"/>
          <p14:tracePt t="30386" x="4181475" y="2863850"/>
          <p14:tracePt t="30392" x="4229100" y="2871788"/>
          <p14:tracePt t="30399" x="4257675" y="2871788"/>
          <p14:tracePt t="30405" x="4279900" y="2871788"/>
          <p14:tracePt t="30413" x="4295775" y="2871788"/>
          <p14:tracePt t="30419" x="4318000" y="2871788"/>
          <p14:tracePt t="30426" x="4322763" y="2871788"/>
          <p14:tracePt t="30432" x="4330700" y="2871788"/>
          <p14:tracePt t="30440" x="4335463" y="2871788"/>
          <p14:tracePt t="30446" x="4343400" y="2871788"/>
          <p14:tracePt t="30462" x="4343400" y="2879725"/>
          <p14:tracePt t="30470" x="4343400" y="2884488"/>
          <p14:tracePt t="30705" x="4437063" y="2884488"/>
          <p14:tracePt t="30711" x="4611688" y="2884488"/>
          <p14:tracePt t="30719" x="4738688" y="2884488"/>
          <p14:tracePt t="30724" x="4867275" y="2897188"/>
          <p14:tracePt t="30732" x="4964113" y="2897188"/>
          <p14:tracePt t="30739" x="5037138" y="2897188"/>
          <p14:tracePt t="30746" x="5092700" y="2897188"/>
          <p14:tracePt t="30753" x="5138738" y="2897188"/>
          <p14:tracePt t="30760" x="5168900" y="2897188"/>
          <p14:tracePt t="30766" x="5194300" y="2897188"/>
          <p14:tracePt t="30773" x="5207000" y="2892425"/>
          <p14:tracePt t="30780" x="5227638" y="2892425"/>
          <p14:tracePt t="30788" x="5240338" y="2892425"/>
          <p14:tracePt t="30795" x="5257800" y="2892425"/>
          <p14:tracePt t="30802" x="5262563" y="2892425"/>
          <p14:tracePt t="30808" x="5270500" y="2892425"/>
          <p14:tracePt t="30815" x="5270500" y="2889250"/>
          <p14:tracePt t="30822" x="5275263" y="2889250"/>
          <p14:tracePt t="30874" x="5265738" y="2889250"/>
          <p14:tracePt t="30878" x="5262563" y="2889250"/>
          <p14:tracePt t="30887" x="5249863" y="2889250"/>
          <p14:tracePt t="30892" x="5240338" y="2889250"/>
          <p14:tracePt t="30899" x="5237163" y="2889250"/>
          <p14:tracePt t="30906" x="5224463" y="2889250"/>
          <p14:tracePt t="30920" x="5214938" y="2889250"/>
          <p14:tracePt t="30927" x="5211763" y="2889250"/>
          <p14:tracePt t="30933" x="5207000" y="2889250"/>
          <p14:tracePt t="30997" x="5211763" y="2889250"/>
          <p14:tracePt t="31003" x="5224463" y="2889250"/>
          <p14:tracePt t="31011" x="5240338" y="2889250"/>
          <p14:tracePt t="31017" x="5262563" y="2889250"/>
          <p14:tracePt t="31024" x="5275263" y="2889250"/>
          <p14:tracePt t="31031" x="5295900" y="2889250"/>
          <p14:tracePt t="31037" x="5321300" y="2889250"/>
          <p14:tracePt t="31045" x="5343525" y="2889250"/>
          <p14:tracePt t="31052" x="5368925" y="2889250"/>
          <p14:tracePt t="31059" x="5389563" y="2889250"/>
          <p14:tracePt t="31066" x="5411788" y="2889250"/>
          <p14:tracePt t="31073" x="5437188" y="2889250"/>
          <p14:tracePt t="31079" x="5457825" y="2889250"/>
          <p14:tracePt t="31087" x="5478463" y="2889250"/>
          <p14:tracePt t="31094" x="5505450" y="2889250"/>
          <p14:tracePt t="31103" x="5534025" y="2889250"/>
          <p14:tracePt t="31107" x="5559425" y="2892425"/>
          <p14:tracePt t="31115" x="5589588" y="2892425"/>
          <p14:tracePt t="31121" x="5632450" y="2892425"/>
          <p14:tracePt t="31129" x="5662613" y="2892425"/>
          <p14:tracePt t="31135" x="5703888" y="2892425"/>
          <p14:tracePt t="31142" x="5738813" y="2892425"/>
          <p14:tracePt t="31149" x="5768975" y="2892425"/>
          <p14:tracePt t="31156" x="5810250" y="2892425"/>
          <p14:tracePt t="31163" x="5837238" y="2892425"/>
          <p14:tracePt t="31171" x="5865813" y="2892425"/>
          <p14:tracePt t="31178" x="5888038" y="2892425"/>
          <p14:tracePt t="31186" x="5921375" y="2892425"/>
          <p14:tracePt t="31191" x="5934075" y="2892425"/>
          <p14:tracePt t="31198" x="5956300" y="2892425"/>
          <p14:tracePt t="31205" x="5981700" y="2892425"/>
          <p14:tracePt t="31211" x="5994400" y="2892425"/>
          <p14:tracePt t="31219" x="6015038" y="2892425"/>
          <p14:tracePt t="31226" x="6022975" y="2892425"/>
          <p14:tracePt t="31233" x="6035675" y="2892425"/>
          <p14:tracePt t="31239" x="6040438" y="2892425"/>
          <p14:tracePt t="31247" x="6053138" y="2892425"/>
          <p14:tracePt t="31261" x="6062663" y="2892425"/>
          <p14:tracePt t="31268" x="6065838" y="2892425"/>
          <p14:tracePt t="31275" x="6075363" y="2892425"/>
          <p14:tracePt t="31281" x="6078538" y="2892425"/>
          <p14:tracePt t="31288" x="6083300" y="2892425"/>
          <p14:tracePt t="31306" x="6091238" y="2892425"/>
          <p14:tracePt t="31309" x="6096000" y="2892425"/>
          <p14:tracePt t="31317" x="6103938" y="2892425"/>
          <p14:tracePt t="31323" x="6108700" y="2892425"/>
          <p14:tracePt t="31330" x="6121400" y="2892425"/>
          <p14:tracePt t="31337" x="6129338" y="2892425"/>
          <p14:tracePt t="31344" x="6142038" y="2892425"/>
          <p14:tracePt t="31351" x="6164263" y="2892425"/>
          <p14:tracePt t="31358" x="6194425" y="2892425"/>
          <p14:tracePt t="31365" x="6235700" y="2892425"/>
          <p14:tracePt t="31372" x="6283325" y="2892425"/>
          <p14:tracePt t="31379" x="6354763" y="2884488"/>
          <p14:tracePt t="31387" x="6427788" y="2876550"/>
          <p14:tracePt t="31392" x="6513513" y="2863850"/>
          <p14:tracePt t="31399" x="6584950" y="2863850"/>
          <p14:tracePt t="31406" x="6657975" y="2854325"/>
          <p14:tracePt t="31415" x="6721475" y="2833688"/>
          <p14:tracePt t="31421" x="6777038" y="2833688"/>
          <p14:tracePt t="31427" x="6823075" y="2824163"/>
          <p14:tracePt t="31435" x="6858000" y="2816225"/>
          <p14:tracePt t="31441" x="6878638" y="2816225"/>
          <p14:tracePt t="31449" x="6896100" y="2808288"/>
          <p14:tracePt t="31455" x="6908800" y="2808288"/>
          <p14:tracePt t="31462" x="6913563" y="2803525"/>
          <p14:tracePt t="31469" x="6921500" y="2803525"/>
          <p14:tracePt t="31476" x="6926263" y="2795588"/>
          <p14:tracePt t="31491" x="6926263" y="2790825"/>
          <p14:tracePt t="31521" x="6916738" y="2782888"/>
          <p14:tracePt t="31525" x="6904038" y="2782888"/>
          <p14:tracePt t="31531" x="6878638" y="2778125"/>
          <p14:tracePt t="31539" x="6827838" y="2778125"/>
          <p14:tracePt t="31546" x="6754813" y="2778125"/>
          <p14:tracePt t="31553" x="6627813" y="2765425"/>
          <p14:tracePt t="31560" x="6473825" y="2765425"/>
          <p14:tracePt t="31568" x="6316663" y="2773363"/>
          <p14:tracePt t="31574" x="6146800" y="2773363"/>
          <p14:tracePt t="31581" x="6002338" y="2782888"/>
          <p14:tracePt t="31588" x="5875338" y="2795588"/>
          <p14:tracePt t="31595" x="5759450" y="2808288"/>
          <p14:tracePt t="31602" x="5645150" y="2828925"/>
          <p14:tracePt t="31608" x="5530850" y="2841625"/>
          <p14:tracePt t="31616" x="5419725" y="2854325"/>
          <p14:tracePt t="31622" x="5318125" y="2863850"/>
          <p14:tracePt t="31629" x="5227638" y="2884488"/>
          <p14:tracePt t="31636" x="5143500" y="2897188"/>
          <p14:tracePt t="31643" x="5067300" y="2917825"/>
          <p14:tracePt t="31651" x="4994275" y="2927350"/>
          <p14:tracePt t="31657" x="4933950" y="2940050"/>
          <p14:tracePt t="31664" x="4875213" y="2947988"/>
          <p14:tracePt t="31672" x="4814888" y="2957513"/>
          <p14:tracePt t="31678" x="4768850" y="2970213"/>
          <p14:tracePt t="31685" x="4721225" y="2978150"/>
          <p14:tracePt t="31692" x="4700588" y="2986088"/>
          <p14:tracePt t="31699" x="4675188" y="2990850"/>
          <p14:tracePt t="31706" x="4654550" y="2990850"/>
          <p14:tracePt t="31713" x="4641850" y="2998788"/>
          <p14:tracePt t="31720" x="4624388" y="2998788"/>
          <p14:tracePt t="31726" x="4611688" y="2998788"/>
          <p14:tracePt t="31734" x="4589463" y="3008313"/>
          <p14:tracePt t="31741" x="4576763" y="3008313"/>
          <p14:tracePt t="31747" x="4560888" y="3016250"/>
          <p14:tracePt t="31755" x="4548188" y="3016250"/>
          <p14:tracePt t="31761" x="4535488" y="3016250"/>
          <p14:tracePt t="31769" x="4518025" y="3021013"/>
          <p14:tracePt t="31775" x="4495800" y="3021013"/>
          <p14:tracePt t="31782" x="4483100" y="3028950"/>
          <p14:tracePt t="31789" x="4457700" y="3036888"/>
          <p14:tracePt t="31796" x="4445000" y="3046413"/>
          <p14:tracePt t="31804" x="4419600" y="3046413"/>
          <p14:tracePt t="31810" x="4406900" y="3046413"/>
          <p14:tracePt t="31819" x="4386263" y="3049588"/>
          <p14:tracePt t="31824" x="4368800" y="3049588"/>
          <p14:tracePt t="31831" x="4348163" y="3059113"/>
          <p14:tracePt t="31838" x="4325938" y="3059113"/>
          <p14:tracePt t="31845" x="4310063" y="3059113"/>
          <p14:tracePt t="31852" x="4287838" y="3067050"/>
          <p14:tracePt t="31859" x="4262438" y="3076575"/>
          <p14:tracePt t="31865" x="4241800" y="3084513"/>
          <p14:tracePt t="31873" x="4206875" y="3084513"/>
          <p14:tracePt t="31880" x="4176713" y="3092450"/>
          <p14:tracePt t="31889" x="4151313" y="3101975"/>
          <p14:tracePt t="31894" x="4110038" y="3101975"/>
          <p14:tracePt t="31902" x="4079875" y="3105150"/>
          <p14:tracePt t="31907" x="4032250" y="3117850"/>
          <p14:tracePt t="31915" x="3986213" y="3127375"/>
          <p14:tracePt t="31922" x="3925888" y="3127375"/>
          <p14:tracePt t="31928" x="3867150" y="3135313"/>
          <p14:tracePt t="31936" x="3794125" y="3155950"/>
          <p14:tracePt t="31942" x="3735388" y="3165475"/>
          <p14:tracePt t="31951" x="3659188" y="3178175"/>
          <p14:tracePt t="31969" x="3484563" y="3211513"/>
          <p14:tracePt t="31971" x="3398838" y="3211513"/>
          <p14:tracePt t="31977" x="3313113" y="3221038"/>
          <p14:tracePt t="31984" x="3241675" y="3221038"/>
          <p14:tracePt t="31991" x="3194050" y="3216275"/>
          <p14:tracePt t="31998" x="3152775" y="3216275"/>
          <p14:tracePt t="32005" x="3117850" y="3208338"/>
          <p14:tracePt t="32012" x="3084513" y="3198813"/>
          <p14:tracePt t="32019" x="3054350" y="3198813"/>
          <p14:tracePt t="32026" x="3041650" y="3190875"/>
          <p14:tracePt t="32034" x="3016250" y="3186113"/>
          <p14:tracePt t="32040" x="3003550" y="3178175"/>
          <p14:tracePt t="32048" x="2986088" y="3170238"/>
          <p14:tracePt t="32053" x="2973388" y="3165475"/>
          <p14:tracePt t="32061" x="2955925" y="3155950"/>
          <p14:tracePt t="32069" x="2952750" y="3155950"/>
          <p14:tracePt t="32074" x="2947988" y="3148013"/>
          <p14:tracePt t="32081" x="2940050" y="3143250"/>
          <p14:tracePt t="32088" x="2935288" y="3143250"/>
          <p14:tracePt t="32095" x="2927350" y="3140075"/>
          <p14:tracePt t="32104" x="2922588" y="3140075"/>
          <p14:tracePt t="32109" x="2914650" y="3130550"/>
          <p14:tracePt t="32123" x="2909888" y="3127375"/>
          <p14:tracePt t="32137" x="2905125" y="3127375"/>
          <p14:tracePt t="32144" x="2905125" y="3117850"/>
          <p14:tracePt t="32158" x="2897188" y="3117850"/>
          <p14:tracePt t="32174" x="2892425" y="3117850"/>
          <p14:tracePt t="32180" x="2892425" y="3114675"/>
          <p14:tracePt t="32194" x="2884488" y="3114675"/>
          <p14:tracePt t="32201" x="2884488" y="3105150"/>
          <p14:tracePt t="32215" x="2879725" y="3105150"/>
          <p14:tracePt t="32220" x="2879725" y="3101975"/>
          <p14:tracePt t="32228" x="2871788" y="3101975"/>
          <p14:tracePt t="32236" x="2871788" y="3097213"/>
          <p14:tracePt t="32241" x="2867025" y="3097213"/>
          <p14:tracePt t="32249" x="2867025" y="3089275"/>
          <p14:tracePt t="32255" x="2854325" y="3084513"/>
          <p14:tracePt t="32263" x="2841625" y="3076575"/>
          <p14:tracePt t="32269" x="2824163" y="3067050"/>
          <p14:tracePt t="32277" x="2798763" y="3049588"/>
          <p14:tracePt t="32284" x="2778125" y="3046413"/>
          <p14:tracePt t="32290" x="2755900" y="3036888"/>
          <p14:tracePt t="32298" x="2730500" y="3028950"/>
          <p14:tracePt t="32305" x="2709863" y="3021013"/>
          <p14:tracePt t="32311" x="2684463" y="3011488"/>
          <p14:tracePt t="32320" x="2671763" y="3008313"/>
          <p14:tracePt t="32325" x="2654300" y="3008313"/>
          <p14:tracePt t="32333" x="2641600" y="2998788"/>
          <p14:tracePt t="32339" x="2636838" y="2998788"/>
          <p14:tracePt t="32347" x="2628900" y="2990850"/>
          <p14:tracePt t="32354" x="2624138" y="2990850"/>
          <p14:tracePt t="32361" x="2616200" y="2990850"/>
          <p14:tracePt t="32368" x="2611438" y="2990850"/>
          <p14:tracePt t="32376" x="2603500" y="2990850"/>
          <p14:tracePt t="32390" x="2598738" y="2990850"/>
          <p14:tracePt t="32396" x="2595563" y="2990850"/>
          <p14:tracePt t="32418" x="2586038" y="2990850"/>
          <p14:tracePt t="32433" x="2582863" y="2990850"/>
          <p14:tracePt t="32445" x="2573338" y="2990850"/>
          <p14:tracePt t="32658" x="2578100" y="2990850"/>
          <p14:tracePt t="32665" x="2590800" y="2990850"/>
          <p14:tracePt t="32671" x="2603500" y="2990850"/>
          <p14:tracePt t="32678" x="2608263" y="2990850"/>
          <p14:tracePt t="32685" x="2620963" y="2990850"/>
          <p14:tracePt t="32692" x="2636838" y="2990850"/>
          <p14:tracePt t="32699" x="2649538" y="2990850"/>
          <p14:tracePt t="32706" x="2662238" y="2990850"/>
          <p14:tracePt t="32713" x="2676525" y="2990850"/>
          <p14:tracePt t="32722" x="2689225" y="2990850"/>
          <p14:tracePt t="32726" x="2705100" y="2990850"/>
          <p14:tracePt t="32734" x="2717800" y="2990850"/>
          <p14:tracePt t="32741" x="2730500" y="2990850"/>
          <p14:tracePt t="32749" x="2735263" y="2990850"/>
          <p14:tracePt t="32755" x="2743200" y="2990850"/>
          <p14:tracePt t="32762" x="2755900" y="2990850"/>
          <p14:tracePt t="32769" x="2760663" y="2990850"/>
          <p14:tracePt t="32776" x="2768600" y="2990850"/>
          <p14:tracePt t="32784" x="2773363" y="2990850"/>
          <p14:tracePt t="32790" x="2782888" y="2990850"/>
          <p14:tracePt t="32798" x="2786063" y="2990850"/>
          <p14:tracePt t="32812" x="2790825" y="2990850"/>
          <p14:tracePt t="32826" x="2790825" y="2995613"/>
          <p14:tracePt t="32840" x="2790825" y="2998788"/>
          <p14:tracePt t="32847" x="2782888" y="2998788"/>
          <p14:tracePt t="32853" x="2778125" y="3008313"/>
          <p14:tracePt t="32861" x="2755900" y="3008313"/>
          <p14:tracePt t="32868" x="2743200" y="3011488"/>
          <p14:tracePt t="32875" x="2717800" y="3011488"/>
          <p14:tracePt t="32882" x="2705100" y="3011488"/>
          <p14:tracePt t="32890" x="2684463" y="3011488"/>
          <p14:tracePt t="32896" x="2671763" y="3011488"/>
          <p14:tracePt t="32903" x="2659063" y="3011488"/>
          <p14:tracePt t="32910" x="2641600" y="3011488"/>
          <p14:tracePt t="32916" x="2636838" y="3011488"/>
          <p14:tracePt t="32924" x="2624138" y="3011488"/>
          <p14:tracePt t="32932" x="2611438" y="3011488"/>
          <p14:tracePt t="32949" x="2590800" y="3003550"/>
          <p14:tracePt t="32952" x="2578100" y="3003550"/>
          <p14:tracePt t="32958" x="2560638" y="2998788"/>
          <p14:tracePt t="32967" x="2555875" y="2998788"/>
          <p14:tracePt t="32975" x="2543175" y="2990850"/>
          <p14:tracePt t="32981" x="2530475" y="2990850"/>
          <p14:tracePt t="32987" x="2522538" y="2990850"/>
          <p14:tracePt t="32995" x="2509838" y="2990850"/>
          <p14:tracePt t="33009" x="2505075" y="2990850"/>
          <p14:tracePt t="33015" x="2497138" y="2990850"/>
          <p14:tracePt t="33023" x="2492375" y="2990850"/>
          <p14:tracePt t="33029" x="2489200" y="2990850"/>
          <p14:tracePt t="33046" x="2479675" y="2990850"/>
          <p14:tracePt t="33052" x="2479675" y="2986088"/>
          <p14:tracePt t="33066" x="2476500" y="2986088"/>
          <p14:tracePt t="33123" x="2484438" y="2986088"/>
          <p14:tracePt t="33129" x="2497138" y="2986088"/>
          <p14:tracePt t="33137" x="2509838" y="2986088"/>
          <p14:tracePt t="33142" x="2522538" y="2978150"/>
          <p14:tracePt t="33149" x="2535238" y="2978150"/>
          <p14:tracePt t="33157" x="2552700" y="2970213"/>
          <p14:tracePt t="33166" x="2573338" y="2970213"/>
          <p14:tracePt t="33171" x="2598738" y="2970213"/>
          <p14:tracePt t="33178" x="2611438" y="2970213"/>
          <p14:tracePt t="33185" x="2624138" y="2970213"/>
          <p14:tracePt t="33191" x="2636838" y="2970213"/>
          <p14:tracePt t="33201" x="2659063" y="2970213"/>
          <p14:tracePt t="33206" x="2676525" y="2970213"/>
          <p14:tracePt t="33213" x="2689225" y="2970213"/>
          <p14:tracePt t="33221" x="2701925" y="2970213"/>
          <p14:tracePt t="33227" x="2714625" y="2970213"/>
          <p14:tracePt t="33234" x="2727325" y="2970213"/>
          <p14:tracePt t="33241" x="2743200" y="2970213"/>
          <p14:tracePt t="33249" x="2747963" y="2970213"/>
          <p14:tracePt t="33255" x="2755900" y="2970213"/>
          <p14:tracePt t="33263" x="2760663" y="2970213"/>
          <p14:tracePt t="33270" x="2765425" y="2970213"/>
          <p14:tracePt t="33276" x="2773363" y="2970213"/>
          <p14:tracePt t="33284" x="2778125" y="2970213"/>
          <p14:tracePt t="33299" x="2786063" y="2970213"/>
          <p14:tracePt t="33320" x="2790825" y="2970213"/>
          <p14:tracePt t="33334" x="2795588" y="2970213"/>
          <p14:tracePt t="33355" x="2803525" y="2970213"/>
          <p14:tracePt t="33361" x="2808288" y="2970213"/>
          <p14:tracePt t="33369" x="2816225" y="2970213"/>
          <p14:tracePt t="33375" x="2820988" y="2965450"/>
          <p14:tracePt t="33383" x="2833688" y="2965450"/>
          <p14:tracePt t="33391" x="2846388" y="2965450"/>
          <p14:tracePt t="33396" x="2862263" y="2965450"/>
          <p14:tracePt t="33403" x="2884488" y="2965450"/>
          <p14:tracePt t="33410" x="2914650" y="2965450"/>
          <p14:tracePt t="33418" x="2940050" y="2965450"/>
          <p14:tracePt t="33424" x="2960688" y="2970213"/>
          <p14:tracePt t="33432" x="2995613" y="2970213"/>
          <p14:tracePt t="33438" x="3016250" y="2970213"/>
          <p14:tracePt t="33445" x="3028950" y="2970213"/>
          <p14:tracePt t="33453" x="3036888" y="2970213"/>
          <p14:tracePt t="33459" x="3041650" y="2970213"/>
          <p14:tracePt t="33466" x="3049588" y="2970213"/>
          <p14:tracePt t="33481" x="3054350" y="2970213"/>
          <p14:tracePt t="33528" x="3059113" y="2970213"/>
          <p14:tracePt t="33543" x="3067050" y="2970213"/>
          <p14:tracePt t="33550" x="3067050" y="2973388"/>
          <p14:tracePt t="33556" x="3071813" y="2973388"/>
          <p14:tracePt t="33571" x="3079750" y="2982913"/>
          <p14:tracePt t="33585" x="3084513" y="2982913"/>
          <p14:tracePt t="33592" x="3087688" y="2982913"/>
          <p14:tracePt t="33599" x="3100388" y="2982913"/>
          <p14:tracePt t="33607" x="3135313" y="2982913"/>
          <p14:tracePt t="33613" x="3165475" y="2982913"/>
          <p14:tracePt t="33620" x="3233738" y="2982913"/>
          <p14:tracePt t="33626" x="3317875" y="2982913"/>
          <p14:tracePt t="33633" x="3446463" y="2990850"/>
          <p14:tracePt t="33641" x="3573463" y="2990850"/>
          <p14:tracePt t="33648" x="3713163" y="2990850"/>
          <p14:tracePt t="33655" x="3841750" y="3003550"/>
          <p14:tracePt t="33661" x="3925888" y="3016250"/>
          <p14:tracePt t="33668" x="4016375" y="3024188"/>
          <p14:tracePt t="33676" x="4075113" y="3046413"/>
          <p14:tracePt t="33682" x="4117975" y="3046413"/>
          <p14:tracePt t="33689" x="4143375" y="3054350"/>
          <p14:tracePt t="33696" x="4164013" y="3063875"/>
          <p14:tracePt t="33703" x="4181475" y="3063875"/>
          <p14:tracePt t="33710" x="4186238" y="3067050"/>
          <p14:tracePt t="33717" x="4189413" y="3067050"/>
          <p14:tracePt t="33732" x="4198938" y="3067050"/>
          <p14:tracePt t="33836" x="4203700" y="3067050"/>
          <p14:tracePt t="33843" x="4203700" y="3059113"/>
          <p14:tracePt t="33849" x="4211638" y="3059113"/>
          <p14:tracePt t="33856" x="4216400" y="3054350"/>
          <p14:tracePt t="33863" x="4224338" y="3054350"/>
          <p14:tracePt t="33870" x="4237038" y="3054350"/>
          <p14:tracePt t="33878" x="4257675" y="3054350"/>
          <p14:tracePt t="33884" x="4279900" y="3054350"/>
          <p14:tracePt t="33891" x="4292600" y="3054350"/>
          <p14:tracePt t="33898" x="4300538" y="3054350"/>
          <p14:tracePt t="33905" x="4313238" y="3054350"/>
          <p14:tracePt t="33911" x="4318000" y="3054350"/>
          <p14:tracePt t="34137" x="4411663" y="3046413"/>
          <p14:tracePt t="34141" x="4551363" y="3033713"/>
          <p14:tracePt t="34148" x="4679950" y="3021013"/>
          <p14:tracePt t="34156" x="4794250" y="3021013"/>
          <p14:tracePt t="34162" x="4867275" y="3011488"/>
          <p14:tracePt t="34170" x="4938713" y="2998788"/>
          <p14:tracePt t="34177" x="4973638" y="2990850"/>
          <p14:tracePt t="34183" x="5002213" y="2990850"/>
          <p14:tracePt t="34190" x="5019675" y="2990850"/>
          <p14:tracePt t="34197" x="5032375" y="2986088"/>
          <p14:tracePt t="34204" x="5037138" y="2986088"/>
          <p14:tracePt t="34211" x="5045075" y="2986088"/>
          <p14:tracePt t="34226" x="5049838" y="2986088"/>
          <p14:tracePt t="34248" x="5049838" y="2990850"/>
          <p14:tracePt t="34253" x="5049838" y="2998788"/>
          <p14:tracePt t="34260" x="5037138" y="3003550"/>
          <p14:tracePt t="34267" x="5019675" y="3003550"/>
          <p14:tracePt t="34274" x="4999038" y="3011488"/>
          <p14:tracePt t="34282" x="4973638" y="3021013"/>
          <p14:tracePt t="34288" x="4951413" y="3028950"/>
          <p14:tracePt t="34294" x="4930775" y="3028950"/>
          <p14:tracePt t="34302" x="4913313" y="3028950"/>
          <p14:tracePt t="34310" x="4900613" y="3028950"/>
          <p14:tracePt t="34316" x="4887913" y="3028950"/>
          <p14:tracePt t="34323" x="4883150" y="3028950"/>
          <p14:tracePt t="34330" x="4875213" y="3028950"/>
          <p14:tracePt t="34345" x="4870450" y="3028950"/>
          <p14:tracePt t="34351" x="4862513" y="3028950"/>
          <p14:tracePt t="34366" x="4867275" y="3028950"/>
          <p14:tracePt t="34373" x="4870450" y="3028950"/>
          <p14:tracePt t="34379" x="4879975" y="3028950"/>
          <p14:tracePt t="34386" x="4892675" y="3028950"/>
          <p14:tracePt t="34394" x="4913313" y="3024188"/>
          <p14:tracePt t="34400" x="4933950" y="3024188"/>
          <p14:tracePt t="34407" x="4981575" y="3016250"/>
          <p14:tracePt t="34415" x="5027613" y="3008313"/>
          <p14:tracePt t="34421" x="5083175" y="3008313"/>
          <p14:tracePt t="34427" x="5143500" y="3008313"/>
          <p14:tracePt t="34434" x="5189538" y="2998788"/>
          <p14:tracePt t="34442" x="5232400" y="2998788"/>
          <p14:tracePt t="34449" x="5253038" y="2990850"/>
          <p14:tracePt t="34458" x="5278438" y="2990850"/>
          <p14:tracePt t="34463" x="5283200" y="2990850"/>
          <p14:tracePt t="34469" x="5292725" y="2990850"/>
          <p14:tracePt t="34477" x="5295900" y="2990850"/>
          <p14:tracePt t="34483" x="5300663" y="2990850"/>
          <p14:tracePt t="34489" x="5308600" y="2990850"/>
          <p14:tracePt t="34519" x="5305425" y="2990850"/>
          <p14:tracePt t="34526" x="5300663" y="2998788"/>
          <p14:tracePt t="34532" x="5287963" y="2998788"/>
          <p14:tracePt t="34539" x="5275263" y="2998788"/>
          <p14:tracePt t="34546" x="5249863" y="2998788"/>
          <p14:tracePt t="34554" x="5237163" y="2998788"/>
          <p14:tracePt t="34560" x="5214938" y="2998788"/>
          <p14:tracePt t="34568" x="5202238" y="2998788"/>
          <p14:tracePt t="34575" x="5186363" y="2998788"/>
          <p14:tracePt t="34581" x="5181600" y="2998788"/>
          <p14:tracePt t="34588" x="5176838" y="2998788"/>
          <p14:tracePt t="34603" x="5168900" y="2998788"/>
          <p14:tracePt t="34618" x="5173663" y="2998788"/>
          <p14:tracePt t="34624" x="5176838" y="2995613"/>
          <p14:tracePt t="34631" x="5181600" y="2995613"/>
          <p14:tracePt t="34637" x="5199063" y="2990850"/>
          <p14:tracePt t="34644" x="5211763" y="2990850"/>
          <p14:tracePt t="34651" x="5224463" y="2982913"/>
          <p14:tracePt t="34658" x="5257800" y="2982913"/>
          <p14:tracePt t="34665" x="5278438" y="2982913"/>
          <p14:tracePt t="34672" x="5313363" y="2982913"/>
          <p14:tracePt t="34679" x="5343525" y="2982913"/>
          <p14:tracePt t="34686" x="5364163" y="2982913"/>
          <p14:tracePt t="34693" x="5389563" y="2982913"/>
          <p14:tracePt t="34699" x="5402263" y="2982913"/>
          <p14:tracePt t="34707" x="5407025" y="2982913"/>
          <p14:tracePt t="34714" x="5414963" y="2982913"/>
          <p14:tracePt t="34720" x="5419725" y="2982913"/>
          <p14:tracePt t="34758" x="5407025" y="2986088"/>
          <p14:tracePt t="34762" x="5389563" y="2986088"/>
          <p14:tracePt t="34769" x="5368925" y="2990850"/>
          <p14:tracePt t="34777" x="5356225" y="2990850"/>
          <p14:tracePt t="34783" x="5346700" y="2998788"/>
          <p14:tracePt t="34790" x="5334000" y="2998788"/>
          <p14:tracePt t="34798" x="5330825" y="2998788"/>
          <p14:tracePt t="34812" x="5321300" y="2998788"/>
          <p14:tracePt t="34828" x="5318125" y="2998788"/>
          <p14:tracePt t="34869" x="5326063" y="2998788"/>
          <p14:tracePt t="34890" x="5330825" y="2998788"/>
          <p14:tracePt t="34946" x="5321300" y="2998788"/>
          <p14:tracePt t="34959" x="5318125" y="2998788"/>
          <p14:tracePt t="34980" x="5313363" y="2998788"/>
          <p14:tracePt t="34995" x="5305425" y="2998788"/>
          <p14:tracePt t="35060" x="5308600" y="2998788"/>
          <p14:tracePt t="35072" x="5313363" y="2998788"/>
          <p14:tracePt t="35092" x="5318125" y="2998788"/>
          <p14:tracePt t="35106" x="5326063" y="2998788"/>
          <p14:tracePt t="35128" x="5330825" y="2998788"/>
          <p14:tracePt t="35133" x="5338763" y="2998788"/>
          <p14:tracePt t="35140" x="5343525" y="2998788"/>
          <p14:tracePt t="35148" x="5351463" y="2998788"/>
          <p14:tracePt t="35154" x="5356225" y="2998788"/>
          <p14:tracePt t="35160" x="5359400" y="2998788"/>
          <p14:tracePt t="35177" x="5368925" y="2998788"/>
          <p14:tracePt t="35182" x="5372100" y="2998788"/>
          <p14:tracePt t="35189" x="5381625" y="2998788"/>
          <p14:tracePt t="35195" x="5384800" y="2998788"/>
          <p14:tracePt t="35202" x="5389563" y="3003550"/>
          <p14:tracePt t="35216" x="5399088" y="3011488"/>
          <p14:tracePt t="35229" x="5399088" y="3016250"/>
          <p14:tracePt t="35264" x="5394325" y="3024188"/>
          <p14:tracePt t="35271" x="5389563" y="3028950"/>
          <p14:tracePt t="35278" x="5376863" y="3028950"/>
          <p14:tracePt t="35285" x="5356225" y="3036888"/>
          <p14:tracePt t="35291" x="5330825" y="3054350"/>
          <p14:tracePt t="35299" x="5295900" y="3059113"/>
          <p14:tracePt t="35305" x="5224463" y="3071813"/>
          <p14:tracePt t="35312" x="5138738" y="3079750"/>
          <p14:tracePt t="35319" x="5011738" y="3092450"/>
          <p14:tracePt t="35326" x="4867275" y="3105150"/>
          <p14:tracePt t="35333" x="4725988" y="3105150"/>
          <p14:tracePt t="35339" x="4586288" y="3130550"/>
          <p14:tracePt t="35348" x="4429125" y="3140075"/>
          <p14:tracePt t="35354" x="4275138" y="3152775"/>
          <p14:tracePt t="35361" x="4143375" y="3178175"/>
          <p14:tracePt t="35368" x="4003675" y="3198813"/>
          <p14:tracePt t="35375" x="3875088" y="3224213"/>
          <p14:tracePt t="35382" x="3756025" y="3246438"/>
          <p14:tracePt t="35388" x="3641725" y="3271838"/>
          <p14:tracePt t="35398" x="3540125" y="3292475"/>
          <p14:tracePt t="35402" x="3454400" y="3314700"/>
          <p14:tracePt t="35409" x="3378200" y="3327400"/>
          <p14:tracePt t="35416" x="3317875" y="3335338"/>
          <p14:tracePt t="35423" x="3259138" y="3343275"/>
          <p14:tracePt t="35430" x="3216275" y="3343275"/>
          <p14:tracePt t="35436" x="3186113" y="3343275"/>
          <p14:tracePt t="35444" x="3143250" y="3343275"/>
          <p14:tracePt t="35451" x="3109913" y="3343275"/>
          <p14:tracePt t="35458" x="3097213" y="3343275"/>
          <p14:tracePt t="35464" x="3071813" y="3335338"/>
          <p14:tracePt t="35471" x="3049588" y="3327400"/>
          <p14:tracePt t="35478" x="3024188" y="3317875"/>
          <p14:tracePt t="35485" x="3003550" y="3309938"/>
          <p14:tracePt t="35492" x="2986088" y="3297238"/>
          <p14:tracePt t="35500" x="2973388" y="3289300"/>
          <p14:tracePt t="35507" x="2947988" y="3279775"/>
          <p14:tracePt t="35513" x="2935288" y="3271838"/>
          <p14:tracePt t="35520" x="2909888" y="3259138"/>
          <p14:tracePt t="35527" x="2897188" y="3259138"/>
          <p14:tracePt t="35534" x="2874963" y="3249613"/>
          <p14:tracePt t="35541" x="2859088" y="3241675"/>
          <p14:tracePt t="35548" x="2836863" y="3233738"/>
          <p14:tracePt t="35556" x="2811463" y="3233738"/>
          <p14:tracePt t="35562" x="2790825" y="3224213"/>
          <p14:tracePt t="35569" x="2778125" y="3224213"/>
          <p14:tracePt t="35576" x="2760663" y="3221038"/>
          <p14:tracePt t="35583" x="2747963" y="3221038"/>
          <p14:tracePt t="35590" x="2735263" y="3221038"/>
          <p14:tracePt t="35598" x="2727325" y="3211513"/>
          <p14:tracePt t="35604" x="2714625" y="3211513"/>
          <p14:tracePt t="35611" x="2701925" y="3208338"/>
          <p14:tracePt t="35617" x="2697163" y="3208338"/>
          <p14:tracePt t="35624" x="2679700" y="3198813"/>
          <p14:tracePt t="35631" x="2667000" y="3198813"/>
          <p14:tracePt t="35638" x="2662238" y="3195638"/>
          <p14:tracePt t="35645" x="2649538" y="3195638"/>
          <p14:tracePt t="35653" x="2636838" y="3195638"/>
          <p14:tracePt t="35659" x="2628900" y="3186113"/>
          <p14:tracePt t="35666" x="2616200" y="3186113"/>
          <p14:tracePt t="35673" x="2611438" y="3186113"/>
          <p14:tracePt t="35681" x="2603500" y="3186113"/>
          <p14:tracePt t="35687" x="2598738" y="3186113"/>
          <p14:tracePt t="35694" x="2590800" y="3186113"/>
          <p14:tracePt t="35701" x="2586038" y="3186113"/>
          <p14:tracePt t="35708" x="2582863" y="3186113"/>
          <p14:tracePt t="35715" x="2573338" y="3182938"/>
          <p14:tracePt t="35728" x="2570163" y="3182938"/>
          <p14:tracePt t="35743" x="2560638" y="3182938"/>
          <p14:tracePt t="35758" x="2555875" y="3182938"/>
          <p14:tracePt t="35779" x="2552700" y="3182938"/>
          <p14:tracePt t="35877" x="2555875" y="3182938"/>
          <p14:tracePt t="35889" x="2565400" y="3182938"/>
          <p14:tracePt t="35904" x="2570163" y="3182938"/>
          <p14:tracePt t="35926" x="2578100" y="3182938"/>
          <p14:tracePt t="35939" x="2582863" y="3182938"/>
          <p14:tracePt t="35954" x="2586038" y="3182938"/>
          <p14:tracePt t="35976" x="2595563" y="3182938"/>
          <p14:tracePt t="35990" x="2598738" y="3182938"/>
          <p14:tracePt t="36013" x="2608263" y="3182938"/>
          <p14:tracePt t="36023" x="2611438" y="3182938"/>
          <p14:tracePt t="36037" x="2620963" y="3182938"/>
          <p14:tracePt t="36061" x="2624138" y="3182938"/>
          <p14:tracePt t="36095" x="2628900" y="3182938"/>
          <p14:tracePt t="36116" x="2636838" y="3182938"/>
          <p14:tracePt t="36158" x="2641600" y="3182938"/>
          <p14:tracePt t="36171" x="2649538" y="3173413"/>
          <p14:tracePt t="36186" x="2654300" y="3173413"/>
          <p14:tracePt t="36200" x="2654300" y="3170238"/>
          <p14:tracePt t="36207" x="2662238" y="3170238"/>
          <p14:tracePt t="36214" x="2667000" y="3170238"/>
          <p14:tracePt t="36220" x="2671763" y="3170238"/>
          <p14:tracePt t="36234" x="2679700" y="3170238"/>
          <p14:tracePt t="36240" x="2684463" y="3170238"/>
          <p14:tracePt t="36248" x="2697163" y="3170238"/>
          <p14:tracePt t="36256" x="2705100" y="3170238"/>
          <p14:tracePt t="36263" x="2709863" y="3170238"/>
          <p14:tracePt t="36269" x="2722563" y="3170238"/>
          <p14:tracePt t="36276" x="2730500" y="3170238"/>
          <p14:tracePt t="36284" x="2743200" y="3170238"/>
          <p14:tracePt t="36290" x="2755900" y="3170238"/>
          <p14:tracePt t="36297" x="2760663" y="3170238"/>
          <p14:tracePt t="36304" x="2773363" y="3170238"/>
          <p14:tracePt t="36311" x="2786063" y="3170238"/>
          <p14:tracePt t="36317" x="2803525" y="3170238"/>
          <p14:tracePt t="36324" x="2824163" y="3170238"/>
          <p14:tracePt t="36331" x="2836863" y="3170238"/>
          <p14:tracePt t="36339" x="2862263" y="3173413"/>
          <p14:tracePt t="36347" x="2874963" y="3173413"/>
          <p14:tracePt t="36353" x="2889250" y="3182938"/>
          <p14:tracePt t="36360" x="2901950" y="3182938"/>
          <p14:tracePt t="36366" x="2909888" y="3182938"/>
          <p14:tracePt t="36374" x="2914650" y="3182938"/>
          <p14:tracePt t="36382" x="2922588" y="3182938"/>
          <p14:tracePt t="36387" x="2927350" y="3182938"/>
          <p14:tracePt t="36394" x="2935288" y="3182938"/>
          <p14:tracePt t="36401" x="2940050" y="3182938"/>
          <p14:tracePt t="36409" x="2943225" y="3182938"/>
          <p14:tracePt t="36422" x="2952750" y="3182938"/>
          <p14:tracePt t="36445" x="2955925" y="3182938"/>
          <p14:tracePt t="36460" x="2965450" y="3182938"/>
          <p14:tracePt t="36479" x="2968625" y="3182938"/>
          <p14:tracePt t="36492" x="2978150" y="3182938"/>
          <p14:tracePt t="36521" x="2981325" y="3182938"/>
          <p14:tracePt t="36550" x="2981325" y="3186113"/>
          <p14:tracePt t="36556" x="2986088" y="3186113"/>
          <p14:tracePt t="36578" x="2995613" y="3186113"/>
          <p14:tracePt t="36590" x="2998788" y="3186113"/>
          <p14:tracePt t="36605" x="3008313" y="3186113"/>
          <p14:tracePt t="36611" x="3011488" y="3186113"/>
          <p14:tracePt t="36618" x="3016250" y="3186113"/>
          <p14:tracePt t="36625" x="3036888" y="3186113"/>
          <p14:tracePt t="36632" x="3049588" y="3186113"/>
          <p14:tracePt t="36641" x="3074988" y="3186113"/>
          <p14:tracePt t="36646" x="3097213" y="3195638"/>
          <p14:tracePt t="36653" x="3122613" y="3195638"/>
          <p14:tracePt t="36660" x="3152775" y="3195638"/>
          <p14:tracePt t="36667" x="3186113" y="3203575"/>
          <p14:tracePt t="36674" x="3216275" y="3203575"/>
          <p14:tracePt t="36683" x="3249613" y="3211513"/>
          <p14:tracePt t="36688" x="3271838" y="3211513"/>
          <p14:tracePt t="36695" x="3305175" y="3211513"/>
          <p14:tracePt t="36701" x="3327400" y="3211513"/>
          <p14:tracePt t="36708" x="3340100" y="3211513"/>
          <p14:tracePt t="36715" x="3365500" y="3211513"/>
          <p14:tracePt t="36723" x="3368675" y="3211513"/>
          <p14:tracePt t="36731" x="3373438" y="3211513"/>
          <p14:tracePt t="36736" x="3390900" y="3211513"/>
          <p14:tracePt t="36744" x="3394075" y="3211513"/>
          <p14:tracePt t="36750" x="3398838" y="3211513"/>
          <p14:tracePt t="36758" x="3406775" y="3211513"/>
          <p14:tracePt t="36765" x="3411538" y="3211513"/>
          <p14:tracePt t="36780" x="3419475" y="3211513"/>
          <p14:tracePt t="36785" x="3424238" y="3211513"/>
          <p14:tracePt t="36792" x="3429000" y="3211513"/>
          <p14:tracePt t="36816" x="3436938" y="3211513"/>
          <p14:tracePt t="36830" x="3441700" y="3211513"/>
          <p14:tracePt t="36842" x="3449638" y="3211513"/>
          <p14:tracePt t="36863" x="3454400" y="3211513"/>
          <p14:tracePt t="36926" x="3462338" y="3211513"/>
          <p14:tracePt t="36956" x="3467100" y="3208338"/>
          <p14:tracePt t="36968" x="3471863" y="3208338"/>
          <p14:tracePt t="36975" x="3479800" y="3208338"/>
          <p14:tracePt t="36984" x="3484563" y="3203575"/>
          <p14:tracePt t="36989" x="3492500" y="3203575"/>
          <p14:tracePt t="36996" x="3497263" y="3203575"/>
          <p14:tracePt t="37003" x="3509963" y="3195638"/>
          <p14:tracePt t="37010" x="3522663" y="3195638"/>
          <p14:tracePt t="37017" x="3548063" y="3186113"/>
          <p14:tracePt t="37024" x="3578225" y="3186113"/>
          <p14:tracePt t="37031" x="3603625" y="3186113"/>
          <p14:tracePt t="37038" x="3624263" y="3186113"/>
          <p14:tracePt t="37047" x="3659188" y="3186113"/>
          <p14:tracePt t="37052" x="3679825" y="3186113"/>
          <p14:tracePt t="37058" x="3709988" y="3186113"/>
          <p14:tracePt t="37066" x="3735388" y="3186113"/>
          <p14:tracePt t="37073" x="3756025" y="3186113"/>
          <p14:tracePt t="37080" x="3778250" y="3186113"/>
          <p14:tracePt t="37086" x="3803650" y="3186113"/>
          <p14:tracePt t="37093" x="3824288" y="3186113"/>
          <p14:tracePt t="37101" x="3836988" y="3186113"/>
          <p14:tracePt t="37108" x="3849688" y="3186113"/>
          <p14:tracePt t="37116" x="3875088" y="3186113"/>
          <p14:tracePt t="37121" x="3887788" y="3186113"/>
          <p14:tracePt t="37128" x="3892550" y="3186113"/>
          <p14:tracePt t="37135" x="3905250" y="3186113"/>
          <p14:tracePt t="37142" x="3913188" y="3186113"/>
          <p14:tracePt t="37150" x="3917950" y="3186113"/>
          <p14:tracePt t="37157" x="3925888" y="3186113"/>
          <p14:tracePt t="37165" x="3930650" y="3182938"/>
          <p14:tracePt t="37171" x="3938588" y="3182938"/>
          <p14:tracePt t="37177" x="3943350" y="3182938"/>
          <p14:tracePt t="37185" x="3948113" y="3182938"/>
          <p14:tracePt t="37192" x="3956050" y="3182938"/>
          <p14:tracePt t="37200" x="3960813" y="3182938"/>
          <p14:tracePt t="37220" x="3968750" y="3182938"/>
          <p14:tracePt t="37234" x="3973513" y="3182938"/>
          <p14:tracePt t="37257" x="3981450" y="3182938"/>
          <p14:tracePt t="37342" x="3986213" y="3182938"/>
          <p14:tracePt t="37434" x="3990975" y="3182938"/>
          <p14:tracePt t="37448" x="3998913" y="3182938"/>
          <p14:tracePt t="37468" x="4003675" y="3182938"/>
          <p14:tracePt t="37482" x="4011613" y="3182938"/>
          <p14:tracePt t="37504" x="4016375" y="3182938"/>
          <p14:tracePt t="37517" x="4019550" y="3182938"/>
          <p14:tracePt t="55821" x="3990975" y="3190875"/>
          <p14:tracePt t="55827" x="3930650" y="3198813"/>
          <p14:tracePt t="55834" x="3871913" y="3221038"/>
          <p14:tracePt t="55841" x="3794125" y="3241675"/>
          <p14:tracePt t="55848" x="3735388" y="3262313"/>
          <p14:tracePt t="55855" x="3675063" y="3284538"/>
          <p14:tracePt t="55863" x="3611563" y="3305175"/>
          <p14:tracePt t="55868" x="3565525" y="3322638"/>
          <p14:tracePt t="55876" x="3530600" y="3340100"/>
          <p14:tracePt t="55882" x="3492500" y="3355975"/>
          <p14:tracePt t="55890" x="3459163" y="3373438"/>
          <p14:tracePt t="55896" x="3433763" y="3390900"/>
          <p14:tracePt t="55904" x="3411538" y="3398838"/>
          <p14:tracePt t="55911" x="3386138" y="3424238"/>
          <p14:tracePt t="55917" x="3365500" y="3441700"/>
          <p14:tracePt t="55924" x="3340100" y="3446463"/>
          <p14:tracePt t="55931" x="3317875" y="3462338"/>
          <p14:tracePt t="55939" x="3300413" y="3479800"/>
          <p14:tracePt t="55947" x="3275013" y="3489325"/>
          <p14:tracePt t="55952" x="3262313" y="3492500"/>
          <p14:tracePt t="55958" x="3249613" y="3502025"/>
          <p14:tracePt t="55966" x="3241675" y="3502025"/>
          <p14:tracePt t="55972" x="3228975" y="3505200"/>
          <p14:tracePt t="55981" x="3216275" y="3505200"/>
          <p14:tracePt t="55986" x="3198813" y="3514725"/>
          <p14:tracePt t="55996" x="3186113" y="3522663"/>
          <p14:tracePt t="56000" x="3173413" y="3530600"/>
          <p14:tracePt t="56009" x="3148013" y="3530600"/>
          <p14:tracePt t="56014" x="3127375" y="3535363"/>
          <p14:tracePt t="56021" x="3100388" y="3543300"/>
          <p14:tracePt t="56029" x="3079750" y="3552825"/>
          <p14:tracePt t="56036" x="3054350" y="3560763"/>
          <p14:tracePt t="56042" x="3033713" y="3568700"/>
          <p14:tracePt t="56049" x="3011488" y="3568700"/>
          <p14:tracePt t="56056" x="2986088" y="3578225"/>
          <p14:tracePt t="56063" x="2973388" y="3578225"/>
          <p14:tracePt t="56070" x="2955925" y="3581400"/>
          <p14:tracePt t="56078" x="2943225" y="3581400"/>
          <p14:tracePt t="56085" x="2940050" y="3581400"/>
          <p14:tracePt t="56090" x="2927350" y="3581400"/>
          <p14:tracePt t="56097" x="2909888" y="3590925"/>
          <p14:tracePt t="56104" x="2889250" y="3590925"/>
          <p14:tracePt t="56112" x="2874963" y="3590925"/>
          <p14:tracePt t="56119" x="2841625" y="3598863"/>
          <p14:tracePt t="56126" x="2820988" y="3608388"/>
          <p14:tracePt t="56133" x="2786063" y="3616325"/>
          <p14:tracePt t="56140" x="2752725" y="3633788"/>
          <p14:tracePt t="56147" x="2717800" y="3641725"/>
          <p14:tracePt t="56154" x="2684463" y="3649663"/>
          <p14:tracePt t="56162" x="2662238" y="3654425"/>
          <p14:tracePt t="56168" x="2636838" y="3671888"/>
          <p14:tracePt t="56174" x="2616200" y="3679825"/>
          <p14:tracePt t="56181" x="2598738" y="3687763"/>
          <p14:tracePt t="56189" x="2586038" y="3687763"/>
          <p14:tracePt t="56195" x="2582863" y="3692525"/>
          <p14:tracePt t="56202" x="2573338" y="3692525"/>
          <p14:tracePt t="56209" x="2570163" y="3702050"/>
          <p14:tracePt t="56216" x="2560638" y="3702050"/>
          <p14:tracePt t="56222" x="2555875" y="3702050"/>
          <p14:tracePt t="56230" x="2552700" y="3702050"/>
          <p14:tracePt t="56237" x="2552700" y="3705225"/>
          <p14:tracePt t="56252" x="2543175" y="3709988"/>
          <p14:tracePt t="56257" x="2540000" y="3709988"/>
          <p14:tracePt t="56265" x="2530475" y="3709988"/>
          <p14:tracePt t="56272" x="2530475" y="3717925"/>
          <p14:tracePt t="56280" x="2527300" y="3717925"/>
          <p14:tracePt t="56286" x="2517775" y="3722688"/>
          <p14:tracePt t="56293" x="2514600" y="3722688"/>
          <p14:tracePt t="56299" x="2514600" y="3730625"/>
          <p14:tracePt t="56308" x="2509838" y="3730625"/>
          <p14:tracePt t="56314" x="2509838" y="3735388"/>
          <p14:tracePt t="56321" x="2501900" y="3735388"/>
          <p14:tracePt t="56336" x="2497138" y="3743325"/>
          <p14:tracePt t="56350" x="2497138" y="3748088"/>
          <p14:tracePt t="56364" x="2497138" y="3752850"/>
          <p14:tracePt t="56370" x="2497138" y="3760788"/>
          <p14:tracePt t="56378" x="2497138" y="3765550"/>
          <p14:tracePt t="56394" x="2497138" y="3773488"/>
          <p14:tracePt t="56398" x="2497138" y="3778250"/>
          <p14:tracePt t="56405" x="2497138" y="3786188"/>
          <p14:tracePt t="56412" x="2497138" y="3790950"/>
          <p14:tracePt t="56420" x="2497138" y="3794125"/>
          <p14:tracePt t="56435" x="2505075" y="3803650"/>
          <p14:tracePt t="56441" x="2505075" y="3808413"/>
          <p14:tracePt t="56448" x="2509838" y="3816350"/>
          <p14:tracePt t="56455" x="2509838" y="3821113"/>
          <p14:tracePt t="56464" x="2509838" y="3824288"/>
          <p14:tracePt t="56469" x="2514600" y="3833813"/>
          <p14:tracePt t="56484" x="2522538" y="3836988"/>
          <p14:tracePt t="56491" x="2522538" y="3846513"/>
          <p14:tracePt t="56498" x="2527300" y="3849688"/>
          <p14:tracePt t="56521" x="2535238" y="3859213"/>
          <p14:tracePt t="56534" x="2540000" y="3862388"/>
          <p14:tracePt t="56548" x="2547938" y="3867150"/>
          <p14:tracePt t="56569" x="2552700" y="3867150"/>
          <p14:tracePt t="56585" x="2555875" y="3867150"/>
          <p14:tracePt t="56606" x="2565400" y="3867150"/>
          <p14:tracePt t="56618" x="2570163" y="3867150"/>
          <p14:tracePt t="56633" x="2578100" y="3867150"/>
          <p14:tracePt t="56655" x="2582863" y="3867150"/>
          <p14:tracePt t="56668" x="2586038" y="3867150"/>
          <p14:tracePt t="56683" x="2595563" y="3867150"/>
          <p14:tracePt t="56697" x="2595563" y="3862388"/>
          <p14:tracePt t="56704" x="2598738" y="3862388"/>
          <p14:tracePt t="56711" x="2598738" y="3854450"/>
          <p14:tracePt t="56717" x="2608263" y="3854450"/>
          <p14:tracePt t="56732" x="2608263" y="3849688"/>
          <p14:tracePt t="56740" x="2611438" y="3849688"/>
          <p14:tracePt t="56747" x="2611438" y="3841750"/>
          <p14:tracePt t="56753" x="2620963" y="3841750"/>
          <p14:tracePt t="56760" x="2620963" y="3836988"/>
          <p14:tracePt t="56767" x="2624138" y="3836988"/>
          <p14:tracePt t="56782" x="2628900" y="3829050"/>
          <p14:tracePt t="56796" x="2628900" y="3824288"/>
          <p14:tracePt t="56802" x="2636838" y="3824288"/>
          <p14:tracePt t="56817" x="2641600" y="3821113"/>
          <p14:tracePt t="56832" x="2649538" y="3811588"/>
          <p14:tracePt t="56838" x="2654300" y="3811588"/>
          <p14:tracePt t="56846" x="2662238" y="3808413"/>
          <p14:tracePt t="56861" x="2667000" y="3798888"/>
          <p14:tracePt t="56867" x="2671763" y="3798888"/>
          <p14:tracePt t="56873" x="2679700" y="3798888"/>
          <p14:tracePt t="56881" x="2692400" y="3798888"/>
          <p14:tracePt t="56888" x="2705100" y="3798888"/>
          <p14:tracePt t="56896" x="2717800" y="3798888"/>
          <p14:tracePt t="56901" x="2727325" y="3798888"/>
          <p14:tracePt t="56909" x="2740025" y="3798888"/>
          <p14:tracePt t="56915" x="2760663" y="3798888"/>
          <p14:tracePt t="56924" x="2773363" y="3798888"/>
          <p14:tracePt t="56930" x="2798763" y="3798888"/>
          <p14:tracePt t="56937" x="2820988" y="3798888"/>
          <p14:tracePt t="56946" x="2841625" y="3798888"/>
          <p14:tracePt t="56951" x="2874963" y="3798888"/>
          <p14:tracePt t="56957" x="2905125" y="3798888"/>
          <p14:tracePt t="56965" x="2940050" y="3798888"/>
          <p14:tracePt t="56971" x="2968625" y="3798888"/>
          <p14:tracePt t="56981" x="2995613" y="3794125"/>
          <p14:tracePt t="56986" x="3024188" y="3794125"/>
          <p14:tracePt t="56994" x="3059113" y="3786188"/>
          <p14:tracePt t="57000" x="3079750" y="3786188"/>
          <p14:tracePt t="57007" x="3100388" y="3786188"/>
          <p14:tracePt t="57013" x="3117850" y="3778250"/>
          <p14:tracePt t="57022" x="3130550" y="3778250"/>
          <p14:tracePt t="57028" x="3140075" y="3768725"/>
          <p14:tracePt t="57034" x="3143250" y="3768725"/>
          <p14:tracePt t="57042" x="3148013" y="3765550"/>
          <p14:tracePt t="57048" x="3155950" y="3765550"/>
          <p14:tracePt t="57302" x="3203575" y="3765550"/>
          <p14:tracePt t="57309" x="3262313" y="3756025"/>
          <p14:tracePt t="57316" x="3317875" y="3756025"/>
          <p14:tracePt t="57323" x="3390900" y="3756025"/>
          <p14:tracePt t="57330" x="3436938" y="3756025"/>
          <p14:tracePt t="57336" x="3492500" y="3756025"/>
          <p14:tracePt t="57344" x="3552825" y="3760788"/>
          <p14:tracePt t="57351" x="3611563" y="3760788"/>
          <p14:tracePt t="57357" x="3654425" y="3760788"/>
          <p14:tracePt t="57366" x="3684588" y="3760788"/>
          <p14:tracePt t="57371" x="3717925" y="3760788"/>
          <p14:tracePt t="57379" x="3738563" y="3760788"/>
          <p14:tracePt t="57385" x="3765550" y="3768725"/>
          <p14:tracePt t="57393" x="3786188" y="3768725"/>
          <p14:tracePt t="57399" x="3794125" y="3768725"/>
          <p14:tracePt t="57406" x="3806825" y="3768725"/>
          <p14:tracePt t="57413" x="3811588" y="3768725"/>
          <p14:tracePt t="57421" x="3816350" y="3768725"/>
          <p14:tracePt t="57429" x="3824288" y="3768725"/>
          <p14:tracePt t="57434" x="3829050" y="3768725"/>
          <p14:tracePt t="57442" x="3829050" y="3773488"/>
          <p14:tracePt t="57448" x="3836988" y="3773488"/>
          <p14:tracePt t="57465" x="3836988" y="3781425"/>
          <p14:tracePt t="57481" x="3836988" y="3786188"/>
          <p14:tracePt t="57490" x="3836988" y="3794125"/>
          <p14:tracePt t="57507" x="3836988" y="3798888"/>
          <p14:tracePt t="57527" x="3836988" y="3803650"/>
          <p14:tracePt t="57533" x="3832225" y="3803650"/>
          <p14:tracePt t="57540" x="3832225" y="3811588"/>
          <p14:tracePt t="57547" x="3829050" y="3811588"/>
          <p14:tracePt t="57565" x="3829050" y="3816350"/>
          <p14:tracePt t="57568" x="3819525" y="3816350"/>
          <p14:tracePt t="57574" x="3816350" y="3824288"/>
          <p14:tracePt t="57582" x="3811588" y="3829050"/>
          <p14:tracePt t="57589" x="3798888" y="3829050"/>
          <p14:tracePt t="57597" x="3781425" y="3836988"/>
          <p14:tracePt t="57603" x="3760788" y="3846513"/>
          <p14:tracePt t="57612" x="3735388" y="3849688"/>
          <p14:tracePt t="57617" x="3713163" y="3849688"/>
          <p14:tracePt t="57624" x="3687763" y="3849688"/>
          <p14:tracePt t="57631" x="3667125" y="3849688"/>
          <p14:tracePt t="57638" x="3644900" y="3849688"/>
          <p14:tracePt t="57645" x="3619500" y="3849688"/>
          <p14:tracePt t="57652" x="3598863" y="3849688"/>
          <p14:tracePt t="57659" x="3578225" y="3849688"/>
          <p14:tracePt t="57667" x="3552825" y="3849688"/>
          <p14:tracePt t="57674" x="3540125" y="3849688"/>
          <p14:tracePt t="57681" x="3525838" y="3849688"/>
          <p14:tracePt t="57687" x="3513138" y="3849688"/>
          <p14:tracePt t="57694" x="3487738" y="3849688"/>
          <p14:tracePt t="57702" x="3484563" y="3841750"/>
          <p14:tracePt t="57709" x="3475038" y="3841750"/>
          <p14:tracePt t="57716" x="3462338" y="3836988"/>
          <p14:tracePt t="57723" x="3459163" y="3836988"/>
          <p14:tracePt t="57736" x="3449638" y="3836988"/>
          <p14:tracePt t="57746" x="3446463" y="3836988"/>
          <p14:tracePt t="57750" x="3441700" y="3836988"/>
          <p14:tracePt t="57757" x="3441700" y="3829050"/>
          <p14:tracePt t="57766" x="3433763" y="3829050"/>
          <p14:tracePt t="57780" x="3429000" y="3829050"/>
          <p14:tracePt t="57795" x="3429000" y="3824288"/>
          <p14:tracePt t="57808" x="3429000" y="3821113"/>
          <p14:tracePt t="57837" x="3429000" y="3811588"/>
          <p14:tracePt t="57857" x="3429000" y="3808413"/>
          <p14:tracePt t="57886" x="3429000" y="3798888"/>
          <p14:tracePt t="57922" x="3429000" y="3794125"/>
          <p14:tracePt t="58049" x="3436938" y="3794125"/>
          <p14:tracePt t="58070" x="3441700" y="3794125"/>
          <p14:tracePt t="58084" x="3446463" y="3794125"/>
          <p14:tracePt t="58098" x="3454400" y="3794125"/>
          <p14:tracePt t="58104" x="3459163" y="3794125"/>
          <p14:tracePt t="58113" x="3467100" y="3794125"/>
          <p14:tracePt t="58119" x="3471863" y="3794125"/>
          <p14:tracePt t="58133" x="3479800" y="3794125"/>
          <p14:tracePt t="58141" x="3484563" y="3794125"/>
          <p14:tracePt t="58147" x="3487738" y="3794125"/>
          <p14:tracePt t="58154" x="3497263" y="3794125"/>
          <p14:tracePt t="58162" x="3500438" y="3794125"/>
          <p14:tracePt t="58168" x="3509963" y="3794125"/>
          <p14:tracePt t="58175" x="3522663" y="3786188"/>
          <p14:tracePt t="58182" x="3525838" y="3786188"/>
          <p14:tracePt t="58189" x="3540125" y="3781425"/>
          <p14:tracePt t="58198" x="3565525" y="3781425"/>
          <p14:tracePt t="58203" x="3586163" y="3781425"/>
          <p14:tracePt t="58210" x="3619500" y="3773488"/>
          <p14:tracePt t="58218" x="3662363" y="3773488"/>
          <p14:tracePt t="58225" x="3705225" y="3773488"/>
          <p14:tracePt t="58231" x="3751263" y="3773488"/>
          <p14:tracePt t="58239" x="3819525" y="3773488"/>
          <p14:tracePt t="58245" x="3879850" y="3773488"/>
          <p14:tracePt t="58253" x="3951288" y="3773488"/>
          <p14:tracePt t="58260" x="4006850" y="3773488"/>
          <p14:tracePt t="58266" x="4054475" y="3778250"/>
          <p14:tracePt t="58273" x="4113213" y="3778250"/>
          <p14:tracePt t="58281" x="4156075" y="3778250"/>
          <p14:tracePt t="58287" x="4198938" y="3778250"/>
          <p14:tracePt t="58294" x="4224338" y="3778250"/>
          <p14:tracePt t="58301" x="4244975" y="3778250"/>
          <p14:tracePt t="58308" x="4267200" y="3778250"/>
          <p14:tracePt t="58316" x="4275138" y="3778250"/>
          <p14:tracePt t="58322" x="4287838" y="3778250"/>
          <p14:tracePt t="58338" x="4292600" y="3778250"/>
          <p14:tracePt t="58345" x="4300538" y="3778250"/>
          <p14:tracePt t="58350" x="4305300" y="3778250"/>
          <p14:tracePt t="58373" x="4313238" y="3781425"/>
          <p14:tracePt t="58386" x="4318000" y="3781425"/>
          <p14:tracePt t="58415" x="4322763" y="3781425"/>
          <p14:tracePt t="58430" x="4330700" y="3781425"/>
          <p14:tracePt t="58442" x="4335463" y="3781425"/>
          <p14:tracePt t="58448" x="4343400" y="3781425"/>
          <p14:tracePt t="58456" x="4356100" y="3781425"/>
          <p14:tracePt t="58462" x="4368800" y="3781425"/>
          <p14:tracePt t="58469" x="4381500" y="3781425"/>
          <p14:tracePt t="58477" x="4394200" y="3781425"/>
          <p14:tracePt t="58484" x="4411663" y="3781425"/>
          <p14:tracePt t="58490" x="4432300" y="3790950"/>
          <p14:tracePt t="58498" x="4437063" y="3790950"/>
          <p14:tracePt t="58505" x="4449763" y="3790950"/>
          <p14:tracePt t="58514" x="4457700" y="3790950"/>
          <p14:tracePt t="58519" x="4462463" y="3790950"/>
          <p14:tracePt t="58527" x="4470400" y="3790950"/>
          <p14:tracePt t="58533" x="4475163" y="3790950"/>
          <p14:tracePt t="58547" x="4483100" y="3790950"/>
          <p14:tracePt t="58794" x="4530725" y="3786188"/>
          <p14:tracePt t="58798" x="4602163" y="3778250"/>
          <p14:tracePt t="58805" x="4675188" y="3778250"/>
          <p14:tracePt t="58812" x="4760913" y="3778250"/>
          <p14:tracePt t="58819" x="4832350" y="3778250"/>
          <p14:tracePt t="58827" x="4887913" y="3778250"/>
          <p14:tracePt t="58833" x="4946650" y="3778250"/>
          <p14:tracePt t="58839" x="4989513" y="3778250"/>
          <p14:tracePt t="58846" x="5032375" y="3778250"/>
          <p14:tracePt t="58853" x="5067300" y="3778250"/>
          <p14:tracePt t="58860" x="5108575" y="3781425"/>
          <p14:tracePt t="58868" x="5133975" y="3781425"/>
          <p14:tracePt t="58874" x="5164138" y="3790950"/>
          <p14:tracePt t="58882" x="5176838" y="3790950"/>
          <p14:tracePt t="58888" x="5202238" y="3790950"/>
          <p14:tracePt t="58895" x="5207000" y="3790950"/>
          <p14:tracePt t="58903" x="5214938" y="3790950"/>
          <p14:tracePt t="58910" x="5227638" y="3790950"/>
          <p14:tracePt t="58916" x="5232400" y="3790950"/>
          <p14:tracePt t="58943" x="5237163" y="3790950"/>
          <p14:tracePt t="58980" x="5237163" y="3794125"/>
          <p14:tracePt t="59014" x="5245100" y="3794125"/>
          <p14:tracePt t="59028" x="5249863" y="3794125"/>
          <p14:tracePt t="59035" x="5257800" y="3794125"/>
          <p14:tracePt t="59042" x="5270500" y="3794125"/>
          <p14:tracePt t="59048" x="5313363" y="3790950"/>
          <p14:tracePt t="59055" x="5372100" y="3790950"/>
          <p14:tracePt t="59062" x="5440363" y="3790950"/>
          <p14:tracePt t="59069" x="5543550" y="3781425"/>
          <p14:tracePt t="59077" x="5657850" y="3768725"/>
          <p14:tracePt t="59083" x="5784850" y="3768725"/>
          <p14:tracePt t="59091" x="5913438" y="3768725"/>
          <p14:tracePt t="59097" x="6010275" y="3768725"/>
          <p14:tracePt t="59103" x="6096000" y="3768725"/>
          <p14:tracePt t="59111" x="6169025" y="3768725"/>
          <p14:tracePt t="59118" x="6223000" y="3768725"/>
          <p14:tracePt t="59125" x="6283325" y="3768725"/>
          <p14:tracePt t="59132" x="6326188" y="3768725"/>
          <p14:tracePt t="59139" x="6372225" y="3760788"/>
          <p14:tracePt t="59146" x="6402388" y="3760788"/>
          <p14:tracePt t="59152" x="6435725" y="3752850"/>
          <p14:tracePt t="59160" x="6457950" y="3752850"/>
          <p14:tracePt t="59169" x="6483350" y="3743325"/>
          <p14:tracePt t="59173" x="6496050" y="3743325"/>
          <p14:tracePt t="59181" x="6508750" y="3743325"/>
          <p14:tracePt t="59188" x="6516688" y="3743325"/>
          <p14:tracePt t="59195" x="6521450" y="3743325"/>
          <p14:tracePt t="59211" x="6529388" y="3743325"/>
          <p14:tracePt t="59223" x="6534150" y="3743325"/>
          <p14:tracePt t="59236" x="6538913" y="3743325"/>
          <p14:tracePt t="59251" x="6546850" y="3743325"/>
          <p14:tracePt t="59272" x="6551613" y="3743325"/>
          <p14:tracePt t="59286" x="6551613" y="3752850"/>
          <p14:tracePt t="59321" x="6551613" y="3756025"/>
          <p14:tracePt t="59341" x="6551613" y="3765550"/>
          <p14:tracePt t="59354" x="6551613" y="3768725"/>
          <p14:tracePt t="59386" x="6542088" y="3768725"/>
          <p14:tracePt t="59389" x="6542088" y="3778250"/>
          <p14:tracePt t="59426" x="6542088" y="3781425"/>
          <p14:tracePt t="59517" x="6542088" y="3786188"/>
          <p14:tracePt t="59835" x="6538913" y="3786188"/>
          <p14:tracePt t="59856" x="6534150" y="3786188"/>
          <p14:tracePt t="59870" x="6526213" y="3794125"/>
          <p14:tracePt t="59884" x="6521450" y="3794125"/>
          <p14:tracePt t="59905" x="6513513" y="3794125"/>
          <p14:tracePt t="59919" x="6508750" y="3798888"/>
          <p14:tracePt t="59935" x="6503988" y="3798888"/>
          <p14:tracePt t="59947" x="6503988" y="3808413"/>
          <p14:tracePt t="59960" x="6496050" y="3808413"/>
          <p14:tracePt t="59961" x="6491288" y="3808413"/>
          <p14:tracePt t="59967" x="6491288" y="3811588"/>
          <p14:tracePt t="59973" x="6483350" y="3811588"/>
          <p14:tracePt t="59981" x="6478588" y="3811588"/>
          <p14:tracePt t="59988" x="6470650" y="3816350"/>
          <p14:tracePt t="59995" x="6465888" y="3816350"/>
          <p14:tracePt t="60002" x="6453188" y="3816350"/>
          <p14:tracePt t="60010" x="6448425" y="3824288"/>
          <p14:tracePt t="60017" x="6427788" y="3824288"/>
          <p14:tracePt t="60022" x="6384925" y="3824288"/>
          <p14:tracePt t="60030" x="6326188" y="3824288"/>
          <p14:tracePt t="60036" x="6227763" y="3824288"/>
          <p14:tracePt t="60044" x="6088063" y="3816350"/>
          <p14:tracePt t="60050" x="5908675" y="3803650"/>
          <p14:tracePt t="60059" x="5649913" y="3803650"/>
          <p14:tracePt t="60064" x="5381625" y="3786188"/>
          <p14:tracePt t="60071" x="5143500" y="3773488"/>
          <p14:tracePt t="60078" x="4964113" y="3773488"/>
          <p14:tracePt t="60088" x="4781550" y="3781425"/>
          <p14:tracePt t="60093" x="4629150" y="3794125"/>
          <p14:tracePt t="60099" x="4483100" y="3808413"/>
          <p14:tracePt t="60107" x="4368800" y="3829050"/>
          <p14:tracePt t="60113" x="4267200" y="3862388"/>
          <p14:tracePt t="60120" x="4151313" y="3887788"/>
          <p14:tracePt t="60127" x="4049713" y="3922713"/>
          <p14:tracePt t="60134" x="3948113" y="3956050"/>
          <p14:tracePt t="60143" x="3857625" y="3986213"/>
          <p14:tracePt t="60149" x="3768725" y="4011613"/>
          <p14:tracePt t="60154" x="3692525" y="4033838"/>
          <p14:tracePt t="60161" x="3632200" y="4041775"/>
          <p14:tracePt t="60169" x="3573463" y="4062413"/>
          <p14:tracePt t="60176" x="3513138" y="4084638"/>
          <p14:tracePt t="60182" x="3467100" y="4084638"/>
          <p14:tracePt t="60189" x="3419475" y="4092575"/>
          <p14:tracePt t="60196" x="3360738" y="4100513"/>
          <p14:tracePt t="60205" x="3330575" y="4100513"/>
          <p14:tracePt t="60211" x="3297238" y="4100513"/>
          <p14:tracePt t="60218" x="3267075" y="4100513"/>
          <p14:tracePt t="60225" x="3246438" y="4100513"/>
          <p14:tracePt t="60232" x="3221038" y="4100513"/>
          <p14:tracePt t="60239" x="3198813" y="4110038"/>
          <p14:tracePt t="60246" x="3173413" y="4110038"/>
          <p14:tracePt t="60253" x="3160713" y="4117975"/>
          <p14:tracePt t="60260" x="3140075" y="4117975"/>
          <p14:tracePt t="60267" x="3122613" y="4122738"/>
          <p14:tracePt t="60274" x="3100388" y="4122738"/>
          <p14:tracePt t="60282" x="3074988" y="4130675"/>
          <p14:tracePt t="60287" x="3062288" y="4140200"/>
          <p14:tracePt t="60295" x="3041650" y="4148138"/>
          <p14:tracePt t="60303" x="3024188" y="4148138"/>
          <p14:tracePt t="60310" x="3011488" y="4152900"/>
          <p14:tracePt t="60316" x="3008313" y="4152900"/>
          <p14:tracePt t="60323" x="2995613" y="4152900"/>
          <p14:tracePt t="60330" x="2986088" y="4152900"/>
          <p14:tracePt t="60346" x="2981325" y="4152900"/>
          <p14:tracePt t="60350" x="2973388" y="4152900"/>
          <p14:tracePt t="60358" x="2968625" y="4152900"/>
          <p14:tracePt t="60364" x="2960688" y="4152900"/>
          <p14:tracePt t="60379" x="2955925" y="4152900"/>
          <p14:tracePt t="60393" x="2952750" y="4152900"/>
          <p14:tracePt t="60407" x="2943225" y="4152900"/>
          <p14:tracePt t="60414" x="2940050" y="4152900"/>
          <p14:tracePt t="60420" x="2930525" y="4152900"/>
          <p14:tracePt t="60427" x="2927350" y="4152900"/>
          <p14:tracePt t="60436" x="2917825" y="4152900"/>
          <p14:tracePt t="60447" x="2914650" y="4152900"/>
          <p14:tracePt t="60454" x="2909888" y="4152900"/>
          <p14:tracePt t="60461" x="2901950" y="4152900"/>
          <p14:tracePt t="60469" x="2901950" y="4148138"/>
          <p14:tracePt t="60482" x="2897188" y="4140200"/>
          <p14:tracePt t="60496" x="2889250" y="4135438"/>
          <p14:tracePt t="60511" x="2884488" y="4135438"/>
          <p14:tracePt t="60519" x="2874963" y="4127500"/>
          <p14:tracePt t="60524" x="2871788" y="4127500"/>
          <p14:tracePt t="60531" x="2867025" y="4122738"/>
          <p14:tracePt t="60545" x="2859088" y="4117975"/>
          <p14:tracePt t="60552" x="2854325" y="4117975"/>
          <p14:tracePt t="60560" x="2854325" y="4110038"/>
          <p14:tracePt t="60565" x="2846388" y="4105275"/>
          <p14:tracePt t="60579" x="2846388" y="4097338"/>
          <p14:tracePt t="60587" x="2841625" y="4092575"/>
          <p14:tracePt t="60593" x="2841625" y="4084638"/>
          <p14:tracePt t="60600" x="2836863" y="4079875"/>
          <p14:tracePt t="60622" x="2828925" y="4075113"/>
          <p14:tracePt t="60636" x="2824163" y="4067175"/>
          <p14:tracePt t="60652" x="2816225" y="4067175"/>
          <p14:tracePt t="60657" x="2816225" y="4062413"/>
          <p14:tracePt t="60672" x="2816225" y="4054475"/>
          <p14:tracePt t="60678" x="2811463" y="4054475"/>
          <p14:tracePt t="60694" x="2811463" y="4049713"/>
          <p14:tracePt t="60714" x="2811463" y="4041775"/>
          <p14:tracePt t="60727" x="2803525" y="4041775"/>
          <p14:tracePt t="61709" x="2808288" y="4041775"/>
          <p14:tracePt t="61716" x="2808288" y="4037013"/>
          <p14:tracePt t="61722" x="2820988" y="4029075"/>
          <p14:tracePt t="61729" x="2824163" y="4024313"/>
          <p14:tracePt t="61737" x="2846388" y="4016375"/>
          <p14:tracePt t="61743" x="2879725" y="4006850"/>
          <p14:tracePt t="61750" x="2901950" y="4003675"/>
          <p14:tracePt t="61757" x="2927350" y="3994150"/>
          <p14:tracePt t="61764" x="2960688" y="3986213"/>
          <p14:tracePt t="61770" x="2981325" y="3986213"/>
          <p14:tracePt t="61777" x="3003550" y="3986213"/>
          <p14:tracePt t="61784" x="3028950" y="3986213"/>
          <p14:tracePt t="61791" x="3041650" y="3986213"/>
          <p14:tracePt t="61799" x="3062288" y="3990975"/>
          <p14:tracePt t="61805" x="3071813" y="3990975"/>
          <p14:tracePt t="61812" x="3084513" y="3990975"/>
          <p14:tracePt t="61819" x="3087688" y="3994150"/>
          <p14:tracePt t="61826" x="3087688" y="4003675"/>
          <p14:tracePt t="61833" x="3097213" y="4003675"/>
          <p14:tracePt t="61839" x="3100388" y="4006850"/>
          <p14:tracePt t="61847" x="3105150" y="4011613"/>
          <p14:tracePt t="61854" x="3105150" y="4021138"/>
          <p14:tracePt t="61861" x="3105150" y="4024313"/>
          <p14:tracePt t="61868" x="3114675" y="4033838"/>
          <p14:tracePt t="61883" x="3114675" y="4037013"/>
          <p14:tracePt t="61889" x="3114675" y="4046538"/>
          <p14:tracePt t="61895" x="3114675" y="4049713"/>
          <p14:tracePt t="61902" x="3109913" y="4049713"/>
          <p14:tracePt t="61931" x="3105150" y="4049713"/>
          <p14:tracePt t="61946" x="3097213" y="4041775"/>
          <p14:tracePt t="61952" x="3092450" y="4033838"/>
          <p14:tracePt t="61968" x="3092450" y="4029075"/>
          <p14:tracePt t="61972" x="3092450" y="4024313"/>
          <p14:tracePt t="61978" x="3092450" y="4016375"/>
          <p14:tracePt t="61986" x="3100388" y="4011613"/>
          <p14:tracePt t="61994" x="3105150" y="4003675"/>
          <p14:tracePt t="62000" x="3114675" y="3998913"/>
          <p14:tracePt t="62007" x="3117850" y="3998913"/>
          <p14:tracePt t="62014" x="3130550" y="3990975"/>
          <p14:tracePt t="62022" x="3140075" y="3986213"/>
          <p14:tracePt t="62028" x="3160713" y="3978275"/>
          <p14:tracePt t="62034" x="3173413" y="3973513"/>
          <p14:tracePt t="62042" x="3186113" y="3973513"/>
          <p14:tracePt t="62049" x="3203575" y="3965575"/>
          <p14:tracePt t="62056" x="3224213" y="3965575"/>
          <p14:tracePt t="62063" x="3236913" y="3965575"/>
          <p14:tracePt t="62069" x="3249613" y="3965575"/>
          <p14:tracePt t="62077" x="3259138" y="3965575"/>
          <p14:tracePt t="62083" x="3271838" y="3965575"/>
          <p14:tracePt t="62091" x="3275013" y="3965575"/>
          <p14:tracePt t="62112" x="3284538" y="3965575"/>
          <p14:tracePt t="62118" x="3284538" y="3973513"/>
          <p14:tracePt t="62125" x="3287713" y="3978275"/>
          <p14:tracePt t="62134" x="3287713" y="3986213"/>
          <p14:tracePt t="62139" x="3287713" y="3990975"/>
          <p14:tracePt t="62154" x="3287713" y="3994150"/>
          <p14:tracePt t="62160" x="3287713" y="4003675"/>
          <p14:tracePt t="62167" x="3287713" y="4006850"/>
          <p14:tracePt t="62176" x="3287713" y="4016375"/>
          <p14:tracePt t="62188" x="3287713" y="4021138"/>
          <p14:tracePt t="62202" x="3287713" y="4024313"/>
          <p14:tracePt t="62223" x="3287713" y="4033838"/>
          <p14:tracePt t="62238" x="3287713" y="4037013"/>
          <p14:tracePt t="62244" x="3292475" y="4037013"/>
          <p14:tracePt t="62251" x="3292475" y="4046538"/>
          <p14:tracePt t="62272" x="3300413" y="4046538"/>
          <p14:tracePt t="62286" x="3305175" y="4046538"/>
          <p14:tracePt t="62300" x="3313113" y="4046538"/>
          <p14:tracePt t="62307" x="3317875" y="4046538"/>
          <p14:tracePt t="62323" x="3327400" y="4046538"/>
          <p14:tracePt t="62327" x="3340100" y="4046538"/>
          <p14:tracePt t="62334" x="3352800" y="4046538"/>
          <p14:tracePt t="62341" x="3365500" y="4046538"/>
          <p14:tracePt t="62350" x="3394075" y="4046538"/>
          <p14:tracePt t="62355" x="3429000" y="4046538"/>
          <p14:tracePt t="62362" x="3449638" y="4054475"/>
          <p14:tracePt t="62369" x="3505200" y="4062413"/>
          <p14:tracePt t="62376" x="3552825" y="4071938"/>
          <p14:tracePt t="62383" x="3624263" y="4079875"/>
          <p14:tracePt t="62391" x="3671888" y="4092575"/>
          <p14:tracePt t="62397" x="3730625" y="4100513"/>
          <p14:tracePt t="62404" x="3765550" y="4100513"/>
          <p14:tracePt t="62410" x="3786188" y="4110038"/>
          <p14:tracePt t="62418" x="3819525" y="4110038"/>
          <p14:tracePt t="62424" x="3832225" y="4113213"/>
          <p14:tracePt t="62432" x="3844925" y="4113213"/>
          <p14:tracePt t="62438" x="3854450" y="4113213"/>
          <p14:tracePt t="62445" x="3867150" y="4113213"/>
          <p14:tracePt t="62460" x="3871913" y="4113213"/>
          <p14:tracePt t="62488" x="3871913" y="4122738"/>
          <p14:tracePt t="62692" x="3960813" y="4117975"/>
          <p14:tracePt t="62695" x="4087813" y="4105275"/>
          <p14:tracePt t="62702" x="4216400" y="4092575"/>
          <p14:tracePt t="62709" x="4313238" y="4092575"/>
          <p14:tracePt t="62716" x="4398963" y="4092575"/>
          <p14:tracePt t="62725" x="4470400" y="4092575"/>
          <p14:tracePt t="62730" x="4513263" y="4092575"/>
          <p14:tracePt t="62737" x="4560888" y="4097338"/>
          <p14:tracePt t="62743" x="4586288" y="4097338"/>
          <p14:tracePt t="62751" x="4606925" y="4097338"/>
          <p14:tracePt t="62758" x="4629150" y="4097338"/>
          <p14:tracePt t="62767" x="4641850" y="4097338"/>
          <p14:tracePt t="62772" x="4649788" y="4097338"/>
          <p14:tracePt t="62786" x="4654550" y="4097338"/>
          <p14:tracePt t="62884" x="4645025" y="4097338"/>
          <p14:tracePt t="62898" x="4641850" y="4097338"/>
          <p14:tracePt t="62912" x="4637088" y="4105275"/>
          <p14:tracePt t="62926" x="4624388" y="4110038"/>
          <p14:tracePt t="62932" x="4614863" y="4110038"/>
          <p14:tracePt t="62948" x="4581525" y="4110038"/>
          <p14:tracePt t="62955" x="4568825" y="4117975"/>
          <p14:tracePt t="62960" x="4543425" y="4117975"/>
          <p14:tracePt t="62967" x="4513263" y="4127500"/>
          <p14:tracePt t="62974" x="4487863" y="4127500"/>
          <p14:tracePt t="62981" x="4457700" y="4127500"/>
          <p14:tracePt t="62989" x="4424363" y="4127500"/>
          <p14:tracePt t="62995" x="4402138" y="4127500"/>
          <p14:tracePt t="63003" x="4368800" y="4122738"/>
          <p14:tracePt t="63009" x="4348163" y="4122738"/>
          <p14:tracePt t="63016" x="4325938" y="4113213"/>
          <p14:tracePt t="63025" x="4300538" y="4113213"/>
          <p14:tracePt t="63030" x="4287838" y="4113213"/>
          <p14:tracePt t="63037" x="4275138" y="4113213"/>
          <p14:tracePt t="63043" x="4267200" y="4113213"/>
          <p14:tracePt t="63051" x="4262438" y="4110038"/>
          <p14:tracePt t="63058" x="4257675" y="4110038"/>
          <p14:tracePt t="63066" x="4257675" y="4105275"/>
          <p14:tracePt t="63072" x="4249738" y="4105275"/>
          <p14:tracePt t="63078" x="4244975" y="4097338"/>
          <p14:tracePt t="63101" x="4244975" y="4092575"/>
          <p14:tracePt t="63115" x="4244975" y="4084638"/>
          <p14:tracePt t="63128" x="4254500" y="4079875"/>
          <p14:tracePt t="63135" x="4257675" y="4071938"/>
          <p14:tracePt t="63142" x="4270375" y="4067175"/>
          <p14:tracePt t="63149" x="4283075" y="4067175"/>
          <p14:tracePt t="63157" x="4300538" y="4059238"/>
          <p14:tracePt t="63164" x="4322763" y="4049713"/>
          <p14:tracePt t="63169" x="4338638" y="4046538"/>
          <p14:tracePt t="63177" x="4360863" y="4037013"/>
          <p14:tracePt t="63184" x="4386263" y="4029075"/>
          <p14:tracePt t="63192" x="4406900" y="4021138"/>
          <p14:tracePt t="63199" x="4441825" y="4021138"/>
          <p14:tracePt t="63205" x="4462463" y="4011613"/>
          <p14:tracePt t="63211" x="4483100" y="4011613"/>
          <p14:tracePt t="63219" x="4508500" y="4003675"/>
          <p14:tracePt t="63226" x="4530725" y="4003675"/>
          <p14:tracePt t="63232" x="4543425" y="4003675"/>
          <p14:tracePt t="63239" x="4551363" y="4003675"/>
          <p14:tracePt t="63247" x="4564063" y="4003675"/>
          <p14:tracePt t="63254" x="4568825" y="4003675"/>
          <p14:tracePt t="63261" x="4576763" y="4003675"/>
          <p14:tracePt t="63267" x="4581525" y="4003675"/>
          <p14:tracePt t="63282" x="4589463" y="4003675"/>
          <p14:tracePt t="63297" x="4594225" y="4003675"/>
          <p14:tracePt t="63374" x="4598988" y="4003675"/>
          <p14:tracePt t="63380" x="4598988" y="4006850"/>
          <p14:tracePt t="63396" x="4606925" y="4011613"/>
          <p14:tracePt t="63410" x="4611688" y="4011613"/>
          <p14:tracePt t="63415" x="4611688" y="4021138"/>
          <p14:tracePt t="63424" x="4619625" y="4021138"/>
          <p14:tracePt t="63430" x="4619625" y="4024313"/>
          <p14:tracePt t="63445" x="4624388" y="4033838"/>
          <p14:tracePt t="63458" x="4632325" y="4033838"/>
          <p14:tracePt t="63466" x="4632325" y="4037013"/>
          <p14:tracePt t="63471" x="4637088" y="4037013"/>
          <p14:tracePt t="63478" x="4637088" y="4041775"/>
          <p14:tracePt t="63557" x="4629150" y="4041775"/>
          <p14:tracePt t="63573" x="4624388" y="4041775"/>
          <p14:tracePt t="63851" x="4695825" y="4041775"/>
          <p14:tracePt t="63857" x="4824413" y="4041775"/>
          <p14:tracePt t="63864" x="4964113" y="4041775"/>
          <p14:tracePt t="63871" x="5105400" y="4054475"/>
          <p14:tracePt t="63879" x="5257800" y="4067175"/>
          <p14:tracePt t="63885" x="5414963" y="4079875"/>
          <p14:tracePt t="63892" x="5568950" y="4092575"/>
          <p14:tracePt t="63899" x="5700713" y="4113213"/>
          <p14:tracePt t="63906" x="5827713" y="4113213"/>
          <p14:tracePt t="63913" x="5926138" y="4127500"/>
          <p14:tracePt t="63919" x="6015038" y="4135438"/>
          <p14:tracePt t="63927" x="6070600" y="4135438"/>
          <p14:tracePt t="63933" x="6129338" y="4148138"/>
          <p14:tracePt t="63941" x="6164263" y="4148138"/>
          <p14:tracePt t="63949" x="6194425" y="4148138"/>
          <p14:tracePt t="63954" x="6219825" y="4148138"/>
          <p14:tracePt t="63961" x="6232525" y="4148138"/>
          <p14:tracePt t="63968" x="6235700" y="4148138"/>
          <p14:tracePt t="63975" x="6248400" y="4148138"/>
          <p14:tracePt t="63990" x="6257925" y="4148138"/>
          <p14:tracePt t="64004" x="6262688" y="4148138"/>
          <p14:tracePt t="64017" x="6265863" y="4148138"/>
          <p14:tracePt t="64075" x="6262688" y="4148138"/>
          <p14:tracePt t="64081" x="6262688" y="4152900"/>
          <p14:tracePt t="64087" x="6253163" y="4152900"/>
          <p14:tracePt t="64093" x="6253163" y="4156075"/>
          <p14:tracePt t="64108" x="6248400" y="4156075"/>
          <p14:tracePt t="64122" x="6240463" y="4156075"/>
          <p14:tracePt t="64144" x="6235700" y="4156075"/>
          <p14:tracePt t="64158" x="6227763" y="4156075"/>
          <p14:tracePt t="64172" x="6223000" y="4156075"/>
          <p14:tracePt t="64192" x="6219825" y="4156075"/>
          <p14:tracePt t="64226" x="6219825" y="4152900"/>
          <p14:tracePt t="64240" x="6219825" y="4143375"/>
          <p14:tracePt t="64263" x="6219825" y="4140200"/>
          <p14:tracePt t="64275" x="6219825" y="4130675"/>
          <p14:tracePt t="64282" x="6223000" y="4130675"/>
          <p14:tracePt t="64289" x="6232525" y="4130675"/>
          <p14:tracePt t="64299" x="6235700" y="4127500"/>
          <p14:tracePt t="64302" x="6248400" y="4117975"/>
          <p14:tracePt t="64309" x="6275388" y="4105275"/>
          <p14:tracePt t="64316" x="6300788" y="4097338"/>
          <p14:tracePt t="64323" x="6342063" y="4087813"/>
          <p14:tracePt t="64331" x="6415088" y="4067175"/>
          <p14:tracePt t="64337" x="6503988" y="4054475"/>
          <p14:tracePt t="64344" x="6594475" y="4033838"/>
          <p14:tracePt t="64351" x="6678613" y="4021138"/>
          <p14:tracePt t="64358" x="6751638" y="3998913"/>
          <p14:tracePt t="64365" x="6810375" y="3998913"/>
          <p14:tracePt t="64372" x="6858000" y="3990975"/>
          <p14:tracePt t="64381" x="6904038" y="3981450"/>
          <p14:tracePt t="64386" x="6916738" y="3973513"/>
          <p14:tracePt t="64393" x="6929438" y="3973513"/>
          <p14:tracePt t="64400" x="6946900" y="3973513"/>
          <p14:tracePt t="64407" x="6951663" y="3973513"/>
          <p14:tracePt t="64414" x="6954838" y="3973513"/>
          <p14:tracePt t="64463" x="6951663" y="3978275"/>
          <p14:tracePt t="64682" x="7002463" y="3978275"/>
          <p14:tracePt t="64685" x="7073900" y="3978275"/>
          <p14:tracePt t="64692" x="7146925" y="3978275"/>
          <p14:tracePt t="64699" x="7215188" y="3978275"/>
          <p14:tracePt t="64706" x="7273925" y="3978275"/>
          <p14:tracePt t="64715" x="7316788" y="3978275"/>
          <p14:tracePt t="64720" x="7364413" y="3978275"/>
          <p14:tracePt t="64728" x="7392988" y="3978275"/>
          <p14:tracePt t="64734" x="7415213" y="3978275"/>
          <p14:tracePt t="64740" x="7431088" y="3978275"/>
          <p14:tracePt t="64748" x="7443788" y="3978275"/>
          <p14:tracePt t="64755" x="7448550" y="3978275"/>
          <p14:tracePt t="64762" x="7461250" y="3978275"/>
          <p14:tracePt t="64777" x="7470775" y="3978275"/>
          <p14:tracePt t="64784" x="7473950" y="3978275"/>
          <p14:tracePt t="64790" x="7473950" y="3981450"/>
          <p14:tracePt t="64797" x="7483475" y="3981450"/>
          <p14:tracePt t="64803" x="7483475" y="3990975"/>
          <p14:tracePt t="64826" x="7483475" y="3994150"/>
          <p14:tracePt t="64832" x="7483475" y="3998913"/>
          <p14:tracePt t="64839" x="7483475" y="4006850"/>
          <p14:tracePt t="64854" x="7483475" y="4011613"/>
          <p14:tracePt t="64867" x="7483475" y="4021138"/>
          <p14:tracePt t="64882" x="7483475" y="4024313"/>
          <p14:tracePt t="64888" x="7486650" y="4024313"/>
          <p14:tracePt t="64901" x="7491413" y="4033838"/>
          <p14:tracePt t="64915" x="7499350" y="4037013"/>
          <p14:tracePt t="64936" x="7504113" y="4041775"/>
          <p14:tracePt t="64950" x="7512050" y="4041775"/>
          <p14:tracePt t="64964" x="7516813" y="4041775"/>
          <p14:tracePt t="64986" x="7521575" y="4041775"/>
          <p14:tracePt t="65001" x="7529513" y="4041775"/>
          <p14:tracePt t="65684" x="7529513" y="4037013"/>
          <p14:tracePt t="66066" x="7534275" y="4037013"/>
          <p14:tracePt t="66082" x="7546975" y="4037013"/>
          <p14:tracePt t="66087" x="7572375" y="4037013"/>
          <p14:tracePt t="66094" x="7615238" y="4046538"/>
          <p14:tracePt t="66102" x="7673975" y="4059238"/>
          <p14:tracePt t="66108" x="7762875" y="4067175"/>
          <p14:tracePt t="66114" x="7848600" y="4079875"/>
          <p14:tracePt t="66121" x="7950200" y="4087813"/>
          <p14:tracePt t="66128" x="8048625" y="4087813"/>
          <p14:tracePt t="66134" x="8134350" y="4100513"/>
          <p14:tracePt t="66142" x="8205788" y="4100513"/>
          <p14:tracePt t="66150" x="8248650" y="4100513"/>
          <p14:tracePt t="66157" x="8294688" y="4100513"/>
          <p14:tracePt t="66162" x="8316913" y="4100513"/>
          <p14:tracePt t="66170" x="8329613" y="4100513"/>
          <p14:tracePt t="66176" x="8342313" y="4100513"/>
          <p14:tracePt t="66183" x="8350250" y="4100513"/>
          <p14:tracePt t="66190" x="8355013" y="4100513"/>
          <p14:tracePt t="66211" x="8362950" y="4100513"/>
          <p14:tracePt t="66237" x="8359775" y="4100513"/>
          <p14:tracePt t="66252" x="8359775" y="4097338"/>
          <p14:tracePt t="66260" x="8355013" y="4097338"/>
          <p14:tracePt t="66265" x="8342313" y="4092575"/>
          <p14:tracePt t="66273" x="8334375" y="4092575"/>
          <p14:tracePt t="66280" x="8329613" y="4084638"/>
          <p14:tracePt t="66286" x="8320088" y="4079875"/>
          <p14:tracePt t="66293" x="8307388" y="4079875"/>
          <p14:tracePt t="66300" x="8304213" y="4075113"/>
          <p14:tracePt t="66307" x="8299450" y="4075113"/>
          <p14:tracePt t="66314" x="8281988" y="4067175"/>
          <p14:tracePt t="66328" x="8278813" y="4067175"/>
          <p14:tracePt t="66334" x="8274050" y="4062413"/>
          <p14:tracePt t="66342" x="8266113" y="4062413"/>
          <p14:tracePt t="66350" x="8261350" y="4054475"/>
          <p14:tracePt t="66356" x="8253413" y="4054475"/>
          <p14:tracePt t="66362" x="8248650" y="4054475"/>
          <p14:tracePt t="66369" x="8248650" y="4049713"/>
          <p14:tracePt t="66376" x="8243888" y="4049713"/>
          <p14:tracePt t="66384" x="8243888" y="4041775"/>
          <p14:tracePt t="66390" x="8235950" y="4041775"/>
          <p14:tracePt t="66412" x="8231188" y="4041775"/>
          <p14:tracePt t="66426" x="8223250" y="4041775"/>
          <p14:tracePt t="66956" x="8218488" y="4041775"/>
          <p14:tracePt t="67355" x="8210550" y="4041775"/>
          <p14:tracePt t="68217" x="8213725" y="4041775"/>
          <p14:tracePt t="68258" x="8218488" y="4041775"/>
          <p14:tracePt t="68263" x="8218488" y="4046538"/>
          <p14:tracePt t="68270" x="8228013" y="4046538"/>
          <p14:tracePt t="68559" x="8304213" y="4046538"/>
          <p14:tracePt t="68562" x="8418513" y="4054475"/>
          <p14:tracePt t="68569" x="8516938" y="4054475"/>
          <p14:tracePt t="68575" x="8618538" y="4067175"/>
          <p14:tracePt t="68583" x="8686800" y="4067175"/>
          <p14:tracePt t="68590" x="8732838" y="4067175"/>
          <p14:tracePt t="68597" x="8763000" y="4067175"/>
          <p14:tracePt t="68604" x="8785225" y="4067175"/>
          <p14:tracePt t="68611" x="8810625" y="4067175"/>
          <p14:tracePt t="68618" x="8823325" y="4067175"/>
          <p14:tracePt t="68625" x="8826500" y="4067175"/>
          <p14:tracePt t="68632" x="8839200" y="4067175"/>
          <p14:tracePt t="68638" x="8839200" y="4059238"/>
          <p14:tracePt t="68645" x="8848725" y="4059238"/>
          <p14:tracePt t="68653" x="8851900" y="4059238"/>
          <p14:tracePt t="68667" x="8861425" y="4059238"/>
          <p14:tracePt t="68731" x="8856663" y="4059238"/>
          <p14:tracePt t="68743" x="8851900" y="4059238"/>
          <p14:tracePt t="68751" x="8843963" y="4059238"/>
          <p14:tracePt t="68765" x="8839200" y="4059238"/>
          <p14:tracePt t="68772" x="8836025" y="4059238"/>
          <p14:tracePt t="68793" x="8826500" y="4059238"/>
          <p14:tracePt t="68807" x="8823325" y="4059238"/>
          <p14:tracePt t="68820" x="8813800" y="4059238"/>
          <p14:tracePt t="68834" x="8810625" y="4059238"/>
          <p14:tracePt t="68896" x="8818563" y="4059238"/>
          <p14:tracePt t="68912" x="8823325" y="4059238"/>
          <p14:tracePt t="68927" x="8831263" y="4059238"/>
          <p14:tracePt t="68939" x="8836025" y="4059238"/>
          <p14:tracePt t="68946" x="8839200" y="4059238"/>
          <p14:tracePt t="68960" x="8848725" y="4059238"/>
          <p14:tracePt t="68966" x="8851900" y="4059238"/>
          <p14:tracePt t="68974" x="8861425" y="4059238"/>
          <p14:tracePt t="68980" x="8874125" y="4059238"/>
          <p14:tracePt t="68986" x="8878888" y="4059238"/>
          <p14:tracePt t="68994" x="8891588" y="4059238"/>
          <p14:tracePt t="69001" x="8899525" y="4059238"/>
          <p14:tracePt t="69007" x="8912225" y="4059238"/>
          <p14:tracePt t="69016" x="8924925" y="4059238"/>
          <p14:tracePt t="69022" x="8929688" y="4059238"/>
          <p14:tracePt t="69029" x="8942388" y="4059238"/>
          <p14:tracePt t="69035" x="8955088" y="4059238"/>
          <p14:tracePt t="69043" x="8970963" y="4059238"/>
          <p14:tracePt t="69049" x="8975725" y="4059238"/>
          <p14:tracePt t="69058" x="8988425" y="4059238"/>
          <p14:tracePt t="69063" x="9001125" y="4059238"/>
          <p14:tracePt t="69070" x="9010650" y="4059238"/>
          <p14:tracePt t="69077" x="9013825" y="4059238"/>
          <p14:tracePt t="69084" x="9023350" y="4059238"/>
          <p14:tracePt t="69091" x="9036050" y="4059238"/>
          <p14:tracePt t="69098" x="9039225" y="4059238"/>
          <p14:tracePt t="69114" x="9043988" y="4059238"/>
          <p14:tracePt t="69359" x="9124950" y="4059238"/>
          <p14:tracePt t="69362" x="9239250" y="4059238"/>
          <p14:tracePt t="69369" x="9380538" y="4059238"/>
          <p14:tracePt t="69376" x="9494838" y="4059238"/>
          <p14:tracePt t="69383" x="9605963" y="4059238"/>
          <p14:tracePt t="69390" x="9702800" y="4059238"/>
          <p14:tracePt t="69399" x="9793288" y="4059238"/>
          <p14:tracePt t="69404" x="9877425" y="4059238"/>
          <p14:tracePt t="69412" x="9945688" y="4059238"/>
          <p14:tracePt t="69418" x="9993313" y="4059238"/>
          <p14:tracePt t="69425" x="10047288" y="4059238"/>
          <p14:tracePt t="69432" x="10082213" y="4059238"/>
          <p14:tracePt t="69439" x="10112375" y="4059238"/>
          <p14:tracePt t="69446" x="10137775" y="4059238"/>
          <p14:tracePt t="69453" x="10158413" y="4059238"/>
          <p14:tracePt t="69460" x="10180638" y="4059238"/>
          <p14:tracePt t="69466" x="10193338" y="4059238"/>
          <p14:tracePt t="69474" x="10209213" y="4059238"/>
          <p14:tracePt t="69480" x="10213975" y="4059238"/>
          <p14:tracePt t="69487" x="10226675" y="4059238"/>
          <p14:tracePt t="69495" x="10234613" y="4059238"/>
          <p14:tracePt t="69509" x="10239375" y="4059238"/>
          <p14:tracePt t="69515" x="10244138" y="4059238"/>
          <p14:tracePt t="69532" x="10252075" y="4059238"/>
          <p14:tracePt t="69548" x="10256838" y="4059238"/>
          <p14:tracePt t="69558" x="10264775" y="4059238"/>
          <p14:tracePt t="69573" x="10269538" y="4059238"/>
          <p14:tracePt t="69630" x="10269538" y="4062413"/>
          <p14:tracePt t="69649" x="10269538" y="4067175"/>
          <p14:tracePt t="69684" x="10269538" y="4071938"/>
          <p14:tracePt t="70249" x="10269538" y="4067175"/>
          <p14:tracePt t="70253" x="10260013" y="4067175"/>
          <p14:tracePt t="70261" x="10247313" y="4067175"/>
          <p14:tracePt t="70267" x="10226675" y="4067175"/>
          <p14:tracePt t="70274" x="10193338" y="4059238"/>
          <p14:tracePt t="70282" x="10137775" y="4059238"/>
          <p14:tracePt t="70288" x="10047288" y="4046538"/>
          <p14:tracePt t="70296" x="9950450" y="4046538"/>
          <p14:tracePt t="70303" x="9809163" y="4033838"/>
          <p14:tracePt t="70310" x="9613900" y="4033838"/>
          <p14:tracePt t="70316" x="9375775" y="4021138"/>
          <p14:tracePt t="70324" x="9170988" y="4021138"/>
          <p14:tracePt t="70331" x="8997950" y="4021138"/>
          <p14:tracePt t="70337" x="8839200" y="4021138"/>
          <p14:tracePt t="70344" x="8686800" y="4029075"/>
          <p14:tracePt t="70351" x="8559800" y="4029075"/>
          <p14:tracePt t="70358" x="8431213" y="4037013"/>
          <p14:tracePt t="70365" x="8316913" y="4049713"/>
          <p14:tracePt t="70372" x="8201025" y="4062413"/>
          <p14:tracePt t="70378" x="8074025" y="4075113"/>
          <p14:tracePt t="70386" x="7988300" y="4084638"/>
          <p14:tracePt t="70392" x="7886700" y="4097338"/>
          <p14:tracePt t="70400" x="7827963" y="4105275"/>
          <p14:tracePt t="70407" x="7780338" y="4113213"/>
          <p14:tracePt t="70413" x="7747000" y="4130675"/>
          <p14:tracePt t="70421" x="7712075" y="4140200"/>
          <p14:tracePt t="70427" x="7699375" y="4156075"/>
          <p14:tracePt t="70434" x="7683500" y="4165600"/>
          <p14:tracePt t="70442" x="7669213" y="4168775"/>
          <p14:tracePt t="70448" x="7661275" y="4178300"/>
          <p14:tracePt t="70463" x="7661275" y="4181475"/>
          <p14:tracePt t="70469" x="7661275" y="4191000"/>
          <p14:tracePt t="70664" x="7648575" y="4186238"/>
          <p14:tracePt t="70671" x="7618413" y="4178300"/>
          <p14:tracePt t="70678" x="7534275" y="4178300"/>
          <p14:tracePt t="70685" x="7334250" y="4165600"/>
          <p14:tracePt t="70692" x="6954838" y="4178300"/>
          <p14:tracePt t="70699" x="6488113" y="4198938"/>
          <p14:tracePt t="70706" x="6078538" y="4216400"/>
          <p14:tracePt t="70712" x="5776913" y="4249738"/>
          <p14:tracePt t="70720" x="5505450" y="4284663"/>
          <p14:tracePt t="70728" x="5287963" y="4310063"/>
          <p14:tracePt t="70734" x="5143500" y="4348163"/>
          <p14:tracePt t="70741" x="5027613" y="4368800"/>
          <p14:tracePt t="70748" x="4926013" y="4394200"/>
          <p14:tracePt t="70755" x="4824413" y="4416425"/>
          <p14:tracePt t="70764" x="4733925" y="4437063"/>
          <p14:tracePt t="70768" x="4662488" y="4449763"/>
          <p14:tracePt t="70775" x="4614863" y="4459288"/>
          <p14:tracePt t="70782" x="4568825" y="4467225"/>
          <p14:tracePt t="70790" x="4538663" y="4467225"/>
          <p14:tracePt t="70796" x="4495800" y="4467225"/>
          <p14:tracePt t="70803" x="4462463" y="4467225"/>
          <p14:tracePt t="70810" x="4419600" y="4467225"/>
          <p14:tracePt t="70817" x="4389438" y="4462463"/>
          <p14:tracePt t="70824" x="4343400" y="4462463"/>
          <p14:tracePt t="70832" x="4300538" y="4462463"/>
          <p14:tracePt t="70838" x="4257675" y="4462463"/>
          <p14:tracePt t="70845" x="4198938" y="4462463"/>
          <p14:tracePt t="70852" x="4168775" y="4462463"/>
          <p14:tracePt t="70859" x="4135438" y="4467225"/>
          <p14:tracePt t="70866" x="4092575" y="4467225"/>
          <p14:tracePt t="70873" x="4057650" y="4467225"/>
          <p14:tracePt t="70880" x="4029075" y="4475163"/>
          <p14:tracePt t="70887" x="3981450" y="4484688"/>
          <p14:tracePt t="70894" x="3935413" y="4484688"/>
          <p14:tracePt t="70901" x="3905250" y="4492625"/>
          <p14:tracePt t="70907" x="3857625" y="4500563"/>
          <p14:tracePt t="70914" x="3811588" y="4510088"/>
          <p14:tracePt t="70921" x="3765550" y="4518025"/>
          <p14:tracePt t="70929" x="3730625" y="4525963"/>
          <p14:tracePt t="70935" x="3687763" y="4535488"/>
          <p14:tracePt t="70945" x="3654425" y="4535488"/>
          <p14:tracePt t="70963" x="3578225" y="4543425"/>
          <p14:tracePt t="70964" x="3548063" y="4543425"/>
          <p14:tracePt t="70970" x="3513138" y="4551363"/>
          <p14:tracePt t="70979" x="3484563" y="4551363"/>
          <p14:tracePt t="70984" x="3441700" y="4551363"/>
          <p14:tracePt t="70991" x="3398838" y="4551363"/>
          <p14:tracePt t="70998" x="3352800" y="4551363"/>
          <p14:tracePt t="71005" x="3297238" y="4551363"/>
          <p14:tracePt t="71012" x="3249613" y="4551363"/>
          <p14:tracePt t="71019" x="3206750" y="4551363"/>
          <p14:tracePt t="71026" x="3165475" y="4551363"/>
          <p14:tracePt t="71033" x="3130550" y="4548188"/>
          <p14:tracePt t="71042" x="3084513" y="4538663"/>
          <p14:tracePt t="71049" x="3062288" y="4538663"/>
          <p14:tracePt t="71054" x="3036888" y="4530725"/>
          <p14:tracePt t="71062" x="3003550" y="4513263"/>
          <p14:tracePt t="71068" x="2981325" y="4510088"/>
          <p14:tracePt t="71076" x="2955925" y="4500563"/>
          <p14:tracePt t="71082" x="2935288" y="4492625"/>
          <p14:tracePt t="71089" x="2909888" y="4484688"/>
          <p14:tracePt t="71095" x="2889250" y="4475163"/>
          <p14:tracePt t="71103" x="2862263" y="4467225"/>
          <p14:tracePt t="71109" x="2841625" y="4462463"/>
          <p14:tracePt t="71117" x="2816225" y="4445000"/>
          <p14:tracePt t="71123" x="2803525" y="4445000"/>
          <p14:tracePt t="71131" x="2782888" y="4437063"/>
          <p14:tracePt t="71137" x="2773363" y="4432300"/>
          <p14:tracePt t="71145" x="2760663" y="4424363"/>
          <p14:tracePt t="71161" x="2755900" y="4419600"/>
          <p14:tracePt t="71166" x="2747963" y="4419600"/>
          <p14:tracePt t="71173" x="2747963" y="4411663"/>
          <p14:tracePt t="71180" x="2752725" y="4411663"/>
          <p14:tracePt t="71453" x="2747963" y="4398963"/>
          <p14:tracePt t="71458" x="2735263" y="4381500"/>
          <p14:tracePt t="71465" x="2709863" y="4368800"/>
          <p14:tracePt t="71471" x="2697163" y="4360863"/>
          <p14:tracePt t="71479" x="2671763" y="4343400"/>
          <p14:tracePt t="71486" x="2646363" y="4335463"/>
          <p14:tracePt t="71493" x="2633663" y="4322763"/>
          <p14:tracePt t="71499" x="2620963" y="4322763"/>
          <p14:tracePt t="71506" x="2603500" y="4313238"/>
          <p14:tracePt t="71513" x="2598738" y="4310063"/>
          <p14:tracePt t="71521" x="2590800" y="4310063"/>
          <p14:tracePt t="71528" x="2590800" y="4300538"/>
          <p14:tracePt t="71534" x="2586038" y="4300538"/>
          <p14:tracePt t="71542" x="2582863" y="4297363"/>
          <p14:tracePt t="71555" x="2582863" y="4292600"/>
          <p14:tracePt t="71577" x="2582863" y="4284663"/>
          <p14:tracePt t="71590" x="2586038" y="4284663"/>
          <p14:tracePt t="71597" x="2586038" y="4279900"/>
          <p14:tracePt t="71604" x="2595563" y="4279900"/>
          <p14:tracePt t="71610" x="2598738" y="4271963"/>
          <p14:tracePt t="71619" x="2611438" y="4271963"/>
          <p14:tracePt t="71625" x="2624138" y="4271963"/>
          <p14:tracePt t="71631" x="2641600" y="4267200"/>
          <p14:tracePt t="71640" x="2646363" y="4267200"/>
          <p14:tracePt t="71647" x="2659063" y="4259263"/>
          <p14:tracePt t="71653" x="2676525" y="4259263"/>
          <p14:tracePt t="71661" x="2679700" y="4259263"/>
          <p14:tracePt t="71667" x="2684463" y="4254500"/>
          <p14:tracePt t="71674" x="2692400" y="4254500"/>
          <p14:tracePt t="71681" x="2697163" y="4254500"/>
          <p14:tracePt t="71688" x="2705100" y="4254500"/>
          <p14:tracePt t="71694" x="2709863" y="4254500"/>
          <p14:tracePt t="71709" x="2717800" y="4254500"/>
          <p14:tracePt t="71715" x="2730500" y="4254500"/>
          <p14:tracePt t="71730" x="2735263" y="4254500"/>
          <p14:tracePt t="71737" x="2747963" y="4254500"/>
          <p14:tracePt t="71744" x="2760663" y="4254500"/>
          <p14:tracePt t="71751" x="2773363" y="4254500"/>
          <p14:tracePt t="71757" x="2790825" y="4254500"/>
          <p14:tracePt t="71765" x="2803525" y="4254500"/>
          <p14:tracePt t="71771" x="2816225" y="4246563"/>
          <p14:tracePt t="71778" x="2828925" y="4246563"/>
          <p14:tracePt t="71785" x="2846388" y="4237038"/>
          <p14:tracePt t="71792" x="2859088" y="4237038"/>
          <p14:tracePt t="71798" x="2884488" y="4229100"/>
          <p14:tracePt t="71805" x="2897188" y="4229100"/>
          <p14:tracePt t="71812" x="2909888" y="4229100"/>
          <p14:tracePt t="71820" x="2922588" y="4224338"/>
          <p14:tracePt t="71828" x="2940050" y="4224338"/>
          <p14:tracePt t="71834" x="2952750" y="4216400"/>
          <p14:tracePt t="71841" x="2965450" y="4216400"/>
          <p14:tracePt t="71848" x="2978150" y="4216400"/>
          <p14:tracePt t="71854" x="2995613" y="4206875"/>
          <p14:tracePt t="71862" x="3008313" y="4206875"/>
          <p14:tracePt t="71869" x="3021013" y="4198938"/>
          <p14:tracePt t="71875" x="3028950" y="4198938"/>
          <p14:tracePt t="71882" x="3033713" y="4194175"/>
          <p14:tracePt t="71897" x="3041650" y="4194175"/>
          <p14:tracePt t="71904" x="3046413" y="4194175"/>
          <p14:tracePt t="71911" x="3046413" y="4191000"/>
          <p14:tracePt t="71917" x="3054350" y="4191000"/>
          <p14:tracePt t="71944" x="3059113" y="4191000"/>
          <p14:tracePt t="71954" x="3062288" y="4191000"/>
          <p14:tracePt t="71966" x="3071813" y="4191000"/>
          <p14:tracePt t="71973" x="3071813" y="4181475"/>
          <p14:tracePt t="71987" x="3074988" y="4181475"/>
          <p14:tracePt t="72001" x="3084513" y="4181475"/>
          <p14:tracePt t="72007" x="3084513" y="4178300"/>
          <p14:tracePt t="72014" x="3097213" y="4178300"/>
          <p14:tracePt t="72022" x="3100388" y="4178300"/>
          <p14:tracePt t="72029" x="3109913" y="4178300"/>
          <p14:tracePt t="72037" x="3122613" y="4178300"/>
          <p14:tracePt t="72044" x="3127375" y="4168775"/>
          <p14:tracePt t="72051" x="3140075" y="4168775"/>
          <p14:tracePt t="72056" x="3160713" y="4168775"/>
          <p14:tracePt t="72064" x="3178175" y="4168775"/>
          <p14:tracePt t="72071" x="3190875" y="4168775"/>
          <p14:tracePt t="72078" x="3203575" y="4168775"/>
          <p14:tracePt t="72085" x="3216275" y="4168775"/>
          <p14:tracePt t="72092" x="3224213" y="4168775"/>
          <p14:tracePt t="72098" x="3228975" y="4168775"/>
          <p14:tracePt t="72105" x="3233738" y="4168775"/>
          <p14:tracePt t="72112" x="3241675" y="4173538"/>
          <p14:tracePt t="72120" x="3246438" y="4173538"/>
          <p14:tracePt t="72363" x="3378200" y="4173538"/>
          <p14:tracePt t="72369" x="3530600" y="4186238"/>
          <p14:tracePt t="72377" x="3675063" y="4194175"/>
          <p14:tracePt t="72383" x="3786188" y="4206875"/>
          <p14:tracePt t="72390" x="3887788" y="4219575"/>
          <p14:tracePt t="72397" x="3951288" y="4237038"/>
          <p14:tracePt t="72405" x="4006850" y="4237038"/>
          <p14:tracePt t="72411" x="4054475" y="4249738"/>
          <p14:tracePt t="72419" x="4075113" y="4254500"/>
          <p14:tracePt t="72425" x="4110038" y="4254500"/>
          <p14:tracePt t="72433" x="4122738" y="4254500"/>
          <p14:tracePt t="72439" x="4138613" y="4262438"/>
          <p14:tracePt t="72446" x="4143375" y="4262438"/>
          <p14:tracePt t="72453" x="4148138" y="4262438"/>
          <p14:tracePt t="72460" x="4156075" y="4262438"/>
          <p14:tracePt t="72482" x="4160838" y="4262438"/>
          <p14:tracePt t="72505" x="4160838" y="4271963"/>
          <p14:tracePt t="72523" x="4160838" y="4275138"/>
          <p14:tracePt t="72627" x="4168775" y="4275138"/>
          <p14:tracePt t="72642" x="4173538" y="4275138"/>
          <p14:tracePt t="72663" x="4176713" y="4275138"/>
          <p14:tracePt t="72676" x="4186238" y="4275138"/>
          <p14:tracePt t="72697" x="4189413" y="4275138"/>
          <p14:tracePt t="72712" x="4198938" y="4275138"/>
          <p14:tracePt t="72725" x="4203700" y="4275138"/>
          <p14:tracePt t="72740" x="4211638" y="4275138"/>
          <p14:tracePt t="72746" x="4216400" y="4275138"/>
          <p14:tracePt t="72754" x="4219575" y="4275138"/>
          <p14:tracePt t="72767" x="4229100" y="4275138"/>
          <p14:tracePt t="72773" x="4232275" y="4275138"/>
          <p14:tracePt t="72780" x="4241800" y="4275138"/>
          <p14:tracePt t="72787" x="4244975" y="4275138"/>
          <p14:tracePt t="72795" x="4254500" y="4275138"/>
          <p14:tracePt t="72801" x="4257675" y="4275138"/>
          <p14:tracePt t="72815" x="4262438" y="4275138"/>
          <p14:tracePt t="72822" x="4270375" y="4275138"/>
          <p14:tracePt t="72843" x="4275138" y="4275138"/>
          <p14:tracePt t="72858" x="4283075" y="4275138"/>
          <p14:tracePt t="72871" x="4287838" y="4275138"/>
          <p14:tracePt t="72900" x="4292600" y="4275138"/>
          <p14:tracePt t="72948" x="4300538" y="4275138"/>
          <p14:tracePt t="72962" x="4305300" y="4275138"/>
          <p14:tracePt t="72968" x="4318000" y="4275138"/>
          <p14:tracePt t="72975" x="4335463" y="4275138"/>
          <p14:tracePt t="72982" x="4364038" y="4275138"/>
          <p14:tracePt t="72989" x="4406900" y="4275138"/>
          <p14:tracePt t="72996" x="4467225" y="4275138"/>
          <p14:tracePt t="73003" x="4535488" y="4275138"/>
          <p14:tracePt t="73010" x="4619625" y="4275138"/>
          <p14:tracePt t="73017" x="4708525" y="4275138"/>
          <p14:tracePt t="73023" x="4794250" y="4275138"/>
          <p14:tracePt t="73031" x="4879975" y="4275138"/>
          <p14:tracePt t="73038" x="4933950" y="4275138"/>
          <p14:tracePt t="73045" x="5006975" y="4275138"/>
          <p14:tracePt t="73053" x="5049838" y="4275138"/>
          <p14:tracePt t="73058" x="5095875" y="4275138"/>
          <p14:tracePt t="73065" x="5126038" y="4275138"/>
          <p14:tracePt t="73072" x="5151438" y="4271963"/>
          <p14:tracePt t="73080" x="5173663" y="4271963"/>
          <p14:tracePt t="73087" x="5186363" y="4271963"/>
          <p14:tracePt t="73094" x="5199063" y="4271963"/>
          <p14:tracePt t="73100" x="5214938" y="4271963"/>
          <p14:tracePt t="73107" x="5219700" y="4271963"/>
          <p14:tracePt t="73114" x="5224463" y="4271963"/>
          <p14:tracePt t="73122" x="5232400" y="4271963"/>
          <p14:tracePt t="73128" x="5237163" y="4271963"/>
          <p14:tracePt t="73135" x="5249863" y="4271963"/>
          <p14:tracePt t="73144" x="5257800" y="4271963"/>
          <p14:tracePt t="73149" x="5262563" y="4271963"/>
          <p14:tracePt t="73156" x="5270500" y="4271963"/>
          <p14:tracePt t="73163" x="5283200" y="4271963"/>
          <p14:tracePt t="73170" x="5287963" y="4271963"/>
          <p14:tracePt t="73177" x="5308600" y="4271963"/>
          <p14:tracePt t="73185" x="5321300" y="4271963"/>
          <p14:tracePt t="73191" x="5343525" y="4271963"/>
          <p14:tracePt t="73198" x="5368925" y="4271963"/>
          <p14:tracePt t="73205" x="5389563" y="4271963"/>
          <p14:tracePt t="73212" x="5411788" y="4262438"/>
          <p14:tracePt t="73218" x="5427663" y="4262438"/>
          <p14:tracePt t="73226" x="5449888" y="4262438"/>
          <p14:tracePt t="73233" x="5462588" y="4259263"/>
          <p14:tracePt t="73240" x="5487988" y="4259263"/>
          <p14:tracePt t="73247" x="5500688" y="4259263"/>
          <p14:tracePt t="73253" x="5513388" y="4259263"/>
          <p14:tracePt t="73261" x="5526088" y="4259263"/>
          <p14:tracePt t="73267" x="5534025" y="4259263"/>
          <p14:tracePt t="73274" x="5538788" y="4259263"/>
          <p14:tracePt t="73281" x="5551488" y="4259263"/>
          <p14:tracePt t="73296" x="5559425" y="4249738"/>
          <p14:tracePt t="73303" x="5564188" y="4249738"/>
          <p14:tracePt t="73309" x="5572125" y="4249738"/>
          <p14:tracePt t="73324" x="5576888" y="4249738"/>
          <p14:tracePt t="73331" x="5576888" y="4246563"/>
          <p14:tracePt t="73338" x="5581650" y="4246563"/>
          <p14:tracePt t="73359" x="5589588" y="4246563"/>
          <p14:tracePt t="73373" x="5594350" y="4246563"/>
          <p14:tracePt t="73583" x="5602288" y="4246563"/>
          <p14:tracePt t="73602" x="5607050" y="4246563"/>
          <p14:tracePt t="73615" x="5611813" y="4246563"/>
          <p14:tracePt t="73624" x="5619750" y="4246563"/>
          <p14:tracePt t="73630" x="5624513" y="4237038"/>
          <p14:tracePt t="73637" x="5632450" y="4237038"/>
          <p14:tracePt t="73643" x="5637213" y="4237038"/>
          <p14:tracePt t="73659" x="5645150" y="4237038"/>
          <p14:tracePt t="73665" x="5649913" y="4237038"/>
          <p14:tracePt t="73671" x="5653088" y="4237038"/>
          <p14:tracePt t="73679" x="5662613" y="4237038"/>
          <p14:tracePt t="73686" x="5665788" y="4237038"/>
          <p14:tracePt t="73692" x="5675313" y="4237038"/>
          <p14:tracePt t="73714" x="5678488" y="4237038"/>
          <p14:tracePt t="73728" x="5688013" y="4237038"/>
          <p14:tracePt t="73756" x="5683250" y="4237038"/>
          <p14:tracePt t="73769" x="5678488" y="4237038"/>
          <p14:tracePt t="80085" x="5627688" y="4216400"/>
          <p14:tracePt t="80090" x="5538788" y="4181475"/>
          <p14:tracePt t="80096" x="5407025" y="4135438"/>
          <p14:tracePt t="80103" x="5265738" y="4097338"/>
          <p14:tracePt t="80110" x="5108575" y="4084638"/>
          <p14:tracePt t="80117" x="4956175" y="4071938"/>
          <p14:tracePt t="80125" x="4799013" y="4071938"/>
          <p14:tracePt t="80133" x="4641850" y="4092575"/>
          <p14:tracePt t="80138" x="4508500" y="4130675"/>
          <p14:tracePt t="80146" x="4381500" y="4152900"/>
          <p14:tracePt t="80152" x="4262438" y="4198938"/>
          <p14:tracePt t="80160" x="4148138" y="4246563"/>
          <p14:tracePt t="80166" x="4029075" y="4279900"/>
          <p14:tracePt t="80172" x="3938588" y="4338638"/>
          <p14:tracePt t="80180" x="3862388" y="4381500"/>
          <p14:tracePt t="80186" x="3798888" y="4411663"/>
          <p14:tracePt t="80195" x="3748088" y="4445000"/>
          <p14:tracePt t="80201" x="3700463" y="4462463"/>
          <p14:tracePt t="80210" x="3654425" y="4484688"/>
          <p14:tracePt t="80215" x="3616325" y="4510088"/>
          <p14:tracePt t="80221" x="3556000" y="4518025"/>
          <p14:tracePt t="80228" x="3509963" y="4538663"/>
          <p14:tracePt t="80235" x="3462338" y="4548188"/>
          <p14:tracePt t="80242" x="3416300" y="4568825"/>
          <p14:tracePt t="80249" x="3381375" y="4578350"/>
          <p14:tracePt t="80257" x="3335338" y="4586288"/>
          <p14:tracePt t="80264" x="3287713" y="4594225"/>
          <p14:tracePt t="80270" x="3254375" y="4611688"/>
          <p14:tracePt t="80277" x="3194050" y="4619625"/>
          <p14:tracePt t="80284" x="3135313" y="4632325"/>
          <p14:tracePt t="80293" x="3087688" y="4649788"/>
          <p14:tracePt t="80298" x="3041650" y="4649788"/>
          <p14:tracePt t="80306" x="2995613" y="4657725"/>
          <p14:tracePt t="80312" x="2965450" y="4657725"/>
          <p14:tracePt t="80319" x="2930525" y="4657725"/>
          <p14:tracePt t="80326" x="2901950" y="4657725"/>
          <p14:tracePt t="80333" x="2879725" y="4657725"/>
          <p14:tracePt t="80339" x="2854325" y="4657725"/>
          <p14:tracePt t="80347" x="2841625" y="4657725"/>
          <p14:tracePt t="80354" x="2828925" y="4657725"/>
          <p14:tracePt t="80361" x="2816225" y="4657725"/>
          <p14:tracePt t="80368" x="2790825" y="4649788"/>
          <p14:tracePt t="80375" x="2778125" y="4649788"/>
          <p14:tracePt t="80382" x="2765425" y="4649788"/>
          <p14:tracePt t="80389" x="2747963" y="4649788"/>
          <p14:tracePt t="80396" x="2735263" y="4649788"/>
          <p14:tracePt t="80403" x="2722563" y="4649788"/>
          <p14:tracePt t="80411" x="2709863" y="4649788"/>
          <p14:tracePt t="80417" x="2697163" y="4649788"/>
          <p14:tracePt t="80425" x="2689225" y="4649788"/>
          <p14:tracePt t="80431" x="2684463" y="4649788"/>
          <p14:tracePt t="80437" x="2676525" y="4649788"/>
          <p14:tracePt t="80444" x="2671763" y="4649788"/>
          <p14:tracePt t="80451" x="2667000" y="4649788"/>
          <p14:tracePt t="80466" x="2659063" y="4649788"/>
          <p14:tracePt t="80480" x="2654300" y="4649788"/>
          <p14:tracePt t="80497" x="2646363" y="4649788"/>
          <p14:tracePt t="80567" x="2649538" y="4649788"/>
          <p14:tracePt t="80578" x="2654300" y="4649788"/>
          <p14:tracePt t="80584" x="2654300" y="4657725"/>
          <p14:tracePt t="80592" x="2662238" y="4657725"/>
          <p14:tracePt t="80599" x="2662238" y="4662488"/>
          <p14:tracePt t="80606" x="2667000" y="4662488"/>
          <p14:tracePt t="80613" x="2671763" y="4672013"/>
          <p14:tracePt t="80619" x="2679700" y="4675188"/>
          <p14:tracePt t="80627" x="2684463" y="4679950"/>
          <p14:tracePt t="80635" x="2692400" y="4687888"/>
          <p14:tracePt t="80642" x="2697163" y="4692650"/>
          <p14:tracePt t="80648" x="2709863" y="4700588"/>
          <p14:tracePt t="80654" x="2722563" y="4700588"/>
          <p14:tracePt t="80661" x="2730500" y="4705350"/>
          <p14:tracePt t="80668" x="2743200" y="4713288"/>
          <p14:tracePt t="80675" x="2747963" y="4718050"/>
          <p14:tracePt t="80681" x="2760663" y="4718050"/>
          <p14:tracePt t="80689" x="2768600" y="4725988"/>
          <p14:tracePt t="80696" x="2782888" y="4725988"/>
          <p14:tracePt t="80702" x="2786063" y="4730750"/>
          <p14:tracePt t="80711" x="2808288" y="4730750"/>
          <p14:tracePt t="80716" x="2811463" y="4735513"/>
          <p14:tracePt t="80724" x="2820988" y="4735513"/>
          <p14:tracePt t="80730" x="2833688" y="4735513"/>
          <p14:tracePt t="80737" x="2836863" y="4743450"/>
          <p14:tracePt t="80744" x="2849563" y="4743450"/>
          <p14:tracePt t="80751" x="2859088" y="4743450"/>
          <p14:tracePt t="80758" x="2862263" y="4743450"/>
          <p14:tracePt t="80765" x="2871788" y="4743450"/>
          <p14:tracePt t="80772" x="2874963" y="4743450"/>
          <p14:tracePt t="80778" x="2879725" y="4743450"/>
          <p14:tracePt t="80786" x="2889250" y="4743450"/>
          <p14:tracePt t="80793" x="2892425" y="4743450"/>
          <p14:tracePt t="80800" x="2901950" y="4743450"/>
          <p14:tracePt t="80814" x="2905125" y="4748213"/>
          <p14:tracePt t="80835" x="2914650" y="4756150"/>
          <p14:tracePt t="81115" x="2917825" y="4756150"/>
          <p14:tracePt t="81127" x="2922588" y="4756150"/>
          <p14:tracePt t="81141" x="2940050" y="4760913"/>
          <p14:tracePt t="81148" x="2952750" y="4760913"/>
          <p14:tracePt t="81155" x="2973388" y="4768850"/>
          <p14:tracePt t="81162" x="2998788" y="4768850"/>
          <p14:tracePt t="81168" x="3028950" y="4768850"/>
          <p14:tracePt t="81176" x="3071813" y="4778375"/>
          <p14:tracePt t="81183" x="3117850" y="4778375"/>
          <p14:tracePt t="81190" x="3173413" y="4778375"/>
          <p14:tracePt t="81197" x="3259138" y="4778375"/>
          <p14:tracePt t="81203" x="3343275" y="4778375"/>
          <p14:tracePt t="81210" x="3433763" y="4773613"/>
          <p14:tracePt t="81217" x="3517900" y="4773613"/>
          <p14:tracePt t="81224" x="3603625" y="4773613"/>
          <p14:tracePt t="81231" x="3675063" y="4773613"/>
          <p14:tracePt t="81237" x="3748088" y="4773613"/>
          <p14:tracePt t="81244" x="3803650" y="4773613"/>
          <p14:tracePt t="81252" x="3844925" y="4773613"/>
          <p14:tracePt t="81259" x="3879850" y="4773613"/>
          <p14:tracePt t="81266" x="3910013" y="4773613"/>
          <p14:tracePt t="81273" x="3935413" y="4773613"/>
          <p14:tracePt t="81280" x="3956050" y="4773613"/>
          <p14:tracePt t="81287" x="3981450" y="4764088"/>
          <p14:tracePt t="81293" x="3986213" y="4764088"/>
          <p14:tracePt t="81301" x="3998913" y="4764088"/>
          <p14:tracePt t="81315" x="4003675" y="4756150"/>
          <p14:tracePt t="81330" x="4011613" y="4756150"/>
          <p14:tracePt t="81351" x="4016375" y="4756150"/>
          <p14:tracePt t="81385" x="4016375" y="4760913"/>
          <p14:tracePt t="81399" x="4016375" y="4764088"/>
          <p14:tracePt t="81414" x="4016375" y="4773613"/>
          <p14:tracePt t="81434" x="4016375" y="4778375"/>
          <p14:tracePt t="81510" x="4006850" y="4778375"/>
          <p14:tracePt t="81524" x="4003675" y="4778375"/>
          <p14:tracePt t="81537" x="4003675" y="4781550"/>
          <p14:tracePt t="81552" x="3998913" y="4781550"/>
          <p14:tracePt t="81566" x="3998913" y="4791075"/>
          <p14:tracePt t="81574" x="3990975" y="4791075"/>
          <p14:tracePt t="81579" x="3990975" y="4794250"/>
          <p14:tracePt t="81607" x="3990975" y="4803775"/>
          <p14:tracePt t="81614" x="3986213" y="4803775"/>
          <p14:tracePt t="81665" x="3986213" y="4806950"/>
          <p14:tracePt t="81719" x="3978275" y="4806950"/>
          <p14:tracePt t="81823" x="3978275" y="4816475"/>
          <p14:tracePt t="81880" x="3973513" y="4816475"/>
          <p14:tracePt t="81902" x="3963988" y="4816475"/>
          <p14:tracePt t="81916" x="3963988" y="4819650"/>
          <p14:tracePt t="81920" x="3960813" y="4819650"/>
          <p14:tracePt t="96073" x="3930650" y="4832350"/>
          <p14:tracePt t="96077" x="3879850" y="4867275"/>
          <p14:tracePt t="96085" x="3803650" y="4910138"/>
          <p14:tracePt t="96091" x="3738563" y="4964113"/>
          <p14:tracePt t="96099" x="3644900" y="5032375"/>
          <p14:tracePt t="96106" x="3565525" y="5126038"/>
          <p14:tracePt t="96113" x="3497263" y="5216525"/>
          <p14:tracePt t="96119" x="3441700" y="5295900"/>
          <p14:tracePt t="96126" x="3381375" y="5386388"/>
          <p14:tracePt t="96133" x="3352800" y="5462588"/>
          <p14:tracePt t="96142" x="3330575" y="5508625"/>
          <p14:tracePt t="96148" x="3322638" y="5543550"/>
          <p14:tracePt t="96155" x="3313113" y="5568950"/>
          <p14:tracePt t="96161" x="3313113" y="5581650"/>
          <p14:tracePt t="96169" x="3313113" y="5594350"/>
          <p14:tracePt t="96175" x="3313113" y="5599113"/>
          <p14:tracePt t="96189" x="3313113" y="5607050"/>
          <p14:tracePt t="96226" x="3309938" y="5607050"/>
          <p14:tracePt t="96239" x="3309938" y="5602288"/>
          <p14:tracePt t="96245" x="3305175" y="5602288"/>
          <p14:tracePt t="96252" x="3287713" y="5602288"/>
          <p14:tracePt t="96258" x="3267075" y="5602288"/>
          <p14:tracePt t="96266" x="3224213" y="5602288"/>
          <p14:tracePt t="96273" x="3152775" y="5602288"/>
          <p14:tracePt t="96280" x="3054350" y="5602288"/>
          <p14:tracePt t="96287" x="2952750" y="5594350"/>
          <p14:tracePt t="96295" x="2854325" y="5594350"/>
          <p14:tracePt t="96301" x="2768600" y="5594350"/>
          <p14:tracePt t="96308" x="2671763" y="5594350"/>
          <p14:tracePt t="96315" x="2586038" y="5594350"/>
          <p14:tracePt t="96322" x="2497138" y="5581650"/>
          <p14:tracePt t="96328" x="2424113" y="5573713"/>
          <p14:tracePt t="96336" x="2352675" y="5573713"/>
          <p14:tracePt t="96343" x="2305050" y="5551488"/>
          <p14:tracePt t="96349" x="2271713" y="5543550"/>
          <p14:tracePt t="96358" x="2238375" y="5535613"/>
          <p14:tracePt t="96363" x="2216150" y="5522913"/>
          <p14:tracePt t="96370" x="2182813" y="5513388"/>
          <p14:tracePt t="96377" x="2160588" y="5505450"/>
          <p14:tracePt t="96384" x="2135188" y="5495925"/>
          <p14:tracePt t="96391" x="2114550" y="5480050"/>
          <p14:tracePt t="96398" x="2089150" y="5475288"/>
          <p14:tracePt t="96405" x="2066925" y="5457825"/>
          <p14:tracePt t="96412" x="2051050" y="5449888"/>
          <p14:tracePt t="96420" x="2038350" y="5441950"/>
          <p14:tracePt t="96426" x="2011363" y="5429250"/>
          <p14:tracePt t="96432" x="2008188" y="5419725"/>
          <p14:tracePt t="96440" x="1995488" y="5416550"/>
          <p14:tracePt t="96446" x="1985963" y="5399088"/>
          <p14:tracePt t="96454" x="1970088" y="5394325"/>
          <p14:tracePt t="96461" x="1965325" y="5386388"/>
          <p14:tracePt t="96468" x="1960563" y="5381625"/>
          <p14:tracePt t="96475" x="1952625" y="5373688"/>
          <p14:tracePt t="96482" x="1952625" y="5368925"/>
          <p14:tracePt t="96488" x="1947863" y="5360988"/>
          <p14:tracePt t="96504" x="1939925" y="5356225"/>
          <p14:tracePt t="96510" x="1939925" y="5351463"/>
          <p14:tracePt t="96516" x="1939925" y="5343525"/>
          <p14:tracePt t="96523" x="1935163" y="5338763"/>
          <p14:tracePt t="96530" x="1935163" y="5330825"/>
          <p14:tracePt t="96538" x="1927225" y="5326063"/>
          <p14:tracePt t="96553" x="1927225" y="5322888"/>
          <p14:tracePt t="96558" x="1927225" y="5313363"/>
          <p14:tracePt t="96573" x="1927225" y="5310188"/>
          <p14:tracePt t="96579" x="1927225" y="5300663"/>
          <p14:tracePt t="96586" x="1927225" y="5295900"/>
          <p14:tracePt t="96593" x="1927225" y="5283200"/>
          <p14:tracePt t="96600" x="1927225" y="5275263"/>
          <p14:tracePt t="96607" x="1927225" y="5262563"/>
          <p14:tracePt t="96614" x="1927225" y="5249863"/>
          <p14:tracePt t="96621" x="1927225" y="5245100"/>
          <p14:tracePt t="96628" x="1927225" y="5237163"/>
          <p14:tracePt t="96636" x="1927225" y="5232400"/>
          <p14:tracePt t="96643" x="1927225" y="5224463"/>
          <p14:tracePt t="96648" x="1931988" y="5219700"/>
          <p14:tracePt t="96655" x="1931988" y="5216525"/>
          <p14:tracePt t="96663" x="1935163" y="5216525"/>
          <p14:tracePt t="96669" x="1935163" y="5207000"/>
          <p14:tracePt t="96690" x="1944688" y="5203825"/>
          <p14:tracePt t="96705" x="1947863" y="5194300"/>
          <p14:tracePt t="96720" x="1947863" y="5189538"/>
          <p14:tracePt t="96725" x="1957388" y="5189538"/>
          <p14:tracePt t="96740" x="1960563" y="5186363"/>
          <p14:tracePt t="96753" x="1965325" y="5176838"/>
          <p14:tracePt t="96775" x="1973263" y="5176838"/>
          <p14:tracePt t="96788" x="1978025" y="5176838"/>
          <p14:tracePt t="96803" x="1985963" y="5176838"/>
          <p14:tracePt t="96824" x="1990725" y="5176838"/>
          <p14:tracePt t="96838" x="1998663" y="5181600"/>
          <p14:tracePt t="96853" x="1998663" y="5186363"/>
          <p14:tracePt t="96859" x="2003425" y="5186363"/>
          <p14:tracePt t="96865" x="2008188" y="5186363"/>
          <p14:tracePt t="96873" x="2025650" y="5189538"/>
          <p14:tracePt t="96879" x="2028825" y="5189538"/>
          <p14:tracePt t="96886" x="2041525" y="5199063"/>
          <p14:tracePt t="96893" x="2076450" y="5199063"/>
          <p14:tracePt t="96902" x="2105025" y="5199063"/>
          <p14:tracePt t="96908" x="2170113" y="5199063"/>
          <p14:tracePt t="96914" x="2284413" y="5189538"/>
          <p14:tracePt t="96921" x="2441575" y="5181600"/>
          <p14:tracePt t="96929" x="2636838" y="5164138"/>
          <p14:tracePt t="96936" x="2795588" y="5156200"/>
          <p14:tracePt t="96944" x="2965450" y="5156200"/>
          <p14:tracePt t="96948" x="3092450" y="5143500"/>
          <p14:tracePt t="96956" x="3221038" y="5130800"/>
          <p14:tracePt t="96962" x="3317875" y="5130800"/>
          <p14:tracePt t="96970" x="3406775" y="5130800"/>
          <p14:tracePt t="96976" x="3492500" y="5130800"/>
          <p14:tracePt t="96984" x="3578225" y="5138738"/>
          <p14:tracePt t="96990" x="3662363" y="5138738"/>
          <p14:tracePt t="96997" x="3735388" y="5148263"/>
          <p14:tracePt t="97004" x="3819525" y="5148263"/>
          <p14:tracePt t="97012" x="3879850" y="5148263"/>
          <p14:tracePt t="97019" x="3925888" y="5156200"/>
          <p14:tracePt t="97025" x="3968750" y="5156200"/>
          <p14:tracePt t="97032" x="4003675" y="5156200"/>
          <p14:tracePt t="97038" x="4024313" y="5156200"/>
          <p14:tracePt t="97045" x="4044950" y="5156200"/>
          <p14:tracePt t="97053" x="4062413" y="5164138"/>
          <p14:tracePt t="97059" x="4075113" y="5164138"/>
          <p14:tracePt t="97066" x="4079875" y="5164138"/>
          <p14:tracePt t="97080" x="4087813" y="5164138"/>
          <p14:tracePt t="97088" x="4092575" y="5164138"/>
          <p14:tracePt t="97102" x="4100513" y="5173663"/>
          <p14:tracePt t="97120" x="4105275" y="5173663"/>
          <p14:tracePt t="97159" x="4097338" y="5173663"/>
          <p14:tracePt t="97163" x="4092575" y="5176838"/>
          <p14:tracePt t="97389" x="4173538" y="5173663"/>
          <p14:tracePt t="97394" x="4300538" y="5160963"/>
          <p14:tracePt t="97400" x="4402138" y="5151438"/>
          <p14:tracePt t="97407" x="4505325" y="5138738"/>
          <p14:tracePt t="97415" x="4576763" y="5118100"/>
          <p14:tracePt t="97421" x="4624388" y="5110163"/>
          <p14:tracePt t="97428" x="4657725" y="5100638"/>
          <p14:tracePt t="97436" x="4679950" y="5083175"/>
          <p14:tracePt t="97442" x="4692650" y="5083175"/>
          <p14:tracePt t="97449" x="4700588" y="5080000"/>
          <p14:tracePt t="97456" x="4705350" y="5070475"/>
          <p14:tracePt t="97463" x="4713288" y="5070475"/>
          <p14:tracePt t="97470" x="4713288" y="5067300"/>
          <p14:tracePt t="97477" x="4718050" y="5067300"/>
          <p14:tracePt t="97484" x="4718050" y="5057775"/>
          <p14:tracePt t="97520" x="4708525" y="5057775"/>
          <p14:tracePt t="97577" x="4713288" y="5057775"/>
          <p14:tracePt t="97581" x="4718050" y="5057775"/>
          <p14:tracePt t="97588" x="4725988" y="5054600"/>
          <p14:tracePt t="97595" x="4743450" y="5045075"/>
          <p14:tracePt t="97602" x="4768850" y="5045075"/>
          <p14:tracePt t="97609" x="4789488" y="5037138"/>
          <p14:tracePt t="97616" x="4824413" y="5037138"/>
          <p14:tracePt t="97623" x="4837113" y="5032375"/>
          <p14:tracePt t="97629" x="4862513" y="5032375"/>
          <p14:tracePt t="97637" x="4875213" y="5024438"/>
          <p14:tracePt t="97645" x="4887913" y="5024438"/>
          <p14:tracePt t="97651" x="4895850" y="5024438"/>
          <p14:tracePt t="97657" x="4900613" y="5024438"/>
          <p14:tracePt t="97665" x="4905375" y="5024438"/>
          <p14:tracePt t="97671" x="4913313" y="5024438"/>
          <p14:tracePt t="97686" x="4918075" y="5024438"/>
          <p14:tracePt t="97785" x="4926013" y="5024438"/>
          <p14:tracePt t="97791" x="4930775" y="5024438"/>
          <p14:tracePt t="97805" x="4951413" y="5024438"/>
          <p14:tracePt t="97813" x="4973638" y="5024438"/>
          <p14:tracePt t="97818" x="4999038" y="5029200"/>
          <p14:tracePt t="97825" x="5027613" y="5037138"/>
          <p14:tracePt t="97833" x="5062538" y="5045075"/>
          <p14:tracePt t="97839" x="5083175" y="5045075"/>
          <p14:tracePt t="97846" x="5108575" y="5045075"/>
          <p14:tracePt t="97854" x="5121275" y="5057775"/>
          <p14:tracePt t="97861" x="5146675" y="5057775"/>
          <p14:tracePt t="97868" x="5151438" y="5057775"/>
          <p14:tracePt t="97876" x="5159375" y="5057775"/>
          <p14:tracePt t="97881" x="5164138" y="5067300"/>
          <p14:tracePt t="97888" x="5168900" y="5067300"/>
          <p14:tracePt t="97897" x="5168900" y="5070475"/>
          <p14:tracePt t="97902" x="5176838" y="5080000"/>
          <p14:tracePt t="98147" x="5232400" y="5080000"/>
          <p14:tracePt t="98152" x="5292725" y="5080000"/>
          <p14:tracePt t="98159" x="5334000" y="5080000"/>
          <p14:tracePt t="98166" x="5368925" y="5080000"/>
          <p14:tracePt t="98173" x="5399088" y="5080000"/>
          <p14:tracePt t="98180" x="5419725" y="5080000"/>
          <p14:tracePt t="98187" x="5445125" y="5080000"/>
          <p14:tracePt t="98194" x="5457825" y="5080000"/>
          <p14:tracePt t="98202" x="5470525" y="5080000"/>
          <p14:tracePt t="98207" x="5478463" y="5080000"/>
          <p14:tracePt t="98215" x="5483225" y="5080000"/>
          <p14:tracePt t="98222" x="5487988" y="5080000"/>
          <p14:tracePt t="98236" x="5495925" y="5080000"/>
          <p14:tracePt t="98250" x="5500688" y="5080000"/>
          <p14:tracePt t="98263" x="5508625" y="5080000"/>
          <p14:tracePt t="98284" x="5513388" y="5080000"/>
          <p14:tracePt t="98300" x="5518150" y="5080000"/>
          <p14:tracePt t="98320" x="5526088" y="5080000"/>
          <p14:tracePt t="98326" x="5530850" y="5080000"/>
          <p14:tracePt t="98333" x="5543550" y="5080000"/>
          <p14:tracePt t="98339" x="5559425" y="5080000"/>
          <p14:tracePt t="98347" x="5581650" y="5080000"/>
          <p14:tracePt t="98353" x="5611813" y="5080000"/>
          <p14:tracePt t="98360" x="5657850" y="5087938"/>
          <p14:tracePt t="98368" x="5688013" y="5087938"/>
          <p14:tracePt t="98375" x="5730875" y="5087938"/>
          <p14:tracePt t="98382" x="5772150" y="5087938"/>
          <p14:tracePt t="98389" x="5807075" y="5087938"/>
          <p14:tracePt t="98396" x="5849938" y="5087938"/>
          <p14:tracePt t="98403" x="5878513" y="5087938"/>
          <p14:tracePt t="98410" x="5913438" y="5087938"/>
          <p14:tracePt t="98417" x="5934075" y="5087938"/>
          <p14:tracePt t="98424" x="5956300" y="5087938"/>
          <p14:tracePt t="98431" x="5972175" y="5087938"/>
          <p14:tracePt t="98437" x="5984875" y="5087938"/>
          <p14:tracePt t="98444" x="5989638" y="5087938"/>
          <p14:tracePt t="98451" x="5997575" y="5087938"/>
          <p14:tracePt t="98459" x="6002338" y="5087938"/>
          <p14:tracePt t="98488" x="6002338" y="5092700"/>
          <p14:tracePt t="98503" x="6002338" y="5097463"/>
          <p14:tracePt t="98718" x="6078538" y="5097463"/>
          <p14:tracePt t="98723" x="6194425" y="5097463"/>
          <p14:tracePt t="98730" x="6291263" y="5097463"/>
          <p14:tracePt t="98736" x="6376988" y="5097463"/>
          <p14:tracePt t="98743" x="6465888" y="5110163"/>
          <p14:tracePt t="98752" x="6551613" y="5110163"/>
          <p14:tracePt t="98757" x="6619875" y="5110163"/>
          <p14:tracePt t="98764" x="6678613" y="5110163"/>
          <p14:tracePt t="98771" x="6738938" y="5118100"/>
          <p14:tracePt t="98780" x="6767513" y="5118100"/>
          <p14:tracePt t="98786" x="6810375" y="5118100"/>
          <p14:tracePt t="98793" x="6835775" y="5126038"/>
          <p14:tracePt t="98800" x="6858000" y="5126038"/>
          <p14:tracePt t="98806" x="6883400" y="5135563"/>
          <p14:tracePt t="98813" x="6904038" y="5135563"/>
          <p14:tracePt t="98820" x="6916738" y="5135563"/>
          <p14:tracePt t="98827" x="6926263" y="5135563"/>
          <p14:tracePt t="98835" x="6938963" y="5143500"/>
          <p14:tracePt t="98840" x="6951663" y="5143500"/>
          <p14:tracePt t="98848" x="6954838" y="5143500"/>
          <p14:tracePt t="98855" x="6964363" y="5143500"/>
          <p14:tracePt t="98863" x="6967538" y="5143500"/>
          <p14:tracePt t="98868" x="6977063" y="5143500"/>
          <p14:tracePt t="98886" x="6980238" y="5143500"/>
          <p14:tracePt t="98897" x="6989763" y="5143500"/>
          <p14:tracePt t="98912" x="6992938" y="5143500"/>
          <p14:tracePt t="98933" x="6997700" y="5143500"/>
          <p14:tracePt t="98953" x="7005638" y="5143500"/>
          <p14:tracePt t="98997" x="7010400" y="5143500"/>
          <p14:tracePt t="99009" x="7018338" y="5143500"/>
          <p14:tracePt t="99016" x="7023100" y="5143500"/>
          <p14:tracePt t="99022" x="7032625" y="5143500"/>
          <p14:tracePt t="99028" x="7045325" y="5143500"/>
          <p14:tracePt t="99036" x="7058025" y="5143500"/>
          <p14:tracePt t="99043" x="7078663" y="5143500"/>
          <p14:tracePt t="99050" x="7104063" y="5148263"/>
          <p14:tracePt t="99056" x="7146925" y="5148263"/>
          <p14:tracePt t="99063" x="7177088" y="5148263"/>
          <p14:tracePt t="99070" x="7210425" y="5156200"/>
          <p14:tracePt t="99078" x="7240588" y="5156200"/>
          <p14:tracePt t="99085" x="7273925" y="5164138"/>
          <p14:tracePt t="99092" x="7296150" y="5164138"/>
          <p14:tracePt t="99099" x="7321550" y="5164138"/>
          <p14:tracePt t="99106" x="7334250" y="5164138"/>
          <p14:tracePt t="99112" x="7346950" y="5164138"/>
          <p14:tracePt t="99120" x="7351713" y="5164138"/>
          <p14:tracePt t="99126" x="7359650" y="5164138"/>
          <p14:tracePt t="99134" x="7364413" y="5164138"/>
          <p14:tracePt t="99367" x="7483475" y="5160963"/>
          <p14:tracePt t="99372" x="7699375" y="5148263"/>
          <p14:tracePt t="99377" x="7959725" y="5148263"/>
          <p14:tracePt t="99385" x="8162925" y="5148263"/>
          <p14:tracePt t="99391" x="8320088" y="5148263"/>
          <p14:tracePt t="99399" x="8461375" y="5148263"/>
          <p14:tracePt t="99405" x="8559800" y="5148263"/>
          <p14:tracePt t="99412" x="8643938" y="5148263"/>
          <p14:tracePt t="99419" x="8716963" y="5148263"/>
          <p14:tracePt t="99425" x="8772525" y="5148263"/>
          <p14:tracePt t="99436" x="8818563" y="5138738"/>
          <p14:tracePt t="99439" x="8851900" y="5138738"/>
          <p14:tracePt t="99446" x="8882063" y="5130800"/>
          <p14:tracePt t="99454" x="8907463" y="5130800"/>
          <p14:tracePt t="99461" x="8920163" y="5130800"/>
          <p14:tracePt t="99468" x="8924925" y="5130800"/>
          <p14:tracePt t="99474" x="8932863" y="5130800"/>
          <p14:tracePt t="99496" x="8937625" y="5130800"/>
          <p14:tracePt t="99546" x="8929688" y="5130800"/>
          <p14:tracePt t="99551" x="8924925" y="5138738"/>
          <p14:tracePt t="99559" x="8920163" y="5138738"/>
          <p14:tracePt t="99572" x="8912225" y="5138738"/>
          <p14:tracePt t="99587" x="8907463" y="5138738"/>
          <p14:tracePt t="99622" x="8916988" y="5138738"/>
          <p14:tracePt t="99628" x="8929688" y="5138738"/>
          <p14:tracePt t="99634" x="8950325" y="5138738"/>
          <p14:tracePt t="99642" x="8970963" y="5138738"/>
          <p14:tracePt t="99650" x="8997950" y="5148263"/>
          <p14:tracePt t="99655" x="9018588" y="5148263"/>
          <p14:tracePt t="99662" x="9043988" y="5151438"/>
          <p14:tracePt t="99669" x="9064625" y="5151438"/>
          <p14:tracePt t="99676" x="9086850" y="5151438"/>
          <p14:tracePt t="99684" x="9112250" y="5151438"/>
          <p14:tracePt t="99690" x="9124950" y="5151438"/>
          <p14:tracePt t="99697" x="9137650" y="5160963"/>
          <p14:tracePt t="99705" x="9145588" y="5160963"/>
          <p14:tracePt t="99712" x="9150350" y="5160963"/>
          <p14:tracePt t="99720" x="9158288" y="5164138"/>
          <p14:tracePt t="99725" x="9163050" y="5164138"/>
          <p14:tracePt t="99783" x="9150350" y="5164138"/>
          <p14:tracePt t="99788" x="9124950" y="5164138"/>
          <p14:tracePt t="99794" x="9104313" y="5164138"/>
          <p14:tracePt t="99801" x="9061450" y="5164138"/>
          <p14:tracePt t="99808" x="9026525" y="5156200"/>
          <p14:tracePt t="99817" x="8985250" y="5156200"/>
          <p14:tracePt t="99822" x="8937625" y="5148263"/>
          <p14:tracePt t="99829" x="8904288" y="5138738"/>
          <p14:tracePt t="99836" x="8874125" y="5138738"/>
          <p14:tracePt t="99843" x="8848725" y="5130800"/>
          <p14:tracePt t="99852" x="8826500" y="5130800"/>
          <p14:tracePt t="99857" x="8818563" y="5122863"/>
          <p14:tracePt t="99864" x="8805863" y="5122863"/>
          <p14:tracePt t="99871" x="8801100" y="5118100"/>
          <p14:tracePt t="99879" x="8793163" y="5118100"/>
          <p14:tracePt t="99892" x="8788400" y="5118100"/>
          <p14:tracePt t="99901" x="8785225" y="5118100"/>
          <p14:tracePt t="99915" x="8775700" y="5118100"/>
          <p14:tracePt t="99950" x="8780463" y="5118100"/>
          <p14:tracePt t="99964" x="8785225" y="5118100"/>
          <p14:tracePt t="99977" x="8788400" y="5118100"/>
          <p14:tracePt t="99998" x="8797925" y="5118100"/>
          <p14:tracePt t="100018" x="8801100" y="5118100"/>
          <p14:tracePt t="100060" x="8801100" y="5126038"/>
          <p14:tracePt t="100083" x="8801100" y="5130800"/>
          <p14:tracePt t="100087" x="8810625" y="5130800"/>
          <p14:tracePt t="100102" x="8813800" y="5130800"/>
          <p14:tracePt t="100116" x="8823325" y="5138738"/>
          <p14:tracePt t="100471" x="8818563" y="5138738"/>
          <p14:tracePt t="100477" x="8813800" y="5138738"/>
          <p14:tracePt t="100484" x="8805863" y="5138738"/>
          <p14:tracePt t="100506" x="8801100" y="5138738"/>
          <p14:tracePt t="100519" x="8793163" y="5138738"/>
          <p14:tracePt t="100533" x="8788400" y="5138738"/>
          <p14:tracePt t="101145" x="8797925" y="5138738"/>
          <p14:tracePt t="101202" x="8793163" y="5138738"/>
          <p14:tracePt t="101230" x="8780463" y="5138738"/>
          <p14:tracePt t="101235" x="8758238" y="5138738"/>
          <p14:tracePt t="101242" x="8716963" y="5138738"/>
          <p14:tracePt t="101250" x="8601075" y="5130800"/>
          <p14:tracePt t="101256" x="8385175" y="5118100"/>
          <p14:tracePt t="101264" x="8027988" y="5080000"/>
          <p14:tracePt t="101271" x="7559675" y="5062538"/>
          <p14:tracePt t="101278" x="7159625" y="5062538"/>
          <p14:tracePt t="101285" x="6780213" y="5062538"/>
          <p14:tracePt t="101291" x="6435725" y="5062538"/>
          <p14:tracePt t="101297" x="6138863" y="5075238"/>
          <p14:tracePt t="101306" x="5891213" y="5105400"/>
          <p14:tracePt t="101312" x="5619750" y="5135563"/>
          <p14:tracePt t="101319" x="5381625" y="5151438"/>
          <p14:tracePt t="101326" x="5156200" y="5194300"/>
          <p14:tracePt t="101332" x="4951413" y="5254625"/>
          <p14:tracePt t="101340" x="4748213" y="5313363"/>
          <p14:tracePt t="101347" x="4602163" y="5348288"/>
          <p14:tracePt t="101356" x="4500563" y="5381625"/>
          <p14:tracePt t="101361" x="4416425" y="5402263"/>
          <p14:tracePt t="101371" x="4351338" y="5424488"/>
          <p14:tracePt t="101375" x="4305300" y="5432425"/>
          <p14:tracePt t="101381" x="4283075" y="5441950"/>
          <p14:tracePt t="101389" x="4262438" y="5441950"/>
          <p14:tracePt t="101395" x="4244975" y="5441950"/>
          <p14:tracePt t="101403" x="4241800" y="5441950"/>
          <p14:tracePt t="101417" x="4232275" y="5441950"/>
          <p14:tracePt t="101424" x="4232275" y="5432425"/>
          <p14:tracePt t="101439" x="4237038" y="5432425"/>
          <p14:tracePt t="101444" x="4237038" y="5429250"/>
          <p14:tracePt t="101452" x="4241800" y="5424488"/>
          <p14:tracePt t="101458" x="4249738" y="5424488"/>
          <p14:tracePt t="101465" x="4254500" y="5416550"/>
          <p14:tracePt t="101472" x="4254500" y="5411788"/>
          <p14:tracePt t="101479" x="4262438" y="5402263"/>
          <p14:tracePt t="101487" x="4267200" y="5399088"/>
          <p14:tracePt t="101494" x="4270375" y="5394325"/>
          <p14:tracePt t="101501" x="4279900" y="5386388"/>
          <p14:tracePt t="101508" x="4283075" y="5381625"/>
          <p14:tracePt t="101515" x="4283075" y="5373688"/>
          <p14:tracePt t="101523" x="4292600" y="5368925"/>
          <p14:tracePt t="101529" x="4295775" y="5356225"/>
          <p14:tracePt t="101536" x="4295775" y="5348288"/>
          <p14:tracePt t="101543" x="4295775" y="5335588"/>
          <p14:tracePt t="101550" x="4295775" y="5322888"/>
          <p14:tracePt t="101557" x="4295775" y="5310188"/>
          <p14:tracePt t="101564" x="4287838" y="5292725"/>
          <p14:tracePt t="101571" x="4270375" y="5270500"/>
          <p14:tracePt t="101578" x="4232275" y="5224463"/>
          <p14:tracePt t="101586" x="4181475" y="5181600"/>
          <p14:tracePt t="101592" x="4130675" y="5130800"/>
          <p14:tracePt t="101599" x="4067175" y="5075238"/>
          <p14:tracePt t="101605" x="4016375" y="5032375"/>
          <p14:tracePt t="101613" x="3963988" y="4994275"/>
          <p14:tracePt t="101620" x="3925888" y="4964113"/>
          <p14:tracePt t="101626" x="3892550" y="4948238"/>
          <p14:tracePt t="101633" x="3875088" y="4935538"/>
          <p14:tracePt t="101641" x="3854450" y="4926013"/>
          <p14:tracePt t="101648" x="3836988" y="4910138"/>
          <p14:tracePt t="101654" x="3824288" y="4900613"/>
          <p14:tracePt t="101662" x="3816350" y="4897438"/>
          <p14:tracePt t="101671" x="3811588" y="4892675"/>
          <p14:tracePt t="101676" x="3803650" y="4884738"/>
          <p14:tracePt t="101698" x="3803650" y="4879975"/>
          <p14:tracePt t="101721" x="3811588" y="4879975"/>
          <p14:tracePt t="101725" x="3829050" y="4879975"/>
          <p14:tracePt t="101732" x="3849688" y="4879975"/>
          <p14:tracePt t="101740" x="3875088" y="4870450"/>
          <p14:tracePt t="101746" x="3925888" y="4870450"/>
          <p14:tracePt t="101755" x="4016375" y="4857750"/>
          <p14:tracePt t="101760" x="4125913" y="4857750"/>
          <p14:tracePt t="101768" x="4254500" y="4849813"/>
          <p14:tracePt t="101774" x="4398963" y="4837113"/>
          <p14:tracePt t="101780" x="4522788" y="4837113"/>
          <p14:tracePt t="101788" x="4611688" y="4841875"/>
          <p14:tracePt t="101796" x="4683125" y="4841875"/>
          <p14:tracePt t="101802" x="4725988" y="4854575"/>
          <p14:tracePt t="101808" x="4760913" y="4854575"/>
          <p14:tracePt t="101815" x="4773613" y="4857750"/>
          <p14:tracePt t="101825" x="4799013" y="4867275"/>
          <p14:tracePt t="101829" x="4802188" y="4875213"/>
          <p14:tracePt t="101836" x="4814888" y="4887913"/>
          <p14:tracePt t="101843" x="4814888" y="4892675"/>
          <p14:tracePt t="101850" x="4824413" y="4913313"/>
          <p14:tracePt t="101857" x="4824413" y="4926013"/>
          <p14:tracePt t="101864" x="4819650" y="4960938"/>
          <p14:tracePt t="101872" x="4794250" y="4999038"/>
          <p14:tracePt t="101878" x="4743450" y="5037138"/>
          <p14:tracePt t="101887" x="4679950" y="5080000"/>
          <p14:tracePt t="101892" x="4598988" y="5126038"/>
          <p14:tracePt t="101899" x="4513263" y="5148263"/>
          <p14:tracePt t="101906" x="4437063" y="5176838"/>
          <p14:tracePt t="101913" x="4364038" y="5189538"/>
          <p14:tracePt t="101920" x="4292600" y="5189538"/>
          <p14:tracePt t="101926" x="4219575" y="5189538"/>
          <p14:tracePt t="101934" x="4160838" y="5189538"/>
          <p14:tracePt t="101940" x="4100513" y="5186363"/>
          <p14:tracePt t="101947" x="4067175" y="5164138"/>
          <p14:tracePt t="101971" x="3981450" y="5118100"/>
          <p14:tracePt t="101976" x="3963988" y="5092700"/>
          <p14:tracePt t="101983" x="3956050" y="5080000"/>
          <p14:tracePt t="101990" x="3956050" y="5054600"/>
          <p14:tracePt t="101996" x="3960813" y="5032375"/>
          <p14:tracePt t="102004" x="3968750" y="5016500"/>
          <p14:tracePt t="102011" x="3981450" y="5003800"/>
          <p14:tracePt t="102019" x="4006850" y="4986338"/>
          <p14:tracePt t="102025" x="4024313" y="4968875"/>
          <p14:tracePt t="102031" x="4044950" y="4964113"/>
          <p14:tracePt t="102039" x="4070350" y="4948238"/>
          <p14:tracePt t="102045" x="4100513" y="4938713"/>
          <p14:tracePt t="102052" x="4151313" y="4918075"/>
          <p14:tracePt t="102058" x="4249738" y="4910138"/>
          <p14:tracePt t="102066" x="4394200" y="4897438"/>
          <p14:tracePt t="102073" x="4568825" y="4905375"/>
          <p14:tracePt t="102080" x="4721225" y="4918075"/>
          <p14:tracePt t="102088" x="4867275" y="4951413"/>
          <p14:tracePt t="102093" x="4986338" y="4986338"/>
          <p14:tracePt t="102101" x="5057775" y="5019675"/>
          <p14:tracePt t="102106" x="5108575" y="5049838"/>
          <p14:tracePt t="102113" x="5143500" y="5067300"/>
          <p14:tracePt t="102120" x="5159375" y="5092700"/>
          <p14:tracePt t="102127" x="5176838" y="5113338"/>
          <p14:tracePt t="102133" x="5176838" y="5130800"/>
          <p14:tracePt t="102140" x="5176838" y="5143500"/>
          <p14:tracePt t="102148" x="5176838" y="5156200"/>
          <p14:tracePt t="102156" x="5164138" y="5173663"/>
          <p14:tracePt t="102162" x="5151438" y="5194300"/>
          <p14:tracePt t="102169" x="5126038" y="5219700"/>
          <p14:tracePt t="102177" x="5075238" y="5262563"/>
          <p14:tracePt t="102182" x="4999038" y="5305425"/>
          <p14:tracePt t="102190" x="4908550" y="5326063"/>
          <p14:tracePt t="102196" x="4806950" y="5360988"/>
          <p14:tracePt t="102203" x="4718050" y="5394325"/>
          <p14:tracePt t="102210" x="4645025" y="5407025"/>
          <p14:tracePt t="102217" x="4586288" y="5416550"/>
          <p14:tracePt t="102225" x="4538663" y="5416550"/>
          <p14:tracePt t="102231" x="4505325" y="5411788"/>
          <p14:tracePt t="102238" x="4475163" y="5402263"/>
          <p14:tracePt t="102245" x="4449763" y="5386388"/>
          <p14:tracePt t="102252" x="4429125" y="5373688"/>
          <p14:tracePt t="102259" x="4411663" y="5356225"/>
          <p14:tracePt t="102266" x="4386263" y="5330825"/>
          <p14:tracePt t="102273" x="4376738" y="5310188"/>
          <p14:tracePt t="102280" x="4373563" y="5283200"/>
          <p14:tracePt t="102287" x="4373563" y="5254625"/>
          <p14:tracePt t="102295" x="4373563" y="5229225"/>
          <p14:tracePt t="102300" x="4381500" y="5207000"/>
          <p14:tracePt t="102309" x="4389438" y="5181600"/>
          <p14:tracePt t="102314" x="4398963" y="5168900"/>
          <p14:tracePt t="102321" x="4411663" y="5160963"/>
          <p14:tracePt t="102328" x="4419600" y="5148263"/>
          <p14:tracePt t="102336" x="4441825" y="5138738"/>
          <p14:tracePt t="102342" x="4457700" y="5122863"/>
          <p14:tracePt t="102349" x="4479925" y="5118100"/>
          <p14:tracePt t="102357" x="4513263" y="5110163"/>
          <p14:tracePt t="102363" x="4538663" y="5100638"/>
          <p14:tracePt t="102370" x="4560888" y="5100638"/>
          <p14:tracePt t="102377" x="4589463" y="5100638"/>
          <p14:tracePt t="102385" x="4614863" y="5100638"/>
          <p14:tracePt t="102391" x="4637088" y="5100638"/>
          <p14:tracePt t="102398" x="4657725" y="5100638"/>
          <p14:tracePt t="102405" x="4667250" y="5100638"/>
          <p14:tracePt t="102412" x="4679950" y="5100638"/>
          <p14:tracePt t="102419" x="4683125" y="5100638"/>
          <p14:tracePt t="102426" x="4692650" y="5110163"/>
          <p14:tracePt t="102433" x="4695825" y="5113338"/>
          <p14:tracePt t="102441" x="4695825" y="5122863"/>
          <p14:tracePt t="102447" x="4695825" y="5126038"/>
          <p14:tracePt t="102453" x="4695825" y="5130800"/>
          <p14:tracePt t="102461" x="4695825" y="5148263"/>
          <p14:tracePt t="102469" x="4679950" y="5160963"/>
          <p14:tracePt t="102474" x="4657725" y="5168900"/>
          <p14:tracePt t="102481" x="4632325" y="5176838"/>
          <p14:tracePt t="102488" x="4611688" y="5186363"/>
          <p14:tracePt t="102495" x="4568825" y="5186363"/>
          <p14:tracePt t="102503" x="4535488" y="5181600"/>
          <p14:tracePt t="102510" x="4500563" y="5173663"/>
          <p14:tracePt t="102516" x="4479925" y="5156200"/>
          <p14:tracePt t="102523" x="4445000" y="5138738"/>
          <p14:tracePt t="102530" x="4419600" y="5113338"/>
          <p14:tracePt t="102537" x="4402138" y="5100638"/>
          <p14:tracePt t="102544" x="4389438" y="5075238"/>
          <p14:tracePt t="102552" x="4373563" y="5049838"/>
          <p14:tracePt t="102558" x="4364038" y="5037138"/>
          <p14:tracePt t="102566" x="4364038" y="5016500"/>
          <p14:tracePt t="102573" x="4364038" y="4991100"/>
          <p14:tracePt t="102580" x="4368800" y="4968875"/>
          <p14:tracePt t="102588" x="4376738" y="4943475"/>
          <p14:tracePt t="102593" x="4389438" y="4930775"/>
          <p14:tracePt t="102602" x="4406900" y="4905375"/>
          <p14:tracePt t="102607" x="4432300" y="4887913"/>
          <p14:tracePt t="102614" x="4467225" y="4862513"/>
          <p14:tracePt t="102622" x="4518025" y="4832350"/>
          <p14:tracePt t="102628" x="4589463" y="4811713"/>
          <p14:tracePt t="102635" x="4649788" y="4803775"/>
          <p14:tracePt t="102642" x="4738688" y="4791075"/>
          <p14:tracePt t="102649" x="4806950" y="4791075"/>
          <p14:tracePt t="102657" x="4867275" y="4799013"/>
          <p14:tracePt t="102663" x="4913313" y="4806950"/>
          <p14:tracePt t="102669" x="4964113" y="4824413"/>
          <p14:tracePt t="102677" x="4994275" y="4832350"/>
          <p14:tracePt t="102683" x="5019675" y="4849813"/>
          <p14:tracePt t="102690" x="5040313" y="4857750"/>
          <p14:tracePt t="102697" x="5057775" y="4875213"/>
          <p14:tracePt t="102704" x="5067300" y="4887913"/>
          <p14:tracePt t="102711" x="5080000" y="4900613"/>
          <p14:tracePt t="102719" x="5080000" y="4918075"/>
          <p14:tracePt t="102726" x="5080000" y="4938713"/>
          <p14:tracePt t="102732" x="5075238" y="4964113"/>
          <p14:tracePt t="102739" x="5070475" y="4986338"/>
          <p14:tracePt t="102746" x="5053013" y="5011738"/>
          <p14:tracePt t="102752" x="5019675" y="5037138"/>
          <p14:tracePt t="102761" x="4968875" y="5054600"/>
          <p14:tracePt t="102768" x="4908550" y="5075238"/>
          <p14:tracePt t="102774" x="4837113" y="5075238"/>
          <p14:tracePt t="102780" x="4748213" y="5057775"/>
          <p14:tracePt t="102789" x="4675188" y="5037138"/>
          <p14:tracePt t="102794" x="4611688" y="5006975"/>
          <p14:tracePt t="102802" x="4560888" y="4964113"/>
          <p14:tracePt t="102808" x="4518025" y="4913313"/>
          <p14:tracePt t="102816" x="4479925" y="4862513"/>
          <p14:tracePt t="102823" x="4457700" y="4816475"/>
          <p14:tracePt t="102829" x="4441825" y="4751388"/>
          <p14:tracePt t="102837" x="4429125" y="4679950"/>
          <p14:tracePt t="102844" x="4429125" y="4619625"/>
          <p14:tracePt t="102851" x="4429125" y="4565650"/>
          <p14:tracePt t="102858" x="4445000" y="4518025"/>
          <p14:tracePt t="102864" x="4462463" y="4454525"/>
          <p14:tracePt t="102873" x="4492625" y="4403725"/>
          <p14:tracePt t="102879" x="4535488" y="4352925"/>
          <p14:tracePt t="102886" x="4586288" y="4313238"/>
          <p14:tracePt t="102892" x="4637088" y="4262438"/>
          <p14:tracePt t="102900" x="4725988" y="4229100"/>
          <p14:tracePt t="102906" x="4814888" y="4194175"/>
          <p14:tracePt t="102912" x="4905375" y="4173538"/>
          <p14:tracePt t="102920" x="4989513" y="4173538"/>
          <p14:tracePt t="102927" x="5118100" y="4173538"/>
          <p14:tracePt t="102935" x="5245100" y="4203700"/>
          <p14:tracePt t="102942" x="5351463" y="4237038"/>
          <p14:tracePt t="102952" x="5453063" y="4284663"/>
          <p14:tracePt t="102954" x="5543550" y="4325938"/>
          <p14:tracePt t="102962" x="5624513" y="4394200"/>
          <p14:tracePt t="102969" x="5700713" y="4462463"/>
          <p14:tracePt t="102975" x="5768975" y="4543425"/>
          <p14:tracePt t="102983" x="5827713" y="4632325"/>
          <p14:tracePt t="102991" x="5870575" y="4697413"/>
          <p14:tracePt t="102996" x="5900738" y="4773613"/>
          <p14:tracePt t="103003" x="5913438" y="4849813"/>
          <p14:tracePt t="103011" x="5913438" y="4905375"/>
          <p14:tracePt t="103018" x="5903913" y="4976813"/>
          <p14:tracePt t="103024" x="5883275" y="5054600"/>
          <p14:tracePt t="103032" x="5853113" y="5130800"/>
          <p14:tracePt t="103038" x="5810250" y="5194300"/>
          <p14:tracePt t="103045" x="5768975" y="5245100"/>
          <p14:tracePt t="103053" x="5730875" y="5295900"/>
          <p14:tracePt t="103059" x="5678488" y="5335588"/>
          <p14:tracePt t="103067" x="5627688" y="5364163"/>
          <p14:tracePt t="103073" x="5564188" y="5386388"/>
          <p14:tracePt t="103080" x="5505450" y="5407025"/>
          <p14:tracePt t="103088" x="5432425" y="5416550"/>
          <p14:tracePt t="103093" x="5372100" y="5416550"/>
          <p14:tracePt t="103102" x="5313363" y="5411788"/>
          <p14:tracePt t="103108" x="5253038" y="5389563"/>
          <p14:tracePt t="103115" x="5189538" y="5360988"/>
          <p14:tracePt t="103122" x="5138738" y="5318125"/>
          <p14:tracePt t="103128" x="5087938" y="5280025"/>
          <p14:tracePt t="103136" x="5045075" y="5229225"/>
          <p14:tracePt t="103143" x="5014913" y="5176838"/>
          <p14:tracePt t="103149" x="4986338" y="5113338"/>
          <p14:tracePt t="103159" x="4964113" y="5054600"/>
          <p14:tracePt t="103164" x="4943475" y="4991100"/>
          <p14:tracePt t="103171" x="4943475" y="4935538"/>
          <p14:tracePt t="103178" x="4943475" y="4862513"/>
          <p14:tracePt t="103185" x="4964113" y="4760913"/>
          <p14:tracePt t="103192" x="4986338" y="4672013"/>
          <p14:tracePt t="103198" x="5019675" y="4598988"/>
          <p14:tracePt t="103206" x="5049838" y="4522788"/>
          <p14:tracePt t="103212" x="5083175" y="4459288"/>
          <p14:tracePt t="103220" x="5121275" y="4419600"/>
          <p14:tracePt t="103227" x="5156200" y="4391025"/>
          <p14:tracePt t="103233" x="5194300" y="4365625"/>
          <p14:tracePt t="103240" x="5227638" y="4356100"/>
          <p14:tracePt t="103247" x="5249863" y="4348163"/>
          <p14:tracePt t="103254" x="5283200" y="4338638"/>
          <p14:tracePt t="103262" x="5318125" y="4330700"/>
          <p14:tracePt t="103268" x="5338763" y="4330700"/>
          <p14:tracePt t="103275" x="5351463" y="4330700"/>
          <p14:tracePt t="103283" x="5359400" y="4330700"/>
          <p14:tracePt t="103290" x="5372100" y="4330700"/>
          <p14:tracePt t="103296" x="5376863" y="4335463"/>
          <p14:tracePt t="103312" x="5381625" y="4338638"/>
          <p14:tracePt t="103325" x="5381625" y="4348163"/>
          <p14:tracePt t="103338" x="5381625" y="4352925"/>
          <p14:tracePt t="103346" x="5381625" y="4356100"/>
          <p14:tracePt t="103352" x="5381625" y="4365625"/>
          <p14:tracePt t="103361" x="5376863" y="4365625"/>
          <p14:tracePt t="103366" x="5376863" y="4368800"/>
          <p14:tracePt t="103373" x="5368925" y="4378325"/>
          <p14:tracePt t="103380" x="5368925" y="4381500"/>
          <p14:tracePt t="103387" x="5364163" y="4391025"/>
          <p14:tracePt t="103402" x="5364163" y="4394200"/>
          <p14:tracePt t="103407" x="5356225" y="4394200"/>
          <p14:tracePt t="103414" x="5356225" y="4398963"/>
          <p14:tracePt t="103422" x="5351463" y="4398963"/>
          <p14:tracePt t="103436" x="5351463" y="4406900"/>
          <p14:tracePt t="103445" x="5343525" y="4406900"/>
          <p14:tracePt t="103449" x="5343525" y="4411663"/>
          <p14:tracePt t="103459" x="5338763" y="4411663"/>
          <p14:tracePt t="103471" x="5334000" y="4419600"/>
          <p14:tracePt t="103485" x="5334000" y="4424363"/>
          <p14:tracePt t="103520" x="5334000" y="4432300"/>
          <p14:tracePt t="103568" x="5334000" y="4437063"/>
          <p14:tracePt t="103591" x="5338763" y="4437063"/>
          <p14:tracePt t="103603" x="5346700" y="4441825"/>
          <p14:tracePt t="103610" x="5351463" y="4441825"/>
          <p14:tracePt t="103617" x="5359400" y="4441825"/>
          <p14:tracePt t="103631" x="5372100" y="4441825"/>
          <p14:tracePt t="103638" x="5376863" y="4441825"/>
          <p14:tracePt t="103645" x="5389563" y="4441825"/>
          <p14:tracePt t="103651" x="5407025" y="4449763"/>
          <p14:tracePt t="103660" x="5427663" y="4449763"/>
          <p14:tracePt t="103666" x="5470525" y="4459288"/>
          <p14:tracePt t="103672" x="5521325" y="4479925"/>
          <p14:tracePt t="103679" x="5594350" y="4500563"/>
          <p14:tracePt t="103685" x="5683250" y="4522788"/>
          <p14:tracePt t="103693" x="5772150" y="4543425"/>
          <p14:tracePt t="103700" x="5862638" y="4578350"/>
          <p14:tracePt t="103706" x="5921375" y="4598988"/>
          <p14:tracePt t="103713" x="5997575" y="4629150"/>
          <p14:tracePt t="103721" x="6045200" y="4641850"/>
          <p14:tracePt t="103728" x="6078538" y="4657725"/>
          <p14:tracePt t="103735" x="6100763" y="4662488"/>
          <p14:tracePt t="103741" x="6126163" y="4672013"/>
          <p14:tracePt t="103748" x="6146800" y="4672013"/>
          <p14:tracePt t="103756" x="6164263" y="4679950"/>
          <p14:tracePt t="103763" x="6169025" y="4679950"/>
          <p14:tracePt t="103769" x="6176963" y="4684713"/>
          <p14:tracePt t="103784" x="6181725" y="4692650"/>
          <p14:tracePt t="103797" x="6181725" y="4697413"/>
          <p14:tracePt t="103814" x="6181725" y="4705350"/>
          <p14:tracePt t="103818" x="6181725" y="4710113"/>
          <p14:tracePt t="103825" x="6181725" y="4718050"/>
          <p14:tracePt t="103832" x="6181725" y="4722813"/>
          <p14:tracePt t="103847" x="6181725" y="4725988"/>
          <p14:tracePt t="103869" x="6181725" y="4735513"/>
          <p14:tracePt t="103882" x="6181725" y="4738688"/>
          <p14:tracePt t="103896" x="6181725" y="4748213"/>
          <p14:tracePt t="103924" x="6184900" y="4748213"/>
          <p14:tracePt t="103961" x="6194425" y="4751388"/>
          <p14:tracePt t="103980" x="6194425" y="4760913"/>
          <p14:tracePt t="104001" x="6194425" y="4764088"/>
          <p14:tracePt t="104077" x="6197600" y="4764088"/>
          <p14:tracePt t="104098" x="6207125" y="4764088"/>
          <p14:tracePt t="104127" x="6210300" y="4764088"/>
          <p14:tracePt t="104153" x="6215063" y="4764088"/>
          <p14:tracePt t="104238" x="6223000" y="4764088"/>
          <p14:tracePt t="104250" x="6227763" y="4764088"/>
          <p14:tracePt t="104265" x="6235700" y="4764088"/>
          <p14:tracePt t="104279" x="6240463" y="4764088"/>
          <p14:tracePt t="104285" x="6248400" y="4764088"/>
          <p14:tracePt t="104293" x="6262688" y="4764088"/>
          <p14:tracePt t="104300" x="6275388" y="4764088"/>
          <p14:tracePt t="104306" x="6303963" y="4764088"/>
          <p14:tracePt t="104314" x="6338888" y="4764088"/>
          <p14:tracePt t="104320" x="6369050" y="4764088"/>
          <p14:tracePt t="104326" x="6423025" y="4773613"/>
          <p14:tracePt t="104334" x="6465888" y="4773613"/>
          <p14:tracePt t="104341" x="6513513" y="4781550"/>
          <p14:tracePt t="104348" x="6572250" y="4794250"/>
          <p14:tracePt t="104355" x="6632575" y="4803775"/>
          <p14:tracePt t="104363" x="6678613" y="4811713"/>
          <p14:tracePt t="104368" x="6713538" y="4819650"/>
          <p14:tracePt t="104376" x="6734175" y="4829175"/>
          <p14:tracePt t="104383" x="6767513" y="4837113"/>
          <p14:tracePt t="104389" x="6784975" y="4841875"/>
          <p14:tracePt t="104396" x="6807200" y="4849813"/>
          <p14:tracePt t="104403" x="6810375" y="4857750"/>
          <p14:tracePt t="104410" x="6819900" y="4857750"/>
          <p14:tracePt t="104418" x="6823075" y="4862513"/>
          <p14:tracePt t="104424" x="6832600" y="4870450"/>
          <p14:tracePt t="104431" x="6835775" y="4875213"/>
          <p14:tracePt t="104439" x="6845300" y="4879975"/>
          <p14:tracePt t="104446" x="6848475" y="4897438"/>
          <p14:tracePt t="104453" x="6848475" y="4910138"/>
          <p14:tracePt t="104459" x="6848475" y="4922838"/>
          <p14:tracePt t="104467" x="6858000" y="4935538"/>
          <p14:tracePt t="104473" x="6858000" y="4951413"/>
          <p14:tracePt t="104479" x="6858000" y="4964113"/>
          <p14:tracePt t="104487" x="6858000" y="4986338"/>
          <p14:tracePt t="104494" x="6858000" y="4999038"/>
          <p14:tracePt t="104501" x="6858000" y="5006975"/>
          <p14:tracePt t="104509" x="6858000" y="5019675"/>
          <p14:tracePt t="104515" x="6853238" y="5032375"/>
          <p14:tracePt t="104522" x="6845300" y="5049838"/>
          <p14:tracePt t="104529" x="6840538" y="5054600"/>
          <p14:tracePt t="104536" x="6827838" y="5067300"/>
          <p14:tracePt t="104543" x="6810375" y="5083175"/>
          <p14:tracePt t="104550" x="6789738" y="5092700"/>
          <p14:tracePt t="104556" x="6764338" y="5105400"/>
          <p14:tracePt t="104563" x="6734175" y="5105400"/>
          <p14:tracePt t="104571" x="6678613" y="5113338"/>
          <p14:tracePt t="104578" x="6632575" y="5113338"/>
          <p14:tracePt t="104585" x="6546850" y="5110163"/>
          <p14:tracePt t="104593" x="6432550" y="5097463"/>
          <p14:tracePt t="104598" x="6342063" y="5075238"/>
          <p14:tracePt t="104605" x="6270625" y="5041900"/>
          <p14:tracePt t="104613" x="6207125" y="5024438"/>
          <p14:tracePt t="104619" x="6172200" y="5003800"/>
          <p14:tracePt t="104627" x="6146800" y="4991100"/>
          <p14:tracePt t="104634" x="6126163" y="4973638"/>
          <p14:tracePt t="104640" x="6108700" y="4956175"/>
          <p14:tracePt t="104647" x="6096000" y="4943475"/>
          <p14:tracePt t="104654" x="6088063" y="4926013"/>
          <p14:tracePt t="104662" x="6078538" y="4922838"/>
          <p14:tracePt t="104668" x="6078538" y="4918075"/>
          <p14:tracePt t="104675" x="6075363" y="4905375"/>
          <p14:tracePt t="104682" x="6075363" y="4887913"/>
          <p14:tracePt t="104689" x="6075363" y="4875213"/>
          <p14:tracePt t="104695" x="6075363" y="4870450"/>
          <p14:tracePt t="104703" x="6075363" y="4857750"/>
          <p14:tracePt t="104710" x="6091238" y="4849813"/>
          <p14:tracePt t="104717" x="6096000" y="4837113"/>
          <p14:tracePt t="104724" x="6121400" y="4819650"/>
          <p14:tracePt t="104731" x="6146800" y="4811713"/>
          <p14:tracePt t="104738" x="6169025" y="4794250"/>
          <p14:tracePt t="104744" x="6202363" y="4786313"/>
          <p14:tracePt t="104751" x="6223000" y="4778375"/>
          <p14:tracePt t="104758" x="6257925" y="4773613"/>
          <p14:tracePt t="104765" x="6288088" y="4773613"/>
          <p14:tracePt t="104773" x="6329363" y="4773613"/>
          <p14:tracePt t="104780" x="6346825" y="4773613"/>
          <p14:tracePt t="104787" x="6369050" y="4773613"/>
          <p14:tracePt t="104794" x="6410325" y="4778375"/>
          <p14:tracePt t="104801" x="6427788" y="4781550"/>
          <p14:tracePt t="104807" x="6448425" y="4799013"/>
          <p14:tracePt t="104815" x="6473825" y="4816475"/>
          <p14:tracePt t="104821" x="6488113" y="4829175"/>
          <p14:tracePt t="104828" x="6513513" y="4854575"/>
          <p14:tracePt t="104835" x="6521450" y="4870450"/>
          <p14:tracePt t="104842" x="6526213" y="4875213"/>
          <p14:tracePt t="104850" x="6526213" y="4887913"/>
          <p14:tracePt t="104856" x="6534150" y="4900613"/>
          <p14:tracePt t="104863" x="6534150" y="4910138"/>
          <p14:tracePt t="104871" x="6534150" y="4913313"/>
          <p14:tracePt t="104878" x="6534150" y="4922838"/>
          <p14:tracePt t="104898" x="6534150" y="4926013"/>
          <p14:tracePt t="104912" x="6534150" y="49307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9|59.1|4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5|13.8|30.8|26.3|19.6|7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0.5|1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9|2.4|1.2|0.6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2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|5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2.3|11.6|7.1|13.9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4.5|7.9|1.7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2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3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5.7|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2350</Words>
  <Application>Microsoft Office PowerPoint</Application>
  <PresentationFormat>Widescreen</PresentationFormat>
  <Paragraphs>182</Paragraphs>
  <Slides>18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Courier New</vt:lpstr>
      <vt:lpstr>Lato</vt:lpstr>
      <vt:lpstr>Wingdings</vt:lpstr>
      <vt:lpstr>Office Theme</vt:lpstr>
      <vt:lpstr>Future Proofing Power Intent Specification through Unified Power Format (UPF) 4.0 for Evolving Advanced State Retention Strategies</vt:lpstr>
      <vt:lpstr>Background| Typical  Low Power System</vt:lpstr>
      <vt:lpstr>Motivation</vt:lpstr>
      <vt:lpstr>A Typical Power-Aware Verification Setup</vt:lpstr>
      <vt:lpstr>A Typical Low Power System &amp; Behaviour </vt:lpstr>
      <vt:lpstr>Typical LP System| UPF 3.1 Abstraction                                            &amp; Signal-Level Behaviour</vt:lpstr>
      <vt:lpstr>Typical LP System| UPF 3.1 Abstraction                                            &amp; Signal-Level Behaviour</vt:lpstr>
      <vt:lpstr>Evolving SR  Strategies</vt:lpstr>
      <vt:lpstr>Power Intent Standard Limitations</vt:lpstr>
      <vt:lpstr>Proposed Solution</vt:lpstr>
      <vt:lpstr>Extensions in UPF 4.0</vt:lpstr>
      <vt:lpstr>Single-Control Retention| Clock State Dependency</vt:lpstr>
      <vt:lpstr>Single-Control Retention| Reset State Dependency</vt:lpstr>
      <vt:lpstr>Dual-Control Retention| Clock State Dependency</vt:lpstr>
      <vt:lpstr>Dual-Control Retention| Reset State Dependency</vt:lpstr>
      <vt:lpstr>Novelty Elements &amp; Evidence</vt:lpstr>
      <vt:lpstr>Summary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Proofing Power Intent Specification through UPF 4.0 for Evolving Advanced State Retention Strategies</dc:title>
  <dc:creator>Hough,Mackenzie C;Balasubramanian, Lakshmanan</dc:creator>
  <cp:keywords>DVCON 2025</cp:keywords>
  <cp:lastModifiedBy>Balasubramanian, Lakshmanan</cp:lastModifiedBy>
  <cp:revision>64</cp:revision>
  <dcterms:created xsi:type="dcterms:W3CDTF">2021-01-27T14:15:57Z</dcterms:created>
  <dcterms:modified xsi:type="dcterms:W3CDTF">2025-02-04T20:32:34Z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