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71" r:id="rId5"/>
    <p:sldId id="259" r:id="rId6"/>
    <p:sldId id="262" r:id="rId7"/>
    <p:sldId id="285" r:id="rId8"/>
    <p:sldId id="261" r:id="rId9"/>
    <p:sldId id="263" r:id="rId10"/>
    <p:sldId id="281" r:id="rId11"/>
    <p:sldId id="265" r:id="rId12"/>
    <p:sldId id="266" r:id="rId13"/>
    <p:sldId id="267" r:id="rId14"/>
    <p:sldId id="283" r:id="rId15"/>
    <p:sldId id="288" r:id="rId16"/>
    <p:sldId id="287" r:id="rId17"/>
    <p:sldId id="289" r:id="rId18"/>
    <p:sldId id="269" r:id="rId19"/>
    <p:sldId id="270" r:id="rId20"/>
    <p:sldId id="276" r:id="rId21"/>
    <p:sldId id="291" r:id="rId22"/>
    <p:sldId id="290" r:id="rId23"/>
    <p:sldId id="277" r:id="rId24"/>
    <p:sldId id="278" r:id="rId25"/>
    <p:sldId id="279" r:id="rId26"/>
    <p:sldId id="264" r:id="rId27"/>
    <p:sldId id="280" r:id="rId28"/>
    <p:sldId id="260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FBAE4-0998-4987-8918-6C6E11B848B0}" v="2513" dt="2025-02-03T00:56:05.836"/>
    <p1510:client id="{A84F73BB-5DB9-4B4C-89D8-43ACDE39233A}" v="3" dt="2025-02-03T04:01:12.348"/>
    <p1510:client id="{EC678D8B-867D-4388-8DA7-03F8449BED1E}" v="8" dt="2025-02-03T02:13:34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5" autoAdjust="0"/>
    <p:restoredTop sz="80233" autoAdjust="0"/>
  </p:normalViewPr>
  <p:slideViewPr>
    <p:cSldViewPr snapToGrid="0">
      <p:cViewPr varScale="1">
        <p:scale>
          <a:sx n="93" d="100"/>
          <a:sy n="93" d="100"/>
        </p:scale>
        <p:origin x="1080" y="30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ushik Ramakrishnan" userId="aff91104-eebe-4d27-8910-2ca565578af8" providerId="ADAL" clId="{EC678D8B-867D-4388-8DA7-03F8449BED1E}"/>
    <pc:docChg chg="custSel modSld">
      <pc:chgData name="Koushik Ramakrishnan" userId="aff91104-eebe-4d27-8910-2ca565578af8" providerId="ADAL" clId="{EC678D8B-867D-4388-8DA7-03F8449BED1E}" dt="2025-02-03T02:13:34.367" v="665"/>
      <pc:docMkLst>
        <pc:docMk/>
      </pc:docMkLst>
      <pc:sldChg chg="addSp delSp modSp mod modTransition modAnim">
        <pc:chgData name="Koushik Ramakrishnan" userId="aff91104-eebe-4d27-8910-2ca565578af8" providerId="ADAL" clId="{EC678D8B-867D-4388-8DA7-03F8449BED1E}" dt="2025-02-03T02:13:34.367" v="665"/>
        <pc:sldMkLst>
          <pc:docMk/>
          <pc:sldMk cId="650876977" sldId="256"/>
        </pc:sldMkLst>
        <pc:picChg chg="add del mod">
          <ac:chgData name="Koushik Ramakrishnan" userId="aff91104-eebe-4d27-8910-2ca565578af8" providerId="ADAL" clId="{EC678D8B-867D-4388-8DA7-03F8449BED1E}" dt="2025-02-03T01:45:08.903" v="633"/>
          <ac:picMkLst>
            <pc:docMk/>
            <pc:sldMk cId="650876977" sldId="256"/>
            <ac:picMk id="3" creationId="{16263407-0614-2640-C2BD-71C19EF2F7B3}"/>
          </ac:picMkLst>
        </pc:picChg>
        <pc:picChg chg="add del mod">
          <ac:chgData name="Koushik Ramakrishnan" userId="aff91104-eebe-4d27-8910-2ca565578af8" providerId="ADAL" clId="{EC678D8B-867D-4388-8DA7-03F8449BED1E}" dt="2025-02-03T01:56:07.269" v="664"/>
          <ac:picMkLst>
            <pc:docMk/>
            <pc:sldMk cId="650876977" sldId="256"/>
            <ac:picMk id="11" creationId="{D8708C44-4892-DF81-86D4-02CF0357105E}"/>
          </ac:picMkLst>
        </pc:picChg>
        <pc:picChg chg="add del mod ord">
          <ac:chgData name="Koushik Ramakrishnan" userId="aff91104-eebe-4d27-8910-2ca565578af8" providerId="ADAL" clId="{EC678D8B-867D-4388-8DA7-03F8449BED1E}" dt="2025-02-03T02:13:34.367" v="665"/>
          <ac:picMkLst>
            <pc:docMk/>
            <pc:sldMk cId="650876977" sldId="256"/>
            <ac:picMk id="12" creationId="{055F0ECE-4821-E053-3A55-CB8EACC2C6A1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650876977" sldId="256"/>
            <ac:picMk id="13" creationId="{89646014-BF3D-0871-5383-3485C70EB60C}"/>
          </ac:picMkLst>
        </pc:picChg>
        <pc:picChg chg="del">
          <ac:chgData name="Koushik Ramakrishnan" userId="aff91104-eebe-4d27-8910-2ca565578af8" providerId="ADAL" clId="{EC678D8B-867D-4388-8DA7-03F8449BED1E}" dt="2025-02-03T01:40:48.716" v="624"/>
          <ac:picMkLst>
            <pc:docMk/>
            <pc:sldMk cId="650876977" sldId="256"/>
            <ac:picMk id="25" creationId="{6AF77B90-7451-9333-9BD0-E96477830ADF}"/>
          </ac:picMkLst>
        </pc:picChg>
      </pc:sldChg>
      <pc:sldChg chg="addSp delSp modSp mod modTransition modAnim">
        <pc:chgData name="Koushik Ramakrishnan" userId="aff91104-eebe-4d27-8910-2ca565578af8" providerId="ADAL" clId="{EC678D8B-867D-4388-8DA7-03F8449BED1E}" dt="2025-02-03T02:13:34.367" v="665"/>
        <pc:sldMkLst>
          <pc:docMk/>
          <pc:sldMk cId="2585993498" sldId="257"/>
        </pc:sldMkLst>
        <pc:picChg chg="add del mod">
          <ac:chgData name="Koushik Ramakrishnan" userId="aff91104-eebe-4d27-8910-2ca565578af8" providerId="ADAL" clId="{EC678D8B-867D-4388-8DA7-03F8449BED1E}" dt="2025-02-03T01:45:08.903" v="633"/>
          <ac:picMkLst>
            <pc:docMk/>
            <pc:sldMk cId="2585993498" sldId="257"/>
            <ac:picMk id="4" creationId="{7B5137B4-EEF8-8B9C-F88A-034D908D4E83}"/>
          </ac:picMkLst>
        </pc:picChg>
        <pc:picChg chg="add del mod">
          <ac:chgData name="Koushik Ramakrishnan" userId="aff91104-eebe-4d27-8910-2ca565578af8" providerId="ADAL" clId="{EC678D8B-867D-4388-8DA7-03F8449BED1E}" dt="2025-02-03T01:56:07.269" v="664"/>
          <ac:picMkLst>
            <pc:docMk/>
            <pc:sldMk cId="2585993498" sldId="257"/>
            <ac:picMk id="7" creationId="{B149B734-988E-52B7-D3C5-88ADAE88B7C9}"/>
          </ac:picMkLst>
        </pc:picChg>
        <pc:picChg chg="add del mod ord">
          <ac:chgData name="Koushik Ramakrishnan" userId="aff91104-eebe-4d27-8910-2ca565578af8" providerId="ADAL" clId="{EC678D8B-867D-4388-8DA7-03F8449BED1E}" dt="2025-02-03T02:13:34.367" v="665"/>
          <ac:picMkLst>
            <pc:docMk/>
            <pc:sldMk cId="2585993498" sldId="257"/>
            <ac:picMk id="8" creationId="{4538493D-222A-D0B9-389F-D754710D61B4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2585993498" sldId="257"/>
            <ac:picMk id="9" creationId="{078DB38C-8A87-46E9-0335-BF0AE21B6B08}"/>
          </ac:picMkLst>
        </pc:picChg>
        <pc:picChg chg="del">
          <ac:chgData name="Koushik Ramakrishnan" userId="aff91104-eebe-4d27-8910-2ca565578af8" providerId="ADAL" clId="{EC678D8B-867D-4388-8DA7-03F8449BED1E}" dt="2025-02-03T01:40:48.716" v="624"/>
          <ac:picMkLst>
            <pc:docMk/>
            <pc:sldMk cId="2585993498" sldId="257"/>
            <ac:picMk id="30" creationId="{BB10963B-A0B1-C766-2D76-C16922857F4B}"/>
          </ac:picMkLst>
        </pc:picChg>
      </pc:sldChg>
      <pc:sldChg chg="addSp delSp modSp mod modTransition modAnim">
        <pc:chgData name="Koushik Ramakrishnan" userId="aff91104-eebe-4d27-8910-2ca565578af8" providerId="ADAL" clId="{EC678D8B-867D-4388-8DA7-03F8449BED1E}" dt="2025-02-03T02:13:34.367" v="665"/>
        <pc:sldMkLst>
          <pc:docMk/>
          <pc:sldMk cId="3511488716" sldId="258"/>
        </pc:sldMkLst>
        <pc:picChg chg="add del mod">
          <ac:chgData name="Koushik Ramakrishnan" userId="aff91104-eebe-4d27-8910-2ca565578af8" providerId="ADAL" clId="{EC678D8B-867D-4388-8DA7-03F8449BED1E}" dt="2025-02-03T01:45:08.903" v="633"/>
          <ac:picMkLst>
            <pc:docMk/>
            <pc:sldMk cId="3511488716" sldId="258"/>
            <ac:picMk id="4" creationId="{C5B560C1-4B36-FA84-5CDD-2CDCD9C1F787}"/>
          </ac:picMkLst>
        </pc:picChg>
        <pc:picChg chg="add del mod">
          <ac:chgData name="Koushik Ramakrishnan" userId="aff91104-eebe-4d27-8910-2ca565578af8" providerId="ADAL" clId="{EC678D8B-867D-4388-8DA7-03F8449BED1E}" dt="2025-02-03T01:56:07.269" v="664"/>
          <ac:picMkLst>
            <pc:docMk/>
            <pc:sldMk cId="3511488716" sldId="258"/>
            <ac:picMk id="7" creationId="{685AFE31-9C72-13E7-BAB3-EC18A2454DC8}"/>
          </ac:picMkLst>
        </pc:picChg>
        <pc:picChg chg="add del mod ord">
          <ac:chgData name="Koushik Ramakrishnan" userId="aff91104-eebe-4d27-8910-2ca565578af8" providerId="ADAL" clId="{EC678D8B-867D-4388-8DA7-03F8449BED1E}" dt="2025-02-03T02:13:34.367" v="665"/>
          <ac:picMkLst>
            <pc:docMk/>
            <pc:sldMk cId="3511488716" sldId="258"/>
            <ac:picMk id="8" creationId="{CBA8CAA7-F4F4-B486-85D1-DB7496D06FA1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3511488716" sldId="258"/>
            <ac:picMk id="9" creationId="{F9E1328C-391F-8067-0526-83A6D7AE0E49}"/>
          </ac:picMkLst>
        </pc:picChg>
        <pc:picChg chg="del">
          <ac:chgData name="Koushik Ramakrishnan" userId="aff91104-eebe-4d27-8910-2ca565578af8" providerId="ADAL" clId="{EC678D8B-867D-4388-8DA7-03F8449BED1E}" dt="2025-02-03T01:40:48.716" v="624"/>
          <ac:picMkLst>
            <pc:docMk/>
            <pc:sldMk cId="3511488716" sldId="258"/>
            <ac:picMk id="26" creationId="{F7F9A6F2-D67E-9729-75A7-17BAA033EB1A}"/>
          </ac:picMkLst>
        </pc:picChg>
      </pc:sldChg>
      <pc:sldChg chg="addSp delSp modSp mod modTransition modAnim">
        <pc:chgData name="Koushik Ramakrishnan" userId="aff91104-eebe-4d27-8910-2ca565578af8" providerId="ADAL" clId="{EC678D8B-867D-4388-8DA7-03F8449BED1E}" dt="2025-02-03T02:13:34.367" v="665"/>
        <pc:sldMkLst>
          <pc:docMk/>
          <pc:sldMk cId="1854834891" sldId="259"/>
        </pc:sldMkLst>
        <pc:picChg chg="add del mod">
          <ac:chgData name="Koushik Ramakrishnan" userId="aff91104-eebe-4d27-8910-2ca565578af8" providerId="ADAL" clId="{EC678D8B-867D-4388-8DA7-03F8449BED1E}" dt="2025-02-03T01:56:07.269" v="664"/>
          <ac:picMkLst>
            <pc:docMk/>
            <pc:sldMk cId="1854834891" sldId="259"/>
            <ac:picMk id="8" creationId="{09BE2074-F1B4-1195-04C6-5072521AA0E2}"/>
          </ac:picMkLst>
        </pc:picChg>
        <pc:picChg chg="add del mod ord">
          <ac:chgData name="Koushik Ramakrishnan" userId="aff91104-eebe-4d27-8910-2ca565578af8" providerId="ADAL" clId="{EC678D8B-867D-4388-8DA7-03F8449BED1E}" dt="2025-02-03T02:13:34.367" v="665"/>
          <ac:picMkLst>
            <pc:docMk/>
            <pc:sldMk cId="1854834891" sldId="259"/>
            <ac:picMk id="9" creationId="{2677AE39-92A8-65FD-355D-1D6E69BBA80D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1854834891" sldId="259"/>
            <ac:picMk id="10" creationId="{4DF9C797-8CC5-5A20-145D-0B139FFF8B03}"/>
          </ac:picMkLst>
        </pc:picChg>
      </pc:sldChg>
      <pc:sldChg chg="modTransition">
        <pc:chgData name="Koushik Ramakrishnan" userId="aff91104-eebe-4d27-8910-2ca565578af8" providerId="ADAL" clId="{EC678D8B-867D-4388-8DA7-03F8449BED1E}" dt="2025-02-03T01:56:07.269" v="664"/>
        <pc:sldMkLst>
          <pc:docMk/>
          <pc:sldMk cId="2593889174" sldId="260"/>
        </pc:sldMkLst>
      </pc:sldChg>
      <pc:sldChg chg="addSp delSp modSp mod modTransition modAnim">
        <pc:chgData name="Koushik Ramakrishnan" userId="aff91104-eebe-4d27-8910-2ca565578af8" providerId="ADAL" clId="{EC678D8B-867D-4388-8DA7-03F8449BED1E}" dt="2025-02-03T02:13:34.367" v="665"/>
        <pc:sldMkLst>
          <pc:docMk/>
          <pc:sldMk cId="98514538" sldId="261"/>
        </pc:sldMkLst>
        <pc:picChg chg="add del mod">
          <ac:chgData name="Koushik Ramakrishnan" userId="aff91104-eebe-4d27-8910-2ca565578af8" providerId="ADAL" clId="{EC678D8B-867D-4388-8DA7-03F8449BED1E}" dt="2025-02-03T01:56:07.269" v="664"/>
          <ac:picMkLst>
            <pc:docMk/>
            <pc:sldMk cId="98514538" sldId="261"/>
            <ac:picMk id="6" creationId="{82A5A5D2-C740-D7CB-D560-89839C7E7E01}"/>
          </ac:picMkLst>
        </pc:picChg>
        <pc:picChg chg="add del mod ord">
          <ac:chgData name="Koushik Ramakrishnan" userId="aff91104-eebe-4d27-8910-2ca565578af8" providerId="ADAL" clId="{EC678D8B-867D-4388-8DA7-03F8449BED1E}" dt="2025-02-03T02:13:34.367" v="665"/>
          <ac:picMkLst>
            <pc:docMk/>
            <pc:sldMk cId="98514538" sldId="261"/>
            <ac:picMk id="7" creationId="{CAFBB714-C654-C074-B06C-E76106D28BBC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98514538" sldId="261"/>
            <ac:picMk id="8" creationId="{AAF2B382-4488-047D-35D7-13CEE2F0FA97}"/>
          </ac:picMkLst>
        </pc:picChg>
      </pc:sldChg>
      <pc:sldChg chg="addSp delSp modSp mod modTransition modAnim">
        <pc:chgData name="Koushik Ramakrishnan" userId="aff91104-eebe-4d27-8910-2ca565578af8" providerId="ADAL" clId="{EC678D8B-867D-4388-8DA7-03F8449BED1E}" dt="2025-02-03T02:13:34.367" v="665"/>
        <pc:sldMkLst>
          <pc:docMk/>
          <pc:sldMk cId="1181881808" sldId="262"/>
        </pc:sldMkLst>
        <pc:picChg chg="add del mod">
          <ac:chgData name="Koushik Ramakrishnan" userId="aff91104-eebe-4d27-8910-2ca565578af8" providerId="ADAL" clId="{EC678D8B-867D-4388-8DA7-03F8449BED1E}" dt="2025-02-03T01:56:07.269" v="664"/>
          <ac:picMkLst>
            <pc:docMk/>
            <pc:sldMk cId="1181881808" sldId="262"/>
            <ac:picMk id="7" creationId="{CEA9EBB8-BB1F-1808-BF12-4C1AE8B85DCD}"/>
          </ac:picMkLst>
        </pc:picChg>
        <pc:picChg chg="add del mod ord">
          <ac:chgData name="Koushik Ramakrishnan" userId="aff91104-eebe-4d27-8910-2ca565578af8" providerId="ADAL" clId="{EC678D8B-867D-4388-8DA7-03F8449BED1E}" dt="2025-02-03T02:13:34.367" v="665"/>
          <ac:picMkLst>
            <pc:docMk/>
            <pc:sldMk cId="1181881808" sldId="262"/>
            <ac:picMk id="8" creationId="{0C171E12-52A3-6E14-BB50-CE86338D7F98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1181881808" sldId="262"/>
            <ac:picMk id="9" creationId="{8593EAC0-6FFB-6168-9DA7-F91EBA0B75A1}"/>
          </ac:picMkLst>
        </pc:picChg>
      </pc:sldChg>
      <pc:sldChg chg="addSp delSp modSp mod modTransition modAnim">
        <pc:chgData name="Koushik Ramakrishnan" userId="aff91104-eebe-4d27-8910-2ca565578af8" providerId="ADAL" clId="{EC678D8B-867D-4388-8DA7-03F8449BED1E}" dt="2025-02-03T02:13:34.367" v="665"/>
        <pc:sldMkLst>
          <pc:docMk/>
          <pc:sldMk cId="2254429449" sldId="263"/>
        </pc:sldMkLst>
        <pc:picChg chg="add del mod">
          <ac:chgData name="Koushik Ramakrishnan" userId="aff91104-eebe-4d27-8910-2ca565578af8" providerId="ADAL" clId="{EC678D8B-867D-4388-8DA7-03F8449BED1E}" dt="2025-02-03T01:56:07.269" v="664"/>
          <ac:picMkLst>
            <pc:docMk/>
            <pc:sldMk cId="2254429449" sldId="263"/>
            <ac:picMk id="6" creationId="{08F7BE58-F8D8-C918-39FB-3EA8EC44B1E3}"/>
          </ac:picMkLst>
        </pc:picChg>
        <pc:picChg chg="add del mod ord">
          <ac:chgData name="Koushik Ramakrishnan" userId="aff91104-eebe-4d27-8910-2ca565578af8" providerId="ADAL" clId="{EC678D8B-867D-4388-8DA7-03F8449BED1E}" dt="2025-02-03T02:13:34.367" v="665"/>
          <ac:picMkLst>
            <pc:docMk/>
            <pc:sldMk cId="2254429449" sldId="263"/>
            <ac:picMk id="7" creationId="{96208576-6D30-9791-9E12-567C73C19C8C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2254429449" sldId="263"/>
            <ac:picMk id="8" creationId="{5E8DCD03-B76D-63C5-3A49-55DA73605B09}"/>
          </ac:picMkLst>
        </pc:picChg>
      </pc:sldChg>
      <pc:sldChg chg="addSp delSp modSp modTransition modAnim modNotesTx">
        <pc:chgData name="Koushik Ramakrishnan" userId="aff91104-eebe-4d27-8910-2ca565578af8" providerId="ADAL" clId="{EC678D8B-867D-4388-8DA7-03F8449BED1E}" dt="2025-02-03T02:13:34.367" v="665"/>
        <pc:sldMkLst>
          <pc:docMk/>
          <pc:sldMk cId="1486522227" sldId="264"/>
        </pc:sldMkLst>
        <pc:picChg chg="add del mod">
          <ac:chgData name="Koushik Ramakrishnan" userId="aff91104-eebe-4d27-8910-2ca565578af8" providerId="ADAL" clId="{EC678D8B-867D-4388-8DA7-03F8449BED1E}" dt="2025-02-03T01:37:07.969" v="623"/>
          <ac:picMkLst>
            <pc:docMk/>
            <pc:sldMk cId="1486522227" sldId="264"/>
            <ac:picMk id="7" creationId="{6CAF21E4-15BB-577E-73A1-6FEE20D80041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1486522227" sldId="264"/>
            <ac:picMk id="10" creationId="{78CF719F-B221-7CE1-8550-673A24E194FB}"/>
          </ac:picMkLst>
        </pc:picChg>
      </pc:sldChg>
      <pc:sldChg chg="addSp delSp modSp mod modTransition modAnim modNotesTx">
        <pc:chgData name="Koushik Ramakrishnan" userId="aff91104-eebe-4d27-8910-2ca565578af8" providerId="ADAL" clId="{EC678D8B-867D-4388-8DA7-03F8449BED1E}" dt="2025-02-03T02:13:34.367" v="665"/>
        <pc:sldMkLst>
          <pc:docMk/>
          <pc:sldMk cId="3896137708" sldId="265"/>
        </pc:sldMkLst>
        <pc:picChg chg="add del mod">
          <ac:chgData name="Koushik Ramakrishnan" userId="aff91104-eebe-4d27-8910-2ca565578af8" providerId="ADAL" clId="{EC678D8B-867D-4388-8DA7-03F8449BED1E}" dt="2025-02-03T01:56:07.269" v="664"/>
          <ac:picMkLst>
            <pc:docMk/>
            <pc:sldMk cId="3896137708" sldId="265"/>
            <ac:picMk id="6" creationId="{03807A8E-6B04-06A9-CD3F-20207B5C11A7}"/>
          </ac:picMkLst>
        </pc:picChg>
        <pc:picChg chg="add del mod ord">
          <ac:chgData name="Koushik Ramakrishnan" userId="aff91104-eebe-4d27-8910-2ca565578af8" providerId="ADAL" clId="{EC678D8B-867D-4388-8DA7-03F8449BED1E}" dt="2025-02-03T02:13:34.367" v="665"/>
          <ac:picMkLst>
            <pc:docMk/>
            <pc:sldMk cId="3896137708" sldId="265"/>
            <ac:picMk id="7" creationId="{ECD99A22-BA5A-C4E6-B72C-142EE418FED2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3896137708" sldId="265"/>
            <ac:picMk id="8" creationId="{52E82C0A-5638-F9FB-88CE-50F636442B91}"/>
          </ac:picMkLst>
        </pc:picChg>
      </pc:sldChg>
      <pc:sldChg chg="addSp delSp modSp mod modTransition modAnim modNotesTx">
        <pc:chgData name="Koushik Ramakrishnan" userId="aff91104-eebe-4d27-8910-2ca565578af8" providerId="ADAL" clId="{EC678D8B-867D-4388-8DA7-03F8449BED1E}" dt="2025-02-03T02:13:34.367" v="665"/>
        <pc:sldMkLst>
          <pc:docMk/>
          <pc:sldMk cId="1049442127" sldId="266"/>
        </pc:sldMkLst>
        <pc:picChg chg="add del mod">
          <ac:chgData name="Koushik Ramakrishnan" userId="aff91104-eebe-4d27-8910-2ca565578af8" providerId="ADAL" clId="{EC678D8B-867D-4388-8DA7-03F8449BED1E}" dt="2025-02-03T01:56:07.269" v="664"/>
          <ac:picMkLst>
            <pc:docMk/>
            <pc:sldMk cId="1049442127" sldId="266"/>
            <ac:picMk id="14" creationId="{95BAA3BB-CDC5-F627-E97C-D26260B97BA0}"/>
          </ac:picMkLst>
        </pc:picChg>
        <pc:picChg chg="add del mod ord">
          <ac:chgData name="Koushik Ramakrishnan" userId="aff91104-eebe-4d27-8910-2ca565578af8" providerId="ADAL" clId="{EC678D8B-867D-4388-8DA7-03F8449BED1E}" dt="2025-02-03T02:13:34.367" v="665"/>
          <ac:picMkLst>
            <pc:docMk/>
            <pc:sldMk cId="1049442127" sldId="266"/>
            <ac:picMk id="17" creationId="{4A95CBBE-D30B-3F47-37DB-B745D9EDC7A7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1049442127" sldId="266"/>
            <ac:picMk id="18" creationId="{7A7FBAD1-8A98-2239-58F9-E97C519EB962}"/>
          </ac:picMkLst>
        </pc:picChg>
      </pc:sldChg>
      <pc:sldChg chg="addSp delSp modSp mod modTransition modAnim">
        <pc:chgData name="Koushik Ramakrishnan" userId="aff91104-eebe-4d27-8910-2ca565578af8" providerId="ADAL" clId="{EC678D8B-867D-4388-8DA7-03F8449BED1E}" dt="2025-02-03T02:13:34.367" v="665"/>
        <pc:sldMkLst>
          <pc:docMk/>
          <pc:sldMk cId="2567948329" sldId="267"/>
        </pc:sldMkLst>
        <pc:picChg chg="add del mod">
          <ac:chgData name="Koushik Ramakrishnan" userId="aff91104-eebe-4d27-8910-2ca565578af8" providerId="ADAL" clId="{EC678D8B-867D-4388-8DA7-03F8449BED1E}" dt="2025-02-03T01:56:07.269" v="664"/>
          <ac:picMkLst>
            <pc:docMk/>
            <pc:sldMk cId="2567948329" sldId="267"/>
            <ac:picMk id="8" creationId="{E478D7F4-CD70-6757-3EFE-1131C26C1527}"/>
          </ac:picMkLst>
        </pc:picChg>
        <pc:picChg chg="add del mod ord">
          <ac:chgData name="Koushik Ramakrishnan" userId="aff91104-eebe-4d27-8910-2ca565578af8" providerId="ADAL" clId="{EC678D8B-867D-4388-8DA7-03F8449BED1E}" dt="2025-02-03T02:13:34.367" v="665"/>
          <ac:picMkLst>
            <pc:docMk/>
            <pc:sldMk cId="2567948329" sldId="267"/>
            <ac:picMk id="13" creationId="{5DE0E036-3A21-352F-A8AC-6BE1233D80C3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2567948329" sldId="267"/>
            <ac:picMk id="16" creationId="{74178412-79A8-BD49-2E54-A22D9F158DFC}"/>
          </ac:picMkLst>
        </pc:picChg>
      </pc:sldChg>
      <pc:sldChg chg="addSp delSp modSp modTransition modAnim">
        <pc:chgData name="Koushik Ramakrishnan" userId="aff91104-eebe-4d27-8910-2ca565578af8" providerId="ADAL" clId="{EC678D8B-867D-4388-8DA7-03F8449BED1E}" dt="2025-02-03T02:13:34.367" v="665"/>
        <pc:sldMkLst>
          <pc:docMk/>
          <pc:sldMk cId="172558671" sldId="269"/>
        </pc:sldMkLst>
        <pc:picChg chg="add del mod">
          <ac:chgData name="Koushik Ramakrishnan" userId="aff91104-eebe-4d27-8910-2ca565578af8" providerId="ADAL" clId="{EC678D8B-867D-4388-8DA7-03F8449BED1E}" dt="2025-02-03T01:37:07.969" v="623"/>
          <ac:picMkLst>
            <pc:docMk/>
            <pc:sldMk cId="172558671" sldId="269"/>
            <ac:picMk id="11" creationId="{AF99AA4C-3BC3-B489-34E4-9EE0BFB3895C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172558671" sldId="269"/>
            <ac:picMk id="20" creationId="{30D9A343-2086-2A87-E0B1-31BE078D8D4F}"/>
          </ac:picMkLst>
        </pc:picChg>
      </pc:sldChg>
      <pc:sldChg chg="addSp delSp modSp modTransition modAnim">
        <pc:chgData name="Koushik Ramakrishnan" userId="aff91104-eebe-4d27-8910-2ca565578af8" providerId="ADAL" clId="{EC678D8B-867D-4388-8DA7-03F8449BED1E}" dt="2025-02-03T02:13:34.367" v="665"/>
        <pc:sldMkLst>
          <pc:docMk/>
          <pc:sldMk cId="3642559919" sldId="270"/>
        </pc:sldMkLst>
        <pc:picChg chg="add del mod">
          <ac:chgData name="Koushik Ramakrishnan" userId="aff91104-eebe-4d27-8910-2ca565578af8" providerId="ADAL" clId="{EC678D8B-867D-4388-8DA7-03F8449BED1E}" dt="2025-02-03T01:37:07.969" v="623"/>
          <ac:picMkLst>
            <pc:docMk/>
            <pc:sldMk cId="3642559919" sldId="270"/>
            <ac:picMk id="14" creationId="{ADB2F828-7B76-8257-0E45-14DF7517FCD4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3642559919" sldId="270"/>
            <ac:picMk id="26" creationId="{C4CD2527-CB4E-B1D7-EE20-1088C14268A3}"/>
          </ac:picMkLst>
        </pc:picChg>
      </pc:sldChg>
      <pc:sldChg chg="addSp delSp modSp mod modTransition modAnim modNotesTx">
        <pc:chgData name="Koushik Ramakrishnan" userId="aff91104-eebe-4d27-8910-2ca565578af8" providerId="ADAL" clId="{EC678D8B-867D-4388-8DA7-03F8449BED1E}" dt="2025-02-03T02:13:34.367" v="665"/>
        <pc:sldMkLst>
          <pc:docMk/>
          <pc:sldMk cId="1790720251" sldId="271"/>
        </pc:sldMkLst>
        <pc:picChg chg="add del mod">
          <ac:chgData name="Koushik Ramakrishnan" userId="aff91104-eebe-4d27-8910-2ca565578af8" providerId="ADAL" clId="{EC678D8B-867D-4388-8DA7-03F8449BED1E}" dt="2025-02-03T01:45:08.903" v="633"/>
          <ac:picMkLst>
            <pc:docMk/>
            <pc:sldMk cId="1790720251" sldId="271"/>
            <ac:picMk id="5" creationId="{FB800AC1-FB4A-FB9E-C6D0-30D324FB7CD4}"/>
          </ac:picMkLst>
        </pc:picChg>
        <pc:picChg chg="add del mod">
          <ac:chgData name="Koushik Ramakrishnan" userId="aff91104-eebe-4d27-8910-2ca565578af8" providerId="ADAL" clId="{EC678D8B-867D-4388-8DA7-03F8449BED1E}" dt="2025-02-03T01:56:07.269" v="664"/>
          <ac:picMkLst>
            <pc:docMk/>
            <pc:sldMk cId="1790720251" sldId="271"/>
            <ac:picMk id="11" creationId="{4DF0EF83-2B06-BA6B-837A-CE54F70070EA}"/>
          </ac:picMkLst>
        </pc:picChg>
        <pc:picChg chg="add del mod ord">
          <ac:chgData name="Koushik Ramakrishnan" userId="aff91104-eebe-4d27-8910-2ca565578af8" providerId="ADAL" clId="{EC678D8B-867D-4388-8DA7-03F8449BED1E}" dt="2025-02-03T02:13:34.367" v="665"/>
          <ac:picMkLst>
            <pc:docMk/>
            <pc:sldMk cId="1790720251" sldId="271"/>
            <ac:picMk id="12" creationId="{3C7F791A-2BD9-C221-28B0-49A483E361CB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1790720251" sldId="271"/>
            <ac:picMk id="13" creationId="{3495F4C8-7BA9-9514-06B2-088DF3DCB610}"/>
          </ac:picMkLst>
        </pc:picChg>
      </pc:sldChg>
      <pc:sldChg chg="addSp delSp modSp modTransition modAnim">
        <pc:chgData name="Koushik Ramakrishnan" userId="aff91104-eebe-4d27-8910-2ca565578af8" providerId="ADAL" clId="{EC678D8B-867D-4388-8DA7-03F8449BED1E}" dt="2025-02-03T02:13:34.367" v="665"/>
        <pc:sldMkLst>
          <pc:docMk/>
          <pc:sldMk cId="2588517827" sldId="276"/>
        </pc:sldMkLst>
        <pc:picChg chg="add del mod">
          <ac:chgData name="Koushik Ramakrishnan" userId="aff91104-eebe-4d27-8910-2ca565578af8" providerId="ADAL" clId="{EC678D8B-867D-4388-8DA7-03F8449BED1E}" dt="2025-02-03T01:37:07.969" v="623"/>
          <ac:picMkLst>
            <pc:docMk/>
            <pc:sldMk cId="2588517827" sldId="276"/>
            <ac:picMk id="19" creationId="{F89AECB5-0E7C-0BDB-8B9D-ABA166232460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2588517827" sldId="276"/>
            <ac:picMk id="24" creationId="{0E98B0F9-531B-264C-0E96-8C68F796870A}"/>
          </ac:picMkLst>
        </pc:picChg>
      </pc:sldChg>
      <pc:sldChg chg="addSp delSp modSp modTransition modAnim modNotesTx">
        <pc:chgData name="Koushik Ramakrishnan" userId="aff91104-eebe-4d27-8910-2ca565578af8" providerId="ADAL" clId="{EC678D8B-867D-4388-8DA7-03F8449BED1E}" dt="2025-02-03T02:13:34.367" v="665"/>
        <pc:sldMkLst>
          <pc:docMk/>
          <pc:sldMk cId="433756895" sldId="277"/>
        </pc:sldMkLst>
        <pc:picChg chg="add del mod">
          <ac:chgData name="Koushik Ramakrishnan" userId="aff91104-eebe-4d27-8910-2ca565578af8" providerId="ADAL" clId="{EC678D8B-867D-4388-8DA7-03F8449BED1E}" dt="2025-02-03T01:37:07.969" v="623"/>
          <ac:picMkLst>
            <pc:docMk/>
            <pc:sldMk cId="433756895" sldId="277"/>
            <ac:picMk id="10" creationId="{455026EB-FE67-0377-C99E-F3915F453445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433756895" sldId="277"/>
            <ac:picMk id="12" creationId="{B09D59FF-C795-C308-DB2F-9F1657FFE51E}"/>
          </ac:picMkLst>
        </pc:picChg>
      </pc:sldChg>
      <pc:sldChg chg="addSp delSp modSp modTransition modAnim modNotesTx">
        <pc:chgData name="Koushik Ramakrishnan" userId="aff91104-eebe-4d27-8910-2ca565578af8" providerId="ADAL" clId="{EC678D8B-867D-4388-8DA7-03F8449BED1E}" dt="2025-02-03T02:13:34.367" v="665"/>
        <pc:sldMkLst>
          <pc:docMk/>
          <pc:sldMk cId="1045876421" sldId="278"/>
        </pc:sldMkLst>
        <pc:picChg chg="add del mod">
          <ac:chgData name="Koushik Ramakrishnan" userId="aff91104-eebe-4d27-8910-2ca565578af8" providerId="ADAL" clId="{EC678D8B-867D-4388-8DA7-03F8449BED1E}" dt="2025-02-03T01:37:07.969" v="623"/>
          <ac:picMkLst>
            <pc:docMk/>
            <pc:sldMk cId="1045876421" sldId="278"/>
            <ac:picMk id="10" creationId="{42C1775B-8553-8BF9-66D2-5677AF592B35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1045876421" sldId="278"/>
            <ac:picMk id="12" creationId="{F0B21C0E-00C8-8A92-68AC-7355D52D48CC}"/>
          </ac:picMkLst>
        </pc:picChg>
      </pc:sldChg>
      <pc:sldChg chg="addSp delSp modSp modTransition modAnim">
        <pc:chgData name="Koushik Ramakrishnan" userId="aff91104-eebe-4d27-8910-2ca565578af8" providerId="ADAL" clId="{EC678D8B-867D-4388-8DA7-03F8449BED1E}" dt="2025-02-03T02:13:34.367" v="665"/>
        <pc:sldMkLst>
          <pc:docMk/>
          <pc:sldMk cId="3778129494" sldId="279"/>
        </pc:sldMkLst>
        <pc:picChg chg="add del mod">
          <ac:chgData name="Koushik Ramakrishnan" userId="aff91104-eebe-4d27-8910-2ca565578af8" providerId="ADAL" clId="{EC678D8B-867D-4388-8DA7-03F8449BED1E}" dt="2025-02-03T01:37:07.969" v="623"/>
          <ac:picMkLst>
            <pc:docMk/>
            <pc:sldMk cId="3778129494" sldId="279"/>
            <ac:picMk id="11" creationId="{2934F3ED-7ADD-7DAC-DD84-896D034CF5F1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3778129494" sldId="279"/>
            <ac:picMk id="13" creationId="{3428BAAA-4882-A560-76AC-2F7B38E1CC54}"/>
          </ac:picMkLst>
        </pc:picChg>
      </pc:sldChg>
      <pc:sldChg chg="addSp delSp modSp modTransition modAnim">
        <pc:chgData name="Koushik Ramakrishnan" userId="aff91104-eebe-4d27-8910-2ca565578af8" providerId="ADAL" clId="{EC678D8B-867D-4388-8DA7-03F8449BED1E}" dt="2025-02-03T02:13:34.367" v="665"/>
        <pc:sldMkLst>
          <pc:docMk/>
          <pc:sldMk cId="3122924266" sldId="280"/>
        </pc:sldMkLst>
        <pc:picChg chg="add del mod">
          <ac:chgData name="Koushik Ramakrishnan" userId="aff91104-eebe-4d27-8910-2ca565578af8" providerId="ADAL" clId="{EC678D8B-867D-4388-8DA7-03F8449BED1E}" dt="2025-02-03T01:37:07.969" v="623"/>
          <ac:picMkLst>
            <pc:docMk/>
            <pc:sldMk cId="3122924266" sldId="280"/>
            <ac:picMk id="7" creationId="{24542698-DF01-6F88-ACA1-DBD4BF75E126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3122924266" sldId="280"/>
            <ac:picMk id="11" creationId="{5D76BDEF-31F1-54D7-664B-042E9E28195D}"/>
          </ac:picMkLst>
        </pc:picChg>
      </pc:sldChg>
      <pc:sldChg chg="addSp delSp modSp mod modTransition modAnim">
        <pc:chgData name="Koushik Ramakrishnan" userId="aff91104-eebe-4d27-8910-2ca565578af8" providerId="ADAL" clId="{EC678D8B-867D-4388-8DA7-03F8449BED1E}" dt="2025-02-03T02:13:34.367" v="665"/>
        <pc:sldMkLst>
          <pc:docMk/>
          <pc:sldMk cId="2172888276" sldId="281"/>
        </pc:sldMkLst>
        <pc:picChg chg="add del mod">
          <ac:chgData name="Koushik Ramakrishnan" userId="aff91104-eebe-4d27-8910-2ca565578af8" providerId="ADAL" clId="{EC678D8B-867D-4388-8DA7-03F8449BED1E}" dt="2025-02-03T01:56:07.269" v="664"/>
          <ac:picMkLst>
            <pc:docMk/>
            <pc:sldMk cId="2172888276" sldId="281"/>
            <ac:picMk id="7" creationId="{D0A42672-D8D5-4B0C-CA53-DB40F13A399C}"/>
          </ac:picMkLst>
        </pc:picChg>
        <pc:picChg chg="add del mod ord">
          <ac:chgData name="Koushik Ramakrishnan" userId="aff91104-eebe-4d27-8910-2ca565578af8" providerId="ADAL" clId="{EC678D8B-867D-4388-8DA7-03F8449BED1E}" dt="2025-02-03T02:13:34.367" v="665"/>
          <ac:picMkLst>
            <pc:docMk/>
            <pc:sldMk cId="2172888276" sldId="281"/>
            <ac:picMk id="8" creationId="{45D146E5-FB03-0F6D-3B6A-1362F35B014C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2172888276" sldId="281"/>
            <ac:picMk id="9" creationId="{62A2C849-8AFE-0983-781A-D91B3B371592}"/>
          </ac:picMkLst>
        </pc:picChg>
      </pc:sldChg>
      <pc:sldChg chg="addSp modSp modTransition">
        <pc:chgData name="Koushik Ramakrishnan" userId="aff91104-eebe-4d27-8910-2ca565578af8" providerId="ADAL" clId="{EC678D8B-867D-4388-8DA7-03F8449BED1E}" dt="2025-02-03T02:13:34.367" v="665"/>
        <pc:sldMkLst>
          <pc:docMk/>
          <pc:sldMk cId="3668025857" sldId="283"/>
        </pc:sldMkLst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3668025857" sldId="283"/>
            <ac:picMk id="13" creationId="{4390EBF1-9AB7-C943-16C3-06EFE3C23C30}"/>
          </ac:picMkLst>
        </pc:picChg>
      </pc:sldChg>
      <pc:sldChg chg="addSp delSp modSp mod modTransition modAnim">
        <pc:chgData name="Koushik Ramakrishnan" userId="aff91104-eebe-4d27-8910-2ca565578af8" providerId="ADAL" clId="{EC678D8B-867D-4388-8DA7-03F8449BED1E}" dt="2025-02-03T02:13:34.367" v="665"/>
        <pc:sldMkLst>
          <pc:docMk/>
          <pc:sldMk cId="1668291184" sldId="285"/>
        </pc:sldMkLst>
        <pc:picChg chg="add del mod">
          <ac:chgData name="Koushik Ramakrishnan" userId="aff91104-eebe-4d27-8910-2ca565578af8" providerId="ADAL" clId="{EC678D8B-867D-4388-8DA7-03F8449BED1E}" dt="2025-02-03T01:56:07.269" v="664"/>
          <ac:picMkLst>
            <pc:docMk/>
            <pc:sldMk cId="1668291184" sldId="285"/>
            <ac:picMk id="5" creationId="{E46042B3-AC4A-B9E9-7FAF-FAF6DA0F9138}"/>
          </ac:picMkLst>
        </pc:picChg>
        <pc:picChg chg="add del mod ord">
          <ac:chgData name="Koushik Ramakrishnan" userId="aff91104-eebe-4d27-8910-2ca565578af8" providerId="ADAL" clId="{EC678D8B-867D-4388-8DA7-03F8449BED1E}" dt="2025-02-03T02:13:34.367" v="665"/>
          <ac:picMkLst>
            <pc:docMk/>
            <pc:sldMk cId="1668291184" sldId="285"/>
            <ac:picMk id="6" creationId="{F10EDA8F-FFBB-2F45-A438-4123E73D80D1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1668291184" sldId="285"/>
            <ac:picMk id="7" creationId="{8E29BF4A-26A5-FDEF-5642-FC4FEB110F25}"/>
          </ac:picMkLst>
        </pc:picChg>
      </pc:sldChg>
      <pc:sldChg chg="addSp delSp modSp modTransition modAnim">
        <pc:chgData name="Koushik Ramakrishnan" userId="aff91104-eebe-4d27-8910-2ca565578af8" providerId="ADAL" clId="{EC678D8B-867D-4388-8DA7-03F8449BED1E}" dt="2025-02-03T02:13:34.367" v="665"/>
        <pc:sldMkLst>
          <pc:docMk/>
          <pc:sldMk cId="3615839731" sldId="287"/>
        </pc:sldMkLst>
        <pc:picChg chg="add del mod">
          <ac:chgData name="Koushik Ramakrishnan" userId="aff91104-eebe-4d27-8910-2ca565578af8" providerId="ADAL" clId="{EC678D8B-867D-4388-8DA7-03F8449BED1E}" dt="2025-02-03T01:37:07.969" v="623"/>
          <ac:picMkLst>
            <pc:docMk/>
            <pc:sldMk cId="3615839731" sldId="287"/>
            <ac:picMk id="18" creationId="{388798E3-4E8C-4B76-14DC-2C73F9CC0B43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3615839731" sldId="287"/>
            <ac:picMk id="21" creationId="{EF7BA81C-B1E9-ED8B-70A8-B97B97156CE0}"/>
          </ac:picMkLst>
        </pc:picChg>
      </pc:sldChg>
      <pc:sldChg chg="addSp delSp modSp modTransition modAnim">
        <pc:chgData name="Koushik Ramakrishnan" userId="aff91104-eebe-4d27-8910-2ca565578af8" providerId="ADAL" clId="{EC678D8B-867D-4388-8DA7-03F8449BED1E}" dt="2025-02-03T02:13:34.367" v="665"/>
        <pc:sldMkLst>
          <pc:docMk/>
          <pc:sldMk cId="3633472833" sldId="288"/>
        </pc:sldMkLst>
        <pc:picChg chg="add del mod">
          <ac:chgData name="Koushik Ramakrishnan" userId="aff91104-eebe-4d27-8910-2ca565578af8" providerId="ADAL" clId="{EC678D8B-867D-4388-8DA7-03F8449BED1E}" dt="2025-02-03T01:37:07.969" v="623"/>
          <ac:picMkLst>
            <pc:docMk/>
            <pc:sldMk cId="3633472833" sldId="288"/>
            <ac:picMk id="13" creationId="{58EB4B18-A048-20D6-D449-9BA4174BA2B3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3633472833" sldId="288"/>
            <ac:picMk id="16" creationId="{EAE2398F-FF42-AEDC-D1EC-0A0C4CFF27E9}"/>
          </ac:picMkLst>
        </pc:picChg>
      </pc:sldChg>
      <pc:sldChg chg="addSp delSp modSp modTransition modAnim">
        <pc:chgData name="Koushik Ramakrishnan" userId="aff91104-eebe-4d27-8910-2ca565578af8" providerId="ADAL" clId="{EC678D8B-867D-4388-8DA7-03F8449BED1E}" dt="2025-02-03T02:13:34.367" v="665"/>
        <pc:sldMkLst>
          <pc:docMk/>
          <pc:sldMk cId="3977632995" sldId="289"/>
        </pc:sldMkLst>
        <pc:picChg chg="add del mod">
          <ac:chgData name="Koushik Ramakrishnan" userId="aff91104-eebe-4d27-8910-2ca565578af8" providerId="ADAL" clId="{EC678D8B-867D-4388-8DA7-03F8449BED1E}" dt="2025-02-03T01:37:07.969" v="623"/>
          <ac:picMkLst>
            <pc:docMk/>
            <pc:sldMk cId="3977632995" sldId="289"/>
            <ac:picMk id="11" creationId="{046A6F51-4F73-624A-CAAF-28A4C090D97A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3977632995" sldId="289"/>
            <ac:picMk id="16" creationId="{81DBC192-8F12-7231-029D-8D10ADEBD57A}"/>
          </ac:picMkLst>
        </pc:picChg>
      </pc:sldChg>
      <pc:sldChg chg="addSp delSp modSp modTransition modAnim">
        <pc:chgData name="Koushik Ramakrishnan" userId="aff91104-eebe-4d27-8910-2ca565578af8" providerId="ADAL" clId="{EC678D8B-867D-4388-8DA7-03F8449BED1E}" dt="2025-02-03T02:13:34.367" v="665"/>
        <pc:sldMkLst>
          <pc:docMk/>
          <pc:sldMk cId="88039920" sldId="290"/>
        </pc:sldMkLst>
        <pc:picChg chg="add del mod">
          <ac:chgData name="Koushik Ramakrishnan" userId="aff91104-eebe-4d27-8910-2ca565578af8" providerId="ADAL" clId="{EC678D8B-867D-4388-8DA7-03F8449BED1E}" dt="2025-02-03T01:37:07.969" v="623"/>
          <ac:picMkLst>
            <pc:docMk/>
            <pc:sldMk cId="88039920" sldId="290"/>
            <ac:picMk id="9" creationId="{0D500DAB-B4A2-00DA-F4D1-AA3222DB4E55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88039920" sldId="290"/>
            <ac:picMk id="12" creationId="{C3DAAB93-77B3-6C29-4382-034E86F5DA1D}"/>
          </ac:picMkLst>
        </pc:picChg>
      </pc:sldChg>
      <pc:sldChg chg="addSp delSp modSp modTransition modAnim">
        <pc:chgData name="Koushik Ramakrishnan" userId="aff91104-eebe-4d27-8910-2ca565578af8" providerId="ADAL" clId="{EC678D8B-867D-4388-8DA7-03F8449BED1E}" dt="2025-02-03T02:13:34.367" v="665"/>
        <pc:sldMkLst>
          <pc:docMk/>
          <pc:sldMk cId="591326160" sldId="291"/>
        </pc:sldMkLst>
        <pc:picChg chg="add del mod">
          <ac:chgData name="Koushik Ramakrishnan" userId="aff91104-eebe-4d27-8910-2ca565578af8" providerId="ADAL" clId="{EC678D8B-867D-4388-8DA7-03F8449BED1E}" dt="2025-02-03T01:37:07.969" v="623"/>
          <ac:picMkLst>
            <pc:docMk/>
            <pc:sldMk cId="591326160" sldId="291"/>
            <ac:picMk id="9" creationId="{27EB18E6-8195-4490-DF49-45433812934E}"/>
          </ac:picMkLst>
        </pc:picChg>
        <pc:picChg chg="add mod">
          <ac:chgData name="Koushik Ramakrishnan" userId="aff91104-eebe-4d27-8910-2ca565578af8" providerId="ADAL" clId="{EC678D8B-867D-4388-8DA7-03F8449BED1E}" dt="2025-02-03T02:13:34.367" v="665"/>
          <ac:picMkLst>
            <pc:docMk/>
            <pc:sldMk cId="591326160" sldId="291"/>
            <ac:picMk id="13" creationId="{B3EF8FCA-B6EA-E026-5B97-1F72E86D6324}"/>
          </ac:picMkLst>
        </pc:picChg>
      </pc:sldChg>
    </pc:docChg>
  </pc:docChgLst>
  <pc:docChgLst>
    <pc:chgData name="Koushik Ramakrishnan" userId="aff91104-eebe-4d27-8910-2ca565578af8" providerId="ADAL" clId="{A84F73BB-5DB9-4B4C-89D8-43ACDE39233A}"/>
    <pc:docChg chg="addSld modSld">
      <pc:chgData name="Koushik Ramakrishnan" userId="aff91104-eebe-4d27-8910-2ca565578af8" providerId="ADAL" clId="{A84F73BB-5DB9-4B4C-89D8-43ACDE39233A}" dt="2025-02-03T03:58:35.431" v="150" actId="20577"/>
      <pc:docMkLst>
        <pc:docMk/>
      </pc:docMkLst>
      <pc:sldChg chg="delSp modTransition modAnim modNotesTx">
        <pc:chgData name="Koushik Ramakrishnan" userId="aff91104-eebe-4d27-8910-2ca565578af8" providerId="ADAL" clId="{A84F73BB-5DB9-4B4C-89D8-43ACDE39233A}" dt="2025-02-03T02:41:50.274" v="1" actId="6549"/>
        <pc:sldMkLst>
          <pc:docMk/>
          <pc:sldMk cId="650876977" sldId="256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650876977" sldId="256"/>
            <ac:picMk id="13" creationId="{89646014-BF3D-0871-5383-3485C70EB60C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1:52.468" v="2" actId="6549"/>
        <pc:sldMkLst>
          <pc:docMk/>
          <pc:sldMk cId="2585993498" sldId="257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2585993498" sldId="257"/>
            <ac:picMk id="9" creationId="{078DB38C-8A87-46E9-0335-BF0AE21B6B08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1:54.849" v="3" actId="6549"/>
        <pc:sldMkLst>
          <pc:docMk/>
          <pc:sldMk cId="3511488716" sldId="258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3511488716" sldId="258"/>
            <ac:picMk id="9" creationId="{F9E1328C-391F-8067-0526-83A6D7AE0E49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1:59.604" v="5" actId="6549"/>
        <pc:sldMkLst>
          <pc:docMk/>
          <pc:sldMk cId="1854834891" sldId="259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1854834891" sldId="259"/>
            <ac:picMk id="10" creationId="{4DF9C797-8CC5-5A20-145D-0B139FFF8B03}"/>
          </ac:picMkLst>
        </pc:picChg>
      </pc:sldChg>
      <pc:sldChg chg="modTransition">
        <pc:chgData name="Koushik Ramakrishnan" userId="aff91104-eebe-4d27-8910-2ca565578af8" providerId="ADAL" clId="{A84F73BB-5DB9-4B4C-89D8-43ACDE39233A}" dt="2025-02-03T02:41:45.051" v="0"/>
        <pc:sldMkLst>
          <pc:docMk/>
          <pc:sldMk cId="2593889174" sldId="260"/>
        </pc:sldMkLst>
      </pc:sldChg>
      <pc:sldChg chg="delSp modTransition modAnim modNotesTx">
        <pc:chgData name="Koushik Ramakrishnan" userId="aff91104-eebe-4d27-8910-2ca565578af8" providerId="ADAL" clId="{A84F73BB-5DB9-4B4C-89D8-43ACDE39233A}" dt="2025-02-03T02:42:07.698" v="8" actId="6549"/>
        <pc:sldMkLst>
          <pc:docMk/>
          <pc:sldMk cId="98514538" sldId="261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98514538" sldId="261"/>
            <ac:picMk id="8" creationId="{AAF2B382-4488-047D-35D7-13CEE2F0FA97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02.248" v="6" actId="6549"/>
        <pc:sldMkLst>
          <pc:docMk/>
          <pc:sldMk cId="1181881808" sldId="262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1181881808" sldId="262"/>
            <ac:picMk id="9" creationId="{8593EAC0-6FFB-6168-9DA7-F91EBA0B75A1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10.560" v="9" actId="6549"/>
        <pc:sldMkLst>
          <pc:docMk/>
          <pc:sldMk cId="2254429449" sldId="263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2254429449" sldId="263"/>
            <ac:picMk id="8" creationId="{5E8DCD03-B76D-63C5-3A49-55DA73605B09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54.795" v="26" actId="6549"/>
        <pc:sldMkLst>
          <pc:docMk/>
          <pc:sldMk cId="1486522227" sldId="264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1486522227" sldId="264"/>
            <ac:picMk id="10" creationId="{78CF719F-B221-7CE1-8550-673A24E194FB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15.743" v="11" actId="6549"/>
        <pc:sldMkLst>
          <pc:docMk/>
          <pc:sldMk cId="3896137708" sldId="265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3896137708" sldId="265"/>
            <ac:picMk id="8" creationId="{52E82C0A-5638-F9FB-88CE-50F636442B91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17.963" v="12" actId="6549"/>
        <pc:sldMkLst>
          <pc:docMk/>
          <pc:sldMk cId="1049442127" sldId="266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1049442127" sldId="266"/>
            <ac:picMk id="18" creationId="{7A7FBAD1-8A98-2239-58F9-E97C519EB962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21.252" v="13" actId="6549"/>
        <pc:sldMkLst>
          <pc:docMk/>
          <pc:sldMk cId="2567948329" sldId="267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2567948329" sldId="267"/>
            <ac:picMk id="16" creationId="{74178412-79A8-BD49-2E54-A22D9F158DFC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34.336" v="18" actId="6549"/>
        <pc:sldMkLst>
          <pc:docMk/>
          <pc:sldMk cId="172558671" sldId="269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172558671" sldId="269"/>
            <ac:picMk id="20" creationId="{30D9A343-2086-2A87-E0B1-31BE078D8D4F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36.600" v="19" actId="6549"/>
        <pc:sldMkLst>
          <pc:docMk/>
          <pc:sldMk cId="3642559919" sldId="270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3642559919" sldId="270"/>
            <ac:picMk id="26" creationId="{C4CD2527-CB4E-B1D7-EE20-1088C14268A3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1:57.305" v="4" actId="6549"/>
        <pc:sldMkLst>
          <pc:docMk/>
          <pc:sldMk cId="1790720251" sldId="271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1790720251" sldId="271"/>
            <ac:picMk id="13" creationId="{3495F4C8-7BA9-9514-06B2-088DF3DCB610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39.796" v="20" actId="6549"/>
        <pc:sldMkLst>
          <pc:docMk/>
          <pc:sldMk cId="2588517827" sldId="276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2588517827" sldId="276"/>
            <ac:picMk id="24" creationId="{0E98B0F9-531B-264C-0E96-8C68F796870A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47.299" v="23" actId="6549"/>
        <pc:sldMkLst>
          <pc:docMk/>
          <pc:sldMk cId="433756895" sldId="277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433756895" sldId="277"/>
            <ac:picMk id="12" creationId="{B09D59FF-C795-C308-DB2F-9F1657FFE51E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49.944" v="24" actId="6549"/>
        <pc:sldMkLst>
          <pc:docMk/>
          <pc:sldMk cId="1045876421" sldId="278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1045876421" sldId="278"/>
            <ac:picMk id="12" creationId="{F0B21C0E-00C8-8A92-68AC-7355D52D48CC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52.683" v="25" actId="6549"/>
        <pc:sldMkLst>
          <pc:docMk/>
          <pc:sldMk cId="3778129494" sldId="279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3778129494" sldId="279"/>
            <ac:picMk id="13" creationId="{3428BAAA-4882-A560-76AC-2F7B38E1CC54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56.978" v="27" actId="6549"/>
        <pc:sldMkLst>
          <pc:docMk/>
          <pc:sldMk cId="3122924266" sldId="280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3122924266" sldId="280"/>
            <ac:picMk id="11" creationId="{5D76BDEF-31F1-54D7-664B-042E9E28195D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12.865" v="10" actId="6549"/>
        <pc:sldMkLst>
          <pc:docMk/>
          <pc:sldMk cId="2172888276" sldId="281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2172888276" sldId="281"/>
            <ac:picMk id="9" creationId="{62A2C849-8AFE-0983-781A-D91B3B371592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23.944" v="14" actId="6549"/>
        <pc:sldMkLst>
          <pc:docMk/>
          <pc:sldMk cId="3668025857" sldId="283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3668025857" sldId="283"/>
            <ac:picMk id="13" creationId="{4390EBF1-9AB7-C943-16C3-06EFE3C23C30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05.553" v="7" actId="6549"/>
        <pc:sldMkLst>
          <pc:docMk/>
          <pc:sldMk cId="1668291184" sldId="285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1668291184" sldId="285"/>
            <ac:picMk id="7" creationId="{8E29BF4A-26A5-FDEF-5642-FC4FEB110F25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28.524" v="16" actId="6549"/>
        <pc:sldMkLst>
          <pc:docMk/>
          <pc:sldMk cId="3615839731" sldId="287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3615839731" sldId="287"/>
            <ac:picMk id="21" creationId="{EF7BA81C-B1E9-ED8B-70A8-B97B97156CE0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26.298" v="15" actId="6549"/>
        <pc:sldMkLst>
          <pc:docMk/>
          <pc:sldMk cId="3633472833" sldId="288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3633472833" sldId="288"/>
            <ac:picMk id="16" creationId="{EAE2398F-FF42-AEDC-D1EC-0A0C4CFF27E9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31.689" v="17" actId="6549"/>
        <pc:sldMkLst>
          <pc:docMk/>
          <pc:sldMk cId="3977632995" sldId="289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3977632995" sldId="289"/>
            <ac:picMk id="16" creationId="{81DBC192-8F12-7231-029D-8D10ADEBD57A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45.129" v="22" actId="6549"/>
        <pc:sldMkLst>
          <pc:docMk/>
          <pc:sldMk cId="88039920" sldId="290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88039920" sldId="290"/>
            <ac:picMk id="12" creationId="{C3DAAB93-77B3-6C29-4382-034E86F5DA1D}"/>
          </ac:picMkLst>
        </pc:picChg>
      </pc:sldChg>
      <pc:sldChg chg="delSp modTransition modAnim modNotesTx">
        <pc:chgData name="Koushik Ramakrishnan" userId="aff91104-eebe-4d27-8910-2ca565578af8" providerId="ADAL" clId="{A84F73BB-5DB9-4B4C-89D8-43ACDE39233A}" dt="2025-02-03T02:42:42.932" v="21" actId="6549"/>
        <pc:sldMkLst>
          <pc:docMk/>
          <pc:sldMk cId="591326160" sldId="291"/>
        </pc:sldMkLst>
        <pc:picChg chg="del">
          <ac:chgData name="Koushik Ramakrishnan" userId="aff91104-eebe-4d27-8910-2ca565578af8" providerId="ADAL" clId="{A84F73BB-5DB9-4B4C-89D8-43ACDE39233A}" dt="2025-02-03T02:41:45.051" v="0"/>
          <ac:picMkLst>
            <pc:docMk/>
            <pc:sldMk cId="591326160" sldId="291"/>
            <ac:picMk id="13" creationId="{B3EF8FCA-B6EA-E026-5B97-1F72E86D6324}"/>
          </ac:picMkLst>
        </pc:picChg>
      </pc:sldChg>
      <pc:sldChg chg="modSp add mod">
        <pc:chgData name="Koushik Ramakrishnan" userId="aff91104-eebe-4d27-8910-2ca565578af8" providerId="ADAL" clId="{A84F73BB-5DB9-4B4C-89D8-43ACDE39233A}" dt="2025-02-03T03:58:35.431" v="150" actId="20577"/>
        <pc:sldMkLst>
          <pc:docMk/>
          <pc:sldMk cId="95665039" sldId="292"/>
        </pc:sldMkLst>
        <pc:spChg chg="mod">
          <ac:chgData name="Koushik Ramakrishnan" userId="aff91104-eebe-4d27-8910-2ca565578af8" providerId="ADAL" clId="{A84F73BB-5DB9-4B4C-89D8-43ACDE39233A}" dt="2025-02-03T03:58:35.431" v="150" actId="20577"/>
          <ac:spMkLst>
            <pc:docMk/>
            <pc:sldMk cId="95665039" sldId="292"/>
            <ac:spMk id="2" creationId="{86A2E60E-5939-921C-6664-F6B96FE918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50131-D492-406B-9E60-8E2C3520F82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EB3CB-0CD5-49A3-8509-756A1D6D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1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34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30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08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13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28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1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43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93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3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02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92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16BE4-388F-E481-5FAD-5E63FC7CC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B9763C-7140-0A06-2616-7E0E0F8A61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9469C3-AE3E-B82B-86C2-E31D9753E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33C9A-C5B5-E0BF-A73E-0EB38B651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93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75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13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00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20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42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9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8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55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9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01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75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90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B3CB-0CD5-49A3-8509-756A1D6D95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1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CB9CBCE6-E249-9861-89FA-30EC91B8E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2774B-D866-4A27-916C-C9683583EF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56219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 Low-cost yet effective coverage model for fast functional coverage closure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99B91-008A-49DD-8794-62DFD4BCF0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7358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Koushik Ramakrishnan, Roshan Paul, Suresh M K, Ajay Rupanagudi, Tathagato Bose, Guru Venkatesh K, Vaidyanathan Sambasivan, Subodh Prabhu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BF5C5C-DF86-4906-83E0-5936740EB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43" y="5765899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AA7EFE6D-8A15-CB1B-7557-2516CC025E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668695"/>
            <a:ext cx="3919576" cy="2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5724-6C95-43BB-86F2-C4DB042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5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BC43-56EE-49F9-81F6-68AF27F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34154-D304-4A36-8C0F-CE37FC38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D6FC9-3E76-43FD-8A53-62FDED93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86964-5C69-495F-89E4-A84614FF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EA5DD-7FDF-4DA0-BE67-612A0C3D2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96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FCF3C9B8-FD7A-CEA4-2D78-244D6671D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11E4E-992F-462D-84FD-7449264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76EB0-8C47-409B-B015-F118A863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47" y="5780285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EF33-BD1A-4B1C-9E73-64BD301C9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42AA-B2DC-490A-BCE7-F9FCAA3844D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Problem statement</a:t>
            </a:r>
          </a:p>
          <a:p>
            <a:pPr lvl="0"/>
            <a:r>
              <a:rPr lang="en-US" dirty="0"/>
              <a:t>LWC (Low weight Coverage)model overview</a:t>
            </a:r>
          </a:p>
          <a:p>
            <a:pPr lvl="1"/>
            <a:r>
              <a:rPr lang="en-US" dirty="0"/>
              <a:t>Testcase ranking</a:t>
            </a:r>
          </a:p>
          <a:p>
            <a:pPr lvl="1"/>
            <a:r>
              <a:rPr lang="en-US" dirty="0"/>
              <a:t>Bugs detected by LWC</a:t>
            </a:r>
          </a:p>
          <a:p>
            <a:pPr lvl="0"/>
            <a:r>
              <a:rPr lang="en-US" dirty="0"/>
              <a:t>Impact</a:t>
            </a:r>
          </a:p>
          <a:p>
            <a:pPr lvl="0"/>
            <a:r>
              <a:rPr lang="en-US" dirty="0"/>
              <a:t>Performance metrics</a:t>
            </a:r>
          </a:p>
          <a:p>
            <a:pPr lvl="0"/>
            <a:r>
              <a:rPr lang="en-US" dirty="0"/>
              <a:t>Future work</a:t>
            </a:r>
          </a:p>
          <a:p>
            <a:pPr lvl="0"/>
            <a:r>
              <a:rPr lang="en-US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414803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10515600" cy="377209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Wingdings" panose="05000000000000000000" pitchFamily="2" charset="2"/>
              <a:buChar char="Ø"/>
              <a:defRPr/>
            </a:lvl2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Coverage enabled can incur high compilation and runtime.</a:t>
            </a:r>
          </a:p>
          <a:p>
            <a:pPr lvl="1"/>
            <a:r>
              <a:rPr lang="en-US" dirty="0"/>
              <a:t>Design and verification IPs add extensive new coverage code.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Coverage report generation for large IPs/cluster takes many days to converge.</a:t>
            </a:r>
          </a:p>
          <a:p>
            <a:pPr lvl="0"/>
            <a:r>
              <a:rPr lang="en-US" dirty="0"/>
              <a:t>Coverage drop checks aren’t part of submission criteria.</a:t>
            </a:r>
          </a:p>
          <a:p>
            <a:pPr lvl="0"/>
            <a:r>
              <a:rPr lang="en-US" dirty="0"/>
              <a:t>High turnaround time on coverage analysis can delay verification closure.</a:t>
            </a:r>
          </a:p>
          <a:p>
            <a:pPr lvl="0"/>
            <a:r>
              <a:rPr lang="en-US" dirty="0"/>
              <a:t>Inefficient testcases add to farm cycle time.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0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Low weight Coverage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377209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Wingdings" panose="05000000000000000000" pitchFamily="2" charset="2"/>
              <a:buChar char="Ø"/>
              <a:defRPr/>
            </a:lvl2pPr>
            <a:lvl3pPr>
              <a:buFont typeface="Wingdings" panose="05000000000000000000" pitchFamily="2" charset="2"/>
              <a:buChar char="Ø"/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Why is it “low weight”?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Zero impact on compile time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Low runtime impact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Instant coverage report generation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Doesn’t have all the features that function coverage provides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Lightweight model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7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LWC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5724-6C95-43BB-86F2-C4DB0421D7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825625"/>
            <a:ext cx="10515600" cy="3676678"/>
          </a:xfr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“stat counters” are implemented in RTL and testbench.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 ‘stat counter’ corresponds to a ‘coverage item’.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Stat counters are incremented when a coverage event occurs.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At end-of-test, stat counter names and values are printed to a file.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Post-regression parser aggregates values and compares with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2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Low weight Coverage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377209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Wingdings" panose="05000000000000000000" pitchFamily="2" charset="2"/>
              <a:buChar char="Ø"/>
              <a:defRPr/>
            </a:lvl2pPr>
            <a:lvl3pPr>
              <a:buFont typeface="Wingdings" panose="05000000000000000000" pitchFamily="2" charset="2"/>
              <a:buChar char="Ø"/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Why use a counter?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Consider number of “valid” transactions.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Some tests may not generate any ‘valid’ transactions which can be acceptable.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However we expect a reasonable number of ‘valid’ transactions across a regression.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Measures real stimulus quality rather than indicating what is covered or not.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Access whether a regression meets its aggregate coverage goals.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LWC overview</a:t>
            </a:r>
          </a:p>
        </p:txBody>
      </p:sp>
      <p:pic>
        <p:nvPicPr>
          <p:cNvPr id="9" name="Picture 8" descr="A diagram of a diagram&#10;&#10;Description automatically generated">
            <a:extLst>
              <a:ext uri="{FF2B5EF4-FFF2-40B4-BE49-F238E27FC236}">
                <a16:creationId xmlns:a16="http://schemas.microsoft.com/office/drawing/2014/main" id="{4D231D76-25AD-9DA0-9158-8B3023A6AD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2242874"/>
            <a:ext cx="10750550" cy="298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0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How are LWC counters implemented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377209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LWC model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10515600" cy="3772093"/>
          </a:xfr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Stat counters implemented in RTL and testbench.</a:t>
            </a:r>
          </a:p>
          <a:p>
            <a:pPr lvl="0"/>
            <a:r>
              <a:rPr lang="en-US" dirty="0"/>
              <a:t>A ‘stat counter’ corresponds to a ‘coverage item’.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1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C425F-F25D-4BA7-A9B8-4BC37CF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7EB06-2BE0-495F-8624-2707A47B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5" r:id="rId5"/>
    <p:sldLayoutId id="2147483666" r:id="rId6"/>
    <p:sldLayoutId id="2147483664" r:id="rId7"/>
    <p:sldLayoutId id="2147483661" r:id="rId8"/>
    <p:sldLayoutId id="2147483662" r:id="rId9"/>
    <p:sldLayoutId id="2147483652" r:id="rId10"/>
    <p:sldLayoutId id="2147483653" r:id="rId11"/>
    <p:sldLayoutId id="214748365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vcon-proceedings.org/wp-content/uploads/optimizing-random-test-constraints-using-machine-learning-algorithms-presentation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ynopsys.com/verification/simulation/vcs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C65A-7D1C-46E6-88FA-4BE71586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31" y="2344395"/>
            <a:ext cx="11969261" cy="2387600"/>
          </a:xfrm>
        </p:spPr>
        <p:txBody>
          <a:bodyPr>
            <a:normAutofit/>
          </a:bodyPr>
          <a:lstStyle/>
          <a:p>
            <a:r>
              <a:rPr lang="en-US" sz="4800" dirty="0"/>
              <a:t>A Low-cost yet effective coverage model for fast functional coverage closure</a:t>
            </a:r>
            <a:endParaRPr lang="en-US" sz="4400" dirty="0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6EC292F7-A3EA-4989-AA8A-441228AC7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688694"/>
            <a:ext cx="8534400" cy="1752600"/>
          </a:xfrm>
        </p:spPr>
        <p:txBody>
          <a:bodyPr>
            <a:normAutofit/>
          </a:bodyPr>
          <a:lstStyle/>
          <a:p>
            <a:r>
              <a:rPr lang="en-US" sz="3200" dirty="0"/>
              <a:t>Koushik Ramakrishnan, Roshan Paul, Suresh M K, Ajay Rupanagudi, Tathagato Bose, Guru Venkatesh K, Vaidyanathan Sambasivan, Subodh Prabhu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AF4511-8A9D-48EB-A806-0413CA7A1BB5}"/>
              </a:ext>
            </a:extLst>
          </p:cNvPr>
          <p:cNvSpPr/>
          <p:nvPr/>
        </p:nvSpPr>
        <p:spPr>
          <a:xfrm>
            <a:off x="3668404" y="5803900"/>
            <a:ext cx="4421496" cy="876300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Nvidia Corporation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C95AB-2BB6-39FC-662C-729D25B0F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87" y="6088930"/>
            <a:ext cx="2310063" cy="47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7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F4891-ADAA-2C4E-2A19-CCAD7917A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330B-B131-0AD7-46EA-F5B690EA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5"/>
            <a:ext cx="10787743" cy="1325563"/>
          </a:xfrm>
        </p:spPr>
        <p:txBody>
          <a:bodyPr/>
          <a:lstStyle/>
          <a:p>
            <a:r>
              <a:rPr lang="en-US" dirty="0"/>
              <a:t>Example coverage scenarios and thresholds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A6B1D-1C69-6587-613D-CB14ECB55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4" y="1465943"/>
            <a:ext cx="10785364" cy="43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8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E06A2-1162-E766-BF37-1F4AEFEB2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9A3C4-1F4C-A4D8-2CE1-B4DF32FF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LWC counters TB implementation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FB77D0-7920-A51C-A5DE-EA186CE7B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774" y="4168782"/>
            <a:ext cx="9268503" cy="1325563"/>
          </a:xfrm>
          <a:prstGeom prst="rect">
            <a:avLst/>
          </a:prstGeom>
        </p:spPr>
      </p:pic>
      <p:pic>
        <p:nvPicPr>
          <p:cNvPr id="14" name="Picture 1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03F87C8B-0585-C8C1-BBFC-8F6538EEB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1534453"/>
            <a:ext cx="5312146" cy="23607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793F16-F550-639A-DC08-C5A191347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929" y="1575739"/>
            <a:ext cx="4127348" cy="235265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F5F0DD-BF2E-A649-AD54-53097D1CF515}"/>
              </a:ext>
            </a:extLst>
          </p:cNvPr>
          <p:cNvSpPr/>
          <p:nvPr/>
        </p:nvSpPr>
        <p:spPr>
          <a:xfrm>
            <a:off x="1756611" y="1931076"/>
            <a:ext cx="2983831" cy="226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D602C7-D64A-CF96-1DCF-74D091DEC955}"/>
              </a:ext>
            </a:extLst>
          </p:cNvPr>
          <p:cNvSpPr/>
          <p:nvPr/>
        </p:nvSpPr>
        <p:spPr>
          <a:xfrm>
            <a:off x="2582780" y="2989855"/>
            <a:ext cx="3633536" cy="226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6AD315-944A-E699-CE97-3B2FCDC658A7}"/>
              </a:ext>
            </a:extLst>
          </p:cNvPr>
          <p:cNvSpPr/>
          <p:nvPr/>
        </p:nvSpPr>
        <p:spPr>
          <a:xfrm>
            <a:off x="6737685" y="2226978"/>
            <a:ext cx="2494547" cy="674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85D139-6038-0DCB-FD09-AAA29F48DA21}"/>
              </a:ext>
            </a:extLst>
          </p:cNvPr>
          <p:cNvSpPr/>
          <p:nvPr/>
        </p:nvSpPr>
        <p:spPr>
          <a:xfrm>
            <a:off x="6637900" y="2986980"/>
            <a:ext cx="1800247" cy="365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13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E76CE-9A2A-F44A-7F39-A872810FE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F5E8-9CD0-3F91-6BF9-A9648E88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484"/>
            <a:ext cx="10515600" cy="705487"/>
          </a:xfrm>
        </p:spPr>
        <p:txBody>
          <a:bodyPr/>
          <a:lstStyle/>
          <a:p>
            <a:r>
              <a:rPr lang="en-US" dirty="0"/>
              <a:t>LWC counters RTL implemented</a:t>
            </a:r>
          </a:p>
        </p:txBody>
      </p:sp>
      <p:pic>
        <p:nvPicPr>
          <p:cNvPr id="4" name="Content Placeholder 3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5B005E87-AB90-BFAC-2811-CA1970B59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4207" y="933450"/>
            <a:ext cx="5542843" cy="3385299"/>
          </a:xfrm>
          <a:prstGeom prst="rect">
            <a:avLst/>
          </a:prstGeom>
        </p:spPr>
      </p:pic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093B719D-D152-B270-0F50-8B9CF6AFB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402" y="933450"/>
            <a:ext cx="5672782" cy="34633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CF7C0B-A554-B7F1-E2DD-DE92A4576C36}"/>
              </a:ext>
            </a:extLst>
          </p:cNvPr>
          <p:cNvSpPr/>
          <p:nvPr/>
        </p:nvSpPr>
        <p:spPr>
          <a:xfrm>
            <a:off x="114301" y="1495636"/>
            <a:ext cx="2133599" cy="568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B4288-616B-4907-028D-9E43988EB4B0}"/>
              </a:ext>
            </a:extLst>
          </p:cNvPr>
          <p:cNvSpPr/>
          <p:nvPr/>
        </p:nvSpPr>
        <p:spPr>
          <a:xfrm>
            <a:off x="346271" y="2446830"/>
            <a:ext cx="3441700" cy="3464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63A9CB-C0CC-57FA-1C38-A17B2E552C50}"/>
              </a:ext>
            </a:extLst>
          </p:cNvPr>
          <p:cNvSpPr/>
          <p:nvPr/>
        </p:nvSpPr>
        <p:spPr>
          <a:xfrm>
            <a:off x="106449" y="2959100"/>
            <a:ext cx="5550601" cy="705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178DBE-5843-B8FD-6B16-6F81AFE66D82}"/>
              </a:ext>
            </a:extLst>
          </p:cNvPr>
          <p:cNvSpPr/>
          <p:nvPr/>
        </p:nvSpPr>
        <p:spPr>
          <a:xfrm>
            <a:off x="6101056" y="3007552"/>
            <a:ext cx="5708128" cy="705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3812DB-F41B-68F0-7F18-6DA219F49BC2}"/>
              </a:ext>
            </a:extLst>
          </p:cNvPr>
          <p:cNvSpPr/>
          <p:nvPr/>
        </p:nvSpPr>
        <p:spPr>
          <a:xfrm>
            <a:off x="6186712" y="2451233"/>
            <a:ext cx="4557487" cy="337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544A7A-DF89-6CEE-00EC-51F253C51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7121" y="4396780"/>
            <a:ext cx="8239185" cy="1474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944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1E056-C795-23E3-3652-243BB0492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47C4-4A2C-1FB9-8180-6F80E420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LWC Post-Regression Parser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2FA55D-3D9F-D413-45FF-4B447278D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24" y="1423988"/>
            <a:ext cx="11631751" cy="33639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D53356-4F4C-8E00-521C-AB5B210B78A0}"/>
              </a:ext>
            </a:extLst>
          </p:cNvPr>
          <p:cNvSpPr txBox="1"/>
          <p:nvPr/>
        </p:nvSpPr>
        <p:spPr>
          <a:xfrm>
            <a:off x="742950" y="4972347"/>
            <a:ext cx="11061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a regression of 100 tests, we expect ‘u_fifo_1’ to be full at least 100 times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D6A610-2740-EFD3-4D15-0B86E5DDDEB1}"/>
              </a:ext>
            </a:extLst>
          </p:cNvPr>
          <p:cNvCxnSpPr>
            <a:cxnSpLocks/>
          </p:cNvCxnSpPr>
          <p:nvPr/>
        </p:nvCxnSpPr>
        <p:spPr>
          <a:xfrm flipH="1">
            <a:off x="9188450" y="3924300"/>
            <a:ext cx="882650" cy="1098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F3FE12A-D883-9C13-19BB-7E1EBE489607}"/>
              </a:ext>
            </a:extLst>
          </p:cNvPr>
          <p:cNvSpPr txBox="1"/>
          <p:nvPr/>
        </p:nvSpPr>
        <p:spPr>
          <a:xfrm>
            <a:off x="8121651" y="1027906"/>
            <a:ext cx="335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Too many decerrs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0EA26A-6171-7D99-3D95-F8373171BB38}"/>
              </a:ext>
            </a:extLst>
          </p:cNvPr>
          <p:cNvCxnSpPr>
            <a:cxnSpLocks/>
          </p:cNvCxnSpPr>
          <p:nvPr/>
        </p:nvCxnSpPr>
        <p:spPr>
          <a:xfrm flipH="1" flipV="1">
            <a:off x="9629775" y="1423988"/>
            <a:ext cx="384175" cy="1124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6794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54DBA-A6CB-C235-A23A-33C4C9F40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D4306-042C-5A6C-6292-6964C050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min and max thresholds arrived at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6E5B4-6472-5E16-FF27-C8FF0AA6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9608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/>
              <a:t>Depends on multiple factors</a:t>
            </a:r>
          </a:p>
          <a:p>
            <a:pPr lvl="2" indent="-457200"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/>
              <a:t>How do you define your regression ?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Directed or randoms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Volume of traffic</a:t>
            </a:r>
          </a:p>
          <a:p>
            <a:pPr lvl="2" indent="-457200"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/>
              <a:t>Features being tested</a:t>
            </a:r>
          </a:p>
          <a:p>
            <a:pPr lvl="2" indent="-457200"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dirty="0"/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dirty="0"/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dirty="0"/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dirty="0"/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0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134AA-0984-BB0B-7C3F-CF60D005B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9D41-F7C5-EB06-BC7D-CE884F04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019"/>
            <a:ext cx="10515600" cy="1325563"/>
          </a:xfrm>
        </p:spPr>
        <p:txBody>
          <a:bodyPr/>
          <a:lstStyle/>
          <a:p>
            <a:r>
              <a:rPr lang="en-US" dirty="0"/>
              <a:t>Improving efficiency using LWC - 1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16D07-4233-5867-66DA-A688B1BD9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861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/>
              <a:t>Reused LWC counters at higher level testbenches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Implemented stat counters in re-usable design IPs and VIPs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Wrote in-simulation and post-simulation checks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To make sure directed tests meet their intent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This is much harder to do with covergroups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Reactive stimulus based on feedback from the testbench counters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dirty="0"/>
          </a:p>
          <a:p>
            <a:pPr algn="just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72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2EEBD-39A1-E1D2-BEC7-F3EEB7BFB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CB3C-E6BF-8152-CE7B-8C0D23EC1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019"/>
            <a:ext cx="10515600" cy="1325563"/>
          </a:xfrm>
        </p:spPr>
        <p:txBody>
          <a:bodyPr/>
          <a:lstStyle/>
          <a:p>
            <a:r>
              <a:rPr lang="en-US" dirty="0"/>
              <a:t>Improving efficiency using LWC - 2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FE8CF-39DA-E0F5-2E6C-3B194CD5A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861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/>
              <a:t>Enabled LWC methodology across all IP, sub-IP, cluster testbenches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LWC is our primary source of coverage closure for feature verification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Used LWC coverage results to qualify changes before submission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Used stat counters to report metrics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Track static and dynamic latency per IP over the lifetime of the project</a:t>
            </a:r>
          </a:p>
          <a:p>
            <a:pPr algn="just">
              <a:lnSpc>
                <a:spcPct val="100000"/>
              </a:lnSpc>
            </a:pPr>
            <a:endParaRPr lang="en-US" dirty="0"/>
          </a:p>
          <a:p>
            <a:pPr algn="just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39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B5A8D-13C5-4E70-5039-58B8B110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43D1-F127-851C-ABB2-012B3AE6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019"/>
            <a:ext cx="10515600" cy="1325563"/>
          </a:xfrm>
        </p:spPr>
        <p:txBody>
          <a:bodyPr/>
          <a:lstStyle/>
          <a:p>
            <a:r>
              <a:rPr lang="en-US" dirty="0"/>
              <a:t>Improving efficiency using testcase ranking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F6CDD-FB2D-CB41-DAED-6FB081016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861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/>
              <a:t>Used LWC to do testcase tuning i.e., identifying inefficient testcases that don’t contribute to coverage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Allowed project-to-project / milestone-to-milestone / IP-to-IP “score” comparisons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Use “anomaly detection” to keep track of any drops in week-to-week coverage scores and notify the user</a:t>
            </a:r>
          </a:p>
          <a:p>
            <a:pPr algn="just">
              <a:lnSpc>
                <a:spcPct val="100000"/>
              </a:lnSpc>
            </a:pPr>
            <a:endParaRPr lang="en-US" dirty="0"/>
          </a:p>
          <a:p>
            <a:pPr algn="just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32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EA76F-7642-2FBF-162B-9AAF4628F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FFA81-6A21-5525-6DFC-1BA2A0880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66"/>
            <a:ext cx="10515600" cy="1325563"/>
          </a:xfrm>
        </p:spPr>
        <p:txBody>
          <a:bodyPr/>
          <a:lstStyle/>
          <a:p>
            <a:r>
              <a:rPr lang="en-US" dirty="0"/>
              <a:t>Testcase ranking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22274-B9C6-10D7-FF6D-4262BFB7A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41" y="1094167"/>
            <a:ext cx="6217359" cy="4482543"/>
          </a:xfrm>
        </p:spPr>
        <p:txBody>
          <a:bodyPr>
            <a:normAutofit fontScale="92500"/>
          </a:bodyPr>
          <a:lstStyle/>
          <a:p>
            <a:pPr marL="0" marR="0" indent="0" algn="just">
              <a:lnSpc>
                <a:spcPct val="1000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Testcase ranking metrics used by LWC based on [1] –</a:t>
            </a:r>
          </a:p>
          <a:p>
            <a:pPr algn="just">
              <a:lnSpc>
                <a:spcPct val="100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Breadth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Tests hitting variet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of coverage i.e., unique stats</a:t>
            </a:r>
          </a:p>
          <a:p>
            <a:pPr algn="just">
              <a:lnSpc>
                <a:spcPct val="100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Volume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Tests hitting bulk of coverage i.e., number of all stat hits  </a:t>
            </a:r>
          </a:p>
          <a:p>
            <a:pPr algn="just">
              <a:lnSpc>
                <a:spcPct val="100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Score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how valuable a test is for bulk verification.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5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Score = (Volume</a:t>
            </a:r>
            <a:r>
              <a:rPr lang="en-US" sz="1500" i="1" baseline="30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5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Rarity_Factor * Breadth</a:t>
            </a:r>
            <a:r>
              <a:rPr lang="en-US" sz="1500" i="1" baseline="30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5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Time Factor – Time</a:t>
            </a:r>
            <a:r>
              <a:rPr lang="en-US" sz="1500" i="1" baseline="30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5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500" i="1" baseline="30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Power_Factor</a:t>
            </a:r>
            <a:endParaRPr lang="en-US" sz="1500" i="1" baseline="300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Rarity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how crucial a test is for rare scenario verification.</a:t>
            </a:r>
          </a:p>
          <a:p>
            <a:pPr algn="just">
              <a:lnSpc>
                <a:spcPct val="100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(score per farm cycle) – how efficient a test is for bulk verification (for a given farm time).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5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SPF=(Score</a:t>
            </a:r>
            <a:r>
              <a:rPr lang="en-US" sz="1500" i="1" dirty="0"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∗</a:t>
            </a:r>
            <a:r>
              <a:rPr lang="en-US" sz="15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TimeFactor)/cpuTime    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RPF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(rare score per farm cycle) – how efficient a test is for rare scenario verification (for a given farm time).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RPF=(RareScore</a:t>
            </a:r>
            <a:r>
              <a:rPr lang="en-US" sz="1500" i="1" dirty="0"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∗</a:t>
            </a:r>
            <a:r>
              <a:rPr lang="en-US" sz="15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TimeFactor)/cpuTime</a:t>
            </a:r>
            <a:endParaRPr lang="en-US" sz="2200" dirty="0"/>
          </a:p>
        </p:txBody>
      </p:sp>
      <p:pic>
        <p:nvPicPr>
          <p:cNvPr id="4" name="Picture 3" descr="A graph of statistics&#10;&#10;Description automatically generated with medium confidence">
            <a:extLst>
              <a:ext uri="{FF2B5EF4-FFF2-40B4-BE49-F238E27FC236}">
                <a16:creationId xmlns:a16="http://schemas.microsoft.com/office/drawing/2014/main" id="{D54F78F1-B498-7E12-513B-0349FA9DB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1094167"/>
            <a:ext cx="5192889" cy="40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6ABDC-CEA2-4552-9108-35D71E137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DC1F5-7503-3FDD-7A9B-C2FA3075F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700"/>
          </a:xfrm>
        </p:spPr>
        <p:txBody>
          <a:bodyPr anchor="ctr">
            <a:normAutofit/>
          </a:bodyPr>
          <a:lstStyle/>
          <a:p>
            <a:r>
              <a:rPr lang="en-US" dirty="0"/>
              <a:t>Testcase tuning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FFEFBA-921C-D66D-432D-9E172D4B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825" y="1104900"/>
            <a:ext cx="5270873" cy="464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751847-F5AC-9D0D-1B9C-7D5EB25E9596}"/>
              </a:ext>
            </a:extLst>
          </p:cNvPr>
          <p:cNvSpPr txBox="1"/>
          <p:nvPr/>
        </p:nvSpPr>
        <p:spPr>
          <a:xfrm>
            <a:off x="4347411" y="989827"/>
            <a:ext cx="1876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Breadth remains same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8A1D5F-EE39-664B-2CF9-9F2D86209FEA}"/>
              </a:ext>
            </a:extLst>
          </p:cNvPr>
          <p:cNvCxnSpPr>
            <a:cxnSpLocks/>
          </p:cNvCxnSpPr>
          <p:nvPr/>
        </p:nvCxnSpPr>
        <p:spPr>
          <a:xfrm flipV="1">
            <a:off x="4547937" y="1203158"/>
            <a:ext cx="200526" cy="178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B9696E-F2BA-4888-D90B-D09A23C67748}"/>
              </a:ext>
            </a:extLst>
          </p:cNvPr>
          <p:cNvSpPr txBox="1"/>
          <p:nvPr/>
        </p:nvSpPr>
        <p:spPr>
          <a:xfrm>
            <a:off x="7348326" y="1092095"/>
            <a:ext cx="1474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But volume reduces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1274B2-C8AC-D6AE-0BCA-C3650A114AC2}"/>
              </a:ext>
            </a:extLst>
          </p:cNvPr>
          <p:cNvCxnSpPr>
            <a:cxnSpLocks/>
          </p:cNvCxnSpPr>
          <p:nvPr/>
        </p:nvCxnSpPr>
        <p:spPr>
          <a:xfrm flipV="1">
            <a:off x="7507705" y="1369094"/>
            <a:ext cx="322744" cy="307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4AC34E-F990-023B-EA9F-834D17393668}"/>
              </a:ext>
            </a:extLst>
          </p:cNvPr>
          <p:cNvCxnSpPr>
            <a:cxnSpLocks/>
          </p:cNvCxnSpPr>
          <p:nvPr/>
        </p:nvCxnSpPr>
        <p:spPr>
          <a:xfrm flipV="1">
            <a:off x="7346333" y="3774042"/>
            <a:ext cx="484116" cy="244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C8D9998-18AF-1E6E-BDB5-53656E174327}"/>
              </a:ext>
            </a:extLst>
          </p:cNvPr>
          <p:cNvSpPr txBox="1"/>
          <p:nvPr/>
        </p:nvSpPr>
        <p:spPr>
          <a:xfrm>
            <a:off x="7106649" y="3497043"/>
            <a:ext cx="193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SPF/RPF increases over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320460-F4CF-E71F-5326-C4F4C7485977}"/>
              </a:ext>
            </a:extLst>
          </p:cNvPr>
          <p:cNvSpPr txBox="1"/>
          <p:nvPr/>
        </p:nvSpPr>
        <p:spPr>
          <a:xfrm>
            <a:off x="8488174" y="4146749"/>
            <a:ext cx="20755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Testcases are becoming more efficient!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55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6E458-DAD5-45AE-8A01-0FF262651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67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Problem statement</a:t>
            </a:r>
          </a:p>
          <a:p>
            <a:pPr lvl="0"/>
            <a:r>
              <a:rPr lang="en-US" dirty="0"/>
              <a:t>Proposed coverage model</a:t>
            </a:r>
          </a:p>
          <a:p>
            <a:pPr lvl="0"/>
            <a:r>
              <a:rPr lang="en-US" dirty="0"/>
              <a:t>Applications of the proposed model</a:t>
            </a:r>
          </a:p>
          <a:p>
            <a:pPr lvl="0"/>
            <a:r>
              <a:rPr lang="en-US" dirty="0"/>
              <a:t>Performance metrics</a:t>
            </a:r>
          </a:p>
          <a:p>
            <a:pPr lvl="0"/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585993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8A991-3237-5FCD-ACB6-2CDF199F4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E179-C357-BE28-0586-B9594FA6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8275"/>
            <a:ext cx="10515600" cy="1325563"/>
          </a:xfrm>
        </p:spPr>
        <p:txBody>
          <a:bodyPr/>
          <a:lstStyle/>
          <a:p>
            <a:r>
              <a:rPr lang="en-US" dirty="0"/>
              <a:t>Project-to-project comparisons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EDFB2-2CE7-D9BF-3D31-979DA3F4C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736" y="908653"/>
            <a:ext cx="8069179" cy="48294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AE1689-4096-09D1-02C9-7D0A6F79AE64}"/>
              </a:ext>
            </a:extLst>
          </p:cNvPr>
          <p:cNvSpPr/>
          <p:nvPr/>
        </p:nvSpPr>
        <p:spPr>
          <a:xfrm>
            <a:off x="1716506" y="920919"/>
            <a:ext cx="4026568" cy="4829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7E7BF0-F52B-19DF-E179-582BEC0F7321}"/>
              </a:ext>
            </a:extLst>
          </p:cNvPr>
          <p:cNvSpPr txBox="1"/>
          <p:nvPr/>
        </p:nvSpPr>
        <p:spPr>
          <a:xfrm>
            <a:off x="368528" y="2439632"/>
            <a:ext cx="1330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Project-1 is more mature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FD9739-0F25-011B-5BDC-1CB4A62038D8}"/>
              </a:ext>
            </a:extLst>
          </p:cNvPr>
          <p:cNvSpPr/>
          <p:nvPr/>
        </p:nvSpPr>
        <p:spPr>
          <a:xfrm>
            <a:off x="5887454" y="908653"/>
            <a:ext cx="4026568" cy="4829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692FE-2B25-9F63-A5CE-6FB1C1414539}"/>
              </a:ext>
            </a:extLst>
          </p:cNvPr>
          <p:cNvSpPr txBox="1"/>
          <p:nvPr/>
        </p:nvSpPr>
        <p:spPr>
          <a:xfrm>
            <a:off x="10042361" y="2511822"/>
            <a:ext cx="1330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Project-2 is newer and less stable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85F67A-B69C-1183-2F0E-74251D4C2D37}"/>
              </a:ext>
            </a:extLst>
          </p:cNvPr>
          <p:cNvSpPr txBox="1"/>
          <p:nvPr/>
        </p:nvSpPr>
        <p:spPr>
          <a:xfrm>
            <a:off x="3100553" y="2755205"/>
            <a:ext cx="230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Breadth is stable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Volume has reduced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E9D55E-9943-F3A1-2E0B-37674AFB64F7}"/>
              </a:ext>
            </a:extLst>
          </p:cNvPr>
          <p:cNvCxnSpPr>
            <a:cxnSpLocks/>
          </p:cNvCxnSpPr>
          <p:nvPr/>
        </p:nvCxnSpPr>
        <p:spPr>
          <a:xfrm flipV="1">
            <a:off x="3563874" y="1534510"/>
            <a:ext cx="1008126" cy="1225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27C4EE-601A-E1B0-A0F1-07D3F5193DD0}"/>
              </a:ext>
            </a:extLst>
          </p:cNvPr>
          <p:cNvCxnSpPr>
            <a:cxnSpLocks/>
          </p:cNvCxnSpPr>
          <p:nvPr/>
        </p:nvCxnSpPr>
        <p:spPr>
          <a:xfrm>
            <a:off x="4763710" y="2966736"/>
            <a:ext cx="543825" cy="964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8ED99B9-E238-CA6E-E128-0CAC6D9F225C}"/>
              </a:ext>
            </a:extLst>
          </p:cNvPr>
          <p:cNvSpPr txBox="1"/>
          <p:nvPr/>
        </p:nvSpPr>
        <p:spPr>
          <a:xfrm>
            <a:off x="7147033" y="2828236"/>
            <a:ext cx="2616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Breadth and volume are increasing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6E626D-FC0E-E5CD-0DD6-7618FD5BDBA3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8455347" y="3105235"/>
            <a:ext cx="934906" cy="343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315FEB-325B-B01C-8145-037292177769}"/>
              </a:ext>
            </a:extLst>
          </p:cNvPr>
          <p:cNvCxnSpPr>
            <a:cxnSpLocks/>
          </p:cNvCxnSpPr>
          <p:nvPr/>
        </p:nvCxnSpPr>
        <p:spPr>
          <a:xfrm flipV="1">
            <a:off x="7402871" y="1534510"/>
            <a:ext cx="910587" cy="1293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8851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9" grpId="0"/>
      <p:bldP spid="3" grpId="0"/>
      <p:bldP spid="3" grpId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B4224-99A7-11E2-EDDA-DFE1B16A1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D39D5-5EFC-E1FA-7362-8149F7B5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8275"/>
            <a:ext cx="10515600" cy="1325563"/>
          </a:xfrm>
        </p:spPr>
        <p:txBody>
          <a:bodyPr/>
          <a:lstStyle/>
          <a:p>
            <a:r>
              <a:rPr lang="en-US" dirty="0"/>
              <a:t>Anomaly detection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C3D381-B1A7-F43B-235A-98E921566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5" y="947057"/>
            <a:ext cx="8369238" cy="41846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819061-4BA0-45F1-574D-EFB995418EA7}"/>
              </a:ext>
            </a:extLst>
          </p:cNvPr>
          <p:cNvSpPr txBox="1"/>
          <p:nvPr/>
        </p:nvSpPr>
        <p:spPr>
          <a:xfrm>
            <a:off x="5890775" y="1168924"/>
            <a:ext cx="1330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Notify the user !</a:t>
            </a:r>
          </a:p>
        </p:txBody>
      </p:sp>
    </p:spTree>
    <p:extLst>
      <p:ext uri="{BB962C8B-B14F-4D97-AF65-F5344CB8AC3E}">
        <p14:creationId xmlns:p14="http://schemas.microsoft.com/office/powerpoint/2010/main" val="591326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CE1CE-7113-B4C3-18F5-AA8755A3F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7720-510A-3046-015F-E3264A3D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LWC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EDF7F-45FF-80D3-BAC6-DE1436C6E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461"/>
            <a:ext cx="10515600" cy="334588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/>
              <a:t>LWC doesn’t have many features that functional coverage provides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Scenarios that would have required too many functional coverage bins may not scale with LWC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LWC needs to be used in conjunction with functional coverage!</a:t>
            </a:r>
          </a:p>
          <a:p>
            <a:pPr marL="0" marR="0" indent="0" algn="just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484AF-BA30-5613-3189-B131FF009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17C1-D1C1-FAC8-9DA7-5747A54A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metrics - 1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DBBF1A-DEDB-ED2B-6884-B832C836E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11" y="1244196"/>
            <a:ext cx="8410575" cy="4335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C1E603-06B4-E9DC-69E9-AD1E1BF28819}"/>
              </a:ext>
            </a:extLst>
          </p:cNvPr>
          <p:cNvSpPr txBox="1"/>
          <p:nvPr/>
        </p:nvSpPr>
        <p:spPr>
          <a:xfrm>
            <a:off x="184484" y="2061928"/>
            <a:ext cx="32324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10,000 lwc stat counters were used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No build time impact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Lwc enabled run had a runtime overhead of 4%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5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6F8FD-83A1-8EF8-CAA7-59F03DFB0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F716-FF51-FFB9-0948-7647758E0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metrics - 2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AD41C1-777C-3737-AC90-535587576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541" y="1485627"/>
            <a:ext cx="8767900" cy="39721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BA5007-56EE-4BD9-7CDD-92BCDB4E5A0E}"/>
              </a:ext>
            </a:extLst>
          </p:cNvPr>
          <p:cNvSpPr txBox="1"/>
          <p:nvPr/>
        </p:nvSpPr>
        <p:spPr>
          <a:xfrm>
            <a:off x="184485" y="2061928"/>
            <a:ext cx="3144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10,000 lwc stat counters vs 10,000 coverpoints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Lwc provides build time savings of 40-50% and runtime savings of 20%</a:t>
            </a:r>
          </a:p>
        </p:txBody>
      </p:sp>
    </p:spTree>
    <p:extLst>
      <p:ext uri="{BB962C8B-B14F-4D97-AF65-F5344CB8AC3E}">
        <p14:creationId xmlns:p14="http://schemas.microsoft.com/office/powerpoint/2010/main" val="104587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33B66-67E7-0853-0135-312D29C9B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30A5-E628-E32B-DF42-F44459B4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metrics - 3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D2FB4-F6F0-A394-0464-3458E2655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971" y="1680918"/>
            <a:ext cx="7878274" cy="3496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84F19F-9894-F403-3FDA-CEAF14DD0048}"/>
              </a:ext>
            </a:extLst>
          </p:cNvPr>
          <p:cNvSpPr txBox="1"/>
          <p:nvPr/>
        </p:nvSpPr>
        <p:spPr>
          <a:xfrm>
            <a:off x="176463" y="2061928"/>
            <a:ext cx="36415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Coverage scores identical across two simulators over time.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This validates LWC as a reliable methodology</a:t>
            </a:r>
          </a:p>
        </p:txBody>
      </p:sp>
    </p:spTree>
    <p:extLst>
      <p:ext uri="{BB962C8B-B14F-4D97-AF65-F5344CB8AC3E}">
        <p14:creationId xmlns:p14="http://schemas.microsoft.com/office/powerpoint/2010/main" val="377812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24133-EB50-FDD9-6350-2495C4507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672B-8C5E-3EE8-8D7D-B79A7B088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3B67-5EE1-017D-14EB-27E2C8D85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  <a:latin typeface="Calibri (Body)"/>
                <a:ea typeface="Times New Roman" panose="02020603050405020304" pitchFamily="18" charset="0"/>
              </a:rPr>
              <a:t>Future work focusses on integrating LWC with LLM. </a:t>
            </a:r>
          </a:p>
          <a:p>
            <a:r>
              <a:rPr lang="en-US" sz="2400" dirty="0">
                <a:effectLst/>
                <a:latin typeface="Calibri (Body)"/>
                <a:ea typeface="Times New Roman" panose="02020603050405020304" pitchFamily="18" charset="0"/>
              </a:rPr>
              <a:t>Auto-tune a regression by injecting or removing test-cases until a specific coverage goal and efficiency is met. </a:t>
            </a:r>
          </a:p>
          <a:p>
            <a:r>
              <a:rPr lang="en-US" sz="2400" dirty="0">
                <a:latin typeface="Calibri (Body)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 (Body)"/>
                <a:ea typeface="Times New Roman" panose="02020603050405020304" pitchFamily="18" charset="0"/>
              </a:rPr>
              <a:t>his is a manual process today</a:t>
            </a:r>
          </a:p>
          <a:p>
            <a:pPr lvl="0"/>
            <a:endParaRPr lang="en-US" sz="24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486522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B15E6-CFA1-AF3F-CE07-39AFA3367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49AC3-7648-450C-C710-CA3E4B626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2F9DA-CD13-DA31-FBD6-DF32AA1F6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[1] “Optimizing Random Test Constraints Using Machine Learning Algorithms”, ARM. </a:t>
            </a:r>
          </a:p>
          <a:p>
            <a:pPr marL="0" indent="0">
              <a:buNone/>
            </a:pP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https://dvcon-proceedings.org/wp-content/uploads/optimizing-random-test-constraints-using-machine-learning-algorithms-presentation.pdf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[2] “Testbench coverage”, Synopsys,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https://www.synopsys.com/verification/simulation/vcs.html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24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E353-0BBE-4076-897D-58D4D1B4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0" y="2374900"/>
            <a:ext cx="3181350" cy="1325563"/>
          </a:xfrm>
        </p:spPr>
        <p:txBody>
          <a:bodyPr/>
          <a:lstStyle/>
          <a:p>
            <a:r>
              <a:rPr lang="en-US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2593889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AEDE6-8999-FEF2-D656-3D4958E4B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E60E-5939-921C-6664-F6B96FE9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08" y="1181528"/>
            <a:ext cx="9791272" cy="3123344"/>
          </a:xfrm>
        </p:spPr>
        <p:txBody>
          <a:bodyPr>
            <a:normAutofit/>
          </a:bodyPr>
          <a:lstStyle/>
          <a:p>
            <a:r>
              <a:rPr lang="en-US" sz="3000" dirty="0"/>
              <a:t>We plan to make low_weight_coverage available open source under this link.</a:t>
            </a:r>
            <a:br>
              <a:rPr lang="en-US" sz="3000" dirty="0"/>
            </a:br>
            <a:r>
              <a:rPr lang="en-US" sz="3000" dirty="0"/>
              <a:t>https://github.com/koush3119/low_weight_coverage</a:t>
            </a:r>
          </a:p>
        </p:txBody>
      </p:sp>
    </p:spTree>
    <p:extLst>
      <p:ext uri="{BB962C8B-B14F-4D97-AF65-F5344CB8AC3E}">
        <p14:creationId xmlns:p14="http://schemas.microsoft.com/office/powerpoint/2010/main" val="9566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016F-82E1-4F89-A08D-586A3B50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8C5C-76A0-4BC0-82CE-8772427D9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682"/>
            <a:ext cx="10515600" cy="457228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/>
              <a:t>Traditional functional coverage is slow in large IP/cluster testbenches</a:t>
            </a:r>
          </a:p>
          <a:p>
            <a:pPr marL="914400" lvl="1" indent="-457200">
              <a:spcBef>
                <a:spcPts val="1000"/>
              </a:spcBef>
              <a:defRPr/>
            </a:pPr>
            <a:r>
              <a:rPr lang="en-US" dirty="0"/>
              <a:t>Covergroup count grows exponentially with the number of IPs and their instances</a:t>
            </a:r>
          </a:p>
          <a:p>
            <a:pPr marL="914400" lvl="1" indent="-457200">
              <a:spcBef>
                <a:spcPts val="1000"/>
              </a:spcBef>
              <a:defRPr/>
            </a:pPr>
            <a:r>
              <a:rPr lang="en-US" dirty="0"/>
              <a:t>Design and verification IPs add extensive new coverage code</a:t>
            </a:r>
          </a:p>
          <a:p>
            <a:pPr marL="914400" lvl="1" indent="-457200">
              <a:spcBef>
                <a:spcPts val="1000"/>
              </a:spcBef>
              <a:defRPr/>
            </a:pPr>
            <a:r>
              <a:rPr lang="en-US" dirty="0"/>
              <a:t>Consequently,</a:t>
            </a:r>
          </a:p>
          <a:p>
            <a:pPr lvl="2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This leads to high compilation and run time</a:t>
            </a:r>
          </a:p>
          <a:p>
            <a:pPr lvl="2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Coverage report generation may take many days to converge</a:t>
            </a:r>
          </a:p>
          <a:p>
            <a:pPr lvl="2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Coverage analysis gets de-prioritized at the start of the project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4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A78A1-F95F-FAEC-1DB9-638484735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032B-5395-9467-AE6E-8CC6BF75D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02888-AFE1-A59F-1294-F3E9E0C36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431"/>
            <a:ext cx="10515600" cy="33169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Efficiency issues</a:t>
            </a:r>
          </a:p>
          <a:p>
            <a:pPr lvl="1"/>
            <a:r>
              <a:rPr lang="en-US" dirty="0"/>
              <a:t>Lack of automated coverage checks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Silent drops in coverage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Coverage goals aren’t part of submission criteria</a:t>
            </a:r>
          </a:p>
          <a:p>
            <a:pPr lvl="1"/>
            <a:r>
              <a:rPr lang="en-US" dirty="0"/>
              <a:t>Farm usage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Functional coverage enabled simulations consume lots of farm time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Testcases that don’t contribute to coverage waste farm time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72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22D6-0E9F-45C2-B410-90E4DB44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Proposing LWC (“Low Weight Coverage”)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FF79-9028-413E-9AA9-288C2D08F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860"/>
            <a:ext cx="10515600" cy="4351338"/>
          </a:xfr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/>
              <a:t>Why is it “low weight”?</a:t>
            </a:r>
          </a:p>
          <a:p>
            <a:pPr lvl="1" indent="-457200"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/>
              <a:t>Zero impact on compile time</a:t>
            </a:r>
          </a:p>
          <a:p>
            <a:pPr lvl="1" indent="-457200"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/>
              <a:t>Low runtime impact</a:t>
            </a:r>
          </a:p>
          <a:p>
            <a:pPr lvl="1" indent="-457200"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/>
              <a:t>Instant coverage report generation</a:t>
            </a:r>
          </a:p>
          <a:p>
            <a:pPr lvl="1" indent="-457200"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/>
              <a:t>Doesn’t provide all the features that function coverage gives</a:t>
            </a:r>
          </a:p>
          <a:p>
            <a:pPr lvl="1" indent="-457200"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/>
              <a:t>This makes LWC a lightweight model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8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81B76-F21C-CD7B-D3B9-9DF1821F3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BC080-D993-A1F5-D574-58A982E1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013"/>
            <a:ext cx="10515600" cy="1325563"/>
          </a:xfrm>
        </p:spPr>
        <p:txBody>
          <a:bodyPr/>
          <a:lstStyle/>
          <a:p>
            <a:r>
              <a:rPr lang="en-US" dirty="0"/>
              <a:t>LWC overview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64749-4493-B072-7A5F-E3D8D541F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970"/>
            <a:ext cx="10515600" cy="400238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‘Stat counters’ form the foundation of LWC.</a:t>
            </a:r>
          </a:p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/>
              <a:t>What is a ‘stat counter’ ? 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/>
              <a:t>Corresponds to a ‘coverage item’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/>
              <a:t>Incremented when a coverage event occurs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/>
              <a:t>Can be declared in the testbench or RTL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188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7A3ED-AEE2-42B8-9702-EDC550C8C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8571-7B68-ADF7-1A5C-D04F5A8A7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8"/>
            <a:ext cx="10515600" cy="1325563"/>
          </a:xfrm>
        </p:spPr>
        <p:txBody>
          <a:bodyPr/>
          <a:lstStyle/>
          <a:p>
            <a:r>
              <a:rPr lang="en-US" dirty="0"/>
              <a:t>LWC overview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F4FAC-8433-3BB0-0B8E-9EBF8E573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7982"/>
            <a:ext cx="10515600" cy="368150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/>
              <a:t>What does the LWC flow look like ?</a:t>
            </a:r>
          </a:p>
          <a:p>
            <a:pPr lvl="1">
              <a:defRPr/>
            </a:pPr>
            <a:r>
              <a:rPr lang="en-US" dirty="0"/>
              <a:t>Stat counters are incremented during the simulation</a:t>
            </a:r>
          </a:p>
          <a:p>
            <a:pPr lvl="1">
              <a:defRPr/>
            </a:pPr>
            <a:r>
              <a:rPr lang="en-US" dirty="0"/>
              <a:t>At end-of-test, the stat counter names and values are printed to a file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/>
              <a:t>LWC post-regression parser reads the counter values from the entire regression’s test results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/>
              <a:t>The parser computes average of each counter across the regression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/>
              <a:t>Compares the computed average against expectations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2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50D8E-5B7E-F81C-2199-03A59C02C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23892-B5E5-BA9A-8B40-9C277133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LWC overview - 3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66744-03CA-6B73-3304-FAF1A4C8A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/>
              <a:t>Why use a counter?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Consider a “valid” signal as your coverpoint.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Some tests may not generate any ‘valid’ transactions which can be acceptable.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However, we still expect a reasonable number of ‘valid’ transactions across a regression.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Measures real stimulus quality rather than indicating what is covered or not.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Assess whether a regression meets its aggregate coverage goals.</a:t>
            </a:r>
          </a:p>
          <a:p>
            <a:pPr marL="11430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1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72E30-FF00-B629-B4CD-ED32704F4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3F0C-7FF9-8AF6-FC87-83B011C5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LWC overview - 4</a:t>
            </a:r>
          </a:p>
        </p:txBody>
      </p:sp>
      <p:pic>
        <p:nvPicPr>
          <p:cNvPr id="4" name="Content Placeholder 3" descr="A diagram of a diagram&#10;&#10;Description automatically generated">
            <a:extLst>
              <a:ext uri="{FF2B5EF4-FFF2-40B4-BE49-F238E27FC236}">
                <a16:creationId xmlns:a16="http://schemas.microsoft.com/office/drawing/2014/main" id="{B4F9116B-9494-3CFF-AD0B-1C89B3946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2049275"/>
            <a:ext cx="11261184" cy="25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294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.6|4.7|12.2|7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2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9.7|6|5.1|15.8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3.3|6.3|7.6|3|30.1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3083d15-7273-40c1-b7db-39efd9ccc17a}" enabled="0" method="" siteId="{43083d15-7273-40c1-b7db-39efd9ccc17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1063</Words>
  <Application>Microsoft Office PowerPoint</Application>
  <PresentationFormat>Widescreen</PresentationFormat>
  <Paragraphs>173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Aptos</vt:lpstr>
      <vt:lpstr>Arial</vt:lpstr>
      <vt:lpstr>Calibri</vt:lpstr>
      <vt:lpstr>Calibri (Body)</vt:lpstr>
      <vt:lpstr>Calibri Light</vt:lpstr>
      <vt:lpstr>Cambria Math</vt:lpstr>
      <vt:lpstr>Courier New</vt:lpstr>
      <vt:lpstr>Times New Roman</vt:lpstr>
      <vt:lpstr>Wingdings</vt:lpstr>
      <vt:lpstr>Office Theme</vt:lpstr>
      <vt:lpstr>A Low-cost yet effective coverage model for fast functional coverage closure</vt:lpstr>
      <vt:lpstr>Agenda</vt:lpstr>
      <vt:lpstr>Problem statement</vt:lpstr>
      <vt:lpstr>Problem statement - continued</vt:lpstr>
      <vt:lpstr>Proposing LWC (“Low Weight Coverage”)</vt:lpstr>
      <vt:lpstr>LWC overview - 1</vt:lpstr>
      <vt:lpstr>LWC overview - 2</vt:lpstr>
      <vt:lpstr>LWC overview - 3</vt:lpstr>
      <vt:lpstr>LWC overview - 4</vt:lpstr>
      <vt:lpstr>Example coverage scenarios and thresholds</vt:lpstr>
      <vt:lpstr>LWC counters TB implementation</vt:lpstr>
      <vt:lpstr>LWC counters RTL implemented</vt:lpstr>
      <vt:lpstr>LWC Post-Regression Parser</vt:lpstr>
      <vt:lpstr>How are min and max thresholds arrived at ?</vt:lpstr>
      <vt:lpstr>Improving efficiency using LWC - 1 </vt:lpstr>
      <vt:lpstr>Improving efficiency using LWC - 2 </vt:lpstr>
      <vt:lpstr>Improving efficiency using testcase ranking</vt:lpstr>
      <vt:lpstr>Testcase ranking</vt:lpstr>
      <vt:lpstr>Testcase tuning</vt:lpstr>
      <vt:lpstr>Project-to-project comparisons</vt:lpstr>
      <vt:lpstr>Anomaly detection</vt:lpstr>
      <vt:lpstr>Limitations of LWC</vt:lpstr>
      <vt:lpstr>Performance metrics - 1</vt:lpstr>
      <vt:lpstr>Performance metrics - 2</vt:lpstr>
      <vt:lpstr>Performance metrics - 3</vt:lpstr>
      <vt:lpstr>Future work</vt:lpstr>
      <vt:lpstr>References</vt:lpstr>
      <vt:lpstr>Questions ?</vt:lpstr>
      <vt:lpstr>We plan to make low_weight_coverage available open source under this link. https://github.com/koush3119/low_weight_coverage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Koushik Ramakrishnan</cp:lastModifiedBy>
  <cp:revision>10</cp:revision>
  <dcterms:created xsi:type="dcterms:W3CDTF">2021-01-27T14:15:57Z</dcterms:created>
  <dcterms:modified xsi:type="dcterms:W3CDTF">2025-02-03T04:01:21Z</dcterms:modified>
</cp:coreProperties>
</file>